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99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1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84CB9-F6FD-4407-9472-B72163A81C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728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5CD39-1585-4CF3-A0A5-D81BD7C007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017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D25F6-828B-4E55-80BC-A3D3802763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081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261BB-F48F-420E-872A-01D31D627F6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573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047C2-81D5-459E-835F-46CFB2ABE3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814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96065-9FD1-49A4-9484-19C50571F7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844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1B416-0CBA-4A99-B9BF-0EDD7980B7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702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96A89-61CF-4B36-92FD-4D5B44B4C8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8797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0A895-EEA0-4DD5-B62F-57EFE73049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8200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A590E-E645-4231-BB68-6556D9435C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082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15D12-AB88-4C57-84C8-46D789F2E3B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585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DDBD95-A3B9-42A3-9AAB-A6CC3F0E9AF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rozpis/tema.p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Logistika a Supply Chain Management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/>
              <a:t>Úvodní seminář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cs-CZ" altLang="cs-CZ" sz="4000"/>
              <a:t>Informace ke kurzu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543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b="1"/>
              <a:t>Výukové metody</a:t>
            </a:r>
            <a:endParaRPr lang="cs-CZ" altLang="cs-CZ" sz="2400"/>
          </a:p>
          <a:p>
            <a:pPr lvl="1">
              <a:lnSpc>
                <a:spcPct val="80000"/>
              </a:lnSpc>
            </a:pPr>
            <a:r>
              <a:rPr lang="cs-CZ" altLang="cs-CZ" sz="2000"/>
              <a:t>Výuka probíhá formou přednášek, které zahrnují výklad pomocí diskuze, a formou seminářů, ve kterých studenti pod dohledem vyučujícího zpracovávají zadané úkoly, s cílem procvičit si aplikaci vybraných metod a koncepcí.</a:t>
            </a:r>
          </a:p>
          <a:p>
            <a:pPr lvl="1"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400" b="1"/>
              <a:t>Metody hodnocení</a:t>
            </a:r>
            <a:endParaRPr lang="cs-CZ" altLang="cs-CZ" sz="2400"/>
          </a:p>
          <a:p>
            <a:pPr lvl="1">
              <a:lnSpc>
                <a:spcPct val="80000"/>
              </a:lnSpc>
            </a:pPr>
            <a:r>
              <a:rPr lang="cs-CZ" altLang="cs-CZ" sz="2000"/>
              <a:t>Kurz je zakončen písemnou zkouškou, která se skládá </a:t>
            </a:r>
            <a:r>
              <a:rPr lang="cs-CZ" altLang="cs-CZ" sz="2000">
                <a:solidFill>
                  <a:srgbClr val="006600"/>
                </a:solidFill>
              </a:rPr>
              <a:t>ze dvou testů</a:t>
            </a:r>
            <a:r>
              <a:rPr lang="cs-CZ" altLang="cs-CZ" sz="2000"/>
              <a:t>: </a:t>
            </a:r>
            <a:r>
              <a:rPr lang="cs-CZ" altLang="cs-CZ" sz="2000">
                <a:solidFill>
                  <a:srgbClr val="990000"/>
                </a:solidFill>
              </a:rPr>
              <a:t>průběžného v polovině semestru a závěrečného ve zkouškovém období</a:t>
            </a:r>
            <a:r>
              <a:rPr lang="cs-CZ" altLang="cs-CZ" sz="2000"/>
              <a:t>. Závěrečný test zahrnuje pouze učivo odpřednášené v druhé půlce semestru. </a:t>
            </a:r>
            <a:r>
              <a:rPr lang="cs-CZ" altLang="cs-CZ" sz="2000">
                <a:solidFill>
                  <a:schemeClr val="accent2"/>
                </a:solidFill>
              </a:rPr>
              <a:t>Souhrn bodů získaný z obou testů musí překročit 60% (ze součtu maxima obou testů).</a:t>
            </a:r>
            <a:r>
              <a:rPr lang="cs-CZ" altLang="cs-CZ" sz="2000"/>
              <a:t> Podmínkou ukončení předmětu je také </a:t>
            </a:r>
            <a:r>
              <a:rPr lang="cs-CZ" altLang="cs-CZ" sz="2000">
                <a:solidFill>
                  <a:srgbClr val="006600"/>
                </a:solidFill>
              </a:rPr>
              <a:t>splnění úloh vyžadovaných na seminářích (v požadovaném termínu a kvalitě</a:t>
            </a:r>
            <a:r>
              <a:rPr lang="cs-CZ" altLang="cs-CZ" sz="2000"/>
              <a:t>). Zpracování a prezentace seminární práce tvoří 20% celkové známky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Lze získat plusové body (max. 6) za dotazník (jeden dotazník – max. 2 body podle „kvality vyplnění“), který je uložený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/>
              <a:t>    ISu. Dotazník je určený respondentům z podniků.</a:t>
            </a:r>
          </a:p>
          <a:p>
            <a:pPr>
              <a:lnSpc>
                <a:spcPct val="80000"/>
              </a:lnSpc>
            </a:pPr>
            <a:endParaRPr lang="cs-CZ" altLang="cs-CZ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06437"/>
          </a:xfrm>
        </p:spPr>
        <p:txBody>
          <a:bodyPr/>
          <a:lstStyle/>
          <a:p>
            <a:r>
              <a:rPr lang="cs-CZ" altLang="cs-CZ" sz="4000"/>
              <a:t>Úkoly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4721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Zpracování a prezentace jedné seminární práce (SP) ve vybraném termínu (termíny uloženy v rozpisu v ISu </a:t>
            </a:r>
            <a:r>
              <a:rPr lang="cs-CZ" altLang="cs-CZ" sz="2000">
                <a:hlinkClick r:id="rId2"/>
              </a:rPr>
              <a:t>https://is.muni.cz/auth/rozpis/tema.pl</a:t>
            </a: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SP je zpracována 2 osobami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Je možné „vlastní téma“ nebo výběr (a případná specifikace) jednoho z navržených (viz následující slide). Vlastní téma je potřebné konzultovat s vyučujícími předmětu.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SP </a:t>
            </a:r>
            <a:r>
              <a:rPr lang="cs-CZ" altLang="cs-CZ" sz="2000" b="1"/>
              <a:t>může mít: </a:t>
            </a:r>
            <a:r>
              <a:rPr lang="cs-CZ" altLang="cs-CZ" sz="2000" b="1">
                <a:solidFill>
                  <a:srgbClr val="990000"/>
                </a:solidFill>
              </a:rPr>
              <a:t>1. charakter případové studie - tedy prezentovat reálnou situaci v podniku (s částí textu věnovaného teoretické rešerši); 2. podobu rešerše dostupných empirických průzkumů - tedy průzkumů k danému tématu z vícero - mnoha podniků (opětovně s částí textu věnovaného teoretické rešerši; 3. podobu čistě teoretické rešerše k danému tématu.</a:t>
            </a:r>
            <a:r>
              <a:rPr lang="cs-CZ" altLang="cs-CZ" sz="200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Konkrétní informace (rozsah a další formální požadavky a termín a způsob odevzdání atd.) k seminárním pracím jsou uvedeny v materiálu „Pokyny k seminárním pracím“ uložených v „Organizačních pokynech“ v ISu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cs-CZ" altLang="cs-CZ" sz="4000"/>
              <a:t>Úkoly - Seminární práce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876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Termíny pro prezentace seminárních prací: 11. 3., 18. 3., 25. 3. a </a:t>
            </a:r>
            <a:r>
              <a:rPr lang="cs-CZ" altLang="cs-CZ" sz="1600" dirty="0" smtClean="0"/>
              <a:t>1. </a:t>
            </a:r>
            <a:r>
              <a:rPr lang="cs-CZ" altLang="cs-CZ" sz="1600" dirty="0"/>
              <a:t>4. (vždy </a:t>
            </a:r>
            <a:r>
              <a:rPr lang="cs-CZ" altLang="cs-CZ" sz="1600" dirty="0" smtClean="0"/>
              <a:t>3 </a:t>
            </a:r>
            <a:r>
              <a:rPr lang="cs-CZ" altLang="cs-CZ" sz="1600" dirty="0"/>
              <a:t>týmy/1 seminář). 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Přihlašuje se vždy jeden člen týmu. Jméno a příjmení druhého člena se vpisuje spolu s vybraným tématem do "Oficiálního zadání" k přihlášenému termínu prezentace. </a:t>
            </a:r>
          </a:p>
          <a:p>
            <a:pPr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b="1" dirty="0">
                <a:solidFill>
                  <a:srgbClr val="990000"/>
                </a:solidFill>
              </a:rPr>
              <a:t>Seznam navrhovaných témat (uvedený taktéž v rozpisu):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 b="1" dirty="0">
              <a:solidFill>
                <a:srgbClr val="99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600" dirty="0"/>
              <a:t>Analýza systému skladování vybraného podniku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Funkce dopravy, dopravní politika a vliv na logistiku a SCM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Specifika logistiky chlazeného a mraženého zboží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Řízení zásob - analýza přiměřeně komplexního příkladu z praxe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Logistika nebezpečných chemických látek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Výběr dodavatelů, rozvoj dodavatelů a rozvoj spolupráce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Logistika a oděvní průmysl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Zákaznický logistický servis podniku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Hodnocení dodavatelů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Řízení zásob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Řízení skladů a skladových procesů a operací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Řízení mezinárodní přepravy - analýza příkladu z praxe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Udržitelná logistika - analýza příkladu z praxe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Zpětná logistika - analýza příkladu z praxe</a:t>
            </a:r>
          </a:p>
          <a:p>
            <a:pPr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b="1" dirty="0">
                <a:solidFill>
                  <a:srgbClr val="00CC00"/>
                </a:solidFill>
              </a:rPr>
              <a:t>TERMÍN ODEVZDÁNÍ DOTAZNÍKU/Ú (pokud se rozhodnete získat plusové body) JE 30.4. 2015.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254</Words>
  <Application>Microsoft Office PowerPoint</Application>
  <PresentationFormat>Předvádění na obrazovce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Arial</vt:lpstr>
      <vt:lpstr>Výchozí návrh</vt:lpstr>
      <vt:lpstr>Logistika a Supply Chain Management</vt:lpstr>
      <vt:lpstr>Informace ke kurzu</vt:lpstr>
      <vt:lpstr>Úkoly </vt:lpstr>
      <vt:lpstr>Úkoly - Seminární práce</vt:lpstr>
    </vt:vector>
  </TitlesOfParts>
  <Company>ESF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cikt</dc:creator>
  <cp:lastModifiedBy>Skapa Radoslav</cp:lastModifiedBy>
  <cp:revision>4</cp:revision>
  <dcterms:created xsi:type="dcterms:W3CDTF">2015-02-17T11:38:03Z</dcterms:created>
  <dcterms:modified xsi:type="dcterms:W3CDTF">2015-02-24T10:57:01Z</dcterms:modified>
</cp:coreProperties>
</file>