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301" r:id="rId4"/>
    <p:sldId id="303" r:id="rId5"/>
    <p:sldId id="294" r:id="rId6"/>
    <p:sldId id="295" r:id="rId7"/>
    <p:sldId id="296" r:id="rId8"/>
    <p:sldId id="298" r:id="rId9"/>
    <p:sldId id="297" r:id="rId10"/>
    <p:sldId id="299" r:id="rId11"/>
    <p:sldId id="304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MS Dynamics NAV </a:t>
            </a:r>
            <a:r>
              <a:rPr lang="en-GB" dirty="0" smtClean="0"/>
              <a:t>XXV. </a:t>
            </a:r>
            <a:r>
              <a:rPr lang="en-GB" sz="16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Analysis</a:t>
            </a:r>
            <a:r>
              <a:rPr lang="en-GB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en-GB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card</a:t>
            </a:r>
            <a:r>
              <a:rPr lang="cs-CZ" dirty="0"/>
              <a:t> and update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426" y="1484783"/>
            <a:ext cx="5954925" cy="37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26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r>
              <a:rPr lang="cs-CZ" dirty="0" smtClean="0"/>
              <a:t> by </a:t>
            </a:r>
            <a:r>
              <a:rPr lang="cs-CZ" dirty="0" err="1" smtClean="0"/>
              <a:t>dimensions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5635724" cy="268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1088"/>
            <a:ext cx="5635724" cy="221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779912" y="3645024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21088"/>
            <a:ext cx="24669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004048" y="4653136"/>
            <a:ext cx="136815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628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smtClean="0"/>
              <a:t>XXV.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11760" y="-373751178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032448" cy="41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Analysis-basics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ZA" sz="11200" b="1" dirty="0" smtClean="0"/>
              <a:t>Clear and easy creation reports</a:t>
            </a:r>
          </a:p>
          <a:p>
            <a:endParaRPr lang="en-ZA" sz="3400" b="1" dirty="0" smtClean="0"/>
          </a:p>
          <a:p>
            <a:pPr lvl="1"/>
            <a:r>
              <a:rPr lang="en-ZA" sz="9600" dirty="0" smtClean="0"/>
              <a:t>Created by users without any programming knowledge</a:t>
            </a:r>
          </a:p>
          <a:p>
            <a:pPr lvl="1"/>
            <a:r>
              <a:rPr lang="en-ZA" sz="9600" dirty="0" smtClean="0"/>
              <a:t>Easy  modification </a:t>
            </a:r>
          </a:p>
          <a:p>
            <a:pPr lvl="1"/>
            <a:r>
              <a:rPr lang="en-ZA" sz="9600" dirty="0" smtClean="0"/>
              <a:t>Matrix windows</a:t>
            </a:r>
          </a:p>
          <a:p>
            <a:pPr lvl="1"/>
            <a:r>
              <a:rPr lang="en-ZA" sz="9600" dirty="0" smtClean="0"/>
              <a:t>Export to Excel </a:t>
            </a:r>
          </a:p>
          <a:p>
            <a:pPr lvl="1"/>
            <a:r>
              <a:rPr lang="en-ZA" sz="9600" dirty="0" smtClean="0"/>
              <a:t>High level of flexibility </a:t>
            </a:r>
          </a:p>
          <a:p>
            <a:pPr marL="457200" lvl="1" indent="0">
              <a:buNone/>
            </a:pPr>
            <a:r>
              <a:rPr lang="en-ZA" sz="9600" dirty="0" smtClean="0"/>
              <a:t> </a:t>
            </a:r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marL="457200" lvl="1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</a:t>
            </a:r>
            <a:endParaRPr lang="en-US" sz="7200" dirty="0"/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99" y="3140968"/>
            <a:ext cx="4073102" cy="2331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060848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 Lines</a:t>
            </a:r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555776" y="1628800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Columns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1979712" y="620688"/>
            <a:ext cx="453650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smtClean="0">
                <a:solidFill>
                  <a:srgbClr val="FF0000"/>
                </a:solidFill>
              </a:rPr>
              <a:t>Header</a:t>
            </a:r>
            <a:r>
              <a:rPr lang="cs-CZ" sz="1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55776" y="206084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>
            <a:off x="2555776" y="249289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>
            <a:off x="2555776" y="292494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/>
        </p:nvSpPr>
        <p:spPr>
          <a:xfrm>
            <a:off x="2555776" y="335699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élník 10"/>
          <p:cNvSpPr/>
          <p:nvPr/>
        </p:nvSpPr>
        <p:spPr>
          <a:xfrm>
            <a:off x="2555776" y="378904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čára 13"/>
          <p:cNvCxnSpPr/>
          <p:nvPr/>
        </p:nvCxnSpPr>
        <p:spPr>
          <a:xfrm rot="5400000">
            <a:off x="183569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26774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699792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131840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3563888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99593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442798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1763688" y="4509120"/>
            <a:ext cx="7920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 smtClean="0"/>
              <a:t>Line  </a:t>
            </a:r>
            <a:r>
              <a:rPr lang="cs-CZ" sz="1400" dirty="0" err="1" smtClean="0"/>
              <a:t>template</a:t>
            </a:r>
            <a:endParaRPr lang="en-GB" sz="1400" dirty="0"/>
          </a:p>
        </p:txBody>
      </p:sp>
      <p:sp>
        <p:nvSpPr>
          <p:cNvPr id="22" name="Obdélník 21"/>
          <p:cNvSpPr/>
          <p:nvPr/>
        </p:nvSpPr>
        <p:spPr>
          <a:xfrm>
            <a:off x="251520" y="1340768"/>
            <a:ext cx="15121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 </a:t>
            </a:r>
            <a:r>
              <a:rPr lang="cs-CZ" sz="1200" dirty="0" err="1" smtClean="0"/>
              <a:t>Column</a:t>
            </a:r>
            <a:r>
              <a:rPr lang="cs-CZ" sz="1200" dirty="0" smtClean="0"/>
              <a:t> </a:t>
            </a:r>
            <a:r>
              <a:rPr lang="cs-CZ" sz="1200" dirty="0" err="1" smtClean="0"/>
              <a:t>template</a:t>
            </a:r>
            <a:endParaRPr lang="en-GB" sz="1200" dirty="0"/>
          </a:p>
        </p:txBody>
      </p:sp>
      <p:cxnSp>
        <p:nvCxnSpPr>
          <p:cNvPr id="24" name="Přímá spojovací šipka 23"/>
          <p:cNvCxnSpPr>
            <a:stCxn id="21" idx="0"/>
            <a:endCxn id="4" idx="2"/>
          </p:cNvCxnSpPr>
          <p:nvPr/>
        </p:nvCxnSpPr>
        <p:spPr>
          <a:xfrm rot="5400000" flipH="1" flipV="1">
            <a:off x="2087724" y="4293096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22" idx="3"/>
            <a:endCxn id="5" idx="1"/>
          </p:cNvCxnSpPr>
          <p:nvPr/>
        </p:nvCxnSpPr>
        <p:spPr>
          <a:xfrm>
            <a:off x="1763688" y="1700808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5400000" flipH="1" flipV="1">
            <a:off x="684362" y="234808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95537" y="2564904"/>
            <a:ext cx="1440159" cy="12926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Costs</a:t>
            </a:r>
            <a:endParaRPr lang="cs-CZ" sz="1200" dirty="0" smtClean="0"/>
          </a:p>
          <a:p>
            <a:r>
              <a:rPr lang="cs-CZ" sz="1200" dirty="0" err="1" smtClean="0"/>
              <a:t>Quantities</a:t>
            </a:r>
            <a:r>
              <a:rPr lang="cs-CZ" sz="1200" dirty="0" smtClean="0"/>
              <a:t> </a:t>
            </a:r>
            <a:endParaRPr lang="cs-CZ" sz="1200" dirty="0" smtClean="0"/>
          </a:p>
          <a:p>
            <a:r>
              <a:rPr lang="cs-CZ" sz="1200" dirty="0" smtClean="0"/>
              <a:t>Sales </a:t>
            </a:r>
            <a:endParaRPr lang="cs-CZ" sz="1200" dirty="0" smtClean="0"/>
          </a:p>
          <a:p>
            <a:r>
              <a:rPr lang="cs-CZ" sz="1200" dirty="0" smtClean="0"/>
              <a:t>……….</a:t>
            </a:r>
          </a:p>
          <a:p>
            <a:r>
              <a:rPr lang="cs-CZ" sz="1200" dirty="0" smtClean="0"/>
              <a:t>………..</a:t>
            </a:r>
          </a:p>
          <a:p>
            <a:endParaRPr lang="en-GB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491880" y="4869160"/>
            <a:ext cx="3600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Customers</a:t>
            </a:r>
            <a:endParaRPr lang="cs-CZ" sz="1400" dirty="0" smtClean="0"/>
          </a:p>
          <a:p>
            <a:r>
              <a:rPr lang="cs-CZ" sz="1400" dirty="0" err="1" smtClean="0"/>
              <a:t>Customter</a:t>
            </a:r>
            <a:r>
              <a:rPr lang="cs-CZ" sz="1400" dirty="0" smtClean="0"/>
              <a:t> </a:t>
            </a:r>
            <a:r>
              <a:rPr lang="cs-CZ" sz="1400" dirty="0" err="1" smtClean="0"/>
              <a:t>Groups</a:t>
            </a:r>
            <a:endParaRPr lang="cs-CZ" sz="1400" dirty="0" smtClean="0"/>
          </a:p>
          <a:p>
            <a:r>
              <a:rPr lang="cs-CZ" sz="1400" dirty="0" err="1" smtClean="0"/>
              <a:t>Items</a:t>
            </a:r>
            <a:endParaRPr lang="cs-CZ" sz="1400" dirty="0" smtClean="0"/>
          </a:p>
          <a:p>
            <a:r>
              <a:rPr lang="cs-CZ" sz="1400" dirty="0" smtClean="0"/>
              <a:t>Group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Items</a:t>
            </a:r>
            <a:endParaRPr lang="en-GB" sz="1400" dirty="0"/>
          </a:p>
        </p:txBody>
      </p:sp>
      <p:cxnSp>
        <p:nvCxnSpPr>
          <p:cNvPr id="32" name="Přímá spojovací šipka 31"/>
          <p:cNvCxnSpPr>
            <a:stCxn id="30" idx="1"/>
            <a:endCxn id="21" idx="3"/>
          </p:cNvCxnSpPr>
          <p:nvPr/>
        </p:nvCxnSpPr>
        <p:spPr>
          <a:xfrm rot="10800000" flipV="1">
            <a:off x="2555776" y="5346214"/>
            <a:ext cx="936104" cy="27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2627784" y="692696"/>
            <a:ext cx="648072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bdélník 35"/>
          <p:cNvSpPr/>
          <p:nvPr/>
        </p:nvSpPr>
        <p:spPr>
          <a:xfrm>
            <a:off x="2627784" y="908720"/>
            <a:ext cx="648072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bdélník 36"/>
          <p:cNvSpPr/>
          <p:nvPr/>
        </p:nvSpPr>
        <p:spPr>
          <a:xfrm>
            <a:off x="2627784" y="1124744"/>
            <a:ext cx="648072" cy="144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Tvar 39"/>
          <p:cNvCxnSpPr/>
          <p:nvPr/>
        </p:nvCxnSpPr>
        <p:spPr>
          <a:xfrm rot="5400000">
            <a:off x="1943708" y="1376772"/>
            <a:ext cx="936104" cy="432048"/>
          </a:xfrm>
          <a:prstGeom prst="bentConnector3">
            <a:avLst>
              <a:gd name="adj1" fmla="val 49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10800000">
            <a:off x="1259632" y="9807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/>
          <p:nvPr/>
        </p:nvCxnSpPr>
        <p:spPr>
          <a:xfrm rot="5400000">
            <a:off x="1080406" y="1160748"/>
            <a:ext cx="3592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délník 70"/>
          <p:cNvSpPr/>
          <p:nvPr/>
        </p:nvSpPr>
        <p:spPr>
          <a:xfrm>
            <a:off x="3347864" y="2564904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74" name="Přímá spojovací šipka 73"/>
          <p:cNvCxnSpPr/>
          <p:nvPr/>
        </p:nvCxnSpPr>
        <p:spPr>
          <a:xfrm rot="10800000">
            <a:off x="3275856" y="764704"/>
            <a:ext cx="38164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7164288" y="548680"/>
            <a:ext cx="1701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200" dirty="0" smtClean="0">
                <a:solidFill>
                  <a:srgbClr val="FF0000"/>
                </a:solidFill>
              </a:rPr>
              <a:t>(</a:t>
            </a:r>
            <a:r>
              <a:rPr lang="en-ZA" sz="1200" dirty="0" smtClean="0">
                <a:solidFill>
                  <a:srgbClr val="FF0000"/>
                </a:solidFill>
              </a:rPr>
              <a:t>Analysis Report Name</a:t>
            </a:r>
            <a:r>
              <a:rPr lang="cs-CZ" sz="1200" dirty="0" smtClean="0">
                <a:solidFill>
                  <a:srgbClr val="FF0000"/>
                </a:solidFill>
              </a:rPr>
              <a:t>)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5004048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>
                <a:solidFill>
                  <a:srgbClr val="FF0000"/>
                </a:solidFill>
              </a:rPr>
              <a:t>From</a:t>
            </a:r>
            <a:r>
              <a:rPr lang="cs-CZ" sz="1000" dirty="0" smtClean="0">
                <a:solidFill>
                  <a:srgbClr val="FF0000"/>
                </a:solidFill>
              </a:rPr>
              <a:t> </a:t>
            </a:r>
            <a:r>
              <a:rPr lang="cs-CZ" sz="1000" dirty="0" err="1" smtClean="0">
                <a:solidFill>
                  <a:srgbClr val="FF0000"/>
                </a:solidFill>
              </a:rPr>
              <a:t>date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5796136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To </a:t>
            </a:r>
            <a:r>
              <a:rPr lang="cs-CZ" sz="1100" dirty="0" err="1" smtClean="0">
                <a:solidFill>
                  <a:srgbClr val="FF0000"/>
                </a:solidFill>
              </a:rPr>
              <a:t>date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80" name="Přímá spojovací čára 79"/>
          <p:cNvCxnSpPr>
            <a:stCxn id="77" idx="3"/>
            <a:endCxn id="78" idx="1"/>
          </p:cNvCxnSpPr>
          <p:nvPr/>
        </p:nvCxnSpPr>
        <p:spPr>
          <a:xfrm>
            <a:off x="5508104" y="10887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bdélník 93"/>
          <p:cNvSpPr/>
          <p:nvPr/>
        </p:nvSpPr>
        <p:spPr>
          <a:xfrm>
            <a:off x="6948264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>
                <a:solidFill>
                  <a:srgbClr val="FF0000"/>
                </a:solidFill>
              </a:rPr>
              <a:t>From</a:t>
            </a:r>
            <a:r>
              <a:rPr lang="cs-CZ" sz="1000" dirty="0" smtClean="0">
                <a:solidFill>
                  <a:srgbClr val="FF0000"/>
                </a:solidFill>
              </a:rPr>
              <a:t> </a:t>
            </a:r>
            <a:r>
              <a:rPr lang="cs-CZ" sz="1000" dirty="0" err="1" smtClean="0">
                <a:solidFill>
                  <a:srgbClr val="FF0000"/>
                </a:solidFill>
              </a:rPr>
              <a:t>date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7740352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To </a:t>
            </a:r>
            <a:r>
              <a:rPr lang="cs-CZ" sz="1100" dirty="0" err="1" smtClean="0">
                <a:solidFill>
                  <a:srgbClr val="FF0000"/>
                </a:solidFill>
              </a:rPr>
              <a:t>date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96" name="Přímá spojovací čára 95"/>
          <p:cNvCxnSpPr>
            <a:stCxn id="94" idx="3"/>
            <a:endCxn id="95" idx="1"/>
          </p:cNvCxnSpPr>
          <p:nvPr/>
        </p:nvCxnSpPr>
        <p:spPr>
          <a:xfrm>
            <a:off x="7452320" y="166480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/>
          <p:nvPr/>
        </p:nvCxnSpPr>
        <p:spPr>
          <a:xfrm rot="10800000">
            <a:off x="6372200" y="126876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7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Basic  principles of getting data for analysis</a:t>
            </a:r>
            <a:endParaRPr lang="en-US" sz="2800" dirty="0"/>
          </a:p>
        </p:txBody>
      </p:sp>
      <p:sp>
        <p:nvSpPr>
          <p:cNvPr id="3" name="Obdélník 2"/>
          <p:cNvSpPr/>
          <p:nvPr/>
        </p:nvSpPr>
        <p:spPr>
          <a:xfrm>
            <a:off x="830533" y="142393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 smtClean="0"/>
              <a:t>Customer</a:t>
            </a:r>
            <a:r>
              <a:rPr lang="cs-CZ" sz="1200" dirty="0" smtClean="0"/>
              <a:t> </a:t>
            </a:r>
            <a:r>
              <a:rPr lang="cs-CZ" sz="1200" dirty="0" err="1" smtClean="0"/>
              <a:t>card</a:t>
            </a:r>
            <a:endParaRPr lang="en-GB" sz="1200" dirty="0"/>
          </a:p>
        </p:txBody>
      </p:sp>
      <p:sp>
        <p:nvSpPr>
          <p:cNvPr id="4" name="Obdélník 3"/>
          <p:cNvSpPr/>
          <p:nvPr/>
        </p:nvSpPr>
        <p:spPr>
          <a:xfrm>
            <a:off x="810805" y="309411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 smtClean="0">
                <a:solidFill>
                  <a:srgbClr val="FF0000"/>
                </a:solidFill>
              </a:rPr>
              <a:t>Vendor</a:t>
            </a:r>
            <a:r>
              <a:rPr lang="cs-CZ" sz="1200" dirty="0" smtClean="0">
                <a:solidFill>
                  <a:srgbClr val="FF0000"/>
                </a:solidFill>
              </a:rPr>
              <a:t> </a:t>
            </a:r>
            <a:r>
              <a:rPr lang="cs-CZ" sz="1200" dirty="0" err="1" smtClean="0">
                <a:solidFill>
                  <a:srgbClr val="FF0000"/>
                </a:solidFill>
              </a:rPr>
              <a:t>card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27584" y="4632547"/>
            <a:ext cx="9144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chemeClr val="tx2">
                    <a:lumMod val="75000"/>
                  </a:schemeClr>
                </a:solidFill>
              </a:rPr>
              <a:t>Item</a:t>
            </a:r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 sz="1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cs-CZ" sz="1200" b="1" dirty="0" err="1" smtClean="0">
                <a:solidFill>
                  <a:schemeClr val="tx2">
                    <a:lumMod val="75000"/>
                  </a:schemeClr>
                </a:solidFill>
              </a:rPr>
              <a:t>card</a:t>
            </a:r>
            <a:endParaRPr lang="en-GB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499992" y="6268141"/>
            <a:ext cx="213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400" b="1" dirty="0" smtClean="0"/>
              <a:t>Data extraction algorithm </a:t>
            </a:r>
            <a:endParaRPr lang="en-ZA" sz="1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00" y="1268760"/>
            <a:ext cx="6531769" cy="122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74968"/>
            <a:ext cx="6962552" cy="133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Přímá spojovací čára 10"/>
          <p:cNvCxnSpPr/>
          <p:nvPr/>
        </p:nvCxnSpPr>
        <p:spPr>
          <a:xfrm>
            <a:off x="3491880" y="2167126"/>
            <a:ext cx="0" cy="86409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5796136" y="3140968"/>
            <a:ext cx="2160240" cy="13681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58" y="4657945"/>
            <a:ext cx="6806234" cy="148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Šipka dolů 21"/>
          <p:cNvSpPr/>
          <p:nvPr/>
        </p:nvSpPr>
        <p:spPr>
          <a:xfrm>
            <a:off x="5184068" y="1584729"/>
            <a:ext cx="3384376" cy="4896544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07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Setup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lines </a:t>
            </a:r>
            <a:r>
              <a:rPr lang="cs-CZ" sz="2400" dirty="0" smtClean="0"/>
              <a:t>(Sales)</a:t>
            </a:r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722543" cy="382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20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Setup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columns</a:t>
            </a:r>
            <a:r>
              <a:rPr lang="cs-CZ" dirty="0" smtClean="0"/>
              <a:t> </a:t>
            </a:r>
            <a:r>
              <a:rPr lang="cs-CZ" sz="2400" dirty="0" smtClean="0"/>
              <a:t>(Sales</a:t>
            </a:r>
            <a:r>
              <a:rPr lang="cs-CZ" sz="2400" dirty="0"/>
              <a:t>)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064896" cy="442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5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</a:t>
            </a:r>
            <a:r>
              <a:rPr lang="cs-CZ" dirty="0" err="1" smtClean="0"/>
              <a:t>Analysis</a:t>
            </a:r>
            <a:r>
              <a:rPr lang="cs-CZ" dirty="0" smtClean="0"/>
              <a:t> I.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2493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75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smtClean="0"/>
              <a:t>II.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60596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23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View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and update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02798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581128"/>
            <a:ext cx="3773984" cy="191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7020272" y="5538521"/>
            <a:ext cx="1800200" cy="4827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60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377</Words>
  <Application>Microsoft Office PowerPoint</Application>
  <PresentationFormat>Předvádění na obrazovce (4:3)</PresentationFormat>
  <Paragraphs>2759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XXV. (Analysis)</vt:lpstr>
      <vt:lpstr>Analysis-basics</vt:lpstr>
      <vt:lpstr>Prezentace aplikace PowerPoint</vt:lpstr>
      <vt:lpstr>Basic  principles of getting data for analysis</vt:lpstr>
      <vt:lpstr>Setup of lines (Sales)</vt:lpstr>
      <vt:lpstr>Setup of columns (Sales)</vt:lpstr>
      <vt:lpstr>Start Analysis I.</vt:lpstr>
      <vt:lpstr>Start Analysis II.</vt:lpstr>
      <vt:lpstr>View card and update</vt:lpstr>
      <vt:lpstr>View card and update</vt:lpstr>
      <vt:lpstr>Analysis by dimensions</vt:lpstr>
      <vt:lpstr>End of the section XXV.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203</cp:revision>
  <dcterms:created xsi:type="dcterms:W3CDTF">2014-09-15T11:04:04Z</dcterms:created>
  <dcterms:modified xsi:type="dcterms:W3CDTF">2014-11-19T11:03:23Z</dcterms:modified>
</cp:coreProperties>
</file>