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9" r:id="rId26"/>
    <p:sldId id="270" r:id="rId27"/>
    <p:sldId id="283" r:id="rId28"/>
    <p:sldId id="271" r:id="rId29"/>
    <p:sldId id="275" r:id="rId30"/>
    <p:sldId id="276" r:id="rId31"/>
    <p:sldId id="277" r:id="rId32"/>
    <p:sldId id="299" r:id="rId33"/>
    <p:sldId id="286" r:id="rId34"/>
    <p:sldId id="287" r:id="rId35"/>
    <p:sldId id="290" r:id="rId36"/>
    <p:sldId id="289" r:id="rId37"/>
    <p:sldId id="288" r:id="rId38"/>
    <p:sldId id="291" r:id="rId39"/>
    <p:sldId id="292" r:id="rId40"/>
    <p:sldId id="293" r:id="rId41"/>
    <p:sldId id="294" r:id="rId42"/>
    <p:sldId id="295" r:id="rId43"/>
    <p:sldId id="300" r:id="rId44"/>
    <p:sldId id="285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28.4.2014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28.4.2014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28.4.2014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28.4.2014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28.4.2014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28.4.2014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De</a:t>
            </a:r>
            <a:r>
              <a:rPr lang="en-US" dirty="0" err="1" smtClean="0"/>
              <a:t>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00562" cy="482453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2374</Words>
  <Application>Microsoft Office PowerPoint</Application>
  <PresentationFormat>Předvádění na obrazovce (4:3)</PresentationFormat>
  <Paragraphs>408</Paragraphs>
  <Slides>44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Administrator</cp:lastModifiedBy>
  <cp:revision>79</cp:revision>
  <dcterms:created xsi:type="dcterms:W3CDTF">2012-07-23T07:06:28Z</dcterms:created>
  <dcterms:modified xsi:type="dcterms:W3CDTF">2014-04-28T06:56:41Z</dcterms:modified>
</cp:coreProperties>
</file>