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0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70" cy="49633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7946" y="0"/>
            <a:ext cx="2944969" cy="49633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0B98EFE-74C1-4BC0-B123-52C48E0551C8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3482"/>
            <a:ext cx="2944970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7946" y="9433482"/>
            <a:ext cx="294496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F5ADEA9-687B-4881-BA78-FBDDD27106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96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.muni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.ndbrno.cz/ndbrno/main/list/titledetail/90046-la-travi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564904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Mass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Economy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993904"/>
            <a:ext cx="3851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364088" y="5849888"/>
            <a:ext cx="37799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Ing. Vojtěch </a:t>
            </a:r>
            <a:r>
              <a:rPr lang="cs-CZ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Müllner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Visit permanent </a:t>
            </a:r>
            <a:r>
              <a:rPr lang="cs-CZ" dirty="0" err="1" smtClean="0"/>
              <a:t>exibition</a:t>
            </a:r>
            <a:r>
              <a:rPr lang="cs-CZ" dirty="0" smtClean="0"/>
              <a:t> in </a:t>
            </a:r>
            <a:r>
              <a:rPr lang="cs-CZ" dirty="0" err="1" smtClean="0"/>
              <a:t>Moravian</a:t>
            </a:r>
            <a:r>
              <a:rPr lang="cs-CZ" dirty="0" smtClean="0"/>
              <a:t> </a:t>
            </a:r>
            <a:r>
              <a:rPr lang="cs-CZ" dirty="0" err="1" smtClean="0"/>
              <a:t>gallery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student must visit by himself permanent exhibition in Moravian gallery during spring semester). The permanent exhibitions are for free. Each student must bring ticket to satisfy this condition till 3</a:t>
            </a:r>
            <a:r>
              <a:rPr lang="en-US" baseline="30000" dirty="0" smtClean="0"/>
              <a:t>th</a:t>
            </a:r>
            <a:r>
              <a:rPr lang="en-US" dirty="0" smtClean="0"/>
              <a:t> May. (</a:t>
            </a:r>
            <a:r>
              <a:rPr lang="en-US" u="sng" dirty="0" smtClean="0"/>
              <a:t>http://www.moravska-galerie.cz/moravska-galerie/navsteva-mg/vstupne.aspx?lang=en</a:t>
            </a:r>
            <a:r>
              <a:rPr lang="en-US" dirty="0" smtClean="0"/>
              <a:t>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 set </a:t>
            </a:r>
            <a:r>
              <a:rPr lang="cs-CZ" dirty="0" err="1" smtClean="0"/>
              <a:t>the</a:t>
            </a:r>
            <a:r>
              <a:rPr lang="cs-CZ" dirty="0" smtClean="0"/>
              <a:t> test </a:t>
            </a:r>
            <a:r>
              <a:rPr lang="cs-CZ" dirty="0" err="1" smtClean="0"/>
              <a:t>must</a:t>
            </a:r>
            <a:r>
              <a:rPr lang="cs-CZ" dirty="0" smtClean="0"/>
              <a:t> student </a:t>
            </a:r>
            <a:r>
              <a:rPr lang="cs-CZ" dirty="0" err="1" smtClean="0"/>
              <a:t>fulfill</a:t>
            </a:r>
            <a:r>
              <a:rPr lang="cs-CZ" dirty="0" smtClean="0"/>
              <a:t> </a:t>
            </a:r>
            <a:r>
              <a:rPr lang="cs-CZ" dirty="0" err="1" smtClean="0"/>
              <a:t>obligatory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Mass</a:t>
            </a:r>
            <a:r>
              <a:rPr lang="cs-CZ" dirty="0" smtClean="0"/>
              <a:t> Media </a:t>
            </a:r>
            <a:r>
              <a:rPr lang="cs-CZ" dirty="0" err="1" smtClean="0"/>
              <a:t>Economy</a:t>
            </a:r>
            <a:endParaRPr lang="cs-CZ" dirty="0" smtClean="0"/>
          </a:p>
          <a:p>
            <a:r>
              <a:rPr lang="en-US" dirty="0" smtClean="0"/>
              <a:t>The final test will be written on 17</a:t>
            </a:r>
            <a:r>
              <a:rPr lang="en-US" baseline="30000" dirty="0" smtClean="0"/>
              <a:t>th</a:t>
            </a:r>
            <a:r>
              <a:rPr lang="en-US" dirty="0" smtClean="0"/>
              <a:t> May in classroom S308</a:t>
            </a:r>
            <a:endParaRPr lang="cs-CZ" dirty="0" smtClean="0"/>
          </a:p>
          <a:p>
            <a:r>
              <a:rPr lang="en-US" dirty="0" smtClean="0"/>
              <a:t>The test consists of 20 multiple choice questions (only one question is right). Total time for writing the test is 30 minutes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r>
              <a:rPr lang="cs-CZ" dirty="0" smtClean="0"/>
              <a:t> (</a:t>
            </a:r>
            <a:r>
              <a:rPr lang="cs-CZ" dirty="0" err="1" smtClean="0"/>
              <a:t>cont</a:t>
            </a:r>
            <a:r>
              <a:rPr lang="cs-CZ" dirty="0" smtClean="0"/>
              <a:t>.)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the test is as follows: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691680" y="2564904"/>
          <a:ext cx="41044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959"/>
                <a:gridCol w="109849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Total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points</a:t>
                      </a:r>
                      <a:r>
                        <a:rPr lang="cs-CZ" baseline="0" dirty="0" smtClean="0"/>
                        <a:t> in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100%-95%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94% - 85%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84% - 75%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74% - 65%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64% - 60%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&lt;60%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Contacts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Ing. Vojtech </a:t>
            </a:r>
            <a:r>
              <a:rPr lang="cs-CZ" dirty="0" err="1" smtClean="0"/>
              <a:t>Müllner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Contact</a:t>
            </a:r>
            <a:r>
              <a:rPr lang="cs-CZ" dirty="0" smtClean="0"/>
              <a:t>: 347683@mail.muni.cz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Office no. 416</a:t>
            </a:r>
          </a:p>
          <a:p>
            <a:r>
              <a:rPr lang="cs-CZ" dirty="0" smtClean="0"/>
              <a:t>Ing. Jana </a:t>
            </a:r>
            <a:r>
              <a:rPr lang="cs-CZ" dirty="0" err="1" smtClean="0"/>
              <a:t>Rozmarinová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Contact</a:t>
            </a:r>
            <a:r>
              <a:rPr lang="cs-CZ" dirty="0" smtClean="0"/>
              <a:t>: 450924@mail.muni.cz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Office no. 416</a:t>
            </a:r>
          </a:p>
          <a:p>
            <a:pPr marL="0" indent="0">
              <a:buNone/>
            </a:pPr>
            <a:r>
              <a:rPr lang="cs-CZ" dirty="0" err="1" smtClean="0"/>
              <a:t>Please</a:t>
            </a:r>
            <a:r>
              <a:rPr lang="cs-CZ" dirty="0" smtClean="0"/>
              <a:t>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 </a:t>
            </a:r>
            <a:r>
              <a:rPr lang="cs-CZ" dirty="0" err="1" smtClean="0"/>
              <a:t>befor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consultation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Schedule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00808"/>
            <a:ext cx="708869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Voluntary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Mass</a:t>
            </a:r>
            <a:r>
              <a:rPr lang="cs-CZ" dirty="0" smtClean="0"/>
              <a:t> Media </a:t>
            </a:r>
            <a:r>
              <a:rPr lang="cs-CZ" dirty="0" err="1" smtClean="0"/>
              <a:t>Course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session</a:t>
            </a:r>
            <a:r>
              <a:rPr lang="cs-CZ" dirty="0" smtClean="0"/>
              <a:t> - </a:t>
            </a:r>
            <a:r>
              <a:rPr lang="en-US" dirty="0" smtClean="0"/>
              <a:t>Introduction to course</a:t>
            </a:r>
            <a:endParaRPr lang="cs-CZ" dirty="0" smtClean="0"/>
          </a:p>
          <a:p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session</a:t>
            </a:r>
            <a:r>
              <a:rPr lang="cs-CZ" dirty="0" smtClean="0"/>
              <a:t> - </a:t>
            </a:r>
            <a:r>
              <a:rPr lang="en-US" dirty="0" smtClean="0"/>
              <a:t>Public support of culture</a:t>
            </a:r>
            <a:endParaRPr lang="cs-CZ" dirty="0" smtClean="0"/>
          </a:p>
          <a:p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session</a:t>
            </a:r>
            <a:r>
              <a:rPr lang="cs-CZ" dirty="0" smtClean="0"/>
              <a:t> - </a:t>
            </a:r>
            <a:r>
              <a:rPr lang="en-US" dirty="0" smtClean="0"/>
              <a:t>Marketing for cultural organization</a:t>
            </a:r>
            <a:endParaRPr lang="cs-CZ" dirty="0" smtClean="0"/>
          </a:p>
          <a:p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session</a:t>
            </a:r>
            <a:r>
              <a:rPr lang="cs-CZ" dirty="0" smtClean="0"/>
              <a:t> - </a:t>
            </a:r>
            <a:r>
              <a:rPr lang="en-US" dirty="0" smtClean="0"/>
              <a:t>Mass Media economy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!!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written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these </a:t>
            </a:r>
            <a:r>
              <a:rPr lang="cs-CZ" dirty="0" err="1" smtClean="0"/>
              <a:t>topics</a:t>
            </a:r>
            <a:r>
              <a:rPr lang="cs-CZ" dirty="0" smtClean="0"/>
              <a:t>!!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Mandatory</a:t>
            </a:r>
            <a:r>
              <a:rPr lang="cs-CZ" dirty="0" smtClean="0"/>
              <a:t> </a:t>
            </a:r>
            <a:r>
              <a:rPr lang="cs-CZ" dirty="0" smtClean="0"/>
              <a:t>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r>
              <a:rPr lang="cs-CZ" dirty="0" smtClean="0"/>
              <a:t> and </a:t>
            </a:r>
            <a:r>
              <a:rPr lang="cs-CZ" dirty="0" err="1" smtClean="0"/>
              <a:t>Mass</a:t>
            </a:r>
            <a:r>
              <a:rPr lang="cs-CZ" dirty="0" smtClean="0"/>
              <a:t> Media </a:t>
            </a:r>
            <a:r>
              <a:rPr lang="cs-CZ" dirty="0" err="1" smtClean="0"/>
              <a:t>Course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Write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hand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semestral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cs-CZ" dirty="0" smtClean="0"/>
          </a:p>
          <a:p>
            <a:r>
              <a:rPr lang="cs-CZ" dirty="0" err="1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points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semestral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cs-CZ" dirty="0" smtClean="0"/>
          </a:p>
          <a:p>
            <a:r>
              <a:rPr lang="en-US" dirty="0" smtClean="0"/>
              <a:t>Sightseeing tour in the center of Brno</a:t>
            </a:r>
            <a:endParaRPr lang="cs-CZ" dirty="0" smtClean="0"/>
          </a:p>
          <a:p>
            <a:r>
              <a:rPr lang="en-US" dirty="0" smtClean="0"/>
              <a:t>Visit of the play “</a:t>
            </a:r>
            <a:r>
              <a:rPr lang="en-US" i="1" dirty="0" smtClean="0"/>
              <a:t>La </a:t>
            </a:r>
            <a:r>
              <a:rPr lang="en-US" i="1" dirty="0" err="1" smtClean="0"/>
              <a:t>traviata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Visit permanent </a:t>
            </a:r>
            <a:r>
              <a:rPr lang="cs-CZ" dirty="0" err="1" smtClean="0"/>
              <a:t>exibition</a:t>
            </a:r>
            <a:r>
              <a:rPr lang="cs-CZ" dirty="0" smtClean="0"/>
              <a:t> in </a:t>
            </a:r>
            <a:r>
              <a:rPr lang="cs-CZ" dirty="0" err="1" smtClean="0"/>
              <a:t>Moravian</a:t>
            </a:r>
            <a:r>
              <a:rPr lang="cs-CZ" dirty="0" smtClean="0"/>
              <a:t> </a:t>
            </a:r>
            <a:r>
              <a:rPr lang="cs-CZ" dirty="0" err="1" smtClean="0"/>
              <a:t>gallery</a:t>
            </a:r>
            <a:endParaRPr lang="cs-CZ" dirty="0" smtClean="0"/>
          </a:p>
          <a:p>
            <a:r>
              <a:rPr lang="cs-CZ" dirty="0" err="1" smtClean="0"/>
              <a:t>Write</a:t>
            </a:r>
            <a:r>
              <a:rPr lang="cs-CZ" dirty="0" smtClean="0"/>
              <a:t> a </a:t>
            </a:r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exam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Semestral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must hand out seminar work in paper form </a:t>
            </a:r>
            <a:r>
              <a:rPr lang="cs-CZ" dirty="0" err="1" smtClean="0"/>
              <a:t>un</a:t>
            </a:r>
            <a:r>
              <a:rPr lang="en-US" dirty="0" smtClean="0"/>
              <a:t>till </a:t>
            </a:r>
            <a:r>
              <a:rPr lang="en-US" b="1" dirty="0" smtClean="0"/>
              <a:t>3</a:t>
            </a:r>
            <a:r>
              <a:rPr lang="en-US" b="1" baseline="30000" dirty="0" smtClean="0"/>
              <a:t>th</a:t>
            </a:r>
            <a:r>
              <a:rPr lang="en-US" b="1" dirty="0" smtClean="0"/>
              <a:t> May</a:t>
            </a:r>
            <a:r>
              <a:rPr lang="en-US" dirty="0" smtClean="0"/>
              <a:t>. The topic and outline of the seminar work will be available in the information system (</a:t>
            </a:r>
            <a:r>
              <a:rPr lang="en-US" u="sng" dirty="0" smtClean="0">
                <a:hlinkClick r:id="rId4"/>
              </a:rPr>
              <a:t>www.is.muni.cz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err="1" smtClean="0"/>
              <a:t>Topic</a:t>
            </a:r>
            <a:r>
              <a:rPr lang="cs-CZ" dirty="0" smtClean="0"/>
              <a:t>:</a:t>
            </a:r>
            <a:r>
              <a:rPr lang="pt-BR" dirty="0" smtClean="0"/>
              <a:t> </a:t>
            </a:r>
            <a:r>
              <a:rPr lang="cs-CZ" dirty="0" smtClean="0"/>
              <a:t>„</a:t>
            </a:r>
            <a:r>
              <a:rPr lang="pt-BR" i="1" dirty="0" smtClean="0"/>
              <a:t>Financial issue and support</a:t>
            </a:r>
            <a:r>
              <a:rPr lang="cs-CZ" i="1" dirty="0" smtClean="0"/>
              <a:t> </a:t>
            </a:r>
            <a:r>
              <a:rPr lang="pt-BR" i="1" dirty="0" smtClean="0"/>
              <a:t>of culture in my country</a:t>
            </a:r>
            <a:r>
              <a:rPr lang="cs-CZ" i="1" dirty="0" smtClean="0"/>
              <a:t>“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semestral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Presentation (19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April)</a:t>
            </a:r>
            <a:endParaRPr lang="cs-CZ" dirty="0" smtClean="0"/>
          </a:p>
          <a:p>
            <a:pPr lvl="0"/>
            <a:r>
              <a:rPr lang="en-US" dirty="0" smtClean="0"/>
              <a:t>The presentation of seminar work will be on </a:t>
            </a:r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</a:t>
            </a:r>
            <a:r>
              <a:rPr lang="en-US" dirty="0" smtClean="0"/>
              <a:t> in room S308</a:t>
            </a:r>
            <a:endParaRPr lang="cs-CZ" dirty="0" smtClean="0"/>
          </a:p>
          <a:p>
            <a:pPr lvl="0"/>
            <a:r>
              <a:rPr lang="en-US" dirty="0" smtClean="0"/>
              <a:t>Each student will present his seminar work during short presentation.</a:t>
            </a:r>
            <a:endParaRPr lang="cs-CZ" dirty="0" smtClean="0"/>
          </a:p>
          <a:p>
            <a:pPr lvl="0"/>
            <a:r>
              <a:rPr lang="en-US" dirty="0" smtClean="0"/>
              <a:t>Presentation could be with or without PowerPoint support (it is up to each student)</a:t>
            </a:r>
            <a:endParaRPr lang="cs-CZ" dirty="0" smtClean="0"/>
          </a:p>
          <a:p>
            <a:pPr lvl="0"/>
            <a:r>
              <a:rPr lang="en-US" dirty="0" smtClean="0"/>
              <a:t>Minimal duration of presentation is  4 minutes and maximal duration of presentation is 6 minutes</a:t>
            </a:r>
            <a:endParaRPr lang="cs-CZ" dirty="0" smtClean="0"/>
          </a:p>
          <a:p>
            <a:pPr lvl="0"/>
            <a:r>
              <a:rPr lang="en-US" dirty="0" smtClean="0"/>
              <a:t>Student have to be able answer some question from audience</a:t>
            </a: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Sightseeing tour in the center of Brno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Tour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in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 session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Date</a:t>
            </a:r>
            <a:r>
              <a:rPr lang="cs-CZ" dirty="0"/>
              <a:t>:</a:t>
            </a:r>
            <a:r>
              <a:rPr lang="cs-CZ" dirty="0" smtClean="0"/>
              <a:t>3th May</a:t>
            </a:r>
          </a:p>
          <a:p>
            <a:r>
              <a:rPr lang="cs-CZ" dirty="0" err="1" smtClean="0"/>
              <a:t>Sightseening</a:t>
            </a:r>
            <a:r>
              <a:rPr lang="cs-CZ" dirty="0" smtClean="0"/>
              <a:t> </a:t>
            </a:r>
            <a:r>
              <a:rPr lang="cs-CZ" dirty="0" err="1" smtClean="0"/>
              <a:t>tour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realize</a:t>
            </a:r>
            <a:r>
              <a:rPr lang="cs-CZ" dirty="0" smtClean="0"/>
              <a:t> in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weather</a:t>
            </a:r>
            <a:endParaRPr lang="cs-CZ" dirty="0" smtClean="0"/>
          </a:p>
          <a:p>
            <a:r>
              <a:rPr lang="cs-CZ" dirty="0" err="1" smtClean="0"/>
              <a:t>Duration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sightseening</a:t>
            </a:r>
            <a:r>
              <a:rPr lang="cs-CZ" dirty="0" smtClean="0"/>
              <a:t> </a:t>
            </a:r>
            <a:r>
              <a:rPr lang="cs-CZ" dirty="0" err="1" smtClean="0"/>
              <a:t>tour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aproximatly</a:t>
            </a:r>
            <a:r>
              <a:rPr lang="cs-CZ" dirty="0" smtClean="0"/>
              <a:t> 90 </a:t>
            </a:r>
            <a:r>
              <a:rPr lang="cs-CZ" dirty="0" err="1" smtClean="0"/>
              <a:t>minutes</a:t>
            </a:r>
            <a:endParaRPr lang="cs-CZ" dirty="0" smtClean="0"/>
          </a:p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basic </a:t>
            </a:r>
            <a:r>
              <a:rPr lang="cs-CZ" dirty="0" err="1" smtClean="0"/>
              <a:t>information</a:t>
            </a:r>
            <a:r>
              <a:rPr lang="cs-CZ" dirty="0" smtClean="0"/>
              <a:t> per email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androidmarket.cz/wp-content/uploads/2014/10/hd_wallpaper_1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 of the play “</a:t>
            </a:r>
            <a:r>
              <a:rPr lang="en-US" i="1" dirty="0" smtClean="0"/>
              <a:t>La </a:t>
            </a:r>
            <a:r>
              <a:rPr lang="en-US" i="1" dirty="0" err="1" smtClean="0"/>
              <a:t>traviata</a:t>
            </a:r>
            <a:r>
              <a:rPr lang="en-US" i="1" dirty="0" smtClean="0"/>
              <a:t>”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La </a:t>
            </a:r>
            <a:r>
              <a:rPr lang="en-US" i="1" dirty="0" err="1" smtClean="0"/>
              <a:t>traviata</a:t>
            </a:r>
            <a:r>
              <a:rPr lang="en-US" i="1" dirty="0" smtClean="0"/>
              <a:t>”</a:t>
            </a:r>
            <a:r>
              <a:rPr lang="cs-CZ" i="1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play </a:t>
            </a:r>
            <a:r>
              <a:rPr lang="cs-CZ" dirty="0" err="1" smtClean="0"/>
              <a:t>written</a:t>
            </a:r>
            <a:r>
              <a:rPr lang="cs-CZ" dirty="0" smtClean="0"/>
              <a:t> by </a:t>
            </a:r>
            <a:r>
              <a:rPr lang="en-US" dirty="0" smtClean="0"/>
              <a:t>Giuseppe Verdi</a:t>
            </a:r>
            <a:endParaRPr lang="cs-CZ" dirty="0" smtClean="0"/>
          </a:p>
          <a:p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endParaRPr lang="cs-CZ" dirty="0" smtClean="0"/>
          </a:p>
          <a:p>
            <a:pPr lvl="1"/>
            <a:r>
              <a:rPr lang="cs-CZ" dirty="0" err="1" smtClean="0"/>
              <a:t>Date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:</a:t>
            </a:r>
            <a:r>
              <a:rPr lang="en-US" b="1" dirty="0" smtClean="0"/>
              <a:t>6</a:t>
            </a:r>
            <a:r>
              <a:rPr lang="en-US" b="1" baseline="30000" dirty="0" smtClean="0"/>
              <a:t>th </a:t>
            </a:r>
            <a:r>
              <a:rPr lang="en-US" b="1" dirty="0" smtClean="0"/>
              <a:t>April</a:t>
            </a:r>
            <a:r>
              <a:rPr lang="cs-CZ" b="1" dirty="0" smtClean="0"/>
              <a:t> in 19:00</a:t>
            </a:r>
          </a:p>
          <a:p>
            <a:pPr lvl="1"/>
            <a:r>
              <a:rPr lang="cs-CZ" dirty="0" smtClean="0"/>
              <a:t>Meeting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b="1" dirty="0" smtClean="0"/>
              <a:t>: 18:30 in front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Janacek</a:t>
            </a:r>
            <a:r>
              <a:rPr lang="cs-CZ" b="1" dirty="0" smtClean="0"/>
              <a:t> </a:t>
            </a:r>
            <a:r>
              <a:rPr lang="cs-CZ" b="1" dirty="0" err="1" smtClean="0"/>
              <a:t>Theatre</a:t>
            </a:r>
            <a:endParaRPr lang="cs-CZ" b="1" dirty="0" smtClean="0"/>
          </a:p>
          <a:p>
            <a:pPr lvl="1"/>
            <a:r>
              <a:rPr lang="cs-CZ" dirty="0" err="1" smtClean="0"/>
              <a:t>Dress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b="1" dirty="0" smtClean="0"/>
              <a:t>: </a:t>
            </a:r>
            <a:r>
              <a:rPr lang="cs-CZ" b="1" dirty="0" err="1" smtClean="0"/>
              <a:t>decent</a:t>
            </a:r>
            <a:r>
              <a:rPr lang="cs-CZ" b="1" dirty="0" smtClean="0"/>
              <a:t> </a:t>
            </a:r>
            <a:r>
              <a:rPr lang="cs-CZ" b="1" dirty="0" err="1" smtClean="0"/>
              <a:t>clothes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cs-CZ" b="1" dirty="0" err="1" smtClean="0"/>
              <a:t>formal</a:t>
            </a:r>
            <a:r>
              <a:rPr lang="cs-CZ" b="1" dirty="0" smtClean="0"/>
              <a:t> </a:t>
            </a:r>
            <a:r>
              <a:rPr lang="cs-CZ" b="1" dirty="0" err="1" smtClean="0"/>
              <a:t>clothes</a:t>
            </a:r>
            <a:endParaRPr lang="cs-CZ" b="1" dirty="0" smtClean="0"/>
          </a:p>
          <a:p>
            <a:pPr lvl="0"/>
            <a:r>
              <a:rPr lang="en-US" dirty="0" smtClean="0"/>
              <a:t>Each student buys ticket by himself (reservation are available on web sites </a:t>
            </a:r>
            <a:r>
              <a:rPr lang="en-US" u="sng" dirty="0" smtClean="0">
                <a:hlinkClick r:id="rId4"/>
              </a:rPr>
              <a:t>http://online.ndbrno.cz/ndbrno/main/list/titledetail/90046-la-traviata</a:t>
            </a:r>
            <a:r>
              <a:rPr lang="en-US" dirty="0" smtClean="0"/>
              <a:t> )</a:t>
            </a:r>
            <a:endParaRPr lang="cs-CZ" dirty="0" smtClean="0"/>
          </a:p>
          <a:p>
            <a:pPr lvl="1"/>
            <a:r>
              <a:rPr lang="en-US" b="1" dirty="0" smtClean="0"/>
              <a:t>Don’t forget to buy ticket in time because the OFFER IS LIMITED</a:t>
            </a:r>
            <a:endParaRPr lang="cs-CZ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517</Words>
  <Application>Microsoft Office PowerPoint</Application>
  <PresentationFormat>Předvádění na obrazovce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Culture and Mass Media Economy Basic information</vt:lpstr>
      <vt:lpstr>Contacts</vt:lpstr>
      <vt:lpstr>Schedule</vt:lpstr>
      <vt:lpstr>Voluntary part of Culture and Mass Media Course</vt:lpstr>
      <vt:lpstr>Mandatory part of Culture and Mass Media Course</vt:lpstr>
      <vt:lpstr>Semestral work</vt:lpstr>
      <vt:lpstr>Presentation of semestral work</vt:lpstr>
      <vt:lpstr>Sightseeing tour in the center of Brno</vt:lpstr>
      <vt:lpstr>Visit of the play “La traviata” </vt:lpstr>
      <vt:lpstr>Visit permanent exibition in Moravian gallery</vt:lpstr>
      <vt:lpstr>Final exam</vt:lpstr>
      <vt:lpstr>Final exam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Mass Media Economy Basic information</dc:title>
  <dc:creator>Dušan</dc:creator>
  <cp:lastModifiedBy>Müllner Vojtěch</cp:lastModifiedBy>
  <cp:revision>8</cp:revision>
  <cp:lastPrinted>2016-02-23T14:42:37Z</cp:lastPrinted>
  <dcterms:created xsi:type="dcterms:W3CDTF">2016-02-21T09:33:21Z</dcterms:created>
  <dcterms:modified xsi:type="dcterms:W3CDTF">2016-02-23T15:06:38Z</dcterms:modified>
</cp:coreProperties>
</file>