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FD2F-7837-4211-93BC-1C9EBBAB7AE3}" type="datetimeFigureOut">
              <a:rPr lang="cs-CZ" smtClean="0"/>
              <a:t>11.3.2015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F77B5-9865-4345-86C5-DD5A0FC12B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2388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FD2F-7837-4211-93BC-1C9EBBAB7AE3}" type="datetimeFigureOut">
              <a:rPr lang="cs-CZ" smtClean="0"/>
              <a:t>11.3.2015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F77B5-9865-4345-86C5-DD5A0FC12B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7117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FD2F-7837-4211-93BC-1C9EBBAB7AE3}" type="datetimeFigureOut">
              <a:rPr lang="cs-CZ" smtClean="0"/>
              <a:t>11.3.2015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F77B5-9865-4345-86C5-DD5A0FC12B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293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FD2F-7837-4211-93BC-1C9EBBAB7AE3}" type="datetimeFigureOut">
              <a:rPr lang="cs-CZ" smtClean="0"/>
              <a:t>11.3.2015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F77B5-9865-4345-86C5-DD5A0FC12B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8730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FD2F-7837-4211-93BC-1C9EBBAB7AE3}" type="datetimeFigureOut">
              <a:rPr lang="cs-CZ" smtClean="0"/>
              <a:t>11.3.2015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F77B5-9865-4345-86C5-DD5A0FC12B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3436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FD2F-7837-4211-93BC-1C9EBBAB7AE3}" type="datetimeFigureOut">
              <a:rPr lang="cs-CZ" smtClean="0"/>
              <a:t>11.3.2015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F77B5-9865-4345-86C5-DD5A0FC12B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700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FD2F-7837-4211-93BC-1C9EBBAB7AE3}" type="datetimeFigureOut">
              <a:rPr lang="cs-CZ" smtClean="0"/>
              <a:t>11.3.2015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F77B5-9865-4345-86C5-DD5A0FC12B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1055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FD2F-7837-4211-93BC-1C9EBBAB7AE3}" type="datetimeFigureOut">
              <a:rPr lang="cs-CZ" smtClean="0"/>
              <a:t>11.3.2015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F77B5-9865-4345-86C5-DD5A0FC12B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36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FD2F-7837-4211-93BC-1C9EBBAB7AE3}" type="datetimeFigureOut">
              <a:rPr lang="cs-CZ" smtClean="0"/>
              <a:t>11.3.2015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F77B5-9865-4345-86C5-DD5A0FC12B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440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FD2F-7837-4211-93BC-1C9EBBAB7AE3}" type="datetimeFigureOut">
              <a:rPr lang="cs-CZ" smtClean="0"/>
              <a:t>11.3.2015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F77B5-9865-4345-86C5-DD5A0FC12B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965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FD2F-7837-4211-93BC-1C9EBBAB7AE3}" type="datetimeFigureOut">
              <a:rPr lang="cs-CZ" smtClean="0"/>
              <a:t>11.3.2015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F77B5-9865-4345-86C5-DD5A0FC12B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3738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3FD2F-7837-4211-93BC-1C9EBBAB7AE3}" type="datetimeFigureOut">
              <a:rPr lang="cs-CZ" smtClean="0"/>
              <a:t>11.3.2015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F77B5-9865-4345-86C5-DD5A0FC12B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9361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https://prezi.com/ejvmwiaa-pun/2015-bpv_erno_uvodni-prednaska/?utm_campaign=share&amp;utm_medium=copy#</a:t>
            </a:r>
            <a:endParaRPr lang="cs-CZ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404664"/>
            <a:ext cx="6400800" cy="1752600"/>
          </a:xfrm>
        </p:spPr>
        <p:txBody>
          <a:bodyPr/>
          <a:lstStyle/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První přednášku naleznete zde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5192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https://prezi.com/ejvmwiaa-pun/2015-bpv_erno_uvodni-prednaska/?utm_campaign=share&amp;utm_medium=copy#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https://prezi.com/ejvmwiaa-pun/2015-bpv_erno_uvodni-prednaska/?utm_campaign=share&amp;utm_medium=copy#</dc:title>
  <dc:creator>Zuzana Prouzová</dc:creator>
  <cp:lastModifiedBy>Zuzana Prouzová</cp:lastModifiedBy>
  <cp:revision>1</cp:revision>
  <dcterms:created xsi:type="dcterms:W3CDTF">2015-03-11T10:15:34Z</dcterms:created>
  <dcterms:modified xsi:type="dcterms:W3CDTF">2015-03-11T10:18:17Z</dcterms:modified>
</cp:coreProperties>
</file>