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300" r:id="rId44"/>
    <p:sldId id="302" r:id="rId45"/>
    <p:sldId id="309" r:id="rId46"/>
    <p:sldId id="303" r:id="rId47"/>
    <p:sldId id="304" r:id="rId48"/>
    <p:sldId id="310" r:id="rId49"/>
    <p:sldId id="305" r:id="rId50"/>
    <p:sldId id="306" r:id="rId51"/>
    <p:sldId id="307" r:id="rId52"/>
    <p:sldId id="308" r:id="rId53"/>
    <p:sldId id="285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De</a:t>
            </a:r>
            <a:r>
              <a:rPr lang="en-US" dirty="0" err="1" smtClean="0"/>
              <a:t>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00562" cy="482453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78398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1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7369" y="2238186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54493" y="180646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54493" y="2678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30754" y="1463578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37176" y="1465288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10" name="Obdélník 9"/>
          <p:cNvSpPr/>
          <p:nvPr/>
        </p:nvSpPr>
        <p:spPr>
          <a:xfrm>
            <a:off x="2130754" y="178878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74988" y="2649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endCxn id="6" idx="3"/>
          </p:cNvCxnSpPr>
          <p:nvPr/>
        </p:nvCxnSpPr>
        <p:spPr>
          <a:xfrm flipH="1" flipV="1">
            <a:off x="1533918" y="1914412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560953" y="2780928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761370" y="2004687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5" idx="5"/>
          </p:cNvCxnSpPr>
          <p:nvPr/>
        </p:nvCxnSpPr>
        <p:spPr>
          <a:xfrm flipH="1" flipV="1">
            <a:off x="724172" y="2444148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954667" y="2143879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819693" y="1666292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36500" y="2589023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19" name="Obdélník 18"/>
          <p:cNvSpPr/>
          <p:nvPr/>
        </p:nvSpPr>
        <p:spPr>
          <a:xfrm>
            <a:off x="1357374" y="2121437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238824" y="2052220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238824" y="2390586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2238824" y="2259295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01536" y="3834941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48660" y="340321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8660" y="4275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24921" y="3060333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31343" y="3062043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28" name="Obdélník 27"/>
          <p:cNvSpPr/>
          <p:nvPr/>
        </p:nvSpPr>
        <p:spPr>
          <a:xfrm>
            <a:off x="1924921" y="338554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969155" y="4246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>
            <a:endCxn id="24" idx="3"/>
          </p:cNvCxnSpPr>
          <p:nvPr/>
        </p:nvCxnSpPr>
        <p:spPr>
          <a:xfrm flipH="1" flipV="1">
            <a:off x="1328085" y="3511167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355120" y="4377683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23" idx="7"/>
          </p:cNvCxnSpPr>
          <p:nvPr/>
        </p:nvCxnSpPr>
        <p:spPr>
          <a:xfrm flipH="1">
            <a:off x="518339" y="3601442"/>
            <a:ext cx="264442" cy="26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3" idx="5"/>
          </p:cNvCxnSpPr>
          <p:nvPr/>
        </p:nvCxnSpPr>
        <p:spPr>
          <a:xfrm flipH="1" flipV="1">
            <a:off x="518339" y="4040903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748834" y="3740634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613860" y="3263047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</a:t>
            </a:r>
            <a:r>
              <a:rPr lang="cs-CZ" sz="1100" dirty="0" smtClean="0"/>
              <a:t>3</a:t>
            </a:r>
            <a:endParaRPr lang="cs-CZ" sz="1100" dirty="0"/>
          </a:p>
          <a:p>
            <a:endParaRPr lang="cs-CZ" sz="11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630667" y="4185778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</a:t>
            </a:r>
            <a:r>
              <a:rPr lang="cs-CZ" sz="1100" dirty="0" smtClean="0"/>
              <a:t>4</a:t>
            </a:r>
            <a:endParaRPr lang="cs-CZ" sz="1100" dirty="0" smtClean="0"/>
          </a:p>
          <a:p>
            <a:endParaRPr lang="cs-CZ" sz="800" dirty="0"/>
          </a:p>
        </p:txBody>
      </p:sp>
      <p:sp>
        <p:nvSpPr>
          <p:cNvPr id="37" name="Obdélník 36"/>
          <p:cNvSpPr/>
          <p:nvPr/>
        </p:nvSpPr>
        <p:spPr>
          <a:xfrm>
            <a:off x="1151541" y="3718192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032991" y="3648975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2032992" y="3955591"/>
            <a:ext cx="205832" cy="2462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 flipV="1">
            <a:off x="2032992" y="3856050"/>
            <a:ext cx="236398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05145"/>
              </p:ext>
            </p:extLst>
          </p:nvPr>
        </p:nvGraphicFramePr>
        <p:xfrm>
          <a:off x="3923928" y="1916263"/>
          <a:ext cx="4310828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707"/>
                <a:gridCol w="1077707"/>
                <a:gridCol w="1300970"/>
                <a:gridCol w="854444"/>
              </a:tblGrid>
              <a:tr h="249303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err="1" smtClean="0"/>
                        <a:t>Alternative</a:t>
                      </a:r>
                      <a:r>
                        <a:rPr lang="cs-CZ" sz="1050" dirty="0" smtClean="0"/>
                        <a:t> /Market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</a:t>
                      </a:r>
                      <a:r>
                        <a:rPr lang="cs-CZ" sz="1400" dirty="0" smtClean="0"/>
                        <a:t>SOHO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Medium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size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Big </a:t>
                      </a:r>
                      <a:r>
                        <a:rPr lang="cs-CZ" sz="1100" dirty="0" err="1" smtClean="0"/>
                        <a:t>player</a:t>
                      </a:r>
                      <a:endParaRPr lang="cs-CZ" sz="11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0713"/>
              </p:ext>
            </p:extLst>
          </p:nvPr>
        </p:nvGraphicFramePr>
        <p:xfrm>
          <a:off x="4067944" y="4052881"/>
          <a:ext cx="3862844" cy="213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422"/>
                <a:gridCol w="1931422"/>
              </a:tblGrid>
              <a:tr h="672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Package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King Kong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Kings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Accounting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Devils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Hamsters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01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probabilities</a:t>
            </a:r>
            <a:r>
              <a:rPr lang="cs-CZ" sz="2000" dirty="0" smtClean="0"/>
              <a:t>  (</a:t>
            </a:r>
            <a:r>
              <a:rPr lang="cs-CZ" sz="2000" dirty="0" err="1" smtClean="0"/>
              <a:t>MaxiMax</a:t>
            </a:r>
            <a:r>
              <a:rPr lang="cs-CZ" sz="2000" dirty="0" smtClean="0"/>
              <a:t> and </a:t>
            </a:r>
            <a:r>
              <a:rPr lang="cs-CZ" sz="2000" dirty="0" err="1" smtClean="0"/>
              <a:t>MaxiMin</a:t>
            </a:r>
            <a:r>
              <a:rPr lang="cs-CZ" sz="2000" dirty="0" smtClean="0"/>
              <a:t>) – 1st </a:t>
            </a:r>
            <a:r>
              <a:rPr lang="cs-CZ" sz="2000" dirty="0" err="1" smtClean="0"/>
              <a:t>slide-explanantion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is the rule for the optimist. A slogan for </a:t>
            </a:r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might be "best of the best" - a decision maker considers the best possible outcome 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course of action, and chooses the course of action that corresponds to the best of the best possible outcomes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275024" cy="33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72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</a:t>
            </a:r>
            <a:r>
              <a:rPr lang="cs-CZ" dirty="0" err="1" smtClean="0"/>
              <a:t>iM</a:t>
            </a:r>
            <a:r>
              <a:rPr lang="en-US" dirty="0" smtClean="0"/>
              <a:t>in Payoff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5606" y="1185863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/>
              <a:t>Select the alternative which results in the maximum of minimum payoffs; a pessimistic criterion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/>
        </p:nvGraphicFramePr>
        <p:xfrm>
          <a:off x="1538288" y="2703513"/>
          <a:ext cx="4613275" cy="2682876"/>
        </p:xfrm>
        <a:graphic>
          <a:graphicData uri="http://schemas.openxmlformats.org/drawingml/2006/table">
            <a:tbl>
              <a:tblPr/>
              <a:tblGrid>
                <a:gridCol w="1360487"/>
                <a:gridCol w="1087438"/>
                <a:gridCol w="1057275"/>
                <a:gridCol w="11080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Outcomes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Alternatives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O3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-$7,000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-$2,000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$700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69038" y="3155950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3366FF"/>
                </a:solidFill>
              </a:rPr>
              <a:t>Minimum Payoff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6478588" y="394811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$1,000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478588" y="4313238"/>
            <a:ext cx="96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-$7,000</a:t>
            </a:r>
          </a:p>
        </p:txBody>
      </p:sp>
      <p:sp>
        <p:nvSpPr>
          <p:cNvPr id="12324" name="Text Box 81"/>
          <p:cNvSpPr txBox="1">
            <a:spLocks noChangeArrowheads="1"/>
          </p:cNvSpPr>
          <p:nvPr/>
        </p:nvSpPr>
        <p:spPr bwMode="auto">
          <a:xfrm>
            <a:off x="3544888" y="20621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6600"/>
                </a:solidFill>
              </a:rPr>
              <a:t>Payoff  Table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480175" y="469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$0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6480175" y="5051425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-$2,000</a:t>
            </a: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2020888" y="4014788"/>
            <a:ext cx="355600" cy="355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3236913" y="5503863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 &gt; C &gt; D &gt; B</a:t>
            </a:r>
          </a:p>
        </p:txBody>
      </p:sp>
    </p:spTree>
    <p:extLst>
      <p:ext uri="{BB962C8B-B14F-4D97-AF65-F5344CB8AC3E}">
        <p14:creationId xmlns:p14="http://schemas.microsoft.com/office/powerpoint/2010/main" val="37413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6" grpId="0"/>
      <p:bldP spid="32847" grpId="0"/>
      <p:bldP spid="32848" grpId="0"/>
      <p:bldP spid="32850" grpId="0"/>
      <p:bldP spid="32851" grpId="0"/>
      <p:bldP spid="32852" grpId="0" animBg="1"/>
      <p:bldP spid="328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Identify what is being decided  (e.g. how many rooms I have to order if I am owner of the travel agency)</a:t>
            </a:r>
            <a:r>
              <a:rPr lang="en-ZA" i="1" dirty="0" smtClean="0"/>
              <a:t>–</a:t>
            </a:r>
            <a:r>
              <a:rPr lang="en-ZA" sz="1800" i="1" dirty="0" smtClean="0"/>
              <a:t>see next slide</a:t>
            </a:r>
            <a:r>
              <a:rPr lang="cs-CZ" sz="1800" i="1" dirty="0" smtClean="0"/>
              <a:t> (in 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case  K-T </a:t>
            </a:r>
            <a:r>
              <a:rPr lang="cs-CZ" sz="1800" i="1" dirty="0" err="1" smtClean="0"/>
              <a:t>method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is</a:t>
            </a:r>
            <a:r>
              <a:rPr lang="cs-CZ" sz="1800" i="1" dirty="0" smtClean="0"/>
              <a:t> not </a:t>
            </a:r>
            <a:r>
              <a:rPr lang="cs-CZ" sz="1800" i="1" dirty="0" err="1" smtClean="0"/>
              <a:t>considered</a:t>
            </a:r>
            <a:r>
              <a:rPr lang="cs-CZ" sz="1800" i="1" dirty="0" smtClean="0"/>
              <a:t>)</a:t>
            </a:r>
            <a:endParaRPr lang="en-ZA" sz="1800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563888" y="4011883"/>
            <a:ext cx="2160240" cy="710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47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46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ZA" dirty="0" smtClean="0"/>
              <a:t>Decision making without probability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052736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Hotel industry simple example (placed ordered-&gt; alternatives and how many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of them will really arrive)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86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3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9559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0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2795</Words>
  <Application>Microsoft Office PowerPoint</Application>
  <PresentationFormat>Předvádění na obrazovce (4:3)</PresentationFormat>
  <Paragraphs>577</Paragraphs>
  <Slides>53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CRT-Ishikawa</vt:lpstr>
      <vt:lpstr>Alternatives</vt:lpstr>
      <vt:lpstr>One possible solution Decision making methods without probabilities  (MaxiMax and MaxiMin) – 1st slide-explanantion</vt:lpstr>
      <vt:lpstr>MaxiMin Payoff</vt:lpstr>
      <vt:lpstr>Make decision (A choice between two or more alternatives)</vt:lpstr>
      <vt:lpstr>Decision making without probability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84</cp:revision>
  <dcterms:created xsi:type="dcterms:W3CDTF">2012-07-23T07:06:28Z</dcterms:created>
  <dcterms:modified xsi:type="dcterms:W3CDTF">2016-04-18T11:20:03Z</dcterms:modified>
</cp:coreProperties>
</file>