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331A-C1D9-46E8-B568-CF4BEF58D080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16DF-EF1A-4E37-BCCD-EAB86E4004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531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331A-C1D9-46E8-B568-CF4BEF58D080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16DF-EF1A-4E37-BCCD-EAB86E4004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49462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331A-C1D9-46E8-B568-CF4BEF58D080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16DF-EF1A-4E37-BCCD-EAB86E4004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681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331A-C1D9-46E8-B568-CF4BEF58D080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16DF-EF1A-4E37-BCCD-EAB86E4004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7968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331A-C1D9-46E8-B568-CF4BEF58D080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16DF-EF1A-4E37-BCCD-EAB86E4004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4777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331A-C1D9-46E8-B568-CF4BEF58D080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16DF-EF1A-4E37-BCCD-EAB86E4004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49660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331A-C1D9-46E8-B568-CF4BEF58D080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16DF-EF1A-4E37-BCCD-EAB86E4004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2651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331A-C1D9-46E8-B568-CF4BEF58D080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16DF-EF1A-4E37-BCCD-EAB86E4004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9649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331A-C1D9-46E8-B568-CF4BEF58D080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16DF-EF1A-4E37-BCCD-EAB86E4004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6896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331A-C1D9-46E8-B568-CF4BEF58D080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16DF-EF1A-4E37-BCCD-EAB86E4004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108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8331A-C1D9-46E8-B568-CF4BEF58D080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4016DF-EF1A-4E37-BCCD-EAB86E4004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5075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8331A-C1D9-46E8-B568-CF4BEF58D080}" type="datetimeFigureOut">
              <a:rPr lang="en-GB" smtClean="0"/>
              <a:t>03/04/2017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4016DF-EF1A-4E37-BCCD-EAB86E40043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1859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itethisforme.com/harvard-referenc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Formatting academic papers, seminars, projects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1278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Construction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Tittle Page</a:t>
            </a:r>
          </a:p>
          <a:p>
            <a:r>
              <a:rPr lang="en-GB" dirty="0" smtClean="0"/>
              <a:t>Table of contents</a:t>
            </a:r>
          </a:p>
          <a:p>
            <a:r>
              <a:rPr lang="en-GB" dirty="0" smtClean="0"/>
              <a:t>Body- Sections (according to the format of the sample Marketing Plan)</a:t>
            </a:r>
          </a:p>
          <a:p>
            <a:r>
              <a:rPr lang="en-GB" dirty="0" smtClean="0"/>
              <a:t>References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49773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Tittle Page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Tittle of the project </a:t>
            </a:r>
          </a:p>
          <a:p>
            <a:r>
              <a:rPr lang="en-GB" dirty="0" smtClean="0"/>
              <a:t>Type: Marketing plan</a:t>
            </a:r>
          </a:p>
          <a:p>
            <a:r>
              <a:rPr lang="en-GB" dirty="0" smtClean="0"/>
              <a:t>Names of all authors</a:t>
            </a:r>
          </a:p>
          <a:p>
            <a:r>
              <a:rPr lang="en-GB" dirty="0" smtClean="0"/>
              <a:t>Not numbered!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859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Table of contents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Numbering the pages starting from the second page in document (the tittle page does not have the number)</a:t>
            </a:r>
          </a:p>
          <a:p>
            <a:r>
              <a:rPr lang="en-GB" dirty="0" smtClean="0"/>
              <a:t>Table of content: </a:t>
            </a:r>
            <a:br>
              <a:rPr lang="en-GB" dirty="0" smtClean="0"/>
            </a:br>
            <a:r>
              <a:rPr lang="en-GB" dirty="0" smtClean="0"/>
              <a:t>1. Heading 1</a:t>
            </a:r>
            <a:br>
              <a:rPr lang="en-GB" dirty="0" smtClean="0"/>
            </a:br>
            <a:r>
              <a:rPr lang="en-GB" dirty="0" smtClean="0"/>
              <a:t>1.1. Heading 2</a:t>
            </a:r>
            <a:br>
              <a:rPr lang="en-GB" dirty="0" smtClean="0"/>
            </a:br>
            <a:r>
              <a:rPr lang="en-GB" dirty="0" smtClean="0"/>
              <a:t>1.1.1. Heading 3</a:t>
            </a:r>
          </a:p>
          <a:p>
            <a:r>
              <a:rPr lang="en-GB" dirty="0" smtClean="0"/>
              <a:t>In brackets who did what (authors)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9245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Body- Sections (Headings)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same font and font size: Times New Roman, 12pt, single spaced, justified</a:t>
            </a:r>
          </a:p>
          <a:p>
            <a:r>
              <a:rPr lang="en-GB" dirty="0" smtClean="0"/>
              <a:t>“Third person” writing style (instead of “I”, “we”, using “the team”, “the author”, “the authors”)</a:t>
            </a:r>
          </a:p>
          <a:p>
            <a:r>
              <a:rPr lang="en-GB" b="1" dirty="0" smtClean="0"/>
              <a:t>Citing (In text citations)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63171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In- text citations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In-text citations are used when directly quoting or paraphrasing a source. They are located in the body of the work and contain a fragment of the full citation.</a:t>
            </a:r>
          </a:p>
          <a:p>
            <a:endParaRPr lang="en-US" dirty="0" smtClean="0"/>
          </a:p>
          <a:p>
            <a:r>
              <a:rPr lang="en-US" dirty="0" smtClean="0"/>
              <a:t>Depending on the source type, some Harvard Reference in-text citations may look something like this:</a:t>
            </a:r>
          </a:p>
          <a:p>
            <a:pPr marL="0" indent="0">
              <a:buNone/>
            </a:pPr>
            <a:r>
              <a:rPr lang="en-US" dirty="0" smtClean="0"/>
              <a:t>"After that I lived like a young rajah in all the capitals of Europe…" (Fitzgerald, 2004).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2357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 list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Reference Lists are located at the end of the work and display full citations for sources used in the assignment.</a:t>
            </a:r>
          </a:p>
          <a:p>
            <a:endParaRPr lang="en-US" dirty="0" smtClean="0"/>
          </a:p>
          <a:p>
            <a:r>
              <a:rPr lang="en-US" dirty="0" smtClean="0"/>
              <a:t>Example of a full citation for a book found in a Harvard Reference list:</a:t>
            </a:r>
          </a:p>
          <a:p>
            <a:pPr marL="0" indent="0">
              <a:buNone/>
            </a:pPr>
            <a:r>
              <a:rPr lang="en-US" dirty="0" smtClean="0"/>
              <a:t>Fitzgerald, F. (2004). The great Gatsby. New York: Scribner.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32732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Citing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Harvard Citing Style</a:t>
            </a:r>
          </a:p>
          <a:p>
            <a:pPr marL="0" indent="0">
              <a:buNone/>
            </a:pPr>
            <a:r>
              <a:rPr lang="en-GB" dirty="0" smtClean="0">
                <a:hlinkClick r:id="rId2"/>
              </a:rPr>
              <a:t>http://www.citethisforme.com/harvard-referencing</a:t>
            </a:r>
            <a:endParaRPr lang="en-GB" dirty="0" smtClean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4643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260</Words>
  <Application>Microsoft Office PowerPoint</Application>
  <PresentationFormat>On-screen Show (4:3)</PresentationFormat>
  <Paragraphs>33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Formatting academic papers, seminars, projects</vt:lpstr>
      <vt:lpstr>Construction</vt:lpstr>
      <vt:lpstr>Tittle Page</vt:lpstr>
      <vt:lpstr>Table of contents</vt:lpstr>
      <vt:lpstr>Body- Sections (Headings)</vt:lpstr>
      <vt:lpstr>In- text citations</vt:lpstr>
      <vt:lpstr>References list</vt:lpstr>
      <vt:lpstr>Citing style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Formatting academic papers, seminars, projects</dc:title>
  <dc:creator>Anida Krajina</dc:creator>
  <cp:lastModifiedBy>Anida Krajina</cp:lastModifiedBy>
  <cp:revision>2</cp:revision>
  <dcterms:created xsi:type="dcterms:W3CDTF">2017-04-03T20:42:14Z</dcterms:created>
  <dcterms:modified xsi:type="dcterms:W3CDTF">2017-04-03T20:56:00Z</dcterms:modified>
</cp:coreProperties>
</file>