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27.4.2016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sz="1400" dirty="0" smtClean="0"/>
              <a:t>Department </a:t>
            </a:r>
            <a:r>
              <a:rPr lang="cs-CZ" sz="1400" dirty="0" err="1" smtClean="0"/>
              <a:t>of</a:t>
            </a:r>
            <a:r>
              <a:rPr lang="cs-CZ" sz="1400" dirty="0" smtClean="0"/>
              <a:t> Business </a:t>
            </a:r>
            <a:r>
              <a:rPr lang="cs-CZ" sz="1400" dirty="0" err="1" smtClean="0"/>
              <a:t>Economy</a:t>
            </a:r>
            <a:endParaRPr lang="cs-CZ" sz="1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Positioning Technology Players Within a Specific Market</a:t>
            </a:r>
            <a:endParaRPr lang="cs-CZ" dirty="0"/>
          </a:p>
          <a:p>
            <a:r>
              <a:rPr lang="cs-CZ" dirty="0" smtClean="0"/>
              <a:t>G</a:t>
            </a:r>
            <a:r>
              <a:rPr lang="en-US" dirty="0" err="1" smtClean="0"/>
              <a:t>iving</a:t>
            </a:r>
            <a:r>
              <a:rPr lang="en-US" dirty="0" smtClean="0"/>
              <a:t> you a wide-angle view of the relative positions of the market's competitors</a:t>
            </a:r>
            <a:endParaRPr lang="cs-CZ" dirty="0" smtClean="0"/>
          </a:p>
          <a:p>
            <a:r>
              <a:rPr lang="cs-CZ" dirty="0" smtClean="0"/>
              <a:t>H</a:t>
            </a:r>
            <a:r>
              <a:rPr lang="en-US" dirty="0" err="1" smtClean="0"/>
              <a:t>elps</a:t>
            </a:r>
            <a:r>
              <a:rPr lang="en-US" dirty="0" smtClean="0"/>
              <a:t> </a:t>
            </a:r>
            <a:r>
              <a:rPr lang="cs-CZ" dirty="0" smtClean="0"/>
              <a:t>to </a:t>
            </a:r>
            <a:r>
              <a:rPr lang="en-US" dirty="0" smtClean="0"/>
              <a:t>digest how well technology providers are executing against their stated vision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190</Words>
  <Application>Microsoft Office PowerPoint</Application>
  <PresentationFormat>Předvádění na obrazovce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8</cp:revision>
  <dcterms:created xsi:type="dcterms:W3CDTF">2013-04-18T08:23:35Z</dcterms:created>
  <dcterms:modified xsi:type="dcterms:W3CDTF">2016-04-27T09:54:18Z</dcterms:modified>
</cp:coreProperties>
</file>