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98" r:id="rId4"/>
    <p:sldId id="299" r:id="rId5"/>
    <p:sldId id="297" r:id="rId6"/>
    <p:sldId id="300" r:id="rId7"/>
    <p:sldId id="301" r:id="rId8"/>
    <p:sldId id="302" r:id="rId9"/>
    <p:sldId id="303" r:id="rId10"/>
    <p:sldId id="304" r:id="rId11"/>
    <p:sldId id="305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44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Discounts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12776"/>
            <a:ext cx="5224153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21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SO and </a:t>
            </a:r>
            <a:r>
              <a:rPr lang="cs-CZ" sz="3200" b="1" dirty="0" err="1" smtClean="0"/>
              <a:t>when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invoice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discount</a:t>
            </a:r>
            <a:r>
              <a:rPr lang="cs-CZ" sz="3200" b="1" dirty="0" smtClean="0"/>
              <a:t>  </a:t>
            </a:r>
            <a:r>
              <a:rPr lang="cs-CZ" sz="3200" b="1" dirty="0" err="1" smtClean="0"/>
              <a:t>is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applied</a:t>
            </a:r>
            <a:endParaRPr lang="cs-CZ" sz="32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43" y="1299236"/>
            <a:ext cx="4865219" cy="518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11455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139952" y="5589240"/>
            <a:ext cx="18722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243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411760" y="416766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Beautiful friend</a:t>
            </a:r>
            <a:br>
              <a:rPr lang="en-US" dirty="0"/>
            </a:br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My only friend, the </a:t>
            </a:r>
            <a:r>
              <a:rPr lang="en-US" dirty="0" smtClean="0"/>
              <a:t>end</a:t>
            </a:r>
            <a:r>
              <a:rPr lang="cs-CZ" dirty="0" smtClean="0"/>
              <a:t>…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648" y="1298233"/>
            <a:ext cx="40862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/>
              <a:t>Use of discounts: </a:t>
            </a:r>
          </a:p>
          <a:p>
            <a:pPr lvl="1"/>
            <a:r>
              <a:rPr lang="en-ZA" dirty="0" smtClean="0"/>
              <a:t>Support of  „Sales“ actions-&gt;lower stock value and better liquidity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Basic incentives for any type of client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In order to differentiate between clients (based on  sales in last period or other criteria </a:t>
            </a:r>
          </a:p>
          <a:p>
            <a:pPr lvl="1"/>
            <a:r>
              <a:rPr lang="en-ZA" dirty="0" smtClean="0"/>
              <a:t>Types :</a:t>
            </a:r>
            <a:endParaRPr lang="en-ZA" dirty="0" smtClean="0">
              <a:solidFill>
                <a:srgbClr val="0070C0"/>
              </a:solidFill>
            </a:endParaRP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Price -&gt;modification of Unit Price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Line -&gt;change final price in %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Invoice Discount -&gt;based on level of invoiced amount </a:t>
            </a:r>
          </a:p>
          <a:p>
            <a:pPr lvl="1"/>
            <a:endParaRPr lang="en-Z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27088" y="4797425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627784" y="6165850"/>
            <a:ext cx="1007591" cy="2873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i="1" dirty="0" smtClean="0"/>
              <a:t>S</a:t>
            </a:r>
            <a:r>
              <a:rPr lang="en-US" altLang="cs-CZ" sz="1200" dirty="0" smtClean="0"/>
              <a:t>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2339753" y="3141663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dirty="0" smtClean="0"/>
              <a:t>Sales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Item Discount</a:t>
            </a:r>
            <a:endParaRPr lang="cs-CZ" altLang="cs-CZ" sz="120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1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/>
              <a:t>Allow Invoice</a:t>
            </a:r>
          </a:p>
          <a:p>
            <a:pPr eaLnBrk="1" hangingPunct="1"/>
            <a:r>
              <a:rPr lang="en-US" altLang="cs-CZ" sz="1200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Price </a:t>
            </a:r>
            <a:r>
              <a:rPr lang="en-US" altLang="cs-CZ" dirty="0" smtClean="0"/>
              <a:t>Discount</a:t>
            </a:r>
            <a:r>
              <a:rPr lang="cs-CZ" altLang="cs-CZ" dirty="0" smtClean="0"/>
              <a:t> </a:t>
            </a:r>
            <a:r>
              <a:rPr lang="cs-CZ" altLang="cs-CZ" dirty="0"/>
              <a:t>sestup</a:t>
            </a:r>
            <a:endParaRPr lang="en-US" altLang="cs-CZ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Line Discounts 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38175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8"/>
          <p:cNvSpPr>
            <a:spLocks noChangeShapeType="1"/>
          </p:cNvSpPr>
          <p:nvPr/>
        </p:nvSpPr>
        <p:spPr bwMode="auto">
          <a:xfrm>
            <a:off x="3563938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V="1">
            <a:off x="4932363" y="3284538"/>
            <a:ext cx="0" cy="309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5" name="Line 41"/>
          <p:cNvSpPr>
            <a:spLocks noChangeShapeType="1"/>
          </p:cNvSpPr>
          <p:nvPr/>
        </p:nvSpPr>
        <p:spPr bwMode="auto">
          <a:xfrm flipV="1">
            <a:off x="3563938" y="32131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6" name="Line 42"/>
          <p:cNvSpPr>
            <a:spLocks noChangeShapeType="1"/>
          </p:cNvSpPr>
          <p:nvPr/>
        </p:nvSpPr>
        <p:spPr bwMode="auto">
          <a:xfrm flipV="1">
            <a:off x="5076825" y="22050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1008811" y="5682095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access 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18787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412090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1055688"/>
                <a:gridCol w="935037"/>
                <a:gridCol w="752475"/>
                <a:gridCol w="914400"/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95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Window used</a:t>
            </a:r>
            <a:br>
              <a:rPr lang="en-US" altLang="cs-CZ" dirty="0"/>
            </a:br>
            <a:r>
              <a:rPr lang="en-US" altLang="cs-CZ" dirty="0"/>
              <a:t>for Line Discounts Setup (%)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809750"/>
            <a:ext cx="7437437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61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Window used</a:t>
            </a:r>
            <a:br>
              <a:rPr lang="en-US" altLang="cs-CZ" dirty="0"/>
            </a:br>
            <a:r>
              <a:rPr lang="en-US" altLang="cs-CZ" dirty="0"/>
              <a:t>for Sales Price Discounts Setup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264696" cy="219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0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Discount combination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Price reduced from 100 to 90</a:t>
            </a:r>
          </a:p>
          <a:p>
            <a:r>
              <a:rPr lang="en-ZA" dirty="0" smtClean="0"/>
              <a:t>Discount % =10</a:t>
            </a:r>
          </a:p>
          <a:p>
            <a:r>
              <a:rPr lang="en-ZA" dirty="0" smtClean="0"/>
              <a:t>Final price after discounts were applied = 90*0,9=81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94685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6984776" cy="186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50" y="3429000"/>
            <a:ext cx="683355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366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- 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352550"/>
            <a:ext cx="6920061" cy="368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136305" y="5158933"/>
            <a:ext cx="2499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Where</a:t>
            </a:r>
            <a:r>
              <a:rPr lang="cs-CZ" dirty="0" smtClean="0"/>
              <a:t> 570=6*100 *0,95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3707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265</Words>
  <Application>Microsoft Office PowerPoint</Application>
  <PresentationFormat>Předvádění na obrazovce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X. (Discounts)</vt:lpstr>
      <vt:lpstr>Discounts</vt:lpstr>
      <vt:lpstr>Basic Blocks </vt:lpstr>
      <vt:lpstr>Window used for Line Discounts Setup (%)</vt:lpstr>
      <vt:lpstr>Window used for Line Discounts Setup (%)</vt:lpstr>
      <vt:lpstr>Window used for Sales Price Discounts Setup </vt:lpstr>
      <vt:lpstr>Discount combination</vt:lpstr>
      <vt:lpstr>Simple example setup</vt:lpstr>
      <vt:lpstr>Simple example- Sales Order</vt:lpstr>
      <vt:lpstr>Invoice Discount Setup</vt:lpstr>
      <vt:lpstr>SO and when invoice discount  is applied</vt:lpstr>
      <vt:lpstr>End of the section X.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98</cp:revision>
  <dcterms:created xsi:type="dcterms:W3CDTF">2014-09-15T11:04:04Z</dcterms:created>
  <dcterms:modified xsi:type="dcterms:W3CDTF">2016-04-04T07:16:32Z</dcterms:modified>
</cp:coreProperties>
</file>