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29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8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XXI. </a:t>
            </a: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</a:rPr>
              <a:t>Accounting</a:t>
            </a:r>
            <a:r>
              <a:rPr lang="cs-CZ" sz="1600" b="1" smtClean="0">
                <a:solidFill>
                  <a:srgbClr val="0070C0"/>
                </a:solidFill>
              </a:rPr>
              <a:t> Schedule)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1493027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93166"/>
            <a:ext cx="5953520" cy="2943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42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XXI.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00808"/>
            <a:ext cx="4185982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Accounting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Schedules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GB" b="1" dirty="0" smtClean="0">
                <a:solidFill>
                  <a:srgbClr val="FF0000"/>
                </a:solidFill>
              </a:rPr>
              <a:t>User defined templates </a:t>
            </a:r>
            <a:r>
              <a:rPr lang="en-GB" dirty="0" smtClean="0"/>
              <a:t>used to get reports</a:t>
            </a:r>
          </a:p>
          <a:p>
            <a:pPr lvl="1"/>
            <a:r>
              <a:rPr lang="en-GB" dirty="0" smtClean="0"/>
              <a:t>Programming services necessary to create required specific reports are not used – </a:t>
            </a:r>
            <a:r>
              <a:rPr lang="en-GB" b="1" dirty="0" smtClean="0">
                <a:solidFill>
                  <a:srgbClr val="FF0000"/>
                </a:solidFill>
              </a:rPr>
              <a:t>lower costs and faster access  to important data</a:t>
            </a:r>
          </a:p>
          <a:p>
            <a:pPr lvl="1"/>
            <a:r>
              <a:rPr lang="en-GB" dirty="0" smtClean="0"/>
              <a:t>You can use Account schedules to analyse figures in G/L accounts or to compare G/L entries with G/L budget entries</a:t>
            </a:r>
          </a:p>
          <a:p>
            <a:pPr lvl="1"/>
            <a:r>
              <a:rPr lang="en-GB" dirty="0" smtClean="0"/>
              <a:t>By employing </a:t>
            </a:r>
            <a:r>
              <a:rPr lang="en-GB" b="1" dirty="0" smtClean="0">
                <a:solidFill>
                  <a:srgbClr val="FF0000"/>
                </a:solidFill>
              </a:rPr>
              <a:t>user-defined</a:t>
            </a:r>
            <a:r>
              <a:rPr lang="en-GB" dirty="0" smtClean="0"/>
              <a:t> rows and columns, you can decide exactly which figures you wish to compare and how !!</a:t>
            </a:r>
          </a:p>
          <a:p>
            <a:pPr lvl="1"/>
            <a:r>
              <a:rPr lang="en-GB" dirty="0" smtClean="0"/>
              <a:t>This means that you can create as many customized financial statements as you want </a:t>
            </a:r>
            <a:r>
              <a:rPr lang="en-GB" b="1" dirty="0" smtClean="0">
                <a:solidFill>
                  <a:srgbClr val="FF0000"/>
                </a:solidFill>
              </a:rPr>
              <a:t>without using the Report Designer</a:t>
            </a:r>
            <a:r>
              <a:rPr lang="en-GB" dirty="0" smtClean="0"/>
              <a:t>. </a:t>
            </a:r>
          </a:p>
          <a:p>
            <a:pPr lvl="1"/>
            <a:endParaRPr lang="en-GB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9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already</a:t>
            </a:r>
            <a:r>
              <a:rPr lang="cs-CZ" dirty="0" smtClean="0"/>
              <a:t> </a:t>
            </a:r>
            <a:r>
              <a:rPr lang="cs-CZ" dirty="0" err="1" smtClean="0"/>
              <a:t>designed</a:t>
            </a:r>
            <a:r>
              <a:rPr lang="cs-CZ" dirty="0" smtClean="0"/>
              <a:t> report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1493027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1619672" y="2276872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056" y="1268759"/>
            <a:ext cx="6472391" cy="38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4355976" y="1628800"/>
            <a:ext cx="10479" cy="32216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995936" y="162880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142" y="4850451"/>
            <a:ext cx="3631109" cy="182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96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display I.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Use </a:t>
            </a:r>
            <a:r>
              <a:rPr lang="cs-CZ" sz="2000" dirty="0" err="1" smtClean="0"/>
              <a:t>button</a:t>
            </a:r>
            <a:r>
              <a:rPr lang="cs-CZ" sz="2000" dirty="0" smtClean="0"/>
              <a:t> </a:t>
            </a:r>
            <a:r>
              <a:rPr lang="cs-CZ" sz="2000" dirty="0" err="1" smtClean="0"/>
              <a:t>Account</a:t>
            </a:r>
            <a:r>
              <a:rPr lang="cs-CZ" sz="2000" dirty="0" smtClean="0"/>
              <a:t> Schedule and </a:t>
            </a:r>
            <a:r>
              <a:rPr lang="cs-CZ" sz="2000" dirty="0" err="1" smtClean="0"/>
              <a:t>Option</a:t>
            </a:r>
            <a:r>
              <a:rPr lang="cs-CZ" sz="2000" dirty="0" smtClean="0"/>
              <a:t> </a:t>
            </a:r>
            <a:r>
              <a:rPr lang="cs-CZ" sz="2000" dirty="0" err="1" smtClean="0"/>
              <a:t>Overview</a:t>
            </a:r>
            <a:endParaRPr lang="cs-CZ" sz="2000" dirty="0" smtClean="0"/>
          </a:p>
          <a:p>
            <a:r>
              <a:rPr lang="cs-CZ" sz="2000" dirty="0" err="1" smtClean="0"/>
              <a:t>Modify</a:t>
            </a:r>
            <a:r>
              <a:rPr lang="cs-CZ" sz="2000" dirty="0" smtClean="0"/>
              <a:t> </a:t>
            </a:r>
            <a:r>
              <a:rPr lang="cs-CZ" sz="2000" dirty="0" err="1" smtClean="0"/>
              <a:t>Date</a:t>
            </a:r>
            <a:r>
              <a:rPr lang="cs-CZ" sz="2000" dirty="0" smtClean="0"/>
              <a:t> </a:t>
            </a:r>
            <a:r>
              <a:rPr lang="cs-CZ" sz="2000" dirty="0" err="1" smtClean="0"/>
              <a:t>filter</a:t>
            </a:r>
            <a:r>
              <a:rPr lang="cs-CZ" sz="2000" dirty="0" smtClean="0"/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From</a:t>
            </a:r>
            <a:r>
              <a:rPr lang="cs-CZ" sz="2000" b="1" dirty="0" smtClean="0">
                <a:solidFill>
                  <a:srgbClr val="FF0000"/>
                </a:solidFill>
              </a:rPr>
              <a:t> - To</a:t>
            </a:r>
          </a:p>
          <a:p>
            <a:endParaRPr lang="cs-CZ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06" y="2420888"/>
            <a:ext cx="6480605" cy="3947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721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display </a:t>
            </a:r>
            <a:r>
              <a:rPr lang="cs-CZ" dirty="0" smtClean="0"/>
              <a:t>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Use </a:t>
            </a:r>
            <a:r>
              <a:rPr lang="cs-CZ" sz="2800" dirty="0" err="1"/>
              <a:t>button</a:t>
            </a:r>
            <a:r>
              <a:rPr lang="cs-CZ" sz="2800" dirty="0"/>
              <a:t> </a:t>
            </a:r>
            <a:r>
              <a:rPr lang="cs-CZ" sz="2800" dirty="0" err="1"/>
              <a:t>Account</a:t>
            </a:r>
            <a:r>
              <a:rPr lang="cs-CZ" sz="2800" dirty="0"/>
              <a:t> </a:t>
            </a:r>
            <a:r>
              <a:rPr lang="cs-CZ" sz="2800" dirty="0" smtClean="0"/>
              <a:t>Schedule </a:t>
            </a:r>
            <a:r>
              <a:rPr lang="cs-CZ" sz="2800" dirty="0" err="1" smtClean="0"/>
              <a:t>Name</a:t>
            </a:r>
            <a:r>
              <a:rPr lang="cs-CZ" sz="2800" dirty="0" smtClean="0"/>
              <a:t> = </a:t>
            </a:r>
            <a:r>
              <a:rPr lang="cs-CZ" sz="2800" dirty="0" err="1" smtClean="0">
                <a:solidFill>
                  <a:srgbClr val="FF0000"/>
                </a:solidFill>
              </a:rPr>
              <a:t>Revenue</a:t>
            </a:r>
            <a:endParaRPr lang="cs-CZ" sz="2800" dirty="0" smtClean="0">
              <a:solidFill>
                <a:srgbClr val="FF0000"/>
              </a:solidFill>
            </a:endParaRPr>
          </a:p>
          <a:p>
            <a:r>
              <a:rPr lang="cs-CZ" sz="2800" dirty="0"/>
              <a:t>Use </a:t>
            </a:r>
            <a:r>
              <a:rPr lang="cs-CZ" sz="2800" dirty="0" err="1"/>
              <a:t>Column</a:t>
            </a:r>
            <a:r>
              <a:rPr lang="cs-CZ" sz="2800" dirty="0"/>
              <a:t> Layout </a:t>
            </a:r>
            <a:r>
              <a:rPr lang="cs-CZ" sz="2800" dirty="0" err="1"/>
              <a:t>Name</a:t>
            </a:r>
            <a:r>
              <a:rPr lang="cs-CZ" sz="2800" dirty="0"/>
              <a:t> </a:t>
            </a:r>
            <a:r>
              <a:rPr lang="cs-CZ" dirty="0" smtClean="0"/>
              <a:t>= </a:t>
            </a:r>
            <a:r>
              <a:rPr lang="cs-CZ" sz="2800" dirty="0" err="1">
                <a:solidFill>
                  <a:srgbClr val="FF0000"/>
                </a:solidFill>
              </a:rPr>
              <a:t>BudgAnalys</a:t>
            </a:r>
            <a:endParaRPr lang="cs-CZ" sz="28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94922"/>
            <a:ext cx="6860381" cy="373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69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report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46473"/>
            <a:ext cx="1465915" cy="213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1400424" y="2996952"/>
            <a:ext cx="10801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60" y="1476278"/>
            <a:ext cx="5242801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4283968" y="2905261"/>
            <a:ext cx="108012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577005" y="3099546"/>
            <a:ext cx="49404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F3</a:t>
            </a:r>
            <a:endParaRPr lang="cs-CZ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138" y="3793173"/>
            <a:ext cx="62198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098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5241974" cy="289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37112"/>
            <a:ext cx="5241974" cy="2029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9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5697835" cy="1574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70553"/>
            <a:ext cx="7194128" cy="2172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59095" y="2823582"/>
            <a:ext cx="69212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/>
              <a:t>Enter Accounts by use of Function from Chart of accounts and rewrite account . In the row columns enter your variables (e.g. IN1O and IN25 for VAT10% and VAT 25%)  Add line formula to calculate total 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67893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Creation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simple</a:t>
            </a:r>
            <a:r>
              <a:rPr lang="cs-CZ" dirty="0"/>
              <a:t> report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1465915" cy="213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340768"/>
            <a:ext cx="4185561" cy="1961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559" y="3428999"/>
            <a:ext cx="1371666" cy="69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665" y="4221088"/>
            <a:ext cx="4459015" cy="2102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46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226</Words>
  <Application>Microsoft Office PowerPoint</Application>
  <PresentationFormat>Předvádění na obrazovce (4:3)</PresentationFormat>
  <Paragraphs>28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Introduction to MS Dynamics NAV XXI. (Accounting Schedule)</vt:lpstr>
      <vt:lpstr>Accounting Schedules</vt:lpstr>
      <vt:lpstr>Example of already designed report</vt:lpstr>
      <vt:lpstr>Data display I.  </vt:lpstr>
      <vt:lpstr>Data display II. </vt:lpstr>
      <vt:lpstr>Creation of simple report</vt:lpstr>
      <vt:lpstr>Creation of simple report</vt:lpstr>
      <vt:lpstr>Creation of simple report</vt:lpstr>
      <vt:lpstr>Creation of simple report</vt:lpstr>
      <vt:lpstr>Creation of simple report</vt:lpstr>
      <vt:lpstr>End of the section XXI.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104</cp:revision>
  <dcterms:created xsi:type="dcterms:W3CDTF">2014-09-15T11:04:04Z</dcterms:created>
  <dcterms:modified xsi:type="dcterms:W3CDTF">2014-11-20T10:27:27Z</dcterms:modified>
</cp:coreProperties>
</file>