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72" r:id="rId2"/>
  </p:sldMasterIdLst>
  <p:notesMasterIdLst>
    <p:notesMasterId r:id="rId27"/>
  </p:notesMasterIdLst>
  <p:handoutMasterIdLst>
    <p:handoutMasterId r:id="rId28"/>
  </p:handoutMasterIdLst>
  <p:sldIdLst>
    <p:sldId id="256" r:id="rId3"/>
    <p:sldId id="268" r:id="rId4"/>
    <p:sldId id="270" r:id="rId5"/>
    <p:sldId id="269" r:id="rId6"/>
    <p:sldId id="276" r:id="rId7"/>
    <p:sldId id="291" r:id="rId8"/>
    <p:sldId id="277" r:id="rId9"/>
    <p:sldId id="289" r:id="rId10"/>
    <p:sldId id="278" r:id="rId11"/>
    <p:sldId id="292" r:id="rId12"/>
    <p:sldId id="293" r:id="rId13"/>
    <p:sldId id="286" r:id="rId14"/>
    <p:sldId id="287" r:id="rId15"/>
    <p:sldId id="290" r:id="rId16"/>
    <p:sldId id="288" r:id="rId17"/>
    <p:sldId id="273" r:id="rId18"/>
    <p:sldId id="279" r:id="rId19"/>
    <p:sldId id="280" r:id="rId20"/>
    <p:sldId id="281" r:id="rId21"/>
    <p:sldId id="282" r:id="rId22"/>
    <p:sldId id="283" r:id="rId23"/>
    <p:sldId id="285" r:id="rId24"/>
    <p:sldId id="284" r:id="rId25"/>
    <p:sldId id="267" r:id="rId26"/>
  </p:sldIdLst>
  <p:sldSz cx="9144000" cy="6858000" type="screen4x3"/>
  <p:notesSz cx="6794500" cy="9931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D1E1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6859" autoAdjust="0"/>
  </p:normalViewPr>
  <p:slideViewPr>
    <p:cSldViewPr>
      <p:cViewPr varScale="1">
        <p:scale>
          <a:sx n="85" d="100"/>
          <a:sy n="85" d="100"/>
        </p:scale>
        <p:origin x="1382" y="5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9FE7E12-25F5-4064-BC75-37650D55B823}" type="doc">
      <dgm:prSet loTypeId="urn:microsoft.com/office/officeart/2005/8/layout/hList7" loCatId="list" qsTypeId="urn:microsoft.com/office/officeart/2005/8/quickstyle/simple1" qsCatId="simple" csTypeId="urn:microsoft.com/office/officeart/2005/8/colors/accent1_2" csCatId="accent1" phldr="1"/>
      <dgm:spPr/>
    </dgm:pt>
    <dgm:pt modelId="{AF4D5426-4C08-4C83-B736-9A3334956D8D}">
      <dgm:prSet phldrT="[Text]"/>
      <dgm:spPr/>
      <dgm:t>
        <a:bodyPr/>
        <a:lstStyle/>
        <a:p>
          <a:r>
            <a:rPr lang="cs-CZ" dirty="0" err="1" smtClean="0"/>
            <a:t>Communicator</a:t>
          </a:r>
          <a:endParaRPr lang="cs-CZ" dirty="0"/>
        </a:p>
      </dgm:t>
    </dgm:pt>
    <dgm:pt modelId="{61107E6F-6352-41A4-A9E4-B175126079BF}" type="parTrans" cxnId="{9F3FEFF0-4CE6-4CEC-90E0-8E1ED30B4692}">
      <dgm:prSet/>
      <dgm:spPr/>
      <dgm:t>
        <a:bodyPr/>
        <a:lstStyle/>
        <a:p>
          <a:endParaRPr lang="cs-CZ"/>
        </a:p>
      </dgm:t>
    </dgm:pt>
    <dgm:pt modelId="{E5718D4E-22E3-4BC0-A3BB-D5B38DC288E2}" type="sibTrans" cxnId="{9F3FEFF0-4CE6-4CEC-90E0-8E1ED30B4692}">
      <dgm:prSet/>
      <dgm:spPr/>
      <dgm:t>
        <a:bodyPr/>
        <a:lstStyle/>
        <a:p>
          <a:endParaRPr lang="cs-CZ"/>
        </a:p>
      </dgm:t>
    </dgm:pt>
    <dgm:pt modelId="{310DBA21-74B4-47B0-956E-3CF1F9C04DAA}">
      <dgm:prSet phldrT="[Text]"/>
      <dgm:spPr>
        <a:solidFill>
          <a:schemeClr val="bg1">
            <a:lumMod val="25000"/>
          </a:schemeClr>
        </a:solidFill>
      </dgm:spPr>
      <dgm:t>
        <a:bodyPr/>
        <a:lstStyle/>
        <a:p>
          <a:r>
            <a:rPr lang="cs-CZ" dirty="0" err="1" smtClean="0"/>
            <a:t>Communication</a:t>
          </a:r>
          <a:r>
            <a:rPr lang="cs-CZ" dirty="0" smtClean="0"/>
            <a:t> </a:t>
          </a:r>
          <a:r>
            <a:rPr lang="cs-CZ" dirty="0" err="1" smtClean="0"/>
            <a:t>Channel</a:t>
          </a:r>
          <a:r>
            <a:rPr lang="cs-CZ" dirty="0" smtClean="0"/>
            <a:t>/</a:t>
          </a:r>
          <a:r>
            <a:rPr lang="cs-CZ" dirty="0" err="1" smtClean="0"/>
            <a:t>Codes</a:t>
          </a:r>
          <a:endParaRPr lang="cs-CZ" dirty="0"/>
        </a:p>
      </dgm:t>
    </dgm:pt>
    <dgm:pt modelId="{023525F8-FFF9-42D6-88CE-2C567E73DF02}" type="parTrans" cxnId="{FA80B6A6-B907-4BA6-86BF-1F079891F34A}">
      <dgm:prSet/>
      <dgm:spPr/>
      <dgm:t>
        <a:bodyPr/>
        <a:lstStyle/>
        <a:p>
          <a:endParaRPr lang="cs-CZ"/>
        </a:p>
      </dgm:t>
    </dgm:pt>
    <dgm:pt modelId="{E422A80B-136C-4094-8714-5AEE1D311B1B}" type="sibTrans" cxnId="{FA80B6A6-B907-4BA6-86BF-1F079891F34A}">
      <dgm:prSet/>
      <dgm:spPr/>
      <dgm:t>
        <a:bodyPr/>
        <a:lstStyle/>
        <a:p>
          <a:endParaRPr lang="cs-CZ"/>
        </a:p>
      </dgm:t>
    </dgm:pt>
    <dgm:pt modelId="{548989DB-3620-4E41-8A54-591B94E6CD0B}">
      <dgm:prSet phldrT="[Text]"/>
      <dgm:spPr/>
      <dgm:t>
        <a:bodyPr/>
        <a:lstStyle/>
        <a:p>
          <a:r>
            <a:rPr lang="cs-CZ" dirty="0" err="1" smtClean="0"/>
            <a:t>Communicant</a:t>
          </a:r>
          <a:endParaRPr lang="cs-CZ" dirty="0"/>
        </a:p>
      </dgm:t>
    </dgm:pt>
    <dgm:pt modelId="{AC7A5138-FCA6-4FB6-8619-FAA98CC75C55}" type="parTrans" cxnId="{CBC9746A-9591-4E1A-9D1C-23B1F2D558C1}">
      <dgm:prSet/>
      <dgm:spPr/>
      <dgm:t>
        <a:bodyPr/>
        <a:lstStyle/>
        <a:p>
          <a:endParaRPr lang="cs-CZ"/>
        </a:p>
      </dgm:t>
    </dgm:pt>
    <dgm:pt modelId="{6E53B469-ABDE-4CCB-ABCE-0BBF147A7CC9}" type="sibTrans" cxnId="{CBC9746A-9591-4E1A-9D1C-23B1F2D558C1}">
      <dgm:prSet/>
      <dgm:spPr/>
      <dgm:t>
        <a:bodyPr/>
        <a:lstStyle/>
        <a:p>
          <a:endParaRPr lang="cs-CZ"/>
        </a:p>
      </dgm:t>
    </dgm:pt>
    <dgm:pt modelId="{2CE97F23-42A3-48AC-8696-6ECF19D27275}" type="pres">
      <dgm:prSet presAssocID="{29FE7E12-25F5-4064-BC75-37650D55B823}" presName="Name0" presStyleCnt="0">
        <dgm:presLayoutVars>
          <dgm:dir/>
          <dgm:resizeHandles val="exact"/>
        </dgm:presLayoutVars>
      </dgm:prSet>
      <dgm:spPr/>
    </dgm:pt>
    <dgm:pt modelId="{6F1E9DC7-E1FE-4EDF-83BC-0AE41EBA4725}" type="pres">
      <dgm:prSet presAssocID="{29FE7E12-25F5-4064-BC75-37650D55B823}" presName="fgShape" presStyleLbl="fgShp" presStyleIdx="0" presStyleCnt="1"/>
      <dgm:spPr/>
    </dgm:pt>
    <dgm:pt modelId="{5BAFE1CD-E680-4928-A76A-A0DDF34D1A70}" type="pres">
      <dgm:prSet presAssocID="{29FE7E12-25F5-4064-BC75-37650D55B823}" presName="linComp" presStyleCnt="0"/>
      <dgm:spPr/>
    </dgm:pt>
    <dgm:pt modelId="{378BF3DD-F0A4-4A5A-BB3E-2F0A65C3C4F2}" type="pres">
      <dgm:prSet presAssocID="{AF4D5426-4C08-4C83-B736-9A3334956D8D}" presName="compNode" presStyleCnt="0"/>
      <dgm:spPr/>
    </dgm:pt>
    <dgm:pt modelId="{B205C351-CD6C-42D0-B897-68C4BB6BA733}" type="pres">
      <dgm:prSet presAssocID="{AF4D5426-4C08-4C83-B736-9A3334956D8D}" presName="bkgdShape" presStyleLbl="node1" presStyleIdx="0" presStyleCnt="3" custScaleY="63650"/>
      <dgm:spPr/>
      <dgm:t>
        <a:bodyPr/>
        <a:lstStyle/>
        <a:p>
          <a:endParaRPr lang="cs-CZ"/>
        </a:p>
      </dgm:t>
    </dgm:pt>
    <dgm:pt modelId="{F59153AF-C33D-4B08-985A-6DBF4B493862}" type="pres">
      <dgm:prSet presAssocID="{AF4D5426-4C08-4C83-B736-9A3334956D8D}" presName="nodeTx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6855A30-424C-4800-8F75-E1446E189563}" type="pres">
      <dgm:prSet presAssocID="{AF4D5426-4C08-4C83-B736-9A3334956D8D}" presName="invisiNode" presStyleLbl="node1" presStyleIdx="0" presStyleCnt="3"/>
      <dgm:spPr/>
    </dgm:pt>
    <dgm:pt modelId="{1B099007-96BD-41A0-8761-81E08C99BCAB}" type="pres">
      <dgm:prSet presAssocID="{AF4D5426-4C08-4C83-B736-9A3334956D8D}" presName="imagNode" presStyleLbl="fgImgPlace1" presStyleIdx="0" presStyleCnt="3" custFlipVert="1" custFlipHor="1" custScaleX="9160" custScaleY="9607" custLinFactY="114422" custLinFactNeighborX="-7852" custLinFactNeighborY="200000"/>
      <dgm:spPr/>
    </dgm:pt>
    <dgm:pt modelId="{2C4829AA-70A3-426A-83AE-9233E152DEC1}" type="pres">
      <dgm:prSet presAssocID="{E5718D4E-22E3-4BC0-A3BB-D5B38DC288E2}" presName="sibTrans" presStyleLbl="sibTrans2D1" presStyleIdx="0" presStyleCnt="0"/>
      <dgm:spPr/>
      <dgm:t>
        <a:bodyPr/>
        <a:lstStyle/>
        <a:p>
          <a:endParaRPr lang="cs-CZ"/>
        </a:p>
      </dgm:t>
    </dgm:pt>
    <dgm:pt modelId="{9CCC492F-6748-498D-BCEB-03491AADA37E}" type="pres">
      <dgm:prSet presAssocID="{310DBA21-74B4-47B0-956E-3CF1F9C04DAA}" presName="compNode" presStyleCnt="0"/>
      <dgm:spPr/>
    </dgm:pt>
    <dgm:pt modelId="{54283FE9-5F5A-407F-85B8-68144D7D87B9}" type="pres">
      <dgm:prSet presAssocID="{310DBA21-74B4-47B0-956E-3CF1F9C04DAA}" presName="bkgdShape" presStyleLbl="node1" presStyleIdx="1" presStyleCnt="3" custScaleY="41302"/>
      <dgm:spPr/>
      <dgm:t>
        <a:bodyPr/>
        <a:lstStyle/>
        <a:p>
          <a:endParaRPr lang="cs-CZ"/>
        </a:p>
      </dgm:t>
    </dgm:pt>
    <dgm:pt modelId="{3DAF95BD-D083-4B10-B8B7-33F064CD0828}" type="pres">
      <dgm:prSet presAssocID="{310DBA21-74B4-47B0-956E-3CF1F9C04DAA}" presName="nodeTx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4C75B75-4CC9-486A-B7B5-B6D07291CB72}" type="pres">
      <dgm:prSet presAssocID="{310DBA21-74B4-47B0-956E-3CF1F9C04DAA}" presName="invisiNode" presStyleLbl="node1" presStyleIdx="1" presStyleCnt="3"/>
      <dgm:spPr/>
    </dgm:pt>
    <dgm:pt modelId="{EBA73F3B-BE7E-43F9-938F-62E470219915}" type="pres">
      <dgm:prSet presAssocID="{310DBA21-74B4-47B0-956E-3CF1F9C04DAA}" presName="imagNode" presStyleLbl="fgImgPlace1" presStyleIdx="1" presStyleCnt="3" custScaleX="3150" custScaleY="5852"/>
      <dgm:spPr/>
    </dgm:pt>
    <dgm:pt modelId="{F044BD87-A027-4422-BCF9-0F33DD7ABFCD}" type="pres">
      <dgm:prSet presAssocID="{E422A80B-136C-4094-8714-5AEE1D311B1B}" presName="sibTrans" presStyleLbl="sibTrans2D1" presStyleIdx="0" presStyleCnt="0"/>
      <dgm:spPr/>
      <dgm:t>
        <a:bodyPr/>
        <a:lstStyle/>
        <a:p>
          <a:endParaRPr lang="cs-CZ"/>
        </a:p>
      </dgm:t>
    </dgm:pt>
    <dgm:pt modelId="{F738DBF7-B7F9-4000-8AE7-6674C293A3D5}" type="pres">
      <dgm:prSet presAssocID="{548989DB-3620-4E41-8A54-591B94E6CD0B}" presName="compNode" presStyleCnt="0"/>
      <dgm:spPr/>
    </dgm:pt>
    <dgm:pt modelId="{A1EF08A3-E265-444D-A39A-BA0B1137C7FF}" type="pres">
      <dgm:prSet presAssocID="{548989DB-3620-4E41-8A54-591B94E6CD0B}" presName="bkgdShape" presStyleLbl="node1" presStyleIdx="2" presStyleCnt="3" custScaleY="60584"/>
      <dgm:spPr/>
      <dgm:t>
        <a:bodyPr/>
        <a:lstStyle/>
        <a:p>
          <a:endParaRPr lang="cs-CZ"/>
        </a:p>
      </dgm:t>
    </dgm:pt>
    <dgm:pt modelId="{1B408635-3C49-4136-A3AA-4A39E398C2E0}" type="pres">
      <dgm:prSet presAssocID="{548989DB-3620-4E41-8A54-591B94E6CD0B}" presName="nodeTx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B33CCE8-0CE8-44E0-B6CE-EF6128DF5795}" type="pres">
      <dgm:prSet presAssocID="{548989DB-3620-4E41-8A54-591B94E6CD0B}" presName="invisiNode" presStyleLbl="node1" presStyleIdx="2" presStyleCnt="3"/>
      <dgm:spPr/>
    </dgm:pt>
    <dgm:pt modelId="{949B8E55-E680-4FE3-9A1C-A6520F5B0EAA}" type="pres">
      <dgm:prSet presAssocID="{548989DB-3620-4E41-8A54-591B94E6CD0B}" presName="imagNode" presStyleLbl="fgImgPlace1" presStyleIdx="2" presStyleCnt="3" custFlipVert="1" custFlipHor="1" custScaleX="3150" custScaleY="16953"/>
      <dgm:spPr/>
    </dgm:pt>
  </dgm:ptLst>
  <dgm:cxnLst>
    <dgm:cxn modelId="{CBC9746A-9591-4E1A-9D1C-23B1F2D558C1}" srcId="{29FE7E12-25F5-4064-BC75-37650D55B823}" destId="{548989DB-3620-4E41-8A54-591B94E6CD0B}" srcOrd="2" destOrd="0" parTransId="{AC7A5138-FCA6-4FB6-8619-FAA98CC75C55}" sibTransId="{6E53B469-ABDE-4CCB-ABCE-0BBF147A7CC9}"/>
    <dgm:cxn modelId="{A8EC6FCB-7FFC-4683-8CA7-405D869DAC81}" type="presOf" srcId="{548989DB-3620-4E41-8A54-591B94E6CD0B}" destId="{A1EF08A3-E265-444D-A39A-BA0B1137C7FF}" srcOrd="0" destOrd="0" presId="urn:microsoft.com/office/officeart/2005/8/layout/hList7"/>
    <dgm:cxn modelId="{520B72FB-C6F9-4C6F-A442-1E792459596C}" type="presOf" srcId="{548989DB-3620-4E41-8A54-591B94E6CD0B}" destId="{1B408635-3C49-4136-A3AA-4A39E398C2E0}" srcOrd="1" destOrd="0" presId="urn:microsoft.com/office/officeart/2005/8/layout/hList7"/>
    <dgm:cxn modelId="{325ED075-8640-4CEE-AA4B-1BBA42226E6A}" type="presOf" srcId="{29FE7E12-25F5-4064-BC75-37650D55B823}" destId="{2CE97F23-42A3-48AC-8696-6ECF19D27275}" srcOrd="0" destOrd="0" presId="urn:microsoft.com/office/officeart/2005/8/layout/hList7"/>
    <dgm:cxn modelId="{B02ADAC1-5063-41A6-9589-0957E0741051}" type="presOf" srcId="{AF4D5426-4C08-4C83-B736-9A3334956D8D}" destId="{B205C351-CD6C-42D0-B897-68C4BB6BA733}" srcOrd="0" destOrd="0" presId="urn:microsoft.com/office/officeart/2005/8/layout/hList7"/>
    <dgm:cxn modelId="{6BFC7161-3870-4042-AB5C-882CD749499A}" type="presOf" srcId="{E5718D4E-22E3-4BC0-A3BB-D5B38DC288E2}" destId="{2C4829AA-70A3-426A-83AE-9233E152DEC1}" srcOrd="0" destOrd="0" presId="urn:microsoft.com/office/officeart/2005/8/layout/hList7"/>
    <dgm:cxn modelId="{2E95BCD8-9ADA-4666-B4A2-8360C4143DA6}" type="presOf" srcId="{AF4D5426-4C08-4C83-B736-9A3334956D8D}" destId="{F59153AF-C33D-4B08-985A-6DBF4B493862}" srcOrd="1" destOrd="0" presId="urn:microsoft.com/office/officeart/2005/8/layout/hList7"/>
    <dgm:cxn modelId="{B975CC45-DC0A-48F4-8D99-1315AB4ED09E}" type="presOf" srcId="{310DBA21-74B4-47B0-956E-3CF1F9C04DAA}" destId="{3DAF95BD-D083-4B10-B8B7-33F064CD0828}" srcOrd="1" destOrd="0" presId="urn:microsoft.com/office/officeart/2005/8/layout/hList7"/>
    <dgm:cxn modelId="{9F3FEFF0-4CE6-4CEC-90E0-8E1ED30B4692}" srcId="{29FE7E12-25F5-4064-BC75-37650D55B823}" destId="{AF4D5426-4C08-4C83-B736-9A3334956D8D}" srcOrd="0" destOrd="0" parTransId="{61107E6F-6352-41A4-A9E4-B175126079BF}" sibTransId="{E5718D4E-22E3-4BC0-A3BB-D5B38DC288E2}"/>
    <dgm:cxn modelId="{FA80B6A6-B907-4BA6-86BF-1F079891F34A}" srcId="{29FE7E12-25F5-4064-BC75-37650D55B823}" destId="{310DBA21-74B4-47B0-956E-3CF1F9C04DAA}" srcOrd="1" destOrd="0" parTransId="{023525F8-FFF9-42D6-88CE-2C567E73DF02}" sibTransId="{E422A80B-136C-4094-8714-5AEE1D311B1B}"/>
    <dgm:cxn modelId="{84BE8902-6536-490C-9673-0A9A134FD334}" type="presOf" srcId="{310DBA21-74B4-47B0-956E-3CF1F9C04DAA}" destId="{54283FE9-5F5A-407F-85B8-68144D7D87B9}" srcOrd="0" destOrd="0" presId="urn:microsoft.com/office/officeart/2005/8/layout/hList7"/>
    <dgm:cxn modelId="{C59C5D67-1FDC-4B78-8263-9CA86B20A86E}" type="presOf" srcId="{E422A80B-136C-4094-8714-5AEE1D311B1B}" destId="{F044BD87-A027-4422-BCF9-0F33DD7ABFCD}" srcOrd="0" destOrd="0" presId="urn:microsoft.com/office/officeart/2005/8/layout/hList7"/>
    <dgm:cxn modelId="{F3DF1196-45C1-4591-8440-A8A09623F41D}" type="presParOf" srcId="{2CE97F23-42A3-48AC-8696-6ECF19D27275}" destId="{6F1E9DC7-E1FE-4EDF-83BC-0AE41EBA4725}" srcOrd="0" destOrd="0" presId="urn:microsoft.com/office/officeart/2005/8/layout/hList7"/>
    <dgm:cxn modelId="{AE161F54-DFFE-46AB-A74A-AACDA1C7BEB3}" type="presParOf" srcId="{2CE97F23-42A3-48AC-8696-6ECF19D27275}" destId="{5BAFE1CD-E680-4928-A76A-A0DDF34D1A70}" srcOrd="1" destOrd="0" presId="urn:microsoft.com/office/officeart/2005/8/layout/hList7"/>
    <dgm:cxn modelId="{4735AC82-87E8-446E-B42F-8FC76FBD3AAB}" type="presParOf" srcId="{5BAFE1CD-E680-4928-A76A-A0DDF34D1A70}" destId="{378BF3DD-F0A4-4A5A-BB3E-2F0A65C3C4F2}" srcOrd="0" destOrd="0" presId="urn:microsoft.com/office/officeart/2005/8/layout/hList7"/>
    <dgm:cxn modelId="{5551E845-0681-4170-AB4B-6266891FF94B}" type="presParOf" srcId="{378BF3DD-F0A4-4A5A-BB3E-2F0A65C3C4F2}" destId="{B205C351-CD6C-42D0-B897-68C4BB6BA733}" srcOrd="0" destOrd="0" presId="urn:microsoft.com/office/officeart/2005/8/layout/hList7"/>
    <dgm:cxn modelId="{E6D959FF-CE6F-47B4-A0F8-076FFB5FCD60}" type="presParOf" srcId="{378BF3DD-F0A4-4A5A-BB3E-2F0A65C3C4F2}" destId="{F59153AF-C33D-4B08-985A-6DBF4B493862}" srcOrd="1" destOrd="0" presId="urn:microsoft.com/office/officeart/2005/8/layout/hList7"/>
    <dgm:cxn modelId="{9F98C0EE-9827-4D21-A681-EC88879C7702}" type="presParOf" srcId="{378BF3DD-F0A4-4A5A-BB3E-2F0A65C3C4F2}" destId="{36855A30-424C-4800-8F75-E1446E189563}" srcOrd="2" destOrd="0" presId="urn:microsoft.com/office/officeart/2005/8/layout/hList7"/>
    <dgm:cxn modelId="{3AFED114-047C-4109-9279-BCB6C3F3C2A6}" type="presParOf" srcId="{378BF3DD-F0A4-4A5A-BB3E-2F0A65C3C4F2}" destId="{1B099007-96BD-41A0-8761-81E08C99BCAB}" srcOrd="3" destOrd="0" presId="urn:microsoft.com/office/officeart/2005/8/layout/hList7"/>
    <dgm:cxn modelId="{C27439C1-7FF2-43F3-A831-E2ED10F76D87}" type="presParOf" srcId="{5BAFE1CD-E680-4928-A76A-A0DDF34D1A70}" destId="{2C4829AA-70A3-426A-83AE-9233E152DEC1}" srcOrd="1" destOrd="0" presId="urn:microsoft.com/office/officeart/2005/8/layout/hList7"/>
    <dgm:cxn modelId="{6BFF9DBD-FD04-4485-8E8E-83EBA7509B25}" type="presParOf" srcId="{5BAFE1CD-E680-4928-A76A-A0DDF34D1A70}" destId="{9CCC492F-6748-498D-BCEB-03491AADA37E}" srcOrd="2" destOrd="0" presId="urn:microsoft.com/office/officeart/2005/8/layout/hList7"/>
    <dgm:cxn modelId="{74C38DD9-B1B6-466F-A91D-103F02BC1FEA}" type="presParOf" srcId="{9CCC492F-6748-498D-BCEB-03491AADA37E}" destId="{54283FE9-5F5A-407F-85B8-68144D7D87B9}" srcOrd="0" destOrd="0" presId="urn:microsoft.com/office/officeart/2005/8/layout/hList7"/>
    <dgm:cxn modelId="{B44AEBC8-8DD4-4106-AA94-971F123EC1CD}" type="presParOf" srcId="{9CCC492F-6748-498D-BCEB-03491AADA37E}" destId="{3DAF95BD-D083-4B10-B8B7-33F064CD0828}" srcOrd="1" destOrd="0" presId="urn:microsoft.com/office/officeart/2005/8/layout/hList7"/>
    <dgm:cxn modelId="{9F68D5BB-39E1-4844-A95A-D2D69E78352D}" type="presParOf" srcId="{9CCC492F-6748-498D-BCEB-03491AADA37E}" destId="{B4C75B75-4CC9-486A-B7B5-B6D07291CB72}" srcOrd="2" destOrd="0" presId="urn:microsoft.com/office/officeart/2005/8/layout/hList7"/>
    <dgm:cxn modelId="{5083DF42-3C4B-4C6F-90F2-40FD9810C4F7}" type="presParOf" srcId="{9CCC492F-6748-498D-BCEB-03491AADA37E}" destId="{EBA73F3B-BE7E-43F9-938F-62E470219915}" srcOrd="3" destOrd="0" presId="urn:microsoft.com/office/officeart/2005/8/layout/hList7"/>
    <dgm:cxn modelId="{57FE1B79-5C43-45F0-9037-D3E6471F4FD5}" type="presParOf" srcId="{5BAFE1CD-E680-4928-A76A-A0DDF34D1A70}" destId="{F044BD87-A027-4422-BCF9-0F33DD7ABFCD}" srcOrd="3" destOrd="0" presId="urn:microsoft.com/office/officeart/2005/8/layout/hList7"/>
    <dgm:cxn modelId="{CDFA7759-DB1C-4514-94AB-3FE6EA509DD3}" type="presParOf" srcId="{5BAFE1CD-E680-4928-A76A-A0DDF34D1A70}" destId="{F738DBF7-B7F9-4000-8AE7-6674C293A3D5}" srcOrd="4" destOrd="0" presId="urn:microsoft.com/office/officeart/2005/8/layout/hList7"/>
    <dgm:cxn modelId="{FADC46CB-D794-478D-95B6-1CFB2ABE2284}" type="presParOf" srcId="{F738DBF7-B7F9-4000-8AE7-6674C293A3D5}" destId="{A1EF08A3-E265-444D-A39A-BA0B1137C7FF}" srcOrd="0" destOrd="0" presId="urn:microsoft.com/office/officeart/2005/8/layout/hList7"/>
    <dgm:cxn modelId="{81833B74-0459-4564-A45A-EBC7AA64C871}" type="presParOf" srcId="{F738DBF7-B7F9-4000-8AE7-6674C293A3D5}" destId="{1B408635-3C49-4136-A3AA-4A39E398C2E0}" srcOrd="1" destOrd="0" presId="urn:microsoft.com/office/officeart/2005/8/layout/hList7"/>
    <dgm:cxn modelId="{231677AE-C159-4045-9511-F63C20F668F3}" type="presParOf" srcId="{F738DBF7-B7F9-4000-8AE7-6674C293A3D5}" destId="{9B33CCE8-0CE8-44E0-B6CE-EF6128DF5795}" srcOrd="2" destOrd="0" presId="urn:microsoft.com/office/officeart/2005/8/layout/hList7"/>
    <dgm:cxn modelId="{1BE6297C-D3E9-4EFC-A372-35CC92A87790}" type="presParOf" srcId="{F738DBF7-B7F9-4000-8AE7-6674C293A3D5}" destId="{949B8E55-E680-4FE3-9A1C-A6520F5B0EAA}" srcOrd="3" destOrd="0" presId="urn:microsoft.com/office/officeart/2005/8/layout/hList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2A74932-4102-42EB-BCE0-CE64C04D2307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83CD04DF-122A-4F89-9810-5A903B239E93}">
      <dgm:prSet phldrT="[Text]" custT="1"/>
      <dgm:spPr/>
      <dgm:t>
        <a:bodyPr/>
        <a:lstStyle/>
        <a:p>
          <a:r>
            <a:rPr lang="cs-CZ" sz="1400" dirty="0" err="1" smtClean="0"/>
            <a:t>Thought</a:t>
          </a:r>
          <a:endParaRPr lang="cs-CZ" sz="1400" dirty="0"/>
        </a:p>
      </dgm:t>
    </dgm:pt>
    <dgm:pt modelId="{EEBC44DE-72A1-4C9F-AAEA-4D403CDC44C5}" type="parTrans" cxnId="{5BBD93EB-FCF2-4487-86BE-99187C658E05}">
      <dgm:prSet/>
      <dgm:spPr/>
      <dgm:t>
        <a:bodyPr/>
        <a:lstStyle/>
        <a:p>
          <a:endParaRPr lang="cs-CZ"/>
        </a:p>
      </dgm:t>
    </dgm:pt>
    <dgm:pt modelId="{F5571283-F6BD-4EB9-85BC-3FFD5860FC9A}" type="sibTrans" cxnId="{5BBD93EB-FCF2-4487-86BE-99187C658E05}">
      <dgm:prSet/>
      <dgm:spPr/>
      <dgm:t>
        <a:bodyPr/>
        <a:lstStyle/>
        <a:p>
          <a:endParaRPr lang="cs-CZ"/>
        </a:p>
      </dgm:t>
    </dgm:pt>
    <dgm:pt modelId="{E4E7929E-3109-4ABB-9DAB-DFC071925272}">
      <dgm:prSet phldrT="[Text]" custT="1"/>
      <dgm:spPr/>
      <dgm:t>
        <a:bodyPr/>
        <a:lstStyle/>
        <a:p>
          <a:r>
            <a:rPr lang="cs-CZ" sz="1400" dirty="0" err="1" smtClean="0"/>
            <a:t>Thought</a:t>
          </a:r>
          <a:endParaRPr lang="cs-CZ" sz="1400" dirty="0"/>
        </a:p>
      </dgm:t>
    </dgm:pt>
    <dgm:pt modelId="{6AE113B5-C4EC-4EA8-BBD2-7C29BE44F1B6}" type="parTrans" cxnId="{8B125AAD-FCC4-4730-821C-F2E2AD9BE021}">
      <dgm:prSet/>
      <dgm:spPr/>
      <dgm:t>
        <a:bodyPr/>
        <a:lstStyle/>
        <a:p>
          <a:endParaRPr lang="cs-CZ"/>
        </a:p>
      </dgm:t>
    </dgm:pt>
    <dgm:pt modelId="{93B0C932-1F43-4818-BC9E-BEB919B22A02}" type="sibTrans" cxnId="{8B125AAD-FCC4-4730-821C-F2E2AD9BE021}">
      <dgm:prSet/>
      <dgm:spPr/>
      <dgm:t>
        <a:bodyPr/>
        <a:lstStyle/>
        <a:p>
          <a:endParaRPr lang="cs-CZ"/>
        </a:p>
      </dgm:t>
    </dgm:pt>
    <dgm:pt modelId="{FD197C78-3975-458B-8C72-32D173E1C377}">
      <dgm:prSet phldrT="[Text]" custT="1"/>
      <dgm:spPr>
        <a:solidFill>
          <a:schemeClr val="bg1">
            <a:lumMod val="25000"/>
          </a:schemeClr>
        </a:solidFill>
      </dgm:spPr>
      <dgm:t>
        <a:bodyPr/>
        <a:lstStyle/>
        <a:p>
          <a:r>
            <a:rPr lang="cs-CZ" sz="1400" dirty="0" err="1" smtClean="0"/>
            <a:t>Impact</a:t>
          </a:r>
          <a:endParaRPr lang="cs-CZ" sz="1400" dirty="0"/>
        </a:p>
      </dgm:t>
    </dgm:pt>
    <dgm:pt modelId="{F1AE99EE-ACBB-4D08-88F5-99E4C49AD7EE}" type="parTrans" cxnId="{B229521C-D802-4C1B-8A76-22DC4097196D}">
      <dgm:prSet/>
      <dgm:spPr/>
      <dgm:t>
        <a:bodyPr/>
        <a:lstStyle/>
        <a:p>
          <a:endParaRPr lang="cs-CZ"/>
        </a:p>
      </dgm:t>
    </dgm:pt>
    <dgm:pt modelId="{EE4FBA80-B3E3-40FA-9195-9FB70855B623}" type="sibTrans" cxnId="{B229521C-D802-4C1B-8A76-22DC4097196D}">
      <dgm:prSet/>
      <dgm:spPr/>
      <dgm:t>
        <a:bodyPr/>
        <a:lstStyle/>
        <a:p>
          <a:endParaRPr lang="cs-CZ"/>
        </a:p>
      </dgm:t>
    </dgm:pt>
    <dgm:pt modelId="{B34DB524-0BC4-4E41-9C51-953F1D44BFF2}">
      <dgm:prSet custT="1"/>
      <dgm:spPr>
        <a:solidFill>
          <a:schemeClr val="bg1">
            <a:lumMod val="25000"/>
          </a:schemeClr>
        </a:solidFill>
      </dgm:spPr>
      <dgm:t>
        <a:bodyPr/>
        <a:lstStyle/>
        <a:p>
          <a:r>
            <a:rPr lang="cs-CZ" sz="1400" dirty="0" err="1" smtClean="0"/>
            <a:t>Intent</a:t>
          </a:r>
          <a:endParaRPr lang="cs-CZ" sz="1400" dirty="0"/>
        </a:p>
      </dgm:t>
    </dgm:pt>
    <dgm:pt modelId="{0DA64C9A-22A8-4B1D-9FF7-60D0465CA6D4}" type="parTrans" cxnId="{35B33BEE-0B86-4241-A4E6-24D003ADBECB}">
      <dgm:prSet/>
      <dgm:spPr/>
      <dgm:t>
        <a:bodyPr/>
        <a:lstStyle/>
        <a:p>
          <a:endParaRPr lang="cs-CZ"/>
        </a:p>
      </dgm:t>
    </dgm:pt>
    <dgm:pt modelId="{5DCC367B-3B4E-465F-A31C-5A998B8C61C8}" type="sibTrans" cxnId="{35B33BEE-0B86-4241-A4E6-24D003ADBECB}">
      <dgm:prSet/>
      <dgm:spPr/>
      <dgm:t>
        <a:bodyPr/>
        <a:lstStyle/>
        <a:p>
          <a:endParaRPr lang="cs-CZ"/>
        </a:p>
      </dgm:t>
    </dgm:pt>
    <dgm:pt modelId="{8A7608F5-7F13-49F3-8F3A-011CC472BEF1}">
      <dgm:prSet custT="1"/>
      <dgm:spPr/>
      <dgm:t>
        <a:bodyPr/>
        <a:lstStyle/>
        <a:p>
          <a:r>
            <a:rPr lang="cs-CZ" sz="1400" dirty="0" err="1" smtClean="0"/>
            <a:t>Coding</a:t>
          </a:r>
          <a:endParaRPr lang="cs-CZ" sz="1400" dirty="0"/>
        </a:p>
      </dgm:t>
    </dgm:pt>
    <dgm:pt modelId="{E371B596-1EA2-4F68-87B9-4E02856950EF}" type="parTrans" cxnId="{D05610B5-11EC-489D-8CC9-57CC0D1858F5}">
      <dgm:prSet/>
      <dgm:spPr/>
      <dgm:t>
        <a:bodyPr/>
        <a:lstStyle/>
        <a:p>
          <a:endParaRPr lang="cs-CZ"/>
        </a:p>
      </dgm:t>
    </dgm:pt>
    <dgm:pt modelId="{41AE2AD6-6956-4D9F-AC1E-7984825552DE}" type="sibTrans" cxnId="{D05610B5-11EC-489D-8CC9-57CC0D1858F5}">
      <dgm:prSet/>
      <dgm:spPr/>
      <dgm:t>
        <a:bodyPr/>
        <a:lstStyle/>
        <a:p>
          <a:endParaRPr lang="cs-CZ"/>
        </a:p>
      </dgm:t>
    </dgm:pt>
    <dgm:pt modelId="{56FD93C3-A73B-4191-9263-9305436A82C0}">
      <dgm:prSet custT="1"/>
      <dgm:spPr/>
      <dgm:t>
        <a:bodyPr/>
        <a:lstStyle/>
        <a:p>
          <a:r>
            <a:rPr lang="cs-CZ" sz="1400" dirty="0" smtClean="0"/>
            <a:t>Trans-</a:t>
          </a:r>
          <a:r>
            <a:rPr lang="cs-CZ" sz="1400" dirty="0" err="1" smtClean="0"/>
            <a:t>mission</a:t>
          </a:r>
          <a:endParaRPr lang="cs-CZ" sz="1400" dirty="0"/>
        </a:p>
      </dgm:t>
    </dgm:pt>
    <dgm:pt modelId="{54A25060-EDEF-4C70-830A-30DFE3758060}" type="parTrans" cxnId="{45B04DD7-9E32-428C-BEFE-F4B3A51203A6}">
      <dgm:prSet/>
      <dgm:spPr/>
      <dgm:t>
        <a:bodyPr/>
        <a:lstStyle/>
        <a:p>
          <a:endParaRPr lang="cs-CZ"/>
        </a:p>
      </dgm:t>
    </dgm:pt>
    <dgm:pt modelId="{0081493C-94FC-4675-9A8A-00420DDB2B6C}" type="sibTrans" cxnId="{45B04DD7-9E32-428C-BEFE-F4B3A51203A6}">
      <dgm:prSet/>
      <dgm:spPr/>
      <dgm:t>
        <a:bodyPr/>
        <a:lstStyle/>
        <a:p>
          <a:endParaRPr lang="cs-CZ"/>
        </a:p>
      </dgm:t>
    </dgm:pt>
    <dgm:pt modelId="{342384C6-743B-46B0-8188-7C5DB6591F9D}">
      <dgm:prSet custT="1"/>
      <dgm:spPr/>
      <dgm:t>
        <a:bodyPr/>
        <a:lstStyle/>
        <a:p>
          <a:r>
            <a:rPr lang="cs-CZ" sz="1400" dirty="0" err="1" smtClean="0"/>
            <a:t>Decoding</a:t>
          </a:r>
          <a:endParaRPr lang="cs-CZ" sz="1400" dirty="0"/>
        </a:p>
      </dgm:t>
    </dgm:pt>
    <dgm:pt modelId="{20D878EC-E9DE-49BC-9901-7EEE9DF78DFC}" type="parTrans" cxnId="{9FD329F7-6FBC-44C2-9A92-C061B69AD993}">
      <dgm:prSet/>
      <dgm:spPr/>
      <dgm:t>
        <a:bodyPr/>
        <a:lstStyle/>
        <a:p>
          <a:endParaRPr lang="cs-CZ"/>
        </a:p>
      </dgm:t>
    </dgm:pt>
    <dgm:pt modelId="{223D43E2-AF27-4990-81C9-F0E4A9A14DED}" type="sibTrans" cxnId="{9FD329F7-6FBC-44C2-9A92-C061B69AD993}">
      <dgm:prSet/>
      <dgm:spPr/>
      <dgm:t>
        <a:bodyPr/>
        <a:lstStyle/>
        <a:p>
          <a:endParaRPr lang="cs-CZ"/>
        </a:p>
      </dgm:t>
    </dgm:pt>
    <dgm:pt modelId="{387556E3-2DE4-4960-B3BA-A5313BE67226}" type="pres">
      <dgm:prSet presAssocID="{52A74932-4102-42EB-BCE0-CE64C04D2307}" presName="CompostProcess" presStyleCnt="0">
        <dgm:presLayoutVars>
          <dgm:dir/>
          <dgm:resizeHandles val="exact"/>
        </dgm:presLayoutVars>
      </dgm:prSet>
      <dgm:spPr/>
    </dgm:pt>
    <dgm:pt modelId="{E1C25FE5-945A-4EEF-B7BC-C6EF4BDC6AB1}" type="pres">
      <dgm:prSet presAssocID="{52A74932-4102-42EB-BCE0-CE64C04D2307}" presName="arrow" presStyleLbl="bgShp" presStyleIdx="0" presStyleCnt="1"/>
      <dgm:spPr/>
    </dgm:pt>
    <dgm:pt modelId="{41B3F2FA-E575-4D7D-9FC8-8B6987D28FA8}" type="pres">
      <dgm:prSet presAssocID="{52A74932-4102-42EB-BCE0-CE64C04D2307}" presName="linearProcess" presStyleCnt="0"/>
      <dgm:spPr/>
    </dgm:pt>
    <dgm:pt modelId="{803CD331-E8DB-4434-9C13-245E316C8703}" type="pres">
      <dgm:prSet presAssocID="{B34DB524-0BC4-4E41-9C51-953F1D44BFF2}" presName="textNode" presStyleLbl="node1" presStyleIdx="0" presStyleCnt="7" custLinFactY="-12204" custLinFactNeighborX="-9092" custLinFactNeighborY="-10000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9BDCA20-3974-4DBB-8771-E53936891D2F}" type="pres">
      <dgm:prSet presAssocID="{5DCC367B-3B4E-465F-A31C-5A998B8C61C8}" presName="sibTrans" presStyleCnt="0"/>
      <dgm:spPr/>
    </dgm:pt>
    <dgm:pt modelId="{241F5BDB-70BF-4561-8EE5-06E8C78C7067}" type="pres">
      <dgm:prSet presAssocID="{83CD04DF-122A-4F89-9810-5A903B239E93}" presName="textNode" presStyleLbl="node1" presStyleIdx="1" presStyleCnt="7" custScaleX="125892" custScaleY="8264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8CB8093-B74E-432C-A1B4-0E2C82B67EB7}" type="pres">
      <dgm:prSet presAssocID="{F5571283-F6BD-4EB9-85BC-3FFD5860FC9A}" presName="sibTrans" presStyleCnt="0"/>
      <dgm:spPr/>
    </dgm:pt>
    <dgm:pt modelId="{59FF318E-34E3-4396-ADA8-4319A6285803}" type="pres">
      <dgm:prSet presAssocID="{8A7608F5-7F13-49F3-8F3A-011CC472BEF1}" presName="textNode" presStyleLbl="node1" presStyleIdx="2" presStyleCnt="7" custScaleX="115403" custScaleY="8264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86F38B3-497E-443D-A215-BDD1BAA10994}" type="pres">
      <dgm:prSet presAssocID="{41AE2AD6-6956-4D9F-AC1E-7984825552DE}" presName="sibTrans" presStyleCnt="0"/>
      <dgm:spPr/>
    </dgm:pt>
    <dgm:pt modelId="{475D5CF6-5626-4A2E-BDA3-DDFCBF3793A5}" type="pres">
      <dgm:prSet presAssocID="{56FD93C3-A73B-4191-9263-9305436A82C0}" presName="textNode" presStyleLbl="node1" presStyleIdx="3" presStyleCnt="7" custScaleX="122323" custScaleY="8264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D4F9752-3BC2-4CB1-891B-C8CBE78E1468}" type="pres">
      <dgm:prSet presAssocID="{0081493C-94FC-4675-9A8A-00420DDB2B6C}" presName="sibTrans" presStyleCnt="0"/>
      <dgm:spPr/>
    </dgm:pt>
    <dgm:pt modelId="{F390208C-21D4-4757-922E-EEF6260B0327}" type="pres">
      <dgm:prSet presAssocID="{342384C6-743B-46B0-8188-7C5DB6591F9D}" presName="textNode" presStyleLbl="node1" presStyleIdx="4" presStyleCnt="7" custScaleX="123302" custScaleY="8264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394BD89-1399-47D0-BB57-757A24F0F912}" type="pres">
      <dgm:prSet presAssocID="{223D43E2-AF27-4990-81C9-F0E4A9A14DED}" presName="sibTrans" presStyleCnt="0"/>
      <dgm:spPr/>
    </dgm:pt>
    <dgm:pt modelId="{5A084ADD-3B9C-437E-83E3-E634EB745E7B}" type="pres">
      <dgm:prSet presAssocID="{E4E7929E-3109-4ABB-9DAB-DFC071925272}" presName="textNode" presStyleLbl="node1" presStyleIdx="5" presStyleCnt="7" custScaleX="125906" custScaleY="8264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ED4080B-E495-43E3-A2B3-2E039529DAB1}" type="pres">
      <dgm:prSet presAssocID="{93B0C932-1F43-4818-BC9E-BEB919B22A02}" presName="sibTrans" presStyleCnt="0"/>
      <dgm:spPr/>
    </dgm:pt>
    <dgm:pt modelId="{F8318112-32BB-4D41-91AC-E3F24B256484}" type="pres">
      <dgm:prSet presAssocID="{FD197C78-3975-458B-8C72-32D173E1C377}" presName="textNode" presStyleLbl="node1" presStyleIdx="6" presStyleCnt="7" custLinFactNeighborX="25230" custLinFactNeighborY="-7915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C2FEDBA8-E3F1-44EF-A23F-6DB8AF6C1DBE}" type="presOf" srcId="{FD197C78-3975-458B-8C72-32D173E1C377}" destId="{F8318112-32BB-4D41-91AC-E3F24B256484}" srcOrd="0" destOrd="0" presId="urn:microsoft.com/office/officeart/2005/8/layout/hProcess9"/>
    <dgm:cxn modelId="{5BBD93EB-FCF2-4487-86BE-99187C658E05}" srcId="{52A74932-4102-42EB-BCE0-CE64C04D2307}" destId="{83CD04DF-122A-4F89-9810-5A903B239E93}" srcOrd="1" destOrd="0" parTransId="{EEBC44DE-72A1-4C9F-AAEA-4D403CDC44C5}" sibTransId="{F5571283-F6BD-4EB9-85BC-3FFD5860FC9A}"/>
    <dgm:cxn modelId="{7A461F7E-8588-4A37-9F50-DD6529F09300}" type="presOf" srcId="{8A7608F5-7F13-49F3-8F3A-011CC472BEF1}" destId="{59FF318E-34E3-4396-ADA8-4319A6285803}" srcOrd="0" destOrd="0" presId="urn:microsoft.com/office/officeart/2005/8/layout/hProcess9"/>
    <dgm:cxn modelId="{A9527519-04FA-44BB-A2EC-AE34C7564BE0}" type="presOf" srcId="{52A74932-4102-42EB-BCE0-CE64C04D2307}" destId="{387556E3-2DE4-4960-B3BA-A5313BE67226}" srcOrd="0" destOrd="0" presId="urn:microsoft.com/office/officeart/2005/8/layout/hProcess9"/>
    <dgm:cxn modelId="{EAB8A495-BF6C-4AE7-9181-E143B5A4C31C}" type="presOf" srcId="{E4E7929E-3109-4ABB-9DAB-DFC071925272}" destId="{5A084ADD-3B9C-437E-83E3-E634EB745E7B}" srcOrd="0" destOrd="0" presId="urn:microsoft.com/office/officeart/2005/8/layout/hProcess9"/>
    <dgm:cxn modelId="{D373BF53-3FB4-4FF9-A835-2EEFB08F59F5}" type="presOf" srcId="{B34DB524-0BC4-4E41-9C51-953F1D44BFF2}" destId="{803CD331-E8DB-4434-9C13-245E316C8703}" srcOrd="0" destOrd="0" presId="urn:microsoft.com/office/officeart/2005/8/layout/hProcess9"/>
    <dgm:cxn modelId="{199D8AD6-1C32-46EF-A3E9-F89473FAFD53}" type="presOf" srcId="{342384C6-743B-46B0-8188-7C5DB6591F9D}" destId="{F390208C-21D4-4757-922E-EEF6260B0327}" srcOrd="0" destOrd="0" presId="urn:microsoft.com/office/officeart/2005/8/layout/hProcess9"/>
    <dgm:cxn modelId="{B229521C-D802-4C1B-8A76-22DC4097196D}" srcId="{52A74932-4102-42EB-BCE0-CE64C04D2307}" destId="{FD197C78-3975-458B-8C72-32D173E1C377}" srcOrd="6" destOrd="0" parTransId="{F1AE99EE-ACBB-4D08-88F5-99E4C49AD7EE}" sibTransId="{EE4FBA80-B3E3-40FA-9195-9FB70855B623}"/>
    <dgm:cxn modelId="{35B33BEE-0B86-4241-A4E6-24D003ADBECB}" srcId="{52A74932-4102-42EB-BCE0-CE64C04D2307}" destId="{B34DB524-0BC4-4E41-9C51-953F1D44BFF2}" srcOrd="0" destOrd="0" parTransId="{0DA64C9A-22A8-4B1D-9FF7-60D0465CA6D4}" sibTransId="{5DCC367B-3B4E-465F-A31C-5A998B8C61C8}"/>
    <dgm:cxn modelId="{4BB9FC04-CCD8-4538-9C7E-CB04CE6DEAD8}" type="presOf" srcId="{56FD93C3-A73B-4191-9263-9305436A82C0}" destId="{475D5CF6-5626-4A2E-BDA3-DDFCBF3793A5}" srcOrd="0" destOrd="0" presId="urn:microsoft.com/office/officeart/2005/8/layout/hProcess9"/>
    <dgm:cxn modelId="{8B125AAD-FCC4-4730-821C-F2E2AD9BE021}" srcId="{52A74932-4102-42EB-BCE0-CE64C04D2307}" destId="{E4E7929E-3109-4ABB-9DAB-DFC071925272}" srcOrd="5" destOrd="0" parTransId="{6AE113B5-C4EC-4EA8-BBD2-7C29BE44F1B6}" sibTransId="{93B0C932-1F43-4818-BC9E-BEB919B22A02}"/>
    <dgm:cxn modelId="{D05610B5-11EC-489D-8CC9-57CC0D1858F5}" srcId="{52A74932-4102-42EB-BCE0-CE64C04D2307}" destId="{8A7608F5-7F13-49F3-8F3A-011CC472BEF1}" srcOrd="2" destOrd="0" parTransId="{E371B596-1EA2-4F68-87B9-4E02856950EF}" sibTransId="{41AE2AD6-6956-4D9F-AC1E-7984825552DE}"/>
    <dgm:cxn modelId="{7D8D9B34-0599-4D50-B6A0-CB6567E42E6E}" type="presOf" srcId="{83CD04DF-122A-4F89-9810-5A903B239E93}" destId="{241F5BDB-70BF-4561-8EE5-06E8C78C7067}" srcOrd="0" destOrd="0" presId="urn:microsoft.com/office/officeart/2005/8/layout/hProcess9"/>
    <dgm:cxn modelId="{9FD329F7-6FBC-44C2-9A92-C061B69AD993}" srcId="{52A74932-4102-42EB-BCE0-CE64C04D2307}" destId="{342384C6-743B-46B0-8188-7C5DB6591F9D}" srcOrd="4" destOrd="0" parTransId="{20D878EC-E9DE-49BC-9901-7EEE9DF78DFC}" sibTransId="{223D43E2-AF27-4990-81C9-F0E4A9A14DED}"/>
    <dgm:cxn modelId="{45B04DD7-9E32-428C-BEFE-F4B3A51203A6}" srcId="{52A74932-4102-42EB-BCE0-CE64C04D2307}" destId="{56FD93C3-A73B-4191-9263-9305436A82C0}" srcOrd="3" destOrd="0" parTransId="{54A25060-EDEF-4C70-830A-30DFE3758060}" sibTransId="{0081493C-94FC-4675-9A8A-00420DDB2B6C}"/>
    <dgm:cxn modelId="{C6A5FEA2-8F6E-4574-B573-6FDC515BF7AE}" type="presParOf" srcId="{387556E3-2DE4-4960-B3BA-A5313BE67226}" destId="{E1C25FE5-945A-4EEF-B7BC-C6EF4BDC6AB1}" srcOrd="0" destOrd="0" presId="urn:microsoft.com/office/officeart/2005/8/layout/hProcess9"/>
    <dgm:cxn modelId="{C4C15509-865B-40F0-ACF2-BF27E623C6DC}" type="presParOf" srcId="{387556E3-2DE4-4960-B3BA-A5313BE67226}" destId="{41B3F2FA-E575-4D7D-9FC8-8B6987D28FA8}" srcOrd="1" destOrd="0" presId="urn:microsoft.com/office/officeart/2005/8/layout/hProcess9"/>
    <dgm:cxn modelId="{ABD926FB-FB77-4878-9916-80B0DA43DE2B}" type="presParOf" srcId="{41B3F2FA-E575-4D7D-9FC8-8B6987D28FA8}" destId="{803CD331-E8DB-4434-9C13-245E316C8703}" srcOrd="0" destOrd="0" presId="urn:microsoft.com/office/officeart/2005/8/layout/hProcess9"/>
    <dgm:cxn modelId="{93072A52-2728-4F2E-B919-0CE73640BE43}" type="presParOf" srcId="{41B3F2FA-E575-4D7D-9FC8-8B6987D28FA8}" destId="{B9BDCA20-3974-4DBB-8771-E53936891D2F}" srcOrd="1" destOrd="0" presId="urn:microsoft.com/office/officeart/2005/8/layout/hProcess9"/>
    <dgm:cxn modelId="{0EE67C47-7CBE-4653-B3E2-A35C6C8B46EA}" type="presParOf" srcId="{41B3F2FA-E575-4D7D-9FC8-8B6987D28FA8}" destId="{241F5BDB-70BF-4561-8EE5-06E8C78C7067}" srcOrd="2" destOrd="0" presId="urn:microsoft.com/office/officeart/2005/8/layout/hProcess9"/>
    <dgm:cxn modelId="{66C76D84-AA2D-45B3-884F-E3D41786DBEE}" type="presParOf" srcId="{41B3F2FA-E575-4D7D-9FC8-8B6987D28FA8}" destId="{38CB8093-B74E-432C-A1B4-0E2C82B67EB7}" srcOrd="3" destOrd="0" presId="urn:microsoft.com/office/officeart/2005/8/layout/hProcess9"/>
    <dgm:cxn modelId="{67E768BA-B5E4-4518-9648-8C1CFBC10264}" type="presParOf" srcId="{41B3F2FA-E575-4D7D-9FC8-8B6987D28FA8}" destId="{59FF318E-34E3-4396-ADA8-4319A6285803}" srcOrd="4" destOrd="0" presId="urn:microsoft.com/office/officeart/2005/8/layout/hProcess9"/>
    <dgm:cxn modelId="{071173D2-700C-45BE-8F9B-E56BC6896E1A}" type="presParOf" srcId="{41B3F2FA-E575-4D7D-9FC8-8B6987D28FA8}" destId="{786F38B3-497E-443D-A215-BDD1BAA10994}" srcOrd="5" destOrd="0" presId="urn:microsoft.com/office/officeart/2005/8/layout/hProcess9"/>
    <dgm:cxn modelId="{8465A490-432B-47DD-BA1D-7BAEB250AC3E}" type="presParOf" srcId="{41B3F2FA-E575-4D7D-9FC8-8B6987D28FA8}" destId="{475D5CF6-5626-4A2E-BDA3-DDFCBF3793A5}" srcOrd="6" destOrd="0" presId="urn:microsoft.com/office/officeart/2005/8/layout/hProcess9"/>
    <dgm:cxn modelId="{BAD3F9FA-FB56-4486-A519-105CE3125838}" type="presParOf" srcId="{41B3F2FA-E575-4D7D-9FC8-8B6987D28FA8}" destId="{5D4F9752-3BC2-4CB1-891B-C8CBE78E1468}" srcOrd="7" destOrd="0" presId="urn:microsoft.com/office/officeart/2005/8/layout/hProcess9"/>
    <dgm:cxn modelId="{6C838A00-78D6-4F76-AB22-FE5E3A15C308}" type="presParOf" srcId="{41B3F2FA-E575-4D7D-9FC8-8B6987D28FA8}" destId="{F390208C-21D4-4757-922E-EEF6260B0327}" srcOrd="8" destOrd="0" presId="urn:microsoft.com/office/officeart/2005/8/layout/hProcess9"/>
    <dgm:cxn modelId="{131B3815-CBFF-4022-8BDA-72FA055D75DC}" type="presParOf" srcId="{41B3F2FA-E575-4D7D-9FC8-8B6987D28FA8}" destId="{5394BD89-1399-47D0-BB57-757A24F0F912}" srcOrd="9" destOrd="0" presId="urn:microsoft.com/office/officeart/2005/8/layout/hProcess9"/>
    <dgm:cxn modelId="{7804091E-C727-4FF3-8532-2E9B6D3BF040}" type="presParOf" srcId="{41B3F2FA-E575-4D7D-9FC8-8B6987D28FA8}" destId="{5A084ADD-3B9C-437E-83E3-E634EB745E7B}" srcOrd="10" destOrd="0" presId="urn:microsoft.com/office/officeart/2005/8/layout/hProcess9"/>
    <dgm:cxn modelId="{C618F7D4-8325-42FC-8B9D-0B61232B4225}" type="presParOf" srcId="{41B3F2FA-E575-4D7D-9FC8-8B6987D28FA8}" destId="{BED4080B-E495-43E3-A2B3-2E039529DAB1}" srcOrd="11" destOrd="0" presId="urn:microsoft.com/office/officeart/2005/8/layout/hProcess9"/>
    <dgm:cxn modelId="{6209A89A-92F5-4DD9-A662-7883C0CE47CD}" type="presParOf" srcId="{41B3F2FA-E575-4D7D-9FC8-8B6987D28FA8}" destId="{F8318112-32BB-4D41-91AC-E3F24B256484}" srcOrd="12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2A74932-4102-42EB-BCE0-CE64C04D2307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83CD04DF-122A-4F89-9810-5A903B239E93}">
      <dgm:prSet phldrT="[Text]" custT="1"/>
      <dgm:spPr/>
      <dgm:t>
        <a:bodyPr/>
        <a:lstStyle/>
        <a:p>
          <a:r>
            <a:rPr lang="cs-CZ" sz="1400" dirty="0" err="1" smtClean="0"/>
            <a:t>Thought</a:t>
          </a:r>
          <a:endParaRPr lang="cs-CZ" sz="1400" dirty="0"/>
        </a:p>
      </dgm:t>
    </dgm:pt>
    <dgm:pt modelId="{EEBC44DE-72A1-4C9F-AAEA-4D403CDC44C5}" type="parTrans" cxnId="{5BBD93EB-FCF2-4487-86BE-99187C658E05}">
      <dgm:prSet/>
      <dgm:spPr/>
      <dgm:t>
        <a:bodyPr/>
        <a:lstStyle/>
        <a:p>
          <a:endParaRPr lang="cs-CZ"/>
        </a:p>
      </dgm:t>
    </dgm:pt>
    <dgm:pt modelId="{F5571283-F6BD-4EB9-85BC-3FFD5860FC9A}" type="sibTrans" cxnId="{5BBD93EB-FCF2-4487-86BE-99187C658E05}">
      <dgm:prSet/>
      <dgm:spPr/>
      <dgm:t>
        <a:bodyPr/>
        <a:lstStyle/>
        <a:p>
          <a:endParaRPr lang="cs-CZ"/>
        </a:p>
      </dgm:t>
    </dgm:pt>
    <dgm:pt modelId="{E4E7929E-3109-4ABB-9DAB-DFC071925272}">
      <dgm:prSet phldrT="[Text]" custT="1"/>
      <dgm:spPr/>
      <dgm:t>
        <a:bodyPr/>
        <a:lstStyle/>
        <a:p>
          <a:r>
            <a:rPr lang="cs-CZ" sz="1400" dirty="0" err="1" smtClean="0"/>
            <a:t>Thought</a:t>
          </a:r>
          <a:endParaRPr lang="cs-CZ" sz="1400" dirty="0"/>
        </a:p>
      </dgm:t>
    </dgm:pt>
    <dgm:pt modelId="{6AE113B5-C4EC-4EA8-BBD2-7C29BE44F1B6}" type="parTrans" cxnId="{8B125AAD-FCC4-4730-821C-F2E2AD9BE021}">
      <dgm:prSet/>
      <dgm:spPr/>
      <dgm:t>
        <a:bodyPr/>
        <a:lstStyle/>
        <a:p>
          <a:endParaRPr lang="cs-CZ"/>
        </a:p>
      </dgm:t>
    </dgm:pt>
    <dgm:pt modelId="{93B0C932-1F43-4818-BC9E-BEB919B22A02}" type="sibTrans" cxnId="{8B125AAD-FCC4-4730-821C-F2E2AD9BE021}">
      <dgm:prSet/>
      <dgm:spPr/>
      <dgm:t>
        <a:bodyPr/>
        <a:lstStyle/>
        <a:p>
          <a:endParaRPr lang="cs-CZ"/>
        </a:p>
      </dgm:t>
    </dgm:pt>
    <dgm:pt modelId="{FD197C78-3975-458B-8C72-32D173E1C377}">
      <dgm:prSet phldrT="[Text]" custT="1"/>
      <dgm:spPr/>
      <dgm:t>
        <a:bodyPr/>
        <a:lstStyle/>
        <a:p>
          <a:r>
            <a:rPr lang="cs-CZ" sz="1400" dirty="0" err="1" smtClean="0"/>
            <a:t>Impact</a:t>
          </a:r>
          <a:endParaRPr lang="cs-CZ" sz="1400" dirty="0"/>
        </a:p>
      </dgm:t>
    </dgm:pt>
    <dgm:pt modelId="{F1AE99EE-ACBB-4D08-88F5-99E4C49AD7EE}" type="parTrans" cxnId="{B229521C-D802-4C1B-8A76-22DC4097196D}">
      <dgm:prSet/>
      <dgm:spPr/>
      <dgm:t>
        <a:bodyPr/>
        <a:lstStyle/>
        <a:p>
          <a:endParaRPr lang="cs-CZ"/>
        </a:p>
      </dgm:t>
    </dgm:pt>
    <dgm:pt modelId="{EE4FBA80-B3E3-40FA-9195-9FB70855B623}" type="sibTrans" cxnId="{B229521C-D802-4C1B-8A76-22DC4097196D}">
      <dgm:prSet/>
      <dgm:spPr/>
      <dgm:t>
        <a:bodyPr/>
        <a:lstStyle/>
        <a:p>
          <a:endParaRPr lang="cs-CZ"/>
        </a:p>
      </dgm:t>
    </dgm:pt>
    <dgm:pt modelId="{B34DB524-0BC4-4E41-9C51-953F1D44BFF2}">
      <dgm:prSet custT="1"/>
      <dgm:spPr/>
      <dgm:t>
        <a:bodyPr/>
        <a:lstStyle/>
        <a:p>
          <a:r>
            <a:rPr lang="cs-CZ" sz="1400" dirty="0" err="1" smtClean="0"/>
            <a:t>Intent</a:t>
          </a:r>
          <a:endParaRPr lang="cs-CZ" sz="1400" dirty="0"/>
        </a:p>
      </dgm:t>
    </dgm:pt>
    <dgm:pt modelId="{0DA64C9A-22A8-4B1D-9FF7-60D0465CA6D4}" type="parTrans" cxnId="{35B33BEE-0B86-4241-A4E6-24D003ADBECB}">
      <dgm:prSet/>
      <dgm:spPr/>
      <dgm:t>
        <a:bodyPr/>
        <a:lstStyle/>
        <a:p>
          <a:endParaRPr lang="cs-CZ"/>
        </a:p>
      </dgm:t>
    </dgm:pt>
    <dgm:pt modelId="{5DCC367B-3B4E-465F-A31C-5A998B8C61C8}" type="sibTrans" cxnId="{35B33BEE-0B86-4241-A4E6-24D003ADBECB}">
      <dgm:prSet/>
      <dgm:spPr/>
      <dgm:t>
        <a:bodyPr/>
        <a:lstStyle/>
        <a:p>
          <a:endParaRPr lang="cs-CZ"/>
        </a:p>
      </dgm:t>
    </dgm:pt>
    <dgm:pt modelId="{8A7608F5-7F13-49F3-8F3A-011CC472BEF1}">
      <dgm:prSet custT="1"/>
      <dgm:spPr/>
      <dgm:t>
        <a:bodyPr/>
        <a:lstStyle/>
        <a:p>
          <a:r>
            <a:rPr lang="cs-CZ" sz="1400" dirty="0" err="1" smtClean="0"/>
            <a:t>Coding</a:t>
          </a:r>
          <a:endParaRPr lang="cs-CZ" sz="1400" dirty="0"/>
        </a:p>
      </dgm:t>
    </dgm:pt>
    <dgm:pt modelId="{E371B596-1EA2-4F68-87B9-4E02856950EF}" type="parTrans" cxnId="{D05610B5-11EC-489D-8CC9-57CC0D1858F5}">
      <dgm:prSet/>
      <dgm:spPr/>
      <dgm:t>
        <a:bodyPr/>
        <a:lstStyle/>
        <a:p>
          <a:endParaRPr lang="cs-CZ"/>
        </a:p>
      </dgm:t>
    </dgm:pt>
    <dgm:pt modelId="{41AE2AD6-6956-4D9F-AC1E-7984825552DE}" type="sibTrans" cxnId="{D05610B5-11EC-489D-8CC9-57CC0D1858F5}">
      <dgm:prSet/>
      <dgm:spPr/>
      <dgm:t>
        <a:bodyPr/>
        <a:lstStyle/>
        <a:p>
          <a:endParaRPr lang="cs-CZ"/>
        </a:p>
      </dgm:t>
    </dgm:pt>
    <dgm:pt modelId="{56FD93C3-A73B-4191-9263-9305436A82C0}">
      <dgm:prSet custT="1"/>
      <dgm:spPr/>
      <dgm:t>
        <a:bodyPr/>
        <a:lstStyle/>
        <a:p>
          <a:r>
            <a:rPr lang="cs-CZ" sz="1400" dirty="0" smtClean="0"/>
            <a:t>Trans-</a:t>
          </a:r>
          <a:r>
            <a:rPr lang="cs-CZ" sz="1400" dirty="0" err="1" smtClean="0"/>
            <a:t>mission</a:t>
          </a:r>
          <a:endParaRPr lang="cs-CZ" sz="1400" dirty="0"/>
        </a:p>
      </dgm:t>
    </dgm:pt>
    <dgm:pt modelId="{54A25060-EDEF-4C70-830A-30DFE3758060}" type="parTrans" cxnId="{45B04DD7-9E32-428C-BEFE-F4B3A51203A6}">
      <dgm:prSet/>
      <dgm:spPr/>
      <dgm:t>
        <a:bodyPr/>
        <a:lstStyle/>
        <a:p>
          <a:endParaRPr lang="cs-CZ"/>
        </a:p>
      </dgm:t>
    </dgm:pt>
    <dgm:pt modelId="{0081493C-94FC-4675-9A8A-00420DDB2B6C}" type="sibTrans" cxnId="{45B04DD7-9E32-428C-BEFE-F4B3A51203A6}">
      <dgm:prSet/>
      <dgm:spPr/>
      <dgm:t>
        <a:bodyPr/>
        <a:lstStyle/>
        <a:p>
          <a:endParaRPr lang="cs-CZ"/>
        </a:p>
      </dgm:t>
    </dgm:pt>
    <dgm:pt modelId="{342384C6-743B-46B0-8188-7C5DB6591F9D}">
      <dgm:prSet custT="1"/>
      <dgm:spPr/>
      <dgm:t>
        <a:bodyPr/>
        <a:lstStyle/>
        <a:p>
          <a:r>
            <a:rPr lang="cs-CZ" sz="1400" dirty="0" err="1" smtClean="0"/>
            <a:t>Decoding</a:t>
          </a:r>
          <a:endParaRPr lang="cs-CZ" sz="1400" dirty="0"/>
        </a:p>
      </dgm:t>
    </dgm:pt>
    <dgm:pt modelId="{20D878EC-E9DE-49BC-9901-7EEE9DF78DFC}" type="parTrans" cxnId="{9FD329F7-6FBC-44C2-9A92-C061B69AD993}">
      <dgm:prSet/>
      <dgm:spPr/>
      <dgm:t>
        <a:bodyPr/>
        <a:lstStyle/>
        <a:p>
          <a:endParaRPr lang="cs-CZ"/>
        </a:p>
      </dgm:t>
    </dgm:pt>
    <dgm:pt modelId="{223D43E2-AF27-4990-81C9-F0E4A9A14DED}" type="sibTrans" cxnId="{9FD329F7-6FBC-44C2-9A92-C061B69AD993}">
      <dgm:prSet/>
      <dgm:spPr/>
      <dgm:t>
        <a:bodyPr/>
        <a:lstStyle/>
        <a:p>
          <a:endParaRPr lang="cs-CZ"/>
        </a:p>
      </dgm:t>
    </dgm:pt>
    <dgm:pt modelId="{387556E3-2DE4-4960-B3BA-A5313BE67226}" type="pres">
      <dgm:prSet presAssocID="{52A74932-4102-42EB-BCE0-CE64C04D2307}" presName="CompostProcess" presStyleCnt="0">
        <dgm:presLayoutVars>
          <dgm:dir/>
          <dgm:resizeHandles val="exact"/>
        </dgm:presLayoutVars>
      </dgm:prSet>
      <dgm:spPr/>
    </dgm:pt>
    <dgm:pt modelId="{E1C25FE5-945A-4EEF-B7BC-C6EF4BDC6AB1}" type="pres">
      <dgm:prSet presAssocID="{52A74932-4102-42EB-BCE0-CE64C04D2307}" presName="arrow" presStyleLbl="bgShp" presStyleIdx="0" presStyleCnt="1"/>
      <dgm:spPr/>
    </dgm:pt>
    <dgm:pt modelId="{41B3F2FA-E575-4D7D-9FC8-8B6987D28FA8}" type="pres">
      <dgm:prSet presAssocID="{52A74932-4102-42EB-BCE0-CE64C04D2307}" presName="linearProcess" presStyleCnt="0"/>
      <dgm:spPr/>
    </dgm:pt>
    <dgm:pt modelId="{803CD331-E8DB-4434-9C13-245E316C8703}" type="pres">
      <dgm:prSet presAssocID="{B34DB524-0BC4-4E41-9C51-953F1D44BFF2}" presName="textNode" presStyleLbl="node1" presStyleIdx="0" presStyleCnt="7" custLinFactY="-12204" custLinFactNeighborX="-9092" custLinFactNeighborY="-10000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9BDCA20-3974-4DBB-8771-E53936891D2F}" type="pres">
      <dgm:prSet presAssocID="{5DCC367B-3B4E-465F-A31C-5A998B8C61C8}" presName="sibTrans" presStyleCnt="0"/>
      <dgm:spPr/>
    </dgm:pt>
    <dgm:pt modelId="{241F5BDB-70BF-4561-8EE5-06E8C78C7067}" type="pres">
      <dgm:prSet presAssocID="{83CD04DF-122A-4F89-9810-5A903B239E93}" presName="textNode" presStyleLbl="node1" presStyleIdx="1" presStyleCnt="7" custScaleX="125892" custScaleY="8264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8CB8093-B74E-432C-A1B4-0E2C82B67EB7}" type="pres">
      <dgm:prSet presAssocID="{F5571283-F6BD-4EB9-85BC-3FFD5860FC9A}" presName="sibTrans" presStyleCnt="0"/>
      <dgm:spPr/>
    </dgm:pt>
    <dgm:pt modelId="{59FF318E-34E3-4396-ADA8-4319A6285803}" type="pres">
      <dgm:prSet presAssocID="{8A7608F5-7F13-49F3-8F3A-011CC472BEF1}" presName="textNode" presStyleLbl="node1" presStyleIdx="2" presStyleCnt="7" custScaleX="115403" custScaleY="8264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86F38B3-497E-443D-A215-BDD1BAA10994}" type="pres">
      <dgm:prSet presAssocID="{41AE2AD6-6956-4D9F-AC1E-7984825552DE}" presName="sibTrans" presStyleCnt="0"/>
      <dgm:spPr/>
    </dgm:pt>
    <dgm:pt modelId="{475D5CF6-5626-4A2E-BDA3-DDFCBF3793A5}" type="pres">
      <dgm:prSet presAssocID="{56FD93C3-A73B-4191-9263-9305436A82C0}" presName="textNode" presStyleLbl="node1" presStyleIdx="3" presStyleCnt="7" custScaleX="122323" custScaleY="8264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D4F9752-3BC2-4CB1-891B-C8CBE78E1468}" type="pres">
      <dgm:prSet presAssocID="{0081493C-94FC-4675-9A8A-00420DDB2B6C}" presName="sibTrans" presStyleCnt="0"/>
      <dgm:spPr/>
    </dgm:pt>
    <dgm:pt modelId="{F390208C-21D4-4757-922E-EEF6260B0327}" type="pres">
      <dgm:prSet presAssocID="{342384C6-743B-46B0-8188-7C5DB6591F9D}" presName="textNode" presStyleLbl="node1" presStyleIdx="4" presStyleCnt="7" custScaleX="123302" custScaleY="8264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394BD89-1399-47D0-BB57-757A24F0F912}" type="pres">
      <dgm:prSet presAssocID="{223D43E2-AF27-4990-81C9-F0E4A9A14DED}" presName="sibTrans" presStyleCnt="0"/>
      <dgm:spPr/>
    </dgm:pt>
    <dgm:pt modelId="{5A084ADD-3B9C-437E-83E3-E634EB745E7B}" type="pres">
      <dgm:prSet presAssocID="{E4E7929E-3109-4ABB-9DAB-DFC071925272}" presName="textNode" presStyleLbl="node1" presStyleIdx="5" presStyleCnt="7" custScaleX="125906" custScaleY="8264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ED4080B-E495-43E3-A2B3-2E039529DAB1}" type="pres">
      <dgm:prSet presAssocID="{93B0C932-1F43-4818-BC9E-BEB919B22A02}" presName="sibTrans" presStyleCnt="0"/>
      <dgm:spPr/>
    </dgm:pt>
    <dgm:pt modelId="{F8318112-32BB-4D41-91AC-E3F24B256484}" type="pres">
      <dgm:prSet presAssocID="{FD197C78-3975-458B-8C72-32D173E1C377}" presName="textNode" presStyleLbl="node1" presStyleIdx="6" presStyleCnt="7" custLinFactNeighborX="25230" custLinFactNeighborY="-7915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1BE708FE-912E-4404-ACDF-35223B0AF58F}" type="presOf" srcId="{B34DB524-0BC4-4E41-9C51-953F1D44BFF2}" destId="{803CD331-E8DB-4434-9C13-245E316C8703}" srcOrd="0" destOrd="0" presId="urn:microsoft.com/office/officeart/2005/8/layout/hProcess9"/>
    <dgm:cxn modelId="{0073BA05-387F-42DC-925C-6D37F1B1061D}" type="presOf" srcId="{342384C6-743B-46B0-8188-7C5DB6591F9D}" destId="{F390208C-21D4-4757-922E-EEF6260B0327}" srcOrd="0" destOrd="0" presId="urn:microsoft.com/office/officeart/2005/8/layout/hProcess9"/>
    <dgm:cxn modelId="{96449B2B-06CF-452A-8B13-F1F90294023C}" type="presOf" srcId="{FD197C78-3975-458B-8C72-32D173E1C377}" destId="{F8318112-32BB-4D41-91AC-E3F24B256484}" srcOrd="0" destOrd="0" presId="urn:microsoft.com/office/officeart/2005/8/layout/hProcess9"/>
    <dgm:cxn modelId="{5BBD93EB-FCF2-4487-86BE-99187C658E05}" srcId="{52A74932-4102-42EB-BCE0-CE64C04D2307}" destId="{83CD04DF-122A-4F89-9810-5A903B239E93}" srcOrd="1" destOrd="0" parTransId="{EEBC44DE-72A1-4C9F-AAEA-4D403CDC44C5}" sibTransId="{F5571283-F6BD-4EB9-85BC-3FFD5860FC9A}"/>
    <dgm:cxn modelId="{6118E624-4965-4FF7-9B7E-5F8F513393AA}" type="presOf" srcId="{E4E7929E-3109-4ABB-9DAB-DFC071925272}" destId="{5A084ADD-3B9C-437E-83E3-E634EB745E7B}" srcOrd="0" destOrd="0" presId="urn:microsoft.com/office/officeart/2005/8/layout/hProcess9"/>
    <dgm:cxn modelId="{43426E52-AB59-48DD-93E9-C7F4BAFBE0EC}" type="presOf" srcId="{8A7608F5-7F13-49F3-8F3A-011CC472BEF1}" destId="{59FF318E-34E3-4396-ADA8-4319A6285803}" srcOrd="0" destOrd="0" presId="urn:microsoft.com/office/officeart/2005/8/layout/hProcess9"/>
    <dgm:cxn modelId="{B229521C-D802-4C1B-8A76-22DC4097196D}" srcId="{52A74932-4102-42EB-BCE0-CE64C04D2307}" destId="{FD197C78-3975-458B-8C72-32D173E1C377}" srcOrd="6" destOrd="0" parTransId="{F1AE99EE-ACBB-4D08-88F5-99E4C49AD7EE}" sibTransId="{EE4FBA80-B3E3-40FA-9195-9FB70855B623}"/>
    <dgm:cxn modelId="{35B33BEE-0B86-4241-A4E6-24D003ADBECB}" srcId="{52A74932-4102-42EB-BCE0-CE64C04D2307}" destId="{B34DB524-0BC4-4E41-9C51-953F1D44BFF2}" srcOrd="0" destOrd="0" parTransId="{0DA64C9A-22A8-4B1D-9FF7-60D0465CA6D4}" sibTransId="{5DCC367B-3B4E-465F-A31C-5A998B8C61C8}"/>
    <dgm:cxn modelId="{8B125AAD-FCC4-4730-821C-F2E2AD9BE021}" srcId="{52A74932-4102-42EB-BCE0-CE64C04D2307}" destId="{E4E7929E-3109-4ABB-9DAB-DFC071925272}" srcOrd="5" destOrd="0" parTransId="{6AE113B5-C4EC-4EA8-BBD2-7C29BE44F1B6}" sibTransId="{93B0C932-1F43-4818-BC9E-BEB919B22A02}"/>
    <dgm:cxn modelId="{D05610B5-11EC-489D-8CC9-57CC0D1858F5}" srcId="{52A74932-4102-42EB-BCE0-CE64C04D2307}" destId="{8A7608F5-7F13-49F3-8F3A-011CC472BEF1}" srcOrd="2" destOrd="0" parTransId="{E371B596-1EA2-4F68-87B9-4E02856950EF}" sibTransId="{41AE2AD6-6956-4D9F-AC1E-7984825552DE}"/>
    <dgm:cxn modelId="{B2928494-B37D-4A85-9BF0-7C67ACEDD7FE}" type="presOf" srcId="{52A74932-4102-42EB-BCE0-CE64C04D2307}" destId="{387556E3-2DE4-4960-B3BA-A5313BE67226}" srcOrd="0" destOrd="0" presId="urn:microsoft.com/office/officeart/2005/8/layout/hProcess9"/>
    <dgm:cxn modelId="{9FD329F7-6FBC-44C2-9A92-C061B69AD993}" srcId="{52A74932-4102-42EB-BCE0-CE64C04D2307}" destId="{342384C6-743B-46B0-8188-7C5DB6591F9D}" srcOrd="4" destOrd="0" parTransId="{20D878EC-E9DE-49BC-9901-7EEE9DF78DFC}" sibTransId="{223D43E2-AF27-4990-81C9-F0E4A9A14DED}"/>
    <dgm:cxn modelId="{627E54B9-3CCA-479E-8631-836EC86D413C}" type="presOf" srcId="{83CD04DF-122A-4F89-9810-5A903B239E93}" destId="{241F5BDB-70BF-4561-8EE5-06E8C78C7067}" srcOrd="0" destOrd="0" presId="urn:microsoft.com/office/officeart/2005/8/layout/hProcess9"/>
    <dgm:cxn modelId="{45B04DD7-9E32-428C-BEFE-F4B3A51203A6}" srcId="{52A74932-4102-42EB-BCE0-CE64C04D2307}" destId="{56FD93C3-A73B-4191-9263-9305436A82C0}" srcOrd="3" destOrd="0" parTransId="{54A25060-EDEF-4C70-830A-30DFE3758060}" sibTransId="{0081493C-94FC-4675-9A8A-00420DDB2B6C}"/>
    <dgm:cxn modelId="{7B50B727-7C87-486D-84ED-9B0457183441}" type="presOf" srcId="{56FD93C3-A73B-4191-9263-9305436A82C0}" destId="{475D5CF6-5626-4A2E-BDA3-DDFCBF3793A5}" srcOrd="0" destOrd="0" presId="urn:microsoft.com/office/officeart/2005/8/layout/hProcess9"/>
    <dgm:cxn modelId="{86966F0F-181D-41CB-AB3B-CEF625BFE75B}" type="presParOf" srcId="{387556E3-2DE4-4960-B3BA-A5313BE67226}" destId="{E1C25FE5-945A-4EEF-B7BC-C6EF4BDC6AB1}" srcOrd="0" destOrd="0" presId="urn:microsoft.com/office/officeart/2005/8/layout/hProcess9"/>
    <dgm:cxn modelId="{ED4706BA-BF2E-4CC9-8275-B68F975BC66C}" type="presParOf" srcId="{387556E3-2DE4-4960-B3BA-A5313BE67226}" destId="{41B3F2FA-E575-4D7D-9FC8-8B6987D28FA8}" srcOrd="1" destOrd="0" presId="urn:microsoft.com/office/officeart/2005/8/layout/hProcess9"/>
    <dgm:cxn modelId="{C55B4631-02C9-48DF-8755-1891180D24A6}" type="presParOf" srcId="{41B3F2FA-E575-4D7D-9FC8-8B6987D28FA8}" destId="{803CD331-E8DB-4434-9C13-245E316C8703}" srcOrd="0" destOrd="0" presId="urn:microsoft.com/office/officeart/2005/8/layout/hProcess9"/>
    <dgm:cxn modelId="{FC5DF803-69FD-4815-9266-6BA5257DAED3}" type="presParOf" srcId="{41B3F2FA-E575-4D7D-9FC8-8B6987D28FA8}" destId="{B9BDCA20-3974-4DBB-8771-E53936891D2F}" srcOrd="1" destOrd="0" presId="urn:microsoft.com/office/officeart/2005/8/layout/hProcess9"/>
    <dgm:cxn modelId="{2E8AAC3D-A603-41AB-9704-80C969A0B8D3}" type="presParOf" srcId="{41B3F2FA-E575-4D7D-9FC8-8B6987D28FA8}" destId="{241F5BDB-70BF-4561-8EE5-06E8C78C7067}" srcOrd="2" destOrd="0" presId="urn:microsoft.com/office/officeart/2005/8/layout/hProcess9"/>
    <dgm:cxn modelId="{4EFA3D37-FE89-4C03-B31F-118E87908DA3}" type="presParOf" srcId="{41B3F2FA-E575-4D7D-9FC8-8B6987D28FA8}" destId="{38CB8093-B74E-432C-A1B4-0E2C82B67EB7}" srcOrd="3" destOrd="0" presId="urn:microsoft.com/office/officeart/2005/8/layout/hProcess9"/>
    <dgm:cxn modelId="{A52A4119-0E04-4F51-80D9-A2CBBB97BF8B}" type="presParOf" srcId="{41B3F2FA-E575-4D7D-9FC8-8B6987D28FA8}" destId="{59FF318E-34E3-4396-ADA8-4319A6285803}" srcOrd="4" destOrd="0" presId="urn:microsoft.com/office/officeart/2005/8/layout/hProcess9"/>
    <dgm:cxn modelId="{5F64117F-BD5A-414D-B7D1-BFE307CD553E}" type="presParOf" srcId="{41B3F2FA-E575-4D7D-9FC8-8B6987D28FA8}" destId="{786F38B3-497E-443D-A215-BDD1BAA10994}" srcOrd="5" destOrd="0" presId="urn:microsoft.com/office/officeart/2005/8/layout/hProcess9"/>
    <dgm:cxn modelId="{48F8B70E-75F2-4AF6-8F29-6696504B9517}" type="presParOf" srcId="{41B3F2FA-E575-4D7D-9FC8-8B6987D28FA8}" destId="{475D5CF6-5626-4A2E-BDA3-DDFCBF3793A5}" srcOrd="6" destOrd="0" presId="urn:microsoft.com/office/officeart/2005/8/layout/hProcess9"/>
    <dgm:cxn modelId="{FC2B1F3B-2009-44A8-9096-481AAF0F633C}" type="presParOf" srcId="{41B3F2FA-E575-4D7D-9FC8-8B6987D28FA8}" destId="{5D4F9752-3BC2-4CB1-891B-C8CBE78E1468}" srcOrd="7" destOrd="0" presId="urn:microsoft.com/office/officeart/2005/8/layout/hProcess9"/>
    <dgm:cxn modelId="{A7194967-309A-4C62-881C-8A60E91651C8}" type="presParOf" srcId="{41B3F2FA-E575-4D7D-9FC8-8B6987D28FA8}" destId="{F390208C-21D4-4757-922E-EEF6260B0327}" srcOrd="8" destOrd="0" presId="urn:microsoft.com/office/officeart/2005/8/layout/hProcess9"/>
    <dgm:cxn modelId="{E141EF12-5C9C-456E-9C07-FDA4A75E3847}" type="presParOf" srcId="{41B3F2FA-E575-4D7D-9FC8-8B6987D28FA8}" destId="{5394BD89-1399-47D0-BB57-757A24F0F912}" srcOrd="9" destOrd="0" presId="urn:microsoft.com/office/officeart/2005/8/layout/hProcess9"/>
    <dgm:cxn modelId="{D8B827A2-D23F-4A92-8CCF-5DA4B19050F1}" type="presParOf" srcId="{41B3F2FA-E575-4D7D-9FC8-8B6987D28FA8}" destId="{5A084ADD-3B9C-437E-83E3-E634EB745E7B}" srcOrd="10" destOrd="0" presId="urn:microsoft.com/office/officeart/2005/8/layout/hProcess9"/>
    <dgm:cxn modelId="{AE1C73E4-FA8B-4FC0-8C20-BAC09001035C}" type="presParOf" srcId="{41B3F2FA-E575-4D7D-9FC8-8B6987D28FA8}" destId="{BED4080B-E495-43E3-A2B3-2E039529DAB1}" srcOrd="11" destOrd="0" presId="urn:microsoft.com/office/officeart/2005/8/layout/hProcess9"/>
    <dgm:cxn modelId="{BFD53732-2F05-47E9-84A8-DC43D674B2B5}" type="presParOf" srcId="{41B3F2FA-E575-4D7D-9FC8-8B6987D28FA8}" destId="{F8318112-32BB-4D41-91AC-E3F24B256484}" srcOrd="12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7">
  <dgm:title val=""/>
  <dgm:desc val=""/>
  <dgm:catLst>
    <dgm:cat type="list" pri="12000"/>
    <dgm:cat type="process" pri="20000"/>
    <dgm:cat type="relationship" pri="14000"/>
    <dgm:cat type="convert" pri="8000"/>
    <dgm:cat type="picture" pri="25000"/>
    <dgm:cat type="pictureconvert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8100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9898F4-6A2F-42CC-9F1A-32BEC2F423D1}" type="datetimeFigureOut">
              <a:rPr lang="en-US" smtClean="0"/>
              <a:t>2/21/2017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2925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8100" y="9432925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78262E-B7EB-4D00-8515-085DE524E8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68706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198462-3AF8-4C4C-9176-693D22ADE987}" type="datetimeFigureOut">
              <a:rPr lang="en-US" smtClean="0"/>
              <a:t>2/21/2017</a:t>
            </a:fld>
            <a:endParaRPr lang="en-US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4400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17415"/>
            <a:ext cx="5435600" cy="446913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8645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B2558B-1E97-47C6-B27A-9F9B3A329E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07470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B2558B-1E97-47C6-B27A-9F9B3A329E89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86043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706688" y="2709863"/>
            <a:ext cx="5969000" cy="3455987"/>
          </a:xfrm>
        </p:spPr>
        <p:txBody>
          <a:bodyPr bIns="1080000" anchor="ctr"/>
          <a:lstStyle>
            <a:lvl1pPr>
              <a:defRPr b="1"/>
            </a:lvl1pPr>
          </a:lstStyle>
          <a:p>
            <a:pPr lvl="0"/>
            <a:r>
              <a:rPr lang="cs-CZ" altLang="en-US" noProof="0"/>
              <a:t>Kliknutím lze upravit styl.</a:t>
            </a:r>
          </a:p>
        </p:txBody>
      </p:sp>
      <p:sp>
        <p:nvSpPr>
          <p:cNvPr id="25190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706688" y="5373688"/>
            <a:ext cx="5969000" cy="792162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 sz="2000"/>
            </a:lvl1pPr>
          </a:lstStyle>
          <a:p>
            <a:pPr lvl="0"/>
            <a:r>
              <a:rPr lang="cs-CZ" altLang="en-US" noProof="0"/>
              <a:t>Kliknutím lze upravit styl předlohy.</a:t>
            </a:r>
          </a:p>
        </p:txBody>
      </p:sp>
      <p:sp>
        <p:nvSpPr>
          <p:cNvPr id="251910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2706688" y="6442075"/>
            <a:ext cx="4960937" cy="2794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MPV_COMA Communication and Managerial Skills Training</a:t>
            </a:r>
          </a:p>
        </p:txBody>
      </p:sp>
      <p:sp>
        <p:nvSpPr>
          <p:cNvPr id="251911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8027988" y="6442075"/>
            <a:ext cx="658812" cy="279400"/>
          </a:xfrm>
        </p:spPr>
        <p:txBody>
          <a:bodyPr/>
          <a:lstStyle>
            <a:lvl1pPr>
              <a:defRPr/>
            </a:lvl1pPr>
          </a:lstStyle>
          <a:p>
            <a:fld id="{12EE810F-F3D8-45F2-B703-BAD786D31C08}" type="slidenum">
              <a:rPr lang="en-US" smtClean="0"/>
              <a:t>‹#›</a:t>
            </a:fld>
            <a:endParaRPr lang="en-US"/>
          </a:p>
        </p:txBody>
      </p:sp>
      <p:sp>
        <p:nvSpPr>
          <p:cNvPr id="251918" name="Rectangle 14"/>
          <p:cNvSpPr>
            <a:spLocks noChangeArrowheads="1"/>
          </p:cNvSpPr>
          <p:nvPr/>
        </p:nvSpPr>
        <p:spPr bwMode="auto">
          <a:xfrm>
            <a:off x="0" y="-6350"/>
            <a:ext cx="9144000" cy="2355850"/>
          </a:xfrm>
          <a:prstGeom prst="rect">
            <a:avLst/>
          </a:prstGeom>
          <a:gradFill rotWithShape="1">
            <a:gsLst>
              <a:gs pos="0">
                <a:srgbClr val="7D1E1E"/>
              </a:gs>
              <a:gs pos="100000">
                <a:srgbClr val="7D1E1E">
                  <a:gamma/>
                  <a:shade val="75686"/>
                  <a:invGamma/>
                </a:srgb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251925" name="Picture 21" descr="text_TIT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0813" y="798513"/>
            <a:ext cx="3763962" cy="8461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1926" name="Picture 22" descr="pruh_TIT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50800"/>
            <a:ext cx="1397000" cy="6762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1927" name="Picture 23" descr="N:\work\projekty\šablony\sablony\logoC.wm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138" y="533400"/>
            <a:ext cx="1506537" cy="1506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MPV_COMA Communication and Managerial Skills Training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2EE810F-F3D8-45F2-B703-BAD786D31C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3663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40525" y="1125538"/>
            <a:ext cx="1946275" cy="5005387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00113" y="1125538"/>
            <a:ext cx="5688012" cy="5005387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MPV_COMA Communication and Managerial Skills Training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2EE810F-F3D8-45F2-B703-BAD786D31C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83247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lze upravit styl předlohy.</a:t>
            </a:r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MPV_COMA Communication and Managerial Skills Training</a:t>
            </a:r>
            <a:endParaRPr lang="cs-CZ" alt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03991EA-BB32-40AC-991E-346958A3D245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8525360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MPV_COMA Communication and Managerial Skills Training</a:t>
            </a:r>
            <a:endParaRPr lang="cs-CZ" alt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C204186-EDC9-40B4-A099-7A3299E01EDA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20658775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MPV_COMA Communication and Managerial Skills Training</a:t>
            </a:r>
            <a:endParaRPr lang="cs-CZ" alt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CEDBEBB-433A-4424-88C6-9A27143FA522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21020429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MPV_COMA Communication and Managerial Skills Training</a:t>
            </a:r>
            <a:endParaRPr lang="cs-CZ" alt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72CAECF-4113-4BD3-AD6F-0D0C423BE0A5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16817606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MPV_COMA Communication and Managerial Skills Training</a:t>
            </a:r>
            <a:endParaRPr lang="cs-CZ" altLang="en-US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48E1B49-01A1-47C8-A1CA-16AE4EAECFBE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25699595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MPV_COMA Communication and Managerial Skills Training</a:t>
            </a:r>
            <a:endParaRPr lang="cs-CZ" alt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0D3A0B2-ADD2-4DAE-B940-E4A4B569F509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46773195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MPV_COMA Communication and Managerial Skills Training</a:t>
            </a:r>
            <a:endParaRPr lang="cs-CZ" altLang="en-US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7B0B90F-7C49-4C1F-AFB8-D10CA1354027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5714297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MPV_COMA Communication and Managerial Skills Training</a:t>
            </a:r>
            <a:endParaRPr lang="cs-CZ" alt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6E56C76-8F00-4597-B38E-D1C95BFF6FAB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39911147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MPV_COMA Communication and Managerial Skills Training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2EE810F-F3D8-45F2-B703-BAD786D31C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80735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MPV_COMA Communication and Managerial Skills Training</a:t>
            </a:r>
            <a:endParaRPr lang="cs-CZ" alt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0D53684-B2AC-42AD-BB4A-F08C517E0349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364025842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MPV_COMA Communication and Managerial Skills Training</a:t>
            </a:r>
            <a:endParaRPr lang="cs-CZ" alt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20AD6A1-10E6-4022-91D0-697353309D92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291261306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600200"/>
            <a:ext cx="2057400" cy="456565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6019800" cy="456565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MPV_COMA Communication and Managerial Skills Training</a:t>
            </a:r>
            <a:endParaRPr lang="cs-CZ" alt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32D756E-B8BD-4F40-96A9-650BF68B6BD7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21743096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MPV_COMA Communication and Managerial Skills Training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2EE810F-F3D8-45F2-B703-BAD786D31C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8751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001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8625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MPV_COMA Communication and Managerial Skills Training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2EE810F-F3D8-45F2-B703-BAD786D31C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571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MPV_COMA Communication and Managerial Skills Training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2EE810F-F3D8-45F2-B703-BAD786D31C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9657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MPV_COMA Communication and Managerial Skills Training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2EE810F-F3D8-45F2-B703-BAD786D31C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87719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MPV_COMA Communication and Managerial Skills Training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2EE810F-F3D8-45F2-B703-BAD786D31C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782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MPV_COMA Communication and Managerial Skills Training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2EE810F-F3D8-45F2-B703-BAD786D31C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8584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MPV_COMA Communication and Managerial Skills Training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2EE810F-F3D8-45F2-B703-BAD786D31C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6933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3.e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6.emf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4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EAEAEA"/>
            </a:gs>
            <a:gs pos="100000">
              <a:srgbClr val="EAEAEA">
                <a:gamma/>
                <a:shade val="92941"/>
                <a:invGamma/>
              </a:srgb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16" name="Rectangle 12"/>
          <p:cNvSpPr>
            <a:spLocks noChangeArrowheads="1"/>
          </p:cNvSpPr>
          <p:nvPr/>
        </p:nvSpPr>
        <p:spPr bwMode="auto">
          <a:xfrm>
            <a:off x="0" y="-6350"/>
            <a:ext cx="9144000" cy="812800"/>
          </a:xfrm>
          <a:prstGeom prst="rect">
            <a:avLst/>
          </a:prstGeom>
          <a:gradFill rotWithShape="1">
            <a:gsLst>
              <a:gs pos="0">
                <a:srgbClr val="7D1E1E"/>
              </a:gs>
              <a:gs pos="100000">
                <a:srgbClr val="7D1E1E">
                  <a:gamma/>
                  <a:shade val="75686"/>
                  <a:invGamma/>
                </a:srgb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630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125538"/>
            <a:ext cx="7772400" cy="50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en-US"/>
              <a:t>Klepnutím lze upravit styl předlohy nadpisů.</a:t>
            </a:r>
          </a:p>
        </p:txBody>
      </p:sp>
      <p:sp>
        <p:nvSpPr>
          <p:cNvPr id="2263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0113" y="1773238"/>
            <a:ext cx="7772400" cy="4357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en-US"/>
              <a:t>Klepnutím lze upravit styly předlohy textu.</a:t>
            </a:r>
          </a:p>
          <a:p>
            <a:pPr lvl="1"/>
            <a:r>
              <a:rPr lang="cs-CZ" altLang="en-US"/>
              <a:t>Druhá úroveň</a:t>
            </a:r>
          </a:p>
          <a:p>
            <a:pPr lvl="2"/>
            <a:r>
              <a:rPr lang="cs-CZ" altLang="en-US"/>
              <a:t>Třetí úroveň</a:t>
            </a:r>
          </a:p>
          <a:p>
            <a:pPr lvl="3"/>
            <a:r>
              <a:rPr lang="cs-CZ" altLang="en-US"/>
              <a:t>Čtvrtá úroveň</a:t>
            </a:r>
          </a:p>
          <a:p>
            <a:pPr lvl="4"/>
            <a:r>
              <a:rPr lang="cs-CZ" altLang="en-US"/>
              <a:t>Pátá úroveň</a:t>
            </a:r>
          </a:p>
        </p:txBody>
      </p:sp>
      <p:sp>
        <p:nvSpPr>
          <p:cNvPr id="22630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06688" y="6442075"/>
            <a:ext cx="5087937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000">
                <a:solidFill>
                  <a:srgbClr val="777777"/>
                </a:solidFill>
                <a:latin typeface="+mn-lt"/>
              </a:defRPr>
            </a:lvl1pPr>
          </a:lstStyle>
          <a:p>
            <a:r>
              <a:rPr lang="en-US"/>
              <a:t>MPV_COMA Communication and Managerial Skills Training</a:t>
            </a:r>
          </a:p>
        </p:txBody>
      </p:sp>
      <p:sp>
        <p:nvSpPr>
          <p:cNvPr id="22630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23225" y="6442075"/>
            <a:ext cx="663575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000" b="1">
                <a:solidFill>
                  <a:srgbClr val="7D1E1E"/>
                </a:solidFill>
                <a:latin typeface="+mn-lt"/>
              </a:defRPr>
            </a:lvl1pPr>
          </a:lstStyle>
          <a:p>
            <a:fld id="{12EE810F-F3D8-45F2-B703-BAD786D31C08}" type="slidenum">
              <a:rPr lang="en-US" smtClean="0"/>
              <a:t>‹#›</a:t>
            </a:fld>
            <a:endParaRPr lang="en-US"/>
          </a:p>
        </p:txBody>
      </p:sp>
      <p:sp>
        <p:nvSpPr>
          <p:cNvPr id="226314" name="Text Box 10"/>
          <p:cNvSpPr txBox="1">
            <a:spLocks noChangeArrowheads="1"/>
          </p:cNvSpPr>
          <p:nvPr/>
        </p:nvSpPr>
        <p:spPr bwMode="auto">
          <a:xfrm>
            <a:off x="7164288" y="463551"/>
            <a:ext cx="1544737" cy="169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en-US" sz="1100" b="1" dirty="0">
                <a:solidFill>
                  <a:srgbClr val="FFFFFF"/>
                </a:solidFill>
                <a:latin typeface="Verdana" pitchFamily="34" charset="0"/>
              </a:rPr>
              <a:t>www.econ.muni.cz</a:t>
            </a:r>
          </a:p>
        </p:txBody>
      </p:sp>
      <p:pic>
        <p:nvPicPr>
          <p:cNvPr id="226317" name="Picture 13" descr="pruh+znak_ESF_13_gray4+bily_RGB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2014" b="60695"/>
          <a:stretch>
            <a:fillRect/>
          </a:stretch>
        </p:blipFill>
        <p:spPr bwMode="auto">
          <a:xfrm>
            <a:off x="417513" y="25400"/>
            <a:ext cx="2339975" cy="993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6319" name="Picture 15" descr="pruh+znak_ESF_13_gray4+bily_RGB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3434" b="33293"/>
          <a:stretch>
            <a:fillRect/>
          </a:stretch>
        </p:blipFill>
        <p:spPr bwMode="auto">
          <a:xfrm>
            <a:off x="417513" y="6410325"/>
            <a:ext cx="2339975" cy="446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6320" name="Picture 16" descr="text_zahlavi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222250"/>
            <a:ext cx="4322763" cy="374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7D1E1E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7D1E1E"/>
          </a:solidFill>
          <a:latin typeface="Verdan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7D1E1E"/>
          </a:solidFill>
          <a:latin typeface="Verdan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7D1E1E"/>
          </a:solidFill>
          <a:latin typeface="Verdan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7D1E1E"/>
          </a:solidFill>
          <a:latin typeface="Verdan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7D1E1E"/>
          </a:solidFill>
          <a:latin typeface="Verdan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7D1E1E"/>
          </a:solidFill>
          <a:latin typeface="Verdan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7D1E1E"/>
          </a:solidFill>
          <a:latin typeface="Verdan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7D1E1E"/>
          </a:solidFill>
          <a:latin typeface="Verdan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EAEAEA"/>
            </a:gs>
            <a:gs pos="100000">
              <a:srgbClr val="EAEAEA">
                <a:gamma/>
                <a:shade val="92941"/>
                <a:invGamma/>
              </a:srgb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ChangeArrowheads="1"/>
          </p:cNvSpPr>
          <p:nvPr/>
        </p:nvSpPr>
        <p:spPr bwMode="auto">
          <a:xfrm>
            <a:off x="0" y="-6350"/>
            <a:ext cx="9144000" cy="2355850"/>
          </a:xfrm>
          <a:prstGeom prst="rect">
            <a:avLst/>
          </a:prstGeom>
          <a:gradFill rotWithShape="1">
            <a:gsLst>
              <a:gs pos="0">
                <a:srgbClr val="7D1E1E"/>
              </a:gs>
              <a:gs pos="100000">
                <a:srgbClr val="7D1E1E">
                  <a:gamma/>
                  <a:shade val="75686"/>
                  <a:invGamma/>
                </a:srgb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733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06688" y="6442075"/>
            <a:ext cx="4960937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000">
                <a:solidFill>
                  <a:srgbClr val="777777"/>
                </a:solidFill>
                <a:latin typeface="+mj-lt"/>
              </a:defRPr>
            </a:lvl1pPr>
          </a:lstStyle>
          <a:p>
            <a:r>
              <a:rPr lang="en-US" altLang="en-US"/>
              <a:t>MPV_COMA Communication and Managerial Skills Training</a:t>
            </a:r>
            <a:endParaRPr lang="cs-CZ" altLang="en-US"/>
          </a:p>
        </p:txBody>
      </p:sp>
      <p:sp>
        <p:nvSpPr>
          <p:cNvPr id="227333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101013" y="6442075"/>
            <a:ext cx="585787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000" b="1">
                <a:solidFill>
                  <a:srgbClr val="7D1E1E"/>
                </a:solidFill>
                <a:latin typeface="+mj-lt"/>
              </a:defRPr>
            </a:lvl1pPr>
          </a:lstStyle>
          <a:p>
            <a:fld id="{0594FAD7-FF7C-4C2C-AA3D-AA47D5DD3747}" type="slidenum">
              <a:rPr lang="cs-CZ" altLang="en-US"/>
              <a:pPr/>
              <a:t>‹#›</a:t>
            </a:fld>
            <a:endParaRPr lang="cs-CZ" altLang="en-US"/>
          </a:p>
        </p:txBody>
      </p:sp>
      <p:sp>
        <p:nvSpPr>
          <p:cNvPr id="227339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2706688" y="2708275"/>
            <a:ext cx="5969000" cy="3457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10800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en-US"/>
              <a:t>Klepnutím lze upravit styl předlohy nadpisů.</a:t>
            </a:r>
          </a:p>
        </p:txBody>
      </p:sp>
      <p:pic>
        <p:nvPicPr>
          <p:cNvPr id="227344" name="Picture 16" descr="text_TITL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0813" y="798513"/>
            <a:ext cx="3763962" cy="8461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7345" name="Picture 17" descr="pruh_TITL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50800"/>
            <a:ext cx="1397000" cy="6762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7346" name="Picture 18" descr="N:\work\projekty\šablony\sablony\logoC.wmf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138" y="533400"/>
            <a:ext cx="1506537" cy="1506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dt="0"/>
  <p:txStyles>
    <p:titleStyle>
      <a:lvl1pPr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2800" b="1">
          <a:solidFill>
            <a:srgbClr val="7D1E1E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2800" b="1">
          <a:solidFill>
            <a:srgbClr val="7D1E1E"/>
          </a:solidFill>
          <a:latin typeface="Verdana" pitchFamily="34" charset="0"/>
        </a:defRPr>
      </a:lvl2pPr>
      <a:lvl3pPr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2800" b="1">
          <a:solidFill>
            <a:srgbClr val="7D1E1E"/>
          </a:solidFill>
          <a:latin typeface="Verdana" pitchFamily="34" charset="0"/>
        </a:defRPr>
      </a:lvl3pPr>
      <a:lvl4pPr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2800" b="1">
          <a:solidFill>
            <a:srgbClr val="7D1E1E"/>
          </a:solidFill>
          <a:latin typeface="Verdana" pitchFamily="34" charset="0"/>
        </a:defRPr>
      </a:lvl4pPr>
      <a:lvl5pPr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2800" b="1">
          <a:solidFill>
            <a:srgbClr val="7D1E1E"/>
          </a:solidFill>
          <a:latin typeface="Verdana" pitchFamily="34" charset="0"/>
        </a:defRPr>
      </a:lvl5pPr>
      <a:lvl6pPr marL="4572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2800" b="1">
          <a:solidFill>
            <a:srgbClr val="7D1E1E"/>
          </a:solidFill>
          <a:latin typeface="Verdana" pitchFamily="34" charset="0"/>
        </a:defRPr>
      </a:lvl6pPr>
      <a:lvl7pPr marL="9144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2800" b="1">
          <a:solidFill>
            <a:srgbClr val="7D1E1E"/>
          </a:solidFill>
          <a:latin typeface="Verdana" pitchFamily="34" charset="0"/>
        </a:defRPr>
      </a:lvl7pPr>
      <a:lvl8pPr marL="1371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2800" b="1">
          <a:solidFill>
            <a:srgbClr val="7D1E1E"/>
          </a:solidFill>
          <a:latin typeface="Verdana" pitchFamily="34" charset="0"/>
        </a:defRPr>
      </a:lvl8pPr>
      <a:lvl9pPr marL="18288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2800" b="1">
          <a:solidFill>
            <a:srgbClr val="7D1E1E"/>
          </a:solidFill>
          <a:latin typeface="Verdana" pitchFamily="34" charset="0"/>
        </a:defRPr>
      </a:lvl9pPr>
    </p:titleStyle>
    <p:bodyStyle>
      <a:lvl1pPr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+mn-lt"/>
          <a:ea typeface="+mn-ea"/>
          <a:cs typeface="+mn-cs"/>
        </a:defRPr>
      </a:lvl1pPr>
      <a:lvl2pPr marL="827088" indent="-28575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Arial" charset="0"/>
        </a:defRPr>
      </a:lvl2pPr>
      <a:lvl3pPr marL="1235075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300">
          <a:solidFill>
            <a:schemeClr val="tx1"/>
          </a:solidFill>
          <a:latin typeface="Arial" charset="0"/>
        </a:defRPr>
      </a:lvl3pPr>
      <a:lvl4pPr marL="1643063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Carol_Tavris" TargetMode="External"/><Relationship Id="rId2" Type="http://schemas.openxmlformats.org/officeDocument/2006/relationships/hyperlink" Target="https://www.amazon.com/Daniel-Kahneman/e/B001ILFNQG/ref=dp_byline_cont_book_1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amazon.com/s/ref=dp_byline_sr_book_2?ie=UTF8&amp;text=Joyce+Hocker&amp;search-alias=books&amp;field-author=Joyce+Hocker&amp;sort=relevancerank" TargetMode="External"/><Relationship Id="rId5" Type="http://schemas.openxmlformats.org/officeDocument/2006/relationships/hyperlink" Target="https://www.amazon.com/s/ref=dp_byline_sr_book_1?ie=UTF8&amp;text=William+Wilmot&amp;search-alias=books&amp;field-author=William+Wilmot&amp;sort=relevancerank" TargetMode="External"/><Relationship Id="rId4" Type="http://schemas.openxmlformats.org/officeDocument/2006/relationships/hyperlink" Target="https://en.wikipedia.org/wiki/Elliot_Aronson" TargetMode="Externa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mailto:216776@mail.muni.cz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000" dirty="0"/>
              <a:t>Introduction</a:t>
            </a:r>
            <a:r>
              <a:rPr lang="cs-CZ" sz="4000" dirty="0"/>
              <a:t>.</a:t>
            </a:r>
            <a:br>
              <a:rPr lang="cs-CZ" sz="4000" dirty="0"/>
            </a:br>
            <a:r>
              <a:rPr lang="cs-CZ" sz="1600" dirty="0">
                <a:solidFill>
                  <a:schemeClr val="accent4">
                    <a:lumMod val="50000"/>
                    <a:lumOff val="50000"/>
                  </a:schemeClr>
                </a:solidFill>
              </a:rPr>
              <a:t>R</a:t>
            </a:r>
            <a:r>
              <a:rPr lang="en-US" sz="1600" dirty="0" err="1">
                <a:solidFill>
                  <a:schemeClr val="accent4">
                    <a:lumMod val="50000"/>
                    <a:lumOff val="50000"/>
                  </a:schemeClr>
                </a:solidFill>
              </a:rPr>
              <a:t>equirements</a:t>
            </a:r>
            <a:r>
              <a:rPr lang="cs-CZ" sz="1600" dirty="0">
                <a:solidFill>
                  <a:schemeClr val="accent4">
                    <a:lumMod val="50000"/>
                    <a:lumOff val="50000"/>
                  </a:schemeClr>
                </a:solidFill>
              </a:rPr>
              <a:t>,</a:t>
            </a:r>
            <a:r>
              <a:rPr lang="en-US" sz="1600" dirty="0">
                <a:solidFill>
                  <a:schemeClr val="accent4">
                    <a:lumMod val="50000"/>
                    <a:lumOff val="50000"/>
                  </a:schemeClr>
                </a:solidFill>
              </a:rPr>
              <a:t>Communication process</a:t>
            </a:r>
            <a:r>
              <a:rPr lang="cs-CZ" sz="1600" dirty="0">
                <a:solidFill>
                  <a:schemeClr val="accent4">
                    <a:lumMod val="50000"/>
                    <a:lumOff val="50000"/>
                  </a:schemeClr>
                </a:solidFill>
              </a:rPr>
              <a:t>es</a:t>
            </a:r>
            <a:endParaRPr lang="en-US" sz="1600" dirty="0">
              <a:solidFill>
                <a:schemeClr val="accent4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/>
              <a:t>Jan Řezáč</a:t>
            </a:r>
            <a:endParaRPr lang="en-US" b="1" dirty="0"/>
          </a:p>
          <a:p>
            <a:r>
              <a:rPr lang="cs-CZ" sz="1600" dirty="0">
                <a:solidFill>
                  <a:schemeClr val="accent4">
                    <a:lumMod val="50000"/>
                    <a:lumOff val="50000"/>
                  </a:schemeClr>
                </a:solidFill>
              </a:rPr>
              <a:t>22/02</a:t>
            </a:r>
            <a:r>
              <a:rPr lang="en-US" sz="1600" dirty="0">
                <a:solidFill>
                  <a:schemeClr val="accent4">
                    <a:lumMod val="50000"/>
                    <a:lumOff val="50000"/>
                  </a:schemeClr>
                </a:solidFill>
              </a:rPr>
              <a:t>/201</a:t>
            </a:r>
            <a:r>
              <a:rPr lang="cs-CZ" sz="1600" dirty="0">
                <a:solidFill>
                  <a:schemeClr val="accent4">
                    <a:lumMod val="50000"/>
                    <a:lumOff val="50000"/>
                  </a:schemeClr>
                </a:solidFill>
              </a:rPr>
              <a:t>6</a:t>
            </a:r>
            <a:endParaRPr lang="en-US" sz="1600" dirty="0">
              <a:solidFill>
                <a:schemeClr val="accent4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09324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What</a:t>
            </a:r>
            <a:r>
              <a:rPr lang="cs-CZ" dirty="0" smtClean="0"/>
              <a:t> </a:t>
            </a:r>
            <a:r>
              <a:rPr lang="cs-CZ" dirty="0" err="1" smtClean="0"/>
              <a:t>bad</a:t>
            </a:r>
            <a:r>
              <a:rPr lang="cs-CZ" dirty="0" smtClean="0"/>
              <a:t> </a:t>
            </a:r>
            <a:r>
              <a:rPr lang="cs-CZ" dirty="0" err="1" smtClean="0"/>
              <a:t>things</a:t>
            </a:r>
            <a:r>
              <a:rPr lang="cs-CZ" dirty="0" smtClean="0"/>
              <a:t> </a:t>
            </a:r>
            <a:r>
              <a:rPr lang="cs-CZ" dirty="0" err="1" smtClean="0"/>
              <a:t>can</a:t>
            </a:r>
            <a:r>
              <a:rPr lang="cs-CZ" dirty="0" smtClean="0"/>
              <a:t> </a:t>
            </a:r>
            <a:r>
              <a:rPr lang="cs-CZ" dirty="0" err="1" smtClean="0"/>
              <a:t>happen</a:t>
            </a:r>
            <a:r>
              <a:rPr lang="cs-CZ" dirty="0" smtClean="0"/>
              <a:t>?</a:t>
            </a:r>
            <a:endParaRPr lang="cs-CZ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0501807"/>
              </p:ext>
            </p:extLst>
          </p:nvPr>
        </p:nvGraphicFramePr>
        <p:xfrm>
          <a:off x="900113" y="1773238"/>
          <a:ext cx="7772400" cy="43576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MPV_COMA Communication and Managerial Skills Training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7629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What</a:t>
            </a:r>
            <a:r>
              <a:rPr lang="cs-CZ" dirty="0" smtClean="0"/>
              <a:t> </a:t>
            </a:r>
            <a:r>
              <a:rPr lang="cs-CZ" dirty="0" err="1" smtClean="0"/>
              <a:t>bad</a:t>
            </a:r>
            <a:r>
              <a:rPr lang="cs-CZ" dirty="0" smtClean="0"/>
              <a:t> </a:t>
            </a:r>
            <a:r>
              <a:rPr lang="cs-CZ" dirty="0" err="1" smtClean="0"/>
              <a:t>things</a:t>
            </a:r>
            <a:r>
              <a:rPr lang="cs-CZ" dirty="0" smtClean="0"/>
              <a:t> </a:t>
            </a:r>
            <a:r>
              <a:rPr lang="cs-CZ" dirty="0" err="1" smtClean="0"/>
              <a:t>can</a:t>
            </a:r>
            <a:r>
              <a:rPr lang="cs-CZ" dirty="0" smtClean="0"/>
              <a:t> </a:t>
            </a:r>
            <a:r>
              <a:rPr lang="cs-CZ" dirty="0" err="1" smtClean="0"/>
              <a:t>happen</a:t>
            </a:r>
            <a:r>
              <a:rPr lang="cs-CZ" dirty="0" smtClean="0"/>
              <a:t>?</a:t>
            </a:r>
            <a:endParaRPr lang="cs-CZ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51324029"/>
              </p:ext>
            </p:extLst>
          </p:nvPr>
        </p:nvGraphicFramePr>
        <p:xfrm>
          <a:off x="900113" y="1773238"/>
          <a:ext cx="7772400" cy="43576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MPV_COMA Communication and Managerial Skills Training</a:t>
            </a:r>
            <a:endParaRPr lang="en-US"/>
          </a:p>
        </p:txBody>
      </p:sp>
      <p:sp>
        <p:nvSpPr>
          <p:cNvPr id="3" name="TextovéPole 2"/>
          <p:cNvSpPr txBox="1"/>
          <p:nvPr/>
        </p:nvSpPr>
        <p:spPr>
          <a:xfrm>
            <a:off x="1331640" y="4725144"/>
            <a:ext cx="2016224" cy="175432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dirty="0" err="1" smtClean="0"/>
              <a:t>Unclear</a:t>
            </a:r>
            <a:r>
              <a:rPr lang="cs-CZ" dirty="0" smtClean="0"/>
              <a:t> </a:t>
            </a:r>
            <a:r>
              <a:rPr lang="cs-CZ" dirty="0" err="1" smtClean="0"/>
              <a:t>message</a:t>
            </a:r>
            <a:endParaRPr lang="cs-CZ" dirty="0" smtClean="0"/>
          </a:p>
          <a:p>
            <a:r>
              <a:rPr lang="cs-CZ" dirty="0" err="1" smtClean="0"/>
              <a:t>Ambivalent</a:t>
            </a:r>
            <a:r>
              <a:rPr lang="cs-CZ" dirty="0" smtClean="0"/>
              <a:t> </a:t>
            </a:r>
            <a:r>
              <a:rPr lang="cs-CZ" dirty="0" err="1" smtClean="0"/>
              <a:t>meaning</a:t>
            </a:r>
            <a:endParaRPr lang="cs-CZ" dirty="0" smtClean="0"/>
          </a:p>
          <a:p>
            <a:r>
              <a:rPr lang="cs-CZ" dirty="0" err="1" smtClean="0"/>
              <a:t>Unknown</a:t>
            </a:r>
            <a:r>
              <a:rPr lang="cs-CZ" dirty="0" smtClean="0"/>
              <a:t> </a:t>
            </a:r>
            <a:r>
              <a:rPr lang="cs-CZ" dirty="0" err="1" smtClean="0"/>
              <a:t>concepts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3779912" y="4725144"/>
            <a:ext cx="1551194" cy="120032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dirty="0" err="1" smtClean="0"/>
              <a:t>Noise</a:t>
            </a:r>
            <a:endParaRPr lang="cs-CZ" dirty="0" smtClean="0"/>
          </a:p>
          <a:p>
            <a:r>
              <a:rPr lang="cs-CZ" dirty="0" err="1" smtClean="0"/>
              <a:t>Distractions</a:t>
            </a:r>
            <a:endParaRPr lang="cs-CZ" dirty="0" smtClean="0"/>
          </a:p>
          <a:p>
            <a:r>
              <a:rPr lang="cs-CZ" dirty="0" err="1" smtClean="0"/>
              <a:t>Loss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</a:p>
          <a:p>
            <a:r>
              <a:rPr lang="cs-CZ" dirty="0" err="1" smtClean="0"/>
              <a:t>attention</a:t>
            </a:r>
            <a:endParaRPr lang="cs-CZ" dirty="0" smtClean="0"/>
          </a:p>
        </p:txBody>
      </p:sp>
      <p:sp>
        <p:nvSpPr>
          <p:cNvPr id="7" name="TextovéPole 6"/>
          <p:cNvSpPr txBox="1"/>
          <p:nvPr/>
        </p:nvSpPr>
        <p:spPr>
          <a:xfrm>
            <a:off x="5652120" y="4725144"/>
            <a:ext cx="2016224" cy="1753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dirty="0" err="1" smtClean="0"/>
              <a:t>Selective</a:t>
            </a:r>
            <a:r>
              <a:rPr lang="cs-CZ" dirty="0" smtClean="0"/>
              <a:t> </a:t>
            </a:r>
            <a:r>
              <a:rPr lang="cs-CZ" dirty="0" err="1" smtClean="0"/>
              <a:t>attention</a:t>
            </a:r>
            <a:r>
              <a:rPr lang="cs-CZ" dirty="0" smtClean="0"/>
              <a:t>,</a:t>
            </a:r>
          </a:p>
          <a:p>
            <a:r>
              <a:rPr lang="cs-CZ" dirty="0" err="1" smtClean="0"/>
              <a:t>Biases</a:t>
            </a:r>
            <a:r>
              <a:rPr lang="cs-CZ" dirty="0" smtClean="0"/>
              <a:t> </a:t>
            </a:r>
            <a:r>
              <a:rPr lang="cs-CZ" dirty="0" err="1" smtClean="0"/>
              <a:t>due</a:t>
            </a:r>
            <a:r>
              <a:rPr lang="cs-CZ" dirty="0" smtClean="0"/>
              <a:t> to </a:t>
            </a:r>
            <a:r>
              <a:rPr lang="cs-CZ" dirty="0" err="1" smtClean="0"/>
              <a:t>attitude</a:t>
            </a:r>
            <a:r>
              <a:rPr lang="cs-CZ" dirty="0" smtClean="0"/>
              <a:t> </a:t>
            </a:r>
            <a:r>
              <a:rPr lang="cs-CZ" dirty="0" err="1" smtClean="0"/>
              <a:t>difference</a:t>
            </a:r>
            <a:r>
              <a:rPr lang="cs-CZ" dirty="0" smtClean="0"/>
              <a:t>,…</a:t>
            </a:r>
          </a:p>
        </p:txBody>
      </p:sp>
    </p:spTree>
    <p:extLst>
      <p:ext uri="{BB962C8B-B14F-4D97-AF65-F5344CB8AC3E}">
        <p14:creationId xmlns:p14="http://schemas.microsoft.com/office/powerpoint/2010/main" val="15003835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Your</a:t>
            </a:r>
            <a:r>
              <a:rPr lang="cs-CZ" dirty="0"/>
              <a:t> </a:t>
            </a:r>
            <a:r>
              <a:rPr lang="cs-CZ" dirty="0" err="1"/>
              <a:t>First</a:t>
            </a:r>
            <a:r>
              <a:rPr lang="cs-CZ" dirty="0"/>
              <a:t> </a:t>
            </a:r>
            <a:r>
              <a:rPr lang="cs-CZ" dirty="0" err="1"/>
              <a:t>Date</a:t>
            </a:r>
            <a:r>
              <a:rPr lang="cs-CZ" dirty="0"/>
              <a:t> </a:t>
            </a:r>
            <a:r>
              <a:rPr lang="cs-CZ" dirty="0" err="1"/>
              <a:t>with</a:t>
            </a:r>
            <a:r>
              <a:rPr lang="cs-CZ" dirty="0"/>
              <a:t> </a:t>
            </a:r>
            <a:r>
              <a:rPr lang="cs-CZ" dirty="0" err="1"/>
              <a:t>Your</a:t>
            </a:r>
            <a:r>
              <a:rPr lang="cs-CZ" dirty="0"/>
              <a:t> </a:t>
            </a:r>
            <a:r>
              <a:rPr lang="cs-CZ" dirty="0" err="1"/>
              <a:t>Crush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Imagine</a:t>
            </a:r>
            <a:r>
              <a:rPr lang="cs-CZ" dirty="0"/>
              <a:t> – </a:t>
            </a:r>
            <a:r>
              <a:rPr lang="cs-CZ" dirty="0" err="1"/>
              <a:t>you</a:t>
            </a:r>
            <a:r>
              <a:rPr lang="cs-CZ" dirty="0"/>
              <a:t> </a:t>
            </a:r>
            <a:r>
              <a:rPr lang="cs-CZ" dirty="0" err="1"/>
              <a:t>sit</a:t>
            </a:r>
            <a:r>
              <a:rPr lang="cs-CZ" dirty="0"/>
              <a:t> in a nice restaurant on a </a:t>
            </a:r>
            <a:r>
              <a:rPr lang="cs-CZ" dirty="0" err="1"/>
              <a:t>first</a:t>
            </a:r>
            <a:r>
              <a:rPr lang="cs-CZ" dirty="0"/>
              <a:t> </a:t>
            </a:r>
            <a:r>
              <a:rPr lang="cs-CZ" dirty="0" err="1"/>
              <a:t>day</a:t>
            </a:r>
            <a:r>
              <a:rPr lang="cs-CZ" dirty="0"/>
              <a:t> </a:t>
            </a:r>
            <a:r>
              <a:rPr lang="cs-CZ" dirty="0" err="1"/>
              <a:t>with</a:t>
            </a:r>
            <a:r>
              <a:rPr lang="cs-CZ" dirty="0"/>
              <a:t> </a:t>
            </a:r>
            <a:r>
              <a:rPr lang="cs-CZ" dirty="0" err="1"/>
              <a:t>your</a:t>
            </a:r>
            <a:r>
              <a:rPr lang="cs-CZ" dirty="0"/>
              <a:t> </a:t>
            </a:r>
            <a:r>
              <a:rPr lang="cs-CZ" dirty="0" err="1"/>
              <a:t>crush</a:t>
            </a:r>
            <a:r>
              <a:rPr lang="cs-CZ" dirty="0"/>
              <a:t>.</a:t>
            </a:r>
          </a:p>
          <a:p>
            <a:endParaRPr lang="cs-CZ" dirty="0"/>
          </a:p>
          <a:p>
            <a:r>
              <a:rPr lang="cs-CZ" dirty="0" err="1"/>
              <a:t>How</a:t>
            </a:r>
            <a:r>
              <a:rPr lang="cs-CZ" dirty="0"/>
              <a:t> do </a:t>
            </a:r>
            <a:r>
              <a:rPr lang="cs-CZ" dirty="0" err="1"/>
              <a:t>you</a:t>
            </a:r>
            <a:r>
              <a:rPr lang="cs-CZ" dirty="0"/>
              <a:t> </a:t>
            </a:r>
            <a:r>
              <a:rPr lang="cs-CZ" dirty="0" err="1"/>
              <a:t>communicate</a:t>
            </a:r>
            <a:r>
              <a:rPr lang="cs-CZ" dirty="0"/>
              <a:t>?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MPV_COMA Communication and Managerial Skills Training</a:t>
            </a:r>
          </a:p>
        </p:txBody>
      </p:sp>
    </p:spTree>
    <p:extLst>
      <p:ext uri="{BB962C8B-B14F-4D97-AF65-F5344CB8AC3E}">
        <p14:creationId xmlns:p14="http://schemas.microsoft.com/office/powerpoint/2010/main" val="30189446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Your</a:t>
            </a:r>
            <a:r>
              <a:rPr lang="cs-CZ" dirty="0"/>
              <a:t> </a:t>
            </a:r>
            <a:r>
              <a:rPr lang="cs-CZ" dirty="0" err="1"/>
              <a:t>First</a:t>
            </a:r>
            <a:r>
              <a:rPr lang="cs-CZ" dirty="0"/>
              <a:t> </a:t>
            </a:r>
            <a:r>
              <a:rPr lang="cs-CZ" dirty="0" err="1"/>
              <a:t>Date</a:t>
            </a:r>
            <a:r>
              <a:rPr lang="cs-CZ" dirty="0"/>
              <a:t> </a:t>
            </a:r>
            <a:r>
              <a:rPr lang="cs-CZ" dirty="0" err="1"/>
              <a:t>with</a:t>
            </a:r>
            <a:r>
              <a:rPr lang="cs-CZ" dirty="0"/>
              <a:t> </a:t>
            </a:r>
            <a:r>
              <a:rPr lang="cs-CZ" dirty="0" err="1"/>
              <a:t>Your</a:t>
            </a:r>
            <a:r>
              <a:rPr lang="cs-CZ" dirty="0"/>
              <a:t> </a:t>
            </a:r>
            <a:r>
              <a:rPr lang="cs-CZ" dirty="0" err="1"/>
              <a:t>Crush</a:t>
            </a:r>
            <a:r>
              <a:rPr lang="cs-CZ" dirty="0"/>
              <a:t> II.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 err="1"/>
              <a:t>One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biggest</a:t>
            </a:r>
            <a:r>
              <a:rPr lang="cs-CZ" dirty="0"/>
              <a:t> </a:t>
            </a:r>
            <a:r>
              <a:rPr lang="cs-CZ" dirty="0" err="1"/>
              <a:t>differences</a:t>
            </a:r>
            <a:r>
              <a:rPr lang="cs-CZ" dirty="0"/>
              <a:t> </a:t>
            </a:r>
            <a:r>
              <a:rPr lang="cs-CZ" dirty="0" err="1"/>
              <a:t>between</a:t>
            </a:r>
            <a:r>
              <a:rPr lang="cs-CZ" dirty="0"/>
              <a:t> </a:t>
            </a:r>
            <a:r>
              <a:rPr lang="cs-CZ" dirty="0" err="1"/>
              <a:t>communication</a:t>
            </a:r>
            <a:r>
              <a:rPr lang="cs-CZ" dirty="0"/>
              <a:t> </a:t>
            </a:r>
            <a:r>
              <a:rPr lang="cs-CZ" dirty="0" err="1"/>
              <a:t>with</a:t>
            </a:r>
            <a:r>
              <a:rPr lang="cs-CZ" dirty="0"/>
              <a:t> </a:t>
            </a:r>
            <a:r>
              <a:rPr lang="cs-CZ" dirty="0" err="1"/>
              <a:t>your</a:t>
            </a:r>
            <a:r>
              <a:rPr lang="cs-CZ" dirty="0"/>
              <a:t> </a:t>
            </a:r>
            <a:r>
              <a:rPr lang="cs-CZ" dirty="0" err="1"/>
              <a:t>crush</a:t>
            </a:r>
            <a:r>
              <a:rPr lang="cs-CZ" dirty="0"/>
              <a:t> and </a:t>
            </a:r>
            <a:r>
              <a:rPr lang="cs-CZ" dirty="0" err="1"/>
              <a:t>with</a:t>
            </a:r>
            <a:r>
              <a:rPr lang="cs-CZ" dirty="0"/>
              <a:t> </a:t>
            </a:r>
            <a:r>
              <a:rPr lang="cs-CZ" dirty="0" err="1"/>
              <a:t>your</a:t>
            </a:r>
            <a:r>
              <a:rPr lang="cs-CZ" dirty="0"/>
              <a:t> </a:t>
            </a:r>
            <a:r>
              <a:rPr lang="cs-CZ" dirty="0" err="1"/>
              <a:t>mother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amount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effort</a:t>
            </a:r>
            <a:r>
              <a:rPr lang="cs-CZ" dirty="0"/>
              <a:t> </a:t>
            </a:r>
            <a:r>
              <a:rPr lang="cs-CZ" dirty="0" err="1"/>
              <a:t>you</a:t>
            </a:r>
            <a:r>
              <a:rPr lang="cs-CZ" dirty="0"/>
              <a:t> </a:t>
            </a:r>
            <a:r>
              <a:rPr lang="cs-CZ" dirty="0" err="1"/>
              <a:t>put</a:t>
            </a:r>
            <a:r>
              <a:rPr lang="cs-CZ" dirty="0"/>
              <a:t> to </a:t>
            </a:r>
            <a:r>
              <a:rPr lang="cs-CZ" dirty="0" err="1"/>
              <a:t>listening</a:t>
            </a:r>
            <a:r>
              <a:rPr lang="cs-CZ" dirty="0"/>
              <a:t>.</a:t>
            </a:r>
          </a:p>
          <a:p>
            <a:endParaRPr lang="cs-CZ" dirty="0"/>
          </a:p>
          <a:p>
            <a:r>
              <a:rPr lang="cs-CZ" dirty="0" err="1"/>
              <a:t>Deep</a:t>
            </a:r>
            <a:r>
              <a:rPr lang="cs-CZ" dirty="0"/>
              <a:t> </a:t>
            </a:r>
            <a:r>
              <a:rPr lang="cs-CZ" dirty="0" err="1"/>
              <a:t>focus</a:t>
            </a:r>
            <a:r>
              <a:rPr lang="cs-CZ" dirty="0"/>
              <a:t> on </a:t>
            </a:r>
            <a:r>
              <a:rPr lang="cs-CZ" dirty="0" err="1"/>
              <a:t>listening</a:t>
            </a:r>
            <a:r>
              <a:rPr lang="cs-CZ" dirty="0"/>
              <a:t> </a:t>
            </a:r>
            <a:r>
              <a:rPr lang="cs-CZ" dirty="0" err="1"/>
              <a:t>makes</a:t>
            </a:r>
            <a:r>
              <a:rPr lang="cs-CZ" dirty="0"/>
              <a:t> </a:t>
            </a:r>
            <a:r>
              <a:rPr lang="cs-CZ" dirty="0" err="1"/>
              <a:t>you</a:t>
            </a:r>
            <a:r>
              <a:rPr lang="cs-CZ" dirty="0"/>
              <a:t> a </a:t>
            </a:r>
            <a:r>
              <a:rPr lang="cs-CZ" dirty="0" err="1"/>
              <a:t>better</a:t>
            </a:r>
            <a:r>
              <a:rPr lang="cs-CZ" dirty="0"/>
              <a:t> partner in </a:t>
            </a:r>
            <a:r>
              <a:rPr lang="cs-CZ" dirty="0" err="1"/>
              <a:t>conversation</a:t>
            </a:r>
            <a:r>
              <a:rPr lang="cs-CZ" dirty="0"/>
              <a:t>.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MPV_COMA Communication and Managerial Skills Training</a:t>
            </a:r>
          </a:p>
        </p:txBody>
      </p:sp>
    </p:spTree>
    <p:extLst>
      <p:ext uri="{BB962C8B-B14F-4D97-AF65-F5344CB8AC3E}">
        <p14:creationId xmlns:p14="http://schemas.microsoft.com/office/powerpoint/2010/main" val="14668088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Listening</a:t>
            </a:r>
            <a:r>
              <a:rPr lang="cs-CZ" dirty="0"/>
              <a:t> </a:t>
            </a:r>
            <a:r>
              <a:rPr lang="cs-CZ" dirty="0" err="1"/>
              <a:t>Dilemma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speak at a rate of about 150 words per minute (wpm). </a:t>
            </a:r>
            <a:endParaRPr lang="cs-CZ" dirty="0"/>
          </a:p>
          <a:p>
            <a:endParaRPr lang="cs-CZ" dirty="0"/>
          </a:p>
          <a:p>
            <a:r>
              <a:rPr lang="cs-CZ" dirty="0"/>
              <a:t>W</a:t>
            </a:r>
            <a:r>
              <a:rPr lang="en-US" dirty="0"/>
              <a:t>e can hear at a rate of about 1,000 wpm</a:t>
            </a:r>
            <a:endParaRPr lang="cs-CZ" dirty="0"/>
          </a:p>
          <a:p>
            <a:endParaRPr lang="cs-CZ" dirty="0"/>
          </a:p>
          <a:p>
            <a:r>
              <a:rPr lang="en-US" dirty="0"/>
              <a:t>What do we do with this time?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MPV_COMA Communication and Managerial Skills Training</a:t>
            </a:r>
          </a:p>
        </p:txBody>
      </p:sp>
    </p:spTree>
    <p:extLst>
      <p:ext uri="{BB962C8B-B14F-4D97-AF65-F5344CB8AC3E}">
        <p14:creationId xmlns:p14="http://schemas.microsoft.com/office/powerpoint/2010/main" val="39501593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Listening</a:t>
            </a:r>
            <a:r>
              <a:rPr lang="cs-CZ" dirty="0"/>
              <a:t> as a </a:t>
            </a:r>
            <a:r>
              <a:rPr lang="cs-CZ" dirty="0" err="1"/>
              <a:t>Skill</a:t>
            </a:r>
            <a:r>
              <a:rPr lang="cs-CZ" dirty="0"/>
              <a:t> and </a:t>
            </a:r>
            <a:r>
              <a:rPr lang="cs-CZ" dirty="0" err="1"/>
              <a:t>an</a:t>
            </a:r>
            <a:r>
              <a:rPr lang="cs-CZ" dirty="0"/>
              <a:t> </a:t>
            </a:r>
            <a:r>
              <a:rPr lang="cs-CZ" dirty="0" err="1"/>
              <a:t>Exercise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Because</a:t>
            </a:r>
            <a:r>
              <a:rPr lang="cs-CZ" dirty="0"/>
              <a:t> </a:t>
            </a:r>
            <a:r>
              <a:rPr lang="cs-CZ" dirty="0" err="1"/>
              <a:t>we</a:t>
            </a:r>
            <a:r>
              <a:rPr lang="cs-CZ" dirty="0"/>
              <a:t> </a:t>
            </a:r>
            <a:r>
              <a:rPr lang="cs-CZ" dirty="0" err="1"/>
              <a:t>can</a:t>
            </a:r>
            <a:r>
              <a:rPr lang="cs-CZ" dirty="0"/>
              <a:t> listen </a:t>
            </a:r>
            <a:r>
              <a:rPr lang="cs-CZ" dirty="0" err="1"/>
              <a:t>when</a:t>
            </a:r>
            <a:r>
              <a:rPr lang="cs-CZ" dirty="0"/>
              <a:t> </a:t>
            </a:r>
            <a:r>
              <a:rPr lang="cs-CZ" dirty="0" err="1"/>
              <a:t>we</a:t>
            </a:r>
            <a:r>
              <a:rPr lang="cs-CZ" dirty="0"/>
              <a:t> </a:t>
            </a:r>
            <a:r>
              <a:rPr lang="cs-CZ" dirty="0" err="1"/>
              <a:t>need</a:t>
            </a:r>
            <a:r>
              <a:rPr lang="cs-CZ" dirty="0"/>
              <a:t>, </a:t>
            </a:r>
            <a:r>
              <a:rPr lang="cs-CZ" dirty="0" err="1"/>
              <a:t>it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a </a:t>
            </a:r>
            <a:r>
              <a:rPr lang="cs-CZ" dirty="0" err="1"/>
              <a:t>skill</a:t>
            </a:r>
            <a:r>
              <a:rPr lang="cs-CZ" dirty="0"/>
              <a:t> to </a:t>
            </a:r>
            <a:r>
              <a:rPr lang="cs-CZ" dirty="0" err="1"/>
              <a:t>be</a:t>
            </a:r>
            <a:r>
              <a:rPr lang="cs-CZ" dirty="0"/>
              <a:t> </a:t>
            </a:r>
            <a:r>
              <a:rPr lang="cs-CZ" dirty="0" err="1"/>
              <a:t>practiced</a:t>
            </a:r>
            <a:r>
              <a:rPr lang="cs-CZ" dirty="0"/>
              <a:t> and </a:t>
            </a:r>
            <a:r>
              <a:rPr lang="cs-CZ" dirty="0" err="1"/>
              <a:t>improved</a:t>
            </a:r>
            <a:r>
              <a:rPr lang="cs-CZ" dirty="0"/>
              <a:t>. </a:t>
            </a:r>
          </a:p>
          <a:p>
            <a:endParaRPr lang="cs-CZ" dirty="0"/>
          </a:p>
          <a:p>
            <a:r>
              <a:rPr lang="cs-CZ" dirty="0"/>
              <a:t>It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one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examples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things</a:t>
            </a:r>
            <a:r>
              <a:rPr lang="cs-CZ" dirty="0"/>
              <a:t> </a:t>
            </a:r>
            <a:r>
              <a:rPr lang="cs-CZ" dirty="0" err="1"/>
              <a:t>we</a:t>
            </a:r>
            <a:r>
              <a:rPr lang="cs-CZ" dirty="0"/>
              <a:t> </a:t>
            </a:r>
            <a:r>
              <a:rPr lang="cs-CZ" dirty="0" err="1"/>
              <a:t>can</a:t>
            </a:r>
            <a:r>
              <a:rPr lang="cs-CZ" dirty="0"/>
              <a:t> do </a:t>
            </a:r>
            <a:r>
              <a:rPr lang="cs-CZ" dirty="0" err="1"/>
              <a:t>better</a:t>
            </a:r>
            <a:r>
              <a:rPr lang="cs-CZ" dirty="0"/>
              <a:t>, </a:t>
            </a:r>
            <a:r>
              <a:rPr lang="cs-CZ" dirty="0" err="1"/>
              <a:t>resulting</a:t>
            </a:r>
            <a:r>
              <a:rPr lang="cs-CZ" dirty="0"/>
              <a:t> in </a:t>
            </a:r>
            <a:r>
              <a:rPr lang="cs-CZ" dirty="0" err="1"/>
              <a:t>better</a:t>
            </a:r>
            <a:r>
              <a:rPr lang="cs-CZ" dirty="0"/>
              <a:t> </a:t>
            </a:r>
            <a:r>
              <a:rPr lang="cs-CZ" dirty="0" err="1"/>
              <a:t>relationship</a:t>
            </a:r>
            <a:r>
              <a:rPr lang="cs-CZ" dirty="0"/>
              <a:t> in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workplace</a:t>
            </a:r>
            <a:r>
              <a:rPr lang="cs-CZ" dirty="0"/>
              <a:t> and </a:t>
            </a:r>
            <a:r>
              <a:rPr lang="cs-CZ" dirty="0" err="1"/>
              <a:t>beyond</a:t>
            </a:r>
            <a:r>
              <a:rPr lang="cs-CZ" dirty="0"/>
              <a:t>.</a:t>
            </a:r>
          </a:p>
          <a:p>
            <a:endParaRPr lang="cs-CZ" dirty="0"/>
          </a:p>
          <a:p>
            <a:r>
              <a:rPr lang="cs-CZ" dirty="0" err="1"/>
              <a:t>Possible</a:t>
            </a:r>
            <a:r>
              <a:rPr lang="cs-CZ" dirty="0"/>
              <a:t> </a:t>
            </a:r>
            <a:r>
              <a:rPr lang="cs-CZ" dirty="0" err="1"/>
              <a:t>homework</a:t>
            </a:r>
            <a:r>
              <a:rPr lang="cs-CZ" dirty="0"/>
              <a:t>: Start </a:t>
            </a:r>
            <a:r>
              <a:rPr lang="cs-CZ" dirty="0" err="1"/>
              <a:t>at</a:t>
            </a:r>
            <a:r>
              <a:rPr lang="cs-CZ" dirty="0"/>
              <a:t> </a:t>
            </a:r>
            <a:r>
              <a:rPr lang="cs-CZ" dirty="0" err="1"/>
              <a:t>two</a:t>
            </a:r>
            <a:r>
              <a:rPr lang="cs-CZ" dirty="0"/>
              <a:t> </a:t>
            </a:r>
            <a:r>
              <a:rPr lang="cs-CZ" dirty="0" err="1"/>
              <a:t>minutes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concentrated</a:t>
            </a:r>
            <a:r>
              <a:rPr lang="cs-CZ" dirty="0"/>
              <a:t> </a:t>
            </a:r>
            <a:r>
              <a:rPr lang="cs-CZ" dirty="0" err="1"/>
              <a:t>listening</a:t>
            </a:r>
            <a:r>
              <a:rPr lang="cs-CZ" dirty="0"/>
              <a:t>, and </a:t>
            </a:r>
            <a:r>
              <a:rPr lang="cs-CZ" dirty="0" err="1"/>
              <a:t>continue</a:t>
            </a:r>
            <a:r>
              <a:rPr lang="cs-CZ" dirty="0"/>
              <a:t>.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MPV_COMA Communication and Managerial Skills Training</a:t>
            </a:r>
          </a:p>
        </p:txBody>
      </p:sp>
    </p:spTree>
    <p:extLst>
      <p:ext uri="{BB962C8B-B14F-4D97-AF65-F5344CB8AC3E}">
        <p14:creationId xmlns:p14="http://schemas.microsoft.com/office/powerpoint/2010/main" val="14326655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First</a:t>
            </a:r>
            <a:r>
              <a:rPr lang="cs-CZ" dirty="0"/>
              <a:t> </a:t>
            </a:r>
            <a:r>
              <a:rPr lang="cs-CZ" dirty="0" err="1"/>
              <a:t>Activity</a:t>
            </a:r>
            <a:r>
              <a:rPr lang="cs-CZ" dirty="0"/>
              <a:t> – Split </a:t>
            </a:r>
            <a:r>
              <a:rPr lang="cs-CZ" dirty="0" err="1"/>
              <a:t>into</a:t>
            </a:r>
            <a:r>
              <a:rPr lang="cs-CZ" dirty="0"/>
              <a:t> </a:t>
            </a:r>
            <a:r>
              <a:rPr lang="cs-CZ" dirty="0" err="1"/>
              <a:t>pairs</a:t>
            </a:r>
            <a:r>
              <a:rPr lang="cs-CZ" dirty="0"/>
              <a:t>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Your</a:t>
            </a:r>
            <a:r>
              <a:rPr lang="cs-CZ" dirty="0"/>
              <a:t> </a:t>
            </a:r>
            <a:r>
              <a:rPr lang="cs-CZ" dirty="0" err="1"/>
              <a:t>task</a:t>
            </a:r>
            <a:r>
              <a:rPr lang="cs-CZ" dirty="0"/>
              <a:t>: </a:t>
            </a:r>
            <a:r>
              <a:rPr lang="en-US" dirty="0"/>
              <a:t>to</a:t>
            </a:r>
            <a:r>
              <a:rPr lang="cs-CZ" dirty="0"/>
              <a:t> tell an example of </a:t>
            </a:r>
          </a:p>
          <a:p>
            <a:pPr lvl="1"/>
            <a:r>
              <a:rPr lang="cs-CZ" dirty="0" err="1"/>
              <a:t>Something</a:t>
            </a:r>
            <a:r>
              <a:rPr lang="cs-CZ" dirty="0"/>
              <a:t> </a:t>
            </a:r>
            <a:r>
              <a:rPr lang="cs-CZ" dirty="0" err="1"/>
              <a:t>interesting</a:t>
            </a:r>
            <a:r>
              <a:rPr lang="cs-CZ" dirty="0"/>
              <a:t> </a:t>
            </a:r>
            <a:r>
              <a:rPr lang="cs-CZ" dirty="0" err="1"/>
              <a:t>what</a:t>
            </a:r>
            <a:r>
              <a:rPr lang="cs-CZ" dirty="0"/>
              <a:t> </a:t>
            </a:r>
            <a:r>
              <a:rPr lang="cs-CZ" dirty="0" err="1"/>
              <a:t>happened</a:t>
            </a:r>
            <a:r>
              <a:rPr lang="cs-CZ" dirty="0"/>
              <a:t> to </a:t>
            </a:r>
            <a:r>
              <a:rPr lang="cs-CZ" dirty="0" err="1"/>
              <a:t>you</a:t>
            </a:r>
            <a:r>
              <a:rPr lang="cs-CZ" dirty="0"/>
              <a:t> </a:t>
            </a:r>
            <a:r>
              <a:rPr lang="cs-CZ" dirty="0" err="1"/>
              <a:t>today</a:t>
            </a:r>
            <a:r>
              <a:rPr lang="cs-CZ" dirty="0"/>
              <a:t>.</a:t>
            </a:r>
          </a:p>
          <a:p>
            <a:pPr lvl="1"/>
            <a:r>
              <a:rPr lang="cs-CZ" dirty="0" err="1"/>
              <a:t>Some</a:t>
            </a:r>
            <a:r>
              <a:rPr lang="cs-CZ" dirty="0"/>
              <a:t> (</a:t>
            </a:r>
            <a:r>
              <a:rPr lang="cs-CZ" dirty="0" err="1"/>
              <a:t>ideally</a:t>
            </a:r>
            <a:r>
              <a:rPr lang="cs-CZ" dirty="0"/>
              <a:t> </a:t>
            </a:r>
            <a:r>
              <a:rPr lang="cs-CZ" dirty="0" err="1"/>
              <a:t>job</a:t>
            </a:r>
            <a:r>
              <a:rPr lang="cs-CZ" dirty="0"/>
              <a:t> </a:t>
            </a:r>
            <a:r>
              <a:rPr lang="cs-CZ" dirty="0" err="1"/>
              <a:t>related</a:t>
            </a:r>
            <a:r>
              <a:rPr lang="cs-CZ" dirty="0"/>
              <a:t>) </a:t>
            </a:r>
            <a:r>
              <a:rPr lang="cs-CZ" dirty="0" err="1"/>
              <a:t>problem</a:t>
            </a:r>
            <a:r>
              <a:rPr lang="cs-CZ" dirty="0"/>
              <a:t> </a:t>
            </a:r>
            <a:r>
              <a:rPr lang="cs-CZ" dirty="0" err="1"/>
              <a:t>you</a:t>
            </a:r>
            <a:r>
              <a:rPr lang="cs-CZ" dirty="0"/>
              <a:t> face.</a:t>
            </a:r>
          </a:p>
          <a:p>
            <a:endParaRPr lang="cs-CZ" dirty="0"/>
          </a:p>
          <a:p>
            <a:r>
              <a:rPr lang="cs-CZ" dirty="0"/>
              <a:t>90-120 seconds</a:t>
            </a:r>
          </a:p>
          <a:p>
            <a:endParaRPr lang="cs-CZ" dirty="0"/>
          </a:p>
          <a:p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listeners</a:t>
            </a:r>
            <a:r>
              <a:rPr lang="cs-CZ" dirty="0"/>
              <a:t>: </a:t>
            </a:r>
            <a:r>
              <a:rPr lang="cs-CZ" dirty="0" err="1"/>
              <a:t>completely</a:t>
            </a:r>
            <a:r>
              <a:rPr lang="cs-CZ" dirty="0"/>
              <a:t> </a:t>
            </a:r>
            <a:r>
              <a:rPr lang="cs-CZ" dirty="0" err="1"/>
              <a:t>focus</a:t>
            </a:r>
            <a:r>
              <a:rPr lang="cs-CZ" dirty="0"/>
              <a:t> on </a:t>
            </a:r>
            <a:r>
              <a:rPr lang="cs-CZ" dirty="0" err="1"/>
              <a:t>what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other</a:t>
            </a:r>
            <a:r>
              <a:rPr lang="cs-CZ" dirty="0"/>
              <a:t> person </a:t>
            </a:r>
            <a:r>
              <a:rPr lang="cs-CZ" dirty="0" err="1"/>
              <a:t>saying</a:t>
            </a:r>
            <a:r>
              <a:rPr lang="cs-CZ" dirty="0"/>
              <a:t>.</a:t>
            </a:r>
            <a:endParaRPr lang="en-US" dirty="0"/>
          </a:p>
          <a:p>
            <a:endParaRPr lang="cs-CZ" dirty="0"/>
          </a:p>
          <a:p>
            <a:pPr marL="457200" lvl="1" indent="0">
              <a:buNone/>
            </a:pPr>
            <a:endParaRPr lang="cs-CZ" dirty="0"/>
          </a:p>
          <a:p>
            <a:pPr marL="457200" lvl="1" indent="0">
              <a:buNone/>
            </a:pPr>
            <a:endParaRPr lang="cs-CZ" dirty="0"/>
          </a:p>
          <a:p>
            <a:pPr marL="457200" lvl="1" indent="0">
              <a:buNone/>
            </a:pPr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MPV_COMA Communication and Managerial Skills Training</a:t>
            </a:r>
          </a:p>
        </p:txBody>
      </p:sp>
    </p:spTree>
    <p:extLst>
      <p:ext uri="{BB962C8B-B14F-4D97-AF65-F5344CB8AC3E}">
        <p14:creationId xmlns:p14="http://schemas.microsoft.com/office/powerpoint/2010/main" val="40749768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How</a:t>
            </a:r>
            <a:r>
              <a:rPr lang="cs-CZ" dirty="0"/>
              <a:t> to </a:t>
            </a:r>
            <a:r>
              <a:rPr lang="cs-CZ" dirty="0" err="1"/>
              <a:t>be</a:t>
            </a:r>
            <a:r>
              <a:rPr lang="cs-CZ" dirty="0"/>
              <a:t> a </a:t>
            </a:r>
            <a:r>
              <a:rPr lang="cs-CZ" dirty="0" err="1"/>
              <a:t>Good</a:t>
            </a:r>
            <a:r>
              <a:rPr lang="cs-CZ" dirty="0"/>
              <a:t> </a:t>
            </a:r>
            <a:r>
              <a:rPr lang="cs-CZ" dirty="0" err="1"/>
              <a:t>Listener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 err="1"/>
              <a:t>Why</a:t>
            </a:r>
            <a:r>
              <a:rPr lang="cs-CZ" i="1" dirty="0"/>
              <a:t> </a:t>
            </a:r>
            <a:r>
              <a:rPr lang="cs-CZ" i="1" dirty="0" err="1"/>
              <a:t>we</a:t>
            </a:r>
            <a:r>
              <a:rPr lang="cs-CZ" i="1" dirty="0"/>
              <a:t> listen - </a:t>
            </a:r>
            <a:r>
              <a:rPr lang="en-US" dirty="0"/>
              <a:t>the </a:t>
            </a:r>
            <a:r>
              <a:rPr lang="cs-CZ" dirty="0" err="1"/>
              <a:t>other</a:t>
            </a:r>
            <a:r>
              <a:rPr lang="cs-CZ" dirty="0"/>
              <a:t> </a:t>
            </a:r>
            <a:r>
              <a:rPr lang="cs-CZ" dirty="0" err="1"/>
              <a:t>persons</a:t>
            </a:r>
            <a:r>
              <a:rPr lang="cs-CZ" dirty="0"/>
              <a:t> </a:t>
            </a:r>
            <a:r>
              <a:rPr lang="cs-CZ" dirty="0" err="1"/>
              <a:t>spends</a:t>
            </a:r>
            <a:r>
              <a:rPr lang="cs-CZ" dirty="0"/>
              <a:t> </a:t>
            </a:r>
            <a:r>
              <a:rPr lang="cs-CZ" dirty="0" err="1"/>
              <a:t>time</a:t>
            </a:r>
            <a:r>
              <a:rPr lang="cs-CZ" dirty="0"/>
              <a:t> to talk to </a:t>
            </a:r>
            <a:r>
              <a:rPr lang="cs-CZ" dirty="0" err="1"/>
              <a:t>us</a:t>
            </a:r>
            <a:r>
              <a:rPr lang="en-US" dirty="0"/>
              <a:t>.</a:t>
            </a:r>
            <a:endParaRPr lang="cs-CZ" dirty="0"/>
          </a:p>
          <a:p>
            <a:endParaRPr lang="cs-CZ" i="1" dirty="0"/>
          </a:p>
          <a:p>
            <a:r>
              <a:rPr lang="cs-CZ" i="1" dirty="0" err="1"/>
              <a:t>Answer</a:t>
            </a:r>
            <a:r>
              <a:rPr lang="cs-CZ" i="1" dirty="0"/>
              <a:t> – </a:t>
            </a:r>
            <a:r>
              <a:rPr lang="cs-CZ" dirty="0"/>
              <a:t>Seeking or request for truth, information or knowledge</a:t>
            </a:r>
          </a:p>
          <a:p>
            <a:endParaRPr lang="cs-CZ" i="1" dirty="0"/>
          </a:p>
          <a:p>
            <a:r>
              <a:rPr lang="cs-CZ" dirty="0" err="1"/>
              <a:t>We</a:t>
            </a:r>
            <a:r>
              <a:rPr lang="cs-CZ" dirty="0"/>
              <a:t> </a:t>
            </a:r>
            <a:r>
              <a:rPr lang="cs-CZ" dirty="0" err="1"/>
              <a:t>should</a:t>
            </a:r>
            <a:r>
              <a:rPr lang="cs-CZ" dirty="0"/>
              <a:t> </a:t>
            </a:r>
            <a:r>
              <a:rPr lang="cs-CZ" dirty="0" err="1"/>
              <a:t>ask</a:t>
            </a:r>
            <a:r>
              <a:rPr lang="cs-CZ" dirty="0"/>
              <a:t> </a:t>
            </a:r>
            <a:r>
              <a:rPr lang="en-US" dirty="0"/>
              <a:t>questions to which </a:t>
            </a:r>
            <a:r>
              <a:rPr lang="cs-CZ" dirty="0" err="1"/>
              <a:t>we</a:t>
            </a:r>
            <a:r>
              <a:rPr lang="en-US" dirty="0"/>
              <a:t> do not already know the answer, a</a:t>
            </a:r>
            <a:r>
              <a:rPr lang="cs-CZ" dirty="0" err="1"/>
              <a:t>nd</a:t>
            </a:r>
            <a:r>
              <a:rPr lang="cs-CZ" dirty="0"/>
              <a:t> make a</a:t>
            </a:r>
            <a:r>
              <a:rPr lang="en-US" dirty="0"/>
              <a:t> relationship based on curiosity and interest in the other person.</a:t>
            </a:r>
            <a:endParaRPr lang="cs-CZ" i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MPV_COMA Communication and Managerial Skills Training</a:t>
            </a:r>
          </a:p>
        </p:txBody>
      </p:sp>
      <p:sp>
        <p:nvSpPr>
          <p:cNvPr id="5" name="AutoShape 2" descr="Image result for humility clipart"/>
          <p:cNvSpPr>
            <a:spLocks noChangeAspect="1" noChangeArrowheads="1"/>
          </p:cNvSpPr>
          <p:nvPr/>
        </p:nvSpPr>
        <p:spPr bwMode="auto">
          <a:xfrm>
            <a:off x="155574" y="-144463"/>
            <a:ext cx="2040161" cy="2040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6" name="AutoShape 4" descr="Image result for humility clipar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38194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Can</a:t>
            </a:r>
            <a:r>
              <a:rPr lang="cs-CZ" dirty="0"/>
              <a:t> </a:t>
            </a:r>
            <a:r>
              <a:rPr lang="cs-CZ" dirty="0" err="1"/>
              <a:t>we</a:t>
            </a:r>
            <a:r>
              <a:rPr lang="cs-CZ" dirty="0"/>
              <a:t> </a:t>
            </a:r>
            <a:r>
              <a:rPr lang="cs-CZ" dirty="0" err="1"/>
              <a:t>ask</a:t>
            </a:r>
            <a:r>
              <a:rPr lang="cs-CZ" dirty="0"/>
              <a:t> </a:t>
            </a:r>
            <a:r>
              <a:rPr lang="cs-CZ" dirty="0" err="1"/>
              <a:t>good</a:t>
            </a:r>
            <a:r>
              <a:rPr lang="cs-CZ" dirty="0"/>
              <a:t> </a:t>
            </a:r>
            <a:r>
              <a:rPr lang="cs-CZ" dirty="0" err="1"/>
              <a:t>questions</a:t>
            </a:r>
            <a:r>
              <a:rPr lang="cs-CZ" dirty="0"/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The issue: W</a:t>
            </a:r>
            <a:r>
              <a:rPr lang="en-US" dirty="0"/>
              <a:t>e value task accomplishment over relationship building</a:t>
            </a:r>
            <a:r>
              <a:rPr lang="cs-CZ" dirty="0"/>
              <a:t>.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this</a:t>
            </a:r>
            <a:r>
              <a:rPr lang="cs-CZ" dirty="0"/>
              <a:t> </a:t>
            </a:r>
            <a:r>
              <a:rPr lang="cs-CZ" dirty="0" err="1"/>
              <a:t>reason</a:t>
            </a:r>
            <a:r>
              <a:rPr lang="cs-CZ" dirty="0"/>
              <a:t> </a:t>
            </a:r>
            <a:r>
              <a:rPr lang="cs-CZ" dirty="0" err="1"/>
              <a:t>we</a:t>
            </a:r>
            <a:r>
              <a:rPr lang="cs-CZ" dirty="0"/>
              <a:t> TELL.</a:t>
            </a:r>
          </a:p>
          <a:p>
            <a:endParaRPr lang="cs-CZ" dirty="0"/>
          </a:p>
          <a:p>
            <a:r>
              <a:rPr lang="cs-CZ" dirty="0"/>
              <a:t>Consequence:</a:t>
            </a:r>
            <a:r>
              <a:rPr lang="en-US" dirty="0"/>
              <a:t> </a:t>
            </a:r>
            <a:r>
              <a:rPr lang="cs-CZ" dirty="0"/>
              <a:t>C</a:t>
            </a:r>
            <a:r>
              <a:rPr lang="en-US" dirty="0" err="1"/>
              <a:t>ommunication</a:t>
            </a:r>
            <a:r>
              <a:rPr lang="en-US" dirty="0"/>
              <a:t> is </a:t>
            </a:r>
            <a:r>
              <a:rPr lang="cs-CZ" dirty="0" err="1"/>
              <a:t>often</a:t>
            </a:r>
            <a:r>
              <a:rPr lang="cs-CZ" dirty="0"/>
              <a:t> </a:t>
            </a:r>
            <a:r>
              <a:rPr lang="cs-CZ" dirty="0" err="1"/>
              <a:t>bad</a:t>
            </a:r>
            <a:r>
              <a:rPr lang="en-US" dirty="0"/>
              <a:t>. Subordinates know lots of things that would make the place work better or safer that they for various reasons </a:t>
            </a:r>
            <a:r>
              <a:rPr lang="cs-CZ" dirty="0"/>
              <a:t>do not </a:t>
            </a:r>
            <a:r>
              <a:rPr lang="cs-CZ" dirty="0" err="1"/>
              <a:t>say</a:t>
            </a:r>
            <a:r>
              <a:rPr lang="en-US" dirty="0"/>
              <a:t>.</a:t>
            </a:r>
            <a:endParaRPr lang="cs-CZ" dirty="0"/>
          </a:p>
          <a:p>
            <a:endParaRPr lang="cs-CZ" i="1" dirty="0"/>
          </a:p>
          <a:p>
            <a:r>
              <a:rPr lang="en-US" dirty="0"/>
              <a:t>We fail to notice how often even our questions are just another form of telling—rhetorical or just testing whether what we think is right</a:t>
            </a:r>
            <a:r>
              <a:rPr lang="cs-CZ" dirty="0"/>
              <a:t>.</a:t>
            </a:r>
            <a:endParaRPr lang="cs-CZ" i="1" dirty="0"/>
          </a:p>
          <a:p>
            <a:endParaRPr lang="cs-CZ" i="1" dirty="0"/>
          </a:p>
          <a:p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MPV_COMA Communication and Managerial Skills Training</a:t>
            </a:r>
          </a:p>
        </p:txBody>
      </p:sp>
    </p:spTree>
    <p:extLst>
      <p:ext uri="{BB962C8B-B14F-4D97-AF65-F5344CB8AC3E}">
        <p14:creationId xmlns:p14="http://schemas.microsoft.com/office/powerpoint/2010/main" val="421319619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052736"/>
            <a:ext cx="7772400" cy="503237"/>
          </a:xfrm>
        </p:spPr>
        <p:txBody>
          <a:bodyPr/>
          <a:lstStyle/>
          <a:p>
            <a:r>
              <a:rPr lang="cs-CZ" dirty="0" err="1"/>
              <a:t>What</a:t>
            </a:r>
            <a:r>
              <a:rPr lang="cs-CZ" dirty="0"/>
              <a:t> </a:t>
            </a:r>
            <a:r>
              <a:rPr lang="cs-CZ" dirty="0" err="1"/>
              <a:t>happens</a:t>
            </a:r>
            <a:r>
              <a:rPr lang="cs-CZ" dirty="0"/>
              <a:t> </a:t>
            </a:r>
            <a:r>
              <a:rPr lang="cs-CZ" dirty="0" err="1"/>
              <a:t>when</a:t>
            </a:r>
            <a:r>
              <a:rPr lang="cs-CZ" dirty="0"/>
              <a:t> </a:t>
            </a:r>
            <a:r>
              <a:rPr lang="cs-CZ" dirty="0" err="1"/>
              <a:t>we</a:t>
            </a:r>
            <a:r>
              <a:rPr lang="cs-CZ" dirty="0"/>
              <a:t> </a:t>
            </a:r>
            <a:r>
              <a:rPr lang="cs-CZ" dirty="0" err="1"/>
              <a:t>tell</a:t>
            </a:r>
            <a:r>
              <a:rPr lang="cs-CZ" dirty="0"/>
              <a:t> and </a:t>
            </a:r>
            <a:r>
              <a:rPr lang="cs-CZ" dirty="0" err="1"/>
              <a:t>ask</a:t>
            </a:r>
            <a:r>
              <a:rPr lang="cs-CZ" dirty="0"/>
              <a:t> </a:t>
            </a:r>
            <a:r>
              <a:rPr lang="cs-CZ" dirty="0" err="1"/>
              <a:t>questions</a:t>
            </a:r>
            <a:r>
              <a:rPr lang="cs-CZ" dirty="0"/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0113" y="3933056"/>
            <a:ext cx="2951807" cy="3349997"/>
          </a:xfrm>
        </p:spPr>
        <p:txBody>
          <a:bodyPr/>
          <a:lstStyle/>
          <a:p>
            <a:r>
              <a:rPr lang="cs-CZ" dirty="0"/>
              <a:t>honest,</a:t>
            </a:r>
          </a:p>
          <a:p>
            <a:r>
              <a:rPr lang="cs-CZ" dirty="0"/>
              <a:t>open,</a:t>
            </a:r>
          </a:p>
          <a:p>
            <a:r>
              <a:rPr lang="cs-CZ" dirty="0"/>
              <a:t>vulnerable, </a:t>
            </a:r>
          </a:p>
          <a:p>
            <a:r>
              <a:rPr lang="cs-CZ" dirty="0"/>
              <a:t>curiosity-driven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MPV_COMA Communication and Managerial Skills Training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5796657" y="3933056"/>
            <a:ext cx="2951807" cy="3349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Font typeface="Wingdings" pitchFamily="2" charset="2"/>
              <a:buChar char="n"/>
              <a:defRPr sz="22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dirty="0"/>
              <a:t>leading,</a:t>
            </a:r>
            <a:endParaRPr lang="cs-CZ" dirty="0"/>
          </a:p>
          <a:p>
            <a:r>
              <a:rPr lang="en-US" dirty="0"/>
              <a:t>rhetorical, </a:t>
            </a:r>
            <a:endParaRPr lang="cs-CZ" dirty="0"/>
          </a:p>
          <a:p>
            <a:r>
              <a:rPr lang="en-US" dirty="0"/>
              <a:t>embarrassing, </a:t>
            </a:r>
            <a:endParaRPr lang="cs-CZ" dirty="0"/>
          </a:p>
          <a:p>
            <a:r>
              <a:rPr lang="en-US" dirty="0"/>
              <a:t>statements in the form of</a:t>
            </a:r>
            <a:r>
              <a:rPr lang="cs-CZ" dirty="0"/>
              <a:t> questions</a:t>
            </a:r>
            <a:endParaRPr lang="cs-CZ" kern="0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9472" y="4665588"/>
            <a:ext cx="1381664" cy="1537345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971600" y="1916832"/>
            <a:ext cx="712879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en-US" sz="2400" dirty="0"/>
              <a:t>Telling puts the other person down.</a:t>
            </a:r>
            <a:r>
              <a:rPr lang="cs-CZ" sz="2400" dirty="0"/>
              <a:t> </a:t>
            </a:r>
            <a:r>
              <a:rPr lang="en-US" sz="2400" dirty="0"/>
              <a:t>It implies that the other person does not already know what </a:t>
            </a:r>
            <a:r>
              <a:rPr lang="cs-CZ" sz="2400" dirty="0"/>
              <a:t>we are </a:t>
            </a:r>
            <a:r>
              <a:rPr lang="en-US" sz="2400" dirty="0"/>
              <a:t>telling and that the other person ought to know it.</a:t>
            </a:r>
            <a:endParaRPr lang="cs-CZ" sz="2400" i="1" dirty="0"/>
          </a:p>
          <a:p>
            <a:pPr algn="just"/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0877597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Today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Introduction</a:t>
            </a:r>
          </a:p>
          <a:p>
            <a:endParaRPr lang="cs-CZ" dirty="0"/>
          </a:p>
          <a:p>
            <a:r>
              <a:rPr lang="cs-CZ" dirty="0"/>
              <a:t>Course requirements</a:t>
            </a:r>
          </a:p>
          <a:p>
            <a:endParaRPr lang="cs-CZ" dirty="0"/>
          </a:p>
          <a:p>
            <a:r>
              <a:rPr lang="cs-CZ" dirty="0"/>
              <a:t>Your input</a:t>
            </a:r>
          </a:p>
          <a:p>
            <a:endParaRPr lang="cs-CZ" dirty="0"/>
          </a:p>
          <a:p>
            <a:r>
              <a:rPr lang="cs-CZ" dirty="0"/>
              <a:t>Bonus topic: </a:t>
            </a:r>
            <a:r>
              <a:rPr lang="cs-CZ" dirty="0" err="1"/>
              <a:t>The</a:t>
            </a:r>
            <a:r>
              <a:rPr lang="cs-CZ" dirty="0"/>
              <a:t> Art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Listening</a:t>
            </a:r>
            <a:endParaRPr lang="cs-CZ" dirty="0"/>
          </a:p>
        </p:txBody>
      </p:sp>
      <p:sp>
        <p:nvSpPr>
          <p:cNvPr id="9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</a:t>
            </a:r>
            <a:r>
              <a:rPr lang="en-US" dirty="0"/>
              <a:t>PV_</a:t>
            </a:r>
            <a:r>
              <a:rPr lang="cs-CZ" dirty="0"/>
              <a:t>COMA </a:t>
            </a:r>
            <a:r>
              <a:rPr lang="en-US" dirty="0"/>
              <a:t>Communication and Managerial Skills Training</a:t>
            </a:r>
          </a:p>
        </p:txBody>
      </p:sp>
    </p:spTree>
    <p:extLst>
      <p:ext uri="{BB962C8B-B14F-4D97-AF65-F5344CB8AC3E}">
        <p14:creationId xmlns:p14="http://schemas.microsoft.com/office/powerpoint/2010/main" val="261774047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Question</a:t>
            </a:r>
            <a:r>
              <a:rPr lang="cs-CZ" dirty="0"/>
              <a:t> and </a:t>
            </a:r>
            <a:r>
              <a:rPr lang="cs-CZ" dirty="0" err="1"/>
              <a:t>Listening</a:t>
            </a:r>
            <a:r>
              <a:rPr lang="cs-CZ" dirty="0"/>
              <a:t> </a:t>
            </a:r>
            <a:r>
              <a:rPr lang="cs-CZ" dirty="0" err="1"/>
              <a:t>Practice</a:t>
            </a:r>
            <a:r>
              <a:rPr lang="cs-CZ" dirty="0"/>
              <a:t>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Identify </a:t>
            </a:r>
            <a:r>
              <a:rPr lang="cs-CZ" dirty="0"/>
              <a:t>a (business) problem </a:t>
            </a:r>
            <a:r>
              <a:rPr lang="en-US" dirty="0"/>
              <a:t>on </a:t>
            </a:r>
            <a:r>
              <a:rPr lang="cs-CZ" dirty="0"/>
              <a:t>w</a:t>
            </a:r>
            <a:r>
              <a:rPr lang="en-US" dirty="0" err="1"/>
              <a:t>hich</a:t>
            </a:r>
            <a:r>
              <a:rPr lang="en-US" dirty="0"/>
              <a:t> to </a:t>
            </a:r>
            <a:r>
              <a:rPr lang="cs-CZ" dirty="0"/>
              <a:t>f</a:t>
            </a:r>
            <a:r>
              <a:rPr lang="en-US" dirty="0" err="1"/>
              <a:t>ocus</a:t>
            </a:r>
            <a:endParaRPr lang="cs-CZ" dirty="0"/>
          </a:p>
          <a:p>
            <a:endParaRPr lang="cs-CZ" dirty="0"/>
          </a:p>
          <a:p>
            <a:r>
              <a:rPr lang="cs-CZ" b="1" dirty="0"/>
              <a:t>T</a:t>
            </a:r>
            <a:r>
              <a:rPr lang="en-US" b="1" dirty="0" err="1"/>
              <a:t>ake</a:t>
            </a:r>
            <a:r>
              <a:rPr lang="en-US" b="1" dirty="0"/>
              <a:t> 2 minutes to write down a problem </a:t>
            </a:r>
            <a:r>
              <a:rPr lang="en-US" dirty="0"/>
              <a:t>you own</a:t>
            </a:r>
            <a:r>
              <a:rPr lang="cs-CZ" dirty="0"/>
              <a:t>. </a:t>
            </a:r>
            <a:r>
              <a:rPr lang="en-US" dirty="0"/>
              <a:t>It should be a condition you are comfortable talking</a:t>
            </a:r>
            <a:r>
              <a:rPr lang="cs-CZ" dirty="0"/>
              <a:t> a</a:t>
            </a:r>
            <a:r>
              <a:rPr lang="en-US" dirty="0"/>
              <a:t>bout in </a:t>
            </a:r>
            <a:r>
              <a:rPr lang="cs-CZ" dirty="0"/>
              <a:t>this</a:t>
            </a:r>
            <a:r>
              <a:rPr lang="en-US" dirty="0"/>
              <a:t> small group </a:t>
            </a:r>
            <a:r>
              <a:rPr lang="cs-CZ" dirty="0"/>
              <a:t>of people</a:t>
            </a:r>
            <a:r>
              <a:rPr lang="en-US" dirty="0"/>
              <a:t>.</a:t>
            </a:r>
            <a:endParaRPr lang="cs-CZ" dirty="0"/>
          </a:p>
          <a:p>
            <a:endParaRPr lang="cs-CZ" dirty="0"/>
          </a:p>
          <a:p>
            <a:r>
              <a:rPr lang="en-US" dirty="0"/>
              <a:t>If it is a complex problem, </a:t>
            </a:r>
            <a:r>
              <a:rPr lang="cs-CZ" dirty="0" err="1"/>
              <a:t>please</a:t>
            </a:r>
            <a:r>
              <a:rPr lang="en-US" dirty="0"/>
              <a:t> </a:t>
            </a:r>
            <a:r>
              <a:rPr lang="cs-CZ" dirty="0"/>
              <a:t>make </a:t>
            </a:r>
            <a:r>
              <a:rPr lang="cs-CZ" dirty="0" err="1"/>
              <a:t>it</a:t>
            </a:r>
            <a:r>
              <a:rPr lang="cs-CZ" dirty="0"/>
              <a:t> </a:t>
            </a:r>
            <a:r>
              <a:rPr lang="cs-CZ" dirty="0" err="1"/>
              <a:t>easy</a:t>
            </a:r>
            <a:r>
              <a:rPr lang="cs-CZ" dirty="0"/>
              <a:t> </a:t>
            </a:r>
            <a:r>
              <a:rPr lang="cs-CZ" dirty="0" err="1"/>
              <a:t>enough</a:t>
            </a:r>
            <a:r>
              <a:rPr lang="cs-CZ" dirty="0"/>
              <a:t> to talk </a:t>
            </a:r>
            <a:r>
              <a:rPr lang="cs-CZ" dirty="0" err="1"/>
              <a:t>about</a:t>
            </a:r>
            <a:r>
              <a:rPr lang="cs-CZ" dirty="0"/>
              <a:t> in a </a:t>
            </a:r>
            <a:r>
              <a:rPr lang="cs-CZ" dirty="0" err="1"/>
              <a:t>few</a:t>
            </a:r>
            <a:r>
              <a:rPr lang="cs-CZ" dirty="0"/>
              <a:t> </a:t>
            </a:r>
            <a:r>
              <a:rPr lang="cs-CZ" dirty="0" err="1"/>
              <a:t>minutes</a:t>
            </a:r>
            <a:r>
              <a:rPr lang="cs-CZ" dirty="0"/>
              <a:t>.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MPV_COMA Communication and Managerial Skills Training</a:t>
            </a:r>
          </a:p>
        </p:txBody>
      </p:sp>
    </p:spTree>
    <p:extLst>
      <p:ext uri="{BB962C8B-B14F-4D97-AF65-F5344CB8AC3E}">
        <p14:creationId xmlns:p14="http://schemas.microsoft.com/office/powerpoint/2010/main" val="416561938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Question</a:t>
            </a:r>
            <a:r>
              <a:rPr lang="cs-CZ" dirty="0"/>
              <a:t> and </a:t>
            </a:r>
            <a:r>
              <a:rPr lang="cs-CZ" dirty="0" err="1"/>
              <a:t>Listening</a:t>
            </a:r>
            <a:r>
              <a:rPr lang="cs-CZ" dirty="0"/>
              <a:t> </a:t>
            </a:r>
            <a:r>
              <a:rPr lang="cs-CZ" dirty="0" err="1"/>
              <a:t>Practice</a:t>
            </a:r>
            <a:r>
              <a:rPr lang="cs-CZ" dirty="0"/>
              <a:t>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Problem Owner --&gt;</a:t>
            </a:r>
            <a:r>
              <a:rPr lang="cs-CZ" dirty="0"/>
              <a:t> </a:t>
            </a:r>
            <a:r>
              <a:rPr lang="en-US" dirty="0"/>
              <a:t>Uses questions asked to begin to better </a:t>
            </a:r>
            <a:r>
              <a:rPr lang="cs-CZ" dirty="0"/>
              <a:t>g</a:t>
            </a:r>
            <a:r>
              <a:rPr lang="en-US" dirty="0"/>
              <a:t>rasp the Situation.</a:t>
            </a:r>
          </a:p>
          <a:p>
            <a:r>
              <a:rPr lang="en-US" dirty="0"/>
              <a:t>Questioner --&gt;Practices Inquiry only</a:t>
            </a:r>
            <a:r>
              <a:rPr lang="cs-CZ" dirty="0"/>
              <a:t> </a:t>
            </a:r>
            <a:r>
              <a:rPr lang="en-US" dirty="0"/>
              <a:t>to support the Problem Owner with </a:t>
            </a:r>
            <a:r>
              <a:rPr lang="cs-CZ" dirty="0"/>
              <a:t>g</a:t>
            </a:r>
            <a:r>
              <a:rPr lang="en-US" dirty="0"/>
              <a:t>rasping the Situation.</a:t>
            </a:r>
            <a:endParaRPr lang="cs-CZ" dirty="0"/>
          </a:p>
          <a:p>
            <a:r>
              <a:rPr lang="en-US" dirty="0"/>
              <a:t>5 minutes</a:t>
            </a:r>
            <a:r>
              <a:rPr lang="cs-CZ" dirty="0"/>
              <a:t>:</a:t>
            </a:r>
            <a:r>
              <a:rPr lang="en-US" dirty="0"/>
              <a:t> Problem Owner </a:t>
            </a:r>
            <a:r>
              <a:rPr lang="cs-CZ" dirty="0"/>
              <a:t>b</a:t>
            </a:r>
            <a:r>
              <a:rPr lang="en-US" dirty="0" err="1"/>
              <a:t>riefly</a:t>
            </a:r>
            <a:r>
              <a:rPr lang="cs-CZ" dirty="0"/>
              <a:t> </a:t>
            </a:r>
            <a:r>
              <a:rPr lang="en-US" dirty="0"/>
              <a:t>describes the problem / condition for which s/he has</a:t>
            </a:r>
            <a:r>
              <a:rPr lang="cs-CZ" dirty="0"/>
              <a:t> </a:t>
            </a:r>
            <a:r>
              <a:rPr lang="en-US" dirty="0"/>
              <a:t>responsibility to improve.</a:t>
            </a:r>
          </a:p>
          <a:p>
            <a:r>
              <a:rPr lang="en-US" dirty="0"/>
              <a:t>7 minutes</a:t>
            </a:r>
            <a:r>
              <a:rPr lang="cs-CZ" dirty="0"/>
              <a:t>: </a:t>
            </a:r>
            <a:r>
              <a:rPr lang="en-US" dirty="0"/>
              <a:t>Questioner Practices Inquiry – asking questions only</a:t>
            </a:r>
          </a:p>
          <a:p>
            <a:pPr marL="0" indent="0">
              <a:buNone/>
            </a:pPr>
            <a:r>
              <a:rPr lang="en-US" dirty="0"/>
              <a:t/>
            </a:r>
            <a:br>
              <a:rPr lang="en-US" dirty="0"/>
            </a:br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MPV_COMA Communication and Managerial Skills Training</a:t>
            </a:r>
          </a:p>
        </p:txBody>
      </p:sp>
    </p:spTree>
    <p:extLst>
      <p:ext uri="{BB962C8B-B14F-4D97-AF65-F5344CB8AC3E}">
        <p14:creationId xmlns:p14="http://schemas.microsoft.com/office/powerpoint/2010/main" val="330499767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Recommended</a:t>
            </a:r>
            <a:r>
              <a:rPr lang="cs-CZ" dirty="0"/>
              <a:t> </a:t>
            </a:r>
            <a:r>
              <a:rPr lang="cs-CZ" dirty="0" err="1"/>
              <a:t>Literature</a:t>
            </a:r>
            <a:r>
              <a:rPr lang="cs-CZ" dirty="0"/>
              <a:t> (non-</a:t>
            </a:r>
            <a:r>
              <a:rPr lang="cs-CZ" dirty="0" err="1"/>
              <a:t>mandatory</a:t>
            </a:r>
            <a:r>
              <a:rPr lang="cs-CZ" dirty="0"/>
              <a:t> list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good</a:t>
            </a:r>
            <a:r>
              <a:rPr lang="cs-CZ" dirty="0"/>
              <a:t> COMA </a:t>
            </a:r>
            <a:r>
              <a:rPr lang="cs-CZ" dirty="0" err="1"/>
              <a:t>related</a:t>
            </a:r>
            <a:r>
              <a:rPr lang="cs-CZ" dirty="0"/>
              <a:t> </a:t>
            </a:r>
            <a:r>
              <a:rPr lang="cs-CZ" dirty="0" err="1"/>
              <a:t>books</a:t>
            </a:r>
            <a:r>
              <a:rPr lang="cs-CZ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z="2200" dirty="0"/>
          </a:p>
          <a:p>
            <a:r>
              <a:rPr lang="en-US" sz="2200" dirty="0"/>
              <a:t>Thinking, Fast and Slow</a:t>
            </a:r>
            <a:r>
              <a:rPr lang="cs-CZ" sz="2200" dirty="0"/>
              <a:t>;</a:t>
            </a:r>
            <a:r>
              <a:rPr lang="en-US" sz="2200" dirty="0">
                <a:hlinkClick r:id="rId2"/>
              </a:rPr>
              <a:t>Daniel </a:t>
            </a:r>
            <a:r>
              <a:rPr lang="en-US" sz="2200" dirty="0" err="1">
                <a:hlinkClick r:id="rId2"/>
              </a:rPr>
              <a:t>Kahneman</a:t>
            </a:r>
            <a:endParaRPr lang="cs-CZ" sz="2200" dirty="0"/>
          </a:p>
          <a:p>
            <a:r>
              <a:rPr lang="en-US" sz="2200" dirty="0"/>
              <a:t>Mistakes Were Made (But Not by Me)</a:t>
            </a:r>
            <a:r>
              <a:rPr lang="cs-CZ" sz="2200" dirty="0"/>
              <a:t>; </a:t>
            </a:r>
            <a:r>
              <a:rPr lang="en-US" sz="2200" dirty="0"/>
              <a:t> </a:t>
            </a:r>
            <a:r>
              <a:rPr lang="en-US" sz="2200" dirty="0">
                <a:hlinkClick r:id="rId3" tooltip="Carol Tavris"/>
              </a:rPr>
              <a:t>Carol </a:t>
            </a:r>
            <a:r>
              <a:rPr lang="en-US" sz="2200" dirty="0" err="1">
                <a:hlinkClick r:id="rId3" tooltip="Carol Tavris"/>
              </a:rPr>
              <a:t>Tavris</a:t>
            </a:r>
            <a:r>
              <a:rPr lang="cs-CZ" sz="2200" dirty="0"/>
              <a:t>,</a:t>
            </a:r>
            <a:r>
              <a:rPr lang="en-US" sz="2200" dirty="0"/>
              <a:t> </a:t>
            </a:r>
            <a:r>
              <a:rPr lang="en-US" sz="2200" dirty="0">
                <a:hlinkClick r:id="rId4" tooltip="Elliot Aronson"/>
              </a:rPr>
              <a:t>Elliot Aronson</a:t>
            </a:r>
            <a:endParaRPr lang="cs-CZ" sz="2200" dirty="0"/>
          </a:p>
          <a:p>
            <a:r>
              <a:rPr lang="en-US" sz="2200" dirty="0"/>
              <a:t>Never Split the Difference: Negotiating As If Your Life Depended On It</a:t>
            </a:r>
            <a:r>
              <a:rPr lang="cs-CZ" sz="2200" dirty="0"/>
              <a:t>;</a:t>
            </a:r>
            <a:r>
              <a:rPr lang="en-US" sz="2200" dirty="0"/>
              <a:t> </a:t>
            </a:r>
            <a:r>
              <a:rPr lang="en-US" sz="2200" u="sng" dirty="0"/>
              <a:t>Chris Voss</a:t>
            </a:r>
            <a:endParaRPr lang="cs-CZ" sz="2200" u="sng" dirty="0"/>
          </a:p>
          <a:p>
            <a:r>
              <a:rPr lang="en-US" sz="2200" dirty="0"/>
              <a:t>What Got You Here Won't Get You There: How Successful People Become Even More Successful</a:t>
            </a:r>
            <a:r>
              <a:rPr lang="cs-CZ" sz="2200" dirty="0"/>
              <a:t>;</a:t>
            </a:r>
            <a:r>
              <a:rPr lang="en-US" sz="2200" dirty="0"/>
              <a:t> </a:t>
            </a:r>
            <a:r>
              <a:rPr lang="en-US" sz="2200" u="sng" dirty="0"/>
              <a:t>Marshall Goldsmith</a:t>
            </a:r>
            <a:endParaRPr lang="cs-CZ" sz="2200" u="sng" dirty="0"/>
          </a:p>
          <a:p>
            <a:r>
              <a:rPr lang="cs-CZ" sz="2200" dirty="0" err="1"/>
              <a:t>Interpersonal</a:t>
            </a:r>
            <a:r>
              <a:rPr lang="cs-CZ" sz="2200" dirty="0"/>
              <a:t> </a:t>
            </a:r>
            <a:r>
              <a:rPr lang="cs-CZ" sz="2200" dirty="0" err="1"/>
              <a:t>Conflict</a:t>
            </a:r>
            <a:r>
              <a:rPr lang="cs-CZ" sz="2200" dirty="0"/>
              <a:t>, </a:t>
            </a:r>
            <a:r>
              <a:rPr lang="en-US" sz="2200" u="sng" dirty="0">
                <a:hlinkClick r:id="rId5"/>
              </a:rPr>
              <a:t>William</a:t>
            </a:r>
            <a:r>
              <a:rPr lang="cs-CZ" sz="2200" u="sng" dirty="0">
                <a:hlinkClick r:id="rId5"/>
              </a:rPr>
              <a:t> </a:t>
            </a:r>
            <a:r>
              <a:rPr lang="en-US" sz="2200" u="sng" dirty="0">
                <a:hlinkClick r:id="rId5"/>
              </a:rPr>
              <a:t>Wilmot</a:t>
            </a:r>
            <a:r>
              <a:rPr lang="cs-CZ" sz="2200" u="sng" dirty="0"/>
              <a:t>; </a:t>
            </a:r>
            <a:r>
              <a:rPr lang="en-US" sz="2200" dirty="0">
                <a:hlinkClick r:id="rId6"/>
              </a:rPr>
              <a:t>Joyce </a:t>
            </a:r>
            <a:r>
              <a:rPr lang="en-US" sz="2200" dirty="0" err="1">
                <a:hlinkClick r:id="rId6"/>
              </a:rPr>
              <a:t>Hocker</a:t>
            </a:r>
            <a:endParaRPr lang="cs-CZ" sz="2200" dirty="0"/>
          </a:p>
          <a:p>
            <a:r>
              <a:rPr lang="cs-CZ" sz="2200" dirty="0" err="1"/>
              <a:t>Always</a:t>
            </a:r>
            <a:r>
              <a:rPr lang="cs-CZ" sz="2200" dirty="0"/>
              <a:t> read carefully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MPV_COMA Communication and Managerial Skills Training</a:t>
            </a:r>
          </a:p>
        </p:txBody>
      </p:sp>
    </p:spTree>
    <p:extLst>
      <p:ext uri="{BB962C8B-B14F-4D97-AF65-F5344CB8AC3E}">
        <p14:creationId xmlns:p14="http://schemas.microsoft.com/office/powerpoint/2010/main" val="401652148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Your input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Questions about this lesson.</a:t>
            </a:r>
          </a:p>
          <a:p>
            <a:endParaRPr lang="cs-CZ" dirty="0"/>
          </a:p>
          <a:p>
            <a:r>
              <a:rPr lang="cs-CZ" dirty="0"/>
              <a:t>Suggestions for next lessons.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MPV_COMA Communication and Managerial Skills Training</a:t>
            </a:r>
          </a:p>
        </p:txBody>
      </p:sp>
    </p:spTree>
    <p:extLst>
      <p:ext uri="{BB962C8B-B14F-4D97-AF65-F5344CB8AC3E}">
        <p14:creationId xmlns:p14="http://schemas.microsoft.com/office/powerpoint/2010/main" val="359832783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 you for your attention</a:t>
            </a:r>
          </a:p>
        </p:txBody>
      </p:sp>
      <p:pic>
        <p:nvPicPr>
          <p:cNvPr id="2050" name="Picture 2" descr="http://www.mobileapples.com/Assets/Content/Screensavers/Bye%20Bye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3976342"/>
            <a:ext cx="2577572" cy="34367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en-US"/>
              <a:t>MPV_COMA Communication and Managerial Skills Training</a:t>
            </a:r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15459699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What will you study here?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Communication processes</a:t>
            </a:r>
          </a:p>
          <a:p>
            <a:r>
              <a:rPr lang="cs-CZ" dirty="0"/>
              <a:t>Basic communication skills</a:t>
            </a:r>
          </a:p>
          <a:p>
            <a:r>
              <a:rPr lang="cs-CZ" dirty="0"/>
              <a:t>Assertiveness and its significance</a:t>
            </a:r>
          </a:p>
          <a:p>
            <a:r>
              <a:rPr lang="cs-CZ" dirty="0"/>
              <a:t>Effective presentation</a:t>
            </a:r>
          </a:p>
          <a:p>
            <a:r>
              <a:rPr lang="cs-CZ" dirty="0"/>
              <a:t>Personality communication types</a:t>
            </a:r>
          </a:p>
          <a:p>
            <a:r>
              <a:rPr lang="cs-CZ" dirty="0"/>
              <a:t>Negotiating 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Practice &gt; Listening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MPV_COMA Communication and Managerial Skills Training</a:t>
            </a:r>
          </a:p>
        </p:txBody>
      </p:sp>
    </p:spTree>
    <p:extLst>
      <p:ext uri="{BB962C8B-B14F-4D97-AF65-F5344CB8AC3E}">
        <p14:creationId xmlns:p14="http://schemas.microsoft.com/office/powerpoint/2010/main" val="20427830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Course requirements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Lectures are NOT mandatory</a:t>
            </a:r>
          </a:p>
          <a:p>
            <a:endParaRPr lang="cs-CZ" dirty="0"/>
          </a:p>
          <a:p>
            <a:r>
              <a:rPr lang="cs-CZ" dirty="0"/>
              <a:t>Seminars ARE mandatory. There is one absence allowed.</a:t>
            </a:r>
          </a:p>
          <a:p>
            <a:endParaRPr lang="cs-CZ" dirty="0"/>
          </a:p>
          <a:p>
            <a:r>
              <a:rPr lang="cs-CZ" dirty="0"/>
              <a:t>Short presentation at one of the seminars</a:t>
            </a:r>
          </a:p>
          <a:p>
            <a:endParaRPr lang="cs-CZ" dirty="0"/>
          </a:p>
          <a:p>
            <a:r>
              <a:rPr lang="cs-CZ" dirty="0"/>
              <a:t>Final test </a:t>
            </a:r>
            <a:r>
              <a:rPr lang="cs-CZ" dirty="0" smtClean="0"/>
              <a:t>(</a:t>
            </a:r>
            <a:r>
              <a:rPr lang="cs-CZ" dirty="0" err="1" smtClean="0"/>
              <a:t>after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course</a:t>
            </a:r>
            <a:r>
              <a:rPr lang="cs-CZ" dirty="0" smtClean="0"/>
              <a:t> </a:t>
            </a:r>
            <a:r>
              <a:rPr lang="cs-CZ" dirty="0" err="1" smtClean="0"/>
              <a:t>ends</a:t>
            </a:r>
            <a:r>
              <a:rPr lang="cs-CZ" dirty="0" smtClean="0"/>
              <a:t>, </a:t>
            </a:r>
            <a:r>
              <a:rPr lang="cs-CZ" dirty="0" err="1" smtClean="0"/>
              <a:t>date</a:t>
            </a:r>
            <a:r>
              <a:rPr lang="cs-CZ" dirty="0" smtClean="0"/>
              <a:t> </a:t>
            </a:r>
            <a:r>
              <a:rPr lang="cs-CZ" dirty="0" err="1" smtClean="0"/>
              <a:t>will</a:t>
            </a:r>
            <a:r>
              <a:rPr lang="cs-CZ" dirty="0" smtClean="0"/>
              <a:t> </a:t>
            </a:r>
            <a:r>
              <a:rPr lang="cs-CZ" dirty="0" err="1" smtClean="0"/>
              <a:t>be</a:t>
            </a:r>
            <a:r>
              <a:rPr lang="cs-CZ" dirty="0" smtClean="0"/>
              <a:t> </a:t>
            </a:r>
            <a:r>
              <a:rPr lang="cs-CZ" smtClean="0"/>
              <a:t>announced)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MPV_COMA Communication and Managerial Skills Training</a:t>
            </a:r>
          </a:p>
        </p:txBody>
      </p:sp>
    </p:spTree>
    <p:extLst>
      <p:ext uri="{BB962C8B-B14F-4D97-AF65-F5344CB8AC3E}">
        <p14:creationId xmlns:p14="http://schemas.microsoft.com/office/powerpoint/2010/main" val="2283715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Contacts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584" y="1628775"/>
            <a:ext cx="7772400" cy="4357687"/>
          </a:xfrm>
        </p:spPr>
        <p:txBody>
          <a:bodyPr/>
          <a:lstStyle/>
          <a:p>
            <a:r>
              <a:rPr lang="cs-CZ" dirty="0"/>
              <a:t>Regarding seminars (attendance, tasks), please contact ms Kucharova</a:t>
            </a:r>
          </a:p>
          <a:p>
            <a:endParaRPr lang="cs-CZ" dirty="0"/>
          </a:p>
          <a:p>
            <a:r>
              <a:rPr lang="cs-CZ" dirty="0"/>
              <a:t>Regarding lectures (theory, topics), please write me: </a:t>
            </a:r>
            <a:r>
              <a:rPr lang="cs-CZ" dirty="0">
                <a:hlinkClick r:id="rId2"/>
              </a:rPr>
              <a:t>216776@mail.muni.cz</a:t>
            </a:r>
            <a:endParaRPr lang="cs-CZ" dirty="0"/>
          </a:p>
          <a:p>
            <a:endParaRPr lang="cs-CZ" dirty="0"/>
          </a:p>
          <a:p>
            <a:r>
              <a:rPr lang="cs-CZ" dirty="0"/>
              <a:t>For official matters, we prefer email. My contact hours are the Mondays right after we have lectures.</a:t>
            </a:r>
          </a:p>
          <a:p>
            <a:endParaRPr lang="cs-CZ" dirty="0"/>
          </a:p>
          <a:p>
            <a:r>
              <a:rPr lang="cs-CZ" dirty="0" err="1"/>
              <a:t>Lecture</a:t>
            </a:r>
            <a:r>
              <a:rPr lang="cs-CZ" dirty="0"/>
              <a:t> </a:t>
            </a:r>
            <a:r>
              <a:rPr lang="cs-CZ" dirty="0" err="1"/>
              <a:t>time</a:t>
            </a:r>
            <a:r>
              <a:rPr lang="cs-CZ" dirty="0"/>
              <a:t>: 16:20 - 17:50. </a:t>
            </a:r>
            <a:r>
              <a:rPr lang="cs-CZ" b="1" dirty="0" err="1"/>
              <a:t>The</a:t>
            </a:r>
            <a:r>
              <a:rPr lang="cs-CZ" b="1" dirty="0"/>
              <a:t> last </a:t>
            </a:r>
            <a:r>
              <a:rPr lang="cs-CZ" b="1" dirty="0" err="1"/>
              <a:t>lecture</a:t>
            </a:r>
            <a:r>
              <a:rPr lang="cs-CZ" b="1" dirty="0"/>
              <a:t> </a:t>
            </a:r>
            <a:r>
              <a:rPr lang="cs-CZ" b="1" dirty="0" err="1"/>
              <a:t>is</a:t>
            </a:r>
            <a:r>
              <a:rPr lang="cs-CZ" b="1" dirty="0"/>
              <a:t> on 20th </a:t>
            </a:r>
            <a:r>
              <a:rPr lang="cs-CZ" b="1" dirty="0" err="1"/>
              <a:t>March</a:t>
            </a:r>
            <a:r>
              <a:rPr lang="cs-CZ" b="1" dirty="0"/>
              <a:t>, 16:20-19:30.</a:t>
            </a:r>
          </a:p>
          <a:p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MPV_COMA Communication and Managerial Skills Training</a:t>
            </a:r>
          </a:p>
        </p:txBody>
      </p:sp>
    </p:spTree>
    <p:extLst>
      <p:ext uri="{BB962C8B-B14F-4D97-AF65-F5344CB8AC3E}">
        <p14:creationId xmlns:p14="http://schemas.microsoft.com/office/powerpoint/2010/main" val="39441930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What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communication</a:t>
            </a:r>
            <a:r>
              <a:rPr lang="cs-CZ" dirty="0" smtClean="0"/>
              <a:t>?</a:t>
            </a:r>
            <a:endParaRPr lang="cs-CZ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94686574"/>
              </p:ext>
            </p:extLst>
          </p:nvPr>
        </p:nvGraphicFramePr>
        <p:xfrm>
          <a:off x="900113" y="1772816"/>
          <a:ext cx="7772400" cy="43581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MPV_COMA Communication and Managerial Skills Training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82124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Basic theory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Communication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not </a:t>
            </a:r>
            <a:r>
              <a:rPr lang="cs-CZ" dirty="0" err="1"/>
              <a:t>only</a:t>
            </a:r>
            <a:r>
              <a:rPr lang="cs-CZ" dirty="0"/>
              <a:t> transfer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knowledge</a:t>
            </a:r>
            <a:r>
              <a:rPr lang="cs-CZ" dirty="0"/>
              <a:t>, but a </a:t>
            </a:r>
            <a:r>
              <a:rPr lang="cs-CZ" dirty="0" err="1"/>
              <a:t>social</a:t>
            </a:r>
            <a:r>
              <a:rPr lang="cs-CZ" dirty="0"/>
              <a:t> </a:t>
            </a:r>
            <a:r>
              <a:rPr lang="cs-CZ" dirty="0" err="1"/>
              <a:t>interaction</a:t>
            </a:r>
            <a:endParaRPr lang="cs-CZ" dirty="0"/>
          </a:p>
          <a:p>
            <a:endParaRPr lang="cs-CZ" dirty="0"/>
          </a:p>
          <a:p>
            <a:r>
              <a:rPr lang="cs-CZ" dirty="0" err="1"/>
              <a:t>Important</a:t>
            </a:r>
            <a:r>
              <a:rPr lang="cs-CZ" dirty="0"/>
              <a:t> is both How and What </a:t>
            </a:r>
            <a:r>
              <a:rPr lang="cs-CZ" dirty="0" err="1"/>
              <a:t>we</a:t>
            </a:r>
            <a:r>
              <a:rPr lang="cs-CZ" dirty="0"/>
              <a:t> </a:t>
            </a:r>
            <a:r>
              <a:rPr lang="cs-CZ" dirty="0" err="1"/>
              <a:t>communicate</a:t>
            </a:r>
            <a:r>
              <a:rPr lang="cs-CZ" dirty="0"/>
              <a:t>, </a:t>
            </a:r>
            <a:r>
              <a:rPr lang="cs-CZ" dirty="0" err="1"/>
              <a:t>verbally</a:t>
            </a:r>
            <a:r>
              <a:rPr lang="cs-CZ" dirty="0"/>
              <a:t> and non-</a:t>
            </a:r>
            <a:r>
              <a:rPr lang="cs-CZ" dirty="0" err="1"/>
              <a:t>verbally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MPV_COMA Communication and Managerial Skills Training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79712" y="3789665"/>
            <a:ext cx="4680520" cy="25967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16474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What</a:t>
            </a:r>
            <a:r>
              <a:rPr lang="cs-CZ" dirty="0" smtClean="0"/>
              <a:t> </a:t>
            </a:r>
            <a:r>
              <a:rPr lang="cs-CZ" dirty="0" err="1" smtClean="0"/>
              <a:t>makes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effective</a:t>
            </a:r>
            <a:r>
              <a:rPr lang="cs-CZ" dirty="0" smtClean="0"/>
              <a:t> </a:t>
            </a:r>
            <a:r>
              <a:rPr lang="cs-CZ" dirty="0" err="1" smtClean="0"/>
              <a:t>communication</a:t>
            </a:r>
            <a:r>
              <a:rPr lang="cs-CZ" dirty="0" smtClean="0"/>
              <a:t>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“I know that you believe you understand what you think I said, but I am not sure you realize that what you heard is not what I meant!”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MPV_COMA Communication and Managerial Skills Training</a:t>
            </a:r>
          </a:p>
        </p:txBody>
      </p:sp>
    </p:spTree>
    <p:extLst>
      <p:ext uri="{BB962C8B-B14F-4D97-AF65-F5344CB8AC3E}">
        <p14:creationId xmlns:p14="http://schemas.microsoft.com/office/powerpoint/2010/main" val="27885796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Structure of an Interaction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Intention of the speaker</a:t>
            </a:r>
          </a:p>
          <a:p>
            <a:endParaRPr lang="cs-CZ" dirty="0"/>
          </a:p>
          <a:p>
            <a:r>
              <a:rPr lang="cs-CZ" dirty="0"/>
              <a:t>How speaker understands </a:t>
            </a:r>
            <a:r>
              <a:rPr lang="cs-CZ" dirty="0" err="1"/>
              <a:t>what</a:t>
            </a:r>
            <a:r>
              <a:rPr lang="cs-CZ" dirty="0"/>
              <a:t> </a:t>
            </a:r>
            <a:r>
              <a:rPr lang="cs-CZ" dirty="0" smtClean="0"/>
              <a:t>s/he </a:t>
            </a:r>
            <a:r>
              <a:rPr lang="cs-CZ" dirty="0"/>
              <a:t>is saying</a:t>
            </a:r>
          </a:p>
          <a:p>
            <a:endParaRPr lang="cs-CZ" dirty="0"/>
          </a:p>
          <a:p>
            <a:r>
              <a:rPr lang="cs-CZ" dirty="0"/>
              <a:t>Content of the interaction</a:t>
            </a:r>
          </a:p>
          <a:p>
            <a:endParaRPr lang="cs-CZ" dirty="0"/>
          </a:p>
          <a:p>
            <a:r>
              <a:rPr lang="cs-CZ" dirty="0"/>
              <a:t>How listener understands what was said</a:t>
            </a:r>
          </a:p>
          <a:p>
            <a:endParaRPr lang="cs-CZ" dirty="0"/>
          </a:p>
          <a:p>
            <a:r>
              <a:rPr lang="cs-CZ" dirty="0"/>
              <a:t>Impact on the listener</a:t>
            </a:r>
          </a:p>
          <a:p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MPV_COMA Communication and Managerial Skills Training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3059855"/>
      </p:ext>
    </p:extLst>
  </p:cSld>
  <p:clrMapOvr>
    <a:masterClrMapping/>
  </p:clrMapOvr>
</p:sld>
</file>

<file path=ppt/theme/theme1.xml><?xml version="1.0" encoding="utf-8"?>
<a:theme xmlns:a="http://schemas.openxmlformats.org/drawingml/2006/main" name="ESF_EN">
  <a:themeElements>
    <a:clrScheme name="BÉŽOVÁ základní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BÉŽOVÁ základní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ÉŽOVÁ základní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základní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základní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základní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základní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základní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základní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základní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základní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základní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základní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základní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základní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ÉŽOVÁ TITL">
  <a:themeElements>
    <a:clrScheme name="BÉŽOVÁ TITL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BÉŽOVÁ TITL">
      <a:majorFont>
        <a:latin typeface="Verdana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ÉŽOVÁ TITL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ESF_EN</Template>
  <TotalTime>1848</TotalTime>
  <Words>971</Words>
  <Application>Microsoft Office PowerPoint</Application>
  <PresentationFormat>Předvádění na obrazovce (4:3)</PresentationFormat>
  <Paragraphs>183</Paragraphs>
  <Slides>24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24</vt:i4>
      </vt:variant>
    </vt:vector>
  </HeadingPairs>
  <TitlesOfParts>
    <vt:vector size="31" baseType="lpstr">
      <vt:lpstr>Arial</vt:lpstr>
      <vt:lpstr>Calibri</vt:lpstr>
      <vt:lpstr>Trebuchet MS</vt:lpstr>
      <vt:lpstr>Verdana</vt:lpstr>
      <vt:lpstr>Wingdings</vt:lpstr>
      <vt:lpstr>ESF_EN</vt:lpstr>
      <vt:lpstr>BÉŽOVÁ TITL</vt:lpstr>
      <vt:lpstr>Introduction. Requirements,Communication processes</vt:lpstr>
      <vt:lpstr>Today</vt:lpstr>
      <vt:lpstr>What will you study here?</vt:lpstr>
      <vt:lpstr>Course requirements</vt:lpstr>
      <vt:lpstr>Contacts</vt:lpstr>
      <vt:lpstr>What is communication?</vt:lpstr>
      <vt:lpstr>Basic theory</vt:lpstr>
      <vt:lpstr>What makes for effective communication?</vt:lpstr>
      <vt:lpstr>Structure of an Interaction</vt:lpstr>
      <vt:lpstr>What bad things can happen?</vt:lpstr>
      <vt:lpstr>What bad things can happen?</vt:lpstr>
      <vt:lpstr>Your First Date with Your Crush</vt:lpstr>
      <vt:lpstr>Your First Date with Your Crush II.</vt:lpstr>
      <vt:lpstr>The Listening Dilemma</vt:lpstr>
      <vt:lpstr>Listening as a Skill and an Exercise</vt:lpstr>
      <vt:lpstr>First Activity – Split into pairs.</vt:lpstr>
      <vt:lpstr>How to be a Good Listener</vt:lpstr>
      <vt:lpstr>Can we ask good questions?</vt:lpstr>
      <vt:lpstr>What happens when we tell and ask questions?</vt:lpstr>
      <vt:lpstr>The Question and Listening Practice:</vt:lpstr>
      <vt:lpstr>The Question and Listening Practice:</vt:lpstr>
      <vt:lpstr>Recommended Literature (non-mandatory list of good COMA related books)</vt:lpstr>
      <vt:lpstr>Your input</vt:lpstr>
      <vt:lpstr>Thank you for your attention</vt:lpstr>
    </vt:vector>
  </TitlesOfParts>
  <Company>Ekonomicko-správní fakulta Masarykovy univerzity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Public Choice Theory lecture in BPV_APEC Public Economics</dc:title>
  <dc:creator>Fišar Miloš</dc:creator>
  <cp:lastModifiedBy>Řezáč Jan</cp:lastModifiedBy>
  <cp:revision>75</cp:revision>
  <cp:lastPrinted>2013-10-22T13:36:38Z</cp:lastPrinted>
  <dcterms:created xsi:type="dcterms:W3CDTF">2013-10-14T12:12:15Z</dcterms:created>
  <dcterms:modified xsi:type="dcterms:W3CDTF">2017-02-21T09:09:51Z</dcterms:modified>
</cp:coreProperties>
</file>