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 id="2147483676" r:id="rId3"/>
  </p:sldMasterIdLst>
  <p:notesMasterIdLst>
    <p:notesMasterId r:id="rId31"/>
  </p:notesMasterIdLst>
  <p:handoutMasterIdLst>
    <p:handoutMasterId r:id="rId32"/>
  </p:handoutMasterIdLst>
  <p:sldIdLst>
    <p:sldId id="263" r:id="rId4"/>
    <p:sldId id="345" r:id="rId5"/>
    <p:sldId id="352" r:id="rId6"/>
    <p:sldId id="351" r:id="rId7"/>
    <p:sldId id="353" r:id="rId8"/>
    <p:sldId id="355" r:id="rId9"/>
    <p:sldId id="356" r:id="rId10"/>
    <p:sldId id="367" r:id="rId11"/>
    <p:sldId id="354" r:id="rId12"/>
    <p:sldId id="350" r:id="rId13"/>
    <p:sldId id="349" r:id="rId14"/>
    <p:sldId id="348" r:id="rId15"/>
    <p:sldId id="347" r:id="rId16"/>
    <p:sldId id="358" r:id="rId17"/>
    <p:sldId id="357" r:id="rId18"/>
    <p:sldId id="346" r:id="rId19"/>
    <p:sldId id="359" r:id="rId20"/>
    <p:sldId id="360" r:id="rId21"/>
    <p:sldId id="361" r:id="rId22"/>
    <p:sldId id="365" r:id="rId23"/>
    <p:sldId id="366" r:id="rId24"/>
    <p:sldId id="362" r:id="rId25"/>
    <p:sldId id="364" r:id="rId26"/>
    <p:sldId id="363" r:id="rId27"/>
    <p:sldId id="338" r:id="rId28"/>
    <p:sldId id="261" r:id="rId29"/>
    <p:sldId id="262" r:id="rId3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Výchozí oddíl" id="{40163085-91C2-4027-8623-189C31ACBF7B}">
          <p14:sldIdLst>
            <p14:sldId id="263"/>
            <p14:sldId id="345"/>
            <p14:sldId id="352"/>
            <p14:sldId id="351"/>
            <p14:sldId id="353"/>
            <p14:sldId id="355"/>
            <p14:sldId id="356"/>
            <p14:sldId id="367"/>
            <p14:sldId id="354"/>
            <p14:sldId id="350"/>
            <p14:sldId id="349"/>
            <p14:sldId id="348"/>
            <p14:sldId id="347"/>
            <p14:sldId id="358"/>
            <p14:sldId id="357"/>
            <p14:sldId id="346"/>
            <p14:sldId id="359"/>
            <p14:sldId id="360"/>
            <p14:sldId id="361"/>
            <p14:sldId id="365"/>
            <p14:sldId id="366"/>
            <p14:sldId id="362"/>
            <p14:sldId id="364"/>
            <p14:sldId id="363"/>
            <p14:sldId id="338"/>
          </p14:sldIdLst>
        </p14:section>
        <p14:section name="Oddíl bez názvu" id="{B18B128D-0C8B-437C-BCD3-144F8152450B}">
          <p14:sldIdLst>
            <p14:sldId id="261"/>
            <p14:sldId id="26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CB25"/>
    <a:srgbClr val="0066FF"/>
    <a:srgbClr val="EC8D2F"/>
    <a:srgbClr val="EFECEB"/>
    <a:srgbClr val="E7E5E5"/>
    <a:srgbClr val="5E5447"/>
    <a:srgbClr val="F6F4F4"/>
    <a:srgbClr val="695C4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85" autoAdjust="0"/>
    <p:restoredTop sz="87363" autoAdjust="0"/>
  </p:normalViewPr>
  <p:slideViewPr>
    <p:cSldViewPr snapToObjects="1">
      <p:cViewPr>
        <p:scale>
          <a:sx n="100" d="100"/>
          <a:sy n="100" d="100"/>
        </p:scale>
        <p:origin x="-1944" y="-462"/>
      </p:cViewPr>
      <p:guideLst>
        <p:guide orient="horz" pos="2160"/>
        <p:guide pos="2880"/>
      </p:guideLst>
    </p:cSldViewPr>
  </p:slideViewPr>
  <p:notesTextViewPr>
    <p:cViewPr>
      <p:scale>
        <a:sx n="100" d="100"/>
        <a:sy n="100" d="100"/>
      </p:scale>
      <p:origin x="0" y="0"/>
    </p:cViewPr>
  </p:notesTextViewPr>
  <p:sorterViewPr>
    <p:cViewPr>
      <p:scale>
        <a:sx n="40" d="100"/>
        <a:sy n="40" d="100"/>
      </p:scale>
      <p:origin x="0" y="0"/>
    </p:cViewPr>
  </p:sorterViewPr>
  <p:notesViewPr>
    <p:cSldViewPr snapToObjects="1">
      <p:cViewPr varScale="1">
        <p:scale>
          <a:sx n="54" d="100"/>
          <a:sy n="54" d="100"/>
        </p:scale>
        <p:origin x="-161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tx>
            <c:strRef>
              <c:f>Sheet1!$B$1</c:f>
              <c:strCache>
                <c:ptCount val="1"/>
                <c:pt idx="0">
                  <c:v>Amet</c:v>
                </c:pt>
              </c:strCache>
            </c:strRef>
          </c:tx>
          <c:invertIfNegative val="0"/>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ser>
          <c:idx val="1"/>
          <c:order val="1"/>
          <c:tx>
            <c:strRef>
              <c:f>Sheet1!$C$1</c:f>
              <c:strCache>
                <c:ptCount val="1"/>
                <c:pt idx="0">
                  <c:v>Ipsum</c:v>
                </c:pt>
              </c:strCache>
            </c:strRef>
          </c:tx>
          <c:invertIfNegative val="0"/>
          <c:cat>
            <c:strRef>
              <c:f>Sheet1!$A$2:$A$5</c:f>
              <c:strCache>
                <c:ptCount val="4"/>
                <c:pt idx="0">
                  <c:v>1st Qtr</c:v>
                </c:pt>
                <c:pt idx="1">
                  <c:v>2nd Qtr</c:v>
                </c:pt>
                <c:pt idx="2">
                  <c:v>3rd Qtr</c:v>
                </c:pt>
                <c:pt idx="3">
                  <c:v>4th Qtr</c:v>
                </c:pt>
              </c:strCache>
            </c:strRef>
          </c:cat>
          <c:val>
            <c:numRef>
              <c:f>Sheet1!$C$2:$C$5</c:f>
              <c:numCache>
                <c:formatCode>General</c:formatCode>
                <c:ptCount val="4"/>
                <c:pt idx="0">
                  <c:v>3</c:v>
                </c:pt>
                <c:pt idx="1">
                  <c:v>4</c:v>
                </c:pt>
                <c:pt idx="2">
                  <c:v>5</c:v>
                </c:pt>
                <c:pt idx="3">
                  <c:v>3</c:v>
                </c:pt>
              </c:numCache>
            </c:numRef>
          </c:val>
        </c:ser>
        <c:ser>
          <c:idx val="2"/>
          <c:order val="2"/>
          <c:tx>
            <c:strRef>
              <c:f>Sheet1!$D$1</c:f>
              <c:strCache>
                <c:ptCount val="1"/>
                <c:pt idx="0">
                  <c:v>Lorem</c:v>
                </c:pt>
              </c:strCache>
            </c:strRef>
          </c:tx>
          <c:invertIfNegative val="0"/>
          <c:cat>
            <c:strRef>
              <c:f>Sheet1!$A$2:$A$5</c:f>
              <c:strCache>
                <c:ptCount val="4"/>
                <c:pt idx="0">
                  <c:v>1st Qtr</c:v>
                </c:pt>
                <c:pt idx="1">
                  <c:v>2nd Qtr</c:v>
                </c:pt>
                <c:pt idx="2">
                  <c:v>3rd Qtr</c:v>
                </c:pt>
                <c:pt idx="3">
                  <c:v>4th Qtr</c:v>
                </c:pt>
              </c:strCache>
            </c:strRef>
          </c:cat>
          <c:val>
            <c:numRef>
              <c:f>Sheet1!$D$2:$D$5</c:f>
              <c:numCache>
                <c:formatCode>General</c:formatCode>
                <c:ptCount val="4"/>
                <c:pt idx="0">
                  <c:v>4</c:v>
                </c:pt>
                <c:pt idx="1">
                  <c:v>2</c:v>
                </c:pt>
                <c:pt idx="2">
                  <c:v>6</c:v>
                </c:pt>
                <c:pt idx="3">
                  <c:v>4</c:v>
                </c:pt>
              </c:numCache>
            </c:numRef>
          </c:val>
        </c:ser>
        <c:ser>
          <c:idx val="3"/>
          <c:order val="3"/>
          <c:tx>
            <c:strRef>
              <c:f>Sheet1!$E$1</c:f>
              <c:strCache>
                <c:ptCount val="1"/>
                <c:pt idx="0">
                  <c:v>Amet</c:v>
                </c:pt>
              </c:strCache>
            </c:strRef>
          </c:tx>
          <c:invertIfNegative val="0"/>
          <c:cat>
            <c:strRef>
              <c:f>Sheet1!$A$2:$A$5</c:f>
              <c:strCache>
                <c:ptCount val="4"/>
                <c:pt idx="0">
                  <c:v>1st Qtr</c:v>
                </c:pt>
                <c:pt idx="1">
                  <c:v>2nd Qtr</c:v>
                </c:pt>
                <c:pt idx="2">
                  <c:v>3rd Qtr</c:v>
                </c:pt>
                <c:pt idx="3">
                  <c:v>4th Qtr</c:v>
                </c:pt>
              </c:strCache>
            </c:strRef>
          </c:cat>
          <c:val>
            <c:numRef>
              <c:f>Sheet1!$E$2:$E$5</c:f>
              <c:numCache>
                <c:formatCode>General</c:formatCode>
                <c:ptCount val="4"/>
                <c:pt idx="0">
                  <c:v>8.2000000000000011</c:v>
                </c:pt>
                <c:pt idx="1">
                  <c:v>3.2</c:v>
                </c:pt>
                <c:pt idx="2">
                  <c:v>1.4</c:v>
                </c:pt>
                <c:pt idx="3">
                  <c:v>1.2</c:v>
                </c:pt>
              </c:numCache>
            </c:numRef>
          </c:val>
        </c:ser>
        <c:ser>
          <c:idx val="4"/>
          <c:order val="4"/>
          <c:tx>
            <c:strRef>
              <c:f>Sheet1!$F$1</c:f>
              <c:strCache>
                <c:ptCount val="1"/>
                <c:pt idx="0">
                  <c:v>Ipsum</c:v>
                </c:pt>
              </c:strCache>
            </c:strRef>
          </c:tx>
          <c:invertIfNegative val="0"/>
          <c:cat>
            <c:strRef>
              <c:f>Sheet1!$A$2:$A$5</c:f>
              <c:strCache>
                <c:ptCount val="4"/>
                <c:pt idx="0">
                  <c:v>1st Qtr</c:v>
                </c:pt>
                <c:pt idx="1">
                  <c:v>2nd Qtr</c:v>
                </c:pt>
                <c:pt idx="2">
                  <c:v>3rd Qtr</c:v>
                </c:pt>
                <c:pt idx="3">
                  <c:v>4th Qtr</c:v>
                </c:pt>
              </c:strCache>
            </c:strRef>
          </c:cat>
          <c:val>
            <c:numRef>
              <c:f>Sheet1!$F$2:$F$5</c:f>
              <c:numCache>
                <c:formatCode>General</c:formatCode>
                <c:ptCount val="4"/>
                <c:pt idx="0">
                  <c:v>3</c:v>
                </c:pt>
                <c:pt idx="1">
                  <c:v>4</c:v>
                </c:pt>
                <c:pt idx="2">
                  <c:v>5</c:v>
                </c:pt>
                <c:pt idx="3">
                  <c:v>3</c:v>
                </c:pt>
              </c:numCache>
            </c:numRef>
          </c:val>
        </c:ser>
        <c:ser>
          <c:idx val="5"/>
          <c:order val="5"/>
          <c:tx>
            <c:strRef>
              <c:f>Sheet1!$G$1</c:f>
              <c:strCache>
                <c:ptCount val="1"/>
                <c:pt idx="0">
                  <c:v>Lorem</c:v>
                </c:pt>
              </c:strCache>
            </c:strRef>
          </c:tx>
          <c:invertIfNegative val="0"/>
          <c:cat>
            <c:strRef>
              <c:f>Sheet1!$A$2:$A$5</c:f>
              <c:strCache>
                <c:ptCount val="4"/>
                <c:pt idx="0">
                  <c:v>1st Qtr</c:v>
                </c:pt>
                <c:pt idx="1">
                  <c:v>2nd Qtr</c:v>
                </c:pt>
                <c:pt idx="2">
                  <c:v>3rd Qtr</c:v>
                </c:pt>
                <c:pt idx="3">
                  <c:v>4th Qtr</c:v>
                </c:pt>
              </c:strCache>
            </c:strRef>
          </c:cat>
          <c:val>
            <c:numRef>
              <c:f>Sheet1!$G$2:$G$5</c:f>
              <c:numCache>
                <c:formatCode>General</c:formatCode>
                <c:ptCount val="4"/>
                <c:pt idx="0">
                  <c:v>4</c:v>
                </c:pt>
                <c:pt idx="1">
                  <c:v>2</c:v>
                </c:pt>
                <c:pt idx="2">
                  <c:v>6</c:v>
                </c:pt>
                <c:pt idx="3">
                  <c:v>4</c:v>
                </c:pt>
              </c:numCache>
            </c:numRef>
          </c:val>
        </c:ser>
        <c:dLbls>
          <c:showLegendKey val="0"/>
          <c:showVal val="0"/>
          <c:showCatName val="0"/>
          <c:showSerName val="0"/>
          <c:showPercent val="0"/>
          <c:showBubbleSize val="0"/>
        </c:dLbls>
        <c:gapWidth val="100"/>
        <c:axId val="53467008"/>
        <c:axId val="53468544"/>
      </c:barChart>
      <c:catAx>
        <c:axId val="53467008"/>
        <c:scaling>
          <c:orientation val="minMax"/>
        </c:scaling>
        <c:delete val="0"/>
        <c:axPos val="l"/>
        <c:numFmt formatCode="General" sourceLinked="1"/>
        <c:majorTickMark val="out"/>
        <c:minorTickMark val="none"/>
        <c:tickLblPos val="nextTo"/>
        <c:txPr>
          <a:bodyPr/>
          <a:lstStyle/>
          <a:p>
            <a:pPr>
              <a:defRPr lang="en-US"/>
            </a:pPr>
            <a:endParaRPr lang="cs-CZ"/>
          </a:p>
        </c:txPr>
        <c:crossAx val="53468544"/>
        <c:crosses val="autoZero"/>
        <c:auto val="1"/>
        <c:lblAlgn val="ctr"/>
        <c:lblOffset val="100"/>
        <c:noMultiLvlLbl val="0"/>
      </c:catAx>
      <c:valAx>
        <c:axId val="53468544"/>
        <c:scaling>
          <c:orientation val="minMax"/>
        </c:scaling>
        <c:delete val="0"/>
        <c:axPos val="b"/>
        <c:majorGridlines/>
        <c:numFmt formatCode="General" sourceLinked="1"/>
        <c:majorTickMark val="out"/>
        <c:minorTickMark val="none"/>
        <c:tickLblPos val="nextTo"/>
        <c:txPr>
          <a:bodyPr/>
          <a:lstStyle/>
          <a:p>
            <a:pPr>
              <a:defRPr lang="en-US"/>
            </a:pPr>
            <a:endParaRPr lang="cs-CZ"/>
          </a:p>
        </c:txPr>
        <c:crossAx val="53467008"/>
        <c:crosses val="autoZero"/>
        <c:crossBetween val="between"/>
      </c:valAx>
    </c:plotArea>
    <c:legend>
      <c:legendPos val="r"/>
      <c:layout/>
      <c:overlay val="0"/>
      <c:txPr>
        <a:bodyPr/>
        <a:lstStyle/>
        <a:p>
          <a:pPr>
            <a:defRPr lang="en-US" sz="1200"/>
          </a:pPr>
          <a:endParaRPr lang="cs-CZ"/>
        </a:p>
      </c:txPr>
    </c:legend>
    <c:plotVisOnly val="1"/>
    <c:dispBlanksAs val="gap"/>
    <c:showDLblsOverMax val="0"/>
  </c:chart>
  <c:txPr>
    <a:bodyPr/>
    <a:lstStyle/>
    <a:p>
      <a:pPr>
        <a:defRPr sz="1000"/>
      </a:pPr>
      <a:endParaRPr lang="cs-CZ"/>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3.png"/></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6200" y="346075"/>
            <a:ext cx="2971800" cy="263525"/>
          </a:xfrm>
          <a:prstGeom prst="rect">
            <a:avLst/>
          </a:prstGeom>
        </p:spPr>
        <p:txBody>
          <a:bodyPr vert="horz" lIns="91440" tIns="45720" rIns="91440" bIns="45720" rtlCol="0"/>
          <a:lstStyle>
            <a:lvl1pPr algn="r" fontAlgn="auto">
              <a:spcBef>
                <a:spcPts val="0"/>
              </a:spcBef>
              <a:spcAft>
                <a:spcPts val="0"/>
              </a:spcAft>
              <a:defRPr sz="900">
                <a:latin typeface="+mn-lt"/>
              </a:defRPr>
            </a:lvl1pPr>
          </a:lstStyle>
          <a:p>
            <a:pPr>
              <a:defRPr/>
            </a:pPr>
            <a:fld id="{CF341A89-6707-41C0-BFC1-EE08C93F84B8}" type="datetimeFigureOut">
              <a:rPr lang="en-US"/>
              <a:pPr>
                <a:defRPr/>
              </a:pPr>
              <a:t>5/3/2018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900">
                <a:latin typeface="+mn-lt"/>
              </a:defRPr>
            </a:lvl1pPr>
          </a:lstStyle>
          <a:p>
            <a:pPr>
              <a:defRPr/>
            </a:pPr>
            <a:endParaRPr lang="en-US"/>
          </a:p>
        </p:txBody>
      </p:sp>
      <p:sp>
        <p:nvSpPr>
          <p:cNvPr id="5" name="Slide Number Placeholder 4"/>
          <p:cNvSpPr>
            <a:spLocks noGrp="1"/>
          </p:cNvSpPr>
          <p:nvPr>
            <p:ph type="sldNum" sz="quarter" idx="3"/>
          </p:nvPr>
        </p:nvSpPr>
        <p:spPr>
          <a:xfrm>
            <a:off x="3886200" y="8686800"/>
            <a:ext cx="2971800" cy="457200"/>
          </a:xfrm>
          <a:prstGeom prst="rect">
            <a:avLst/>
          </a:prstGeom>
        </p:spPr>
        <p:txBody>
          <a:bodyPr vert="horz" lIns="91440" tIns="45720" rIns="91440" bIns="45720" rtlCol="0" anchor="b"/>
          <a:lstStyle>
            <a:lvl1pPr algn="r" fontAlgn="auto">
              <a:spcBef>
                <a:spcPts val="0"/>
              </a:spcBef>
              <a:spcAft>
                <a:spcPts val="0"/>
              </a:spcAft>
              <a:defRPr sz="900">
                <a:latin typeface="+mn-lt"/>
              </a:defRPr>
            </a:lvl1pPr>
          </a:lstStyle>
          <a:p>
            <a:pPr>
              <a:defRPr/>
            </a:pPr>
            <a:fld id="{91F8BDF7-0343-41E4-BE88-7634102BB5A5}" type="slidenum">
              <a:rPr lang="en-US"/>
              <a:pPr>
                <a:defRPr/>
              </a:pPr>
              <a:t>‹#›</a:t>
            </a:fld>
            <a:endParaRPr lang="en-US"/>
          </a:p>
        </p:txBody>
      </p:sp>
      <p:pic>
        <p:nvPicPr>
          <p:cNvPr id="15365" name="Picture 6" descr="Navertica.png"/>
          <p:cNvPicPr>
            <a:picLocks noChangeAspect="1"/>
          </p:cNvPicPr>
          <p:nvPr/>
        </p:nvPicPr>
        <p:blipFill>
          <a:blip r:embed="rId3"/>
          <a:srcRect/>
          <a:stretch>
            <a:fillRect/>
          </a:stretch>
        </p:blipFill>
        <p:spPr bwMode="auto">
          <a:xfrm>
            <a:off x="76200" y="263525"/>
            <a:ext cx="2138363" cy="346075"/>
          </a:xfrm>
          <a:prstGeom prst="rect">
            <a:avLst/>
          </a:prstGeom>
          <a:noFill/>
          <a:ln w="9525">
            <a:noFill/>
            <a:miter lim="800000"/>
            <a:headEnd/>
            <a:tailEnd/>
          </a:ln>
        </p:spPr>
      </p:pic>
    </p:spTree>
    <p:extLst>
      <p:ext uri="{BB962C8B-B14F-4D97-AF65-F5344CB8AC3E}">
        <p14:creationId xmlns:p14="http://schemas.microsoft.com/office/powerpoint/2010/main" val="1855900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6F38DBB-8754-408A-A7FD-1784B59CB836}" type="datetimeFigureOut">
              <a:rPr lang="en-US"/>
              <a:pPr>
                <a:defRPr/>
              </a:pPr>
              <a:t>5/3/2018</a:t>
            </a:fld>
            <a:endParaRPr lang="en-US"/>
          </a:p>
        </p:txBody>
      </p:sp>
      <p:sp>
        <p:nvSpPr>
          <p:cNvPr id="4" name="Slide Image Placeholder 3"/>
          <p:cNvSpPr>
            <a:spLocks noGrp="1" noRot="1" noChangeAspect="1"/>
          </p:cNvSpPr>
          <p:nvPr>
            <p:ph type="sldImg" idx="2"/>
          </p:nvPr>
        </p:nvSpPr>
        <p:spPr>
          <a:xfrm>
            <a:off x="1143000" y="685800"/>
            <a:ext cx="4573588"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4D74772-F067-4D11-9CC0-8F274440A027}" type="slidenum">
              <a:rPr lang="en-US"/>
              <a:pPr>
                <a:defRPr/>
              </a:pPr>
              <a:t>‹#›</a:t>
            </a:fld>
            <a:endParaRPr lang="en-US"/>
          </a:p>
        </p:txBody>
      </p:sp>
    </p:spTree>
    <p:extLst>
      <p:ext uri="{BB962C8B-B14F-4D97-AF65-F5344CB8AC3E}">
        <p14:creationId xmlns:p14="http://schemas.microsoft.com/office/powerpoint/2010/main" val="325950182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b="1" i="1"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EA1B07-FCE8-4886-8D8B-8514476100FB}" type="slidenum">
              <a:rPr lang="en-US"/>
              <a:pPr fontAlgn="base">
                <a:spcBef>
                  <a:spcPct val="0"/>
                </a:spcBef>
                <a:spcAft>
                  <a:spcPct val="0"/>
                </a:spcAft>
                <a:defRPr/>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180000" y="1600202"/>
            <a:ext cx="8730000" cy="45259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5" name="Date Placeholder 3"/>
          <p:cNvSpPr>
            <a:spLocks noGrp="1"/>
          </p:cNvSpPr>
          <p:nvPr>
            <p:ph type="dt" sz="half" idx="14"/>
          </p:nvPr>
        </p:nvSpPr>
        <p:spPr/>
        <p:txBody>
          <a:bodyPr/>
          <a:lstStyle>
            <a:lvl1pPr>
              <a:defRPr/>
            </a:lvl1pPr>
          </a:lstStyle>
          <a:p>
            <a:pPr>
              <a:defRPr/>
            </a:pPr>
            <a:fld id="{93C0CA79-4C5B-4E75-990F-DC85E4820367}" type="datetime1">
              <a:rPr lang="cs-CZ" smtClean="0"/>
              <a:t>3.5.2018</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7E8E743B-535F-433A-A66F-D792A6BD603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29600" y="838202"/>
            <a:ext cx="672000" cy="5287963"/>
          </a:xfr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180000" y="838202"/>
            <a:ext cx="8049600" cy="52879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5" name="Date Placeholder 3"/>
          <p:cNvSpPr>
            <a:spLocks noGrp="1"/>
          </p:cNvSpPr>
          <p:nvPr>
            <p:ph type="dt" sz="half" idx="14"/>
          </p:nvPr>
        </p:nvSpPr>
        <p:spPr/>
        <p:txBody>
          <a:bodyPr/>
          <a:lstStyle>
            <a:lvl1pPr>
              <a:defRPr/>
            </a:lvl1pPr>
          </a:lstStyle>
          <a:p>
            <a:pPr>
              <a:defRPr/>
            </a:pPr>
            <a:fld id="{10423E47-D4AC-4417-BD50-AD2EFBF48BC8}" type="datetime1">
              <a:rPr lang="cs-CZ" smtClean="0"/>
              <a:t>3.5.2018</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D0DBB937-D5FA-4E62-A498-3A5962B8236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3.5.2018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1315004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9C74A0C-3999-4A34-B7B3-0F835A0A5B6E}" type="datetimeFigureOut">
              <a:rPr lang="cs-CZ" smtClean="0"/>
              <a:t>3.5.2018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709242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2484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28596" y="838200"/>
            <a:ext cx="8499404" cy="579438"/>
          </a:xfrm>
        </p:spPr>
        <p:txBody>
          <a:bodyPr>
            <a:noAutofit/>
          </a:bodyPr>
          <a:lstStyle>
            <a:lvl1pPr algn="l">
              <a:defRPr sz="2800" b="0">
                <a:solidFill>
                  <a:srgbClr val="695C4F"/>
                </a:solidFill>
              </a:defRPr>
            </a:lvl1pPr>
          </a:lstStyle>
          <a:p>
            <a:r>
              <a:rPr lang="cs-CZ" smtClean="0"/>
              <a:t>Klepnutím lze upravit styl předlohy nadpisů.</a:t>
            </a:r>
            <a:endParaRPr lang="en-US" dirty="0"/>
          </a:p>
        </p:txBody>
      </p:sp>
      <p:sp>
        <p:nvSpPr>
          <p:cNvPr id="8"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11" name="Content Placeholder 2"/>
          <p:cNvSpPr>
            <a:spLocks noGrp="1"/>
          </p:cNvSpPr>
          <p:nvPr>
            <p:ph idx="1"/>
          </p:nvPr>
        </p:nvSpPr>
        <p:spPr>
          <a:xfrm>
            <a:off x="428596" y="1600202"/>
            <a:ext cx="8481404" cy="4525963"/>
          </a:xfrm>
        </p:spPr>
        <p:txBody>
          <a:bodyPr/>
          <a:lstStyle>
            <a:lvl1pPr>
              <a:buSzPct val="100000"/>
              <a:buFontTx/>
              <a:buBlip>
                <a:blip r:embed="rId2"/>
              </a:buBlip>
              <a:defRPr/>
            </a:lvl1pPr>
            <a:lvl2pPr>
              <a:buSzPct val="90000"/>
              <a:buFontTx/>
              <a:buBlip>
                <a:blip r:embed="rId2"/>
              </a:buBlip>
              <a:defRPr/>
            </a:lvl2pPr>
            <a:lvl3pPr>
              <a:buSzPct val="80000"/>
              <a:buFontTx/>
              <a:buBlip>
                <a:blip r:embed="rId2"/>
              </a:buBlip>
              <a:defRPr/>
            </a:lvl3pPr>
            <a:lvl4pPr>
              <a:buSzPct val="70000"/>
              <a:buFontTx/>
              <a:buBlip>
                <a:blip r:embed="rId2"/>
              </a:buBlip>
              <a:defRPr/>
            </a:lvl4pPr>
            <a:lvl5pPr>
              <a:buSzPct val="60000"/>
              <a:buFontTx/>
              <a:buBlip>
                <a:blip r:embed="rId2"/>
              </a:buBlip>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9BB0D974-11A3-4140-A9FA-0BBE69964986}" type="datetime1">
              <a:rPr lang="cs-CZ" smtClean="0"/>
              <a:t>3.5.2018</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371850DC-A6CE-4D32-BD15-ACE49A714335}" type="slidenum">
              <a:rPr lang="en-US"/>
              <a:pPr>
                <a:defRPr/>
              </a:pPr>
              <a:t>‹#›</a:t>
            </a:fld>
            <a:endParaRPr lang="en-US" dirty="0"/>
          </a:p>
        </p:txBody>
      </p:sp>
    </p:spTree>
    <p:extLst>
      <p:ext uri="{BB962C8B-B14F-4D97-AF65-F5344CB8AC3E}">
        <p14:creationId xmlns:p14="http://schemas.microsoft.com/office/powerpoint/2010/main" val="3666882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4" name="Rectangle 6"/>
          <p:cNvSpPr/>
          <p:nvPr userDrawn="1"/>
        </p:nvSpPr>
        <p:spPr>
          <a:xfrm>
            <a:off x="6553200" y="0"/>
            <a:ext cx="2590800" cy="533400"/>
          </a:xfrm>
          <a:prstGeom prst="rect">
            <a:avLst/>
          </a:prstGeom>
          <a:gradFill flip="none" rotWithShape="1">
            <a:gsLst>
              <a:gs pos="0">
                <a:srgbClr val="F6F4F4"/>
              </a:gs>
              <a:gs pos="100000">
                <a:srgbClr val="EFECEB"/>
              </a:gs>
            </a:gsLst>
            <a:lin ang="39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8" descr="Navertica.png"/>
          <p:cNvPicPr>
            <a:picLocks noChangeAspect="1"/>
          </p:cNvPicPr>
          <p:nvPr userDrawn="1"/>
        </p:nvPicPr>
        <p:blipFill>
          <a:blip r:embed="rId2"/>
          <a:srcRect/>
          <a:stretch>
            <a:fillRect/>
          </a:stretch>
        </p:blipFill>
        <p:spPr bwMode="auto">
          <a:xfrm>
            <a:off x="4117975" y="2514600"/>
            <a:ext cx="908050" cy="890588"/>
          </a:xfrm>
          <a:prstGeom prst="rect">
            <a:avLst/>
          </a:prstGeom>
          <a:noFill/>
          <a:ln w="9525">
            <a:noFill/>
            <a:miter lim="800000"/>
            <a:headEnd/>
            <a:tailEnd/>
          </a:ln>
        </p:spPr>
      </p:pic>
      <p:sp>
        <p:nvSpPr>
          <p:cNvPr id="2" name="Title 1"/>
          <p:cNvSpPr>
            <a:spLocks noGrp="1"/>
          </p:cNvSpPr>
          <p:nvPr>
            <p:ph type="title"/>
          </p:nvPr>
        </p:nvSpPr>
        <p:spPr>
          <a:xfrm>
            <a:off x="722313" y="3581400"/>
            <a:ext cx="7772400" cy="533400"/>
          </a:xfrm>
        </p:spPr>
        <p:txBody>
          <a:bodyPr anchor="t">
            <a:normAutofit/>
          </a:bodyPr>
          <a:lstStyle>
            <a:lvl1pPr algn="ctr">
              <a:defRPr sz="3200" b="0" cap="none" baseline="0">
                <a:solidFill>
                  <a:schemeClr val="tx1"/>
                </a:solidFill>
              </a:defRPr>
            </a:lvl1pPr>
          </a:lstStyle>
          <a:p>
            <a:r>
              <a:rPr lang="cs-CZ" smtClean="0"/>
              <a:t>Klepnutím lze upravit styl předlohy nadpisů.</a:t>
            </a:r>
            <a:endParaRPr lang="en-US" dirty="0"/>
          </a:p>
        </p:txBody>
      </p:sp>
      <p:sp>
        <p:nvSpPr>
          <p:cNvPr id="3" name="Text Placeholder 2"/>
          <p:cNvSpPr>
            <a:spLocks noGrp="1"/>
          </p:cNvSpPr>
          <p:nvPr>
            <p:ph type="body" idx="1"/>
          </p:nvPr>
        </p:nvSpPr>
        <p:spPr>
          <a:xfrm>
            <a:off x="722313" y="4114800"/>
            <a:ext cx="7772400" cy="368300"/>
          </a:xfrm>
        </p:spPr>
        <p:txBody>
          <a:bodyPr anchor="b"/>
          <a:lstStyle>
            <a:lvl1pPr marL="0" indent="0" algn="ctr">
              <a:buNone/>
              <a:defRPr sz="2000">
                <a:solidFill>
                  <a:srgbClr val="695C4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6" name="Date Placeholder 3"/>
          <p:cNvSpPr>
            <a:spLocks noGrp="1"/>
          </p:cNvSpPr>
          <p:nvPr>
            <p:ph type="dt" sz="half" idx="10"/>
          </p:nvPr>
        </p:nvSpPr>
        <p:spPr/>
        <p:txBody>
          <a:bodyPr/>
          <a:lstStyle>
            <a:lvl1pPr>
              <a:defRPr/>
            </a:lvl1pPr>
          </a:lstStyle>
          <a:p>
            <a:pPr>
              <a:defRPr/>
            </a:pPr>
            <a:fld id="{039147B6-3996-4987-9837-152961494018}" type="datetime1">
              <a:rPr lang="cs-CZ" smtClean="0"/>
              <a:t>3.5.2018</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399567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198000" y="1600202"/>
            <a:ext cx="4297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648200" y="1600202"/>
            <a:ext cx="4279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6" name="Date Placeholder 3"/>
          <p:cNvSpPr>
            <a:spLocks noGrp="1"/>
          </p:cNvSpPr>
          <p:nvPr>
            <p:ph type="dt" sz="half" idx="14"/>
          </p:nvPr>
        </p:nvSpPr>
        <p:spPr/>
        <p:txBody>
          <a:bodyPr/>
          <a:lstStyle>
            <a:lvl1pPr>
              <a:defRPr/>
            </a:lvl1pPr>
          </a:lstStyle>
          <a:p>
            <a:pPr>
              <a:defRPr/>
            </a:pPr>
            <a:fld id="{B2478F3E-902A-4CF9-959E-29B962B068D5}" type="datetime1">
              <a:rPr lang="cs-CZ" smtClean="0"/>
              <a:t>3.5.2018</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16389B4C-7182-4F15-BEF9-5B90E2A3B3EE}" type="slidenum">
              <a:rPr lang="en-US"/>
              <a:pPr>
                <a:defRPr/>
              </a:pPr>
              <a:t>‹#›</a:t>
            </a:fld>
            <a:endParaRPr lang="en-US" dirty="0"/>
          </a:p>
        </p:txBody>
      </p:sp>
    </p:spTree>
    <p:extLst>
      <p:ext uri="{BB962C8B-B14F-4D97-AF65-F5344CB8AC3E}">
        <p14:creationId xmlns:p14="http://schemas.microsoft.com/office/powerpoint/2010/main" val="4094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198000" y="1535113"/>
            <a:ext cx="4299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198000" y="2174875"/>
            <a:ext cx="4299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6" y="1535113"/>
            <a:ext cx="4282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6" y="2174875"/>
            <a:ext cx="4282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0"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8" name="Date Placeholder 3"/>
          <p:cNvSpPr>
            <a:spLocks noGrp="1"/>
          </p:cNvSpPr>
          <p:nvPr>
            <p:ph type="dt" sz="half" idx="14"/>
          </p:nvPr>
        </p:nvSpPr>
        <p:spPr/>
        <p:txBody>
          <a:bodyPr/>
          <a:lstStyle>
            <a:lvl1pPr>
              <a:defRPr/>
            </a:lvl1pPr>
          </a:lstStyle>
          <a:p>
            <a:pPr>
              <a:defRPr/>
            </a:pPr>
            <a:fld id="{CB774647-95FB-4340-AB2A-46BE143A8592}" type="datetime1">
              <a:rPr lang="cs-CZ" smtClean="0"/>
              <a:t>3.5.2018</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1" name="Slide Number Placeholder 5"/>
          <p:cNvSpPr>
            <a:spLocks noGrp="1"/>
          </p:cNvSpPr>
          <p:nvPr>
            <p:ph type="sldNum" sz="quarter" idx="16"/>
          </p:nvPr>
        </p:nvSpPr>
        <p:spPr/>
        <p:txBody>
          <a:bodyPr/>
          <a:lstStyle>
            <a:lvl1pPr>
              <a:defRPr/>
            </a:lvl1pPr>
          </a:lstStyle>
          <a:p>
            <a:pPr>
              <a:defRPr/>
            </a:pPr>
            <a:fld id="{BB607396-EEC6-4A0F-89DC-D290510A8530}" type="slidenum">
              <a:rPr lang="en-US"/>
              <a:pPr>
                <a:defRPr/>
              </a:pPr>
              <a:t>‹#›</a:t>
            </a:fld>
            <a:endParaRPr lang="en-US" dirty="0"/>
          </a:p>
        </p:txBody>
      </p:sp>
    </p:spTree>
    <p:extLst>
      <p:ext uri="{BB962C8B-B14F-4D97-AF65-F5344CB8AC3E}">
        <p14:creationId xmlns:p14="http://schemas.microsoft.com/office/powerpoint/2010/main" val="3652063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6"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4" name="Date Placeholder 3"/>
          <p:cNvSpPr>
            <a:spLocks noGrp="1"/>
          </p:cNvSpPr>
          <p:nvPr>
            <p:ph type="dt" sz="half" idx="14"/>
          </p:nvPr>
        </p:nvSpPr>
        <p:spPr/>
        <p:txBody>
          <a:bodyPr/>
          <a:lstStyle>
            <a:lvl1pPr>
              <a:defRPr/>
            </a:lvl1pPr>
          </a:lstStyle>
          <a:p>
            <a:pPr>
              <a:defRPr/>
            </a:pPr>
            <a:fld id="{CE9FDB60-4603-43DE-B3E9-2F4BCF13E97F}" type="datetime1">
              <a:rPr lang="cs-CZ" smtClean="0"/>
              <a:t>3.5.2018</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76573178-D2BF-4D8D-81C5-4BD1A9C1AC08}" type="slidenum">
              <a:rPr lang="en-US"/>
              <a:pPr>
                <a:defRPr/>
              </a:pPr>
              <a:t>‹#›</a:t>
            </a:fld>
            <a:endParaRPr lang="en-US" dirty="0"/>
          </a:p>
        </p:txBody>
      </p:sp>
    </p:spTree>
    <p:extLst>
      <p:ext uri="{BB962C8B-B14F-4D97-AF65-F5344CB8AC3E}">
        <p14:creationId xmlns:p14="http://schemas.microsoft.com/office/powerpoint/2010/main" val="3375450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28596" y="838200"/>
            <a:ext cx="8499404" cy="579438"/>
          </a:xfrm>
        </p:spPr>
        <p:txBody>
          <a:bodyPr>
            <a:noAutofit/>
          </a:bodyPr>
          <a:lstStyle>
            <a:lvl1pPr algn="l">
              <a:defRPr sz="2800" b="0">
                <a:solidFill>
                  <a:srgbClr val="695C4F"/>
                </a:solidFill>
              </a:defRPr>
            </a:lvl1pPr>
          </a:lstStyle>
          <a:p>
            <a:r>
              <a:rPr lang="cs-CZ" smtClean="0"/>
              <a:t>Klepnutím lze upravit styl předlohy nadpisů.</a:t>
            </a:r>
            <a:endParaRPr lang="en-US" dirty="0"/>
          </a:p>
        </p:txBody>
      </p:sp>
      <p:sp>
        <p:nvSpPr>
          <p:cNvPr id="8"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11" name="Content Placeholder 2"/>
          <p:cNvSpPr>
            <a:spLocks noGrp="1"/>
          </p:cNvSpPr>
          <p:nvPr>
            <p:ph idx="1"/>
          </p:nvPr>
        </p:nvSpPr>
        <p:spPr>
          <a:xfrm>
            <a:off x="428596" y="1600202"/>
            <a:ext cx="8481404" cy="4525963"/>
          </a:xfrm>
        </p:spPr>
        <p:txBody>
          <a:bodyPr/>
          <a:lstStyle>
            <a:lvl1pPr>
              <a:buSzPct val="100000"/>
              <a:buFontTx/>
              <a:buBlip>
                <a:blip r:embed="rId2"/>
              </a:buBlip>
              <a:defRPr/>
            </a:lvl1pPr>
            <a:lvl2pPr>
              <a:buSzPct val="90000"/>
              <a:buFontTx/>
              <a:buBlip>
                <a:blip r:embed="rId2"/>
              </a:buBlip>
              <a:defRPr/>
            </a:lvl2pPr>
            <a:lvl3pPr>
              <a:buSzPct val="80000"/>
              <a:buFontTx/>
              <a:buBlip>
                <a:blip r:embed="rId2"/>
              </a:buBlip>
              <a:defRPr/>
            </a:lvl3pPr>
            <a:lvl4pPr>
              <a:buSzPct val="70000"/>
              <a:buFontTx/>
              <a:buBlip>
                <a:blip r:embed="rId2"/>
              </a:buBlip>
              <a:defRPr/>
            </a:lvl4pPr>
            <a:lvl5pPr>
              <a:buSzPct val="60000"/>
              <a:buFontTx/>
              <a:buBlip>
                <a:blip r:embed="rId2"/>
              </a:buBlip>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9BB0D974-11A3-4140-A9FA-0BBE69964986}" type="datetime1">
              <a:rPr lang="cs-CZ" smtClean="0"/>
              <a:t>3.5.2018</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371850DC-A6CE-4D32-BD15-ACE49A714335}"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5"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3" name="Date Placeholder 3"/>
          <p:cNvSpPr>
            <a:spLocks noGrp="1"/>
          </p:cNvSpPr>
          <p:nvPr>
            <p:ph type="dt" sz="half" idx="14"/>
          </p:nvPr>
        </p:nvSpPr>
        <p:spPr/>
        <p:txBody>
          <a:bodyPr/>
          <a:lstStyle>
            <a:lvl1pPr>
              <a:defRPr/>
            </a:lvl1pPr>
          </a:lstStyle>
          <a:p>
            <a:pPr>
              <a:defRPr/>
            </a:pPr>
            <a:fld id="{CC3829C4-919E-4233-BCFD-527A675957B6}" type="datetime1">
              <a:rPr lang="cs-CZ" smtClean="0"/>
              <a:t>3.5.2018</a:t>
            </a:fld>
            <a:endParaRPr lang="en-US"/>
          </a:p>
        </p:txBody>
      </p:sp>
      <p:sp>
        <p:nvSpPr>
          <p:cNvPr id="4"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38FB3959-69BA-44E3-99CE-9BE41BF2BDC1}" type="slidenum">
              <a:rPr lang="en-US"/>
              <a:pPr>
                <a:defRPr/>
              </a:pPr>
              <a:t>‹#›</a:t>
            </a:fld>
            <a:endParaRPr lang="en-US" dirty="0"/>
          </a:p>
        </p:txBody>
      </p:sp>
    </p:spTree>
    <p:extLst>
      <p:ext uri="{BB962C8B-B14F-4D97-AF65-F5344CB8AC3E}">
        <p14:creationId xmlns:p14="http://schemas.microsoft.com/office/powerpoint/2010/main" val="1030965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80000" y="914400"/>
            <a:ext cx="3285513" cy="520700"/>
          </a:xfrm>
        </p:spPr>
        <p:txBody>
          <a:bodyPr anchor="b"/>
          <a:lstStyle>
            <a:lvl1pPr algn="l">
              <a:defRPr sz="2000" b="1"/>
            </a:lvl1pPr>
          </a:lstStyle>
          <a:p>
            <a:r>
              <a:rPr lang="cs-CZ" smtClean="0"/>
              <a:t>Klepnutím lze upravit styl předlohy nadpisů.</a:t>
            </a:r>
            <a:endParaRPr lang="en-US" dirty="0"/>
          </a:p>
        </p:txBody>
      </p:sp>
      <p:sp>
        <p:nvSpPr>
          <p:cNvPr id="3" name="Content Placeholder 2"/>
          <p:cNvSpPr>
            <a:spLocks noGrp="1"/>
          </p:cNvSpPr>
          <p:nvPr>
            <p:ph idx="1"/>
          </p:nvPr>
        </p:nvSpPr>
        <p:spPr>
          <a:xfrm>
            <a:off x="3575051" y="914402"/>
            <a:ext cx="53265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180000" y="1435102"/>
            <a:ext cx="32855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6" name="Date Placeholder 3"/>
          <p:cNvSpPr>
            <a:spLocks noGrp="1"/>
          </p:cNvSpPr>
          <p:nvPr>
            <p:ph type="dt" sz="half" idx="14"/>
          </p:nvPr>
        </p:nvSpPr>
        <p:spPr/>
        <p:txBody>
          <a:bodyPr/>
          <a:lstStyle>
            <a:lvl1pPr>
              <a:defRPr/>
            </a:lvl1pPr>
          </a:lstStyle>
          <a:p>
            <a:pPr>
              <a:defRPr/>
            </a:pPr>
            <a:fld id="{18224245-45FD-4512-8016-BF96C137B3FD}" type="datetime1">
              <a:rPr lang="cs-CZ" smtClean="0"/>
              <a:t>3.5.2018</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99D2DC61-96D5-4229-B68D-01F0EAEA78F9}" type="slidenum">
              <a:rPr lang="en-US"/>
              <a:pPr>
                <a:defRPr/>
              </a:pPr>
              <a:t>‹#›</a:t>
            </a:fld>
            <a:endParaRPr lang="en-US" dirty="0"/>
          </a:p>
        </p:txBody>
      </p:sp>
    </p:spTree>
    <p:extLst>
      <p:ext uri="{BB962C8B-B14F-4D97-AF65-F5344CB8AC3E}">
        <p14:creationId xmlns:p14="http://schemas.microsoft.com/office/powerpoint/2010/main" val="2933158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80000" y="728662"/>
            <a:ext cx="3096600" cy="1100138"/>
          </a:xfrm>
        </p:spPr>
        <p:txBody>
          <a:bodyPr anchor="b">
            <a:normAutofit/>
          </a:bodyPr>
          <a:lstStyle>
            <a:lvl1pPr algn="l">
              <a:defRPr sz="1800" b="1" i="1"/>
            </a:lvl1pPr>
          </a:lstStyle>
          <a:p>
            <a:r>
              <a:rPr lang="cs-CZ" smtClean="0"/>
              <a:t>Klepnutím lze upravit styl předlohy nadpisů.</a:t>
            </a:r>
            <a:endParaRPr lang="en-US"/>
          </a:p>
        </p:txBody>
      </p:sp>
      <p:sp>
        <p:nvSpPr>
          <p:cNvPr id="3" name="Picture Placeholder 2"/>
          <p:cNvSpPr>
            <a:spLocks noGrp="1"/>
          </p:cNvSpPr>
          <p:nvPr>
            <p:ph type="pic" idx="1"/>
          </p:nvPr>
        </p:nvSpPr>
        <p:spPr>
          <a:xfrm>
            <a:off x="3415200" y="728662"/>
            <a:ext cx="5486400" cy="54435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a:p>
        </p:txBody>
      </p:sp>
      <p:sp>
        <p:nvSpPr>
          <p:cNvPr id="4" name="Text Placeholder 3"/>
          <p:cNvSpPr>
            <a:spLocks noGrp="1"/>
          </p:cNvSpPr>
          <p:nvPr>
            <p:ph type="body" sz="half" idx="2"/>
          </p:nvPr>
        </p:nvSpPr>
        <p:spPr>
          <a:xfrm>
            <a:off x="180000" y="1828801"/>
            <a:ext cx="3096600" cy="4343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6" name="Date Placeholder 3"/>
          <p:cNvSpPr>
            <a:spLocks noGrp="1"/>
          </p:cNvSpPr>
          <p:nvPr>
            <p:ph type="dt" sz="half" idx="14"/>
          </p:nvPr>
        </p:nvSpPr>
        <p:spPr/>
        <p:txBody>
          <a:bodyPr/>
          <a:lstStyle>
            <a:lvl1pPr>
              <a:defRPr/>
            </a:lvl1pPr>
          </a:lstStyle>
          <a:p>
            <a:pPr>
              <a:defRPr/>
            </a:pPr>
            <a:fld id="{55A5D4F7-46B3-4140-8755-3179579086F6}" type="datetime1">
              <a:rPr lang="cs-CZ" smtClean="0"/>
              <a:t>3.5.2018</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BBBC1F44-5475-4F63-9A1D-931DEDEFC5FD}" type="slidenum">
              <a:rPr lang="en-US"/>
              <a:pPr>
                <a:defRPr/>
              </a:pPr>
              <a:t>‹#›</a:t>
            </a:fld>
            <a:endParaRPr lang="en-US" dirty="0"/>
          </a:p>
        </p:txBody>
      </p:sp>
    </p:spTree>
    <p:extLst>
      <p:ext uri="{BB962C8B-B14F-4D97-AF65-F5344CB8AC3E}">
        <p14:creationId xmlns:p14="http://schemas.microsoft.com/office/powerpoint/2010/main" val="31484761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180000" y="1600202"/>
            <a:ext cx="8730000" cy="45259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5" name="Date Placeholder 3"/>
          <p:cNvSpPr>
            <a:spLocks noGrp="1"/>
          </p:cNvSpPr>
          <p:nvPr>
            <p:ph type="dt" sz="half" idx="14"/>
          </p:nvPr>
        </p:nvSpPr>
        <p:spPr/>
        <p:txBody>
          <a:bodyPr/>
          <a:lstStyle>
            <a:lvl1pPr>
              <a:defRPr/>
            </a:lvl1pPr>
          </a:lstStyle>
          <a:p>
            <a:pPr>
              <a:defRPr/>
            </a:pPr>
            <a:fld id="{93C0CA79-4C5B-4E75-990F-DC85E4820367}" type="datetime1">
              <a:rPr lang="cs-CZ" smtClean="0"/>
              <a:t>3.5.2018</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7E8E743B-535F-433A-A66F-D792A6BD6038}" type="slidenum">
              <a:rPr lang="en-US"/>
              <a:pPr>
                <a:defRPr/>
              </a:pPr>
              <a:t>‹#›</a:t>
            </a:fld>
            <a:endParaRPr lang="en-US" dirty="0"/>
          </a:p>
        </p:txBody>
      </p:sp>
    </p:spTree>
    <p:extLst>
      <p:ext uri="{BB962C8B-B14F-4D97-AF65-F5344CB8AC3E}">
        <p14:creationId xmlns:p14="http://schemas.microsoft.com/office/powerpoint/2010/main" val="276509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29600" y="838202"/>
            <a:ext cx="672000" cy="5287963"/>
          </a:xfr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180000" y="838202"/>
            <a:ext cx="8049600" cy="52879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5" name="Date Placeholder 3"/>
          <p:cNvSpPr>
            <a:spLocks noGrp="1"/>
          </p:cNvSpPr>
          <p:nvPr>
            <p:ph type="dt" sz="half" idx="14"/>
          </p:nvPr>
        </p:nvSpPr>
        <p:spPr/>
        <p:txBody>
          <a:bodyPr/>
          <a:lstStyle>
            <a:lvl1pPr>
              <a:defRPr/>
            </a:lvl1pPr>
          </a:lstStyle>
          <a:p>
            <a:pPr>
              <a:defRPr/>
            </a:pPr>
            <a:fld id="{10423E47-D4AC-4417-BD50-AD2EFBF48BC8}" type="datetime1">
              <a:rPr lang="cs-CZ" smtClean="0"/>
              <a:t>3.5.2018</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D0DBB937-D5FA-4E62-A498-3A5962B82364}" type="slidenum">
              <a:rPr lang="en-US"/>
              <a:pPr>
                <a:defRPr/>
              </a:pPr>
              <a:t>‹#›</a:t>
            </a:fld>
            <a:endParaRPr lang="en-US" dirty="0"/>
          </a:p>
        </p:txBody>
      </p:sp>
    </p:spTree>
    <p:extLst>
      <p:ext uri="{BB962C8B-B14F-4D97-AF65-F5344CB8AC3E}">
        <p14:creationId xmlns:p14="http://schemas.microsoft.com/office/powerpoint/2010/main" val="34715407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828800"/>
            <a:ext cx="7848600" cy="457200"/>
          </a:xfrm>
        </p:spPr>
        <p:txBody>
          <a:bodyPr>
            <a:normAutofit/>
          </a:bodyPr>
          <a:lstStyle>
            <a:lvl1pPr algn="r">
              <a:defRPr sz="3200" b="0">
                <a:solidFill>
                  <a:schemeClr val="tx1"/>
                </a:solidFill>
              </a:defRPr>
            </a:lvl1pPr>
          </a:lstStyle>
          <a:p>
            <a:r>
              <a:rPr lang="cs-CZ" smtClean="0"/>
              <a:t>Klepnutím lze upravit styl předlohy nadpisů.</a:t>
            </a:r>
            <a:endParaRPr lang="en-US" dirty="0"/>
          </a:p>
        </p:txBody>
      </p:sp>
      <p:sp>
        <p:nvSpPr>
          <p:cNvPr id="3" name="Subtitle 2"/>
          <p:cNvSpPr>
            <a:spLocks noGrp="1"/>
          </p:cNvSpPr>
          <p:nvPr>
            <p:ph type="subTitle" idx="1"/>
          </p:nvPr>
        </p:nvSpPr>
        <p:spPr>
          <a:xfrm>
            <a:off x="2286000" y="2209800"/>
            <a:ext cx="6400800" cy="457200"/>
          </a:xfrm>
        </p:spPr>
        <p:txBody>
          <a:bodyPr>
            <a:normAutofit/>
          </a:bodyPr>
          <a:lstStyle>
            <a:lvl1pPr marL="0" indent="0" algn="r">
              <a:buNone/>
              <a:defRPr sz="1800" b="0">
                <a:solidFill>
                  <a:srgbClr val="695C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en-US" dirty="0"/>
          </a:p>
        </p:txBody>
      </p:sp>
      <p:pic>
        <p:nvPicPr>
          <p:cNvPr id="7" name="Picture 6" descr="ppt-stdl.png"/>
          <p:cNvPicPr>
            <a:picLocks noChangeAspect="1"/>
          </p:cNvPicPr>
          <p:nvPr userDrawn="1"/>
        </p:nvPicPr>
        <p:blipFill>
          <a:blip r:embed="rId3"/>
          <a:stretch>
            <a:fillRect/>
          </a:stretch>
        </p:blipFill>
        <p:spPr>
          <a:xfrm>
            <a:off x="2949657" y="2895601"/>
            <a:ext cx="5737143" cy="942857"/>
          </a:xfrm>
          <a:prstGeom prst="rect">
            <a:avLst/>
          </a:prstGeom>
        </p:spPr>
      </p:pic>
      <p:sp>
        <p:nvSpPr>
          <p:cNvPr id="12" name="Rectangle 11"/>
          <p:cNvSpPr/>
          <p:nvPr userDrawn="1"/>
        </p:nvSpPr>
        <p:spPr>
          <a:xfrm>
            <a:off x="6553200" y="0"/>
            <a:ext cx="2590800" cy="533400"/>
          </a:xfrm>
          <a:prstGeom prst="rect">
            <a:avLst/>
          </a:prstGeom>
          <a:gradFill flip="none" rotWithShape="1">
            <a:gsLst>
              <a:gs pos="0">
                <a:srgbClr val="F6F4F4"/>
              </a:gs>
              <a:gs pos="100000">
                <a:srgbClr val="EFECEB"/>
              </a:gs>
            </a:gsLst>
            <a:lin ang="3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srgbClr val="000000"/>
              </a:solidFill>
            </a:endParaRPr>
          </a:p>
        </p:txBody>
      </p:sp>
    </p:spTree>
    <p:extLst>
      <p:ext uri="{BB962C8B-B14F-4D97-AF65-F5344CB8AC3E}">
        <p14:creationId xmlns:p14="http://schemas.microsoft.com/office/powerpoint/2010/main" val="1026903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198000" y="838200"/>
            <a:ext cx="8730000" cy="579438"/>
          </a:xfrm>
        </p:spPr>
        <p:txBody>
          <a:bodyPr>
            <a:noAutofit/>
          </a:bodyPr>
          <a:lstStyle>
            <a:lvl1pPr algn="l">
              <a:defRPr sz="2800" b="0">
                <a:solidFill>
                  <a:srgbClr val="695C4F"/>
                </a:solidFill>
              </a:defRPr>
            </a:lvl1pPr>
          </a:lstStyle>
          <a:p>
            <a:r>
              <a:rPr lang="cs-CZ" smtClean="0"/>
              <a:t>Klepnutím lze upravit styl předlohy nadpisů.</a:t>
            </a:r>
            <a:endParaRPr lang="en-US" dirty="0"/>
          </a:p>
        </p:txBody>
      </p:sp>
      <p:sp>
        <p:nvSpPr>
          <p:cNvPr id="3" name="Content Placeholder 2"/>
          <p:cNvSpPr>
            <a:spLocks noGrp="1"/>
          </p:cNvSpPr>
          <p:nvPr>
            <p:ph idx="1"/>
          </p:nvPr>
        </p:nvSpPr>
        <p:spPr/>
        <p:txBody>
          <a:bodyPr/>
          <a:lstStyle>
            <a:lvl1pPr>
              <a:buSzPct val="100000"/>
              <a:buFontTx/>
              <a:buBlip>
                <a:blip r:embed="rId2"/>
              </a:buBlip>
              <a:defRPr/>
            </a:lvl1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63E748B7-2F1E-479C-BDBA-ADE93D0C0A93}" type="datetime1">
              <a:rPr lang="en-US" smtClean="0"/>
              <a:pPr/>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E26D5-4FB2-D744-B1D3-63C50801F19E}" type="slidenum">
              <a:rPr lang="en-US" smtClean="0"/>
              <a:pPr/>
              <a:t>‹#›</a:t>
            </a:fld>
            <a:endParaRPr lang="en-US"/>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all" spc="0" normalizeH="0">
                <a:solidFill>
                  <a:srgbClr val="695C4F"/>
                </a:solidFill>
              </a:defRPr>
            </a:lvl1pPr>
          </a:lstStyle>
          <a:p>
            <a:pPr lvl="0"/>
            <a:r>
              <a:rPr lang="cs-CZ" smtClean="0"/>
              <a:t>Klepnutím lze upravit styly předlohy textu.</a:t>
            </a:r>
          </a:p>
        </p:txBody>
      </p:sp>
    </p:spTree>
    <p:extLst>
      <p:ext uri="{BB962C8B-B14F-4D97-AF65-F5344CB8AC3E}">
        <p14:creationId xmlns:p14="http://schemas.microsoft.com/office/powerpoint/2010/main" val="19536704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Záhlaví části">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581400"/>
            <a:ext cx="7772400" cy="533400"/>
          </a:xfrm>
        </p:spPr>
        <p:txBody>
          <a:bodyPr anchor="t">
            <a:normAutofit/>
          </a:bodyPr>
          <a:lstStyle>
            <a:lvl1pPr algn="ctr">
              <a:defRPr sz="3200" b="0" cap="all">
                <a:solidFill>
                  <a:schemeClr val="tx1"/>
                </a:solidFill>
              </a:defRPr>
            </a:lvl1pPr>
          </a:lstStyle>
          <a:p>
            <a:r>
              <a:rPr lang="cs-CZ" smtClean="0"/>
              <a:t>Klepnutím lze upravit styl předlohy nadpisů.</a:t>
            </a:r>
            <a:endParaRPr lang="en-US" dirty="0"/>
          </a:p>
        </p:txBody>
      </p:sp>
      <p:sp>
        <p:nvSpPr>
          <p:cNvPr id="3" name="Text Placeholder 2"/>
          <p:cNvSpPr>
            <a:spLocks noGrp="1"/>
          </p:cNvSpPr>
          <p:nvPr>
            <p:ph type="body" idx="1"/>
          </p:nvPr>
        </p:nvSpPr>
        <p:spPr>
          <a:xfrm>
            <a:off x="722313" y="4114800"/>
            <a:ext cx="7772400" cy="368300"/>
          </a:xfrm>
        </p:spPr>
        <p:txBody>
          <a:bodyPr anchor="b"/>
          <a:lstStyle>
            <a:lvl1pPr marL="0" indent="0" algn="ctr">
              <a:buNone/>
              <a:defRPr sz="2000">
                <a:solidFill>
                  <a:srgbClr val="695C4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Date Placeholder 3"/>
          <p:cNvSpPr>
            <a:spLocks noGrp="1"/>
          </p:cNvSpPr>
          <p:nvPr>
            <p:ph type="dt" sz="half" idx="10"/>
          </p:nvPr>
        </p:nvSpPr>
        <p:spPr/>
        <p:txBody>
          <a:bodyPr/>
          <a:lstStyle/>
          <a:p>
            <a:fld id="{C49F6FDD-5D82-4B75-B40E-2CA66B5E698C}" type="datetime1">
              <a:rPr lang="en-US" smtClean="0"/>
              <a:pPr/>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E26D5-4FB2-D744-B1D3-63C50801F19E}" type="slidenum">
              <a:rPr lang="en-US" smtClean="0"/>
              <a:pPr/>
              <a:t>‹#›</a:t>
            </a:fld>
            <a:endParaRPr lang="en-US"/>
          </a:p>
        </p:txBody>
      </p:sp>
      <p:sp>
        <p:nvSpPr>
          <p:cNvPr id="7" name="Rectangle 6"/>
          <p:cNvSpPr/>
          <p:nvPr userDrawn="1"/>
        </p:nvSpPr>
        <p:spPr>
          <a:xfrm>
            <a:off x="6553200" y="0"/>
            <a:ext cx="2590800" cy="533400"/>
          </a:xfrm>
          <a:prstGeom prst="rect">
            <a:avLst/>
          </a:prstGeom>
          <a:gradFill flip="none" rotWithShape="1">
            <a:gsLst>
              <a:gs pos="0">
                <a:srgbClr val="F6F4F4"/>
              </a:gs>
              <a:gs pos="100000">
                <a:srgbClr val="EFECEB"/>
              </a:gs>
            </a:gsLst>
            <a:lin ang="3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srgbClr val="000000"/>
              </a:solidFill>
            </a:endParaRPr>
          </a:p>
        </p:txBody>
      </p:sp>
      <p:pic>
        <p:nvPicPr>
          <p:cNvPr id="9" name="Picture 8" descr="Navertica.png"/>
          <p:cNvPicPr>
            <a:picLocks noChangeAspect="1"/>
          </p:cNvPicPr>
          <p:nvPr userDrawn="1"/>
        </p:nvPicPr>
        <p:blipFill>
          <a:blip r:embed="rId3"/>
          <a:stretch>
            <a:fillRect/>
          </a:stretch>
        </p:blipFill>
        <p:spPr>
          <a:xfrm>
            <a:off x="4117887" y="2514602"/>
            <a:ext cx="908229" cy="889943"/>
          </a:xfrm>
          <a:prstGeom prst="rect">
            <a:avLst/>
          </a:prstGeom>
        </p:spPr>
      </p:pic>
    </p:spTree>
    <p:extLst>
      <p:ext uri="{BB962C8B-B14F-4D97-AF65-F5344CB8AC3E}">
        <p14:creationId xmlns:p14="http://schemas.microsoft.com/office/powerpoint/2010/main" val="723935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198000" y="1600202"/>
            <a:ext cx="4297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648200" y="1600202"/>
            <a:ext cx="4279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Date Placeholder 4"/>
          <p:cNvSpPr>
            <a:spLocks noGrp="1"/>
          </p:cNvSpPr>
          <p:nvPr>
            <p:ph type="dt" sz="half" idx="10"/>
          </p:nvPr>
        </p:nvSpPr>
        <p:spPr/>
        <p:txBody>
          <a:bodyPr/>
          <a:lstStyle/>
          <a:p>
            <a:fld id="{62E09EE3-B6BE-4F6D-9AD6-5D4FBD4759D3}" type="datetime1">
              <a:rPr lang="en-US" smtClean="0"/>
              <a:pPr/>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E26D5-4FB2-D744-B1D3-63C50801F19E}" type="slidenum">
              <a:rPr lang="en-US" smtClean="0"/>
              <a:pPr/>
              <a:t>‹#›</a:t>
            </a:fld>
            <a:endParaRPr lang="en-US"/>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all" spc="0" normalizeH="0">
                <a:solidFill>
                  <a:srgbClr val="695C4F"/>
                </a:solidFill>
              </a:defRPr>
            </a:lvl1pPr>
          </a:lstStyle>
          <a:p>
            <a:pPr lvl="0"/>
            <a:r>
              <a:rPr lang="cs-CZ" smtClean="0"/>
              <a:t>Klepnutím lze upravit styly předlohy textu.</a:t>
            </a:r>
          </a:p>
        </p:txBody>
      </p:sp>
    </p:spTree>
    <p:extLst>
      <p:ext uri="{BB962C8B-B14F-4D97-AF65-F5344CB8AC3E}">
        <p14:creationId xmlns:p14="http://schemas.microsoft.com/office/powerpoint/2010/main" val="3127416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198000" y="1535113"/>
            <a:ext cx="4299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198000" y="2174875"/>
            <a:ext cx="4299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6" y="1535113"/>
            <a:ext cx="4282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6" y="2174875"/>
            <a:ext cx="4282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Date Placeholder 6"/>
          <p:cNvSpPr>
            <a:spLocks noGrp="1"/>
          </p:cNvSpPr>
          <p:nvPr>
            <p:ph type="dt" sz="half" idx="10"/>
          </p:nvPr>
        </p:nvSpPr>
        <p:spPr/>
        <p:txBody>
          <a:bodyPr/>
          <a:lstStyle/>
          <a:p>
            <a:fld id="{026D95C0-239B-44A4-BD28-4F664B8507E5}" type="datetime1">
              <a:rPr lang="en-US" smtClean="0"/>
              <a:pPr/>
              <a:t>5/3/2018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CE26D5-4FB2-D744-B1D3-63C50801F19E}" type="slidenum">
              <a:rPr lang="en-US" smtClean="0"/>
              <a:pPr/>
              <a:t>‹#›</a:t>
            </a:fld>
            <a:endParaRPr lang="en-US"/>
          </a:p>
        </p:txBody>
      </p:sp>
      <p:sp>
        <p:nvSpPr>
          <p:cNvPr id="10"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all" spc="0" normalizeH="0">
                <a:solidFill>
                  <a:srgbClr val="695C4F"/>
                </a:solidFill>
              </a:defRPr>
            </a:lvl1pPr>
          </a:lstStyle>
          <a:p>
            <a:pPr lvl="0"/>
            <a:r>
              <a:rPr lang="cs-CZ" smtClean="0"/>
              <a:t>Klepnutím lze upravit styly předlohy textu.</a:t>
            </a:r>
          </a:p>
        </p:txBody>
      </p:sp>
    </p:spTree>
    <p:extLst>
      <p:ext uri="{BB962C8B-B14F-4D97-AF65-F5344CB8AC3E}">
        <p14:creationId xmlns:p14="http://schemas.microsoft.com/office/powerpoint/2010/main" val="409988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6"/>
          <p:cNvSpPr/>
          <p:nvPr userDrawn="1"/>
        </p:nvSpPr>
        <p:spPr>
          <a:xfrm>
            <a:off x="6553200" y="0"/>
            <a:ext cx="2590800" cy="533400"/>
          </a:xfrm>
          <a:prstGeom prst="rect">
            <a:avLst/>
          </a:prstGeom>
          <a:gradFill flip="none" rotWithShape="1">
            <a:gsLst>
              <a:gs pos="0">
                <a:srgbClr val="F6F4F4"/>
              </a:gs>
              <a:gs pos="100000">
                <a:srgbClr val="EFECEB"/>
              </a:gs>
            </a:gsLst>
            <a:lin ang="39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8" descr="Navertica.png"/>
          <p:cNvPicPr>
            <a:picLocks noChangeAspect="1"/>
          </p:cNvPicPr>
          <p:nvPr userDrawn="1"/>
        </p:nvPicPr>
        <p:blipFill>
          <a:blip r:embed="rId3"/>
          <a:srcRect/>
          <a:stretch>
            <a:fillRect/>
          </a:stretch>
        </p:blipFill>
        <p:spPr bwMode="auto">
          <a:xfrm>
            <a:off x="4117975" y="2514600"/>
            <a:ext cx="908050" cy="890588"/>
          </a:xfrm>
          <a:prstGeom prst="rect">
            <a:avLst/>
          </a:prstGeom>
          <a:noFill/>
          <a:ln w="9525">
            <a:noFill/>
            <a:miter lim="800000"/>
            <a:headEnd/>
            <a:tailEnd/>
          </a:ln>
        </p:spPr>
      </p:pic>
      <p:sp>
        <p:nvSpPr>
          <p:cNvPr id="2" name="Title 1"/>
          <p:cNvSpPr>
            <a:spLocks noGrp="1"/>
          </p:cNvSpPr>
          <p:nvPr>
            <p:ph type="title"/>
          </p:nvPr>
        </p:nvSpPr>
        <p:spPr>
          <a:xfrm>
            <a:off x="722313" y="3581400"/>
            <a:ext cx="7772400" cy="533400"/>
          </a:xfrm>
        </p:spPr>
        <p:txBody>
          <a:bodyPr anchor="t">
            <a:normAutofit/>
          </a:bodyPr>
          <a:lstStyle>
            <a:lvl1pPr algn="ctr">
              <a:defRPr sz="3200" b="0" cap="none" baseline="0">
                <a:solidFill>
                  <a:schemeClr val="tx1"/>
                </a:solidFill>
              </a:defRPr>
            </a:lvl1pPr>
          </a:lstStyle>
          <a:p>
            <a:r>
              <a:rPr lang="cs-CZ" smtClean="0"/>
              <a:t>Klepnutím lze upravit styl předlohy nadpisů.</a:t>
            </a:r>
            <a:endParaRPr lang="en-US" dirty="0"/>
          </a:p>
        </p:txBody>
      </p:sp>
      <p:sp>
        <p:nvSpPr>
          <p:cNvPr id="3" name="Text Placeholder 2"/>
          <p:cNvSpPr>
            <a:spLocks noGrp="1"/>
          </p:cNvSpPr>
          <p:nvPr>
            <p:ph type="body" idx="1"/>
          </p:nvPr>
        </p:nvSpPr>
        <p:spPr>
          <a:xfrm>
            <a:off x="722313" y="4114800"/>
            <a:ext cx="7772400" cy="368300"/>
          </a:xfrm>
        </p:spPr>
        <p:txBody>
          <a:bodyPr anchor="b"/>
          <a:lstStyle>
            <a:lvl1pPr marL="0" indent="0" algn="ctr">
              <a:buNone/>
              <a:defRPr sz="2000">
                <a:solidFill>
                  <a:srgbClr val="695C4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6" name="Date Placeholder 3"/>
          <p:cNvSpPr>
            <a:spLocks noGrp="1"/>
          </p:cNvSpPr>
          <p:nvPr>
            <p:ph type="dt" sz="half" idx="10"/>
          </p:nvPr>
        </p:nvSpPr>
        <p:spPr/>
        <p:txBody>
          <a:bodyPr/>
          <a:lstStyle>
            <a:lvl1pPr>
              <a:defRPr/>
            </a:lvl1pPr>
          </a:lstStyle>
          <a:p>
            <a:pPr>
              <a:defRPr/>
            </a:pPr>
            <a:fld id="{039147B6-3996-4987-9837-152961494018}" type="datetime1">
              <a:rPr lang="cs-CZ" smtClean="0"/>
              <a:t>3.5.2018</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Date Placeholder 2"/>
          <p:cNvSpPr>
            <a:spLocks noGrp="1"/>
          </p:cNvSpPr>
          <p:nvPr>
            <p:ph type="dt" sz="half" idx="10"/>
          </p:nvPr>
        </p:nvSpPr>
        <p:spPr/>
        <p:txBody>
          <a:bodyPr/>
          <a:lstStyle/>
          <a:p>
            <a:fld id="{76A6879A-2B56-42B6-9679-5AB970460A87}" type="datetime1">
              <a:rPr lang="en-US" smtClean="0"/>
              <a:pPr/>
              <a:t>5/3/2018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CE26D5-4FB2-D744-B1D3-63C50801F19E}" type="slidenum">
              <a:rPr lang="en-US" smtClean="0"/>
              <a:pPr/>
              <a:t>‹#›</a:t>
            </a:fld>
            <a:endParaRPr lang="en-US"/>
          </a:p>
        </p:txBody>
      </p:sp>
      <p:sp>
        <p:nvSpPr>
          <p:cNvPr id="6"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all" spc="0" normalizeH="0">
                <a:solidFill>
                  <a:srgbClr val="695C4F"/>
                </a:solidFill>
              </a:defRPr>
            </a:lvl1pPr>
          </a:lstStyle>
          <a:p>
            <a:pPr lvl="0"/>
            <a:r>
              <a:rPr lang="cs-CZ" smtClean="0"/>
              <a:t>Klepnutím lze upravit styly předlohy textu.</a:t>
            </a:r>
          </a:p>
        </p:txBody>
      </p:sp>
    </p:spTree>
    <p:extLst>
      <p:ext uri="{BB962C8B-B14F-4D97-AF65-F5344CB8AC3E}">
        <p14:creationId xmlns:p14="http://schemas.microsoft.com/office/powerpoint/2010/main" val="1851437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6010DA-049E-4893-80D3-55E47AEAB0EE}" type="datetime1">
              <a:rPr lang="en-US" smtClean="0"/>
              <a:pPr/>
              <a:t>5/3/2018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CE26D5-4FB2-D744-B1D3-63C50801F19E}" type="slidenum">
              <a:rPr lang="en-US" smtClean="0"/>
              <a:pPr/>
              <a:t>‹#›</a:t>
            </a:fld>
            <a:endParaRPr lang="en-US"/>
          </a:p>
        </p:txBody>
      </p:sp>
      <p:sp>
        <p:nvSpPr>
          <p:cNvPr id="5"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all" spc="0" normalizeH="0">
                <a:solidFill>
                  <a:srgbClr val="695C4F"/>
                </a:solidFill>
              </a:defRPr>
            </a:lvl1pPr>
          </a:lstStyle>
          <a:p>
            <a:pPr lvl="0"/>
            <a:r>
              <a:rPr lang="cs-CZ" smtClean="0"/>
              <a:t>Klepnutím lze upravit styly předlohy textu.</a:t>
            </a:r>
          </a:p>
        </p:txBody>
      </p:sp>
    </p:spTree>
    <p:extLst>
      <p:ext uri="{BB962C8B-B14F-4D97-AF65-F5344CB8AC3E}">
        <p14:creationId xmlns:p14="http://schemas.microsoft.com/office/powerpoint/2010/main" val="634290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80000" y="914400"/>
            <a:ext cx="3285513" cy="520700"/>
          </a:xfrm>
        </p:spPr>
        <p:txBody>
          <a:bodyPr anchor="b"/>
          <a:lstStyle>
            <a:lvl1pPr algn="l">
              <a:defRPr sz="2000" b="1"/>
            </a:lvl1pPr>
          </a:lstStyle>
          <a:p>
            <a:r>
              <a:rPr lang="cs-CZ" smtClean="0"/>
              <a:t>Klepnutím lze upravit styl předlohy nadpisů.</a:t>
            </a:r>
            <a:endParaRPr lang="en-US" dirty="0"/>
          </a:p>
        </p:txBody>
      </p:sp>
      <p:sp>
        <p:nvSpPr>
          <p:cNvPr id="3" name="Content Placeholder 2"/>
          <p:cNvSpPr>
            <a:spLocks noGrp="1"/>
          </p:cNvSpPr>
          <p:nvPr>
            <p:ph idx="1"/>
          </p:nvPr>
        </p:nvSpPr>
        <p:spPr>
          <a:xfrm>
            <a:off x="3575051" y="914402"/>
            <a:ext cx="53265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180000" y="1435102"/>
            <a:ext cx="32855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Date Placeholder 4"/>
          <p:cNvSpPr>
            <a:spLocks noGrp="1"/>
          </p:cNvSpPr>
          <p:nvPr>
            <p:ph type="dt" sz="half" idx="10"/>
          </p:nvPr>
        </p:nvSpPr>
        <p:spPr/>
        <p:txBody>
          <a:bodyPr/>
          <a:lstStyle/>
          <a:p>
            <a:fld id="{FC058819-259E-4AB4-B735-795BBCCBC9A3}" type="datetime1">
              <a:rPr lang="en-US" smtClean="0"/>
              <a:pPr/>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E26D5-4FB2-D744-B1D3-63C50801F19E}" type="slidenum">
              <a:rPr lang="en-US" smtClean="0"/>
              <a:pPr/>
              <a:t>‹#›</a:t>
            </a:fld>
            <a:endParaRPr lang="en-US"/>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all" spc="0" normalizeH="0">
                <a:solidFill>
                  <a:srgbClr val="695C4F"/>
                </a:solidFill>
              </a:defRPr>
            </a:lvl1pPr>
          </a:lstStyle>
          <a:p>
            <a:pPr lvl="0"/>
            <a:r>
              <a:rPr lang="cs-CZ" smtClean="0"/>
              <a:t>Klepnutím lze upravit styly předlohy textu.</a:t>
            </a:r>
          </a:p>
        </p:txBody>
      </p:sp>
    </p:spTree>
    <p:extLst>
      <p:ext uri="{BB962C8B-B14F-4D97-AF65-F5344CB8AC3E}">
        <p14:creationId xmlns:p14="http://schemas.microsoft.com/office/powerpoint/2010/main" val="24619049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80000" y="728662"/>
            <a:ext cx="3096600" cy="1100138"/>
          </a:xfrm>
        </p:spPr>
        <p:txBody>
          <a:bodyPr anchor="b">
            <a:normAutofit/>
          </a:bodyPr>
          <a:lstStyle>
            <a:lvl1pPr algn="l">
              <a:defRPr sz="1800" b="1" i="1"/>
            </a:lvl1pPr>
          </a:lstStyle>
          <a:p>
            <a:r>
              <a:rPr lang="cs-CZ" smtClean="0"/>
              <a:t>Klepnutím lze upravit styl předlohy nadpisů.</a:t>
            </a:r>
            <a:endParaRPr lang="en-US"/>
          </a:p>
        </p:txBody>
      </p:sp>
      <p:sp>
        <p:nvSpPr>
          <p:cNvPr id="3" name="Picture Placeholder 2"/>
          <p:cNvSpPr>
            <a:spLocks noGrp="1"/>
          </p:cNvSpPr>
          <p:nvPr>
            <p:ph type="pic" idx="1"/>
          </p:nvPr>
        </p:nvSpPr>
        <p:spPr>
          <a:xfrm>
            <a:off x="3415200" y="728662"/>
            <a:ext cx="5486400" cy="5443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Klepnutím na ikonu přidáte obrázek.</a:t>
            </a:r>
            <a:endParaRPr lang="en-US"/>
          </a:p>
        </p:txBody>
      </p:sp>
      <p:sp>
        <p:nvSpPr>
          <p:cNvPr id="4" name="Text Placeholder 3"/>
          <p:cNvSpPr>
            <a:spLocks noGrp="1"/>
          </p:cNvSpPr>
          <p:nvPr>
            <p:ph type="body" sz="half" idx="2"/>
          </p:nvPr>
        </p:nvSpPr>
        <p:spPr>
          <a:xfrm>
            <a:off x="180000" y="1828801"/>
            <a:ext cx="3096600" cy="4343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Date Placeholder 4"/>
          <p:cNvSpPr>
            <a:spLocks noGrp="1"/>
          </p:cNvSpPr>
          <p:nvPr>
            <p:ph type="dt" sz="half" idx="10"/>
          </p:nvPr>
        </p:nvSpPr>
        <p:spPr/>
        <p:txBody>
          <a:bodyPr/>
          <a:lstStyle/>
          <a:p>
            <a:fld id="{B1004045-8EEE-421C-B775-EDDF94B0E0D7}" type="datetime1">
              <a:rPr lang="en-US" smtClean="0"/>
              <a:pPr/>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E26D5-4FB2-D744-B1D3-63C50801F19E}" type="slidenum">
              <a:rPr lang="en-US" smtClean="0"/>
              <a:pPr/>
              <a:t>‹#›</a:t>
            </a:fld>
            <a:endParaRPr lang="en-US"/>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all" spc="0" normalizeH="0">
                <a:solidFill>
                  <a:srgbClr val="695C4F"/>
                </a:solidFill>
              </a:defRPr>
            </a:lvl1pPr>
          </a:lstStyle>
          <a:p>
            <a:pPr lvl="0"/>
            <a:r>
              <a:rPr lang="cs-CZ" smtClean="0"/>
              <a:t>Klepnutím lze upravit styly předlohy textu.</a:t>
            </a:r>
          </a:p>
        </p:txBody>
      </p:sp>
    </p:spTree>
    <p:extLst>
      <p:ext uri="{BB962C8B-B14F-4D97-AF65-F5344CB8AC3E}">
        <p14:creationId xmlns:p14="http://schemas.microsoft.com/office/powerpoint/2010/main" val="1974524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180000" y="1600202"/>
            <a:ext cx="8730000" cy="45259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1734B544-2156-4A2B-8438-37B9113BCA7E}" type="datetime1">
              <a:rPr lang="en-US" smtClean="0"/>
              <a:pPr/>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E26D5-4FB2-D744-B1D3-63C50801F19E}" type="slidenum">
              <a:rPr lang="en-US" smtClean="0"/>
              <a:pPr/>
              <a:t>‹#›</a:t>
            </a:fld>
            <a:endParaRPr lang="en-US"/>
          </a:p>
        </p:txBody>
      </p:sp>
      <p:sp>
        <p:nvSpPr>
          <p:cNvPr id="7"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all" spc="0" normalizeH="0">
                <a:solidFill>
                  <a:srgbClr val="695C4F"/>
                </a:solidFill>
              </a:defRPr>
            </a:lvl1pPr>
          </a:lstStyle>
          <a:p>
            <a:pPr lvl="0"/>
            <a:r>
              <a:rPr lang="cs-CZ" smtClean="0"/>
              <a:t>Klepnutím lze upravit styly předlohy textu.</a:t>
            </a:r>
          </a:p>
        </p:txBody>
      </p:sp>
    </p:spTree>
    <p:extLst>
      <p:ext uri="{BB962C8B-B14F-4D97-AF65-F5344CB8AC3E}">
        <p14:creationId xmlns:p14="http://schemas.microsoft.com/office/powerpoint/2010/main" val="37891081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29600" y="838202"/>
            <a:ext cx="672000" cy="5287963"/>
          </a:xfr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180000" y="838202"/>
            <a:ext cx="8049600" cy="52879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577250E3-4CEC-4502-9550-BF5276F9D752}" type="datetime1">
              <a:rPr lang="en-US" smtClean="0"/>
              <a:pPr/>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E26D5-4FB2-D744-B1D3-63C50801F19E}" type="slidenum">
              <a:rPr lang="en-US" smtClean="0"/>
              <a:pPr/>
              <a:t>‹#›</a:t>
            </a:fld>
            <a:endParaRPr lang="en-US"/>
          </a:p>
        </p:txBody>
      </p:sp>
      <p:sp>
        <p:nvSpPr>
          <p:cNvPr id="7"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all" spc="0" normalizeH="0">
                <a:solidFill>
                  <a:srgbClr val="695C4F"/>
                </a:solidFill>
              </a:defRPr>
            </a:lvl1pPr>
          </a:lstStyle>
          <a:p>
            <a:pPr lvl="0"/>
            <a:r>
              <a:rPr lang="cs-CZ" smtClean="0"/>
              <a:t>Klepnutím lze upravit styly předlohy textu.</a:t>
            </a:r>
          </a:p>
        </p:txBody>
      </p:sp>
    </p:spTree>
    <p:extLst>
      <p:ext uri="{BB962C8B-B14F-4D97-AF65-F5344CB8AC3E}">
        <p14:creationId xmlns:p14="http://schemas.microsoft.com/office/powerpoint/2010/main" val="589019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198000" y="1600202"/>
            <a:ext cx="4297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648200" y="1600202"/>
            <a:ext cx="4279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6" name="Date Placeholder 3"/>
          <p:cNvSpPr>
            <a:spLocks noGrp="1"/>
          </p:cNvSpPr>
          <p:nvPr>
            <p:ph type="dt" sz="half" idx="14"/>
          </p:nvPr>
        </p:nvSpPr>
        <p:spPr/>
        <p:txBody>
          <a:bodyPr/>
          <a:lstStyle>
            <a:lvl1pPr>
              <a:defRPr/>
            </a:lvl1pPr>
          </a:lstStyle>
          <a:p>
            <a:pPr>
              <a:defRPr/>
            </a:pPr>
            <a:fld id="{B2478F3E-902A-4CF9-959E-29B962B068D5}" type="datetime1">
              <a:rPr lang="cs-CZ" smtClean="0"/>
              <a:t>3.5.2018</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16389B4C-7182-4F15-BEF9-5B90E2A3B3E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198000" y="1535113"/>
            <a:ext cx="4299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198000" y="2174875"/>
            <a:ext cx="4299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6" y="1535113"/>
            <a:ext cx="4282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6" y="2174875"/>
            <a:ext cx="4282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0"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8" name="Date Placeholder 3"/>
          <p:cNvSpPr>
            <a:spLocks noGrp="1"/>
          </p:cNvSpPr>
          <p:nvPr>
            <p:ph type="dt" sz="half" idx="14"/>
          </p:nvPr>
        </p:nvSpPr>
        <p:spPr/>
        <p:txBody>
          <a:bodyPr/>
          <a:lstStyle>
            <a:lvl1pPr>
              <a:defRPr/>
            </a:lvl1pPr>
          </a:lstStyle>
          <a:p>
            <a:pPr>
              <a:defRPr/>
            </a:pPr>
            <a:fld id="{CB774647-95FB-4340-AB2A-46BE143A8592}" type="datetime1">
              <a:rPr lang="cs-CZ" smtClean="0"/>
              <a:t>3.5.2018</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1" name="Slide Number Placeholder 5"/>
          <p:cNvSpPr>
            <a:spLocks noGrp="1"/>
          </p:cNvSpPr>
          <p:nvPr>
            <p:ph type="sldNum" sz="quarter" idx="16"/>
          </p:nvPr>
        </p:nvSpPr>
        <p:spPr/>
        <p:txBody>
          <a:bodyPr/>
          <a:lstStyle>
            <a:lvl1pPr>
              <a:defRPr/>
            </a:lvl1pPr>
          </a:lstStyle>
          <a:p>
            <a:pPr>
              <a:defRPr/>
            </a:pPr>
            <a:fld id="{BB607396-EEC6-4A0F-89DC-D290510A853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Klepnutím lze upravit styl předlohy nadpisů.</a:t>
            </a:r>
            <a:endParaRPr lang="en-US" dirty="0"/>
          </a:p>
        </p:txBody>
      </p:sp>
      <p:sp>
        <p:nvSpPr>
          <p:cNvPr id="6"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4" name="Date Placeholder 3"/>
          <p:cNvSpPr>
            <a:spLocks noGrp="1"/>
          </p:cNvSpPr>
          <p:nvPr>
            <p:ph type="dt" sz="half" idx="14"/>
          </p:nvPr>
        </p:nvSpPr>
        <p:spPr/>
        <p:txBody>
          <a:bodyPr/>
          <a:lstStyle>
            <a:lvl1pPr>
              <a:defRPr/>
            </a:lvl1pPr>
          </a:lstStyle>
          <a:p>
            <a:pPr>
              <a:defRPr/>
            </a:pPr>
            <a:fld id="{CE9FDB60-4603-43DE-B3E9-2F4BCF13E97F}" type="datetime1">
              <a:rPr lang="cs-CZ" smtClean="0"/>
              <a:t>3.5.2018</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76573178-D2BF-4D8D-81C5-4BD1A9C1AC0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5"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3" name="Date Placeholder 3"/>
          <p:cNvSpPr>
            <a:spLocks noGrp="1"/>
          </p:cNvSpPr>
          <p:nvPr>
            <p:ph type="dt" sz="half" idx="14"/>
          </p:nvPr>
        </p:nvSpPr>
        <p:spPr/>
        <p:txBody>
          <a:bodyPr/>
          <a:lstStyle>
            <a:lvl1pPr>
              <a:defRPr/>
            </a:lvl1pPr>
          </a:lstStyle>
          <a:p>
            <a:pPr>
              <a:defRPr/>
            </a:pPr>
            <a:fld id="{CC3829C4-919E-4233-BCFD-527A675957B6}" type="datetime1">
              <a:rPr lang="cs-CZ" smtClean="0"/>
              <a:t>3.5.2018</a:t>
            </a:fld>
            <a:endParaRPr lang="en-US"/>
          </a:p>
        </p:txBody>
      </p:sp>
      <p:sp>
        <p:nvSpPr>
          <p:cNvPr id="4"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38FB3959-69BA-44E3-99CE-9BE41BF2BDC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80000" y="914400"/>
            <a:ext cx="3285513" cy="520700"/>
          </a:xfrm>
        </p:spPr>
        <p:txBody>
          <a:bodyPr anchor="b"/>
          <a:lstStyle>
            <a:lvl1pPr algn="l">
              <a:defRPr sz="2000" b="1"/>
            </a:lvl1pPr>
          </a:lstStyle>
          <a:p>
            <a:r>
              <a:rPr lang="cs-CZ" smtClean="0"/>
              <a:t>Klepnutím lze upravit styl předlohy nadpisů.</a:t>
            </a:r>
            <a:endParaRPr lang="en-US" dirty="0"/>
          </a:p>
        </p:txBody>
      </p:sp>
      <p:sp>
        <p:nvSpPr>
          <p:cNvPr id="3" name="Content Placeholder 2"/>
          <p:cNvSpPr>
            <a:spLocks noGrp="1"/>
          </p:cNvSpPr>
          <p:nvPr>
            <p:ph idx="1"/>
          </p:nvPr>
        </p:nvSpPr>
        <p:spPr>
          <a:xfrm>
            <a:off x="3575051" y="914402"/>
            <a:ext cx="53265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180000" y="1435102"/>
            <a:ext cx="32855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6" name="Date Placeholder 3"/>
          <p:cNvSpPr>
            <a:spLocks noGrp="1"/>
          </p:cNvSpPr>
          <p:nvPr>
            <p:ph type="dt" sz="half" idx="14"/>
          </p:nvPr>
        </p:nvSpPr>
        <p:spPr/>
        <p:txBody>
          <a:bodyPr/>
          <a:lstStyle>
            <a:lvl1pPr>
              <a:defRPr/>
            </a:lvl1pPr>
          </a:lstStyle>
          <a:p>
            <a:pPr>
              <a:defRPr/>
            </a:pPr>
            <a:fld id="{18224245-45FD-4512-8016-BF96C137B3FD}" type="datetime1">
              <a:rPr lang="cs-CZ" smtClean="0"/>
              <a:t>3.5.2018</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99D2DC61-96D5-4229-B68D-01F0EAEA78F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80000" y="728662"/>
            <a:ext cx="3096600" cy="1100138"/>
          </a:xfrm>
        </p:spPr>
        <p:txBody>
          <a:bodyPr anchor="b">
            <a:normAutofit/>
          </a:bodyPr>
          <a:lstStyle>
            <a:lvl1pPr algn="l">
              <a:defRPr sz="1800" b="1" i="1"/>
            </a:lvl1pPr>
          </a:lstStyle>
          <a:p>
            <a:r>
              <a:rPr lang="cs-CZ" smtClean="0"/>
              <a:t>Klepnutím lze upravit styl předlohy nadpisů.</a:t>
            </a:r>
            <a:endParaRPr lang="en-US"/>
          </a:p>
        </p:txBody>
      </p:sp>
      <p:sp>
        <p:nvSpPr>
          <p:cNvPr id="3" name="Picture Placeholder 2"/>
          <p:cNvSpPr>
            <a:spLocks noGrp="1"/>
          </p:cNvSpPr>
          <p:nvPr>
            <p:ph type="pic" idx="1"/>
          </p:nvPr>
        </p:nvSpPr>
        <p:spPr>
          <a:xfrm>
            <a:off x="3415200" y="728662"/>
            <a:ext cx="5486400" cy="54435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a:p>
        </p:txBody>
      </p:sp>
      <p:sp>
        <p:nvSpPr>
          <p:cNvPr id="4" name="Text Placeholder 3"/>
          <p:cNvSpPr>
            <a:spLocks noGrp="1"/>
          </p:cNvSpPr>
          <p:nvPr>
            <p:ph type="body" sz="half" idx="2"/>
          </p:nvPr>
        </p:nvSpPr>
        <p:spPr>
          <a:xfrm>
            <a:off x="180000" y="1828801"/>
            <a:ext cx="3096600" cy="4343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6" name="Date Placeholder 3"/>
          <p:cNvSpPr>
            <a:spLocks noGrp="1"/>
          </p:cNvSpPr>
          <p:nvPr>
            <p:ph type="dt" sz="half" idx="14"/>
          </p:nvPr>
        </p:nvSpPr>
        <p:spPr/>
        <p:txBody>
          <a:bodyPr/>
          <a:lstStyle>
            <a:lvl1pPr>
              <a:defRPr/>
            </a:lvl1pPr>
          </a:lstStyle>
          <a:p>
            <a:pPr>
              <a:defRPr/>
            </a:pPr>
            <a:fld id="{55A5D4F7-46B3-4140-8755-3179579086F6}" type="datetime1">
              <a:rPr lang="cs-CZ" smtClean="0"/>
              <a:t>3.5.2018</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BBBC1F44-5475-4F63-9A1D-931DEDEFC5F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8625" y="838200"/>
            <a:ext cx="8472488" cy="579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endParaRPr lang="en-US" smtClean="0"/>
          </a:p>
        </p:txBody>
      </p:sp>
      <p:sp>
        <p:nvSpPr>
          <p:cNvPr id="1027" name="Text Placeholder 2"/>
          <p:cNvSpPr>
            <a:spLocks noGrp="1"/>
          </p:cNvSpPr>
          <p:nvPr>
            <p:ph type="body" idx="1"/>
          </p:nvPr>
        </p:nvSpPr>
        <p:spPr bwMode="auto">
          <a:xfrm>
            <a:off x="428625" y="1600200"/>
            <a:ext cx="848201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sp>
        <p:nvSpPr>
          <p:cNvPr id="4" name="Date Placeholder 3"/>
          <p:cNvSpPr>
            <a:spLocks noGrp="1"/>
          </p:cNvSpPr>
          <p:nvPr>
            <p:ph type="dt" sz="half" idx="2"/>
          </p:nvPr>
        </p:nvSpPr>
        <p:spPr>
          <a:xfrm>
            <a:off x="179388" y="6492875"/>
            <a:ext cx="2133600" cy="365125"/>
          </a:xfrm>
          <a:prstGeom prst="rect">
            <a:avLst/>
          </a:prstGeom>
        </p:spPr>
        <p:txBody>
          <a:bodyPr vert="horz" lIns="91440" tIns="45720" rIns="91440" bIns="45720" rtlCol="0" anchor="ctr"/>
          <a:lstStyle>
            <a:lvl1pPr algn="l" fontAlgn="auto">
              <a:spcBef>
                <a:spcPts val="0"/>
              </a:spcBef>
              <a:spcAft>
                <a:spcPts val="0"/>
              </a:spcAft>
              <a:defRPr sz="1000">
                <a:solidFill>
                  <a:srgbClr val="695C4F"/>
                </a:solidFill>
                <a:latin typeface="+mj-lt"/>
              </a:defRPr>
            </a:lvl1pPr>
          </a:lstStyle>
          <a:p>
            <a:pPr>
              <a:defRPr/>
            </a:pPr>
            <a:fld id="{5130ED1D-D255-4D27-80F3-AC7B65CBDBFA}" type="datetime1">
              <a:rPr lang="cs-CZ" smtClean="0"/>
              <a:t>3.5.2018</a:t>
            </a:fld>
            <a:endParaRPr lang="en-US"/>
          </a:p>
        </p:txBody>
      </p:sp>
      <p:sp>
        <p:nvSpPr>
          <p:cNvPr id="5" name="Footer Placeholder 4"/>
          <p:cNvSpPr>
            <a:spLocks noGrp="1"/>
          </p:cNvSpPr>
          <p:nvPr>
            <p:ph type="ftr" sz="quarter" idx="3"/>
          </p:nvPr>
        </p:nvSpPr>
        <p:spPr>
          <a:xfrm>
            <a:off x="2667000" y="6492875"/>
            <a:ext cx="3810000" cy="365125"/>
          </a:xfrm>
          <a:prstGeom prst="rect">
            <a:avLst/>
          </a:prstGeom>
        </p:spPr>
        <p:txBody>
          <a:bodyPr vert="horz" lIns="91440" tIns="45720" rIns="91440" bIns="45720" rtlCol="0" anchor="ctr"/>
          <a:lstStyle>
            <a:lvl1pPr algn="ctr" fontAlgn="auto">
              <a:spcBef>
                <a:spcPts val="0"/>
              </a:spcBef>
              <a:spcAft>
                <a:spcPts val="0"/>
              </a:spcAft>
              <a:defRPr sz="1000">
                <a:solidFill>
                  <a:srgbClr val="695C4F"/>
                </a:solidFill>
                <a:latin typeface="+mj-lt"/>
              </a:defRPr>
            </a:lvl1pPr>
          </a:lstStyle>
          <a:p>
            <a:pPr>
              <a:defRPr/>
            </a:pPr>
            <a:endParaRPr lang="en-US"/>
          </a:p>
        </p:txBody>
      </p:sp>
      <p:sp>
        <p:nvSpPr>
          <p:cNvPr id="6" name="Slide Number Placeholder 5"/>
          <p:cNvSpPr>
            <a:spLocks noGrp="1"/>
          </p:cNvSpPr>
          <p:nvPr>
            <p:ph type="sldNum" sz="quarter" idx="4"/>
          </p:nvPr>
        </p:nvSpPr>
        <p:spPr>
          <a:xfrm>
            <a:off x="6767513" y="6492875"/>
            <a:ext cx="2133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lumOff val="50000"/>
                  </a:schemeClr>
                </a:solidFill>
                <a:latin typeface="+mj-lt"/>
              </a:defRPr>
            </a:lvl1pPr>
          </a:lstStyle>
          <a:p>
            <a:pPr>
              <a:defRPr/>
            </a:pPr>
            <a:fld id="{CDF85C75-F523-426B-B950-CD2ED848DE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62"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88" r:id="rId12"/>
    <p:sldLayoutId id="2147483689" r:id="rId13"/>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2800" kern="1200">
          <a:solidFill>
            <a:srgbClr val="695C4F"/>
          </a:solidFill>
          <a:latin typeface="+mj-lt"/>
          <a:ea typeface="+mj-ea"/>
          <a:cs typeface="+mj-cs"/>
        </a:defRPr>
      </a:lvl1pPr>
      <a:lvl2pPr algn="l" defTabSz="457200" rtl="0" eaLnBrk="0" fontAlgn="base" hangingPunct="0">
        <a:spcBef>
          <a:spcPct val="0"/>
        </a:spcBef>
        <a:spcAft>
          <a:spcPct val="0"/>
        </a:spcAft>
        <a:defRPr sz="2800">
          <a:solidFill>
            <a:srgbClr val="695C4F"/>
          </a:solidFill>
          <a:latin typeface="Calibri" pitchFamily="34" charset="0"/>
        </a:defRPr>
      </a:lvl2pPr>
      <a:lvl3pPr algn="l" defTabSz="457200" rtl="0" eaLnBrk="0" fontAlgn="base" hangingPunct="0">
        <a:spcBef>
          <a:spcPct val="0"/>
        </a:spcBef>
        <a:spcAft>
          <a:spcPct val="0"/>
        </a:spcAft>
        <a:defRPr sz="2800">
          <a:solidFill>
            <a:srgbClr val="695C4F"/>
          </a:solidFill>
          <a:latin typeface="Calibri" pitchFamily="34" charset="0"/>
        </a:defRPr>
      </a:lvl3pPr>
      <a:lvl4pPr algn="l" defTabSz="457200" rtl="0" eaLnBrk="0" fontAlgn="base" hangingPunct="0">
        <a:spcBef>
          <a:spcPct val="0"/>
        </a:spcBef>
        <a:spcAft>
          <a:spcPct val="0"/>
        </a:spcAft>
        <a:defRPr sz="2800">
          <a:solidFill>
            <a:srgbClr val="695C4F"/>
          </a:solidFill>
          <a:latin typeface="Calibri" pitchFamily="34" charset="0"/>
        </a:defRPr>
      </a:lvl4pPr>
      <a:lvl5pPr algn="l" defTabSz="457200" rtl="0" eaLnBrk="0" fontAlgn="base" hangingPunct="0">
        <a:spcBef>
          <a:spcPct val="0"/>
        </a:spcBef>
        <a:spcAft>
          <a:spcPct val="0"/>
        </a:spcAft>
        <a:defRPr sz="2800">
          <a:solidFill>
            <a:srgbClr val="695C4F"/>
          </a:solidFill>
          <a:latin typeface="Calibri" pitchFamily="34" charset="0"/>
        </a:defRPr>
      </a:lvl5pPr>
      <a:lvl6pPr marL="457200" algn="l" defTabSz="457200" rtl="0" fontAlgn="base">
        <a:spcBef>
          <a:spcPct val="0"/>
        </a:spcBef>
        <a:spcAft>
          <a:spcPct val="0"/>
        </a:spcAft>
        <a:defRPr sz="2800">
          <a:solidFill>
            <a:srgbClr val="695C4F"/>
          </a:solidFill>
          <a:latin typeface="Calibri" pitchFamily="34" charset="0"/>
        </a:defRPr>
      </a:lvl6pPr>
      <a:lvl7pPr marL="914400" algn="l" defTabSz="457200" rtl="0" fontAlgn="base">
        <a:spcBef>
          <a:spcPct val="0"/>
        </a:spcBef>
        <a:spcAft>
          <a:spcPct val="0"/>
        </a:spcAft>
        <a:defRPr sz="2800">
          <a:solidFill>
            <a:srgbClr val="695C4F"/>
          </a:solidFill>
          <a:latin typeface="Calibri" pitchFamily="34" charset="0"/>
        </a:defRPr>
      </a:lvl7pPr>
      <a:lvl8pPr marL="1371600" algn="l" defTabSz="457200" rtl="0" fontAlgn="base">
        <a:spcBef>
          <a:spcPct val="0"/>
        </a:spcBef>
        <a:spcAft>
          <a:spcPct val="0"/>
        </a:spcAft>
        <a:defRPr sz="2800">
          <a:solidFill>
            <a:srgbClr val="695C4F"/>
          </a:solidFill>
          <a:latin typeface="Calibri" pitchFamily="34" charset="0"/>
        </a:defRPr>
      </a:lvl8pPr>
      <a:lvl9pPr marL="1828800" algn="l" defTabSz="457200" rtl="0" fontAlgn="base">
        <a:spcBef>
          <a:spcPct val="0"/>
        </a:spcBef>
        <a:spcAft>
          <a:spcPct val="0"/>
        </a:spcAft>
        <a:defRPr sz="2800">
          <a:solidFill>
            <a:srgbClr val="695C4F"/>
          </a:solidFill>
          <a:latin typeface="Calibri" pitchFamily="34" charset="0"/>
        </a:defRPr>
      </a:lvl9pPr>
    </p:titleStyle>
    <p:bodyStyle>
      <a:lvl1pPr marL="342900" indent="-342900" algn="l" defTabSz="457200" rtl="0" eaLnBrk="0" fontAlgn="base" hangingPunct="0">
        <a:spcBef>
          <a:spcPct val="20000"/>
        </a:spcBef>
        <a:spcAft>
          <a:spcPct val="0"/>
        </a:spcAft>
        <a:buBlip>
          <a:blip r:embed="rId16"/>
        </a:buBlip>
        <a:defRPr sz="2600" kern="1200">
          <a:solidFill>
            <a:schemeClr val="tx1"/>
          </a:solidFill>
          <a:latin typeface="+mj-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j-lt"/>
          <a:ea typeface="+mn-ea"/>
          <a:cs typeface="+mn-cs"/>
        </a:defRPr>
      </a:lvl2pPr>
      <a:lvl3pPr marL="1143000" indent="-228600" algn="l" defTabSz="457200" rtl="0" eaLnBrk="0" fontAlgn="base" hangingPunct="0">
        <a:spcBef>
          <a:spcPct val="20000"/>
        </a:spcBef>
        <a:spcAft>
          <a:spcPct val="0"/>
        </a:spcAft>
        <a:buFont typeface="Arial" charset="0"/>
        <a:buChar char="•"/>
        <a:defRPr sz="2200" kern="1200">
          <a:solidFill>
            <a:schemeClr val="tx1"/>
          </a:solidFill>
          <a:latin typeface="+mj-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j-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8625" y="838200"/>
            <a:ext cx="8472488" cy="579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endParaRPr lang="en-US" smtClean="0"/>
          </a:p>
        </p:txBody>
      </p:sp>
      <p:sp>
        <p:nvSpPr>
          <p:cNvPr id="1027" name="Text Placeholder 2"/>
          <p:cNvSpPr>
            <a:spLocks noGrp="1"/>
          </p:cNvSpPr>
          <p:nvPr>
            <p:ph type="body" idx="1"/>
          </p:nvPr>
        </p:nvSpPr>
        <p:spPr bwMode="auto">
          <a:xfrm>
            <a:off x="428625" y="1600200"/>
            <a:ext cx="848201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sp>
        <p:nvSpPr>
          <p:cNvPr id="4" name="Date Placeholder 3"/>
          <p:cNvSpPr>
            <a:spLocks noGrp="1"/>
          </p:cNvSpPr>
          <p:nvPr>
            <p:ph type="dt" sz="half" idx="2"/>
          </p:nvPr>
        </p:nvSpPr>
        <p:spPr>
          <a:xfrm>
            <a:off x="179388" y="6492875"/>
            <a:ext cx="2133600" cy="365125"/>
          </a:xfrm>
          <a:prstGeom prst="rect">
            <a:avLst/>
          </a:prstGeom>
        </p:spPr>
        <p:txBody>
          <a:bodyPr vert="horz" lIns="91440" tIns="45720" rIns="91440" bIns="45720" rtlCol="0" anchor="ctr"/>
          <a:lstStyle>
            <a:lvl1pPr algn="l" fontAlgn="auto">
              <a:spcBef>
                <a:spcPts val="0"/>
              </a:spcBef>
              <a:spcAft>
                <a:spcPts val="0"/>
              </a:spcAft>
              <a:defRPr sz="1000">
                <a:solidFill>
                  <a:srgbClr val="695C4F"/>
                </a:solidFill>
                <a:latin typeface="+mj-lt"/>
              </a:defRPr>
            </a:lvl1pPr>
          </a:lstStyle>
          <a:p>
            <a:pPr>
              <a:defRPr/>
            </a:pPr>
            <a:fld id="{5130ED1D-D255-4D27-80F3-AC7B65CBDBFA}" type="datetime1">
              <a:rPr lang="cs-CZ" smtClean="0"/>
              <a:t>3.5.2018</a:t>
            </a:fld>
            <a:endParaRPr lang="en-US"/>
          </a:p>
        </p:txBody>
      </p:sp>
      <p:sp>
        <p:nvSpPr>
          <p:cNvPr id="5" name="Footer Placeholder 4"/>
          <p:cNvSpPr>
            <a:spLocks noGrp="1"/>
          </p:cNvSpPr>
          <p:nvPr>
            <p:ph type="ftr" sz="quarter" idx="3"/>
          </p:nvPr>
        </p:nvSpPr>
        <p:spPr>
          <a:xfrm>
            <a:off x="2667000" y="6492875"/>
            <a:ext cx="3810000" cy="365125"/>
          </a:xfrm>
          <a:prstGeom prst="rect">
            <a:avLst/>
          </a:prstGeom>
        </p:spPr>
        <p:txBody>
          <a:bodyPr vert="horz" lIns="91440" tIns="45720" rIns="91440" bIns="45720" rtlCol="0" anchor="ctr"/>
          <a:lstStyle>
            <a:lvl1pPr algn="ctr" fontAlgn="auto">
              <a:spcBef>
                <a:spcPts val="0"/>
              </a:spcBef>
              <a:spcAft>
                <a:spcPts val="0"/>
              </a:spcAft>
              <a:defRPr sz="1000">
                <a:solidFill>
                  <a:srgbClr val="695C4F"/>
                </a:solidFill>
                <a:latin typeface="+mj-lt"/>
              </a:defRPr>
            </a:lvl1pPr>
          </a:lstStyle>
          <a:p>
            <a:pPr>
              <a:defRPr/>
            </a:pPr>
            <a:endParaRPr lang="en-US"/>
          </a:p>
        </p:txBody>
      </p:sp>
      <p:sp>
        <p:nvSpPr>
          <p:cNvPr id="6" name="Slide Number Placeholder 5"/>
          <p:cNvSpPr>
            <a:spLocks noGrp="1"/>
          </p:cNvSpPr>
          <p:nvPr>
            <p:ph type="sldNum" sz="quarter" idx="4"/>
          </p:nvPr>
        </p:nvSpPr>
        <p:spPr>
          <a:xfrm>
            <a:off x="6767513" y="6492875"/>
            <a:ext cx="2133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lumOff val="50000"/>
                  </a:schemeClr>
                </a:solidFill>
                <a:latin typeface="+mj-lt"/>
              </a:defRPr>
            </a:lvl1pPr>
          </a:lstStyle>
          <a:p>
            <a:pPr>
              <a:defRPr/>
            </a:pPr>
            <a:fld id="{CDF85C75-F523-426B-B950-CD2ED848DEA3}" type="slidenum">
              <a:rPr lang="en-US"/>
              <a:pPr>
                <a:defRPr/>
              </a:pPr>
              <a:t>‹#›</a:t>
            </a:fld>
            <a:endParaRPr lang="en-US" dirty="0"/>
          </a:p>
        </p:txBody>
      </p:sp>
    </p:spTree>
    <p:extLst>
      <p:ext uri="{BB962C8B-B14F-4D97-AF65-F5344CB8AC3E}">
        <p14:creationId xmlns:p14="http://schemas.microsoft.com/office/powerpoint/2010/main" val="337720450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2800" kern="1200">
          <a:solidFill>
            <a:srgbClr val="695C4F"/>
          </a:solidFill>
          <a:latin typeface="+mj-lt"/>
          <a:ea typeface="+mj-ea"/>
          <a:cs typeface="+mj-cs"/>
        </a:defRPr>
      </a:lvl1pPr>
      <a:lvl2pPr algn="l" defTabSz="457200" rtl="0" eaLnBrk="0" fontAlgn="base" hangingPunct="0">
        <a:spcBef>
          <a:spcPct val="0"/>
        </a:spcBef>
        <a:spcAft>
          <a:spcPct val="0"/>
        </a:spcAft>
        <a:defRPr sz="2800">
          <a:solidFill>
            <a:srgbClr val="695C4F"/>
          </a:solidFill>
          <a:latin typeface="Calibri" pitchFamily="34" charset="0"/>
        </a:defRPr>
      </a:lvl2pPr>
      <a:lvl3pPr algn="l" defTabSz="457200" rtl="0" eaLnBrk="0" fontAlgn="base" hangingPunct="0">
        <a:spcBef>
          <a:spcPct val="0"/>
        </a:spcBef>
        <a:spcAft>
          <a:spcPct val="0"/>
        </a:spcAft>
        <a:defRPr sz="2800">
          <a:solidFill>
            <a:srgbClr val="695C4F"/>
          </a:solidFill>
          <a:latin typeface="Calibri" pitchFamily="34" charset="0"/>
        </a:defRPr>
      </a:lvl3pPr>
      <a:lvl4pPr algn="l" defTabSz="457200" rtl="0" eaLnBrk="0" fontAlgn="base" hangingPunct="0">
        <a:spcBef>
          <a:spcPct val="0"/>
        </a:spcBef>
        <a:spcAft>
          <a:spcPct val="0"/>
        </a:spcAft>
        <a:defRPr sz="2800">
          <a:solidFill>
            <a:srgbClr val="695C4F"/>
          </a:solidFill>
          <a:latin typeface="Calibri" pitchFamily="34" charset="0"/>
        </a:defRPr>
      </a:lvl4pPr>
      <a:lvl5pPr algn="l" defTabSz="457200" rtl="0" eaLnBrk="0" fontAlgn="base" hangingPunct="0">
        <a:spcBef>
          <a:spcPct val="0"/>
        </a:spcBef>
        <a:spcAft>
          <a:spcPct val="0"/>
        </a:spcAft>
        <a:defRPr sz="2800">
          <a:solidFill>
            <a:srgbClr val="695C4F"/>
          </a:solidFill>
          <a:latin typeface="Calibri" pitchFamily="34" charset="0"/>
        </a:defRPr>
      </a:lvl5pPr>
      <a:lvl6pPr marL="457200" algn="l" defTabSz="457200" rtl="0" fontAlgn="base">
        <a:spcBef>
          <a:spcPct val="0"/>
        </a:spcBef>
        <a:spcAft>
          <a:spcPct val="0"/>
        </a:spcAft>
        <a:defRPr sz="2800">
          <a:solidFill>
            <a:srgbClr val="695C4F"/>
          </a:solidFill>
          <a:latin typeface="Calibri" pitchFamily="34" charset="0"/>
        </a:defRPr>
      </a:lvl6pPr>
      <a:lvl7pPr marL="914400" algn="l" defTabSz="457200" rtl="0" fontAlgn="base">
        <a:spcBef>
          <a:spcPct val="0"/>
        </a:spcBef>
        <a:spcAft>
          <a:spcPct val="0"/>
        </a:spcAft>
        <a:defRPr sz="2800">
          <a:solidFill>
            <a:srgbClr val="695C4F"/>
          </a:solidFill>
          <a:latin typeface="Calibri" pitchFamily="34" charset="0"/>
        </a:defRPr>
      </a:lvl7pPr>
      <a:lvl8pPr marL="1371600" algn="l" defTabSz="457200" rtl="0" fontAlgn="base">
        <a:spcBef>
          <a:spcPct val="0"/>
        </a:spcBef>
        <a:spcAft>
          <a:spcPct val="0"/>
        </a:spcAft>
        <a:defRPr sz="2800">
          <a:solidFill>
            <a:srgbClr val="695C4F"/>
          </a:solidFill>
          <a:latin typeface="Calibri" pitchFamily="34" charset="0"/>
        </a:defRPr>
      </a:lvl8pPr>
      <a:lvl9pPr marL="1828800" algn="l" defTabSz="457200" rtl="0" fontAlgn="base">
        <a:spcBef>
          <a:spcPct val="0"/>
        </a:spcBef>
        <a:spcAft>
          <a:spcPct val="0"/>
        </a:spcAft>
        <a:defRPr sz="2800">
          <a:solidFill>
            <a:srgbClr val="695C4F"/>
          </a:solidFill>
          <a:latin typeface="Calibri" pitchFamily="34" charset="0"/>
        </a:defRPr>
      </a:lvl9pPr>
    </p:titleStyle>
    <p:bodyStyle>
      <a:lvl1pPr marL="342900" indent="-342900" algn="l" defTabSz="457200" rtl="0" eaLnBrk="0" fontAlgn="base" hangingPunct="0">
        <a:spcBef>
          <a:spcPct val="20000"/>
        </a:spcBef>
        <a:spcAft>
          <a:spcPct val="0"/>
        </a:spcAft>
        <a:buBlip>
          <a:blip r:embed="rId14"/>
        </a:buBlip>
        <a:defRPr sz="2600" kern="1200">
          <a:solidFill>
            <a:schemeClr val="tx1"/>
          </a:solidFill>
          <a:latin typeface="+mj-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j-lt"/>
          <a:ea typeface="+mn-ea"/>
          <a:cs typeface="+mn-cs"/>
        </a:defRPr>
      </a:lvl2pPr>
      <a:lvl3pPr marL="1143000" indent="-228600" algn="l" defTabSz="457200" rtl="0" eaLnBrk="0" fontAlgn="base" hangingPunct="0">
        <a:spcBef>
          <a:spcPct val="20000"/>
        </a:spcBef>
        <a:spcAft>
          <a:spcPct val="0"/>
        </a:spcAft>
        <a:buFont typeface="Arial" charset="0"/>
        <a:buChar char="•"/>
        <a:defRPr sz="2200" kern="1200">
          <a:solidFill>
            <a:schemeClr val="tx1"/>
          </a:solidFill>
          <a:latin typeface="+mj-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j-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0" y="838200"/>
            <a:ext cx="8730000" cy="579438"/>
          </a:xfrm>
          <a:prstGeom prst="rect">
            <a:avLst/>
          </a:prstGeom>
        </p:spPr>
        <p:txBody>
          <a:bodyPr vert="horz" lIns="91440" tIns="45720" rIns="91440" bIns="45720" rtlCol="0" anchor="ctr">
            <a:normAutofit/>
          </a:bodyPr>
          <a:lstStyle/>
          <a:p>
            <a:r>
              <a:rPr lang="cs-CZ" smtClean="0"/>
              <a:t>Klepnutím lze upravit styl předlohy nadpisů.</a:t>
            </a:r>
            <a:endParaRPr lang="en-US" dirty="0"/>
          </a:p>
        </p:txBody>
      </p:sp>
      <p:sp>
        <p:nvSpPr>
          <p:cNvPr id="3" name="Text Placeholder 2"/>
          <p:cNvSpPr>
            <a:spLocks noGrp="1"/>
          </p:cNvSpPr>
          <p:nvPr>
            <p:ph type="body" idx="1"/>
          </p:nvPr>
        </p:nvSpPr>
        <p:spPr>
          <a:xfrm>
            <a:off x="180000" y="1600202"/>
            <a:ext cx="87300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180000" y="6492877"/>
            <a:ext cx="2133600" cy="365125"/>
          </a:xfrm>
          <a:prstGeom prst="rect">
            <a:avLst/>
          </a:prstGeom>
        </p:spPr>
        <p:txBody>
          <a:bodyPr vert="horz" lIns="91440" tIns="45720" rIns="91440" bIns="45720" rtlCol="0" anchor="ctr"/>
          <a:lstStyle>
            <a:lvl1pPr algn="l">
              <a:defRPr sz="1000">
                <a:solidFill>
                  <a:srgbClr val="695C4F"/>
                </a:solidFill>
                <a:latin typeface="+mj-lt"/>
              </a:defRPr>
            </a:lvl1pPr>
          </a:lstStyle>
          <a:p>
            <a:pPr fontAlgn="auto">
              <a:spcBef>
                <a:spcPts val="0"/>
              </a:spcBef>
              <a:spcAft>
                <a:spcPts val="0"/>
              </a:spcAft>
            </a:pPr>
            <a:fld id="{AB6BC453-0BD4-4DB7-8D73-25A0A4CCF89B}" type="datetime1">
              <a:rPr lang="en-US" smtClean="0"/>
              <a:pPr fontAlgn="auto">
                <a:spcBef>
                  <a:spcPts val="0"/>
                </a:spcBef>
                <a:spcAft>
                  <a:spcPts val="0"/>
                </a:spcAft>
              </a:pPr>
              <a:t>5/3/2018</a:t>
            </a:fld>
            <a:endParaRPr lang="en-US"/>
          </a:p>
        </p:txBody>
      </p:sp>
      <p:sp>
        <p:nvSpPr>
          <p:cNvPr id="5" name="Footer Placeholder 4"/>
          <p:cNvSpPr>
            <a:spLocks noGrp="1"/>
          </p:cNvSpPr>
          <p:nvPr>
            <p:ph type="ftr" sz="quarter" idx="3"/>
          </p:nvPr>
        </p:nvSpPr>
        <p:spPr>
          <a:xfrm>
            <a:off x="2667000" y="6492877"/>
            <a:ext cx="3810000" cy="365125"/>
          </a:xfrm>
          <a:prstGeom prst="rect">
            <a:avLst/>
          </a:prstGeom>
        </p:spPr>
        <p:txBody>
          <a:bodyPr vert="horz" lIns="91440" tIns="45720" rIns="91440" bIns="45720" rtlCol="0" anchor="ctr"/>
          <a:lstStyle>
            <a:lvl1pPr algn="ctr">
              <a:defRPr sz="1000">
                <a:solidFill>
                  <a:srgbClr val="695C4F"/>
                </a:solidFill>
                <a:latin typeface="+mj-lt"/>
              </a:defRPr>
            </a:lvl1pPr>
          </a:lstStyle>
          <a:p>
            <a:pPr fontAlgn="auto">
              <a:spcBef>
                <a:spcPts val="0"/>
              </a:spcBef>
              <a:spcAft>
                <a:spcPts val="0"/>
              </a:spcAft>
            </a:pPr>
            <a:endParaRPr lang="en-US" dirty="0"/>
          </a:p>
        </p:txBody>
      </p:sp>
      <p:sp>
        <p:nvSpPr>
          <p:cNvPr id="6" name="Slide Number Placeholder 5"/>
          <p:cNvSpPr>
            <a:spLocks noGrp="1"/>
          </p:cNvSpPr>
          <p:nvPr>
            <p:ph type="sldNum" sz="quarter" idx="4"/>
          </p:nvPr>
        </p:nvSpPr>
        <p:spPr>
          <a:xfrm>
            <a:off x="6768000" y="6492877"/>
            <a:ext cx="2133600" cy="365125"/>
          </a:xfrm>
          <a:prstGeom prst="rect">
            <a:avLst/>
          </a:prstGeom>
        </p:spPr>
        <p:txBody>
          <a:bodyPr vert="horz" lIns="91440" tIns="45720" rIns="91440" bIns="45720" rtlCol="0" anchor="ctr"/>
          <a:lstStyle>
            <a:lvl1pPr algn="r">
              <a:defRPr sz="1000">
                <a:solidFill>
                  <a:srgbClr val="695C4F"/>
                </a:solidFill>
                <a:latin typeface="+mj-lt"/>
              </a:defRPr>
            </a:lvl1pPr>
          </a:lstStyle>
          <a:p>
            <a:pPr fontAlgn="auto">
              <a:spcBef>
                <a:spcPts val="0"/>
              </a:spcBef>
              <a:spcAft>
                <a:spcPts val="0"/>
              </a:spcAft>
            </a:pPr>
            <a:fld id="{1BCE26D5-4FB2-D744-B1D3-63C50801F19E}" type="slidenum">
              <a:rPr lang="en-US" smtClean="0"/>
              <a:pPr fontAlgn="auto">
                <a:spcBef>
                  <a:spcPts val="0"/>
                </a:spcBef>
                <a:spcAft>
                  <a:spcPts val="0"/>
                </a:spcAft>
              </a:pPr>
              <a:t>‹#›</a:t>
            </a:fld>
            <a:endParaRPr lang="en-US"/>
          </a:p>
        </p:txBody>
      </p:sp>
    </p:spTree>
    <p:extLst>
      <p:ext uri="{BB962C8B-B14F-4D97-AF65-F5344CB8AC3E}">
        <p14:creationId xmlns:p14="http://schemas.microsoft.com/office/powerpoint/2010/main" val="343108030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l" defTabSz="457200" rtl="0" eaLnBrk="1" latinLnBrk="0" hangingPunct="1">
        <a:spcBef>
          <a:spcPct val="0"/>
        </a:spcBef>
        <a:buNone/>
        <a:defRPr sz="2800" b="0" i="0" kern="1200" cap="none">
          <a:solidFill>
            <a:srgbClr val="695C4F"/>
          </a:solidFill>
          <a:latin typeface="+mj-lt"/>
          <a:ea typeface="+mj-ea"/>
          <a:cs typeface="+mj-cs"/>
        </a:defRPr>
      </a:lvl1pPr>
    </p:titleStyle>
    <p:bodyStyle>
      <a:lvl1pPr marL="342900" indent="-342900" algn="l" defTabSz="457200" rtl="0" eaLnBrk="1" latinLnBrk="0" hangingPunct="1">
        <a:spcBef>
          <a:spcPct val="20000"/>
        </a:spcBef>
        <a:buFontTx/>
        <a:buBlip>
          <a:blip r:embed="rId14"/>
        </a:buBlip>
        <a:defRPr sz="2600" kern="120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j-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j-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j-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chart" Target="../charts/chart1.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ppt-stdl.png"/>
          <p:cNvPicPr>
            <a:picLocks noChangeAspect="1"/>
          </p:cNvPicPr>
          <p:nvPr/>
        </p:nvPicPr>
        <p:blipFill>
          <a:blip r:embed="rId4"/>
          <a:srcRect/>
          <a:stretch>
            <a:fillRect/>
          </a:stretch>
        </p:blipFill>
        <p:spPr bwMode="auto">
          <a:xfrm>
            <a:off x="2949575" y="2895600"/>
            <a:ext cx="5737225" cy="942975"/>
          </a:xfrm>
          <a:prstGeom prst="rect">
            <a:avLst/>
          </a:prstGeom>
          <a:noFill/>
          <a:ln w="9525">
            <a:noFill/>
            <a:miter lim="800000"/>
            <a:headEnd/>
            <a:tailEnd/>
          </a:ln>
        </p:spPr>
      </p:pic>
      <p:sp>
        <p:nvSpPr>
          <p:cNvPr id="6" name="Title 1"/>
          <p:cNvSpPr txBox="1">
            <a:spLocks/>
          </p:cNvSpPr>
          <p:nvPr/>
        </p:nvSpPr>
        <p:spPr>
          <a:xfrm>
            <a:off x="838200" y="1828800"/>
            <a:ext cx="7848600" cy="457200"/>
          </a:xfrm>
          <a:prstGeom prst="rect">
            <a:avLst/>
          </a:prstGeom>
        </p:spPr>
        <p:txBody>
          <a:bodyPr>
            <a:normAutofit fontScale="85000" lnSpcReduction="20000"/>
          </a:bodyPr>
          <a:lstStyle>
            <a:lvl1pPr algn="r">
              <a:defRPr sz="3200" b="0">
                <a:solidFill>
                  <a:schemeClr val="tx1"/>
                </a:solidFill>
              </a:defRPr>
            </a:lvl1pPr>
          </a:lstStyle>
          <a:p>
            <a:pPr fontAlgn="auto">
              <a:spcAft>
                <a:spcPts val="0"/>
              </a:spcAft>
              <a:defRPr/>
            </a:pPr>
            <a:r>
              <a:rPr lang="en-US" dirty="0" smtClean="0">
                <a:latin typeface="+mj-lt"/>
                <a:ea typeface="+mj-ea"/>
                <a:cs typeface="+mj-cs"/>
              </a:rPr>
              <a:t>Chosen set of Add-Ons </a:t>
            </a:r>
            <a:r>
              <a:rPr lang="cs-CZ" dirty="0" smtClean="0">
                <a:latin typeface="+mj-lt"/>
                <a:ea typeface="+mj-ea"/>
                <a:cs typeface="+mj-cs"/>
              </a:rPr>
              <a:t>RTC-</a:t>
            </a:r>
            <a:r>
              <a:rPr lang="en-US" dirty="0" smtClean="0">
                <a:latin typeface="+mj-lt"/>
                <a:ea typeface="+mj-ea"/>
                <a:cs typeface="+mj-cs"/>
              </a:rPr>
              <a:t>basics</a:t>
            </a:r>
            <a:r>
              <a:rPr lang="cs-CZ" dirty="0" smtClean="0">
                <a:latin typeface="+mj-lt"/>
                <a:ea typeface="+mj-ea"/>
                <a:cs typeface="+mj-cs"/>
              </a:rPr>
              <a:t> XIV.</a:t>
            </a:r>
            <a:r>
              <a:rPr lang="en-US" dirty="0" smtClean="0">
                <a:latin typeface="+mj-lt"/>
                <a:ea typeface="+mj-ea"/>
                <a:cs typeface="+mj-cs"/>
              </a:rPr>
              <a:t> </a:t>
            </a:r>
            <a:r>
              <a:rPr lang="cs-CZ" dirty="0" smtClean="0">
                <a:latin typeface="+mj-lt"/>
                <a:ea typeface="+mj-ea"/>
                <a:cs typeface="+mj-cs"/>
              </a:rPr>
              <a:t> </a:t>
            </a:r>
            <a:endParaRPr lang="en-US" dirty="0">
              <a:latin typeface="+mj-lt"/>
              <a:ea typeface="+mj-ea"/>
              <a:cs typeface="+mj-cs"/>
            </a:endParaRPr>
          </a:p>
        </p:txBody>
      </p:sp>
      <p:sp>
        <p:nvSpPr>
          <p:cNvPr id="7" name="Subtitle 2"/>
          <p:cNvSpPr txBox="1">
            <a:spLocks/>
          </p:cNvSpPr>
          <p:nvPr/>
        </p:nvSpPr>
        <p:spPr>
          <a:xfrm>
            <a:off x="2286000" y="2209800"/>
            <a:ext cx="6400800" cy="457200"/>
          </a:xfrm>
          <a:prstGeom prst="rect">
            <a:avLst/>
          </a:prstGeom>
        </p:spPr>
        <p:txBody>
          <a:bodyPr>
            <a:normAutofit/>
          </a:bodyPr>
          <a:lstStyle>
            <a:lvl1pPr marL="0" indent="0" algn="r">
              <a:buNone/>
              <a:defRPr sz="1800" b="0">
                <a:solidFill>
                  <a:srgbClr val="695C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spcBef>
                <a:spcPct val="20000"/>
              </a:spcBef>
              <a:spcAft>
                <a:spcPts val="0"/>
              </a:spcAft>
              <a:defRPr/>
            </a:pPr>
            <a:endParaRPr lang="en-US" dirty="0">
              <a:latin typeface="+mj-lt"/>
            </a:endParaRPr>
          </a:p>
        </p:txBody>
      </p:sp>
      <p:sp>
        <p:nvSpPr>
          <p:cNvPr id="9" name="Subtitle 2"/>
          <p:cNvSpPr txBox="1">
            <a:spLocks/>
          </p:cNvSpPr>
          <p:nvPr/>
        </p:nvSpPr>
        <p:spPr>
          <a:xfrm>
            <a:off x="2286000" y="4267200"/>
            <a:ext cx="6400800" cy="762000"/>
          </a:xfrm>
          <a:prstGeom prst="rect">
            <a:avLst/>
          </a:prstGeom>
        </p:spPr>
        <p:txBody>
          <a:bodyPr>
            <a:normAutofit/>
          </a:bodyPr>
          <a:lstStyle/>
          <a:p>
            <a:pPr algn="r" fontAlgn="auto">
              <a:spcBef>
                <a:spcPct val="20000"/>
              </a:spcBef>
              <a:spcAft>
                <a:spcPts val="0"/>
              </a:spcAft>
              <a:buFont typeface="Arial"/>
              <a:buNone/>
              <a:defRPr/>
            </a:pPr>
            <a:endParaRPr lang="en-US" sz="1400" dirty="0">
              <a:solidFill>
                <a:schemeClr val="bg1"/>
              </a:solidFill>
              <a:latin typeface="+mj-lt"/>
            </a:endParaRPr>
          </a:p>
        </p:txBody>
      </p:sp>
      <p:sp>
        <p:nvSpPr>
          <p:cNvPr id="10" name="Subtitle 2"/>
          <p:cNvSpPr txBox="1">
            <a:spLocks/>
          </p:cNvSpPr>
          <p:nvPr/>
        </p:nvSpPr>
        <p:spPr>
          <a:xfrm>
            <a:off x="2286000" y="5029200"/>
            <a:ext cx="6400800" cy="457200"/>
          </a:xfrm>
          <a:prstGeom prst="rect">
            <a:avLst/>
          </a:prstGeom>
        </p:spPr>
        <p:txBody>
          <a:bodyPr>
            <a:normAutofit fontScale="70000" lnSpcReduction="20000"/>
          </a:bodyPr>
          <a:lstStyle/>
          <a:p>
            <a:pPr algn="r" fontAlgn="auto">
              <a:spcBef>
                <a:spcPct val="20000"/>
              </a:spcBef>
              <a:spcAft>
                <a:spcPts val="0"/>
              </a:spcAft>
              <a:buFont typeface="Arial"/>
              <a:buNone/>
              <a:defRPr/>
            </a:pPr>
            <a:r>
              <a:rPr lang="cs-CZ" b="1" dirty="0" err="1" smtClean="0">
                <a:solidFill>
                  <a:srgbClr val="695C4F"/>
                </a:solidFill>
                <a:latin typeface="+mj-lt"/>
              </a:rPr>
              <a:t>Miki</a:t>
            </a:r>
            <a:r>
              <a:rPr lang="cs-CZ" b="1" dirty="0" smtClean="0">
                <a:solidFill>
                  <a:srgbClr val="695C4F"/>
                </a:solidFill>
                <a:latin typeface="+mj-lt"/>
              </a:rPr>
              <a:t> Skorkovský </a:t>
            </a:r>
          </a:p>
          <a:p>
            <a:pPr algn="r" fontAlgn="auto">
              <a:spcBef>
                <a:spcPct val="20000"/>
              </a:spcBef>
              <a:spcAft>
                <a:spcPts val="0"/>
              </a:spcAft>
              <a:buFont typeface="Arial"/>
              <a:buNone/>
              <a:defRPr/>
            </a:pPr>
            <a:r>
              <a:rPr lang="cs-CZ" b="1" dirty="0" smtClean="0">
                <a:solidFill>
                  <a:srgbClr val="695C4F"/>
                </a:solidFill>
                <a:latin typeface="+mj-lt"/>
              </a:rPr>
              <a:t>21.11.2015 Brno</a:t>
            </a:r>
            <a:r>
              <a:rPr lang="cs-CZ" dirty="0" smtClean="0">
                <a:solidFill>
                  <a:srgbClr val="695C4F"/>
                </a:solidFill>
                <a:latin typeface="+mj-lt"/>
              </a:rPr>
              <a:t> ,Czech Republic</a:t>
            </a:r>
            <a:endParaRPr lang="en-US" dirty="0">
              <a:solidFill>
                <a:srgbClr val="695C4F"/>
              </a:solidFill>
              <a:latin typeface="+mj-lt"/>
            </a:endParaRPr>
          </a:p>
        </p:txBody>
      </p:sp>
      <p:pic>
        <p:nvPicPr>
          <p:cNvPr id="16390" name="Picture 2" descr="C:\Documents and Settings\lkyncl\Plocha\mat\navertica\PPT\logo-prusvitne10%.png"/>
          <p:cNvPicPr>
            <a:picLocks noChangeAspect="1" noChangeArrowheads="1"/>
          </p:cNvPicPr>
          <p:nvPr/>
        </p:nvPicPr>
        <p:blipFill>
          <a:blip r:embed="rId5"/>
          <a:srcRect/>
          <a:stretch>
            <a:fillRect/>
          </a:stretch>
        </p:blipFill>
        <p:spPr bwMode="auto">
          <a:xfrm>
            <a:off x="2933700" y="2876550"/>
            <a:ext cx="5753100" cy="962025"/>
          </a:xfrm>
          <a:prstGeom prst="rect">
            <a:avLst/>
          </a:prstGeom>
          <a:noFill/>
          <a:ln w="9525">
            <a:noFill/>
            <a:miter lim="800000"/>
            <a:headEnd/>
            <a:tailEnd/>
          </a:ln>
        </p:spPr>
      </p:pic>
      <p:sp>
        <p:nvSpPr>
          <p:cNvPr id="2" name="TextovéPole 1"/>
          <p:cNvSpPr txBox="1"/>
          <p:nvPr/>
        </p:nvSpPr>
        <p:spPr>
          <a:xfrm>
            <a:off x="3419872" y="4509120"/>
            <a:ext cx="5032211" cy="369332"/>
          </a:xfrm>
          <a:prstGeom prst="rect">
            <a:avLst/>
          </a:prstGeom>
          <a:noFill/>
        </p:spPr>
        <p:txBody>
          <a:bodyPr wrap="none" rtlCol="0">
            <a:spAutoFit/>
          </a:bodyPr>
          <a:lstStyle/>
          <a:p>
            <a:r>
              <a:rPr lang="en-GB" dirty="0" smtClean="0"/>
              <a:t>Basics of  Accounting Schedule design and use</a:t>
            </a:r>
            <a:endParaRPr lang="en-GB" dirty="0"/>
          </a:p>
        </p:txBody>
      </p:sp>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3082" y="5445224"/>
            <a:ext cx="1584176" cy="1186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88333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Overview (no dimension filter applied)</a:t>
            </a:r>
            <a:endParaRPr lang="en-GB" dirty="0"/>
          </a:p>
        </p:txBody>
      </p:sp>
      <p:sp>
        <p:nvSpPr>
          <p:cNvPr id="4" name="Zástupný symbol pro číslo snímku 3"/>
          <p:cNvSpPr>
            <a:spLocks noGrp="1"/>
          </p:cNvSpPr>
          <p:nvPr>
            <p:ph type="sldNum" sz="quarter" idx="12"/>
          </p:nvPr>
        </p:nvSpPr>
        <p:spPr/>
        <p:txBody>
          <a:bodyPr/>
          <a:lstStyle/>
          <a:p>
            <a:fld id="{50F489B6-1413-439B-ADE2-DC9AD674B524}" type="slidenum">
              <a:rPr lang="cs-CZ" smtClean="0"/>
              <a:t>10</a:t>
            </a:fld>
            <a:endParaRPr lang="cs-CZ"/>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369" y="1556792"/>
            <a:ext cx="8396805" cy="3226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6849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Overview</a:t>
            </a:r>
            <a:r>
              <a:rPr lang="cs-CZ" dirty="0"/>
              <a:t> </a:t>
            </a:r>
            <a:r>
              <a:rPr lang="cs-CZ" dirty="0" smtClean="0"/>
              <a:t>(</a:t>
            </a:r>
            <a:r>
              <a:rPr lang="cs-CZ" dirty="0" err="1" smtClean="0"/>
              <a:t>dimension</a:t>
            </a:r>
            <a:r>
              <a:rPr lang="cs-CZ" dirty="0" smtClean="0"/>
              <a:t> </a:t>
            </a:r>
            <a:r>
              <a:rPr lang="cs-CZ" dirty="0" err="1"/>
              <a:t>filter</a:t>
            </a:r>
            <a:r>
              <a:rPr lang="cs-CZ" dirty="0"/>
              <a:t> </a:t>
            </a:r>
            <a:r>
              <a:rPr lang="cs-CZ" dirty="0" err="1"/>
              <a:t>applied</a:t>
            </a:r>
            <a:r>
              <a:rPr lang="cs-CZ" dirty="0"/>
              <a:t>)</a:t>
            </a:r>
          </a:p>
        </p:txBody>
      </p:sp>
      <p:sp>
        <p:nvSpPr>
          <p:cNvPr id="4" name="Zástupný symbol pro číslo snímku 3"/>
          <p:cNvSpPr>
            <a:spLocks noGrp="1"/>
          </p:cNvSpPr>
          <p:nvPr>
            <p:ph type="sldNum" sz="quarter" idx="12"/>
          </p:nvPr>
        </p:nvSpPr>
        <p:spPr/>
        <p:txBody>
          <a:bodyPr/>
          <a:lstStyle/>
          <a:p>
            <a:fld id="{50F489B6-1413-439B-ADE2-DC9AD674B524}" type="slidenum">
              <a:rPr lang="cs-CZ" smtClean="0"/>
              <a:t>11</a:t>
            </a:fld>
            <a:endParaRPr lang="cs-CZ"/>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7751763"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6375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Creation of simple Accounting Schedule</a:t>
            </a:r>
            <a:endParaRPr lang="en-GB" dirty="0"/>
          </a:p>
        </p:txBody>
      </p:sp>
      <p:sp>
        <p:nvSpPr>
          <p:cNvPr id="4" name="Zástupný symbol pro číslo snímku 3"/>
          <p:cNvSpPr>
            <a:spLocks noGrp="1"/>
          </p:cNvSpPr>
          <p:nvPr>
            <p:ph type="sldNum" sz="quarter" idx="12"/>
          </p:nvPr>
        </p:nvSpPr>
        <p:spPr/>
        <p:txBody>
          <a:bodyPr/>
          <a:lstStyle/>
          <a:p>
            <a:fld id="{50F489B6-1413-439B-ADE2-DC9AD674B524}" type="slidenum">
              <a:rPr lang="cs-CZ" smtClean="0"/>
              <a:t>12</a:t>
            </a:fld>
            <a:endParaRPr lang="cs-CZ"/>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9" y="1556792"/>
            <a:ext cx="2664296" cy="2365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556792"/>
            <a:ext cx="3162300"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Šipka doprava 4"/>
          <p:cNvSpPr/>
          <p:nvPr/>
        </p:nvSpPr>
        <p:spPr>
          <a:xfrm>
            <a:off x="3347865" y="1844824"/>
            <a:ext cx="576063" cy="79208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 name="Šipka dolů 5"/>
          <p:cNvSpPr/>
          <p:nvPr/>
        </p:nvSpPr>
        <p:spPr>
          <a:xfrm>
            <a:off x="5292080" y="2823617"/>
            <a:ext cx="1224136" cy="118144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pic>
        <p:nvPicPr>
          <p:cNvPr id="409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4221088"/>
            <a:ext cx="5774530" cy="1917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1821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marL="457200" indent="-457200">
              <a:buFont typeface="Wingdings" panose="05000000000000000000" pitchFamily="2" charset="2"/>
              <a:buChar char="§"/>
            </a:pPr>
            <a:r>
              <a:rPr lang="cs-CZ" dirty="0" smtClean="0"/>
              <a:t/>
            </a:r>
            <a:br>
              <a:rPr lang="cs-CZ" dirty="0" smtClean="0"/>
            </a:br>
            <a:r>
              <a:rPr lang="cs-CZ" dirty="0"/>
              <a:t/>
            </a:r>
            <a:br>
              <a:rPr lang="cs-CZ" dirty="0"/>
            </a:br>
            <a:r>
              <a:rPr lang="cs-CZ" dirty="0" smtClean="0"/>
              <a:t>C</a:t>
            </a:r>
            <a:r>
              <a:rPr lang="en-GB" dirty="0" err="1" smtClean="0"/>
              <a:t>reation</a:t>
            </a:r>
            <a:r>
              <a:rPr lang="en-GB" dirty="0" smtClean="0"/>
              <a:t> of simple Accounting Schedule </a:t>
            </a:r>
            <a:r>
              <a:rPr lang="cs-CZ" dirty="0" smtClean="0"/>
              <a:t/>
            </a:r>
            <a:br>
              <a:rPr lang="cs-CZ" dirty="0" smtClean="0"/>
            </a:br>
            <a:r>
              <a:rPr lang="cs-CZ" dirty="0" smtClean="0"/>
              <a:t/>
            </a:r>
            <a:br>
              <a:rPr lang="cs-CZ" dirty="0" smtClean="0"/>
            </a:br>
            <a:r>
              <a:rPr lang="en-GB" sz="2000" dirty="0" smtClean="0"/>
              <a:t>You should select  e.g. some of below marked accounts . This is example only</a:t>
            </a:r>
            <a:endParaRPr lang="en-GB" sz="2000" dirty="0"/>
          </a:p>
        </p:txBody>
      </p:sp>
      <p:sp>
        <p:nvSpPr>
          <p:cNvPr id="4" name="Zástupný symbol pro číslo snímku 3"/>
          <p:cNvSpPr>
            <a:spLocks noGrp="1"/>
          </p:cNvSpPr>
          <p:nvPr>
            <p:ph type="sldNum" sz="quarter" idx="12"/>
          </p:nvPr>
        </p:nvSpPr>
        <p:spPr/>
        <p:txBody>
          <a:bodyPr/>
          <a:lstStyle/>
          <a:p>
            <a:fld id="{50F489B6-1413-439B-ADE2-DC9AD674B524}" type="slidenum">
              <a:rPr lang="cs-CZ" smtClean="0"/>
              <a:t>13</a:t>
            </a:fld>
            <a:endParaRPr lang="cs-CZ"/>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492896"/>
            <a:ext cx="4886325"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2746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Creation</a:t>
            </a:r>
            <a:r>
              <a:rPr lang="cs-CZ" dirty="0" smtClean="0"/>
              <a:t> </a:t>
            </a:r>
            <a:r>
              <a:rPr lang="cs-CZ" dirty="0" err="1"/>
              <a:t>of</a:t>
            </a:r>
            <a:r>
              <a:rPr lang="cs-CZ" dirty="0"/>
              <a:t> </a:t>
            </a:r>
            <a:r>
              <a:rPr lang="cs-CZ" dirty="0" err="1"/>
              <a:t>simple</a:t>
            </a:r>
            <a:r>
              <a:rPr lang="cs-CZ" dirty="0"/>
              <a:t> </a:t>
            </a:r>
            <a:r>
              <a:rPr lang="cs-CZ" dirty="0" err="1"/>
              <a:t>Accounting</a:t>
            </a:r>
            <a:r>
              <a:rPr lang="cs-CZ" dirty="0"/>
              <a:t> Schedule</a:t>
            </a:r>
          </a:p>
        </p:txBody>
      </p:sp>
      <p:sp>
        <p:nvSpPr>
          <p:cNvPr id="4" name="Zástupný symbol pro číslo snímku 3"/>
          <p:cNvSpPr>
            <a:spLocks noGrp="1"/>
          </p:cNvSpPr>
          <p:nvPr>
            <p:ph type="sldNum" sz="quarter" idx="12"/>
          </p:nvPr>
        </p:nvSpPr>
        <p:spPr/>
        <p:txBody>
          <a:bodyPr/>
          <a:lstStyle/>
          <a:p>
            <a:fld id="{50F489B6-1413-439B-ADE2-DC9AD674B524}" type="slidenum">
              <a:rPr lang="cs-CZ" smtClean="0"/>
              <a:t>14</a:t>
            </a:fld>
            <a:endParaRPr lang="cs-CZ"/>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556792"/>
            <a:ext cx="6970713"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428625" y="3424540"/>
            <a:ext cx="5865708" cy="646331"/>
          </a:xfrm>
          <a:prstGeom prst="rect">
            <a:avLst/>
          </a:prstGeom>
          <a:noFill/>
        </p:spPr>
        <p:txBody>
          <a:bodyPr wrap="none" rtlCol="0">
            <a:spAutoFit/>
          </a:bodyPr>
          <a:lstStyle/>
          <a:p>
            <a:r>
              <a:rPr lang="en-GB" dirty="0" smtClean="0"/>
              <a:t>For sake of simplicity change manually row numbers !!! </a:t>
            </a:r>
          </a:p>
          <a:p>
            <a:r>
              <a:rPr lang="en-GB" dirty="0" smtClean="0"/>
              <a:t>New lines can be manually added by </a:t>
            </a:r>
            <a:r>
              <a:rPr lang="en-GB" dirty="0" err="1" smtClean="0"/>
              <a:t>Ctrl+Insert</a:t>
            </a:r>
            <a:r>
              <a:rPr lang="en-GB" dirty="0" smtClean="0"/>
              <a:t>. </a:t>
            </a:r>
            <a:endParaRPr lang="en-GB" dirty="0"/>
          </a:p>
        </p:txBody>
      </p:sp>
      <p:sp>
        <p:nvSpPr>
          <p:cNvPr id="6" name="Šipka doprava 5"/>
          <p:cNvSpPr/>
          <p:nvPr/>
        </p:nvSpPr>
        <p:spPr>
          <a:xfrm>
            <a:off x="1763688" y="4149080"/>
            <a:ext cx="5003825" cy="19442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7" name="Obdélník 6"/>
          <p:cNvSpPr/>
          <p:nvPr/>
        </p:nvSpPr>
        <p:spPr>
          <a:xfrm>
            <a:off x="2455889" y="4828800"/>
            <a:ext cx="2916183"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See</a:t>
            </a:r>
            <a:r>
              <a:rPr lang="cs-CZ"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next</a:t>
            </a:r>
            <a:r>
              <a:rPr lang="cs-CZ"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slide</a:t>
            </a:r>
            <a:endParaRPr lang="cs-CZ"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662515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12750" y="908720"/>
            <a:ext cx="8472488" cy="579438"/>
          </a:xfrm>
        </p:spPr>
        <p:txBody>
          <a:bodyPr/>
          <a:lstStyle/>
          <a:p>
            <a:r>
              <a:rPr lang="en-GB" sz="2400" dirty="0" smtClean="0"/>
              <a:t>Creation of simple Accounting Schedule-final calculation line</a:t>
            </a:r>
            <a:endParaRPr lang="en-GB" sz="2400" dirty="0"/>
          </a:p>
        </p:txBody>
      </p:sp>
      <p:sp>
        <p:nvSpPr>
          <p:cNvPr id="4" name="Zástupný symbol pro číslo snímku 3"/>
          <p:cNvSpPr>
            <a:spLocks noGrp="1"/>
          </p:cNvSpPr>
          <p:nvPr>
            <p:ph type="sldNum" sz="quarter" idx="12"/>
          </p:nvPr>
        </p:nvSpPr>
        <p:spPr/>
        <p:txBody>
          <a:bodyPr/>
          <a:lstStyle/>
          <a:p>
            <a:fld id="{50F489B6-1413-439B-ADE2-DC9AD674B524}" type="slidenum">
              <a:rPr lang="cs-CZ" smtClean="0"/>
              <a:t>15</a:t>
            </a:fld>
            <a:endParaRPr lang="cs-CZ"/>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50" y="1890712"/>
            <a:ext cx="8628063"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67293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Overview</a:t>
            </a:r>
            <a:endParaRPr lang="cs-CZ" dirty="0"/>
          </a:p>
        </p:txBody>
      </p:sp>
      <p:sp>
        <p:nvSpPr>
          <p:cNvPr id="4" name="Zástupný symbol pro číslo snímku 3"/>
          <p:cNvSpPr>
            <a:spLocks noGrp="1"/>
          </p:cNvSpPr>
          <p:nvPr>
            <p:ph type="sldNum" sz="quarter" idx="12"/>
          </p:nvPr>
        </p:nvSpPr>
        <p:spPr/>
        <p:txBody>
          <a:bodyPr/>
          <a:lstStyle/>
          <a:p>
            <a:fld id="{50F489B6-1413-439B-ADE2-DC9AD674B524}" type="slidenum">
              <a:rPr lang="cs-CZ" smtClean="0"/>
              <a:t>16</a:t>
            </a:fld>
            <a:endParaRPr lang="cs-CZ"/>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1766888"/>
            <a:ext cx="8628063" cy="332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5898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Data used for Accounting Schedule creation</a:t>
            </a:r>
            <a:endParaRPr lang="en-GB" dirty="0"/>
          </a:p>
        </p:txBody>
      </p:sp>
      <p:sp>
        <p:nvSpPr>
          <p:cNvPr id="3" name="Zástupný symbol pro obsah 2"/>
          <p:cNvSpPr>
            <a:spLocks noGrp="1"/>
          </p:cNvSpPr>
          <p:nvPr>
            <p:ph idx="1"/>
          </p:nvPr>
        </p:nvSpPr>
        <p:spPr/>
        <p:txBody>
          <a:bodyPr/>
          <a:lstStyle/>
          <a:p>
            <a:r>
              <a:rPr lang="cs-CZ" dirty="0" smtClean="0"/>
              <a:t>G/L </a:t>
            </a:r>
            <a:r>
              <a:rPr lang="cs-CZ" dirty="0" err="1" smtClean="0"/>
              <a:t>Entries</a:t>
            </a:r>
            <a:endParaRPr lang="cs-CZ" dirty="0" smtClean="0"/>
          </a:p>
          <a:p>
            <a:r>
              <a:rPr lang="cs-CZ" dirty="0" smtClean="0"/>
              <a:t>Budget </a:t>
            </a:r>
            <a:r>
              <a:rPr lang="cs-CZ" dirty="0" err="1" smtClean="0"/>
              <a:t>Entries</a:t>
            </a:r>
            <a:endParaRPr lang="cs-CZ" dirty="0"/>
          </a:p>
        </p:txBody>
      </p:sp>
      <p:sp>
        <p:nvSpPr>
          <p:cNvPr id="4" name="Zástupný symbol pro číslo snímku 3"/>
          <p:cNvSpPr>
            <a:spLocks noGrp="1"/>
          </p:cNvSpPr>
          <p:nvPr>
            <p:ph type="sldNum" sz="quarter" idx="12"/>
          </p:nvPr>
        </p:nvSpPr>
        <p:spPr/>
        <p:txBody>
          <a:bodyPr/>
          <a:lstStyle/>
          <a:p>
            <a:fld id="{50F489B6-1413-439B-ADE2-DC9AD674B524}" type="slidenum">
              <a:rPr lang="cs-CZ" smtClean="0"/>
              <a:t>17</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1570484"/>
            <a:ext cx="5191125"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Šipka dolů 5"/>
          <p:cNvSpPr/>
          <p:nvPr/>
        </p:nvSpPr>
        <p:spPr>
          <a:xfrm>
            <a:off x="5508104" y="2675384"/>
            <a:ext cx="936104" cy="321568"/>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840" y="3140968"/>
            <a:ext cx="8180387"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ovéPole 6"/>
          <p:cNvSpPr txBox="1"/>
          <p:nvPr/>
        </p:nvSpPr>
        <p:spPr>
          <a:xfrm>
            <a:off x="734840" y="5157192"/>
            <a:ext cx="6575518" cy="646331"/>
          </a:xfrm>
          <a:prstGeom prst="rect">
            <a:avLst/>
          </a:prstGeom>
          <a:noFill/>
        </p:spPr>
        <p:txBody>
          <a:bodyPr wrap="none" rtlCol="0">
            <a:spAutoFit/>
          </a:bodyPr>
          <a:lstStyle/>
          <a:p>
            <a:r>
              <a:rPr lang="en-GB" dirty="0" smtClean="0"/>
              <a:t>Above</a:t>
            </a:r>
            <a:r>
              <a:rPr lang="cs-CZ" dirty="0" smtClean="0"/>
              <a:t> </a:t>
            </a:r>
            <a:r>
              <a:rPr lang="en-GB" dirty="0" smtClean="0"/>
              <a:t>You can see above one of selected and pre-set  Column</a:t>
            </a:r>
          </a:p>
          <a:p>
            <a:r>
              <a:rPr lang="en-GB" dirty="0" smtClean="0"/>
              <a:t>used  in  our demo database</a:t>
            </a:r>
            <a:endParaRPr lang="en-GB" dirty="0"/>
          </a:p>
        </p:txBody>
      </p:sp>
    </p:spTree>
    <p:extLst>
      <p:ext uri="{BB962C8B-B14F-4D97-AF65-F5344CB8AC3E}">
        <p14:creationId xmlns:p14="http://schemas.microsoft.com/office/powerpoint/2010/main" val="2010348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How</a:t>
            </a:r>
            <a:r>
              <a:rPr lang="cs-CZ" dirty="0" smtClean="0"/>
              <a:t> a budget </a:t>
            </a:r>
            <a:r>
              <a:rPr lang="cs-CZ" dirty="0" err="1" smtClean="0"/>
              <a:t>entries</a:t>
            </a:r>
            <a:r>
              <a:rPr lang="cs-CZ" dirty="0" smtClean="0"/>
              <a:t>  are </a:t>
            </a:r>
            <a:r>
              <a:rPr lang="cs-CZ" dirty="0" err="1" smtClean="0"/>
              <a:t>created</a:t>
            </a:r>
            <a:endParaRPr lang="cs-CZ" dirty="0"/>
          </a:p>
        </p:txBody>
      </p:sp>
      <p:sp>
        <p:nvSpPr>
          <p:cNvPr id="4" name="Zástupný symbol pro číslo snímku 3"/>
          <p:cNvSpPr>
            <a:spLocks noGrp="1"/>
          </p:cNvSpPr>
          <p:nvPr>
            <p:ph type="sldNum" sz="quarter" idx="12"/>
          </p:nvPr>
        </p:nvSpPr>
        <p:spPr/>
        <p:txBody>
          <a:bodyPr/>
          <a:lstStyle/>
          <a:p>
            <a:fld id="{50F489B6-1413-439B-ADE2-DC9AD674B524}" type="slidenum">
              <a:rPr lang="cs-CZ" smtClean="0"/>
              <a:t>18</a:t>
            </a:fld>
            <a:endParaRPr lang="cs-CZ"/>
          </a:p>
        </p:txBody>
      </p:sp>
      <p:pic>
        <p:nvPicPr>
          <p:cNvPr id="46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1694880"/>
            <a:ext cx="2665115" cy="748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2708920"/>
            <a:ext cx="8332787"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délník 2"/>
          <p:cNvSpPr/>
          <p:nvPr/>
        </p:nvSpPr>
        <p:spPr>
          <a:xfrm>
            <a:off x="4860032" y="44624"/>
            <a:ext cx="2403222" cy="369332"/>
          </a:xfrm>
          <a:prstGeom prst="rect">
            <a:avLst/>
          </a:prstGeom>
        </p:spPr>
        <p:txBody>
          <a:bodyPr wrap="none">
            <a:spAutoFit/>
          </a:bodyPr>
          <a:lstStyle/>
          <a:p>
            <a:r>
              <a:rPr lang="cs-CZ" b="1" dirty="0">
                <a:solidFill>
                  <a:srgbClr val="FF0000"/>
                </a:solidFill>
              </a:rPr>
              <a:t>(not </a:t>
            </a:r>
            <a:r>
              <a:rPr lang="cs-CZ" b="1" dirty="0" err="1">
                <a:solidFill>
                  <a:srgbClr val="FF0000"/>
                </a:solidFill>
              </a:rPr>
              <a:t>for</a:t>
            </a:r>
            <a:r>
              <a:rPr lang="cs-CZ" b="1" dirty="0">
                <a:solidFill>
                  <a:srgbClr val="FF0000"/>
                </a:solidFill>
              </a:rPr>
              <a:t> BPH_EPS1) </a:t>
            </a:r>
            <a:endParaRPr lang="cs-CZ" dirty="0"/>
          </a:p>
        </p:txBody>
      </p:sp>
    </p:spTree>
    <p:extLst>
      <p:ext uri="{BB962C8B-B14F-4D97-AF65-F5344CB8AC3E}">
        <p14:creationId xmlns:p14="http://schemas.microsoft.com/office/powerpoint/2010/main" val="25662703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How</a:t>
            </a:r>
            <a:r>
              <a:rPr lang="cs-CZ" dirty="0"/>
              <a:t> a budget </a:t>
            </a:r>
            <a:r>
              <a:rPr lang="cs-CZ" dirty="0" err="1"/>
              <a:t>entries</a:t>
            </a:r>
            <a:r>
              <a:rPr lang="cs-CZ" dirty="0"/>
              <a:t> </a:t>
            </a:r>
            <a:r>
              <a:rPr lang="cs-CZ" dirty="0" smtClean="0"/>
              <a:t>are </a:t>
            </a:r>
            <a:r>
              <a:rPr lang="cs-CZ" dirty="0" err="1"/>
              <a:t>created</a:t>
            </a:r>
            <a:endParaRPr lang="cs-CZ" dirty="0"/>
          </a:p>
        </p:txBody>
      </p:sp>
      <p:sp>
        <p:nvSpPr>
          <p:cNvPr id="4" name="Zástupný symbol pro číslo snímku 3"/>
          <p:cNvSpPr>
            <a:spLocks noGrp="1"/>
          </p:cNvSpPr>
          <p:nvPr>
            <p:ph type="sldNum" sz="quarter" idx="12"/>
          </p:nvPr>
        </p:nvSpPr>
        <p:spPr/>
        <p:txBody>
          <a:bodyPr/>
          <a:lstStyle/>
          <a:p>
            <a:fld id="{50F489B6-1413-439B-ADE2-DC9AD674B524}" type="slidenum">
              <a:rPr lang="cs-CZ" smtClean="0"/>
              <a:t>19</a:t>
            </a:fld>
            <a:endParaRPr lang="cs-CZ"/>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 y="1733550"/>
            <a:ext cx="4903837" cy="2134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840756" y="4006805"/>
            <a:ext cx="7310527" cy="646331"/>
          </a:xfrm>
          <a:prstGeom prst="rect">
            <a:avLst/>
          </a:prstGeom>
          <a:noFill/>
        </p:spPr>
        <p:txBody>
          <a:bodyPr wrap="none" rtlCol="0">
            <a:spAutoFit/>
          </a:bodyPr>
          <a:lstStyle/>
          <a:p>
            <a:r>
              <a:rPr lang="en-GB" dirty="0" smtClean="0">
                <a:solidFill>
                  <a:srgbClr val="0070C0"/>
                </a:solidFill>
              </a:rPr>
              <a:t>Marked field are entered manually. When you lookup from this values </a:t>
            </a:r>
          </a:p>
          <a:p>
            <a:r>
              <a:rPr lang="en-GB" dirty="0" smtClean="0">
                <a:solidFill>
                  <a:srgbClr val="0070C0"/>
                </a:solidFill>
              </a:rPr>
              <a:t>(chosen one) you will get  budget entry </a:t>
            </a:r>
            <a:endParaRPr lang="en-GB" dirty="0">
              <a:solidFill>
                <a:srgbClr val="0070C0"/>
              </a:solidFill>
            </a:endParaRPr>
          </a:p>
        </p:txBody>
      </p:sp>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282" y="4653136"/>
            <a:ext cx="7901476"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Šipka dolů 5"/>
          <p:cNvSpPr/>
          <p:nvPr/>
        </p:nvSpPr>
        <p:spPr>
          <a:xfrm>
            <a:off x="5004048" y="4437112"/>
            <a:ext cx="360040" cy="576064"/>
          </a:xfrm>
          <a:prstGeom prst="down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pic>
        <p:nvPicPr>
          <p:cNvPr id="481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7629" y="2580130"/>
            <a:ext cx="1932065" cy="1288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Přímá spojnice se šipkou 7"/>
          <p:cNvCxnSpPr/>
          <p:nvPr/>
        </p:nvCxnSpPr>
        <p:spPr>
          <a:xfrm>
            <a:off x="5364088" y="3717032"/>
            <a:ext cx="1008112"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3585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600" b="1" dirty="0" err="1" smtClean="0"/>
              <a:t>Accounting</a:t>
            </a:r>
            <a:r>
              <a:rPr lang="cs-CZ" sz="3600" b="1" dirty="0" smtClean="0"/>
              <a:t> </a:t>
            </a:r>
            <a:r>
              <a:rPr lang="cs-CZ" sz="3600" b="1" dirty="0" err="1" smtClean="0"/>
              <a:t>Schedules</a:t>
            </a:r>
            <a:endParaRPr lang="en-US" sz="3600" b="1" dirty="0"/>
          </a:p>
        </p:txBody>
      </p:sp>
      <p:sp>
        <p:nvSpPr>
          <p:cNvPr id="3" name="Zástupný symbol pro obsah 2"/>
          <p:cNvSpPr>
            <a:spLocks noGrp="1"/>
          </p:cNvSpPr>
          <p:nvPr>
            <p:ph idx="1"/>
          </p:nvPr>
        </p:nvSpPr>
        <p:spPr/>
        <p:txBody>
          <a:bodyPr>
            <a:normAutofit/>
          </a:bodyPr>
          <a:lstStyle/>
          <a:p>
            <a:r>
              <a:rPr lang="en-US" dirty="0" smtClean="0"/>
              <a:t>Benefits</a:t>
            </a:r>
          </a:p>
          <a:p>
            <a:pPr lvl="1"/>
            <a:r>
              <a:rPr lang="en-GB" sz="2000" b="1" dirty="0" smtClean="0">
                <a:solidFill>
                  <a:srgbClr val="FF0000"/>
                </a:solidFill>
              </a:rPr>
              <a:t>User defined templates </a:t>
            </a:r>
            <a:r>
              <a:rPr lang="en-GB" sz="2000" dirty="0" smtClean="0"/>
              <a:t>used to get reports</a:t>
            </a:r>
          </a:p>
          <a:p>
            <a:pPr lvl="1"/>
            <a:r>
              <a:rPr lang="en-GB" sz="2000" dirty="0" smtClean="0"/>
              <a:t>Programming services necessary to create required specific reports are not used – </a:t>
            </a:r>
            <a:r>
              <a:rPr lang="en-GB" sz="2000" b="1" dirty="0" smtClean="0">
                <a:solidFill>
                  <a:srgbClr val="FF0000"/>
                </a:solidFill>
              </a:rPr>
              <a:t>lower costs and faster access  to important data</a:t>
            </a:r>
          </a:p>
          <a:p>
            <a:pPr lvl="1"/>
            <a:r>
              <a:rPr lang="en-GB" sz="2000" dirty="0" smtClean="0"/>
              <a:t>You can use Account schedules to analyse figures in G/L accounts or to compare G/L entries with G/L budget entries</a:t>
            </a:r>
          </a:p>
          <a:p>
            <a:pPr lvl="1"/>
            <a:r>
              <a:rPr lang="en-GB" sz="2000" dirty="0" smtClean="0"/>
              <a:t>By employing </a:t>
            </a:r>
            <a:r>
              <a:rPr lang="en-GB" sz="2000" b="1" dirty="0" smtClean="0">
                <a:solidFill>
                  <a:srgbClr val="FF0000"/>
                </a:solidFill>
              </a:rPr>
              <a:t>user-defined</a:t>
            </a:r>
            <a:r>
              <a:rPr lang="en-GB" sz="2000" dirty="0" smtClean="0"/>
              <a:t> rows and columns, you can decide exactly which figures you wish to compare and how !!</a:t>
            </a:r>
          </a:p>
          <a:p>
            <a:pPr lvl="1"/>
            <a:r>
              <a:rPr lang="en-GB" sz="2000" dirty="0" smtClean="0"/>
              <a:t>This means that you can create as many customized financial statements as you want </a:t>
            </a:r>
            <a:r>
              <a:rPr lang="en-GB" sz="2000" b="1" dirty="0" smtClean="0">
                <a:solidFill>
                  <a:srgbClr val="FF0000"/>
                </a:solidFill>
              </a:rPr>
              <a:t>without using the Report Designer</a:t>
            </a:r>
            <a:r>
              <a:rPr lang="en-GB" sz="2000" dirty="0" smtClean="0"/>
              <a:t>. </a:t>
            </a:r>
          </a:p>
          <a:p>
            <a:pPr lvl="1"/>
            <a:r>
              <a:rPr lang="en-GB" sz="2000" b="1" dirty="0" smtClean="0">
                <a:solidFill>
                  <a:srgbClr val="FF0000"/>
                </a:solidFill>
              </a:rPr>
              <a:t>Accounting Schedules </a:t>
            </a:r>
            <a:r>
              <a:rPr lang="en-GB" sz="2000" dirty="0" smtClean="0">
                <a:solidFill>
                  <a:srgbClr val="00B050"/>
                </a:solidFill>
              </a:rPr>
              <a:t>are use to create basic re</a:t>
            </a:r>
            <a:r>
              <a:rPr lang="cs-CZ" sz="2000" dirty="0" smtClean="0">
                <a:solidFill>
                  <a:srgbClr val="00B050"/>
                </a:solidFill>
              </a:rPr>
              <a:t>p</a:t>
            </a:r>
            <a:r>
              <a:rPr lang="en-GB" sz="2000" dirty="0" smtClean="0">
                <a:solidFill>
                  <a:srgbClr val="00B050"/>
                </a:solidFill>
              </a:rPr>
              <a:t>orts such as </a:t>
            </a:r>
            <a:r>
              <a:rPr lang="en-GB" sz="2000" b="1" dirty="0" smtClean="0">
                <a:solidFill>
                  <a:srgbClr val="00B050"/>
                </a:solidFill>
              </a:rPr>
              <a:t>Profit and Loss Account</a:t>
            </a:r>
            <a:r>
              <a:rPr lang="en-GB" sz="2000" dirty="0" smtClean="0">
                <a:solidFill>
                  <a:srgbClr val="00B050"/>
                </a:solidFill>
              </a:rPr>
              <a:t> (Income Statements), </a:t>
            </a:r>
            <a:r>
              <a:rPr lang="en-GB" sz="2000" b="1" dirty="0" smtClean="0">
                <a:solidFill>
                  <a:srgbClr val="C00000"/>
                </a:solidFill>
              </a:rPr>
              <a:t>Balance Sheet</a:t>
            </a:r>
            <a:r>
              <a:rPr lang="en-GB" sz="2000" dirty="0" smtClean="0">
                <a:solidFill>
                  <a:srgbClr val="00B050"/>
                </a:solidFill>
              </a:rPr>
              <a:t>, </a:t>
            </a:r>
            <a:r>
              <a:rPr lang="en-GB" sz="2000" b="1" dirty="0" smtClean="0">
                <a:solidFill>
                  <a:srgbClr val="002060"/>
                </a:solidFill>
              </a:rPr>
              <a:t>Cash Flow</a:t>
            </a:r>
            <a:r>
              <a:rPr lang="en-GB" sz="2000" b="1" dirty="0" smtClean="0">
                <a:solidFill>
                  <a:srgbClr val="00B050"/>
                </a:solidFill>
              </a:rPr>
              <a:t> </a:t>
            </a:r>
            <a:r>
              <a:rPr lang="en-GB" sz="2000" dirty="0" smtClean="0">
                <a:solidFill>
                  <a:srgbClr val="00B050"/>
                </a:solidFill>
              </a:rPr>
              <a:t>and </a:t>
            </a:r>
            <a:r>
              <a:rPr lang="en-GB" sz="2000" b="1" dirty="0" smtClean="0">
                <a:solidFill>
                  <a:schemeClr val="accent6">
                    <a:lumMod val="75000"/>
                  </a:schemeClr>
                </a:solidFill>
              </a:rPr>
              <a:t>VAT reporting system  </a:t>
            </a:r>
            <a:endParaRPr lang="en-GB" sz="2000" b="1" dirty="0">
              <a:solidFill>
                <a:schemeClr val="accent6">
                  <a:lumMod val="75000"/>
                </a:schemeClr>
              </a:solidFill>
            </a:endParaRPr>
          </a:p>
        </p:txBody>
      </p:sp>
    </p:spTree>
    <p:extLst>
      <p:ext uri="{BB962C8B-B14F-4D97-AF65-F5344CB8AC3E}">
        <p14:creationId xmlns:p14="http://schemas.microsoft.com/office/powerpoint/2010/main" val="3607443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400" b="1" dirty="0"/>
              <a:t>Design </a:t>
            </a:r>
            <a:r>
              <a:rPr lang="cs-CZ" sz="2400" b="1" dirty="0" err="1"/>
              <a:t>for</a:t>
            </a:r>
            <a:r>
              <a:rPr lang="cs-CZ" sz="2400" b="1" dirty="0"/>
              <a:t> </a:t>
            </a:r>
            <a:r>
              <a:rPr lang="cs-CZ" sz="2400" b="1" dirty="0" err="1" smtClean="0"/>
              <a:t>Revenue</a:t>
            </a:r>
            <a:r>
              <a:rPr lang="cs-CZ" sz="2400" b="1" dirty="0" smtClean="0"/>
              <a:t> </a:t>
            </a:r>
            <a:r>
              <a:rPr lang="cs-CZ" sz="2400" b="1" dirty="0" err="1" smtClean="0"/>
              <a:t>Accounting</a:t>
            </a:r>
            <a:r>
              <a:rPr lang="cs-CZ" sz="2400" b="1" dirty="0" smtClean="0"/>
              <a:t> Schedule (</a:t>
            </a:r>
            <a:r>
              <a:rPr lang="cs-CZ" sz="2400" b="1" dirty="0" err="1" smtClean="0"/>
              <a:t>Overview</a:t>
            </a:r>
            <a:r>
              <a:rPr lang="cs-CZ" sz="2400" b="1" dirty="0" smtClean="0"/>
              <a:t> -&gt; </a:t>
            </a:r>
            <a:r>
              <a:rPr lang="cs-CZ" sz="2400" b="1" dirty="0" err="1" smtClean="0"/>
              <a:t>next</a:t>
            </a:r>
            <a:r>
              <a:rPr lang="cs-CZ" sz="2400" b="1" dirty="0" smtClean="0"/>
              <a:t> </a:t>
            </a:r>
            <a:r>
              <a:rPr lang="cs-CZ" sz="2400" b="1" dirty="0" err="1"/>
              <a:t>slide</a:t>
            </a:r>
            <a:r>
              <a:rPr lang="cs-CZ" sz="2400" b="1" dirty="0"/>
              <a:t>) </a:t>
            </a:r>
            <a:endParaRPr lang="cs-CZ" sz="2400" dirty="0"/>
          </a:p>
        </p:txBody>
      </p:sp>
      <p:sp>
        <p:nvSpPr>
          <p:cNvPr id="4" name="Zástupný symbol pro číslo snímku 3"/>
          <p:cNvSpPr>
            <a:spLocks noGrp="1"/>
          </p:cNvSpPr>
          <p:nvPr>
            <p:ph type="sldNum" sz="quarter" idx="12"/>
          </p:nvPr>
        </p:nvSpPr>
        <p:spPr/>
        <p:txBody>
          <a:bodyPr/>
          <a:lstStyle/>
          <a:p>
            <a:fld id="{50F489B6-1413-439B-ADE2-DC9AD674B524}" type="slidenum">
              <a:rPr lang="cs-CZ" smtClean="0"/>
              <a:t>20</a:t>
            </a:fld>
            <a:endParaRPr lang="cs-CZ"/>
          </a:p>
        </p:txBody>
      </p:sp>
      <p:pic>
        <p:nvPicPr>
          <p:cNvPr id="522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72816"/>
            <a:ext cx="8466137"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90907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Dimension</a:t>
            </a:r>
            <a:r>
              <a:rPr lang="cs-CZ" dirty="0" smtClean="0"/>
              <a:t> AREA</a:t>
            </a:r>
            <a:endParaRPr lang="cs-CZ" dirty="0"/>
          </a:p>
        </p:txBody>
      </p:sp>
      <p:sp>
        <p:nvSpPr>
          <p:cNvPr id="4" name="Zástupný symbol pro číslo snímku 3"/>
          <p:cNvSpPr>
            <a:spLocks noGrp="1"/>
          </p:cNvSpPr>
          <p:nvPr>
            <p:ph type="sldNum" sz="quarter" idx="12"/>
          </p:nvPr>
        </p:nvSpPr>
        <p:spPr/>
        <p:txBody>
          <a:bodyPr/>
          <a:lstStyle/>
          <a:p>
            <a:fld id="{50F489B6-1413-439B-ADE2-DC9AD674B524}" type="slidenum">
              <a:rPr lang="cs-CZ" smtClean="0"/>
              <a:t>21</a:t>
            </a:fld>
            <a:endParaRPr lang="cs-CZ"/>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973" y="2708920"/>
            <a:ext cx="3590553" cy="2993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484784"/>
            <a:ext cx="4714875"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Šipka dolů 4"/>
          <p:cNvSpPr/>
          <p:nvPr/>
        </p:nvSpPr>
        <p:spPr>
          <a:xfrm>
            <a:off x="4567249" y="2348880"/>
            <a:ext cx="220775" cy="36004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solidFill>
                <a:srgbClr val="0070C0"/>
              </a:solidFill>
            </a:endParaRPr>
          </a:p>
        </p:txBody>
      </p:sp>
      <p:sp>
        <p:nvSpPr>
          <p:cNvPr id="6" name="Šipka doleva 5"/>
          <p:cNvSpPr/>
          <p:nvPr/>
        </p:nvSpPr>
        <p:spPr>
          <a:xfrm>
            <a:off x="5255468" y="1583574"/>
            <a:ext cx="3132956" cy="1125345"/>
          </a:xfrm>
          <a:prstGeom prst="leftArrow">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dirty="0" err="1" smtClean="0"/>
              <a:t>Lower</a:t>
            </a:r>
            <a:r>
              <a:rPr lang="cs-CZ" sz="1100" dirty="0" smtClean="0"/>
              <a:t> part </a:t>
            </a:r>
            <a:r>
              <a:rPr lang="cs-CZ" sz="1100" dirty="0" err="1" smtClean="0"/>
              <a:t>of</a:t>
            </a:r>
            <a:r>
              <a:rPr lang="cs-CZ" sz="1100" dirty="0" smtClean="0"/>
              <a:t> </a:t>
            </a:r>
            <a:r>
              <a:rPr lang="cs-CZ" sz="1100" b="1" dirty="0" err="1" smtClean="0">
                <a:solidFill>
                  <a:srgbClr val="0070C0"/>
                </a:solidFill>
              </a:rPr>
              <a:t>Revenue</a:t>
            </a:r>
            <a:r>
              <a:rPr lang="cs-CZ" sz="1100" dirty="0" smtClean="0"/>
              <a:t>  </a:t>
            </a:r>
            <a:r>
              <a:rPr lang="cs-CZ" sz="1100" dirty="0" err="1" smtClean="0"/>
              <a:t>Accounting</a:t>
            </a:r>
            <a:r>
              <a:rPr lang="cs-CZ" sz="1100" dirty="0" smtClean="0"/>
              <a:t> Schedule report </a:t>
            </a:r>
            <a:endParaRPr lang="cs-CZ" sz="1100" b="1" dirty="0">
              <a:solidFill>
                <a:srgbClr val="0070C0"/>
              </a:solidFill>
            </a:endParaRPr>
          </a:p>
        </p:txBody>
      </p:sp>
      <p:pic>
        <p:nvPicPr>
          <p:cNvPr id="532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7778" y="3235924"/>
            <a:ext cx="1046053" cy="969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Přímá spojnice 7"/>
          <p:cNvCxnSpPr/>
          <p:nvPr/>
        </p:nvCxnSpPr>
        <p:spPr>
          <a:xfrm>
            <a:off x="6084168" y="4005064"/>
            <a:ext cx="0" cy="360040"/>
          </a:xfrm>
          <a:prstGeom prst="line">
            <a:avLst/>
          </a:prstGeom>
          <a:ln>
            <a:tailEnd type="none"/>
          </a:ln>
        </p:spPr>
        <p:style>
          <a:lnRef idx="2">
            <a:schemeClr val="accent1"/>
          </a:lnRef>
          <a:fillRef idx="0">
            <a:schemeClr val="accent1"/>
          </a:fillRef>
          <a:effectRef idx="1">
            <a:schemeClr val="accent1"/>
          </a:effectRef>
          <a:fontRef idx="minor">
            <a:schemeClr val="tx1"/>
          </a:fontRef>
        </p:style>
      </p:cxnSp>
      <p:cxnSp>
        <p:nvCxnSpPr>
          <p:cNvPr id="10" name="Přímá spojnice se šipkou 9"/>
          <p:cNvCxnSpPr>
            <a:endCxn id="53252" idx="1"/>
          </p:cNvCxnSpPr>
          <p:nvPr/>
        </p:nvCxnSpPr>
        <p:spPr>
          <a:xfrm flipV="1">
            <a:off x="6084168" y="3720790"/>
            <a:ext cx="1143610" cy="4642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532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4154971"/>
            <a:ext cx="894084" cy="1685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Přímá spojnice 14"/>
          <p:cNvCxnSpPr/>
          <p:nvPr/>
        </p:nvCxnSpPr>
        <p:spPr>
          <a:xfrm>
            <a:off x="3419872" y="5085184"/>
            <a:ext cx="0" cy="360040"/>
          </a:xfrm>
          <a:prstGeom prst="line">
            <a:avLst/>
          </a:prstGeom>
          <a:ln>
            <a:tailEnd type="none"/>
          </a:ln>
        </p:spPr>
        <p:style>
          <a:lnRef idx="2">
            <a:schemeClr val="accent1"/>
          </a:lnRef>
          <a:fillRef idx="0">
            <a:schemeClr val="accent1"/>
          </a:fillRef>
          <a:effectRef idx="1">
            <a:schemeClr val="accent1"/>
          </a:effectRef>
          <a:fontRef idx="minor">
            <a:schemeClr val="tx1"/>
          </a:fontRef>
        </p:style>
      </p:cxnSp>
      <p:cxnSp>
        <p:nvCxnSpPr>
          <p:cNvPr id="16" name="Přímá spojnice se šipkou 15"/>
          <p:cNvCxnSpPr>
            <a:endCxn id="53253" idx="3"/>
          </p:cNvCxnSpPr>
          <p:nvPr/>
        </p:nvCxnSpPr>
        <p:spPr>
          <a:xfrm flipH="1" flipV="1">
            <a:off x="2009700" y="4997608"/>
            <a:ext cx="1405410" cy="3197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1974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z="1800" b="1" dirty="0" smtClean="0"/>
              <a:t>Another setup and overview Accounting Schedule from selected demo version ones</a:t>
            </a:r>
            <a:r>
              <a:rPr lang="cs-CZ" sz="1800" b="1" dirty="0" smtClean="0"/>
              <a:t> I.</a:t>
            </a:r>
            <a:r>
              <a:rPr lang="en-GB" sz="1800" b="1" dirty="0" smtClean="0"/>
              <a:t> </a:t>
            </a:r>
            <a:endParaRPr lang="en-GB" sz="1800" b="1" dirty="0"/>
          </a:p>
        </p:txBody>
      </p:sp>
      <p:sp>
        <p:nvSpPr>
          <p:cNvPr id="4" name="Zástupný symbol pro číslo snímku 3"/>
          <p:cNvSpPr>
            <a:spLocks noGrp="1"/>
          </p:cNvSpPr>
          <p:nvPr>
            <p:ph type="sldNum" sz="quarter" idx="12"/>
          </p:nvPr>
        </p:nvSpPr>
        <p:spPr/>
        <p:txBody>
          <a:bodyPr/>
          <a:lstStyle/>
          <a:p>
            <a:fld id="{50F489B6-1413-439B-ADE2-DC9AD674B524}" type="slidenum">
              <a:rPr lang="cs-CZ" smtClean="0"/>
              <a:t>22</a:t>
            </a:fld>
            <a:endParaRPr lang="cs-CZ"/>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7605990" cy="2761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délník 5"/>
          <p:cNvSpPr/>
          <p:nvPr/>
        </p:nvSpPr>
        <p:spPr>
          <a:xfrm>
            <a:off x="2195736" y="4648201"/>
            <a:ext cx="3275256" cy="369332"/>
          </a:xfrm>
          <a:prstGeom prst="rect">
            <a:avLst/>
          </a:prstGeom>
        </p:spPr>
        <p:txBody>
          <a:bodyPr wrap="none">
            <a:spAutoFit/>
          </a:bodyPr>
          <a:lstStyle/>
          <a:p>
            <a:r>
              <a:rPr lang="cs-CZ" b="1" dirty="0" err="1" smtClean="0"/>
              <a:t>Revenue</a:t>
            </a:r>
            <a:r>
              <a:rPr lang="cs-CZ" b="1" dirty="0" smtClean="0"/>
              <a:t> and Budget  </a:t>
            </a:r>
            <a:r>
              <a:rPr lang="cs-CZ" b="1" dirty="0"/>
              <a:t>Chart </a:t>
            </a:r>
            <a:endParaRPr lang="cs-CZ" dirty="0"/>
          </a:p>
        </p:txBody>
      </p:sp>
    </p:spTree>
    <p:extLst>
      <p:ext uri="{BB962C8B-B14F-4D97-AF65-F5344CB8AC3E}">
        <p14:creationId xmlns:p14="http://schemas.microsoft.com/office/powerpoint/2010/main" val="2910609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838200"/>
            <a:ext cx="8472488" cy="579438"/>
          </a:xfrm>
        </p:spPr>
        <p:txBody>
          <a:bodyPr/>
          <a:lstStyle/>
          <a:p>
            <a:r>
              <a:rPr lang="cs-CZ" sz="2400" b="1" dirty="0" smtClean="0"/>
              <a:t>Design </a:t>
            </a:r>
            <a:r>
              <a:rPr lang="cs-CZ" sz="2400" b="1" dirty="0" err="1" smtClean="0"/>
              <a:t>for</a:t>
            </a:r>
            <a:r>
              <a:rPr lang="cs-CZ" sz="2400" b="1" dirty="0" smtClean="0"/>
              <a:t> </a:t>
            </a:r>
            <a:r>
              <a:rPr lang="cs-CZ" sz="2400" b="1" dirty="0" err="1" smtClean="0"/>
              <a:t>Income</a:t>
            </a:r>
            <a:r>
              <a:rPr lang="cs-CZ" sz="2400" b="1" dirty="0" smtClean="0"/>
              <a:t> </a:t>
            </a:r>
            <a:r>
              <a:rPr lang="en-US" sz="2400" b="1" dirty="0" smtClean="0"/>
              <a:t>&amp;</a:t>
            </a:r>
            <a:r>
              <a:rPr lang="cs-CZ" sz="2400" b="1" dirty="0" smtClean="0"/>
              <a:t> </a:t>
            </a:r>
            <a:r>
              <a:rPr lang="cs-CZ" sz="2400" b="1" dirty="0" err="1" smtClean="0"/>
              <a:t>Expense</a:t>
            </a:r>
            <a:r>
              <a:rPr lang="cs-CZ" sz="2400" b="1" dirty="0" smtClean="0"/>
              <a:t> Chart (</a:t>
            </a:r>
            <a:r>
              <a:rPr lang="cs-CZ" sz="2400" b="1" dirty="0" err="1" smtClean="0"/>
              <a:t>overview</a:t>
            </a:r>
            <a:r>
              <a:rPr lang="cs-CZ" sz="2400" b="1" dirty="0" smtClean="0"/>
              <a:t>-&gt;</a:t>
            </a:r>
            <a:r>
              <a:rPr lang="cs-CZ" sz="2400" b="1" dirty="0" err="1" smtClean="0"/>
              <a:t>next</a:t>
            </a:r>
            <a:r>
              <a:rPr lang="cs-CZ" sz="2400" b="1" dirty="0" smtClean="0"/>
              <a:t> </a:t>
            </a:r>
            <a:r>
              <a:rPr lang="cs-CZ" sz="2400" b="1" dirty="0" err="1" smtClean="0"/>
              <a:t>slide</a:t>
            </a:r>
            <a:r>
              <a:rPr lang="cs-CZ" sz="2400" b="1" dirty="0" smtClean="0"/>
              <a:t>)  </a:t>
            </a:r>
            <a:endParaRPr lang="cs-CZ" sz="2400" b="1" dirty="0"/>
          </a:p>
        </p:txBody>
      </p:sp>
      <p:sp>
        <p:nvSpPr>
          <p:cNvPr id="4" name="Zástupný symbol pro číslo snímku 3"/>
          <p:cNvSpPr>
            <a:spLocks noGrp="1"/>
          </p:cNvSpPr>
          <p:nvPr>
            <p:ph type="sldNum" sz="quarter" idx="12"/>
          </p:nvPr>
        </p:nvSpPr>
        <p:spPr/>
        <p:txBody>
          <a:bodyPr/>
          <a:lstStyle/>
          <a:p>
            <a:fld id="{50F489B6-1413-439B-ADE2-DC9AD674B524}" type="slidenum">
              <a:rPr lang="cs-CZ" smtClean="0"/>
              <a:t>23</a:t>
            </a:fld>
            <a:endParaRPr lang="cs-CZ"/>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188" y="2000250"/>
            <a:ext cx="6904037"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32245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z="1800" b="1" dirty="0"/>
              <a:t>Another setup and overview Accounting Schedule from selected demo version ones</a:t>
            </a:r>
            <a:r>
              <a:rPr lang="cs-CZ" sz="1800" b="1" dirty="0"/>
              <a:t> </a:t>
            </a:r>
            <a:r>
              <a:rPr lang="cs-CZ" sz="1800" b="1" dirty="0" smtClean="0"/>
              <a:t>II.</a:t>
            </a:r>
            <a:r>
              <a:rPr lang="en-GB" sz="1800" b="1" dirty="0" smtClean="0"/>
              <a:t> </a:t>
            </a:r>
            <a:endParaRPr lang="cs-CZ" sz="1800" dirty="0"/>
          </a:p>
        </p:txBody>
      </p:sp>
      <p:sp>
        <p:nvSpPr>
          <p:cNvPr id="4" name="Zástupný symbol pro číslo snímku 3"/>
          <p:cNvSpPr>
            <a:spLocks noGrp="1"/>
          </p:cNvSpPr>
          <p:nvPr>
            <p:ph type="sldNum" sz="quarter" idx="12"/>
          </p:nvPr>
        </p:nvSpPr>
        <p:spPr/>
        <p:txBody>
          <a:bodyPr/>
          <a:lstStyle/>
          <a:p>
            <a:fld id="{50F489B6-1413-439B-ADE2-DC9AD674B524}" type="slidenum">
              <a:rPr lang="cs-CZ" smtClean="0"/>
              <a:t>24</a:t>
            </a:fld>
            <a:endParaRPr lang="cs-CZ"/>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1852613"/>
            <a:ext cx="8628063"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3087466" y="5005388"/>
            <a:ext cx="2967479" cy="369332"/>
          </a:xfrm>
          <a:prstGeom prst="rect">
            <a:avLst/>
          </a:prstGeom>
        </p:spPr>
        <p:txBody>
          <a:bodyPr wrap="none">
            <a:spAutoFit/>
          </a:bodyPr>
          <a:lstStyle/>
          <a:p>
            <a:r>
              <a:rPr lang="cs-CZ" b="1" dirty="0" err="1"/>
              <a:t>Income</a:t>
            </a:r>
            <a:r>
              <a:rPr lang="cs-CZ" b="1" dirty="0"/>
              <a:t> </a:t>
            </a:r>
            <a:r>
              <a:rPr lang="en-US" b="1" dirty="0"/>
              <a:t>&amp;</a:t>
            </a:r>
            <a:r>
              <a:rPr lang="cs-CZ" b="1" dirty="0"/>
              <a:t> </a:t>
            </a:r>
            <a:r>
              <a:rPr lang="cs-CZ" b="1" dirty="0" err="1"/>
              <a:t>Expense</a:t>
            </a:r>
            <a:r>
              <a:rPr lang="cs-CZ" b="1" dirty="0"/>
              <a:t> Chart </a:t>
            </a:r>
            <a:endParaRPr lang="cs-CZ" dirty="0"/>
          </a:p>
        </p:txBody>
      </p:sp>
    </p:spTree>
    <p:extLst>
      <p:ext uri="{BB962C8B-B14F-4D97-AF65-F5344CB8AC3E}">
        <p14:creationId xmlns:p14="http://schemas.microsoft.com/office/powerpoint/2010/main" val="29794492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fontScale="90000"/>
          </a:bodyPr>
          <a:lstStyle/>
          <a:p>
            <a:pPr eaLnBrk="1" fontAlgn="auto" hangingPunct="1">
              <a:spcAft>
                <a:spcPts val="0"/>
              </a:spcAft>
              <a:defRPr/>
            </a:pPr>
            <a:r>
              <a:rPr lang="en-US" dirty="0" smtClean="0"/>
              <a:t>Thanks for Your attention and  time </a:t>
            </a:r>
            <a:endParaRPr lang="en-US" dirty="0"/>
          </a:p>
        </p:txBody>
      </p:sp>
    </p:spTree>
    <p:extLst>
      <p:ext uri="{BB962C8B-B14F-4D97-AF65-F5344CB8AC3E}">
        <p14:creationId xmlns:p14="http://schemas.microsoft.com/office/powerpoint/2010/main" val="350360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29" name="Zástupný symbol pro text 2"/>
          <p:cNvSpPr>
            <a:spLocks noGrp="1"/>
          </p:cNvSpPr>
          <p:nvPr>
            <p:ph type="body" sz="quarter" idx="13"/>
          </p:nvPr>
        </p:nvSpPr>
        <p:spPr>
          <a:xfrm>
            <a:off x="2403475" y="304800"/>
            <a:ext cx="6597650" cy="228600"/>
          </a:xfrm>
        </p:spPr>
        <p:txBody>
          <a:bodyPr/>
          <a:lstStyle/>
          <a:p>
            <a:pPr eaLnBrk="1" hangingPunct="1"/>
            <a:r>
              <a:rPr lang="cs-CZ" smtClean="0"/>
              <a:t>Standard colour palette</a:t>
            </a:r>
          </a:p>
        </p:txBody>
      </p:sp>
      <p:sp>
        <p:nvSpPr>
          <p:cNvPr id="48130" name="TextBox 2"/>
          <p:cNvSpPr txBox="1">
            <a:spLocks noChangeArrowheads="1"/>
          </p:cNvSpPr>
          <p:nvPr/>
        </p:nvSpPr>
        <p:spPr bwMode="auto">
          <a:xfrm>
            <a:off x="152400" y="1458913"/>
            <a:ext cx="8748713" cy="3630612"/>
          </a:xfrm>
          <a:prstGeom prst="rect">
            <a:avLst/>
          </a:prstGeom>
          <a:noFill/>
          <a:ln w="9525">
            <a:noFill/>
            <a:miter lim="800000"/>
            <a:headEnd/>
            <a:tailEnd/>
          </a:ln>
        </p:spPr>
        <p:txBody>
          <a:bodyPr lIns="144000" rIns="144000">
            <a:spAutoFit/>
          </a:bodyPr>
          <a:lstStyle/>
          <a:p>
            <a:r>
              <a:rPr lang="en-US" sz="1100">
                <a:latin typeface="Calibri" pitchFamily="34" charset="0"/>
              </a:rPr>
              <a:t>Backgrounds						Primary Text	       Secondary Text				     Expanded Palette</a:t>
            </a:r>
          </a:p>
          <a:p>
            <a:endParaRPr lang="en-US" sz="1100">
              <a:latin typeface="Calibri" pitchFamily="34" charset="0"/>
            </a:endParaRPr>
          </a:p>
          <a:p>
            <a:endParaRPr lang="en-US" sz="1400">
              <a:latin typeface="Calibri" pitchFamily="34" charset="0"/>
            </a:endParaRPr>
          </a:p>
          <a:p>
            <a:endParaRPr lang="en-US" sz="800">
              <a:latin typeface="Calibri" pitchFamily="34" charset="0"/>
            </a:endParaRPr>
          </a:p>
          <a:p>
            <a:endParaRPr lang="en-US" sz="800">
              <a:latin typeface="Calibri" pitchFamily="34" charset="0"/>
            </a:endParaRPr>
          </a:p>
          <a:p>
            <a:endParaRPr lang="en-US" sz="800">
              <a:latin typeface="Calibri" pitchFamily="34" charset="0"/>
            </a:endParaRPr>
          </a:p>
          <a:p>
            <a:endParaRPr lang="en-US" sz="800">
              <a:latin typeface="Calibri" pitchFamily="34" charset="0"/>
            </a:endParaRPr>
          </a:p>
          <a:p>
            <a:endParaRPr lang="en-US" sz="800">
              <a:latin typeface="Calibri" pitchFamily="34" charset="0"/>
            </a:endParaRPr>
          </a:p>
          <a:p>
            <a:endParaRPr lang="en-US" sz="800">
              <a:latin typeface="Calibri" pitchFamily="34" charset="0"/>
            </a:endParaRPr>
          </a:p>
          <a:p>
            <a:endParaRPr lang="en-US" sz="800">
              <a:latin typeface="Calibri" pitchFamily="34" charset="0"/>
            </a:endParaRPr>
          </a:p>
          <a:p>
            <a:endParaRPr lang="en-US" sz="800">
              <a:latin typeface="Calibri" pitchFamily="34" charset="0"/>
            </a:endParaRPr>
          </a:p>
          <a:p>
            <a:endParaRPr lang="en-US" sz="800">
              <a:latin typeface="Calibri" pitchFamily="34" charset="0"/>
            </a:endParaRPr>
          </a:p>
          <a:p>
            <a:endParaRPr lang="en-US" sz="800">
              <a:latin typeface="Calibri" pitchFamily="34" charset="0"/>
            </a:endParaRPr>
          </a:p>
          <a:p>
            <a:endParaRPr lang="en-US" sz="800">
              <a:latin typeface="Calibri" pitchFamily="34" charset="0"/>
            </a:endParaRPr>
          </a:p>
          <a:p>
            <a:endParaRPr lang="en-US" sz="800">
              <a:latin typeface="Calibri" pitchFamily="34" charset="0"/>
            </a:endParaRPr>
          </a:p>
          <a:p>
            <a:endParaRPr lang="en-US" sz="800">
              <a:latin typeface="Calibri" pitchFamily="34" charset="0"/>
            </a:endParaRPr>
          </a:p>
          <a:p>
            <a:endParaRPr lang="en-US" sz="800">
              <a:latin typeface="Calibri" pitchFamily="34" charset="0"/>
            </a:endParaRPr>
          </a:p>
          <a:p>
            <a:r>
              <a:rPr lang="en-US" sz="1100">
                <a:latin typeface="Calibri" pitchFamily="34" charset="0"/>
              </a:rPr>
              <a:t>Accent							Accent Gradients</a:t>
            </a:r>
          </a:p>
          <a:p>
            <a:endParaRPr lang="en-US" sz="1300">
              <a:latin typeface="Calibri" pitchFamily="34" charset="0"/>
            </a:endParaRPr>
          </a:p>
          <a:p>
            <a:endParaRPr lang="en-US" sz="1300">
              <a:latin typeface="Calibri" pitchFamily="34" charset="0"/>
            </a:endParaRPr>
          </a:p>
          <a:p>
            <a:endParaRPr lang="en-US" sz="1300">
              <a:latin typeface="Calibri" pitchFamily="34" charset="0"/>
            </a:endParaRPr>
          </a:p>
          <a:p>
            <a:endParaRPr lang="en-US" sz="1300">
              <a:latin typeface="Calibri" pitchFamily="34" charset="0"/>
            </a:endParaRPr>
          </a:p>
          <a:p>
            <a:endParaRPr lang="en-US" sz="900">
              <a:latin typeface="Calibri" pitchFamily="34" charset="0"/>
            </a:endParaRPr>
          </a:p>
          <a:p>
            <a:r>
              <a:rPr lang="en-US" sz="1000" i="1">
                <a:latin typeface="Calibri" pitchFamily="34" charset="0"/>
              </a:rPr>
              <a:t>Gradient Upper Levels</a:t>
            </a:r>
          </a:p>
        </p:txBody>
      </p:sp>
      <p:sp>
        <p:nvSpPr>
          <p:cNvPr id="6" name="Round Diagonal Corner Rectangle 3"/>
          <p:cNvSpPr/>
          <p:nvPr/>
        </p:nvSpPr>
        <p:spPr>
          <a:xfrm>
            <a:off x="5292725" y="1782763"/>
            <a:ext cx="1404938" cy="1403350"/>
          </a:xfrm>
          <a:prstGeom prst="round2DiagRect">
            <a:avLst/>
          </a:prstGeom>
          <a:solidFill>
            <a:srgbClr val="5E5447"/>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ound Diagonal Corner Rectangle 4"/>
          <p:cNvSpPr/>
          <p:nvPr/>
        </p:nvSpPr>
        <p:spPr>
          <a:xfrm>
            <a:off x="1728788" y="1782763"/>
            <a:ext cx="1220787" cy="1220787"/>
          </a:xfrm>
          <a:prstGeom prst="round2DiagRect">
            <a:avLst/>
          </a:prstGeom>
          <a:solidFill>
            <a:srgbClr val="E7E5E5"/>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ound Diagonal Corner Rectangle 5"/>
          <p:cNvSpPr/>
          <p:nvPr/>
        </p:nvSpPr>
        <p:spPr>
          <a:xfrm>
            <a:off x="1179513" y="5141913"/>
            <a:ext cx="349250" cy="344487"/>
          </a:xfrm>
          <a:prstGeom prst="round2DiagRect">
            <a:avLst/>
          </a:prstGeom>
          <a:solidFill>
            <a:srgbClr val="3B9BF7"/>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ound Diagonal Corner Rectangle 6"/>
          <p:cNvSpPr/>
          <p:nvPr/>
        </p:nvSpPr>
        <p:spPr>
          <a:xfrm>
            <a:off x="304800" y="1782763"/>
            <a:ext cx="1220788" cy="1220787"/>
          </a:xfrm>
          <a:prstGeom prst="round2DiagRect">
            <a:avLst/>
          </a:prstGeom>
          <a:solidFill>
            <a:schemeClr val="tx2"/>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ound Diagonal Corner Rectangle 7"/>
          <p:cNvSpPr/>
          <p:nvPr/>
        </p:nvSpPr>
        <p:spPr>
          <a:xfrm>
            <a:off x="3505200" y="1782763"/>
            <a:ext cx="1374775" cy="1403350"/>
          </a:xfrm>
          <a:prstGeom prst="round2DiagRect">
            <a:avLst/>
          </a:prstGeom>
          <a:solidFill>
            <a:schemeClr val="tx1"/>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ound Diagonal Corner Rectangle 8"/>
          <p:cNvSpPr/>
          <p:nvPr/>
        </p:nvSpPr>
        <p:spPr>
          <a:xfrm>
            <a:off x="1179513" y="4083050"/>
            <a:ext cx="749300" cy="630238"/>
          </a:xfrm>
          <a:prstGeom prst="round2DiagRect">
            <a:avLst/>
          </a:prstGeom>
          <a:solidFill>
            <a:srgbClr val="2E5A95"/>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ound Diagonal Corner Rectangle 9"/>
          <p:cNvSpPr/>
          <p:nvPr/>
        </p:nvSpPr>
        <p:spPr>
          <a:xfrm>
            <a:off x="304800" y="4083050"/>
            <a:ext cx="749300" cy="630238"/>
          </a:xfrm>
          <a:prstGeom prst="round2DiagRect">
            <a:avLst/>
          </a:prstGeom>
          <a:solidFill>
            <a:srgbClr val="E66624"/>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ound Diagonal Corner Rectangle 10"/>
          <p:cNvSpPr/>
          <p:nvPr/>
        </p:nvSpPr>
        <p:spPr>
          <a:xfrm>
            <a:off x="4587227" y="4082400"/>
            <a:ext cx="1404000" cy="1404000"/>
          </a:xfrm>
          <a:prstGeom prst="round2DiagRect">
            <a:avLst/>
          </a:prstGeom>
          <a:gradFill flip="none" rotWithShape="1">
            <a:gsLst>
              <a:gs pos="0">
                <a:srgbClr val="2E5A95"/>
              </a:gs>
              <a:gs pos="100000">
                <a:srgbClr val="3B9BF7"/>
              </a:gs>
            </a:gsLst>
            <a:path path="circle">
              <a:fillToRect t="100000" r="100000"/>
            </a:path>
            <a:tileRect l="-100000" b="-100000"/>
          </a:gra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ound Diagonal Corner Rectangle 11"/>
          <p:cNvSpPr/>
          <p:nvPr/>
        </p:nvSpPr>
        <p:spPr>
          <a:xfrm>
            <a:off x="3167052" y="4082400"/>
            <a:ext cx="1374657" cy="1404000"/>
          </a:xfrm>
          <a:prstGeom prst="round2DiagRect">
            <a:avLst/>
          </a:prstGeom>
          <a:gradFill flip="none" rotWithShape="1">
            <a:gsLst>
              <a:gs pos="0">
                <a:srgbClr val="E66624"/>
              </a:gs>
              <a:gs pos="100000">
                <a:srgbClr val="EC8D2F"/>
              </a:gs>
            </a:gsLst>
            <a:path path="circle">
              <a:fillToRect t="100000" r="100000"/>
            </a:path>
            <a:tileRect l="-100000" b="-100000"/>
          </a:gra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ound Diagonal Corner Rectangle 12"/>
          <p:cNvSpPr/>
          <p:nvPr/>
        </p:nvSpPr>
        <p:spPr>
          <a:xfrm>
            <a:off x="304800" y="5141913"/>
            <a:ext cx="349250" cy="344487"/>
          </a:xfrm>
          <a:prstGeom prst="round2DiagRect">
            <a:avLst/>
          </a:prstGeom>
          <a:solidFill>
            <a:srgbClr val="EC8D2F"/>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ound Diagonal Corner Rectangle 16"/>
          <p:cNvSpPr/>
          <p:nvPr/>
        </p:nvSpPr>
        <p:spPr>
          <a:xfrm>
            <a:off x="7315200" y="1782763"/>
            <a:ext cx="349250" cy="342900"/>
          </a:xfrm>
          <a:prstGeom prst="round2DiagRect">
            <a:avLst/>
          </a:prstGeom>
          <a:solidFill>
            <a:srgbClr val="800000"/>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Round Diagonal Corner Rectangle 17"/>
          <p:cNvSpPr/>
          <p:nvPr/>
        </p:nvSpPr>
        <p:spPr>
          <a:xfrm>
            <a:off x="7804150" y="1789113"/>
            <a:ext cx="349250" cy="344487"/>
          </a:xfrm>
          <a:prstGeom prst="round2DiagRect">
            <a:avLst/>
          </a:prstGeom>
          <a:solidFill>
            <a:srgbClr val="2E2E2E"/>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ound Diagonal Corner Rectangle 18"/>
          <p:cNvSpPr/>
          <p:nvPr/>
        </p:nvSpPr>
        <p:spPr>
          <a:xfrm>
            <a:off x="8305800" y="1789113"/>
            <a:ext cx="349250" cy="344487"/>
          </a:xfrm>
          <a:prstGeom prst="round2DiagRect">
            <a:avLst/>
          </a:prstGeom>
          <a:solidFill>
            <a:srgbClr val="00004B"/>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ound Diagonal Corner Rectangle 19"/>
          <p:cNvSpPr/>
          <p:nvPr/>
        </p:nvSpPr>
        <p:spPr>
          <a:xfrm>
            <a:off x="7315200" y="2239963"/>
            <a:ext cx="349250" cy="342900"/>
          </a:xfrm>
          <a:prstGeom prst="round2DiagRect">
            <a:avLst/>
          </a:prstGeom>
          <a:solidFill>
            <a:schemeClr val="accent2">
              <a:lumMod val="75000"/>
            </a:schemeClr>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Round Diagonal Corner Rectangle 20"/>
          <p:cNvSpPr/>
          <p:nvPr/>
        </p:nvSpPr>
        <p:spPr>
          <a:xfrm>
            <a:off x="7804150" y="2246313"/>
            <a:ext cx="349250" cy="344487"/>
          </a:xfrm>
          <a:prstGeom prst="round2DiagRect">
            <a:avLst/>
          </a:prstGeom>
          <a:solidFill>
            <a:srgbClr val="4C4C4C"/>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ound Diagonal Corner Rectangle 21"/>
          <p:cNvSpPr/>
          <p:nvPr/>
        </p:nvSpPr>
        <p:spPr>
          <a:xfrm>
            <a:off x="8305800" y="2246313"/>
            <a:ext cx="349250" cy="344487"/>
          </a:xfrm>
          <a:prstGeom prst="round2DiagRect">
            <a:avLst/>
          </a:prstGeom>
          <a:solidFill>
            <a:srgbClr val="004080"/>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Round Diagonal Corner Rectangle 22"/>
          <p:cNvSpPr/>
          <p:nvPr/>
        </p:nvSpPr>
        <p:spPr>
          <a:xfrm>
            <a:off x="7315200" y="2697163"/>
            <a:ext cx="349250" cy="342900"/>
          </a:xfrm>
          <a:prstGeom prst="round2DiagRect">
            <a:avLst/>
          </a:prstGeom>
          <a:solidFill>
            <a:srgbClr val="FFCC66"/>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Round Diagonal Corner Rectangle 23"/>
          <p:cNvSpPr/>
          <p:nvPr/>
        </p:nvSpPr>
        <p:spPr>
          <a:xfrm>
            <a:off x="7804150" y="2703513"/>
            <a:ext cx="349250" cy="344487"/>
          </a:xfrm>
          <a:prstGeom prst="round2DiagRect">
            <a:avLst/>
          </a:prstGeom>
          <a:solidFill>
            <a:srgbClr val="999999"/>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Round Diagonal Corner Rectangle 24"/>
          <p:cNvSpPr/>
          <p:nvPr/>
        </p:nvSpPr>
        <p:spPr>
          <a:xfrm>
            <a:off x="8305800" y="2703513"/>
            <a:ext cx="349250" cy="344487"/>
          </a:xfrm>
          <a:prstGeom prst="round2DiagRect">
            <a:avLst/>
          </a:prstGeom>
          <a:solidFill>
            <a:srgbClr val="3B9A9D"/>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Round Diagonal Corner Rectangle 5"/>
          <p:cNvSpPr/>
          <p:nvPr/>
        </p:nvSpPr>
        <p:spPr>
          <a:xfrm>
            <a:off x="2036763" y="5141913"/>
            <a:ext cx="349250" cy="344487"/>
          </a:xfrm>
          <a:prstGeom prst="round2DiagRect">
            <a:avLst/>
          </a:prstGeom>
          <a:solidFill>
            <a:srgbClr val="8FAE49"/>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Round Diagonal Corner Rectangle 8"/>
          <p:cNvSpPr/>
          <p:nvPr/>
        </p:nvSpPr>
        <p:spPr>
          <a:xfrm>
            <a:off x="2036763" y="4083050"/>
            <a:ext cx="749300" cy="630238"/>
          </a:xfrm>
          <a:prstGeom prst="round2DiagRect">
            <a:avLst/>
          </a:prstGeom>
          <a:solidFill>
            <a:srgbClr val="4A8845"/>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Round Diagonal Corner Rectangle 10"/>
          <p:cNvSpPr/>
          <p:nvPr/>
        </p:nvSpPr>
        <p:spPr>
          <a:xfrm>
            <a:off x="6049325" y="4082399"/>
            <a:ext cx="1404000" cy="1404000"/>
          </a:xfrm>
          <a:prstGeom prst="round2DiagRect">
            <a:avLst/>
          </a:prstGeom>
          <a:gradFill flip="none" rotWithShape="1">
            <a:gsLst>
              <a:gs pos="0">
                <a:srgbClr val="4A8845"/>
              </a:gs>
              <a:gs pos="100000">
                <a:srgbClr val="8FAE49"/>
              </a:gs>
            </a:gsLst>
            <a:path path="circle">
              <a:fillToRect t="100000" r="100000"/>
            </a:path>
            <a:tileRect l="-100000" b="-100000"/>
          </a:gra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Round Diagonal Corner Rectangle 5"/>
          <p:cNvSpPr/>
          <p:nvPr/>
        </p:nvSpPr>
        <p:spPr>
          <a:xfrm>
            <a:off x="5292725" y="3286125"/>
            <a:ext cx="349250" cy="344488"/>
          </a:xfrm>
          <a:prstGeom prst="round2DiagRect">
            <a:avLst/>
          </a:prstGeom>
          <a:solidFill>
            <a:srgbClr val="B99C76"/>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Round Diagonal Corner Rectangle 16"/>
          <p:cNvSpPr/>
          <p:nvPr/>
        </p:nvSpPr>
        <p:spPr>
          <a:xfrm>
            <a:off x="7108825" y="1987550"/>
            <a:ext cx="141288" cy="138113"/>
          </a:xfrm>
          <a:prstGeom prst="round2DiagRect">
            <a:avLst/>
          </a:prstGeom>
          <a:solidFill>
            <a:srgbClr val="BC0000"/>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Round Diagonal Corner Rectangle 10"/>
          <p:cNvSpPr/>
          <p:nvPr/>
        </p:nvSpPr>
        <p:spPr>
          <a:xfrm>
            <a:off x="7497600" y="4082401"/>
            <a:ext cx="1404000" cy="1404000"/>
          </a:xfrm>
          <a:prstGeom prst="round2DiagRect">
            <a:avLst/>
          </a:prstGeom>
          <a:gradFill flip="none" rotWithShape="1">
            <a:gsLst>
              <a:gs pos="0">
                <a:srgbClr val="800000"/>
              </a:gs>
              <a:gs pos="100000">
                <a:srgbClr val="BC0000"/>
              </a:gs>
            </a:gsLst>
            <a:path path="circle">
              <a:fillToRect t="100000" r="100000"/>
            </a:path>
            <a:tileRect l="-100000" b="-100000"/>
          </a:gra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Zástupný symbol pro číslo snímku 1"/>
          <p:cNvSpPr>
            <a:spLocks noGrp="1"/>
          </p:cNvSpPr>
          <p:nvPr>
            <p:ph type="sldNum" sz="quarter" idx="16"/>
          </p:nvPr>
        </p:nvSpPr>
        <p:spPr/>
        <p:txBody>
          <a:bodyPr/>
          <a:lstStyle/>
          <a:p>
            <a:pPr>
              <a:defRPr/>
            </a:pPr>
            <a:fld id="{38FB3959-69BA-44E3-99CE-9BE41BF2BDC1}" type="slidenum">
              <a:rPr lang="en-US" smtClean="0"/>
              <a:pPr>
                <a:defRPr/>
              </a:pPr>
              <a:t>26</a:t>
            </a:fld>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5" name="Zástupný symbol pro text 2"/>
          <p:cNvSpPr>
            <a:spLocks noGrp="1"/>
          </p:cNvSpPr>
          <p:nvPr>
            <p:ph type="body" sz="quarter" idx="13"/>
          </p:nvPr>
        </p:nvSpPr>
        <p:spPr>
          <a:xfrm>
            <a:off x="2403475" y="304800"/>
            <a:ext cx="6597650" cy="228600"/>
          </a:xfrm>
        </p:spPr>
        <p:txBody>
          <a:bodyPr/>
          <a:lstStyle/>
          <a:p>
            <a:pPr eaLnBrk="1" hangingPunct="1"/>
            <a:r>
              <a:rPr lang="cs-CZ" smtClean="0"/>
              <a:t>Sample chart</a:t>
            </a:r>
          </a:p>
        </p:txBody>
      </p:sp>
      <p:graphicFrame>
        <p:nvGraphicFramePr>
          <p:cNvPr id="35844" name="Object 4"/>
          <p:cNvGraphicFramePr>
            <a:graphicFrameLocks/>
          </p:cNvGraphicFramePr>
          <p:nvPr/>
        </p:nvGraphicFramePr>
        <p:xfrm>
          <a:off x="3276600" y="1066800"/>
          <a:ext cx="5624513" cy="5059363"/>
        </p:xfrm>
        <a:graphic>
          <a:graphicData uri="http://schemas.openxmlformats.org/presentationml/2006/ole">
            <mc:AlternateContent xmlns:mc="http://schemas.openxmlformats.org/markup-compatibility/2006">
              <mc:Choice xmlns:v="urn:schemas-microsoft-com:vml" Requires="v">
                <p:oleObj spid="_x0000_s36063" r:id="rId3" imgW="5620999" imgH="5060119" progId="Excel.Sheet.8">
                  <p:embed/>
                </p:oleObj>
              </mc:Choice>
              <mc:Fallback>
                <p:oleObj r:id="rId3" imgW="5620999" imgH="5060119" progId="Excel.Sheet.8">
                  <p:embed/>
                  <p:pic>
                    <p:nvPicPr>
                      <p:cNvPr id="0"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066800"/>
                        <a:ext cx="5624513" cy="5059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7"/>
          <p:cNvSpPr txBox="1">
            <a:spLocks/>
          </p:cNvSpPr>
          <p:nvPr/>
        </p:nvSpPr>
        <p:spPr>
          <a:xfrm>
            <a:off x="198438" y="503238"/>
            <a:ext cx="5211762" cy="228600"/>
          </a:xfrm>
          <a:prstGeom prst="rect">
            <a:avLst/>
          </a:prstGeom>
          <a:ln>
            <a:noFill/>
          </a:ln>
        </p:spPr>
        <p:txBody>
          <a:bodyPr/>
          <a:lstStyle/>
          <a:p>
            <a:pPr marL="342900" indent="-342900" algn="r" fontAlgn="auto">
              <a:spcBef>
                <a:spcPct val="20000"/>
              </a:spcBef>
              <a:spcAft>
                <a:spcPts val="0"/>
              </a:spcAft>
              <a:defRPr/>
            </a:pPr>
            <a:r>
              <a:rPr lang="en-US" sz="1000">
                <a:solidFill>
                  <a:srgbClr val="695C4F"/>
                </a:solidFill>
                <a:latin typeface="+mj-lt"/>
              </a:rPr>
              <a:t>Sample chart</a:t>
            </a:r>
            <a:endParaRPr lang="en-US" sz="1000" dirty="0">
              <a:solidFill>
                <a:srgbClr val="695C4F"/>
              </a:solidFill>
              <a:latin typeface="+mj-lt"/>
            </a:endParaRPr>
          </a:p>
        </p:txBody>
      </p:sp>
      <p:sp>
        <p:nvSpPr>
          <p:cNvPr id="6" name="Title 5"/>
          <p:cNvSpPr txBox="1">
            <a:spLocks/>
          </p:cNvSpPr>
          <p:nvPr/>
        </p:nvSpPr>
        <p:spPr>
          <a:xfrm>
            <a:off x="179388" y="1066800"/>
            <a:ext cx="3097212" cy="762000"/>
          </a:xfrm>
          <a:prstGeom prst="rect">
            <a:avLst/>
          </a:prstGeom>
        </p:spPr>
        <p:txBody>
          <a:bodyPr/>
          <a:lstStyle/>
          <a:p>
            <a:pPr fontAlgn="auto">
              <a:spcAft>
                <a:spcPts val="0"/>
              </a:spcAft>
              <a:defRPr/>
            </a:pPr>
            <a:r>
              <a:rPr lang="en-US" i="1" dirty="0" err="1">
                <a:solidFill>
                  <a:srgbClr val="695C4F"/>
                </a:solidFill>
                <a:latin typeface="+mj-lt"/>
                <a:ea typeface="+mj-ea"/>
                <a:cs typeface="+mj-cs"/>
              </a:rPr>
              <a:t>Lorem</a:t>
            </a:r>
            <a:r>
              <a:rPr lang="en-US" i="1" dirty="0">
                <a:solidFill>
                  <a:srgbClr val="695C4F"/>
                </a:solidFill>
                <a:latin typeface="+mj-lt"/>
                <a:ea typeface="+mj-ea"/>
                <a:cs typeface="+mj-cs"/>
              </a:rPr>
              <a:t> </a:t>
            </a:r>
            <a:r>
              <a:rPr lang="en-US" i="1" dirty="0" err="1">
                <a:solidFill>
                  <a:srgbClr val="695C4F"/>
                </a:solidFill>
                <a:latin typeface="+mj-lt"/>
                <a:ea typeface="+mj-ea"/>
                <a:cs typeface="+mj-cs"/>
              </a:rPr>
              <a:t>ipsum</a:t>
            </a:r>
            <a:r>
              <a:rPr lang="en-US" i="1" dirty="0">
                <a:solidFill>
                  <a:srgbClr val="695C4F"/>
                </a:solidFill>
                <a:latin typeface="+mj-lt"/>
                <a:ea typeface="+mj-ea"/>
                <a:cs typeface="+mj-cs"/>
              </a:rPr>
              <a:t> dolor sit </a:t>
            </a:r>
            <a:r>
              <a:rPr lang="en-US" i="1" dirty="0" err="1">
                <a:solidFill>
                  <a:srgbClr val="695C4F"/>
                </a:solidFill>
                <a:latin typeface="+mj-lt"/>
                <a:ea typeface="+mj-ea"/>
                <a:cs typeface="+mj-cs"/>
              </a:rPr>
              <a:t>amet</a:t>
            </a:r>
            <a:endParaRPr lang="en-US" i="1" dirty="0">
              <a:solidFill>
                <a:srgbClr val="695C4F"/>
              </a:solidFill>
              <a:latin typeface="+mj-lt"/>
              <a:ea typeface="+mj-ea"/>
              <a:cs typeface="+mj-cs"/>
            </a:endParaRPr>
          </a:p>
        </p:txBody>
      </p:sp>
      <p:sp>
        <p:nvSpPr>
          <p:cNvPr id="7" name="Text Placeholder 4"/>
          <p:cNvSpPr txBox="1">
            <a:spLocks/>
          </p:cNvSpPr>
          <p:nvPr/>
        </p:nvSpPr>
        <p:spPr>
          <a:xfrm>
            <a:off x="179388" y="1500188"/>
            <a:ext cx="3097212" cy="4672012"/>
          </a:xfrm>
          <a:prstGeom prst="rect">
            <a:avLst/>
          </a:prstGeom>
        </p:spPr>
        <p:txBody>
          <a:bodyPr/>
          <a:lstStyle/>
          <a:p>
            <a:pPr marL="342900" indent="-342900" fontAlgn="auto">
              <a:spcBef>
                <a:spcPct val="20000"/>
              </a:spcBef>
              <a:spcAft>
                <a:spcPts val="0"/>
              </a:spcAft>
              <a:defRPr/>
            </a:pPr>
            <a:r>
              <a:rPr lang="en-US" sz="1600" dirty="0">
                <a:latin typeface="+mj-lt"/>
              </a:rPr>
              <a:t>Sample chart description</a:t>
            </a:r>
          </a:p>
        </p:txBody>
      </p:sp>
      <p:graphicFrame>
        <p:nvGraphicFramePr>
          <p:cNvPr id="8" name="Chart 9"/>
          <p:cNvGraphicFramePr/>
          <p:nvPr/>
        </p:nvGraphicFramePr>
        <p:xfrm>
          <a:off x="198001" y="2514600"/>
          <a:ext cx="3078599" cy="3657601"/>
        </p:xfrm>
        <a:graphic>
          <a:graphicData uri="http://schemas.openxmlformats.org/drawingml/2006/chart">
            <c:chart xmlns:c="http://schemas.openxmlformats.org/drawingml/2006/chart" xmlns:r="http://schemas.openxmlformats.org/officeDocument/2006/relationships" r:id="rId5"/>
          </a:graphicData>
        </a:graphic>
      </p:graphicFrame>
      <p:sp>
        <p:nvSpPr>
          <p:cNvPr id="2" name="Zástupný symbol pro číslo snímku 1"/>
          <p:cNvSpPr>
            <a:spLocks noGrp="1"/>
          </p:cNvSpPr>
          <p:nvPr>
            <p:ph type="sldNum" sz="quarter" idx="16"/>
          </p:nvPr>
        </p:nvSpPr>
        <p:spPr/>
        <p:txBody>
          <a:bodyPr/>
          <a:lstStyle/>
          <a:p>
            <a:pPr>
              <a:defRPr/>
            </a:pPr>
            <a:fld id="{38FB3959-69BA-44E3-99CE-9BE41BF2BDC1}" type="slidenum">
              <a:rPr lang="en-US" smtClean="0"/>
              <a:pPr>
                <a:defRPr/>
              </a:pPr>
              <a:t>27</a:t>
            </a:fld>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051720" y="2060848"/>
            <a:ext cx="504056" cy="216024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dirty="0" smtClean="0"/>
              <a:t> Lines</a:t>
            </a:r>
            <a:endParaRPr lang="en-GB" dirty="0"/>
          </a:p>
        </p:txBody>
      </p:sp>
      <p:sp>
        <p:nvSpPr>
          <p:cNvPr id="5" name="Obdélník 4"/>
          <p:cNvSpPr/>
          <p:nvPr/>
        </p:nvSpPr>
        <p:spPr>
          <a:xfrm>
            <a:off x="2555776" y="1628800"/>
            <a:ext cx="3528392" cy="43204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Columns</a:t>
            </a:r>
            <a:r>
              <a:rPr lang="cs-CZ" dirty="0" smtClean="0"/>
              <a:t> </a:t>
            </a:r>
            <a:endParaRPr lang="en-GB" dirty="0"/>
          </a:p>
        </p:txBody>
      </p:sp>
      <p:sp>
        <p:nvSpPr>
          <p:cNvPr id="6" name="Obdélník 5"/>
          <p:cNvSpPr/>
          <p:nvPr/>
        </p:nvSpPr>
        <p:spPr>
          <a:xfrm>
            <a:off x="1979712" y="620688"/>
            <a:ext cx="4536504" cy="7920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solidFill>
                  <a:srgbClr val="FF0000"/>
                </a:solidFill>
              </a:rPr>
              <a:t>(</a:t>
            </a:r>
            <a:r>
              <a:rPr lang="en-US" sz="1400" dirty="0" smtClean="0">
                <a:solidFill>
                  <a:srgbClr val="FF0000"/>
                </a:solidFill>
              </a:rPr>
              <a:t>Header</a:t>
            </a:r>
            <a:r>
              <a:rPr lang="cs-CZ" sz="1400" dirty="0" smtClean="0">
                <a:solidFill>
                  <a:srgbClr val="FF0000"/>
                </a:solidFill>
              </a:rPr>
              <a:t>)</a:t>
            </a:r>
          </a:p>
          <a:p>
            <a:pPr algn="ctr"/>
            <a:r>
              <a:rPr lang="cs-CZ" sz="1400" dirty="0" smtClean="0">
                <a:solidFill>
                  <a:srgbClr val="FF0000"/>
                </a:solidFill>
              </a:rPr>
              <a:t> </a:t>
            </a:r>
            <a:endParaRPr lang="en-GB" sz="1400" dirty="0">
              <a:solidFill>
                <a:srgbClr val="FF0000"/>
              </a:solidFill>
            </a:endParaRPr>
          </a:p>
        </p:txBody>
      </p:sp>
      <p:sp>
        <p:nvSpPr>
          <p:cNvPr id="7" name="Obdélník 6"/>
          <p:cNvSpPr/>
          <p:nvPr/>
        </p:nvSpPr>
        <p:spPr>
          <a:xfrm>
            <a:off x="2555776" y="2060848"/>
            <a:ext cx="3528392"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bdélník 7"/>
          <p:cNvSpPr/>
          <p:nvPr/>
        </p:nvSpPr>
        <p:spPr>
          <a:xfrm>
            <a:off x="2555776" y="2492896"/>
            <a:ext cx="3528392"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bdélník 8"/>
          <p:cNvSpPr/>
          <p:nvPr/>
        </p:nvSpPr>
        <p:spPr>
          <a:xfrm>
            <a:off x="2555776" y="2924944"/>
            <a:ext cx="3528392"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bdélník 9"/>
          <p:cNvSpPr/>
          <p:nvPr/>
        </p:nvSpPr>
        <p:spPr>
          <a:xfrm>
            <a:off x="2555776" y="3356992"/>
            <a:ext cx="3528392"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bdélník 10"/>
          <p:cNvSpPr/>
          <p:nvPr/>
        </p:nvSpPr>
        <p:spPr>
          <a:xfrm>
            <a:off x="2555776" y="3789040"/>
            <a:ext cx="3528392"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Přímá spojovací čára 13"/>
          <p:cNvCxnSpPr/>
          <p:nvPr/>
        </p:nvCxnSpPr>
        <p:spPr>
          <a:xfrm rot="5400000">
            <a:off x="1835696" y="3140968"/>
            <a:ext cx="216024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Přímá spojovací čára 14"/>
          <p:cNvCxnSpPr/>
          <p:nvPr/>
        </p:nvCxnSpPr>
        <p:spPr>
          <a:xfrm rot="5400000">
            <a:off x="2267744" y="3140968"/>
            <a:ext cx="216024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6" name="Přímá spojovací čára 15"/>
          <p:cNvCxnSpPr/>
          <p:nvPr/>
        </p:nvCxnSpPr>
        <p:spPr>
          <a:xfrm rot="5400000">
            <a:off x="2699792" y="3140968"/>
            <a:ext cx="216024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7" name="Přímá spojovací čára 16"/>
          <p:cNvCxnSpPr/>
          <p:nvPr/>
        </p:nvCxnSpPr>
        <p:spPr>
          <a:xfrm rot="5400000">
            <a:off x="3131840" y="3140968"/>
            <a:ext cx="216024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8" name="Přímá spojovací čára 17"/>
          <p:cNvCxnSpPr/>
          <p:nvPr/>
        </p:nvCxnSpPr>
        <p:spPr>
          <a:xfrm rot="5400000">
            <a:off x="3563888" y="3140968"/>
            <a:ext cx="216024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9" name="Přímá spojovací čára 18"/>
          <p:cNvCxnSpPr/>
          <p:nvPr/>
        </p:nvCxnSpPr>
        <p:spPr>
          <a:xfrm rot="5400000">
            <a:off x="3995936" y="3140968"/>
            <a:ext cx="216024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0" name="Přímá spojovací čára 19"/>
          <p:cNvCxnSpPr/>
          <p:nvPr/>
        </p:nvCxnSpPr>
        <p:spPr>
          <a:xfrm rot="5400000">
            <a:off x="4427984" y="3140968"/>
            <a:ext cx="2160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1" name="Obdélník 20"/>
          <p:cNvSpPr/>
          <p:nvPr/>
        </p:nvSpPr>
        <p:spPr>
          <a:xfrm>
            <a:off x="1763688" y="4509120"/>
            <a:ext cx="792088" cy="172819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sz="1400" dirty="0" smtClean="0"/>
              <a:t>Line  </a:t>
            </a:r>
            <a:r>
              <a:rPr lang="cs-CZ" sz="1400" dirty="0" err="1" smtClean="0"/>
              <a:t>template</a:t>
            </a:r>
            <a:endParaRPr lang="en-GB" sz="1400" dirty="0"/>
          </a:p>
        </p:txBody>
      </p:sp>
      <p:sp>
        <p:nvSpPr>
          <p:cNvPr id="22" name="Obdélník 21"/>
          <p:cNvSpPr/>
          <p:nvPr/>
        </p:nvSpPr>
        <p:spPr>
          <a:xfrm>
            <a:off x="251520" y="1340768"/>
            <a:ext cx="1512168" cy="720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t> </a:t>
            </a:r>
            <a:r>
              <a:rPr lang="cs-CZ" sz="1200" dirty="0" err="1" smtClean="0"/>
              <a:t>Column</a:t>
            </a:r>
            <a:r>
              <a:rPr lang="cs-CZ" sz="1200" dirty="0" smtClean="0"/>
              <a:t> </a:t>
            </a:r>
            <a:r>
              <a:rPr lang="cs-CZ" sz="1200" dirty="0" err="1" smtClean="0"/>
              <a:t>template</a:t>
            </a:r>
            <a:endParaRPr lang="en-GB" sz="1200" dirty="0"/>
          </a:p>
        </p:txBody>
      </p:sp>
      <p:cxnSp>
        <p:nvCxnSpPr>
          <p:cNvPr id="24" name="Přímá spojovací šipka 23"/>
          <p:cNvCxnSpPr>
            <a:stCxn id="21" idx="0"/>
            <a:endCxn id="4" idx="2"/>
          </p:cNvCxnSpPr>
          <p:nvPr/>
        </p:nvCxnSpPr>
        <p:spPr>
          <a:xfrm rot="5400000" flipH="1" flipV="1">
            <a:off x="2087724" y="4293096"/>
            <a:ext cx="288032"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Přímá spojovací šipka 25"/>
          <p:cNvCxnSpPr>
            <a:stCxn id="22" idx="3"/>
            <a:endCxn id="5" idx="1"/>
          </p:cNvCxnSpPr>
          <p:nvPr/>
        </p:nvCxnSpPr>
        <p:spPr>
          <a:xfrm>
            <a:off x="1763688" y="1700808"/>
            <a:ext cx="792088"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Přímá spojovací šipka 26"/>
          <p:cNvCxnSpPr/>
          <p:nvPr/>
        </p:nvCxnSpPr>
        <p:spPr>
          <a:xfrm rot="5400000" flipH="1" flipV="1">
            <a:off x="684362" y="2348086"/>
            <a:ext cx="57606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395537" y="2564904"/>
            <a:ext cx="1440159" cy="1292662"/>
          </a:xfrm>
          <a:prstGeom prst="rect">
            <a:avLst/>
          </a:prstGeom>
          <a:noFill/>
          <a:ln>
            <a:solidFill>
              <a:schemeClr val="accent1"/>
            </a:solidFill>
          </a:ln>
        </p:spPr>
        <p:txBody>
          <a:bodyPr wrap="square" rtlCol="0">
            <a:spAutoFit/>
          </a:bodyPr>
          <a:lstStyle/>
          <a:p>
            <a:r>
              <a:rPr lang="cs-CZ" sz="1200" dirty="0" smtClean="0"/>
              <a:t>Budget </a:t>
            </a:r>
            <a:r>
              <a:rPr lang="cs-CZ" sz="1200" dirty="0" err="1" smtClean="0"/>
              <a:t>Analysis</a:t>
            </a:r>
            <a:endParaRPr lang="cs-CZ" sz="1200" dirty="0" smtClean="0"/>
          </a:p>
          <a:p>
            <a:r>
              <a:rPr lang="cs-CZ" sz="1200" dirty="0" smtClean="0"/>
              <a:t>Cash </a:t>
            </a:r>
            <a:r>
              <a:rPr lang="cs-CZ" sz="1200" dirty="0" err="1" smtClean="0"/>
              <a:t>Flow</a:t>
            </a:r>
            <a:r>
              <a:rPr lang="cs-CZ" sz="1200" dirty="0" smtClean="0"/>
              <a:t> </a:t>
            </a:r>
            <a:r>
              <a:rPr lang="cs-CZ" sz="1200" dirty="0" err="1" smtClean="0"/>
              <a:t>Ratios</a:t>
            </a:r>
            <a:r>
              <a:rPr lang="cs-CZ" sz="1200" dirty="0" smtClean="0"/>
              <a:t> </a:t>
            </a:r>
          </a:p>
          <a:p>
            <a:r>
              <a:rPr lang="cs-CZ" sz="1200" dirty="0" err="1" smtClean="0"/>
              <a:t>Debit-Credit</a:t>
            </a:r>
            <a:r>
              <a:rPr lang="cs-CZ" sz="1200" dirty="0" smtClean="0"/>
              <a:t> </a:t>
            </a:r>
          </a:p>
          <a:p>
            <a:r>
              <a:rPr lang="cs-CZ" sz="1200" dirty="0" smtClean="0"/>
              <a:t>……….</a:t>
            </a:r>
          </a:p>
          <a:p>
            <a:r>
              <a:rPr lang="cs-CZ" sz="1200" dirty="0" smtClean="0"/>
              <a:t>………..</a:t>
            </a:r>
          </a:p>
          <a:p>
            <a:endParaRPr lang="en-GB" dirty="0"/>
          </a:p>
        </p:txBody>
      </p:sp>
      <p:sp>
        <p:nvSpPr>
          <p:cNvPr id="30" name="TextovéPole 29"/>
          <p:cNvSpPr txBox="1"/>
          <p:nvPr/>
        </p:nvSpPr>
        <p:spPr>
          <a:xfrm>
            <a:off x="3491880" y="4869160"/>
            <a:ext cx="3600400" cy="307777"/>
          </a:xfrm>
          <a:prstGeom prst="rect">
            <a:avLst/>
          </a:prstGeom>
          <a:noFill/>
          <a:ln>
            <a:solidFill>
              <a:schemeClr val="accent1"/>
            </a:solidFill>
          </a:ln>
        </p:spPr>
        <p:txBody>
          <a:bodyPr wrap="square" rtlCol="0">
            <a:spAutoFit/>
          </a:bodyPr>
          <a:lstStyle/>
          <a:p>
            <a:r>
              <a:rPr lang="cs-CZ" sz="1400" dirty="0" err="1" smtClean="0"/>
              <a:t>Selected</a:t>
            </a:r>
            <a:r>
              <a:rPr lang="cs-CZ" sz="1400" dirty="0" smtClean="0"/>
              <a:t> set </a:t>
            </a:r>
            <a:r>
              <a:rPr lang="cs-CZ" sz="1400" dirty="0" err="1" smtClean="0"/>
              <a:t>of</a:t>
            </a:r>
            <a:r>
              <a:rPr lang="cs-CZ" sz="1400" dirty="0" smtClean="0"/>
              <a:t> G/L </a:t>
            </a:r>
            <a:r>
              <a:rPr lang="cs-CZ" sz="1400" dirty="0" err="1" smtClean="0"/>
              <a:t>accounts</a:t>
            </a:r>
            <a:r>
              <a:rPr lang="cs-CZ" sz="1400" dirty="0" smtClean="0"/>
              <a:t>,… </a:t>
            </a:r>
            <a:endParaRPr lang="en-GB" sz="1400" dirty="0"/>
          </a:p>
        </p:txBody>
      </p:sp>
      <p:cxnSp>
        <p:nvCxnSpPr>
          <p:cNvPr id="32" name="Přímá spojovací šipka 31"/>
          <p:cNvCxnSpPr>
            <a:stCxn id="30" idx="1"/>
            <a:endCxn id="21" idx="3"/>
          </p:cNvCxnSpPr>
          <p:nvPr/>
        </p:nvCxnSpPr>
        <p:spPr>
          <a:xfrm flipH="1">
            <a:off x="2555776" y="5023049"/>
            <a:ext cx="936104" cy="3501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Obdélník 34"/>
          <p:cNvSpPr/>
          <p:nvPr/>
        </p:nvSpPr>
        <p:spPr>
          <a:xfrm>
            <a:off x="2627784" y="692696"/>
            <a:ext cx="648072" cy="1440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bdélník 35"/>
          <p:cNvSpPr/>
          <p:nvPr/>
        </p:nvSpPr>
        <p:spPr>
          <a:xfrm>
            <a:off x="2627784" y="908720"/>
            <a:ext cx="648072" cy="14401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bdélník 36"/>
          <p:cNvSpPr/>
          <p:nvPr/>
        </p:nvSpPr>
        <p:spPr>
          <a:xfrm>
            <a:off x="2627784" y="1124744"/>
            <a:ext cx="648072" cy="14401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Tvar 39"/>
          <p:cNvCxnSpPr/>
          <p:nvPr/>
        </p:nvCxnSpPr>
        <p:spPr>
          <a:xfrm rot="5400000">
            <a:off x="1943708" y="1376772"/>
            <a:ext cx="936104" cy="432048"/>
          </a:xfrm>
          <a:prstGeom prst="bentConnector3">
            <a:avLst>
              <a:gd name="adj1" fmla="val 499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Přímá spojovací čára 58"/>
          <p:cNvCxnSpPr/>
          <p:nvPr/>
        </p:nvCxnSpPr>
        <p:spPr>
          <a:xfrm rot="10800000">
            <a:off x="1259632" y="980728"/>
            <a:ext cx="13681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Přímá spojovací šipka 60"/>
          <p:cNvCxnSpPr/>
          <p:nvPr/>
        </p:nvCxnSpPr>
        <p:spPr>
          <a:xfrm rot="5400000">
            <a:off x="1080406" y="1160748"/>
            <a:ext cx="35924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 name="Obdélník 70"/>
          <p:cNvSpPr/>
          <p:nvPr/>
        </p:nvSpPr>
        <p:spPr>
          <a:xfrm>
            <a:off x="3347864" y="2564904"/>
            <a:ext cx="1704569" cy="923330"/>
          </a:xfrm>
          <a:prstGeom prst="rect">
            <a:avLst/>
          </a:prstGeom>
          <a:noFill/>
        </p:spPr>
        <p:txBody>
          <a:bodyPr wrap="none" lIns="91440" tIns="45720" rIns="91440" bIns="45720">
            <a:spAutoFit/>
          </a:bodyPr>
          <a:lstStyle/>
          <a:p>
            <a:pPr algn="ctr"/>
            <a:r>
              <a:rPr lang="cs-CZ"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DATA</a:t>
            </a:r>
            <a:endParaRPr lang="cs-CZ"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cxnSp>
        <p:nvCxnSpPr>
          <p:cNvPr id="74" name="Přímá spojovací šipka 73"/>
          <p:cNvCxnSpPr/>
          <p:nvPr/>
        </p:nvCxnSpPr>
        <p:spPr>
          <a:xfrm rot="10800000">
            <a:off x="3275856" y="764704"/>
            <a:ext cx="381642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6" name="TextovéPole 75"/>
          <p:cNvSpPr txBox="1"/>
          <p:nvPr/>
        </p:nvSpPr>
        <p:spPr>
          <a:xfrm>
            <a:off x="7164288" y="548680"/>
            <a:ext cx="1701813" cy="369332"/>
          </a:xfrm>
          <a:prstGeom prst="rect">
            <a:avLst/>
          </a:prstGeom>
          <a:noFill/>
        </p:spPr>
        <p:txBody>
          <a:bodyPr wrap="none" rtlCol="0">
            <a:spAutoFit/>
          </a:bodyPr>
          <a:lstStyle/>
          <a:p>
            <a:r>
              <a:rPr lang="cs-CZ" dirty="0" smtClean="0">
                <a:solidFill>
                  <a:srgbClr val="FF0000"/>
                </a:solidFill>
              </a:rPr>
              <a:t> </a:t>
            </a:r>
            <a:r>
              <a:rPr lang="cs-CZ" sz="1200" dirty="0" smtClean="0">
                <a:solidFill>
                  <a:srgbClr val="FF0000"/>
                </a:solidFill>
              </a:rPr>
              <a:t>(</a:t>
            </a:r>
            <a:r>
              <a:rPr lang="en-ZA" sz="1200" dirty="0" smtClean="0">
                <a:solidFill>
                  <a:srgbClr val="FF0000"/>
                </a:solidFill>
              </a:rPr>
              <a:t>Analysis Report Name</a:t>
            </a:r>
            <a:r>
              <a:rPr lang="cs-CZ" sz="1200" dirty="0" smtClean="0">
                <a:solidFill>
                  <a:srgbClr val="FF0000"/>
                </a:solidFill>
              </a:rPr>
              <a:t>)</a:t>
            </a:r>
            <a:endParaRPr lang="en-GB" sz="1200" dirty="0">
              <a:solidFill>
                <a:srgbClr val="FF0000"/>
              </a:solidFill>
            </a:endParaRPr>
          </a:p>
        </p:txBody>
      </p:sp>
      <p:sp>
        <p:nvSpPr>
          <p:cNvPr id="77" name="Obdélník 76"/>
          <p:cNvSpPr/>
          <p:nvPr/>
        </p:nvSpPr>
        <p:spPr>
          <a:xfrm>
            <a:off x="5004048" y="908720"/>
            <a:ext cx="504056" cy="36004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solidFill>
                  <a:srgbClr val="FF0000"/>
                </a:solidFill>
              </a:rPr>
              <a:t>From</a:t>
            </a:r>
            <a:r>
              <a:rPr lang="cs-CZ" sz="1000" dirty="0" smtClean="0">
                <a:solidFill>
                  <a:srgbClr val="FF0000"/>
                </a:solidFill>
              </a:rPr>
              <a:t> </a:t>
            </a:r>
            <a:r>
              <a:rPr lang="cs-CZ" sz="1000" dirty="0" err="1" smtClean="0">
                <a:solidFill>
                  <a:srgbClr val="FF0000"/>
                </a:solidFill>
              </a:rPr>
              <a:t>date</a:t>
            </a:r>
            <a:endParaRPr lang="en-GB" sz="1000" dirty="0">
              <a:solidFill>
                <a:srgbClr val="FF0000"/>
              </a:solidFill>
            </a:endParaRPr>
          </a:p>
        </p:txBody>
      </p:sp>
      <p:sp>
        <p:nvSpPr>
          <p:cNvPr id="78" name="Obdélník 77"/>
          <p:cNvSpPr/>
          <p:nvPr/>
        </p:nvSpPr>
        <p:spPr>
          <a:xfrm>
            <a:off x="5796136" y="908720"/>
            <a:ext cx="504056" cy="36004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smtClean="0">
                <a:solidFill>
                  <a:srgbClr val="FF0000"/>
                </a:solidFill>
              </a:rPr>
              <a:t>To </a:t>
            </a:r>
            <a:r>
              <a:rPr lang="cs-CZ" sz="1100" dirty="0" err="1" smtClean="0">
                <a:solidFill>
                  <a:srgbClr val="FF0000"/>
                </a:solidFill>
              </a:rPr>
              <a:t>date</a:t>
            </a:r>
            <a:endParaRPr lang="en-GB" sz="1100" dirty="0">
              <a:solidFill>
                <a:srgbClr val="FF0000"/>
              </a:solidFill>
            </a:endParaRPr>
          </a:p>
        </p:txBody>
      </p:sp>
      <p:cxnSp>
        <p:nvCxnSpPr>
          <p:cNvPr id="80" name="Přímá spojovací čára 79"/>
          <p:cNvCxnSpPr>
            <a:stCxn id="77" idx="3"/>
            <a:endCxn id="78" idx="1"/>
          </p:cNvCxnSpPr>
          <p:nvPr/>
        </p:nvCxnSpPr>
        <p:spPr>
          <a:xfrm>
            <a:off x="5508104" y="1088740"/>
            <a:ext cx="288032" cy="0"/>
          </a:xfrm>
          <a:prstGeom prst="line">
            <a:avLst/>
          </a:prstGeom>
        </p:spPr>
        <p:style>
          <a:lnRef idx="1">
            <a:schemeClr val="accent1"/>
          </a:lnRef>
          <a:fillRef idx="0">
            <a:schemeClr val="accent1"/>
          </a:fillRef>
          <a:effectRef idx="0">
            <a:schemeClr val="accent1"/>
          </a:effectRef>
          <a:fontRef idx="minor">
            <a:schemeClr val="tx1"/>
          </a:fontRef>
        </p:style>
      </p:cxnSp>
      <p:sp>
        <p:nvSpPr>
          <p:cNvPr id="94" name="Obdélník 93"/>
          <p:cNvSpPr/>
          <p:nvPr/>
        </p:nvSpPr>
        <p:spPr>
          <a:xfrm>
            <a:off x="6948264" y="1484784"/>
            <a:ext cx="504056" cy="36004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solidFill>
                  <a:srgbClr val="FF0000"/>
                </a:solidFill>
              </a:rPr>
              <a:t>From</a:t>
            </a:r>
            <a:r>
              <a:rPr lang="cs-CZ" sz="1000" dirty="0" smtClean="0">
                <a:solidFill>
                  <a:srgbClr val="FF0000"/>
                </a:solidFill>
              </a:rPr>
              <a:t> </a:t>
            </a:r>
            <a:r>
              <a:rPr lang="cs-CZ" sz="1000" dirty="0" err="1" smtClean="0">
                <a:solidFill>
                  <a:srgbClr val="FF0000"/>
                </a:solidFill>
              </a:rPr>
              <a:t>date</a:t>
            </a:r>
            <a:endParaRPr lang="en-GB" sz="1000" dirty="0">
              <a:solidFill>
                <a:srgbClr val="FF0000"/>
              </a:solidFill>
            </a:endParaRPr>
          </a:p>
        </p:txBody>
      </p:sp>
      <p:sp>
        <p:nvSpPr>
          <p:cNvPr id="95" name="Obdélník 94"/>
          <p:cNvSpPr/>
          <p:nvPr/>
        </p:nvSpPr>
        <p:spPr>
          <a:xfrm>
            <a:off x="7740352" y="1484784"/>
            <a:ext cx="504056" cy="36004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smtClean="0">
                <a:solidFill>
                  <a:srgbClr val="FF0000"/>
                </a:solidFill>
              </a:rPr>
              <a:t>To </a:t>
            </a:r>
            <a:r>
              <a:rPr lang="cs-CZ" sz="1100" dirty="0" err="1" smtClean="0">
                <a:solidFill>
                  <a:srgbClr val="FF0000"/>
                </a:solidFill>
              </a:rPr>
              <a:t>date</a:t>
            </a:r>
            <a:r>
              <a:rPr lang="cs-CZ" sz="1100" dirty="0" smtClean="0">
                <a:solidFill>
                  <a:srgbClr val="FF0000"/>
                </a:solidFill>
              </a:rPr>
              <a:t> </a:t>
            </a:r>
            <a:endParaRPr lang="en-GB" sz="1100" dirty="0">
              <a:solidFill>
                <a:srgbClr val="FF0000"/>
              </a:solidFill>
            </a:endParaRPr>
          </a:p>
        </p:txBody>
      </p:sp>
      <p:cxnSp>
        <p:nvCxnSpPr>
          <p:cNvPr id="96" name="Přímá spojovací čára 95"/>
          <p:cNvCxnSpPr>
            <a:stCxn id="94" idx="3"/>
            <a:endCxn id="95" idx="1"/>
          </p:cNvCxnSpPr>
          <p:nvPr/>
        </p:nvCxnSpPr>
        <p:spPr>
          <a:xfrm>
            <a:off x="7452320" y="1664804"/>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Přímá spojovací šipka 97"/>
          <p:cNvCxnSpPr/>
          <p:nvPr/>
        </p:nvCxnSpPr>
        <p:spPr>
          <a:xfrm rot="10800000">
            <a:off x="6372200" y="1268760"/>
            <a:ext cx="43204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630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Setup</a:t>
            </a:r>
            <a:r>
              <a:rPr lang="cs-CZ" dirty="0" smtClean="0"/>
              <a:t> and </a:t>
            </a:r>
            <a:r>
              <a:rPr lang="cs-CZ" dirty="0" err="1" smtClean="0"/>
              <a:t>where</a:t>
            </a:r>
            <a:r>
              <a:rPr lang="cs-CZ" dirty="0" smtClean="0"/>
              <a:t> to </a:t>
            </a:r>
            <a:r>
              <a:rPr lang="cs-CZ" dirty="0" err="1" smtClean="0"/>
              <a:t>find</a:t>
            </a:r>
            <a:r>
              <a:rPr lang="cs-CZ" dirty="0" smtClean="0"/>
              <a:t> </a:t>
            </a:r>
            <a:r>
              <a:rPr lang="cs-CZ" dirty="0" err="1" smtClean="0"/>
              <a:t>it</a:t>
            </a:r>
            <a:endParaRPr lang="cs-CZ" dirty="0"/>
          </a:p>
        </p:txBody>
      </p:sp>
      <p:sp>
        <p:nvSpPr>
          <p:cNvPr id="4" name="Zástupný symbol pro číslo snímku 3"/>
          <p:cNvSpPr>
            <a:spLocks noGrp="1"/>
          </p:cNvSpPr>
          <p:nvPr>
            <p:ph type="sldNum" sz="quarter" idx="12"/>
          </p:nvPr>
        </p:nvSpPr>
        <p:spPr/>
        <p:txBody>
          <a:bodyPr/>
          <a:lstStyle/>
          <a:p>
            <a:fld id="{50F489B6-1413-439B-ADE2-DC9AD674B524}" type="slidenum">
              <a:rPr lang="cs-CZ" smtClean="0"/>
              <a:t>4</a:t>
            </a:fld>
            <a:endParaRPr lang="cs-CZ"/>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764704"/>
            <a:ext cx="3555479" cy="870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Šipka dolů 4"/>
          <p:cNvSpPr/>
          <p:nvPr/>
        </p:nvSpPr>
        <p:spPr>
          <a:xfrm>
            <a:off x="5652120" y="1424881"/>
            <a:ext cx="144016" cy="68272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235" y="2107605"/>
            <a:ext cx="4752528" cy="4069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Šipka doprava 6"/>
          <p:cNvSpPr/>
          <p:nvPr/>
        </p:nvSpPr>
        <p:spPr>
          <a:xfrm>
            <a:off x="6444208" y="3429000"/>
            <a:ext cx="2232248" cy="244827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smtClean="0"/>
              <a:t>Edit </a:t>
            </a:r>
            <a:r>
              <a:rPr lang="cs-CZ" dirty="0" err="1" smtClean="0"/>
              <a:t>selected</a:t>
            </a:r>
            <a:r>
              <a:rPr lang="cs-CZ" dirty="0" smtClean="0"/>
              <a:t>  </a:t>
            </a:r>
            <a:r>
              <a:rPr lang="cs-CZ" dirty="0" err="1" smtClean="0"/>
              <a:t>Account</a:t>
            </a:r>
            <a:r>
              <a:rPr lang="cs-CZ" dirty="0" smtClean="0"/>
              <a:t> Schedule</a:t>
            </a:r>
            <a:endParaRPr lang="cs-CZ" dirty="0"/>
          </a:p>
        </p:txBody>
      </p:sp>
    </p:spTree>
    <p:extLst>
      <p:ext uri="{BB962C8B-B14F-4D97-AF65-F5344CB8AC3E}">
        <p14:creationId xmlns:p14="http://schemas.microsoft.com/office/powerpoint/2010/main" val="1578501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Editing</a:t>
            </a:r>
            <a:r>
              <a:rPr lang="cs-CZ" dirty="0" smtClean="0"/>
              <a:t> </a:t>
            </a:r>
            <a:r>
              <a:rPr lang="cs-CZ" dirty="0" err="1" smtClean="0"/>
              <a:t>Account</a:t>
            </a:r>
            <a:r>
              <a:rPr lang="cs-CZ" smtClean="0"/>
              <a:t> Schedule</a:t>
            </a:r>
            <a:endParaRPr lang="cs-CZ" dirty="0"/>
          </a:p>
        </p:txBody>
      </p:sp>
      <p:sp>
        <p:nvSpPr>
          <p:cNvPr id="4" name="Zástupný symbol pro číslo snímku 3"/>
          <p:cNvSpPr>
            <a:spLocks noGrp="1"/>
          </p:cNvSpPr>
          <p:nvPr>
            <p:ph type="sldNum" sz="quarter" idx="12"/>
          </p:nvPr>
        </p:nvSpPr>
        <p:spPr/>
        <p:txBody>
          <a:bodyPr/>
          <a:lstStyle/>
          <a:p>
            <a:fld id="{50F489B6-1413-439B-ADE2-DC9AD674B524}" type="slidenum">
              <a:rPr lang="cs-CZ" smtClean="0"/>
              <a:t>5</a:t>
            </a:fld>
            <a:endParaRPr lang="cs-CZ"/>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165" y="1484785"/>
            <a:ext cx="3525763" cy="1018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636912"/>
            <a:ext cx="5775300" cy="3479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9418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Terminology I.</a:t>
            </a:r>
            <a:endParaRPr lang="cs-CZ" dirty="0"/>
          </a:p>
        </p:txBody>
      </p:sp>
      <p:sp>
        <p:nvSpPr>
          <p:cNvPr id="3" name="Zástupný symbol pro obsah 2"/>
          <p:cNvSpPr>
            <a:spLocks noGrp="1"/>
          </p:cNvSpPr>
          <p:nvPr>
            <p:ph idx="1"/>
          </p:nvPr>
        </p:nvSpPr>
        <p:spPr/>
        <p:txBody>
          <a:bodyPr/>
          <a:lstStyle/>
          <a:p>
            <a:r>
              <a:rPr lang="en-GB" b="1" dirty="0" smtClean="0"/>
              <a:t>Row number </a:t>
            </a:r>
            <a:r>
              <a:rPr lang="en-GB" dirty="0" smtClean="0"/>
              <a:t>– </a:t>
            </a:r>
            <a:r>
              <a:rPr lang="en-GB" sz="1400" dirty="0" smtClean="0"/>
              <a:t>variable which can be changed by user.  It serves as a variable for Formulas</a:t>
            </a:r>
          </a:p>
          <a:p>
            <a:r>
              <a:rPr lang="en-GB" b="1" dirty="0" smtClean="0"/>
              <a:t>Totalling Type </a:t>
            </a:r>
          </a:p>
          <a:p>
            <a:pPr lvl="1"/>
            <a:r>
              <a:rPr lang="en-GB" b="1" dirty="0" smtClean="0"/>
              <a:t>Posting Accounts: </a:t>
            </a:r>
            <a:r>
              <a:rPr lang="en-GB" dirty="0" smtClean="0"/>
              <a:t>The total will be calculated from amounts in posting accounts in the chart of accounts.</a:t>
            </a:r>
          </a:p>
          <a:p>
            <a:pPr lvl="1"/>
            <a:r>
              <a:rPr lang="en-GB" b="1" dirty="0" smtClean="0"/>
              <a:t>Total Account </a:t>
            </a:r>
            <a:r>
              <a:rPr lang="en-GB" dirty="0" smtClean="0"/>
              <a:t>:The total will be calculated from amounts in total and end-total accounts in the chart of accounts</a:t>
            </a:r>
          </a:p>
          <a:p>
            <a:pPr lvl="1"/>
            <a:r>
              <a:rPr lang="en-GB" b="1" dirty="0" smtClean="0"/>
              <a:t>Formula</a:t>
            </a:r>
            <a:r>
              <a:rPr lang="en-GB" dirty="0" smtClean="0"/>
              <a:t>: The total will be calculated from amounts in other rows in the account schedule. You enter the formula in the Totalling field.</a:t>
            </a:r>
          </a:p>
          <a:p>
            <a:pPr marL="457200" lvl="1" indent="0">
              <a:buNone/>
            </a:pPr>
            <a:r>
              <a:rPr lang="en-GB" dirty="0" smtClean="0"/>
              <a:t> </a:t>
            </a:r>
            <a:r>
              <a:rPr lang="cs-CZ" dirty="0"/>
              <a:t/>
            </a:r>
            <a:br>
              <a:rPr lang="cs-CZ" dirty="0"/>
            </a:br>
            <a:endParaRPr lang="cs-CZ" dirty="0"/>
          </a:p>
        </p:txBody>
      </p:sp>
      <p:sp>
        <p:nvSpPr>
          <p:cNvPr id="4" name="Zástupný symbol pro číslo snímku 3"/>
          <p:cNvSpPr>
            <a:spLocks noGrp="1"/>
          </p:cNvSpPr>
          <p:nvPr>
            <p:ph type="sldNum" sz="quarter" idx="12"/>
          </p:nvPr>
        </p:nvSpPr>
        <p:spPr/>
        <p:txBody>
          <a:bodyPr/>
          <a:lstStyle/>
          <a:p>
            <a:fld id="{50F489B6-1413-439B-ADE2-DC9AD674B524}" type="slidenum">
              <a:rPr lang="cs-CZ" smtClean="0"/>
              <a:t>6</a:t>
            </a:fld>
            <a:endParaRPr lang="cs-CZ"/>
          </a:p>
        </p:txBody>
      </p:sp>
    </p:spTree>
    <p:extLst>
      <p:ext uri="{BB962C8B-B14F-4D97-AF65-F5344CB8AC3E}">
        <p14:creationId xmlns:p14="http://schemas.microsoft.com/office/powerpoint/2010/main" val="4058828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Terminology II.</a:t>
            </a:r>
            <a:endParaRPr lang="cs-CZ" dirty="0"/>
          </a:p>
        </p:txBody>
      </p:sp>
      <p:sp>
        <p:nvSpPr>
          <p:cNvPr id="3" name="Zástupný symbol pro obsah 2"/>
          <p:cNvSpPr>
            <a:spLocks noGrp="1"/>
          </p:cNvSpPr>
          <p:nvPr>
            <p:ph idx="1"/>
          </p:nvPr>
        </p:nvSpPr>
        <p:spPr/>
        <p:txBody>
          <a:bodyPr/>
          <a:lstStyle/>
          <a:p>
            <a:r>
              <a:rPr lang="en-GB" b="1" dirty="0" smtClean="0"/>
              <a:t>Costs </a:t>
            </a:r>
            <a:endParaRPr lang="en-GB" sz="1400" dirty="0" smtClean="0"/>
          </a:p>
          <a:p>
            <a:pPr marL="0" indent="0">
              <a:buNone/>
            </a:pPr>
            <a:r>
              <a:rPr lang="en-GB" b="1" dirty="0" smtClean="0"/>
              <a:t>- Cost Types: </a:t>
            </a:r>
            <a:r>
              <a:rPr lang="en-GB" dirty="0" smtClean="0"/>
              <a:t> </a:t>
            </a:r>
            <a:r>
              <a:rPr lang="en-GB" sz="2200" dirty="0" smtClean="0"/>
              <a:t>You can choose this option, in order to branch from the Total field to the list of cost types. In the cost type view, the CC, CO and Budget filters are enabled. (</a:t>
            </a:r>
            <a:r>
              <a:rPr lang="en-GB" sz="2000" dirty="0" smtClean="0">
                <a:solidFill>
                  <a:srgbClr val="0070C0"/>
                </a:solidFill>
              </a:rPr>
              <a:t>CC=Cost Centre and CO=Cost Object</a:t>
            </a:r>
            <a:r>
              <a:rPr lang="en-GB" sz="2200" dirty="0" smtClean="0"/>
              <a:t>)</a:t>
            </a:r>
          </a:p>
          <a:p>
            <a:pPr lvl="1"/>
            <a:r>
              <a:rPr lang="en-GB" b="1" dirty="0" smtClean="0"/>
              <a:t>Total Type Total : </a:t>
            </a:r>
            <a:r>
              <a:rPr lang="en-GB" dirty="0" smtClean="0"/>
              <a:t>The Totalling field shows you all end-totals.</a:t>
            </a:r>
          </a:p>
          <a:p>
            <a:pPr lvl="1"/>
            <a:r>
              <a:rPr lang="en-GB" b="1" dirty="0" smtClean="0"/>
              <a:t>Row Type</a:t>
            </a:r>
          </a:p>
          <a:p>
            <a:pPr lvl="2"/>
            <a:r>
              <a:rPr lang="en-GB" b="1" dirty="0" smtClean="0"/>
              <a:t>Net Change : </a:t>
            </a:r>
            <a:r>
              <a:rPr lang="en-GB" dirty="0" smtClean="0"/>
              <a:t>The row will display the net change in the account balances during the period.</a:t>
            </a:r>
          </a:p>
          <a:p>
            <a:pPr lvl="2"/>
            <a:r>
              <a:rPr lang="en-GB" b="1" dirty="0" smtClean="0"/>
              <a:t>Balancing at Date : </a:t>
            </a:r>
            <a:r>
              <a:rPr lang="en-GB" dirty="0" smtClean="0"/>
              <a:t>The row will display the account balances at the end of the period.</a:t>
            </a:r>
          </a:p>
          <a:p>
            <a:pPr lvl="2"/>
            <a:r>
              <a:rPr lang="en-GB" b="1" dirty="0" smtClean="0"/>
              <a:t>Beginning Balance : </a:t>
            </a:r>
            <a:r>
              <a:rPr lang="en-GB" dirty="0" smtClean="0"/>
              <a:t>The row will display the account balances at the beginning of the period.</a:t>
            </a:r>
          </a:p>
          <a:p>
            <a:pPr marL="914400" lvl="2" indent="0">
              <a:buNone/>
            </a:pPr>
            <a:r>
              <a:rPr lang="en-GB" b="1" dirty="0" smtClean="0"/>
              <a:t>  </a:t>
            </a:r>
          </a:p>
          <a:p>
            <a:pPr marL="457200" lvl="1" indent="0">
              <a:buNone/>
            </a:pPr>
            <a:r>
              <a:rPr lang="cs-CZ" dirty="0" smtClean="0"/>
              <a:t> </a:t>
            </a:r>
            <a:endParaRPr lang="en-US" dirty="0"/>
          </a:p>
          <a:p>
            <a:pPr marL="457200" lvl="1" indent="0">
              <a:buNone/>
            </a:pPr>
            <a:r>
              <a:rPr lang="cs-CZ" dirty="0" smtClean="0"/>
              <a:t> </a:t>
            </a:r>
            <a:r>
              <a:rPr lang="cs-CZ" dirty="0"/>
              <a:t/>
            </a:r>
            <a:br>
              <a:rPr lang="cs-CZ" dirty="0"/>
            </a:br>
            <a:endParaRPr lang="cs-CZ" dirty="0"/>
          </a:p>
        </p:txBody>
      </p:sp>
      <p:sp>
        <p:nvSpPr>
          <p:cNvPr id="4" name="Zástupný symbol pro číslo snímku 3"/>
          <p:cNvSpPr>
            <a:spLocks noGrp="1"/>
          </p:cNvSpPr>
          <p:nvPr>
            <p:ph type="sldNum" sz="quarter" idx="12"/>
          </p:nvPr>
        </p:nvSpPr>
        <p:spPr/>
        <p:txBody>
          <a:bodyPr/>
          <a:lstStyle/>
          <a:p>
            <a:fld id="{50F489B6-1413-439B-ADE2-DC9AD674B524}" type="slidenum">
              <a:rPr lang="cs-CZ" smtClean="0"/>
              <a:t>7</a:t>
            </a:fld>
            <a:endParaRPr lang="cs-CZ"/>
          </a:p>
        </p:txBody>
      </p:sp>
    </p:spTree>
    <p:extLst>
      <p:ext uri="{BB962C8B-B14F-4D97-AF65-F5344CB8AC3E}">
        <p14:creationId xmlns:p14="http://schemas.microsoft.com/office/powerpoint/2010/main" val="1966345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Basics</a:t>
            </a:r>
            <a:r>
              <a:rPr lang="cs-CZ" dirty="0" smtClean="0"/>
              <a:t> </a:t>
            </a:r>
            <a:r>
              <a:rPr lang="cs-CZ" dirty="0" err="1" smtClean="0"/>
              <a:t>of</a:t>
            </a:r>
            <a:r>
              <a:rPr lang="cs-CZ" dirty="0" smtClean="0"/>
              <a:t> </a:t>
            </a:r>
            <a:r>
              <a:rPr lang="cs-CZ" dirty="0" err="1" smtClean="0"/>
              <a:t>Cost</a:t>
            </a:r>
            <a:r>
              <a:rPr lang="cs-CZ" dirty="0" smtClean="0"/>
              <a:t> </a:t>
            </a:r>
            <a:r>
              <a:rPr lang="cs-CZ" dirty="0" err="1" smtClean="0"/>
              <a:t>Accounting</a:t>
            </a:r>
            <a:r>
              <a:rPr lang="cs-CZ" dirty="0" smtClean="0"/>
              <a:t> </a:t>
            </a:r>
            <a:r>
              <a:rPr lang="cs-CZ" b="1" dirty="0" smtClean="0">
                <a:solidFill>
                  <a:srgbClr val="FF0000"/>
                </a:solidFill>
              </a:rPr>
              <a:t>(not </a:t>
            </a:r>
            <a:r>
              <a:rPr lang="cs-CZ" b="1" dirty="0" err="1" smtClean="0">
                <a:solidFill>
                  <a:srgbClr val="FF0000"/>
                </a:solidFill>
              </a:rPr>
              <a:t>for</a:t>
            </a:r>
            <a:r>
              <a:rPr lang="cs-CZ" b="1" dirty="0" smtClean="0">
                <a:solidFill>
                  <a:srgbClr val="FF0000"/>
                </a:solidFill>
              </a:rPr>
              <a:t> BPH_EPS1)   </a:t>
            </a:r>
            <a:endParaRPr lang="cs-CZ" b="1" dirty="0">
              <a:solidFill>
                <a:srgbClr val="FF0000"/>
              </a:solidFill>
            </a:endParaRPr>
          </a:p>
        </p:txBody>
      </p:sp>
      <p:sp>
        <p:nvSpPr>
          <p:cNvPr id="4" name="Zástupný symbol pro číslo snímku 3"/>
          <p:cNvSpPr>
            <a:spLocks noGrp="1"/>
          </p:cNvSpPr>
          <p:nvPr>
            <p:ph type="sldNum" sz="quarter" idx="12"/>
          </p:nvPr>
        </p:nvSpPr>
        <p:spPr/>
        <p:txBody>
          <a:bodyPr/>
          <a:lstStyle/>
          <a:p>
            <a:fld id="{50F489B6-1413-439B-ADE2-DC9AD674B524}" type="slidenum">
              <a:rPr lang="cs-CZ" smtClean="0"/>
              <a:t>8</a:t>
            </a:fld>
            <a:endParaRPr lang="cs-CZ"/>
          </a:p>
        </p:txBody>
      </p:sp>
      <p:sp>
        <p:nvSpPr>
          <p:cNvPr id="5" name="TextovéPole 4"/>
          <p:cNvSpPr txBox="1"/>
          <p:nvPr/>
        </p:nvSpPr>
        <p:spPr>
          <a:xfrm>
            <a:off x="428625" y="1466608"/>
            <a:ext cx="7510389" cy="1077218"/>
          </a:xfrm>
          <a:prstGeom prst="rect">
            <a:avLst/>
          </a:prstGeom>
          <a:noFill/>
        </p:spPr>
        <p:txBody>
          <a:bodyPr wrap="none" rtlCol="0">
            <a:spAutoFit/>
          </a:bodyPr>
          <a:lstStyle/>
          <a:p>
            <a:r>
              <a:rPr lang="en-US" sz="1600" dirty="0"/>
              <a:t>In cost accounting, unlike the general ledger, effective operational costs are</a:t>
            </a:r>
          </a:p>
          <a:p>
            <a:r>
              <a:rPr lang="en-US" sz="1600" dirty="0"/>
              <a:t>captured and evaluated. The goal is to exactly analyze the costs per cost center</a:t>
            </a:r>
          </a:p>
          <a:p>
            <a:r>
              <a:rPr lang="en-US" sz="1600" dirty="0"/>
              <a:t>and cost object, and with that analysis, to create a dependable foundation for the</a:t>
            </a:r>
          </a:p>
          <a:p>
            <a:r>
              <a:rPr lang="cs-CZ" sz="1600" dirty="0" err="1"/>
              <a:t>cost</a:t>
            </a:r>
            <a:r>
              <a:rPr lang="cs-CZ" sz="1600" dirty="0"/>
              <a:t> </a:t>
            </a:r>
            <a:r>
              <a:rPr lang="cs-CZ" sz="1600" dirty="0" err="1"/>
              <a:t>accounting</a:t>
            </a:r>
            <a:r>
              <a:rPr lang="cs-CZ" sz="1600" dirty="0" smtClean="0"/>
              <a:t>. </a:t>
            </a:r>
            <a:r>
              <a:rPr lang="cs-CZ" sz="1600" b="1" dirty="0" err="1" smtClean="0">
                <a:solidFill>
                  <a:srgbClr val="0070C0"/>
                </a:solidFill>
              </a:rPr>
              <a:t>Will</a:t>
            </a:r>
            <a:r>
              <a:rPr lang="cs-CZ" sz="1600" b="1" dirty="0" smtClean="0">
                <a:solidFill>
                  <a:srgbClr val="0070C0"/>
                </a:solidFill>
              </a:rPr>
              <a:t> </a:t>
            </a:r>
            <a:r>
              <a:rPr lang="cs-CZ" sz="1600" b="1" dirty="0" err="1" smtClean="0">
                <a:solidFill>
                  <a:srgbClr val="0070C0"/>
                </a:solidFill>
              </a:rPr>
              <a:t>be</a:t>
            </a:r>
            <a:r>
              <a:rPr lang="cs-CZ" sz="1600" b="1" dirty="0" smtClean="0">
                <a:solidFill>
                  <a:srgbClr val="0070C0"/>
                </a:solidFill>
              </a:rPr>
              <a:t> part </a:t>
            </a:r>
            <a:r>
              <a:rPr lang="cs-CZ" sz="1600" b="1" dirty="0" err="1" smtClean="0">
                <a:solidFill>
                  <a:srgbClr val="0070C0"/>
                </a:solidFill>
              </a:rPr>
              <a:t>of</a:t>
            </a:r>
            <a:r>
              <a:rPr lang="cs-CZ" sz="1600" b="1" dirty="0" smtClean="0">
                <a:solidFill>
                  <a:srgbClr val="0070C0"/>
                </a:solidFill>
              </a:rPr>
              <a:t> </a:t>
            </a:r>
            <a:r>
              <a:rPr lang="cs-CZ" sz="1600" b="1" dirty="0" err="1" smtClean="0">
                <a:solidFill>
                  <a:srgbClr val="0070C0"/>
                </a:solidFill>
              </a:rPr>
              <a:t>Cost</a:t>
            </a:r>
            <a:r>
              <a:rPr lang="cs-CZ" sz="1600" b="1" dirty="0" smtClean="0">
                <a:solidFill>
                  <a:srgbClr val="0070C0"/>
                </a:solidFill>
              </a:rPr>
              <a:t> </a:t>
            </a:r>
            <a:r>
              <a:rPr lang="cs-CZ" sz="1600" b="1" dirty="0" err="1" smtClean="0">
                <a:solidFill>
                  <a:srgbClr val="0070C0"/>
                </a:solidFill>
              </a:rPr>
              <a:t>Accounting</a:t>
            </a:r>
            <a:r>
              <a:rPr lang="cs-CZ" sz="1600" b="1" dirty="0" smtClean="0">
                <a:solidFill>
                  <a:srgbClr val="0070C0"/>
                </a:solidFill>
              </a:rPr>
              <a:t> </a:t>
            </a:r>
            <a:r>
              <a:rPr lang="cs-CZ" sz="1600" b="1" dirty="0" err="1" smtClean="0">
                <a:solidFill>
                  <a:srgbClr val="0070C0"/>
                </a:solidFill>
              </a:rPr>
              <a:t>Course</a:t>
            </a:r>
            <a:endParaRPr lang="cs-CZ" sz="1600" b="1" dirty="0">
              <a:solidFill>
                <a:srgbClr val="0070C0"/>
              </a:solidFill>
            </a:endParaRPr>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415" y="2636912"/>
            <a:ext cx="3528392" cy="3933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9777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Entering</a:t>
            </a:r>
            <a:r>
              <a:rPr lang="cs-CZ" dirty="0" smtClean="0"/>
              <a:t> data </a:t>
            </a:r>
            <a:endParaRPr lang="cs-CZ" dirty="0"/>
          </a:p>
        </p:txBody>
      </p:sp>
      <p:sp>
        <p:nvSpPr>
          <p:cNvPr id="4" name="Zástupný symbol pro číslo snímku 3"/>
          <p:cNvSpPr>
            <a:spLocks noGrp="1"/>
          </p:cNvSpPr>
          <p:nvPr>
            <p:ph type="sldNum" sz="quarter" idx="12"/>
          </p:nvPr>
        </p:nvSpPr>
        <p:spPr/>
        <p:txBody>
          <a:bodyPr/>
          <a:lstStyle/>
          <a:p>
            <a:fld id="{50F489B6-1413-439B-ADE2-DC9AD674B524}" type="slidenum">
              <a:rPr lang="cs-CZ" smtClean="0"/>
              <a:t>9</a:t>
            </a:fld>
            <a:endParaRPr lang="cs-CZ"/>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91" y="3010669"/>
            <a:ext cx="4090219"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390" y="4234408"/>
            <a:ext cx="411118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556791"/>
            <a:ext cx="421005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5076056" y="1578009"/>
            <a:ext cx="2138214" cy="369332"/>
          </a:xfrm>
          <a:prstGeom prst="rect">
            <a:avLst/>
          </a:prstGeom>
          <a:noFill/>
        </p:spPr>
        <p:txBody>
          <a:bodyPr wrap="none" rtlCol="0">
            <a:spAutoFit/>
          </a:bodyPr>
          <a:lstStyle/>
          <a:p>
            <a:r>
              <a:rPr lang="en-GB" dirty="0" smtClean="0"/>
              <a:t>Insert G/L Account</a:t>
            </a:r>
            <a:endParaRPr lang="en-GB" dirty="0"/>
          </a:p>
        </p:txBody>
      </p:sp>
      <p:sp>
        <p:nvSpPr>
          <p:cNvPr id="10" name="TextovéPole 9"/>
          <p:cNvSpPr txBox="1"/>
          <p:nvPr/>
        </p:nvSpPr>
        <p:spPr>
          <a:xfrm>
            <a:off x="5076056" y="3010669"/>
            <a:ext cx="2719719" cy="646331"/>
          </a:xfrm>
          <a:prstGeom prst="rect">
            <a:avLst/>
          </a:prstGeom>
          <a:noFill/>
        </p:spPr>
        <p:txBody>
          <a:bodyPr wrap="none" rtlCol="0">
            <a:spAutoFit/>
          </a:bodyPr>
          <a:lstStyle/>
          <a:p>
            <a:r>
              <a:rPr lang="en-GB" dirty="0" smtClean="0"/>
              <a:t>Insert either Cost Flow</a:t>
            </a:r>
          </a:p>
          <a:p>
            <a:r>
              <a:rPr lang="en-GB" dirty="0" smtClean="0"/>
              <a:t>Account </a:t>
            </a:r>
            <a:r>
              <a:rPr lang="en-GB" b="1" dirty="0" smtClean="0">
                <a:solidFill>
                  <a:srgbClr val="FF0000"/>
                </a:solidFill>
              </a:rPr>
              <a:t>OR</a:t>
            </a:r>
            <a:r>
              <a:rPr lang="en-GB" dirty="0" smtClean="0"/>
              <a:t>  Cost Types</a:t>
            </a:r>
            <a:endParaRPr lang="en-GB" dirty="0"/>
          </a:p>
        </p:txBody>
      </p:sp>
      <p:sp>
        <p:nvSpPr>
          <p:cNvPr id="12" name="TextovéPole 11"/>
          <p:cNvSpPr txBox="1"/>
          <p:nvPr/>
        </p:nvSpPr>
        <p:spPr>
          <a:xfrm>
            <a:off x="5186123" y="4233808"/>
            <a:ext cx="3852465" cy="646331"/>
          </a:xfrm>
          <a:prstGeom prst="rect">
            <a:avLst/>
          </a:prstGeom>
          <a:noFill/>
        </p:spPr>
        <p:txBody>
          <a:bodyPr wrap="none" rtlCol="0">
            <a:spAutoFit/>
          </a:bodyPr>
          <a:lstStyle/>
          <a:p>
            <a:r>
              <a:rPr lang="en-GB" dirty="0" smtClean="0"/>
              <a:t>Start overview of data created from</a:t>
            </a:r>
          </a:p>
          <a:p>
            <a:r>
              <a:rPr lang="en-GB" dirty="0" smtClean="0"/>
              <a:t>G/L Entries </a:t>
            </a:r>
            <a:r>
              <a:rPr lang="en-GB" b="1" dirty="0" smtClean="0">
                <a:solidFill>
                  <a:srgbClr val="0070C0"/>
                </a:solidFill>
              </a:rPr>
              <a:t>(see next slide)</a:t>
            </a:r>
            <a:endParaRPr lang="en-GB" b="1" dirty="0">
              <a:solidFill>
                <a:srgbClr val="0070C0"/>
              </a:solidFill>
            </a:endParaRPr>
          </a:p>
        </p:txBody>
      </p:sp>
      <p:sp>
        <p:nvSpPr>
          <p:cNvPr id="7" name="Šipka doprava 6"/>
          <p:cNvSpPr/>
          <p:nvPr/>
        </p:nvSpPr>
        <p:spPr>
          <a:xfrm>
            <a:off x="5508104" y="4880139"/>
            <a:ext cx="3240360" cy="925125"/>
          </a:xfrm>
          <a:prstGeom prst="right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2094189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Navertica3">
  <a:themeElements>
    <a:clrScheme name="Vlastní 1">
      <a:dk1>
        <a:srgbClr val="000000"/>
      </a:dk1>
      <a:lt1>
        <a:srgbClr val="000000"/>
      </a:lt1>
      <a:dk2>
        <a:srgbClr val="FFFFFF"/>
      </a:dk2>
      <a:lt2>
        <a:srgbClr val="E7E5E5"/>
      </a:lt2>
      <a:accent1>
        <a:srgbClr val="5E5447"/>
      </a:accent1>
      <a:accent2>
        <a:srgbClr val="E66624"/>
      </a:accent2>
      <a:accent3>
        <a:srgbClr val="2E5A95"/>
      </a:accent3>
      <a:accent4>
        <a:srgbClr val="4A8845"/>
      </a:accent4>
      <a:accent5>
        <a:srgbClr val="800000"/>
      </a:accent5>
      <a:accent6>
        <a:srgbClr val="FFCC66"/>
      </a:accent6>
      <a:hlink>
        <a:srgbClr val="5E5447"/>
      </a:hlink>
      <a:folHlink>
        <a:srgbClr val="5E544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tailEnd type="arrow"/>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Navertica3">
  <a:themeElements>
    <a:clrScheme name="Vlastní 1">
      <a:dk1>
        <a:srgbClr val="000000"/>
      </a:dk1>
      <a:lt1>
        <a:srgbClr val="000000"/>
      </a:lt1>
      <a:dk2>
        <a:srgbClr val="FFFFFF"/>
      </a:dk2>
      <a:lt2>
        <a:srgbClr val="E7E5E5"/>
      </a:lt2>
      <a:accent1>
        <a:srgbClr val="5E5447"/>
      </a:accent1>
      <a:accent2>
        <a:srgbClr val="E66624"/>
      </a:accent2>
      <a:accent3>
        <a:srgbClr val="2E5A95"/>
      </a:accent3>
      <a:accent4>
        <a:srgbClr val="4A8845"/>
      </a:accent4>
      <a:accent5>
        <a:srgbClr val="800000"/>
      </a:accent5>
      <a:accent6>
        <a:srgbClr val="FFCC66"/>
      </a:accent6>
      <a:hlink>
        <a:srgbClr val="5E5447"/>
      </a:hlink>
      <a:folHlink>
        <a:srgbClr val="5E544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tailEnd type="arrow"/>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Navertica3">
  <a:themeElements>
    <a:clrScheme name="Navertica">
      <a:dk1>
        <a:srgbClr val="000000"/>
      </a:dk1>
      <a:lt1>
        <a:srgbClr val="000000"/>
      </a:lt1>
      <a:dk2>
        <a:srgbClr val="FFFFFF"/>
      </a:dk2>
      <a:lt2>
        <a:srgbClr val="E7E5E5"/>
      </a:lt2>
      <a:accent1>
        <a:srgbClr val="5E5447"/>
      </a:accent1>
      <a:accent2>
        <a:srgbClr val="E66624"/>
      </a:accent2>
      <a:accent3>
        <a:srgbClr val="2E5A95"/>
      </a:accent3>
      <a:accent4>
        <a:srgbClr val="EC8D2F"/>
      </a:accent4>
      <a:accent5>
        <a:srgbClr val="3B9BF7"/>
      </a:accent5>
      <a:accent6>
        <a:srgbClr val="91836F"/>
      </a:accent6>
      <a:hlink>
        <a:srgbClr val="5E5447"/>
      </a:hlink>
      <a:folHlink>
        <a:srgbClr val="5E544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Navertica3</Template>
  <TotalTime>1296</TotalTime>
  <Words>723</Words>
  <Application>Microsoft Office PowerPoint</Application>
  <PresentationFormat>Předvádění na obrazovce (4:3)</PresentationFormat>
  <Paragraphs>144</Paragraphs>
  <Slides>27</Slides>
  <Notes>1</Notes>
  <HiddenSlides>2</HiddenSlides>
  <MMClips>0</MMClips>
  <ScaleCrop>false</ScaleCrop>
  <HeadingPairs>
    <vt:vector size="6" baseType="variant">
      <vt:variant>
        <vt:lpstr>Motiv</vt:lpstr>
      </vt:variant>
      <vt:variant>
        <vt:i4>3</vt:i4>
      </vt:variant>
      <vt:variant>
        <vt:lpstr>Vložené servery OLE</vt:lpstr>
      </vt:variant>
      <vt:variant>
        <vt:i4>1</vt:i4>
      </vt:variant>
      <vt:variant>
        <vt:lpstr>Nadpisy snímků</vt:lpstr>
      </vt:variant>
      <vt:variant>
        <vt:i4>27</vt:i4>
      </vt:variant>
    </vt:vector>
  </HeadingPairs>
  <TitlesOfParts>
    <vt:vector size="31" baseType="lpstr">
      <vt:lpstr>Navertica3</vt:lpstr>
      <vt:lpstr>1_Navertica3</vt:lpstr>
      <vt:lpstr>2_Navertica3</vt:lpstr>
      <vt:lpstr>List aplikace Microsoft Excel 97–2003</vt:lpstr>
      <vt:lpstr>Prezentace aplikace PowerPoint</vt:lpstr>
      <vt:lpstr>Accounting Schedules</vt:lpstr>
      <vt:lpstr>Prezentace aplikace PowerPoint</vt:lpstr>
      <vt:lpstr>Setup and where to find it</vt:lpstr>
      <vt:lpstr>Editing Account Schedule</vt:lpstr>
      <vt:lpstr>Terminology I.</vt:lpstr>
      <vt:lpstr>Terminology II.</vt:lpstr>
      <vt:lpstr>Basics of Cost Accounting (not for BPH_EPS1)   </vt:lpstr>
      <vt:lpstr>Entering data </vt:lpstr>
      <vt:lpstr>Overview (no dimension filter applied)</vt:lpstr>
      <vt:lpstr>Overview (dimension filter applied)</vt:lpstr>
      <vt:lpstr>Creation of simple Accounting Schedule</vt:lpstr>
      <vt:lpstr>  Creation of simple Accounting Schedule   You should select  e.g. some of below marked accounts . This is example only</vt:lpstr>
      <vt:lpstr>Creation of simple Accounting Schedule</vt:lpstr>
      <vt:lpstr>Creation of simple Accounting Schedule-final calculation line</vt:lpstr>
      <vt:lpstr>Overview</vt:lpstr>
      <vt:lpstr>Data used for Accounting Schedule creation</vt:lpstr>
      <vt:lpstr>How a budget entries  are created</vt:lpstr>
      <vt:lpstr>How a budget entries are created</vt:lpstr>
      <vt:lpstr>Design for Revenue Accounting Schedule (Overview -&gt; next slide) </vt:lpstr>
      <vt:lpstr>Dimension AREA</vt:lpstr>
      <vt:lpstr>Another setup and overview Accounting Schedule from selected demo version ones I. </vt:lpstr>
      <vt:lpstr>Design for Income &amp; Expense Chart (overview-&gt;next slide)  </vt:lpstr>
      <vt:lpstr>Another setup and overview Accounting Schedule from selected demo version ones II. </vt:lpstr>
      <vt:lpstr>Thanks for Your attention and  time </vt:lpstr>
      <vt:lpstr>Prezentace aplikace PowerPoint</vt:lpstr>
      <vt:lpstr>Prezentace aplikace PowerPoint</vt:lpstr>
    </vt:vector>
  </TitlesOfParts>
  <Company>FUTURE Engineering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 šablona</dc:title>
  <dc:creator>Stanislav Matysek</dc:creator>
  <cp:lastModifiedBy>Skorkovsky Jaromir</cp:lastModifiedBy>
  <cp:revision>819</cp:revision>
  <dcterms:created xsi:type="dcterms:W3CDTF">2008-09-16T18:20:53Z</dcterms:created>
  <dcterms:modified xsi:type="dcterms:W3CDTF">2018-05-03T08:48:04Z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0x0101003B131643D246934CA3261B9E2E06B24A</vt:lpwstr>
  </property>
  <property fmtid="{D5CDD505-2E9C-101B-9397-08002B2CF9AE}" pid="3" name="_dlc_DocIdItemGuid">
    <vt:lpwstr>3db8137d-5e15-4c4b-8a9c-ad409189c15e</vt:lpwstr>
  </property>
  <property fmtid="{D5CDD505-2E9C-101B-9397-08002B2CF9AE}" pid="4" name="Order">
    <vt:r8>36100</vt:r8>
  </property>
  <property fmtid="{D5CDD505-2E9C-101B-9397-08002B2CF9AE}" pid="5" name="Vlastnik">
    <vt:lpwstr>11;#Stanislav Matysek</vt:lpwstr>
  </property>
  <property fmtid="{D5CDD505-2E9C-101B-9397-08002B2CF9AE}" pid="6" name="Platné do">
    <vt:lpwstr/>
  </property>
  <property fmtid="{D5CDD505-2E9C-101B-9397-08002B2CF9AE}" pid="7" name="Jazyk">
    <vt:lpwstr>Čeština</vt:lpwstr>
  </property>
  <property fmtid="{D5CDD505-2E9C-101B-9397-08002B2CF9AE}" pid="8" name="Platné od">
    <vt:lpwstr>2009-05-05T00:00:00Z</vt:lpwstr>
  </property>
  <property fmtid="{D5CDD505-2E9C-101B-9397-08002B2CF9AE}" pid="9" name="Schválil">
    <vt:lpwstr/>
  </property>
  <property fmtid="{D5CDD505-2E9C-101B-9397-08002B2CF9AE}" pid="10" name="Poznámka">
    <vt:lpwstr/>
  </property>
  <property fmtid="{D5CDD505-2E9C-101B-9397-08002B2CF9AE}" pid="11" name="Proces">
    <vt:lpwstr>123</vt:lpwstr>
  </property>
  <property fmtid="{D5CDD505-2E9C-101B-9397-08002B2CF9AE}" pid="12" name="Status">
    <vt:lpwstr>Schváleno</vt:lpwstr>
  </property>
  <property fmtid="{D5CDD505-2E9C-101B-9397-08002B2CF9AE}" pid="13" name="Autor0">
    <vt:lpwstr>11;#Stanislav Matysek</vt:lpwstr>
  </property>
  <property fmtid="{D5CDD505-2E9C-101B-9397-08002B2CF9AE}" pid="14" name="Kategorie">
    <vt:lpwstr>Vzory</vt:lpwstr>
  </property>
  <property fmtid="{D5CDD505-2E9C-101B-9397-08002B2CF9AE}" pid="15" name="Číslo">
    <vt:lpwstr/>
  </property>
  <property fmtid="{D5CDD505-2E9C-101B-9397-08002B2CF9AE}" pid="16" name="_dlc_DocId">
    <vt:lpwstr>ESYXQDZSE65U-14-361</vt:lpwstr>
  </property>
  <property fmtid="{D5CDD505-2E9C-101B-9397-08002B2CF9AE}" pid="17" name="_dlc_DocIdUrl">
    <vt:lpwstr>http://qmp/_layouts/DocIdRedir.aspx?ID=ESYXQDZSE65U-14-361, ESYXQDZSE65U-14-361</vt:lpwstr>
  </property>
</Properties>
</file>