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1" r:id="rId12"/>
    <p:sldId id="304" r:id="rId13"/>
    <p:sldId id="302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Purchase example and impacts (Inventory, Vendor Ledger Entries and General Ledger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sales,…) 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Vendor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Purchase Order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480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already existing Purchase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14525"/>
            <a:ext cx="82089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(PO) - </a:t>
            </a:r>
            <a:r>
              <a:rPr lang="cs-CZ" dirty="0" err="1" smtClean="0"/>
              <a:t>new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303"/>
            <a:ext cx="3329507" cy="10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628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6694588" cy="2691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16449" y="2668270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form  of PO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(PO) – new </a:t>
            </a:r>
            <a:br>
              <a:rPr lang="en-US" dirty="0" smtClean="0"/>
            </a:br>
            <a:r>
              <a:rPr lang="en-US" sz="2700" dirty="0" smtClean="0"/>
              <a:t>(To enter data use F4 or mouse)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7673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Fields with default data  are marked by orange </a:t>
            </a:r>
            <a:r>
              <a:rPr lang="en-ZA" sz="3600" b="1" dirty="0" smtClean="0">
                <a:solidFill>
                  <a:srgbClr val="FFC000"/>
                </a:solidFill>
              </a:rPr>
              <a:t>* </a:t>
            </a:r>
          </a:p>
          <a:p>
            <a:r>
              <a:rPr lang="en-ZA" dirty="0" smtClean="0"/>
              <a:t>Enter chosen vendor and confirm by key ENTER !</a:t>
            </a:r>
          </a:p>
          <a:p>
            <a:r>
              <a:rPr lang="en-ZA" dirty="0" smtClean="0"/>
              <a:t>Enter type of the purchase order line (by F4 or mouse) = Item</a:t>
            </a:r>
          </a:p>
          <a:p>
            <a:r>
              <a:rPr lang="en-ZA" dirty="0" smtClean="0"/>
              <a:t>Enter chosen item (Berlin chair 1936-S) and confirm by key ENTER ! </a:t>
            </a:r>
          </a:p>
          <a:p>
            <a:r>
              <a:rPr lang="en-ZA" dirty="0" smtClean="0"/>
              <a:t>Enter quantity 10  and stock location= </a:t>
            </a:r>
            <a:r>
              <a:rPr lang="en-ZA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en-ZA" dirty="0" smtClean="0"/>
              <a:t>After delivery (before posting enter Vendor invoice number (any string- e.g. B1)</a:t>
            </a:r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(PO)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05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04" y="1268760"/>
            <a:ext cx="7655769" cy="133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803306" cy="454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PO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085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403648" y="278092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8275"/>
            <a:ext cx="30956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637473"/>
            <a:ext cx="3940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Vendor </a:t>
            </a:r>
            <a:r>
              <a:rPr lang="cs-CZ" dirty="0" smtClean="0"/>
              <a:t>L</a:t>
            </a:r>
            <a:r>
              <a:rPr lang="en-ZA" dirty="0" smtClean="0"/>
              <a:t>edger entries 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vendor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340743" cy="8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" y="5445224"/>
            <a:ext cx="81994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Ledger Entries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5099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33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93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vendors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776688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25298" y="5006940"/>
            <a:ext cx="29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increased 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6846887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03" y="5373215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5551571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54405" cy="15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/>
              <a:t>Purchase</a:t>
            </a:r>
            <a:r>
              <a:rPr lang="cs-CZ" sz="1400" dirty="0" smtClean="0"/>
              <a:t> Retail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b="1" dirty="0" smtClean="0"/>
              <a:t>7110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Purchase</a:t>
            </a:r>
            <a:r>
              <a:rPr lang="cs-CZ" sz="1400" dirty="0" smtClean="0"/>
              <a:t>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5630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Vendors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5410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975,00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243,75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1 218,75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1218,75 =975+243,75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Vendor Ledger Entries (from the same working space  </a:t>
            </a:r>
            <a:endParaRPr lang="en-Z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181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6951762" cy="1845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5085715" cy="354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043630" cy="33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en-US" sz="1600" b="1" dirty="0" smtClean="0">
                <a:solidFill>
                  <a:srgbClr val="0070C0"/>
                </a:solidFill>
              </a:rPr>
              <a:t>Purchase example and impacts (inventory, Vendor Ledger Entries and General Ledge)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Vendors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4362"/>
            <a:ext cx="7944644" cy="3329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15616" y="5373216"/>
            <a:ext cx="497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balance (calculated field ) and explain ! </a:t>
            </a:r>
          </a:p>
          <a:p>
            <a:r>
              <a:rPr lang="en-ZA" dirty="0" smtClean="0"/>
              <a:t>See business history and explain  !</a:t>
            </a:r>
          </a:p>
          <a:p>
            <a:r>
              <a:rPr lang="en-ZA" dirty="0" smtClean="0"/>
              <a:t>Use Edit icon in order to open chosen vendor card  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415946"/>
            <a:ext cx="2688060" cy="7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83494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(country, purchase, balance,..)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(posting groups- will part of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(payment terms- enter new one by use of formula date)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(currency code and  language)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Vendor </a:t>
            </a:r>
            <a:r>
              <a:rPr lang="en-US" dirty="0" smtClean="0"/>
              <a:t>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Vendor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6906907" cy="85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3851920" y="2132856"/>
            <a:ext cx="31683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932040" y="12797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94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Vendor </a:t>
            </a:r>
          </a:p>
          <a:p>
            <a:r>
              <a:rPr lang="en-ZA" dirty="0" smtClean="0"/>
              <a:t>Ledger</a:t>
            </a:r>
          </a:p>
          <a:p>
            <a:r>
              <a:rPr lang="en-ZA" dirty="0" smtClean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22169" cy="26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8121775" y="2316680"/>
            <a:ext cx="0" cy="276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843144" y="5085184"/>
            <a:ext cx="27863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Předvádění na obrazovce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Introduction to MS Dynamics NAV     Purchase example and impacts (Inventory, Vendor Ledger Entries and General Ledger </vt:lpstr>
      <vt:lpstr>Vendor Card</vt:lpstr>
      <vt:lpstr>List of Vendors</vt:lpstr>
      <vt:lpstr>Vendor Card</vt:lpstr>
      <vt:lpstr>Vendor Ledger Entries </vt:lpstr>
      <vt:lpstr>Item list (use search window)</vt:lpstr>
      <vt:lpstr>Item Card</vt:lpstr>
      <vt:lpstr>Item Card</vt:lpstr>
      <vt:lpstr>Item Card</vt:lpstr>
      <vt:lpstr>Item Ledger Entries</vt:lpstr>
      <vt:lpstr>Purchase Order creation</vt:lpstr>
      <vt:lpstr>Purchase Order creation</vt:lpstr>
      <vt:lpstr>List of already existing Purchase Orders</vt:lpstr>
      <vt:lpstr>Purchase Order (PO) - new</vt:lpstr>
      <vt:lpstr>Purchase Order (PO) – new  (To enter data use F4 or mouse) </vt:lpstr>
      <vt:lpstr>Purchase Order (PO)</vt:lpstr>
      <vt:lpstr>Print (Preview) </vt:lpstr>
      <vt:lpstr>Post PO by use of key F9 (or icon)</vt:lpstr>
      <vt:lpstr>Vendor Ledger Entries</vt:lpstr>
      <vt:lpstr>Item Ledger Entries</vt:lpstr>
      <vt:lpstr>Item Ledger Entries</vt:lpstr>
      <vt:lpstr>Impacts in General Ledger</vt:lpstr>
      <vt:lpstr>Impacts in General Ledger</vt:lpstr>
      <vt:lpstr>Use of Navigate tool</vt:lpstr>
      <vt:lpstr>Result of Navigation</vt:lpstr>
      <vt:lpstr>End of the section   Purchase example and impacts (inventory, Vendor Ledger Entries and General Ledge)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122</cp:revision>
  <dcterms:created xsi:type="dcterms:W3CDTF">2014-09-15T11:04:04Z</dcterms:created>
  <dcterms:modified xsi:type="dcterms:W3CDTF">2018-03-02T09:57:33Z</dcterms:modified>
</cp:coreProperties>
</file>