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72" r:id="rId4"/>
    <p:sldId id="257" r:id="rId5"/>
    <p:sldId id="258" r:id="rId6"/>
    <p:sldId id="259" r:id="rId7"/>
    <p:sldId id="283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79" r:id="rId27"/>
    <p:sldId id="280" r:id="rId28"/>
    <p:sldId id="281" r:id="rId29"/>
    <p:sldId id="282" r:id="rId30"/>
    <p:sldId id="291" r:id="rId31"/>
    <p:sldId id="292" r:id="rId32"/>
    <p:sldId id="273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19.2.2018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Simple example of Deming </a:t>
            </a:r>
            <a:r>
              <a:rPr lang="en-ZA" sz="3600" dirty="0" smtClean="0"/>
              <a:t>cycle</a:t>
            </a:r>
            <a:r>
              <a:rPr lang="cs-CZ" sz="36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</a:rPr>
              <a:t>home</a:t>
            </a:r>
            <a:r>
              <a:rPr lang="cs-CZ" sz="2000" b="1" dirty="0" smtClean="0">
                <a:solidFill>
                  <a:srgbClr val="FF0000"/>
                </a:solidFill>
              </a:rPr>
              <a:t> study)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effectiveness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  <a:r>
              <a:rPr lang="en-ZA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r>
              <a:rPr lang="cs-CZ" dirty="0" smtClean="0"/>
              <a:t> (feedback)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I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.  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(availability of components  solved by product </a:t>
            </a:r>
            <a:r>
              <a:rPr lang="en-US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application) 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  <a:r>
              <a:rPr lang="cs-CZ" sz="2400" dirty="0" err="1" smtClean="0"/>
              <a:t>Decision</a:t>
            </a:r>
            <a:r>
              <a:rPr lang="cs-CZ" sz="2400" dirty="0" smtClean="0"/>
              <a:t> </a:t>
            </a:r>
            <a:r>
              <a:rPr lang="cs-CZ" sz="2400" dirty="0" err="1" smtClean="0"/>
              <a:t>trees</a:t>
            </a:r>
            <a:endParaRPr lang="en-ZA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1857</Words>
  <Application>Microsoft Office PowerPoint</Application>
  <PresentationFormat>Předvádění na obrazovce (4:3)</PresentationFormat>
  <Paragraphs>450</Paragraphs>
  <Slides>32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Operation Management (OM) Introduction</vt:lpstr>
      <vt:lpstr>Coordinates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 (home study)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 (feedback)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 I.  (availability of components  solved by product PlannerOne application)   </vt:lpstr>
      <vt:lpstr>Basic problem II-I.  (over budget)   </vt:lpstr>
      <vt:lpstr>Prezentace aplikace PowerPoint</vt:lpstr>
      <vt:lpstr>Prezentace aplikace PowerPoint</vt:lpstr>
      <vt:lpstr>Tuition –plan-theory</vt:lpstr>
      <vt:lpstr>Tuition –plan-ERP used in OM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85</cp:revision>
  <dcterms:created xsi:type="dcterms:W3CDTF">2016-08-05T07:59:00Z</dcterms:created>
  <dcterms:modified xsi:type="dcterms:W3CDTF">2018-02-19T06:24:48Z</dcterms:modified>
</cp:coreProperties>
</file>