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5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245C9-45F4-4C3E-BB37-17A61D2E82A1}" type="datetimeFigureOut">
              <a:rPr lang="cs-CZ" smtClean="0"/>
              <a:t>5. 4. 2018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CE19B-C4E5-47E6-AD35-624A7CF7FF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5916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245C9-45F4-4C3E-BB37-17A61D2E82A1}" type="datetimeFigureOut">
              <a:rPr lang="cs-CZ" smtClean="0"/>
              <a:t>5. 4. 2018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CE19B-C4E5-47E6-AD35-624A7CF7FF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7524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245C9-45F4-4C3E-BB37-17A61D2E82A1}" type="datetimeFigureOut">
              <a:rPr lang="cs-CZ" smtClean="0"/>
              <a:t>5. 4. 2018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CE19B-C4E5-47E6-AD35-624A7CF7FF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1267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245C9-45F4-4C3E-BB37-17A61D2E82A1}" type="datetimeFigureOut">
              <a:rPr lang="cs-CZ" smtClean="0"/>
              <a:t>5. 4. 2018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CE19B-C4E5-47E6-AD35-624A7CF7FF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6748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245C9-45F4-4C3E-BB37-17A61D2E82A1}" type="datetimeFigureOut">
              <a:rPr lang="cs-CZ" smtClean="0"/>
              <a:t>5. 4. 2018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CE19B-C4E5-47E6-AD35-624A7CF7FF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9777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245C9-45F4-4C3E-BB37-17A61D2E82A1}" type="datetimeFigureOut">
              <a:rPr lang="cs-CZ" smtClean="0"/>
              <a:t>5. 4. 2018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CE19B-C4E5-47E6-AD35-624A7CF7FF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6038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245C9-45F4-4C3E-BB37-17A61D2E82A1}" type="datetimeFigureOut">
              <a:rPr lang="cs-CZ" smtClean="0"/>
              <a:t>5. 4. 2018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CE19B-C4E5-47E6-AD35-624A7CF7FF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5093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245C9-45F4-4C3E-BB37-17A61D2E82A1}" type="datetimeFigureOut">
              <a:rPr lang="cs-CZ" smtClean="0"/>
              <a:t>5. 4. 2018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CE19B-C4E5-47E6-AD35-624A7CF7FF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3857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245C9-45F4-4C3E-BB37-17A61D2E82A1}" type="datetimeFigureOut">
              <a:rPr lang="cs-CZ" smtClean="0"/>
              <a:t>5. 4. 2018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CE19B-C4E5-47E6-AD35-624A7CF7FF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3075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245C9-45F4-4C3E-BB37-17A61D2E82A1}" type="datetimeFigureOut">
              <a:rPr lang="cs-CZ" smtClean="0"/>
              <a:t>5. 4. 2018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CE19B-C4E5-47E6-AD35-624A7CF7FF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7312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245C9-45F4-4C3E-BB37-17A61D2E82A1}" type="datetimeFigureOut">
              <a:rPr lang="cs-CZ" smtClean="0"/>
              <a:t>5. 4. 2018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CE19B-C4E5-47E6-AD35-624A7CF7FF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7077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9245C9-45F4-4C3E-BB37-17A61D2E82A1}" type="datetimeFigureOut">
              <a:rPr lang="cs-CZ" smtClean="0"/>
              <a:t>5. 4. 2018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6CE19B-C4E5-47E6-AD35-624A7CF7FF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7014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192893"/>
            <a:ext cx="6552728" cy="4615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4495155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Předvádění na obrazovce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systému Office</vt:lpstr>
      <vt:lpstr>Prezentace aplikace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Uzivatel</dc:creator>
  <cp:lastModifiedBy>Uzivatel</cp:lastModifiedBy>
  <cp:revision>1</cp:revision>
  <dcterms:created xsi:type="dcterms:W3CDTF">2018-04-05T10:51:25Z</dcterms:created>
  <dcterms:modified xsi:type="dcterms:W3CDTF">2018-04-05T10:52:12Z</dcterms:modified>
</cp:coreProperties>
</file>