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08" r:id="rId3"/>
    <p:sldId id="303" r:id="rId4"/>
    <p:sldId id="304" r:id="rId5"/>
    <p:sldId id="307" r:id="rId6"/>
    <p:sldId id="298" r:id="rId7"/>
    <p:sldId id="309" r:id="rId8"/>
    <p:sldId id="310" r:id="rId9"/>
    <p:sldId id="296" r:id="rId10"/>
    <p:sldId id="305" r:id="rId11"/>
    <p:sldId id="306" r:id="rId12"/>
    <p:sldId id="311" r:id="rId13"/>
    <p:sldId id="302" r:id="rId14"/>
    <p:sldId id="301" r:id="rId15"/>
    <p:sldId id="312" r:id="rId16"/>
    <p:sldId id="292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2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12.03.2019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12.03.2019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12.03.2019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12.03.2019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12.03.2019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12.03.2019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12.03.2019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12.03.2019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12.03.2019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12.03.2019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12.03.2019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12.03.2019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12.03.2019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Úvod do MS </a:t>
            </a:r>
            <a:r>
              <a:rPr lang="cs-CZ" dirty="0" smtClean="0"/>
              <a:t>Dynamics NAV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1600" b="1" dirty="0" smtClean="0">
                <a:solidFill>
                  <a:srgbClr val="0070C0"/>
                </a:solidFill>
              </a:rPr>
              <a:t>(Transfery zboží)</a:t>
            </a:r>
            <a:endParaRPr lang="cs-CZ" sz="16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Objednávka transferu (přepravy)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64" y="2106048"/>
            <a:ext cx="1647456" cy="148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835" y="2087364"/>
            <a:ext cx="1669728" cy="148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9912" y="2276872"/>
            <a:ext cx="1481428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prava 4"/>
          <p:cNvSpPr/>
          <p:nvPr/>
        </p:nvSpPr>
        <p:spPr>
          <a:xfrm flipV="1">
            <a:off x="2555776" y="2373499"/>
            <a:ext cx="10493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5436096" y="2561921"/>
            <a:ext cx="10801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/>
          <p:cNvCxnSpPr/>
          <p:nvPr/>
        </p:nvCxnSpPr>
        <p:spPr>
          <a:xfrm flipV="1">
            <a:off x="4283968" y="3071507"/>
            <a:ext cx="0" cy="64921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7319046" y="3660420"/>
            <a:ext cx="13001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Červená </a:t>
            </a:r>
          </a:p>
          <a:p>
            <a:pPr algn="ctr"/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lokace</a:t>
            </a:r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037918" y="3665202"/>
            <a:ext cx="10387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Modrá</a:t>
            </a:r>
          </a:p>
          <a:p>
            <a:pPr algn="ctr"/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lokace</a:t>
            </a:r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3" name="Přímá spojnice 12"/>
          <p:cNvCxnSpPr/>
          <p:nvPr/>
        </p:nvCxnSpPr>
        <p:spPr>
          <a:xfrm>
            <a:off x="4300328" y="5733256"/>
            <a:ext cx="0" cy="4420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4283968" y="6175282"/>
            <a:ext cx="4104456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760" y="3964636"/>
            <a:ext cx="4457187" cy="160581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92389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Zboží podle lokací </a:t>
            </a:r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340768"/>
            <a:ext cx="5314286" cy="436190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48504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Nastavené časy na lokacích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772816"/>
            <a:ext cx="2929498" cy="68969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Obdélník 6"/>
          <p:cNvSpPr/>
          <p:nvPr/>
        </p:nvSpPr>
        <p:spPr>
          <a:xfrm>
            <a:off x="2195736" y="2636912"/>
            <a:ext cx="10387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Modrá</a:t>
            </a:r>
          </a:p>
          <a:p>
            <a:pPr algn="ctr"/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lokace</a:t>
            </a:r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012160" y="2564904"/>
            <a:ext cx="13001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Červená </a:t>
            </a:r>
          </a:p>
          <a:p>
            <a:pPr algn="ctr"/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lokace</a:t>
            </a:r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700808"/>
            <a:ext cx="3190507" cy="76170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3789040"/>
            <a:ext cx="2933333" cy="151428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1" name="TextovéPole 10"/>
          <p:cNvSpPr txBox="1"/>
          <p:nvPr/>
        </p:nvSpPr>
        <p:spPr>
          <a:xfrm>
            <a:off x="1226368" y="5439791"/>
            <a:ext cx="3921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 okna Trasy transferu -&gt;1 den doprava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9552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Objednávka transferu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34291" y="5445224"/>
            <a:ext cx="742780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Další den  (</a:t>
            </a:r>
            <a:r>
              <a:rPr lang="cs-CZ" dirty="0" smtClean="0"/>
              <a:t>1 D ) + </a:t>
            </a:r>
            <a:r>
              <a:rPr lang="cs-CZ" dirty="0" err="1" smtClean="0">
                <a:solidFill>
                  <a:srgbClr val="FF0000"/>
                </a:solidFill>
              </a:rPr>
              <a:t>Zaskladnění</a:t>
            </a:r>
            <a:r>
              <a:rPr lang="cs-CZ" dirty="0" smtClean="0">
                <a:solidFill>
                  <a:srgbClr val="FF0000"/>
                </a:solidFill>
              </a:rPr>
              <a:t> (3D)</a:t>
            </a:r>
            <a:r>
              <a:rPr lang="cs-CZ" dirty="0" smtClean="0"/>
              <a:t> + </a:t>
            </a:r>
            <a:r>
              <a:rPr lang="cs-CZ" dirty="0" smtClean="0">
                <a:solidFill>
                  <a:srgbClr val="0070C0"/>
                </a:solidFill>
              </a:rPr>
              <a:t>Vyskladnění (1D)  </a:t>
            </a:r>
            <a:r>
              <a:rPr lang="cs-CZ" dirty="0" smtClean="0"/>
              <a:t>= 5D -&gt;12.6+5D=17.6.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58" y="1556792"/>
            <a:ext cx="8354533" cy="280831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18408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Zaúčtování (2x F9)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785" y="1410145"/>
            <a:ext cx="1234873" cy="79472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2" name="Šipka dolů 11"/>
          <p:cNvSpPr/>
          <p:nvPr/>
        </p:nvSpPr>
        <p:spPr>
          <a:xfrm>
            <a:off x="1259632" y="2338360"/>
            <a:ext cx="279648" cy="3440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740769"/>
            <a:ext cx="7381005" cy="87075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084" y="3731116"/>
            <a:ext cx="1297823" cy="90708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5" name="Šipka dolů 14"/>
          <p:cNvSpPr/>
          <p:nvPr/>
        </p:nvSpPr>
        <p:spPr>
          <a:xfrm>
            <a:off x="931640" y="4700818"/>
            <a:ext cx="279648" cy="2338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3347864" y="4392839"/>
            <a:ext cx="153554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Položky zboží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227" y="5137776"/>
            <a:ext cx="8065546" cy="87149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58031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Matice  dle lokací po transferu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067944" y="5186373"/>
            <a:ext cx="153554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Položky zboží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628800"/>
            <a:ext cx="5314286" cy="430476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3074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Děkuji </a:t>
            </a:r>
            <a:r>
              <a:rPr lang="cs-CZ" smtClean="0"/>
              <a:t>za pozornost 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98534"/>
            <a:ext cx="4793291" cy="359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Transfer</a:t>
            </a:r>
            <a:r>
              <a:rPr lang="cs-CZ" sz="3600" b="1" dirty="0" smtClean="0"/>
              <a:t>y zboží a skladové </a:t>
            </a:r>
            <a:r>
              <a:rPr lang="en-US" sz="3600" b="1" dirty="0" smtClean="0"/>
              <a:t>lo</a:t>
            </a:r>
            <a:r>
              <a:rPr lang="cs-CZ" sz="3600" b="1" dirty="0" err="1" smtClean="0"/>
              <a:t>kace</a:t>
            </a:r>
            <a:endParaRPr lang="en-US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6000" b="1" dirty="0" smtClean="0"/>
              <a:t>Benefit</a:t>
            </a:r>
            <a:r>
              <a:rPr lang="cs-CZ" sz="6000" b="1" dirty="0" smtClean="0"/>
              <a:t>y</a:t>
            </a:r>
            <a:r>
              <a:rPr lang="cs-CZ" b="1" dirty="0" smtClean="0"/>
              <a:t> </a:t>
            </a:r>
          </a:p>
          <a:p>
            <a:pPr marL="0" indent="0">
              <a:buNone/>
            </a:pPr>
            <a:endParaRPr lang="cs-CZ" b="1" dirty="0" smtClean="0"/>
          </a:p>
          <a:p>
            <a:r>
              <a:rPr lang="cs-CZ" sz="4500" dirty="0" smtClean="0"/>
              <a:t>Přímá kontrola nad  transfery skladových položek: kde (lokace) </a:t>
            </a:r>
            <a:r>
              <a:rPr lang="cs-CZ" sz="4500" dirty="0"/>
              <a:t>máme co (položky) </a:t>
            </a:r>
            <a:r>
              <a:rPr lang="cs-CZ" sz="4500" dirty="0" smtClean="0"/>
              <a:t> v </a:t>
            </a:r>
            <a:r>
              <a:rPr lang="cs-CZ" sz="4500" dirty="0"/>
              <a:t>každém </a:t>
            </a:r>
            <a:r>
              <a:rPr lang="cs-CZ" sz="4500" dirty="0" smtClean="0"/>
              <a:t>okamžiku</a:t>
            </a:r>
          </a:p>
          <a:p>
            <a:pPr marL="0" indent="0">
              <a:buNone/>
            </a:pPr>
            <a:r>
              <a:rPr lang="cs-CZ" sz="4200" dirty="0"/>
              <a:t> </a:t>
            </a:r>
            <a:endParaRPr lang="cs-CZ" sz="4200" dirty="0" smtClean="0"/>
          </a:p>
          <a:p>
            <a:r>
              <a:rPr lang="cs-CZ" sz="4500" dirty="0" smtClean="0"/>
              <a:t> Odpovědnost </a:t>
            </a:r>
            <a:r>
              <a:rPr lang="cs-CZ" sz="4500" dirty="0"/>
              <a:t>pracovníků ve skladu </a:t>
            </a:r>
            <a:r>
              <a:rPr lang="cs-CZ" sz="4500" dirty="0" smtClean="0"/>
              <a:t>(Vyskladnění -</a:t>
            </a:r>
            <a:r>
              <a:rPr lang="cs-CZ" sz="4500" dirty="0" err="1" smtClean="0"/>
              <a:t>Pickers</a:t>
            </a:r>
            <a:r>
              <a:rPr lang="cs-CZ" sz="4500" dirty="0" smtClean="0"/>
              <a:t> </a:t>
            </a:r>
            <a:r>
              <a:rPr lang="cs-CZ" sz="4500" dirty="0"/>
              <a:t>a </a:t>
            </a:r>
            <a:r>
              <a:rPr lang="cs-CZ" sz="4500" dirty="0" err="1" smtClean="0"/>
              <a:t>Zaskladnění</a:t>
            </a:r>
            <a:r>
              <a:rPr lang="cs-CZ" sz="4500" dirty="0" smtClean="0"/>
              <a:t> -</a:t>
            </a:r>
            <a:r>
              <a:rPr lang="cs-CZ" sz="4500" dirty="0" err="1" smtClean="0"/>
              <a:t>Pullers</a:t>
            </a:r>
            <a:r>
              <a:rPr lang="cs-CZ" sz="4500" dirty="0" smtClean="0"/>
              <a:t>)</a:t>
            </a:r>
          </a:p>
          <a:p>
            <a:endParaRPr lang="cs-CZ" sz="4500" dirty="0" smtClean="0"/>
          </a:p>
          <a:p>
            <a:r>
              <a:rPr lang="cs-CZ" sz="4500" dirty="0" smtClean="0"/>
              <a:t> Odpovědnost řidičů za přepravované zboží </a:t>
            </a:r>
          </a:p>
          <a:p>
            <a:pPr marL="0" indent="0">
              <a:buNone/>
            </a:pPr>
            <a:endParaRPr lang="cs-CZ" sz="4200" dirty="0" smtClean="0"/>
          </a:p>
          <a:p>
            <a:r>
              <a:rPr lang="cs-CZ" sz="4500" dirty="0" smtClean="0"/>
              <a:t> Nastavení </a:t>
            </a:r>
            <a:r>
              <a:rPr lang="cs-CZ" sz="4500" dirty="0"/>
              <a:t>umožňuje sledování položek (dávek, </a:t>
            </a:r>
            <a:r>
              <a:rPr lang="cs-CZ" sz="4500" dirty="0" smtClean="0"/>
              <a:t>šarží a </a:t>
            </a:r>
            <a:r>
              <a:rPr lang="cs-CZ" sz="4500" dirty="0" err="1" smtClean="0"/>
              <a:t>expirací</a:t>
            </a:r>
            <a:r>
              <a:rPr lang="cs-CZ" sz="4500" dirty="0" smtClean="0"/>
              <a:t>)</a:t>
            </a:r>
          </a:p>
          <a:p>
            <a:pPr marL="0" indent="0">
              <a:buNone/>
            </a:pPr>
            <a:endParaRPr lang="cs-CZ" sz="4200" dirty="0" smtClean="0"/>
          </a:p>
          <a:p>
            <a:r>
              <a:rPr lang="cs-CZ" sz="4500" dirty="0" smtClean="0"/>
              <a:t> Lepší </a:t>
            </a:r>
            <a:r>
              <a:rPr lang="cs-CZ" sz="4500" dirty="0"/>
              <a:t>výpočet přepravních časů vzhledem ke specifikaci příchozích a odchozích </a:t>
            </a:r>
            <a:r>
              <a:rPr lang="cs-CZ" sz="4500" dirty="0" smtClean="0"/>
              <a:t> </a:t>
            </a:r>
          </a:p>
          <a:p>
            <a:pPr marL="0" indent="0">
              <a:buNone/>
            </a:pPr>
            <a:r>
              <a:rPr lang="cs-CZ" sz="4500" dirty="0" smtClean="0"/>
              <a:t>        manipulačních </a:t>
            </a:r>
            <a:r>
              <a:rPr lang="cs-CZ" sz="4500" dirty="0"/>
              <a:t>časů a času dodání v závislosti na nastavení služeb přepravního </a:t>
            </a:r>
            <a:r>
              <a:rPr lang="cs-CZ" sz="4500" dirty="0" smtClean="0"/>
              <a:t>   </a:t>
            </a:r>
          </a:p>
          <a:p>
            <a:pPr marL="0" indent="0">
              <a:buNone/>
            </a:pPr>
            <a:r>
              <a:rPr lang="cs-CZ" sz="4500" dirty="0"/>
              <a:t> </a:t>
            </a:r>
            <a:r>
              <a:rPr lang="cs-CZ" sz="4500" dirty="0" smtClean="0"/>
              <a:t>       agenta</a:t>
            </a:r>
            <a:endParaRPr lang="cs-CZ" sz="4500" dirty="0"/>
          </a:p>
          <a:p>
            <a:endParaRPr lang="cs-CZ" dirty="0" smtClean="0"/>
          </a:p>
          <a:p>
            <a:endParaRPr lang="en-US" dirty="0" smtClean="0"/>
          </a:p>
          <a:p>
            <a:pPr marL="457200" lvl="1" indent="0">
              <a:buNone/>
            </a:pPr>
            <a:r>
              <a:rPr lang="cs-CZ" dirty="0" smtClean="0"/>
              <a:t> 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672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Skladové lokace a přihrádky</a:t>
            </a:r>
            <a:endParaRPr lang="cs-CZ" dirty="0"/>
          </a:p>
        </p:txBody>
      </p:sp>
      <p:pic>
        <p:nvPicPr>
          <p:cNvPr id="1026" name="Picture 2" descr="Výsledek obrázku pro stock lo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18" y="3912929"/>
            <a:ext cx="2112487" cy="158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8423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77" y="3895218"/>
            <a:ext cx="2349407" cy="16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2411760" y="4437112"/>
            <a:ext cx="864096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7748" y="1255612"/>
            <a:ext cx="220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Hala skladu (lokace)   </a:t>
            </a:r>
            <a:endParaRPr lang="cs-CZ" dirty="0"/>
          </a:p>
        </p:txBody>
      </p:sp>
      <p:sp>
        <p:nvSpPr>
          <p:cNvPr id="6" name="Šipka dolů 5"/>
          <p:cNvSpPr/>
          <p:nvPr/>
        </p:nvSpPr>
        <p:spPr>
          <a:xfrm>
            <a:off x="827584" y="3224165"/>
            <a:ext cx="648072" cy="10081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23528" y="5661248"/>
            <a:ext cx="1664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Skladová zóna   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995936" y="4437112"/>
            <a:ext cx="720080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4355976" y="4761148"/>
            <a:ext cx="0" cy="118813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4113762" y="5949280"/>
            <a:ext cx="1076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Přihrádka</a:t>
            </a:r>
            <a:endParaRPr lang="cs-CZ" dirty="0"/>
          </a:p>
        </p:txBody>
      </p:sp>
      <p:sp>
        <p:nvSpPr>
          <p:cNvPr id="19" name="Šipka dolů 18"/>
          <p:cNvSpPr/>
          <p:nvPr/>
        </p:nvSpPr>
        <p:spPr>
          <a:xfrm>
            <a:off x="7978317" y="2495475"/>
            <a:ext cx="648072" cy="14205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7088219" y="5711116"/>
            <a:ext cx="14062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Viz přihrádky</a:t>
            </a:r>
          </a:p>
          <a:p>
            <a:r>
              <a:rPr lang="cs-CZ" dirty="0" smtClean="0"/>
              <a:t> na dalším </a:t>
            </a:r>
          </a:p>
          <a:p>
            <a:r>
              <a:rPr lang="cs-CZ" dirty="0" smtClean="0"/>
              <a:t>    snímku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5410" y="1661570"/>
            <a:ext cx="1760606" cy="18820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3937" y="1593644"/>
            <a:ext cx="2333333" cy="20857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1" name="Šipka doprava 20"/>
          <p:cNvSpPr/>
          <p:nvPr/>
        </p:nvSpPr>
        <p:spPr>
          <a:xfrm>
            <a:off x="4448875" y="2060848"/>
            <a:ext cx="864096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1788" y="3965815"/>
            <a:ext cx="3012094" cy="13395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23" name="Přímá spojnice se šipkou 22"/>
          <p:cNvCxnSpPr/>
          <p:nvPr/>
        </p:nvCxnSpPr>
        <p:spPr>
          <a:xfrm>
            <a:off x="6084168" y="4529698"/>
            <a:ext cx="0" cy="111354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844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Skladová lokace Bílý a její přihrádky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611" y="5372098"/>
            <a:ext cx="3012094" cy="13395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673577"/>
            <a:ext cx="5491849" cy="14652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1" name="Přímá spojnice se šipkou 10"/>
          <p:cNvCxnSpPr/>
          <p:nvPr/>
        </p:nvCxnSpPr>
        <p:spPr>
          <a:xfrm flipV="1">
            <a:off x="3347864" y="4905631"/>
            <a:ext cx="0" cy="57606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611" y="3789040"/>
            <a:ext cx="462067" cy="5127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1100209"/>
            <a:ext cx="4424136" cy="22844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5" name="Přímá spojnice se šipkou 14"/>
          <p:cNvCxnSpPr/>
          <p:nvPr/>
        </p:nvCxnSpPr>
        <p:spPr>
          <a:xfrm flipV="1">
            <a:off x="2874644" y="3096664"/>
            <a:ext cx="0" cy="57606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301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2885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Hlavní skladové pohyby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905" y="2998656"/>
            <a:ext cx="1669520" cy="123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3239852"/>
            <a:ext cx="1049380" cy="66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1556792"/>
            <a:ext cx="1866317" cy="196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655" y="2608420"/>
            <a:ext cx="1732491" cy="141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3713952"/>
            <a:ext cx="1871966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509905" y="4653136"/>
            <a:ext cx="1500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Příjmová zóna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742955" y="1131765"/>
            <a:ext cx="2214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Put-away-zaskladnění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513324" y="5574546"/>
            <a:ext cx="1411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Vyskladnění 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216181" y="4180225"/>
            <a:ext cx="109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Dodávka  </a:t>
            </a:r>
            <a:endParaRPr lang="cs-CZ" dirty="0"/>
          </a:p>
        </p:txBody>
      </p:sp>
      <p:cxnSp>
        <p:nvCxnSpPr>
          <p:cNvPr id="13" name="Přímá spojnice se šipkou 12"/>
          <p:cNvCxnSpPr/>
          <p:nvPr/>
        </p:nvCxnSpPr>
        <p:spPr>
          <a:xfrm flipV="1">
            <a:off x="732266" y="3191962"/>
            <a:ext cx="792088" cy="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V="1">
            <a:off x="2387337" y="2132856"/>
            <a:ext cx="1032534" cy="86580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4270279" y="3200615"/>
            <a:ext cx="0" cy="49699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V="1">
            <a:off x="5321594" y="3789040"/>
            <a:ext cx="570061" cy="80026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84368" y="3050856"/>
            <a:ext cx="1049380" cy="66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Přímá spojnice se šipkou 22"/>
          <p:cNvCxnSpPr/>
          <p:nvPr/>
        </p:nvCxnSpPr>
        <p:spPr>
          <a:xfrm flipV="1">
            <a:off x="7488324" y="3714750"/>
            <a:ext cx="792088" cy="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Šipka doprava 15"/>
          <p:cNvSpPr/>
          <p:nvPr/>
        </p:nvSpPr>
        <p:spPr>
          <a:xfrm>
            <a:off x="1372908" y="5371302"/>
            <a:ext cx="2046963" cy="866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/>
              <a:t>Doba </a:t>
            </a:r>
            <a:r>
              <a:rPr lang="cs-CZ" sz="1400" b="1" dirty="0" err="1" smtClean="0"/>
              <a:t>zaskladnění</a:t>
            </a:r>
            <a:r>
              <a:rPr lang="cs-CZ" sz="1400" b="1" dirty="0" smtClean="0"/>
              <a:t>  (2D</a:t>
            </a:r>
            <a:r>
              <a:rPr lang="cs-CZ" sz="1400" b="1" dirty="0" smtClean="0"/>
              <a:t>)</a:t>
            </a:r>
            <a:endParaRPr lang="cs-CZ" sz="1400" b="1" dirty="0"/>
          </a:p>
        </p:txBody>
      </p:sp>
      <p:sp>
        <p:nvSpPr>
          <p:cNvPr id="25" name="Šipka doprava 24"/>
          <p:cNvSpPr/>
          <p:nvPr/>
        </p:nvSpPr>
        <p:spPr>
          <a:xfrm>
            <a:off x="4924608" y="5387071"/>
            <a:ext cx="2198411" cy="866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/>
              <a:t>Doba vyskladnění (1D</a:t>
            </a:r>
            <a:r>
              <a:rPr lang="cs-CZ" sz="1400" b="1" dirty="0"/>
              <a:t>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0002" y="4643339"/>
            <a:ext cx="2929498" cy="68969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66835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Skladové lokace a jejich nastavení </a:t>
            </a:r>
            <a:endParaRPr lang="en-US" dirty="0"/>
          </a:p>
        </p:txBody>
      </p:sp>
      <p:sp>
        <p:nvSpPr>
          <p:cNvPr id="3" name="Šipka doprava 2"/>
          <p:cNvSpPr/>
          <p:nvPr/>
        </p:nvSpPr>
        <p:spPr>
          <a:xfrm>
            <a:off x="5806480" y="4323180"/>
            <a:ext cx="2880320" cy="2016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918" y="4975914"/>
            <a:ext cx="523572" cy="71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630470"/>
            <a:ext cx="5012294" cy="141461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531" y="1630470"/>
            <a:ext cx="2929498" cy="68969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1970"/>
            <a:ext cx="896291" cy="51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3420652"/>
            <a:ext cx="6235031" cy="130449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26224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dodávky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196752"/>
            <a:ext cx="4289753" cy="217356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995" y="1196752"/>
            <a:ext cx="2885445" cy="86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882" y="4169029"/>
            <a:ext cx="1764902" cy="236074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683568" y="3789040"/>
            <a:ext cx="2008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Nastavení prodeje- 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848" y="4177712"/>
            <a:ext cx="4390476" cy="185714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57310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dodávky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276872"/>
            <a:ext cx="6438095" cy="181904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1619672" y="1772816"/>
            <a:ext cx="2334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Ikona Služby přepravců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9869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Přepravci a přepravní trasy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844824"/>
            <a:ext cx="7567193" cy="220511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5227669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240</Words>
  <Application>Microsoft Office PowerPoint</Application>
  <PresentationFormat>Předvádění na obrazovce (4:3)</PresentationFormat>
  <Paragraphs>63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Calibri</vt:lpstr>
      <vt:lpstr>Motiv systému Office</vt:lpstr>
      <vt:lpstr>Úvod do MS Dynamics NAV  (Transfery zboží)</vt:lpstr>
      <vt:lpstr>Transfery zboží a skladové lokace</vt:lpstr>
      <vt:lpstr>Skladové lokace a přihrádky</vt:lpstr>
      <vt:lpstr>Skladová lokace Bílý a její přihrádky</vt:lpstr>
      <vt:lpstr>Hlavní skladové pohyby</vt:lpstr>
      <vt:lpstr>Skladové lokace a jejich nastavení </vt:lpstr>
      <vt:lpstr>Metody dodávky</vt:lpstr>
      <vt:lpstr>Metody dodávky</vt:lpstr>
      <vt:lpstr>Přepravci a přepravní trasy</vt:lpstr>
      <vt:lpstr>Objednávka transferu (přepravy)</vt:lpstr>
      <vt:lpstr>Zboží podle lokací </vt:lpstr>
      <vt:lpstr>Nastavené časy na lokacích </vt:lpstr>
      <vt:lpstr>Objednávka transferu </vt:lpstr>
      <vt:lpstr>Zaúčtování (2x F9) </vt:lpstr>
      <vt:lpstr>Matice  dle lokací po transferu</vt:lpstr>
      <vt:lpstr>Děkuji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Jaromir Skorkovsky</cp:lastModifiedBy>
  <cp:revision>111</cp:revision>
  <dcterms:created xsi:type="dcterms:W3CDTF">2014-09-15T11:04:04Z</dcterms:created>
  <dcterms:modified xsi:type="dcterms:W3CDTF">2019-03-12T12:05:40Z</dcterms:modified>
</cp:coreProperties>
</file>