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65" r:id="rId2"/>
    <p:sldMasterId id="2147483666" r:id="rId3"/>
    <p:sldMasterId id="2147483669" r:id="rId4"/>
    <p:sldMasterId id="2147483670" r:id="rId5"/>
    <p:sldMasterId id="2147483727" r:id="rId6"/>
  </p:sldMasterIdLst>
  <p:handoutMasterIdLst>
    <p:handoutMasterId r:id="rId21"/>
  </p:handoutMasterIdLst>
  <p:sldIdLst>
    <p:sldId id="272" r:id="rId7"/>
    <p:sldId id="271" r:id="rId8"/>
    <p:sldId id="282" r:id="rId9"/>
    <p:sldId id="283" r:id="rId10"/>
    <p:sldId id="285" r:id="rId11"/>
    <p:sldId id="273" r:id="rId12"/>
    <p:sldId id="279" r:id="rId13"/>
    <p:sldId id="284" r:id="rId14"/>
    <p:sldId id="286" r:id="rId15"/>
    <p:sldId id="277" r:id="rId16"/>
    <p:sldId id="292" r:id="rId17"/>
    <p:sldId id="293" r:id="rId18"/>
    <p:sldId id="280" r:id="rId19"/>
    <p:sldId id="281" r:id="rId20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84D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26F145-CF17-4DE2-A5DB-1D4B6FFDE920}" v="208" dt="2019-03-11T16:11:59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>
      <p:cViewPr varScale="1">
        <p:scale>
          <a:sx n="124" d="100"/>
          <a:sy n="124" d="100"/>
        </p:scale>
        <p:origin x="15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selá Tereza" userId="7d2274d4-ccbe-4762-b431-c7d19cddb7e3" providerId="ADAL" clId="{7A26F145-CF17-4DE2-A5DB-1D4B6FFDE920}"/>
    <pc:docChg chg="undo addSld modSld sldOrd">
      <pc:chgData name="Veselá Tereza" userId="7d2274d4-ccbe-4762-b431-c7d19cddb7e3" providerId="ADAL" clId="{7A26F145-CF17-4DE2-A5DB-1D4B6FFDE920}" dt="2019-03-11T16:11:59.133" v="142" actId="108"/>
      <pc:docMkLst>
        <pc:docMk/>
      </pc:docMkLst>
      <pc:sldChg chg="modSp">
        <pc:chgData name="Veselá Tereza" userId="7d2274d4-ccbe-4762-b431-c7d19cddb7e3" providerId="ADAL" clId="{7A26F145-CF17-4DE2-A5DB-1D4B6FFDE920}" dt="2019-03-11T16:11:59.133" v="142" actId="108"/>
        <pc:sldMkLst>
          <pc:docMk/>
          <pc:sldMk cId="945431884" sldId="284"/>
        </pc:sldMkLst>
        <pc:spChg chg="mod">
          <ac:chgData name="Veselá Tereza" userId="7d2274d4-ccbe-4762-b431-c7d19cddb7e3" providerId="ADAL" clId="{7A26F145-CF17-4DE2-A5DB-1D4B6FFDE920}" dt="2019-03-11T16:11:59.133" v="142" actId="108"/>
          <ac:spMkLst>
            <pc:docMk/>
            <pc:sldMk cId="945431884" sldId="284"/>
            <ac:spMk id="19458" creationId="{02F15AF6-C204-4F0B-A24A-977CD5EFBDDD}"/>
          </ac:spMkLst>
        </pc:spChg>
      </pc:sldChg>
      <pc:sldChg chg="ord">
        <pc:chgData name="Veselá Tereza" userId="7d2274d4-ccbe-4762-b431-c7d19cddb7e3" providerId="ADAL" clId="{7A26F145-CF17-4DE2-A5DB-1D4B6FFDE920}" dt="2019-03-11T16:07:20.851" v="53"/>
        <pc:sldMkLst>
          <pc:docMk/>
          <pc:sldMk cId="862748654" sldId="285"/>
        </pc:sldMkLst>
      </pc:sldChg>
      <pc:sldChg chg="modSp add">
        <pc:chgData name="Veselá Tereza" userId="7d2274d4-ccbe-4762-b431-c7d19cddb7e3" providerId="ADAL" clId="{7A26F145-CF17-4DE2-A5DB-1D4B6FFDE920}" dt="2019-03-11T16:11:15.311" v="130" actId="20577"/>
        <pc:sldMkLst>
          <pc:docMk/>
          <pc:sldMk cId="1701052539" sldId="292"/>
        </pc:sldMkLst>
        <pc:spChg chg="mod">
          <ac:chgData name="Veselá Tereza" userId="7d2274d4-ccbe-4762-b431-c7d19cddb7e3" providerId="ADAL" clId="{7A26F145-CF17-4DE2-A5DB-1D4B6FFDE920}" dt="2019-03-11T16:11:15.311" v="130" actId="20577"/>
          <ac:spMkLst>
            <pc:docMk/>
            <pc:sldMk cId="1701052539" sldId="292"/>
            <ac:spMk id="19458" creationId="{02F15AF6-C204-4F0B-A24A-977CD5EFBDDD}"/>
          </ac:spMkLst>
        </pc:spChg>
      </pc:sldChg>
      <pc:sldChg chg="add">
        <pc:chgData name="Veselá Tereza" userId="7d2274d4-ccbe-4762-b431-c7d19cddb7e3" providerId="ADAL" clId="{7A26F145-CF17-4DE2-A5DB-1D4B6FFDE920}" dt="2019-03-11T16:06:13.222" v="1"/>
        <pc:sldMkLst>
          <pc:docMk/>
          <pc:sldMk cId="666059915" sldId="293"/>
        </pc:sldMkLst>
      </pc:sldChg>
    </pc:docChg>
  </pc:docChgLst>
  <pc:docChgLst>
    <pc:chgData name="Veselá Tereza" userId="7d2274d4-ccbe-4762-b431-c7d19cddb7e3" providerId="ADAL" clId="{F7E2A77B-5AA3-46B1-B2E5-4436EFC576B7}"/>
    <pc:docChg chg="custSel modSld">
      <pc:chgData name="Veselá Tereza" userId="7d2274d4-ccbe-4762-b431-c7d19cddb7e3" providerId="ADAL" clId="{F7E2A77B-5AA3-46B1-B2E5-4436EFC576B7}" dt="2019-03-11T16:02:16.285" v="64" actId="167"/>
      <pc:docMkLst>
        <pc:docMk/>
      </pc:docMkLst>
      <pc:sldChg chg="modSp">
        <pc:chgData name="Veselá Tereza" userId="7d2274d4-ccbe-4762-b431-c7d19cddb7e3" providerId="ADAL" clId="{F7E2A77B-5AA3-46B1-B2E5-4436EFC576B7}" dt="2019-03-11T15:53:12.361" v="5" actId="14100"/>
        <pc:sldMkLst>
          <pc:docMk/>
          <pc:sldMk cId="0" sldId="272"/>
        </pc:sldMkLst>
        <pc:spChg chg="mod">
          <ac:chgData name="Veselá Tereza" userId="7d2274d4-ccbe-4762-b431-c7d19cddb7e3" providerId="ADAL" clId="{F7E2A77B-5AA3-46B1-B2E5-4436EFC576B7}" dt="2019-03-11T15:53:12.361" v="5" actId="14100"/>
          <ac:spMkLst>
            <pc:docMk/>
            <pc:sldMk cId="0" sldId="272"/>
            <ac:spMk id="18434" creationId="{094A42A9-A8BC-488B-B0C5-447744B0ECB6}"/>
          </ac:spMkLst>
        </pc:spChg>
      </pc:sldChg>
      <pc:sldChg chg="modSp">
        <pc:chgData name="Veselá Tereza" userId="7d2274d4-ccbe-4762-b431-c7d19cddb7e3" providerId="ADAL" clId="{F7E2A77B-5AA3-46B1-B2E5-4436EFC576B7}" dt="2019-03-11T15:55:04.234" v="47" actId="20577"/>
        <pc:sldMkLst>
          <pc:docMk/>
          <pc:sldMk cId="3717298291" sldId="273"/>
        </pc:sldMkLst>
        <pc:spChg chg="mod">
          <ac:chgData name="Veselá Tereza" userId="7d2274d4-ccbe-4762-b431-c7d19cddb7e3" providerId="ADAL" clId="{F7E2A77B-5AA3-46B1-B2E5-4436EFC576B7}" dt="2019-03-11T15:55:04.234" v="47" actId="20577"/>
          <ac:spMkLst>
            <pc:docMk/>
            <pc:sldMk cId="3717298291" sldId="273"/>
            <ac:spMk id="19458" creationId="{02F15AF6-C204-4F0B-A24A-977CD5EFBDDD}"/>
          </ac:spMkLst>
        </pc:spChg>
      </pc:sldChg>
      <pc:sldChg chg="modSp">
        <pc:chgData name="Veselá Tereza" userId="7d2274d4-ccbe-4762-b431-c7d19cddb7e3" providerId="ADAL" clId="{F7E2A77B-5AA3-46B1-B2E5-4436EFC576B7}" dt="2019-03-11T15:55:29.819" v="51" actId="20577"/>
        <pc:sldMkLst>
          <pc:docMk/>
          <pc:sldMk cId="2770630212" sldId="279"/>
        </pc:sldMkLst>
        <pc:spChg chg="mod">
          <ac:chgData name="Veselá Tereza" userId="7d2274d4-ccbe-4762-b431-c7d19cddb7e3" providerId="ADAL" clId="{F7E2A77B-5AA3-46B1-B2E5-4436EFC576B7}" dt="2019-03-11T15:55:29.819" v="51" actId="20577"/>
          <ac:spMkLst>
            <pc:docMk/>
            <pc:sldMk cId="2770630212" sldId="279"/>
            <ac:spMk id="19458" creationId="{02F15AF6-C204-4F0B-A24A-977CD5EFBDDD}"/>
          </ac:spMkLst>
        </pc:spChg>
      </pc:sldChg>
      <pc:sldChg chg="addSp delSp modSp">
        <pc:chgData name="Veselá Tereza" userId="7d2274d4-ccbe-4762-b431-c7d19cddb7e3" providerId="ADAL" clId="{F7E2A77B-5AA3-46B1-B2E5-4436EFC576B7}" dt="2019-03-11T16:01:14.490" v="63"/>
        <pc:sldMkLst>
          <pc:docMk/>
          <pc:sldMk cId="1956806646" sldId="281"/>
        </pc:sldMkLst>
        <pc:spChg chg="mod">
          <ac:chgData name="Veselá Tereza" userId="7d2274d4-ccbe-4762-b431-c7d19cddb7e3" providerId="ADAL" clId="{F7E2A77B-5AA3-46B1-B2E5-4436EFC576B7}" dt="2019-03-11T15:56:02.831" v="61" actId="20577"/>
          <ac:spMkLst>
            <pc:docMk/>
            <pc:sldMk cId="1956806646" sldId="281"/>
            <ac:spMk id="19458" creationId="{02F15AF6-C204-4F0B-A24A-977CD5EFBDDD}"/>
          </ac:spMkLst>
        </pc:spChg>
        <pc:picChg chg="add">
          <ac:chgData name="Veselá Tereza" userId="7d2274d4-ccbe-4762-b431-c7d19cddb7e3" providerId="ADAL" clId="{F7E2A77B-5AA3-46B1-B2E5-4436EFC576B7}" dt="2019-03-11T16:01:14.490" v="63"/>
          <ac:picMkLst>
            <pc:docMk/>
            <pc:sldMk cId="1956806646" sldId="281"/>
            <ac:picMk id="6" creationId="{DEB2A101-6332-4DA6-A8F7-5B50586F7A87}"/>
          </ac:picMkLst>
        </pc:picChg>
        <pc:picChg chg="del">
          <ac:chgData name="Veselá Tereza" userId="7d2274d4-ccbe-4762-b431-c7d19cddb7e3" providerId="ADAL" clId="{F7E2A77B-5AA3-46B1-B2E5-4436EFC576B7}" dt="2019-03-11T16:01:13.969" v="62" actId="478"/>
          <ac:picMkLst>
            <pc:docMk/>
            <pc:sldMk cId="1956806646" sldId="281"/>
            <ac:picMk id="8" creationId="{25A07FF0-D0A9-4EBD-A02F-CBA161E24184}"/>
          </ac:picMkLst>
        </pc:picChg>
      </pc:sldChg>
      <pc:sldChg chg="modSp">
        <pc:chgData name="Veselá Tereza" userId="7d2274d4-ccbe-4762-b431-c7d19cddb7e3" providerId="ADAL" clId="{F7E2A77B-5AA3-46B1-B2E5-4436EFC576B7}" dt="2019-03-11T16:02:16.285" v="64" actId="167"/>
        <pc:sldMkLst>
          <pc:docMk/>
          <pc:sldMk cId="2977768870" sldId="282"/>
        </pc:sldMkLst>
        <pc:picChg chg="ord">
          <ac:chgData name="Veselá Tereza" userId="7d2274d4-ccbe-4762-b431-c7d19cddb7e3" providerId="ADAL" clId="{F7E2A77B-5AA3-46B1-B2E5-4436EFC576B7}" dt="2019-03-11T16:02:16.285" v="64" actId="167"/>
          <ac:picMkLst>
            <pc:docMk/>
            <pc:sldMk cId="2977768870" sldId="282"/>
            <ac:picMk id="6" creationId="{B5CDAD85-803D-43A8-B1FC-284E88A9802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D2742D2-EC65-46BC-90F7-7F1B06D8F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C357BC1-02EE-4F8B-AD7D-612346CA3BA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0A68F3B-1236-4D3B-A500-73D48BC18069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BF96DB-A985-4621-98B8-E9B53293A5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D68E85-FB88-4C2B-852A-1760BBCD0B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5DD70B0-06D3-4309-B668-9D1DA22374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F1F918-A238-4963-8745-A060A85624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63B3CD-7021-4B67-881F-75EFC328DC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689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0F1949-490F-4EFC-AC70-9353659810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1E9176-C016-44E0-A501-DBE3570083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442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2588" y="765175"/>
            <a:ext cx="2160587" cy="504031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765175"/>
            <a:ext cx="6329363" cy="5040313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61F3D47-CEB9-4143-B0E3-779B70DF1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F4D6CF-2C4B-4B7A-BD9F-5BC30377C9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8146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9A5F792-CA72-41B6-876A-ADF3511AC4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353270-69FF-405D-AF07-7501912410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D5139EF-2850-4896-A08E-B4327FF0BB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370A4-098A-4338-B7B7-56B46C922AB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936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0C0B8A2-94E5-4310-8FD5-DD08701526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8471B0-D1A7-4E86-A62A-2EA1C1560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5209A85-D58A-48E2-ACF1-CDB124620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E8BAF-8BE1-471F-9772-B37DE52DE0C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0097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34C253-04B5-4A05-8F97-260F9BA858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0AC641F-EE0D-42C6-88EF-DE5BD0B3A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BABA527-7591-4DC2-ADE5-8E9462EE8A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F44DE-861A-4826-8638-0684FCC2C83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3761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24497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24497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97CB9A-28A0-4A1B-8F18-188CA9151B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61C122-D5F6-4F0B-BF1E-27D22ED709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DDEDE-51DF-4DD8-AAFB-9CA92E4DE1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6C6F-F7D2-4EDD-80F4-B3BA45F0F38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889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5D772F-7623-418E-A48A-D729AEA7A7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91DF994-D008-4D45-B31B-A8931636122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3DA9DB1-2830-4348-B650-BB8D740DC5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BE7B-AD05-4B0A-815F-9C81EE3E3A5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462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CFB008E-C4AD-400E-8640-F6F721FD3A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AF979DA-998C-467F-8BCD-787199F016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556DAE7-2C14-491E-BD90-EC41EA6F1D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668C6-020C-4625-8BC6-3BE9630924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10183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678C5F-2F4F-4976-AAFB-41FCFEDC42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12E576C-6354-4988-83F0-C0BB1B77A6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99A497-F5EE-4B9B-9C4A-E04E32AA45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F96A5-3B9C-4497-9D7B-B656A982EFE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95325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AEA4108-9A4D-45F6-9D2B-9B40FF47629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E54CD-21B0-41F1-B5D9-BFEF1C5459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76EDE9-E507-4452-9A23-16EB5F8EBD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F7B73-DD5A-4E60-AE47-D9D334320E4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076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31913B-680B-4480-BA6E-DD82D91E1A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0F8827-1F8D-4E9A-9775-ACC7161424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3384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FFD650-FE02-4956-B414-7775833BE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872E97-73F8-4309-85D8-43CC89D241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3AC71E-C7CB-4872-8898-BD0215BF5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E2DAA-CB33-485E-96B0-DAA26CF435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717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DD1202-F3BD-40FC-9424-D8796BE55C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CEE3B5-0BCB-4A67-A921-D55C5FFD49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CC63EB-A3F6-4A40-9F1D-15CBC88752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C8FD1D-367C-42EE-AD2F-3A21BC15B51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6911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2588" y="765175"/>
            <a:ext cx="2160587" cy="50403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765175"/>
            <a:ext cx="6329363" cy="50403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3FC729-D2A8-494A-9F64-44414ACB5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D402239-A0F8-426C-8C92-83C20D5C8B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4B288-A220-4E12-ACD2-4F2FE5D2A5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2D089-6D3D-447F-B2A0-4EEC4271D67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10468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816BBD-EBE6-4C4C-AC6E-1BCE9D299D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FFD9F5-9CD7-4FEA-B08D-87A9D150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334037-9698-445E-8807-12B8A285B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652B0-5DF1-4F91-ACAA-7BF55FB9562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43990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F95F924-720A-45D7-A2A5-AA370058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0475ED-8EF1-4483-8280-2989D5A5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65BA10-5465-428A-A536-47C9C6997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2EC3-8667-4303-9123-AA8054BE5AE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1590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73C5F7-17F8-4A4D-B3CC-145985086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932CD23-9B32-4D56-8C8A-818920229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B6C0341-894D-4B61-A3EE-2C29C28BA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3B3C1C-AE62-4126-93D3-4452D317CD7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7442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24497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24497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9C0B4566-1515-4A4F-B228-18E0A34450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EDE430B-103B-4812-9A59-049514F9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1F3BF3C2-F5E7-41FD-81E4-A4EB3E384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DA572-953F-4DB4-A529-6852A0327ED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2060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>
            <a:extLst>
              <a:ext uri="{FF2B5EF4-FFF2-40B4-BE49-F238E27FC236}">
                <a16:creationId xmlns:a16="http://schemas.microsoft.com/office/drawing/2014/main" id="{8C3E6DEB-C949-40B4-AB5A-8A7C56415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>
            <a:extLst>
              <a:ext uri="{FF2B5EF4-FFF2-40B4-BE49-F238E27FC236}">
                <a16:creationId xmlns:a16="http://schemas.microsoft.com/office/drawing/2014/main" id="{EFA3BB24-A930-4277-B2A3-D92CF691E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>
            <a:extLst>
              <a:ext uri="{FF2B5EF4-FFF2-40B4-BE49-F238E27FC236}">
                <a16:creationId xmlns:a16="http://schemas.microsoft.com/office/drawing/2014/main" id="{602622A2-118C-4E4E-8867-DBCA059D8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8EF7F-C460-4845-846A-10805FCBAA6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298889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3">
            <a:extLst>
              <a:ext uri="{FF2B5EF4-FFF2-40B4-BE49-F238E27FC236}">
                <a16:creationId xmlns:a16="http://schemas.microsoft.com/office/drawing/2014/main" id="{5627AE72-62A1-40E5-8282-93880487A1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>
            <a:extLst>
              <a:ext uri="{FF2B5EF4-FFF2-40B4-BE49-F238E27FC236}">
                <a16:creationId xmlns:a16="http://schemas.microsoft.com/office/drawing/2014/main" id="{9DBF02C3-DD42-4872-A970-DB115320A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0C71D6BB-0FC5-447E-B441-395FF0445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A77D3-1FA2-4989-AAAA-38CA15C86AE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2227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>
            <a:extLst>
              <a:ext uri="{FF2B5EF4-FFF2-40B4-BE49-F238E27FC236}">
                <a16:creationId xmlns:a16="http://schemas.microsoft.com/office/drawing/2014/main" id="{A42778E4-39B5-4D59-97CA-5FAA34A9A3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>
            <a:extLst>
              <a:ext uri="{FF2B5EF4-FFF2-40B4-BE49-F238E27FC236}">
                <a16:creationId xmlns:a16="http://schemas.microsoft.com/office/drawing/2014/main" id="{2E61E9AC-5A9B-47B0-B1A1-DBDC41153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>
            <a:extLst>
              <a:ext uri="{FF2B5EF4-FFF2-40B4-BE49-F238E27FC236}">
                <a16:creationId xmlns:a16="http://schemas.microsoft.com/office/drawing/2014/main" id="{D083AD40-1723-4EB9-AEF0-5C21615F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7D923-BE2E-47F2-9961-1644CE5D3C3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6478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14A5C3-9493-435B-969B-738DAAE15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0282EF-7835-4A0B-B442-B3EE1ADC2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62024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5533C494-3DAE-4FF4-BE0B-67ABDB9382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3C6DA3B0-E869-4A62-AA56-86E3BA928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547A3011-ED75-4367-A0EB-A72A07F26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42BA49-0DE8-4584-AE33-84DCDD155EB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41918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16C901B1-77F2-42D8-8477-BE14DE0CA5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>
            <a:extLst>
              <a:ext uri="{FF2B5EF4-FFF2-40B4-BE49-F238E27FC236}">
                <a16:creationId xmlns:a16="http://schemas.microsoft.com/office/drawing/2014/main" id="{20EC7E9F-9DE3-4C04-BD43-FED53ACD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4B44F7FA-921D-4187-9501-4AD459BBD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264446-F298-4B15-99DA-EB505030FB7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01957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010BD3-29CA-4B97-915B-AA77F0E69D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13F3F6-F18D-4072-B5C7-9947D0ED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F79D3D-9AB0-488B-AD17-2B7668401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9AABE-916D-4299-AF92-ACBA86463CB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09900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2588" y="765175"/>
            <a:ext cx="2160587" cy="50403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765175"/>
            <a:ext cx="6329363" cy="50403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7D8858D-8858-4177-B950-636433D633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876DB17-D417-4C3B-A8C3-0A62A8461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ECE2C1-B475-4458-83DB-AD47AC5FC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425F4-FA9C-4079-953B-285ABDBEAD2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481800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27B54F2-3557-4009-AEFC-E2ED906FEE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1121F7-D509-417E-8428-F86689304C5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5042A5-3B57-4FB6-B4C1-A6E2128AC554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405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68C1873-BC27-4C18-978E-C77F0D94A86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9C3351-B74C-436E-BC20-51BCC5A927E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3A3E7-E49E-4179-8556-E59701C9AA90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368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2FCCC6-68B8-469F-B006-09C592E2F3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C13141-A0F9-49C3-9FA1-F095BB60959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B91F2-AA25-474B-A56B-DA87FEEA3B86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084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24497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24497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2DC1FBD-F0D0-4E49-8912-705A5478C7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4A54FF5-CE22-4D81-A6E3-88DEBFA3607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C8C86-883C-4AAB-9C29-0B2892745065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254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C4D6926-BF64-4A13-A35F-EFEAA7190E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046BFA58-23F2-4942-AEFB-F203FF76766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1DC4-5E33-4EBD-9EF2-5E7ACDF35409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22156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F4A5860-E52F-496A-AE25-6F08863F61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0DDF3A-7453-4BA5-AA9E-4096D60D4FA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A43E-1ABF-47D8-AE57-C8F44FECB7AC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6546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24497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24497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095D1D-4D88-4A4A-8E0D-87D8A9B60F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FD55638-D979-4601-9D66-9A2258880D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70312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409E616-3F52-46CF-8543-FB4E304E7F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EB5EBA5-5D6B-4B85-A4B3-4C904E6417A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451C8-4FB3-4292-9C28-A2C57ABEADEE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0375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88427-C0C1-4603-AC12-D1E9E3CAD16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481BB30-BD06-47CB-BB21-1F34B6B7023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DD0E-596A-409A-ACBC-AA49E8D8BD65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1746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062419C-2A45-48CB-8E00-FD2FE481302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46CC336-4B47-445B-A8D7-6E224B5DF26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BFC46-21FB-4DFD-8801-F3E293430FE2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339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B3063A-C309-43E8-895D-3FF05B93F3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9871EF-4794-467F-A8BA-B0A4311B2EF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57B5F-5FD5-4C5F-9B22-437181DFE94F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14305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2588" y="214313"/>
            <a:ext cx="2160587" cy="55911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214313"/>
            <a:ext cx="6329363" cy="55911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58DFA24-6AAC-4773-80E0-A7DEB11A04E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0B645-F565-4ACA-B0A7-D97FED4B9FB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AB01C-F28A-4CE3-BC7F-7E73E3434C85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04400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FA29F8-B071-4CA8-A0D9-0FEF6E2721D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AB1A9-F424-423A-AB48-C1FB1FD214A1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977FF42-C568-4DDB-B759-757F243413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A73358-7DA2-41D3-AFDF-A81F6F9EF4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FF50-FC04-456B-8CF6-34CD44DC2D4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5029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20AFCF-4FB1-4669-A4DB-D37B9F78A3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FAB43-FF20-4337-821F-715A68BD164C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72BD3A-4E89-4165-92E2-9C6BAF80033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EA6CC1-6AEC-4013-8981-7ACFF28973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BADDA-76B2-44B8-A781-E031571E58E3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54510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E74FF0-88F3-436F-AEE7-D252A5F969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CC762-BA37-4C01-8EDB-4986E5BE4A54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C0E27-DFC5-4391-BF38-0EE99F5EFC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13515FE-B3F7-4ADF-9E7C-FEE465A3A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EF81F-EAB5-498A-BFD6-B89B8C3C60F9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5304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424497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244975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447CD8-7F46-4DAB-87A8-DF9B6AA41B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3882C-B389-4ED1-B3D1-0F703C2821B5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CB1D9B-D54A-4100-8E7A-A2A7A62085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B4853A-DE5C-4E34-A439-39172A73E0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32C4D-251B-41D6-9C0E-896DFB9813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602061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C6D3AE6-9FBE-4094-9EFE-A7E0E0E091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4647F-98C3-4837-B400-03A0B12D8C4D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94CDE3F-E446-487A-B372-A431AFD92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44EDBAA-6C04-4E46-BFF5-8B4245766D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39DB-74E1-4421-8CD0-20B9F3DD692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67610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D2A9ADD-86FB-4D1C-929C-FFF35701D0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B1C83DC-C93D-4A23-82FC-96072C376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34261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12CA853-C229-424D-B5D3-0A79C754B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122A00-167F-4080-B2C1-3BD5AE3B44E2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A771C3E-A1EE-40DE-A51E-E6DFBF56AA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6FACC79-1B21-4877-9DD6-FC821BC03E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F5339-DFBF-421D-8E35-16351C46526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115445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191247-601B-4CF4-B831-6A49801122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C72FC-1281-4850-BDE3-7C7F0ED6B23F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CEF529BC-65BA-4AFD-B9DF-663BBBD3A1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989A29D-6822-43CA-A102-E5B182FA53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D1994-DD1B-421B-BFC8-8FB6D381AC2E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980392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F5C8F90-9184-456B-AF0B-180F116B0F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10621-0119-4228-8A8C-0F1807893EF2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749C5A-FE70-4BB5-A56B-8CD1BA8C44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084EB-BB14-4981-8331-A564A2BB96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7280E-13CE-40C6-A08F-99613338FE8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133866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4C21A46-A1C1-4633-B447-BD70CCFB0C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64289-554A-415B-B96C-844383A35012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A585D-26BA-4B8F-A8D1-7770985CB7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91AA82-29D4-4260-9FFB-2C58314420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7639-B11E-4FE3-8E4D-358DE8265D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61252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84B036-C085-4404-ACD5-A57E5A9902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AEC9E8-2986-4081-9131-49F4C5534EF2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1B61C6-66A9-4BB7-A192-AE932558F1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BAE414-ABF8-4A8F-A68D-1A4DAD5589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48823-DAE7-416F-9193-882012CEC9A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423787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32588" y="214313"/>
            <a:ext cx="2160587" cy="559117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250825" y="214313"/>
            <a:ext cx="6329363" cy="559117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FD9C50-1627-4C7D-BDC2-5308064C3A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92177-885B-4396-9F14-78BE0CC8FCFB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AC78BE-628A-4550-874A-B48810DA39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90B0D9E-78F0-4C75-8DDA-DE3D7FDD42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A8CE3-210B-4E68-8A5B-789AA31E32E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487291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57625" y="214313"/>
            <a:ext cx="4892675" cy="357187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250825" y="1773238"/>
            <a:ext cx="8642350" cy="403225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B0E9A98-DB70-42E5-8C1B-ACFC7F15F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29D25-4B4A-4437-9BF1-9AF73AE9317A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5504C8-4963-4973-980E-330549B77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DB90C8-533A-44C9-956F-4ECAFA20B4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AEC29E-F936-4718-ACB7-1498F99F18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78527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82F2F49-9661-43DB-A0E1-9789CAF31C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F43E3-74EE-4EF6-9292-7C9666FA27FF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410986D-9C0E-416D-B0EC-EBB1F9B69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14E4C-F28C-45E3-9548-C6233E8A5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59358-0824-4A07-82E2-1A7D204192B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921329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8F6B8D8-B7B9-439D-924B-0F3B2ED1AC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88FF-6901-4FCD-876F-C267E1D3D79E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F19B38-57AD-4095-87D5-312115F43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58F3A6-AD58-4C09-AA90-1E07A62A1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9D21-9116-4C8D-9D86-AE0782FAD7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600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0B429D-24C8-4F90-A644-73420B803D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FFFFD-7A3D-40EA-9B64-6463A5D62F64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D41DF6-3C0C-4D82-88EC-C2D430FEE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86B53FC-FAB9-4B66-9A93-A187E527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945D45-AB92-4B86-BF35-0A01FF9385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01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9DE8DE1-A6F5-4271-A933-8FC5BE5266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6F3F456-E972-4127-8C31-406921CED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5997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669D942-29F5-4B9F-A8CC-87B1395030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4A59E-C37C-4CC3-B41E-486389CDD353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692FB7-2305-4BE0-AC9E-92AF1BE4C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056D78B-7DD5-4004-9814-CC757D6C5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6DCB2-4C0B-48DF-9F2D-41C8873E7B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94654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7CA8660-C7C8-45F8-9D97-44F568EFAD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A30EA0-D4B4-4583-B0DE-E995757B5FF6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B92E34-77F1-44A5-893C-A54B4F26B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FB43B26-3620-4A98-BEC9-EBFEAB040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835A3-0555-4159-8935-AC72D7BFB4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81042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7958708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91199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1C8571-E605-4398-8797-1B3EF06D3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59085-E798-4031-8AA1-269F916CEB18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A23EB60-F5DC-41D6-8464-6EF01EC5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927F52-3394-4DEA-BCD6-DA7CB1887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9AEB-A502-4441-A015-72BB650649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6755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72F313B-0E0B-4835-8166-AC2A1F9E4C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95AB9-4850-499A-BED2-016FFAF8809B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CE2A96-7B72-4968-99C3-00EBEACC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C574374-5268-4F57-8A69-58F80AE6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2A1D8-35FF-4D0F-A18F-0578ACFC40C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41812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841775-C758-43E0-BC51-5AFE0CD978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13C37-D6F1-4396-A5E3-1F7C2867E7BB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3890492-C22B-4505-A6EF-5060C502F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E7C56D1-2179-41D5-8E60-CAFF713FC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F052C-FC44-44BC-A3F6-00DDACF412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6226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E1C16B-247F-46F8-B278-BB924B5EDD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3DFA-5A79-462C-ACFE-D8C3A5632F5B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88A691-4A59-48AA-8127-9C5B37042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C3E633-7BB7-40A8-B0E2-1E80115C2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D878A2-B55F-4576-870E-E42F59A6AC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1515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756D856-1B4F-49DE-81EA-774D7DD5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FA529-C720-4F3C-9E31-664419D48202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10D9BDB-DBE5-4B7E-B2E0-1ABD7258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A89464-4D34-49DA-86A4-995EC454C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A84D1-0E68-4877-8590-C0D7D993AD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84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8A746A-528E-434D-8E43-4148795CE1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DF8E3F6-4EA6-4869-8781-9B8A2A1085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207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C6AFB2-C838-4352-A43F-BBFC0CE3BA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9DB42C-BCB8-4DA5-AFC1-E9CD4FD86A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871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779AF2-78E8-4B33-ABD3-8F726FF61A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3717319-009D-4E0B-84DD-C629E4E0A7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855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w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ovéPole 7">
            <a:extLst>
              <a:ext uri="{FF2B5EF4-FFF2-40B4-BE49-F238E27FC236}">
                <a16:creationId xmlns:a16="http://schemas.microsoft.com/office/drawing/2014/main" id="{2ADAD94A-7EE9-4596-A4AC-1D66635A5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85750"/>
            <a:ext cx="521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/>
              <a:t>Název prezentace</a:t>
            </a:r>
          </a:p>
        </p:txBody>
      </p:sp>
      <p:sp>
        <p:nvSpPr>
          <p:cNvPr id="1027" name="TextovéPole 11">
            <a:extLst>
              <a:ext uri="{FF2B5EF4-FFF2-40B4-BE49-F238E27FC236}">
                <a16:creationId xmlns:a16="http://schemas.microsoft.com/office/drawing/2014/main" id="{05CCE420-32BA-4A26-B96B-C2EA96E95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143625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/>
              <a:t>Logotyp OCH/DCH</a:t>
            </a:r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5BC4D98-B234-4787-AF93-C2172E6DDF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765175"/>
            <a:ext cx="86423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018A9315-F93B-4EEB-9362-3DA9102C0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12444CE1-9EAC-4CAB-B224-8BAED29FC1F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108C855-215C-4F96-AE92-02A6705B33F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55492421-0D4F-4FD0-A131-6912A7329373}"/>
              </a:ext>
            </a:extLst>
          </p:cNvPr>
          <p:cNvSpPr/>
          <p:nvPr/>
        </p:nvSpPr>
        <p:spPr>
          <a:xfrm>
            <a:off x="250825" y="188913"/>
            <a:ext cx="3392488" cy="2873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23239F4-F6E5-4487-B565-9974989C9E34}"/>
              </a:ext>
            </a:extLst>
          </p:cNvPr>
          <p:cNvSpPr/>
          <p:nvPr/>
        </p:nvSpPr>
        <p:spPr>
          <a:xfrm>
            <a:off x="3124200" y="6021388"/>
            <a:ext cx="5768975" cy="647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17CADEA5-8B6D-4316-B37F-62D04D86A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765175"/>
            <a:ext cx="86423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13D5E5-0FCD-4E9A-8EBE-367D8E261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578F135-B69B-4D3D-9654-91B467AC08E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63938" y="60483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730C71A-949A-41A8-8B0D-2A4012CBC20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092825"/>
            <a:ext cx="188753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3434085-4A09-4B0F-BB31-A08D194690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092825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B48AB34-BD5F-41A7-AF6D-CE49DE82ED3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2055" name="TextovéPole 7">
            <a:extLst>
              <a:ext uri="{FF2B5EF4-FFF2-40B4-BE49-F238E27FC236}">
                <a16:creationId xmlns:a16="http://schemas.microsoft.com/office/drawing/2014/main" id="{B8D2D07A-F256-462D-B619-A01A50AEB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85750"/>
            <a:ext cx="521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/>
              <a:t>Název prezentace</a:t>
            </a:r>
          </a:p>
        </p:txBody>
      </p:sp>
      <p:sp>
        <p:nvSpPr>
          <p:cNvPr id="2056" name="TextovéPole 11">
            <a:extLst>
              <a:ext uri="{FF2B5EF4-FFF2-40B4-BE49-F238E27FC236}">
                <a16:creationId xmlns:a16="http://schemas.microsoft.com/office/drawing/2014/main" id="{5F892E5B-3E9E-4462-A5B5-8AAC30525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143625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/>
              <a:t>Logotyp OCH/DCH</a:t>
            </a:r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8633A802-C222-40CF-A009-029D1760A103}"/>
              </a:ext>
            </a:extLst>
          </p:cNvPr>
          <p:cNvSpPr/>
          <p:nvPr/>
        </p:nvSpPr>
        <p:spPr>
          <a:xfrm>
            <a:off x="250825" y="188913"/>
            <a:ext cx="3392488" cy="2873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6BCCC242-7E5B-44E3-B8D3-2C9CD31D4B7F}"/>
              </a:ext>
            </a:extLst>
          </p:cNvPr>
          <p:cNvSpPr/>
          <p:nvPr/>
        </p:nvSpPr>
        <p:spPr>
          <a:xfrm>
            <a:off x="3124200" y="6021388"/>
            <a:ext cx="5768975" cy="647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7">
            <a:extLst>
              <a:ext uri="{FF2B5EF4-FFF2-40B4-BE49-F238E27FC236}">
                <a16:creationId xmlns:a16="http://schemas.microsoft.com/office/drawing/2014/main" id="{9C901709-EF5C-4D70-BC65-695B58221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3313" y="285750"/>
            <a:ext cx="5214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/>
              <a:t>Název prezentace</a:t>
            </a:r>
          </a:p>
        </p:txBody>
      </p:sp>
      <p:sp>
        <p:nvSpPr>
          <p:cNvPr id="3075" name="TextovéPole 11">
            <a:extLst>
              <a:ext uri="{FF2B5EF4-FFF2-40B4-BE49-F238E27FC236}">
                <a16:creationId xmlns:a16="http://schemas.microsoft.com/office/drawing/2014/main" id="{30369CC5-5DED-4972-BCEB-C678F0BBD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" y="6143625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/>
              <a:t>Logotyp OCH/DCH</a:t>
            </a:r>
          </a:p>
        </p:txBody>
      </p:sp>
      <p:sp>
        <p:nvSpPr>
          <p:cNvPr id="3076" name="Rectangle 2">
            <a:extLst>
              <a:ext uri="{FF2B5EF4-FFF2-40B4-BE49-F238E27FC236}">
                <a16:creationId xmlns:a16="http://schemas.microsoft.com/office/drawing/2014/main" id="{5221ABDE-0AEC-45AF-B649-3CC897A71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765175"/>
            <a:ext cx="8642350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56F2ED54-D741-4F47-9BA8-63974BCBD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</p:txBody>
      </p:sp>
      <p:sp>
        <p:nvSpPr>
          <p:cNvPr id="9" name="Zástupný symbol pro datum 3">
            <a:extLst>
              <a:ext uri="{FF2B5EF4-FFF2-40B4-BE49-F238E27FC236}">
                <a16:creationId xmlns:a16="http://schemas.microsoft.com/office/drawing/2014/main" id="{FBCE2817-1153-4E44-A076-D526D151845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3563938" y="604837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" name="Zástupný symbol pro zápatí 4">
            <a:extLst>
              <a:ext uri="{FF2B5EF4-FFF2-40B4-BE49-F238E27FC236}">
                <a16:creationId xmlns:a16="http://schemas.microsoft.com/office/drawing/2014/main" id="{437ADB03-EB22-4E93-BCE8-CD4849E01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5857875" y="6072188"/>
            <a:ext cx="1887538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  <a:p>
            <a:pPr>
              <a:defRPr/>
            </a:pPr>
            <a:endParaRPr lang="cs-CZ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170D0557-AB17-4D94-8624-544F7C0347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885113" y="6092825"/>
            <a:ext cx="981075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57D979D-DFD6-4856-938E-2E47A5379FA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84FF0CDA-8FEC-4458-AAC9-4CEA5C15FA3A}"/>
              </a:ext>
            </a:extLst>
          </p:cNvPr>
          <p:cNvSpPr/>
          <p:nvPr/>
        </p:nvSpPr>
        <p:spPr>
          <a:xfrm>
            <a:off x="250825" y="188913"/>
            <a:ext cx="3392488" cy="2873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93DE1A49-7DC3-47AF-BB1A-864263B3A9F7}"/>
              </a:ext>
            </a:extLst>
          </p:cNvPr>
          <p:cNvSpPr/>
          <p:nvPr/>
        </p:nvSpPr>
        <p:spPr>
          <a:xfrm>
            <a:off x="3124200" y="6021388"/>
            <a:ext cx="5768975" cy="647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9" descr="dchb_cmyk.wmf">
            <a:extLst>
              <a:ext uri="{FF2B5EF4-FFF2-40B4-BE49-F238E27FC236}">
                <a16:creationId xmlns:a16="http://schemas.microsoft.com/office/drawing/2014/main" id="{397C43AF-92AC-4F0E-ACB9-F7B58A77D9F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072188"/>
            <a:ext cx="22145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ázek 7" descr="dchb_cmyk.wmf">
            <a:extLst>
              <a:ext uri="{FF2B5EF4-FFF2-40B4-BE49-F238E27FC236}">
                <a16:creationId xmlns:a16="http://schemas.microsoft.com/office/drawing/2014/main" id="{A9667A4F-B1DE-4E40-B088-E6623261CFB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14438"/>
            <a:ext cx="3286125" cy="90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>
            <a:extLst>
              <a:ext uri="{FF2B5EF4-FFF2-40B4-BE49-F238E27FC236}">
                <a16:creationId xmlns:a16="http://schemas.microsoft.com/office/drawing/2014/main" id="{60884D96-ED0F-44B7-8D13-D874623D2E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57625" y="214313"/>
            <a:ext cx="48926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Název prezentace</a:t>
            </a:r>
          </a:p>
        </p:txBody>
      </p:sp>
      <p:sp>
        <p:nvSpPr>
          <p:cNvPr id="4101" name="Rectangle 3">
            <a:extLst>
              <a:ext uri="{FF2B5EF4-FFF2-40B4-BE49-F238E27FC236}">
                <a16:creationId xmlns:a16="http://schemas.microsoft.com/office/drawing/2014/main" id="{173D8BB1-FF3F-47C4-AE63-AA6270E16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D492CFD7-AAFD-45C5-9911-0E97D52966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219845C-2A44-4F78-B415-5DF121F9B76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0" y="6215063"/>
            <a:ext cx="2133600" cy="50006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D835C9A5-99DA-40A7-A007-A7B85AC8620A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E7DF50E-89AA-4426-BD31-75618AFCB9E8}"/>
              </a:ext>
            </a:extLst>
          </p:cNvPr>
          <p:cNvSpPr/>
          <p:nvPr/>
        </p:nvSpPr>
        <p:spPr>
          <a:xfrm>
            <a:off x="250825" y="188913"/>
            <a:ext cx="3392488" cy="2873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D4F34EB6-5E8A-41FC-B68C-5C5120B70801}"/>
              </a:ext>
            </a:extLst>
          </p:cNvPr>
          <p:cNvSpPr/>
          <p:nvPr/>
        </p:nvSpPr>
        <p:spPr>
          <a:xfrm>
            <a:off x="3124200" y="6021388"/>
            <a:ext cx="5768975" cy="647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A7193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9B75C63-1CE6-473F-9CF0-5AADD0C6C8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857625" y="214313"/>
            <a:ext cx="4892675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Název prezentace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A8E11EDE-812F-49A4-8041-0AE6428D04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773238"/>
            <a:ext cx="86423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E7BA9AB-DA0B-495C-97B9-C6A61EAC1CC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29125" y="61436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BAC40B2-B4AC-437A-A8ED-81FC35F8728F}" type="datetimeFigureOut">
              <a:rPr lang="cs-CZ"/>
              <a:pPr>
                <a:defRPr/>
              </a:pPr>
              <a:t>11.03.2019</a:t>
            </a:fld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50882B-21AC-401A-BBFE-0323892575B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2938" y="6072188"/>
            <a:ext cx="18875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6B743DE-49BF-4B08-B6BE-16224D2DF2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5113" y="6092825"/>
            <a:ext cx="9810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06DD72F-AB70-430D-A65F-A77D6D3206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pic>
        <p:nvPicPr>
          <p:cNvPr id="5127" name="Obrázek 9" descr="dchb_cmyk.wmf">
            <a:extLst>
              <a:ext uri="{FF2B5EF4-FFF2-40B4-BE49-F238E27FC236}">
                <a16:creationId xmlns:a16="http://schemas.microsoft.com/office/drawing/2014/main" id="{263A619E-959B-4020-AA1C-8D9CD929D06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072188"/>
            <a:ext cx="22145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7793369-34B5-4227-AFE6-206B81A606B1}"/>
              </a:ext>
            </a:extLst>
          </p:cNvPr>
          <p:cNvSpPr/>
          <p:nvPr/>
        </p:nvSpPr>
        <p:spPr>
          <a:xfrm>
            <a:off x="250825" y="188913"/>
            <a:ext cx="3392488" cy="2873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94D95E04-870C-4470-9E7A-E75F5C964B4B}"/>
              </a:ext>
            </a:extLst>
          </p:cNvPr>
          <p:cNvSpPr/>
          <p:nvPr/>
        </p:nvSpPr>
        <p:spPr>
          <a:xfrm>
            <a:off x="3124200" y="6021388"/>
            <a:ext cx="5768975" cy="6477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>
          <a:solidFill>
            <a:srgbClr val="A7193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>
          <a:solidFill>
            <a:srgbClr val="A7193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031166E2-7220-44DD-AB00-C6424D3AD741}"/>
              </a:ext>
            </a:extLst>
          </p:cNvPr>
          <p:cNvSpPr/>
          <p:nvPr/>
        </p:nvSpPr>
        <p:spPr>
          <a:xfrm>
            <a:off x="250825" y="2349500"/>
            <a:ext cx="8642350" cy="30956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7C9E0F95-9749-47DF-B845-58F5F52EABE0}"/>
              </a:ext>
            </a:extLst>
          </p:cNvPr>
          <p:cNvSpPr/>
          <p:nvPr/>
        </p:nvSpPr>
        <p:spPr>
          <a:xfrm>
            <a:off x="250825" y="260350"/>
            <a:ext cx="8642350" cy="72072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6148" name="TextovéPole 16">
            <a:extLst>
              <a:ext uri="{FF2B5EF4-FFF2-40B4-BE49-F238E27FC236}">
                <a16:creationId xmlns:a16="http://schemas.microsoft.com/office/drawing/2014/main" id="{F3AAFD7A-C769-4C41-A69D-37EB4D2E7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2708275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cs-CZ" altLang="cs-CZ"/>
          </a:p>
        </p:txBody>
      </p:sp>
      <p:sp>
        <p:nvSpPr>
          <p:cNvPr id="6149" name="Zástupný symbol pro nadpis 17">
            <a:extLst>
              <a:ext uri="{FF2B5EF4-FFF2-40B4-BE49-F238E27FC236}">
                <a16:creationId xmlns:a16="http://schemas.microsoft.com/office/drawing/2014/main" id="{7BCB9133-FC3E-4DA4-AA45-D8CE576D8F4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07988" y="2698750"/>
            <a:ext cx="78867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vložíte nadpis.</a:t>
            </a:r>
          </a:p>
        </p:txBody>
      </p:sp>
      <p:pic>
        <p:nvPicPr>
          <p:cNvPr id="6150" name="Obrázek 2">
            <a:extLst>
              <a:ext uri="{FF2B5EF4-FFF2-40B4-BE49-F238E27FC236}">
                <a16:creationId xmlns:a16="http://schemas.microsoft.com/office/drawing/2014/main" id="{07DABCC7-B524-45DA-90B2-8D31CF30AF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1160463"/>
            <a:ext cx="358775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2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tereza.vesela@brno.charita.cz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gif"/><Relationship Id="rId4" Type="http://schemas.openxmlformats.org/officeDocument/2006/relationships/hyperlink" Target="http://dchb.charita.cz/dobrovolnictvi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094A42A9-A8BC-488B-B0C5-447744B0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492375"/>
            <a:ext cx="7958138" cy="1872729"/>
          </a:xfrm>
        </p:spPr>
        <p:txBody>
          <a:bodyPr/>
          <a:lstStyle/>
          <a:p>
            <a:pPr eaLnBrk="1" hangingPunct="1"/>
            <a:br>
              <a:rPr lang="cs-CZ" altLang="cs-CZ" dirty="0"/>
            </a:br>
            <a:r>
              <a:rPr lang="cs-CZ" altLang="cs-CZ" dirty="0"/>
              <a:t>Dobrovolnictví </a:t>
            </a:r>
            <a:br>
              <a:rPr lang="cs-CZ" altLang="cs-CZ" dirty="0"/>
            </a:br>
            <a:br>
              <a:rPr lang="cs-CZ" altLang="cs-CZ" dirty="0"/>
            </a:br>
            <a:r>
              <a:rPr lang="cs-CZ" altLang="cs-CZ" dirty="0"/>
              <a:t>12. 3. 2019</a:t>
            </a:r>
            <a:br>
              <a:rPr lang="cs-CZ" altLang="cs-CZ" dirty="0"/>
            </a:br>
            <a:br>
              <a:rPr lang="cs-CZ" altLang="cs-CZ" dirty="0"/>
            </a:br>
            <a:r>
              <a:rPr lang="cs-CZ" b="0" dirty="0"/>
              <a:t>Ekonomicko-správní fakulta MU</a:t>
            </a:r>
            <a:endParaRPr lang="cs-CZ" altLang="cs-CZ" dirty="0"/>
          </a:p>
        </p:txBody>
      </p:sp>
      <p:pic>
        <p:nvPicPr>
          <p:cNvPr id="3" name="obrázek 1" descr="Podpis DCHB white_final2">
            <a:extLst>
              <a:ext uri="{FF2B5EF4-FFF2-40B4-BE49-F238E27FC236}">
                <a16:creationId xmlns:a16="http://schemas.microsoft.com/office/drawing/2014/main" id="{5FAA56CB-B27D-4D02-813F-3F17C0F5FD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589240"/>
            <a:ext cx="3810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1387"/>
            <a:ext cx="8642350" cy="4311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000" dirty="0">
              <a:solidFill>
                <a:srgbClr val="CC0000"/>
              </a:solidFill>
            </a:endParaRPr>
          </a:p>
          <a:p>
            <a:pPr lvl="0"/>
            <a:r>
              <a:rPr lang="cs-CZ" dirty="0"/>
              <a:t>Smysluplné trávení volného času</a:t>
            </a:r>
          </a:p>
          <a:p>
            <a:pPr lvl="0"/>
            <a:r>
              <a:rPr lang="cs-CZ" dirty="0"/>
              <a:t>Praxe (rozšíření životopisu)</a:t>
            </a:r>
          </a:p>
          <a:p>
            <a:pPr lvl="0"/>
            <a:r>
              <a:rPr lang="cs-CZ" dirty="0"/>
              <a:t>Vyzkoušet si, co bys chtěl dělat v budoucnu</a:t>
            </a:r>
          </a:p>
          <a:p>
            <a:pPr lvl="0"/>
            <a:r>
              <a:rPr lang="cs-CZ" dirty="0"/>
              <a:t>Další vzdělávání </a:t>
            </a:r>
          </a:p>
          <a:p>
            <a:pPr lvl="0"/>
            <a:r>
              <a:rPr lang="cs-CZ" dirty="0"/>
              <a:t>Příležitost se seznámit, získat přátele</a:t>
            </a:r>
          </a:p>
          <a:p>
            <a:pPr lvl="0"/>
            <a:r>
              <a:rPr lang="cs-CZ" dirty="0"/>
              <a:t>sebepoznání</a:t>
            </a:r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b="1" dirty="0"/>
              <a:t>7. Co z toho budu mít?</a:t>
            </a:r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Dobrovolnictví</a:t>
            </a:r>
          </a:p>
        </p:txBody>
      </p:sp>
      <p:pic>
        <p:nvPicPr>
          <p:cNvPr id="6" name="obrázek 1" descr="Podpis DCHB white_final2">
            <a:extLst>
              <a:ext uri="{FF2B5EF4-FFF2-40B4-BE49-F238E27FC236}">
                <a16:creationId xmlns:a16="http://schemas.microsoft.com/office/drawing/2014/main" id="{446675E7-5A73-4E40-BEC7-95FFDF87D3C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884163"/>
            <a:ext cx="3810000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7408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4" y="1012875"/>
            <a:ext cx="8893175" cy="47408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000" dirty="0">
              <a:solidFill>
                <a:srgbClr val="CC0000"/>
              </a:solidFill>
            </a:endParaRPr>
          </a:p>
          <a:p>
            <a:pPr lvl="0"/>
            <a:r>
              <a:rPr lang="cs-CZ" sz="2800" b="1" dirty="0"/>
              <a:t>Aktuálně nabízíme pracovní pozice:</a:t>
            </a:r>
          </a:p>
          <a:p>
            <a:pPr lvl="1"/>
            <a:r>
              <a:rPr lang="cs-CZ" sz="2400" dirty="0"/>
              <a:t>pracovník </a:t>
            </a:r>
            <a:r>
              <a:rPr lang="cs-CZ" sz="2400" dirty="0" err="1"/>
              <a:t>fundraisingu</a:t>
            </a:r>
            <a:r>
              <a:rPr lang="cs-CZ" sz="2400" dirty="0"/>
              <a:t> (Brno), sociální pracovníci, zdravotní sestry…</a:t>
            </a:r>
          </a:p>
          <a:p>
            <a:pPr lvl="1"/>
            <a:r>
              <a:rPr lang="cs-CZ" sz="2400" dirty="0"/>
              <a:t>Pracovníci v soc. službách, osobní asistenti</a:t>
            </a:r>
          </a:p>
          <a:p>
            <a:pPr lvl="1"/>
            <a:r>
              <a:rPr lang="cs-CZ" sz="2400" dirty="0"/>
              <a:t>Aktuální najdete na: http://dchb.charita.cz/volna-mista/</a:t>
            </a:r>
          </a:p>
          <a:p>
            <a:r>
              <a:rPr lang="cs-CZ" sz="2800" b="1" dirty="0"/>
              <a:t>Aktuálně otevřené stáže:</a:t>
            </a:r>
          </a:p>
          <a:p>
            <a:pPr lvl="1"/>
            <a:r>
              <a:rPr lang="cs-CZ" sz="2400" b="1" dirty="0"/>
              <a:t>Administrativa (zaměřeno na dotační programy, PR strategii neziskového sektoru, </a:t>
            </a:r>
            <a:r>
              <a:rPr lang="cs-CZ" sz="2400" b="1" dirty="0" err="1"/>
              <a:t>fundraising</a:t>
            </a:r>
            <a:r>
              <a:rPr lang="cs-CZ" sz="2400" b="1" dirty="0"/>
              <a:t>)</a:t>
            </a:r>
          </a:p>
          <a:p>
            <a:pPr lvl="1"/>
            <a:r>
              <a:rPr lang="cs-CZ" sz="2400" dirty="0"/>
              <a:t>Spolupracujeme na školních stážích – MENDELU, MUNI</a:t>
            </a:r>
          </a:p>
          <a:p>
            <a:pPr lvl="0"/>
            <a:endParaRPr lang="cs-CZ" altLang="cs-CZ" dirty="0"/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64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b="1" dirty="0"/>
              <a:t>  Služby Brno</a:t>
            </a:r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C00000"/>
                </a:solidFill>
              </a:rPr>
              <a:t>Diecézní charita Brno</a:t>
            </a:r>
          </a:p>
        </p:txBody>
      </p:sp>
      <p:pic>
        <p:nvPicPr>
          <p:cNvPr id="3" name="Grafický objekt 2" descr="Schůzka">
            <a:extLst>
              <a:ext uri="{FF2B5EF4-FFF2-40B4-BE49-F238E27FC236}">
                <a16:creationId xmlns:a16="http://schemas.microsoft.com/office/drawing/2014/main" id="{7032EED2-CCDE-419A-8367-33FAAFB7BE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6380" y="-101791"/>
            <a:ext cx="2412207" cy="241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052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4" y="1012875"/>
            <a:ext cx="8893175" cy="474081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000" dirty="0">
              <a:solidFill>
                <a:srgbClr val="CC0000"/>
              </a:solidFill>
            </a:endParaRPr>
          </a:p>
          <a:p>
            <a:pPr lvl="0"/>
            <a:r>
              <a:rPr lang="cs-CZ" sz="2800" dirty="0"/>
              <a:t>Od roku 2002</a:t>
            </a:r>
          </a:p>
          <a:p>
            <a:r>
              <a:rPr lang="cs-CZ" sz="2800" dirty="0"/>
              <a:t>Nabízí kurzy pro odborníky </a:t>
            </a:r>
            <a:r>
              <a:rPr lang="cs-CZ" sz="2800" b="1" dirty="0"/>
              <a:t>i veřejnost:</a:t>
            </a:r>
          </a:p>
          <a:p>
            <a:pPr lvl="1"/>
            <a:r>
              <a:rPr lang="cs-CZ" sz="2400" dirty="0"/>
              <a:t>Akreditované kurzy MŠMT</a:t>
            </a:r>
          </a:p>
          <a:p>
            <a:pPr lvl="1"/>
            <a:r>
              <a:rPr lang="cs-CZ" sz="2400" dirty="0"/>
              <a:t>Akreditované kurzy MPSV </a:t>
            </a:r>
          </a:p>
          <a:p>
            <a:pPr lvl="1"/>
            <a:r>
              <a:rPr lang="cs-CZ" sz="2400" dirty="0"/>
              <a:t>Počítačové kurzy</a:t>
            </a:r>
            <a:endParaRPr lang="cs-CZ" sz="2800" dirty="0"/>
          </a:p>
          <a:p>
            <a:r>
              <a:rPr lang="cs-CZ" sz="2800" dirty="0"/>
              <a:t>Školicí akce, workshopy, kurzy…</a:t>
            </a:r>
          </a:p>
          <a:p>
            <a:r>
              <a:rPr lang="cs-CZ" sz="2800" dirty="0"/>
              <a:t>Diecézní charita Brno důsledně dbá na profesní rozvoj svých pracovníků a plně je podporuje v dalším vzdělávání</a:t>
            </a:r>
          </a:p>
          <a:p>
            <a:pPr lvl="0"/>
            <a:endParaRPr lang="cs-CZ" altLang="cs-CZ" dirty="0"/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236" y="811925"/>
            <a:ext cx="8642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b="1" dirty="0"/>
              <a:t>Oddělení vzdělávání DCHB</a:t>
            </a:r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>
                <a:solidFill>
                  <a:srgbClr val="C00000"/>
                </a:solidFill>
              </a:rPr>
              <a:t>Diecézní charita Brno</a:t>
            </a:r>
          </a:p>
        </p:txBody>
      </p:sp>
      <p:pic>
        <p:nvPicPr>
          <p:cNvPr id="4" name="Grafický objekt 3" descr="Přednášející">
            <a:extLst>
              <a:ext uri="{FF2B5EF4-FFF2-40B4-BE49-F238E27FC236}">
                <a16:creationId xmlns:a16="http://schemas.microsoft.com/office/drawing/2014/main" id="{48E854CB-095D-4272-AE09-A89035C11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79943" y="742288"/>
            <a:ext cx="3290873" cy="329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05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F2714CC7-1CCE-4498-A11A-DF56FA096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313" y="78412"/>
            <a:ext cx="2909780" cy="1342975"/>
          </a:xfrm>
          <a:prstGeom prst="rect">
            <a:avLst/>
          </a:prstGeom>
        </p:spPr>
      </p:pic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315988"/>
            <a:ext cx="8857679" cy="4416474"/>
          </a:xfrm>
        </p:spPr>
        <p:txBody>
          <a:bodyPr/>
          <a:lstStyle/>
          <a:p>
            <a:pPr marL="0" lvl="0" indent="0" algn="ctr">
              <a:buNone/>
            </a:pPr>
            <a:endParaRPr lang="cs-CZ" sz="2000" dirty="0">
              <a:solidFill>
                <a:srgbClr val="CC0000"/>
              </a:solidFill>
            </a:endParaRPr>
          </a:p>
          <a:p>
            <a:r>
              <a:rPr lang="cs-CZ" dirty="0"/>
              <a:t>Mgr. Tereza Veselá, koordinátorka dobrovolníků</a:t>
            </a:r>
          </a:p>
          <a:p>
            <a:r>
              <a:rPr lang="cs-CZ" dirty="0"/>
              <a:t>730 578 754 </a:t>
            </a:r>
          </a:p>
          <a:p>
            <a:r>
              <a:rPr lang="cs-CZ" u="sng" dirty="0">
                <a:hlinkClick r:id="rId3"/>
              </a:rPr>
              <a:t>tereza.vesela@brno.charita.cz</a:t>
            </a:r>
            <a:endParaRPr lang="cs-CZ" u="sng" dirty="0"/>
          </a:p>
          <a:p>
            <a:r>
              <a:rPr lang="cs-CZ" dirty="0">
                <a:hlinkClick r:id="rId4"/>
              </a:rPr>
              <a:t>http://dchb.charita.cz/dobrovolnictvi/</a:t>
            </a:r>
            <a:endParaRPr lang="cs-CZ" dirty="0"/>
          </a:p>
          <a:p>
            <a:pPr lvl="0" algn="ctr"/>
            <a:endParaRPr lang="cs-CZ" dirty="0"/>
          </a:p>
          <a:p>
            <a:pPr algn="ctr"/>
            <a:endParaRPr lang="cs-CZ" dirty="0"/>
          </a:p>
          <a:p>
            <a:pPr lvl="0"/>
            <a:endParaRPr lang="cs-CZ" dirty="0"/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b="1" dirty="0"/>
              <a:t>Kontakt</a:t>
            </a:r>
            <a:endParaRPr lang="cs-CZ" dirty="0"/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b="1" dirty="0">
              <a:solidFill>
                <a:srgbClr val="C00000"/>
              </a:solidFill>
            </a:endParaRPr>
          </a:p>
        </p:txBody>
      </p:sp>
      <p:pic>
        <p:nvPicPr>
          <p:cNvPr id="5" name="obrázek 1" descr="Podpis DCHB white_final2">
            <a:extLst>
              <a:ext uri="{FF2B5EF4-FFF2-40B4-BE49-F238E27FC236}">
                <a16:creationId xmlns:a16="http://schemas.microsoft.com/office/drawing/2014/main" id="{AEB45A2B-B32E-4AC3-A0A2-52ACBF1674F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093" y="4638972"/>
            <a:ext cx="3810000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308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692697"/>
            <a:ext cx="8642350" cy="5039766"/>
          </a:xfrm>
        </p:spPr>
        <p:txBody>
          <a:bodyPr/>
          <a:lstStyle/>
          <a:p>
            <a:pPr algn="ctr"/>
            <a:endParaRPr lang="cs-CZ" dirty="0"/>
          </a:p>
          <a:p>
            <a:pPr marL="0" indent="0" algn="ctr">
              <a:buNone/>
            </a:pPr>
            <a:r>
              <a:rPr lang="cs-CZ" dirty="0"/>
              <a:t>Děkuji za pozornost a přeji krásné jarní dny.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endParaRPr lang="cs-CZ" dirty="0"/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Název</a:t>
            </a:r>
            <a:r>
              <a:rPr lang="cs-CZ" altLang="cs-CZ" sz="1800" dirty="0">
                <a:solidFill>
                  <a:srgbClr val="C00000"/>
                </a:solidFill>
              </a:rPr>
              <a:t> </a:t>
            </a:r>
            <a:r>
              <a:rPr lang="cs-CZ" altLang="cs-CZ" sz="1800" b="1" dirty="0">
                <a:solidFill>
                  <a:srgbClr val="C00000"/>
                </a:solidFill>
              </a:rPr>
              <a:t>kapitoly - část dobrovolnictví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EB2A101-6332-4DA6-A8F7-5B50586F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799" y="2155348"/>
            <a:ext cx="3600402" cy="2547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80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1387"/>
            <a:ext cx="8642350" cy="4311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000" dirty="0">
              <a:solidFill>
                <a:srgbClr val="CC0000"/>
              </a:solidFill>
            </a:endParaRPr>
          </a:p>
          <a:p>
            <a:pPr lvl="0"/>
            <a:r>
              <a:rPr lang="cs-CZ" dirty="0"/>
              <a:t>Už jste tento slyšeli pojem slyšeli? </a:t>
            </a:r>
          </a:p>
          <a:p>
            <a:pPr lvl="0"/>
            <a:r>
              <a:rPr lang="cs-CZ" dirty="0"/>
              <a:t>Co si představíte pod pojmem Diecézní charita Brno?</a:t>
            </a:r>
          </a:p>
          <a:p>
            <a:pPr lvl="0"/>
            <a:endParaRPr lang="cs-CZ" dirty="0"/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ClrTx/>
              <a:buFont typeface="+mj-lt"/>
              <a:buAutoNum type="arabicPeriod"/>
            </a:pPr>
            <a:r>
              <a:rPr lang="cs-CZ" b="1" dirty="0"/>
              <a:t>Diecézní charita Brno</a:t>
            </a:r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Diecézní charita Brno</a:t>
            </a:r>
          </a:p>
        </p:txBody>
      </p:sp>
      <p:pic>
        <p:nvPicPr>
          <p:cNvPr id="5" name="obrázek 1" descr="Podpis DCHB white_final2">
            <a:extLst>
              <a:ext uri="{FF2B5EF4-FFF2-40B4-BE49-F238E27FC236}">
                <a16:creationId xmlns:a16="http://schemas.microsoft.com/office/drawing/2014/main" id="{CFBA0809-AD5D-4CB7-83B8-3A7982139A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627562"/>
            <a:ext cx="38100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B5CDAD85-803D-43A8-B1FC-284E88A980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05064"/>
            <a:ext cx="2857500" cy="18669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FA873D56-6FA0-4F53-B591-8AE8D54D16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159" y="171449"/>
            <a:ext cx="3413760" cy="3096768"/>
          </a:xfrm>
          <a:prstGeom prst="rect">
            <a:avLst/>
          </a:prstGeom>
        </p:spPr>
      </p:pic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1387"/>
            <a:ext cx="8642350" cy="4311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000" dirty="0">
              <a:solidFill>
                <a:srgbClr val="CC0000"/>
              </a:solidFill>
            </a:endParaRPr>
          </a:p>
          <a:p>
            <a:pPr lvl="0"/>
            <a:r>
              <a:rPr lang="cs-CZ" dirty="0"/>
              <a:t>Sociální služby</a:t>
            </a:r>
          </a:p>
          <a:p>
            <a:pPr lvl="0"/>
            <a:r>
              <a:rPr lang="cs-CZ" dirty="0"/>
              <a:t>Zdravotní služby</a:t>
            </a:r>
          </a:p>
          <a:p>
            <a:r>
              <a:rPr lang="cs-CZ" altLang="cs-CZ" dirty="0"/>
              <a:t>Humanitární činnost v ČR</a:t>
            </a:r>
          </a:p>
          <a:p>
            <a:r>
              <a:rPr lang="cs-CZ" altLang="cs-CZ" dirty="0"/>
              <a:t>Humanitární činnost v zahraniční</a:t>
            </a:r>
          </a:p>
          <a:p>
            <a:r>
              <a:rPr lang="cs-CZ" altLang="cs-CZ" dirty="0"/>
              <a:t>Vzdělávání</a:t>
            </a:r>
          </a:p>
          <a:p>
            <a:r>
              <a:rPr lang="cs-CZ" altLang="cs-CZ" dirty="0"/>
              <a:t>Dobrovolnická činnost 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b="1" dirty="0"/>
              <a:t>2. Diecézní charita Brno</a:t>
            </a:r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Diecézní charita Brno</a:t>
            </a:r>
          </a:p>
        </p:txBody>
      </p:sp>
    </p:spTree>
    <p:extLst>
      <p:ext uri="{BB962C8B-B14F-4D97-AF65-F5344CB8AC3E}">
        <p14:creationId xmlns:p14="http://schemas.microsoft.com/office/powerpoint/2010/main" val="2977768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1387"/>
            <a:ext cx="8642350" cy="4311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000" dirty="0">
              <a:solidFill>
                <a:srgbClr val="CC0000"/>
              </a:solidFill>
            </a:endParaRPr>
          </a:p>
          <a:p>
            <a:pPr lvl="0"/>
            <a:r>
              <a:rPr lang="cs-CZ" dirty="0"/>
              <a:t>Jihomoravský kraj a část Vysočiny </a:t>
            </a:r>
          </a:p>
          <a:p>
            <a:r>
              <a:rPr lang="cs-CZ" altLang="cs-CZ" dirty="0"/>
              <a:t>Brno, Žďár nad Sázavou, Třebíč, Hodonín, Jihlava, Rajhrad, Tišnov, Blansko, Znojmo, Břeclav</a:t>
            </a:r>
          </a:p>
          <a:p>
            <a:pPr lvl="0"/>
            <a:endParaRPr lang="cs-CZ" dirty="0"/>
          </a:p>
          <a:p>
            <a:pPr lvl="0"/>
            <a:endParaRPr lang="cs-CZ" dirty="0"/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b="1" dirty="0"/>
              <a:t>3. Diecézní charita Brno - působnost</a:t>
            </a:r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Diecézní charita Brno</a:t>
            </a:r>
          </a:p>
        </p:txBody>
      </p:sp>
      <p:pic>
        <p:nvPicPr>
          <p:cNvPr id="5" name="obrázek 1" descr="Podpis DCHB white_final2">
            <a:extLst>
              <a:ext uri="{FF2B5EF4-FFF2-40B4-BE49-F238E27FC236}">
                <a16:creationId xmlns:a16="http://schemas.microsoft.com/office/drawing/2014/main" id="{CFBA0809-AD5D-4CB7-83B8-3A7982139AB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4884163"/>
            <a:ext cx="3810000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316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1387"/>
            <a:ext cx="8642350" cy="4311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000" dirty="0">
              <a:solidFill>
                <a:srgbClr val="CC0000"/>
              </a:solidFill>
            </a:endParaRPr>
          </a:p>
          <a:p>
            <a:pPr lvl="0"/>
            <a:endParaRPr lang="cs-CZ" dirty="0"/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b="1" dirty="0"/>
              <a:t>4. Krátkodobé dobrovolnictví - akce</a:t>
            </a:r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Dobrovolnictví</a:t>
            </a:r>
          </a:p>
        </p:txBody>
      </p:sp>
      <p:pic>
        <p:nvPicPr>
          <p:cNvPr id="5" name="obrázek 1" descr="Podpis DCHB white_final2">
            <a:extLst>
              <a:ext uri="{FF2B5EF4-FFF2-40B4-BE49-F238E27FC236}">
                <a16:creationId xmlns:a16="http://schemas.microsoft.com/office/drawing/2014/main" id="{44AA9AC3-8F45-4D1D-A966-22779727C7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29" y="4916487"/>
            <a:ext cx="381000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D44D2D2-F712-497C-B4FA-FA192AE9200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4701">
            <a:off x="6148421" y="1558862"/>
            <a:ext cx="2660650" cy="399161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705D6A25-8EE7-41F8-81AB-22795CD81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027">
            <a:off x="78899" y="1635306"/>
            <a:ext cx="4608512" cy="259228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96C961F-5823-4EAB-ADB0-146275DEE63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225" y="3140968"/>
            <a:ext cx="2664460" cy="399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4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1387"/>
            <a:ext cx="8642350" cy="431107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cs-CZ" altLang="cs-CZ" sz="2000" dirty="0">
              <a:solidFill>
                <a:srgbClr val="CC0000"/>
              </a:solidFill>
            </a:endParaRPr>
          </a:p>
          <a:p>
            <a:pPr lvl="0"/>
            <a:r>
              <a:rPr lang="cs-CZ" dirty="0" err="1"/>
              <a:t>DOBROpiknik</a:t>
            </a:r>
            <a:r>
              <a:rPr lang="cs-CZ" dirty="0"/>
              <a:t> (15. 5. 2019)</a:t>
            </a:r>
          </a:p>
          <a:p>
            <a:pPr lvl="0"/>
            <a:r>
              <a:rPr lang="cs-CZ" dirty="0"/>
              <a:t>Zahradní slavnost (červen 2019)</a:t>
            </a:r>
          </a:p>
          <a:p>
            <a:r>
              <a:rPr lang="cs-CZ" dirty="0"/>
              <a:t>Sbírky (např. Koláč pro hospic -  říjen 2019)</a:t>
            </a:r>
          </a:p>
          <a:p>
            <a:pPr lvl="0"/>
            <a:endParaRPr lang="cs-CZ" dirty="0"/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b="1" dirty="0"/>
              <a:t>4. Krátkodobé dobrovolnictví - akce</a:t>
            </a:r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Dobrovolnictví</a:t>
            </a:r>
          </a:p>
        </p:txBody>
      </p:sp>
      <p:pic>
        <p:nvPicPr>
          <p:cNvPr id="5" name="obrázek 1" descr="Podpis DCHB white_final2">
            <a:extLst>
              <a:ext uri="{FF2B5EF4-FFF2-40B4-BE49-F238E27FC236}">
                <a16:creationId xmlns:a16="http://schemas.microsoft.com/office/drawing/2014/main" id="{44AA9AC3-8F45-4D1D-A966-22779727C7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963" y="4916487"/>
            <a:ext cx="3810000" cy="110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17298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D77DAFB-8FBE-4FA7-82DD-63909D00C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68" y="2167380"/>
            <a:ext cx="5328592" cy="3565082"/>
          </a:xfrm>
          <a:prstGeom prst="rect">
            <a:avLst/>
          </a:prstGeom>
        </p:spPr>
      </p:pic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1387"/>
            <a:ext cx="8642350" cy="4311075"/>
          </a:xfrm>
        </p:spPr>
        <p:txBody>
          <a:bodyPr/>
          <a:lstStyle/>
          <a:p>
            <a:pPr lvl="0"/>
            <a:r>
              <a:rPr lang="cs-CZ" dirty="0"/>
              <a:t>1. – 14.ledna 2020</a:t>
            </a:r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b="1" dirty="0"/>
              <a:t>5. Tříkrálová sbírka</a:t>
            </a:r>
            <a:endParaRPr lang="cs-CZ" dirty="0"/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Tříkrálová sbírka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E6D5A6A-4602-4824-BB0B-71624E3E60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432" y="642615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3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1" descr="Podpis DCHB white_final2">
            <a:extLst>
              <a:ext uri="{FF2B5EF4-FFF2-40B4-BE49-F238E27FC236}">
                <a16:creationId xmlns:a16="http://schemas.microsoft.com/office/drawing/2014/main" id="{44AA9AC3-8F45-4D1D-A966-22779727C75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47" y="4659504"/>
            <a:ext cx="3810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1387"/>
            <a:ext cx="8642350" cy="4311075"/>
          </a:xfrm>
        </p:spPr>
        <p:txBody>
          <a:bodyPr/>
          <a:lstStyle/>
          <a:p>
            <a:pPr lvl="0"/>
            <a:r>
              <a:rPr lang="cs-CZ" dirty="0"/>
              <a:t>Docházka za klientem</a:t>
            </a:r>
          </a:p>
          <a:p>
            <a:pPr lvl="1"/>
            <a:r>
              <a:rPr lang="cs-CZ" sz="1800" dirty="0"/>
              <a:t>Senioři (Domov pokojného stáří Kamenná)</a:t>
            </a:r>
          </a:p>
          <a:p>
            <a:pPr lvl="1"/>
            <a:r>
              <a:rPr lang="cs-CZ" sz="1800" dirty="0"/>
              <a:t>Rodiny, matky a ženy v tísni (Azylový dům pro matky s dětmi)</a:t>
            </a:r>
          </a:p>
          <a:p>
            <a:pPr lvl="1"/>
            <a:r>
              <a:rPr lang="cs-CZ" sz="1800" dirty="0"/>
              <a:t>Osoby bez přístřeší (Nízkoprahové denní centrum pro lidi bez domova)</a:t>
            </a:r>
          </a:p>
          <a:p>
            <a:pPr lvl="1"/>
            <a:r>
              <a:rPr lang="cs-CZ" sz="1800" dirty="0"/>
              <a:t>Lidé se zdravotním a mentálním postižením (</a:t>
            </a:r>
            <a:r>
              <a:rPr lang="cs-CZ" sz="1800" dirty="0" err="1"/>
              <a:t>Effeta</a:t>
            </a:r>
            <a:r>
              <a:rPr lang="cs-CZ" sz="1800" dirty="0"/>
              <a:t>, Chráněné bydlení)</a:t>
            </a:r>
          </a:p>
          <a:p>
            <a:pPr lvl="1"/>
            <a:r>
              <a:rPr lang="cs-CZ" sz="1800" dirty="0"/>
              <a:t>Cizinci a uprchlíci (CELSUZ)</a:t>
            </a:r>
          </a:p>
          <a:p>
            <a:pPr lvl="1"/>
            <a:r>
              <a:rPr lang="cs-CZ" sz="1800" dirty="0"/>
              <a:t>Lidé v tíživé sociální situaci (Baltazar)</a:t>
            </a:r>
          </a:p>
          <a:p>
            <a:pPr lvl="0"/>
            <a:r>
              <a:rPr lang="cs-CZ" dirty="0"/>
              <a:t>Administrativní výpomoc – HR odd. </a:t>
            </a:r>
          </a:p>
          <a:p>
            <a:pPr lvl="0"/>
            <a:r>
              <a:rPr lang="cs-CZ" sz="1800" dirty="0"/>
              <a:t>koordinace společenské odpovědnosti firem (CSR)</a:t>
            </a:r>
          </a:p>
          <a:p>
            <a:pPr lvl="0"/>
            <a:endParaRPr lang="cs-CZ" dirty="0"/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b="1" dirty="0"/>
              <a:t>6. Dlouhodobé dobrovolnictví - služby</a:t>
            </a:r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Dobrovolnictví</a:t>
            </a:r>
          </a:p>
        </p:txBody>
      </p:sp>
    </p:spTree>
    <p:extLst>
      <p:ext uri="{BB962C8B-B14F-4D97-AF65-F5344CB8AC3E}">
        <p14:creationId xmlns:p14="http://schemas.microsoft.com/office/powerpoint/2010/main" val="945431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>
            <a:extLst>
              <a:ext uri="{FF2B5EF4-FFF2-40B4-BE49-F238E27FC236}">
                <a16:creationId xmlns:a16="http://schemas.microsoft.com/office/drawing/2014/main" id="{499BAC34-E332-47B5-93C9-120F4AB33F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025">
            <a:off x="4827533" y="1626099"/>
            <a:ext cx="4662238" cy="3106754"/>
          </a:xfrm>
          <a:prstGeom prst="rect">
            <a:avLst/>
          </a:prstGeom>
        </p:spPr>
      </p:pic>
      <p:pic>
        <p:nvPicPr>
          <p:cNvPr id="5" name="obrázek 1" descr="Podpis DCHB white_final2">
            <a:extLst>
              <a:ext uri="{FF2B5EF4-FFF2-40B4-BE49-F238E27FC236}">
                <a16:creationId xmlns:a16="http://schemas.microsoft.com/office/drawing/2014/main" id="{44AA9AC3-8F45-4D1D-A966-22779727C7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047" y="4659504"/>
            <a:ext cx="3810000" cy="1104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58" name="Rectangle 3">
            <a:extLst>
              <a:ext uri="{FF2B5EF4-FFF2-40B4-BE49-F238E27FC236}">
                <a16:creationId xmlns:a16="http://schemas.microsoft.com/office/drawing/2014/main" id="{02F15AF6-C204-4F0B-A24A-977CD5EFBDD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1421387"/>
            <a:ext cx="8642350" cy="4311075"/>
          </a:xfrm>
        </p:spPr>
        <p:txBody>
          <a:bodyPr/>
          <a:lstStyle/>
          <a:p>
            <a:pPr lvl="0"/>
            <a:endParaRPr lang="cs-CZ" dirty="0"/>
          </a:p>
        </p:txBody>
      </p:sp>
      <p:sp>
        <p:nvSpPr>
          <p:cNvPr id="19459" name="TextovéPole 1">
            <a:extLst>
              <a:ext uri="{FF2B5EF4-FFF2-40B4-BE49-F238E27FC236}">
                <a16:creationId xmlns:a16="http://schemas.microsoft.com/office/drawing/2014/main" id="{157515BC-41ED-49D0-93AF-61A1F5B7AC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836613"/>
            <a:ext cx="84248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None/>
            </a:pPr>
            <a:r>
              <a:rPr lang="cs-CZ" b="1" dirty="0"/>
              <a:t>6. Dlouhodobé dobrovolnictví - služby</a:t>
            </a:r>
          </a:p>
        </p:txBody>
      </p:sp>
      <p:sp>
        <p:nvSpPr>
          <p:cNvPr id="19460" name="TextovéPole 2">
            <a:extLst>
              <a:ext uri="{FF2B5EF4-FFF2-40B4-BE49-F238E27FC236}">
                <a16:creationId xmlns:a16="http://schemas.microsoft.com/office/drawing/2014/main" id="{45E87992-7BA1-4AF5-8959-373BDE736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171450"/>
            <a:ext cx="48244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990000"/>
              </a:buClr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C00000"/>
                </a:solidFill>
              </a:rPr>
              <a:t>Dobrovolnictví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11E85FED-EA6F-49D6-9643-9C7DE72616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39964">
            <a:off x="311622" y="1720048"/>
            <a:ext cx="4310993" cy="28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04839"/>
      </p:ext>
    </p:extLst>
  </p:cSld>
  <p:clrMapOvr>
    <a:masterClrMapping/>
  </p:clrMapOvr>
</p:sld>
</file>

<file path=ppt/theme/theme1.xml><?xml version="1.0" encoding="utf-8"?>
<a:theme xmlns:a="http://schemas.openxmlformats.org/drawingml/2006/main" name="1_charita_sabl">
  <a:themeElements>
    <a:clrScheme name="1_charita_sab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harita_sab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harita_sab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rita_sab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rita_sab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rita_sab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rita_sab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harita_sab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rita_sab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rita_sab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rita_sab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rita_sab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rita_sab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harita_sab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 PPT 15.7.2017.pot [režim kompatibility]" id="{4A6F9521-0D3C-41A4-8AAC-28313B769D1D}" vid="{8B0BB36D-B4C3-481A-B9AC-A6758FC5B049}"/>
    </a:ext>
  </a:extLst>
</a:theme>
</file>

<file path=ppt/theme/theme2.xml><?xml version="1.0" encoding="utf-8"?>
<a:theme xmlns:a="http://schemas.openxmlformats.org/drawingml/2006/main" name="charita_sabl">
  <a:themeElements>
    <a:clrScheme name="charita_sab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rita_sab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harita_sab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ita_sab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ita_sab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ita_sab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ita_sab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ita_sab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ita_sab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ita_sab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ita_sab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ita_sab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ita_sab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ita_sab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 PPT 15.7.2017.pot [režim kompatibility]" id="{4A6F9521-0D3C-41A4-8AAC-28313B769D1D}" vid="{7667FB94-10A8-4543-A213-A7C5D82A5086}"/>
    </a:ext>
  </a:extLst>
</a:theme>
</file>

<file path=ppt/theme/theme3.xml><?xml version="1.0" encoding="utf-8"?>
<a:theme xmlns:a="http://schemas.openxmlformats.org/drawingml/2006/main" name="2_charita_sabl">
  <a:themeElements>
    <a:clrScheme name="2_charita_sab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harita_sab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harita_sab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arita_sab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arita_sab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arita_sab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arita_sab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harita_sab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rita_sab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rita_sab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rita_sab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rita_sab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rita_sab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harita_sab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 PPT 15.7.2017.pot [režim kompatibility]" id="{4A6F9521-0D3C-41A4-8AAC-28313B769D1D}" vid="{DC8F3E69-D18E-48E4-8ED1-BD2C8B137F58}"/>
    </a:ext>
  </a:extLst>
</a:theme>
</file>

<file path=ppt/theme/theme4.xml><?xml version="1.0" encoding="utf-8"?>
<a:theme xmlns:a="http://schemas.openxmlformats.org/drawingml/2006/main" name="3_charita_sabl">
  <a:themeElements>
    <a:clrScheme name="3_charita_sab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harita_sab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harita_sab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harita_sab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harita_sab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harita_sab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harita_sab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harita_sab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harita_sab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harita_sab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harita_sab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harita_sab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harita_sab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harita_sab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 PPT 15.7.2017.pot [režim kompatibility]" id="{4A6F9521-0D3C-41A4-8AAC-28313B769D1D}" vid="{A29ABCF1-862B-4852-966A-FA498B776C6A}"/>
    </a:ext>
  </a:extLst>
</a:theme>
</file>

<file path=ppt/theme/theme5.xml><?xml version="1.0" encoding="utf-8"?>
<a:theme xmlns:a="http://schemas.openxmlformats.org/drawingml/2006/main" name="4_charita_sabl">
  <a:themeElements>
    <a:clrScheme name="4_charita_sab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harita_sab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harita_sab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harita_sab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harita_sab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harita_sab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harita_sab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harita_sab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harita_sab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harita_sab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harita_sab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harita_sab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harita_sab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harita_sab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 PPT 15.7.2017.pot [režim kompatibility]" id="{4A6F9521-0D3C-41A4-8AAC-28313B769D1D}" vid="{AABAA19B-4154-4773-9E6A-8EEDFD27FE4E}"/>
    </a:ext>
  </a:extLst>
</a:theme>
</file>

<file path=ppt/theme/theme6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 PPT 15.7.2017.pot [režim kompatibility]" id="{4A6F9521-0D3C-41A4-8AAC-28313B769D1D}" vid="{2723255F-AE47-477E-881B-FB4DD081C8D3}"/>
    </a:ext>
  </a:extLst>
</a:theme>
</file>

<file path=ppt/theme/theme7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PPT 27.4.2018</Template>
  <TotalTime>667</TotalTime>
  <Words>389</Words>
  <Application>Microsoft Office PowerPoint</Application>
  <PresentationFormat>Předvádění na obrazovce (4:3)</PresentationFormat>
  <Paragraphs>89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6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Arial</vt:lpstr>
      <vt:lpstr>1_charita_sabl</vt:lpstr>
      <vt:lpstr>charita_sabl</vt:lpstr>
      <vt:lpstr>2_charita_sabl</vt:lpstr>
      <vt:lpstr>3_charita_sabl</vt:lpstr>
      <vt:lpstr>4_charita_sabl</vt:lpstr>
      <vt:lpstr>Vlastní návrh</vt:lpstr>
      <vt:lpstr> Dobrovolnictví   12. 3. 2019  Ekonomicko-správní fakulta MU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Setkání koordinátorů dobrovolníků</dc:title>
  <dc:creator>Veselá Tereza</dc:creator>
  <cp:lastModifiedBy>Veselá Tereza</cp:lastModifiedBy>
  <cp:revision>2</cp:revision>
  <dcterms:created xsi:type="dcterms:W3CDTF">2018-04-26T09:07:02Z</dcterms:created>
  <dcterms:modified xsi:type="dcterms:W3CDTF">2019-03-11T16:12:04Z</dcterms:modified>
</cp:coreProperties>
</file>