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9" r:id="rId1"/>
  </p:sldMasterIdLst>
  <p:sldIdLst>
    <p:sldId id="256" r:id="rId2"/>
    <p:sldId id="257" r:id="rId3"/>
    <p:sldId id="258" r:id="rId4"/>
    <p:sldId id="261" r:id="rId5"/>
    <p:sldId id="263" r:id="rId6"/>
    <p:sldId id="262" r:id="rId7"/>
    <p:sldId id="270" r:id="rId8"/>
    <p:sldId id="267" r:id="rId9"/>
    <p:sldId id="268" r:id="rId10"/>
    <p:sldId id="259" r:id="rId11"/>
    <p:sldId id="271" r:id="rId12"/>
    <p:sldId id="265" r:id="rId13"/>
    <p:sldId id="272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12D632-BAF5-4186-9D16-7F549EC2A545}" type="doc">
      <dgm:prSet loTypeId="urn:microsoft.com/office/officeart/2005/8/layout/hierarchy2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79025E03-FF59-4864-A99E-5918CA1AD535}">
      <dgm:prSet phldrT="[Text]"/>
      <dgm:spPr/>
      <dgm:t>
        <a:bodyPr/>
        <a:lstStyle/>
        <a:p>
          <a:r>
            <a:rPr lang="cs-CZ" b="1">
              <a:ln/>
            </a:rPr>
            <a:t>POJIŠTĚNÍ</a:t>
          </a:r>
          <a:endParaRPr lang="cs-CZ" b="1" dirty="0">
            <a:ln/>
          </a:endParaRPr>
        </a:p>
      </dgm:t>
    </dgm:pt>
    <dgm:pt modelId="{D356161D-F44A-429F-874F-80D197A1FBCC}" type="parTrans" cxnId="{02795FB7-D409-4E33-933B-B7B5D90AE82A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8D13AB9F-AFC4-4EBB-A55D-97202F965B69}" type="sibTrans" cxnId="{02795FB7-D409-4E33-933B-B7B5D90AE82A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9091A59B-212F-483D-B8E3-84FBCABFD3E0}">
      <dgm:prSet phldrT="[Text]"/>
      <dgm:spPr/>
      <dgm:t>
        <a:bodyPr/>
        <a:lstStyle/>
        <a:p>
          <a:r>
            <a:rPr lang="cs-CZ" b="1">
              <a:ln/>
            </a:rPr>
            <a:t>ZDRAVOTNÍ POJIŠTĚNÍ</a:t>
          </a:r>
          <a:endParaRPr lang="cs-CZ" b="1" dirty="0">
            <a:ln/>
          </a:endParaRPr>
        </a:p>
      </dgm:t>
    </dgm:pt>
    <dgm:pt modelId="{279C876A-89CF-4A81-A274-621CFBE5DFAB}" type="parTrans" cxnId="{5BCB5C9B-81BF-429B-9790-5CFA79E7F3DB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4B9E7031-3E07-4E70-89AD-1457A9CB972E}" type="sibTrans" cxnId="{5BCB5C9B-81BF-429B-9790-5CFA79E7F3DB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0AA11BF9-1CD4-4668-93E1-6C5BBB5C9DB2}">
      <dgm:prSet phldrT="[Text]"/>
      <dgm:spPr/>
      <dgm:t>
        <a:bodyPr/>
        <a:lstStyle/>
        <a:p>
          <a:r>
            <a:rPr lang="cs-CZ" b="1">
              <a:ln/>
            </a:rPr>
            <a:t>NÁKLADY NA LÉČENÍ</a:t>
          </a:r>
          <a:endParaRPr lang="cs-CZ" b="1" dirty="0">
            <a:ln/>
          </a:endParaRPr>
        </a:p>
      </dgm:t>
    </dgm:pt>
    <dgm:pt modelId="{F05F88FF-2A2C-448B-9A51-F21A714AA40B}" type="parTrans" cxnId="{BEB489B4-7361-4D07-826B-B9852FB38A8B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D90851DF-CF16-4897-8A0F-4D8AC0384521}" type="sibTrans" cxnId="{BEB489B4-7361-4D07-826B-B9852FB38A8B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0797E07A-73FC-43D1-AAF0-8CD149F556D4}">
      <dgm:prSet phldrT="[Text]"/>
      <dgm:spPr/>
      <dgm:t>
        <a:bodyPr/>
        <a:lstStyle/>
        <a:p>
          <a:r>
            <a:rPr lang="cs-CZ" b="1">
              <a:ln/>
            </a:rPr>
            <a:t>SOCIÁLNÍ POJIŠTĚNÍ</a:t>
          </a:r>
          <a:endParaRPr lang="cs-CZ" b="1" dirty="0">
            <a:ln/>
          </a:endParaRPr>
        </a:p>
      </dgm:t>
    </dgm:pt>
    <dgm:pt modelId="{7002A4E2-4D7C-4DEA-8CE1-CCD64EB3F378}" type="parTrans" cxnId="{B3398BDB-4071-4BDD-993B-F717327F5FD5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F8B648BA-713A-4365-B561-B5A6226F9E11}" type="sibTrans" cxnId="{B3398BDB-4071-4BDD-993B-F717327F5FD5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50A928B2-12E4-4292-AFED-EDDA1283E39B}">
      <dgm:prSet phldrT="[Text]"/>
      <dgm:spPr/>
      <dgm:t>
        <a:bodyPr/>
        <a:lstStyle/>
        <a:p>
          <a:r>
            <a:rPr lang="cs-CZ" b="1">
              <a:ln/>
            </a:rPr>
            <a:t>NEMOCENSKÁ</a:t>
          </a:r>
          <a:endParaRPr lang="cs-CZ" b="1" dirty="0">
            <a:ln/>
          </a:endParaRPr>
        </a:p>
      </dgm:t>
    </dgm:pt>
    <dgm:pt modelId="{BB9FD38F-22BE-4DE9-BC8F-86E5F6DCA249}" type="parTrans" cxnId="{50A6E69A-D027-4FB6-9AB3-338051BF35DD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703ACCAE-DDB3-4FFF-9002-4C9EE121404D}" type="sibTrans" cxnId="{50A6E69A-D027-4FB6-9AB3-338051BF35DD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65827871-44CB-4843-B408-91E91937573C}">
      <dgm:prSet/>
      <dgm:spPr/>
      <dgm:t>
        <a:bodyPr/>
        <a:lstStyle/>
        <a:p>
          <a:r>
            <a:rPr lang="cs-CZ" b="1">
              <a:ln/>
            </a:rPr>
            <a:t>DŮCHODOVÉ</a:t>
          </a:r>
          <a:endParaRPr lang="cs-CZ" b="1" dirty="0">
            <a:ln/>
          </a:endParaRPr>
        </a:p>
      </dgm:t>
    </dgm:pt>
    <dgm:pt modelId="{0E31A564-F2E6-423A-9BB8-590ADF53E372}" type="parTrans" cxnId="{25314DFD-F869-4E62-AE94-2245CAF0E8B7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D843E5BC-B4DC-48A5-A5B8-A5C1D482E7EB}" type="sibTrans" cxnId="{25314DFD-F869-4E62-AE94-2245CAF0E8B7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E334D7C5-1927-40B8-9EAD-D3A523B47581}">
      <dgm:prSet/>
      <dgm:spPr/>
      <dgm:t>
        <a:bodyPr/>
        <a:lstStyle/>
        <a:p>
          <a:r>
            <a:rPr lang="cs-CZ" b="1" dirty="0">
              <a:ln/>
            </a:rPr>
            <a:t>PŘÍSPĚVEK NA STÁTNÍ POLITIKU ZAMĚSTNANOSTI</a:t>
          </a:r>
        </a:p>
      </dgm:t>
    </dgm:pt>
    <dgm:pt modelId="{1EFB81D0-40C3-4B18-85E8-9D35EC4237E6}" type="parTrans" cxnId="{AE92CC1A-BC04-43C4-B631-AF51925F10B5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CE19B751-B71E-445F-B50E-D4E008EFE7E0}" type="sibTrans" cxnId="{AE92CC1A-BC04-43C4-B631-AF51925F10B5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6B7D073D-BC63-4F83-B830-01F9B931379A}">
      <dgm:prSet/>
      <dgm:spPr/>
      <dgm:t>
        <a:bodyPr/>
        <a:lstStyle/>
        <a:p>
          <a:r>
            <a:rPr lang="cs-CZ" b="1">
              <a:ln/>
            </a:rPr>
            <a:t>NEMOCENSKÁ</a:t>
          </a:r>
          <a:endParaRPr lang="cs-CZ" b="1" dirty="0">
            <a:ln/>
          </a:endParaRPr>
        </a:p>
      </dgm:t>
    </dgm:pt>
    <dgm:pt modelId="{786363F6-1D06-4E77-8B90-086467556DE8}" type="parTrans" cxnId="{25D38568-86D2-4F5F-84C8-1300863AE7E2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F6E60818-1BD6-4F60-82DA-5C20F0748787}" type="sibTrans" cxnId="{25D38568-86D2-4F5F-84C8-1300863AE7E2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826CE138-E76B-4F92-BF9F-0E58754910F5}">
      <dgm:prSet/>
      <dgm:spPr/>
      <dgm:t>
        <a:bodyPr/>
        <a:lstStyle/>
        <a:p>
          <a:r>
            <a:rPr lang="cs-CZ" b="1">
              <a:ln/>
            </a:rPr>
            <a:t>PENĚŽITÁ POMOC V MATEŘSTVÍ</a:t>
          </a:r>
          <a:endParaRPr lang="cs-CZ" b="1" dirty="0">
            <a:ln/>
          </a:endParaRPr>
        </a:p>
      </dgm:t>
    </dgm:pt>
    <dgm:pt modelId="{313373C2-A384-497B-8C37-BA0A9F079D6D}" type="parTrans" cxnId="{9C3063FA-0080-452F-B640-21E094695D84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D1ACDA80-59D3-4C88-B89D-0BC32552031D}" type="sibTrans" cxnId="{9C3063FA-0080-452F-B640-21E094695D84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1734DFF4-3761-4FFC-A936-6C6B39FFBE85}">
      <dgm:prSet/>
      <dgm:spPr/>
      <dgm:t>
        <a:bodyPr/>
        <a:lstStyle/>
        <a:p>
          <a:r>
            <a:rPr lang="cs-CZ" b="1">
              <a:ln/>
            </a:rPr>
            <a:t>DÁVKA OTCOVSKÉ PORODNÍ PÉČE</a:t>
          </a:r>
          <a:endParaRPr lang="cs-CZ" b="1" dirty="0">
            <a:ln/>
          </a:endParaRPr>
        </a:p>
      </dgm:t>
    </dgm:pt>
    <dgm:pt modelId="{9ED9D81F-9646-4859-BB2F-3B64DC31CDB7}" type="parTrans" cxnId="{A2CE266C-14F6-4654-A820-A28C390C0952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68BF9CE4-A884-4DF0-A0F2-E303C2CCB242}" type="sibTrans" cxnId="{A2CE266C-14F6-4654-A820-A28C390C0952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1358D3A0-68FC-4E96-AB31-47C0876E728E}">
      <dgm:prSet/>
      <dgm:spPr/>
      <dgm:t>
        <a:bodyPr/>
        <a:lstStyle/>
        <a:p>
          <a:r>
            <a:rPr lang="cs-CZ" b="1">
              <a:ln/>
            </a:rPr>
            <a:t>OŠETŘOVNÉ</a:t>
          </a:r>
          <a:endParaRPr lang="cs-CZ" b="1" dirty="0">
            <a:ln/>
          </a:endParaRPr>
        </a:p>
      </dgm:t>
    </dgm:pt>
    <dgm:pt modelId="{72D1057B-14F8-4A04-926D-4F604F1527F8}" type="parTrans" cxnId="{BF70E71E-1B07-466F-9DC2-278C3D3F1C13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BFA79368-F87D-4000-8E37-77850AE508CE}" type="sibTrans" cxnId="{BF70E71E-1B07-466F-9DC2-278C3D3F1C13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5E28548D-CFA1-43D4-BD00-8F35785E974D}">
      <dgm:prSet/>
      <dgm:spPr/>
      <dgm:t>
        <a:bodyPr/>
        <a:lstStyle/>
        <a:p>
          <a:r>
            <a:rPr lang="cs-CZ" b="1">
              <a:ln/>
            </a:rPr>
            <a:t>DLOUHODOBÉ OŠETŘOVNÉ</a:t>
          </a:r>
          <a:endParaRPr lang="cs-CZ" b="1" dirty="0">
            <a:ln/>
          </a:endParaRPr>
        </a:p>
      </dgm:t>
    </dgm:pt>
    <dgm:pt modelId="{3DCB2658-BB5D-4E26-919E-96A14EBC16BF}" type="parTrans" cxnId="{B8ECD6DE-C60F-4D56-938E-C048A21B89DC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ED9A6AEE-6436-4918-B1B4-6E4FC1DF079C}" type="sibTrans" cxnId="{B8ECD6DE-C60F-4D56-938E-C048A21B89DC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FCE5ABBB-AFDD-4164-AB07-5E19644D6487}">
      <dgm:prSet/>
      <dgm:spPr/>
      <dgm:t>
        <a:bodyPr/>
        <a:lstStyle/>
        <a:p>
          <a:r>
            <a:rPr lang="cs-CZ" b="1">
              <a:ln/>
            </a:rPr>
            <a:t>VYROVNÁVACÍ PŘÍSPĚVEK</a:t>
          </a:r>
          <a:endParaRPr lang="cs-CZ" b="1" dirty="0">
            <a:ln/>
          </a:endParaRPr>
        </a:p>
      </dgm:t>
    </dgm:pt>
    <dgm:pt modelId="{4016CE24-47DC-4B7A-B9FA-4FBD1481E4BD}" type="parTrans" cxnId="{447560F1-66FA-47C4-8815-F36C235AF3F6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EFFF6792-CFE5-416D-9488-24047862EE77}" type="sibTrans" cxnId="{447560F1-66FA-47C4-8815-F36C235AF3F6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74C10A89-1D31-4537-887F-4597FAAE9778}">
      <dgm:prSet/>
      <dgm:spPr/>
      <dgm:t>
        <a:bodyPr/>
        <a:lstStyle/>
        <a:p>
          <a:r>
            <a:rPr lang="cs-CZ" b="1">
              <a:ln/>
            </a:rPr>
            <a:t>STAROBNÍ</a:t>
          </a:r>
          <a:endParaRPr lang="cs-CZ" b="1" dirty="0">
            <a:ln/>
          </a:endParaRPr>
        </a:p>
      </dgm:t>
    </dgm:pt>
    <dgm:pt modelId="{C688CD85-6B2D-4C8C-8BE2-539329C6A805}" type="parTrans" cxnId="{8B317659-0995-4C2B-92F0-D122C9DC9A15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10396632-6579-49FF-8339-04348A431744}" type="sibTrans" cxnId="{8B317659-0995-4C2B-92F0-D122C9DC9A15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3AB57A60-1AF5-4468-B552-2E092B35A60D}">
      <dgm:prSet/>
      <dgm:spPr/>
      <dgm:t>
        <a:bodyPr/>
        <a:lstStyle/>
        <a:p>
          <a:r>
            <a:rPr lang="cs-CZ" b="1">
              <a:ln/>
            </a:rPr>
            <a:t>INVALIDNÍ DŮCHODY</a:t>
          </a:r>
          <a:endParaRPr lang="cs-CZ" b="1" dirty="0">
            <a:ln/>
          </a:endParaRPr>
        </a:p>
      </dgm:t>
    </dgm:pt>
    <dgm:pt modelId="{46D07ABE-FAA6-40DD-A63F-EABF1B0B3A15}" type="parTrans" cxnId="{DBD12E2D-3CDD-40D2-9020-62F7E471B99E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374BA4E8-A884-4F0D-9DB1-3D07F509ADA1}" type="sibTrans" cxnId="{DBD12E2D-3CDD-40D2-9020-62F7E471B99E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D0097BEB-2017-4563-B441-2F2F54C58630}">
      <dgm:prSet/>
      <dgm:spPr/>
      <dgm:t>
        <a:bodyPr/>
        <a:lstStyle/>
        <a:p>
          <a:r>
            <a:rPr lang="cs-CZ" b="1">
              <a:ln/>
            </a:rPr>
            <a:t>POZŮSTALOSTNÍ DŮCHODY</a:t>
          </a:r>
          <a:endParaRPr lang="cs-CZ" b="1" dirty="0">
            <a:ln/>
          </a:endParaRPr>
        </a:p>
      </dgm:t>
    </dgm:pt>
    <dgm:pt modelId="{63C371FE-AAE1-4AD4-85EE-912917BE5936}" type="parTrans" cxnId="{CE471EBE-1281-45AE-A18E-ABBB3BAEEAC1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D4B01F73-A7CE-42BA-BD3A-DD60E592C071}" type="sibTrans" cxnId="{CE471EBE-1281-45AE-A18E-ABBB3BAEEAC1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144BCB62-4D14-48F6-BC7A-6475C6E3566A}">
      <dgm:prSet/>
      <dgm:spPr/>
      <dgm:t>
        <a:bodyPr/>
        <a:lstStyle/>
        <a:p>
          <a:r>
            <a:rPr lang="cs-CZ" b="1">
              <a:ln/>
            </a:rPr>
            <a:t>PLNÝ INVALIDNÍ</a:t>
          </a:r>
          <a:endParaRPr lang="cs-CZ" b="1" dirty="0">
            <a:ln/>
          </a:endParaRPr>
        </a:p>
      </dgm:t>
    </dgm:pt>
    <dgm:pt modelId="{D9D23F8F-B39B-4724-8EE6-6D5852F168FA}" type="parTrans" cxnId="{C68E2DA8-B8F4-4ED5-832C-A6964B8F47A2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79C12434-9E49-4FB3-8385-BC57B92F3293}" type="sibTrans" cxnId="{C68E2DA8-B8F4-4ED5-832C-A6964B8F47A2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8A2FBD99-2E0E-4C88-8413-8918AB1CB01E}">
      <dgm:prSet/>
      <dgm:spPr/>
      <dgm:t>
        <a:bodyPr/>
        <a:lstStyle/>
        <a:p>
          <a:r>
            <a:rPr lang="cs-CZ" b="1">
              <a:ln/>
            </a:rPr>
            <a:t>ČÁSTEČNÝ INVALIDNÍ</a:t>
          </a:r>
          <a:endParaRPr lang="cs-CZ" b="1" dirty="0">
            <a:ln/>
          </a:endParaRPr>
        </a:p>
      </dgm:t>
    </dgm:pt>
    <dgm:pt modelId="{AD9374C2-6551-4931-AF5A-0D7E91AFF407}" type="parTrans" cxnId="{9130F70C-F6F7-49CC-8ADA-5E0B36AE650F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8FAB7A84-6463-49F2-9418-BA55EB85E204}" type="sibTrans" cxnId="{9130F70C-F6F7-49CC-8ADA-5E0B36AE650F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FBAD6A32-A40A-4CAE-9D03-D082387D7BEA}">
      <dgm:prSet/>
      <dgm:spPr/>
      <dgm:t>
        <a:bodyPr/>
        <a:lstStyle/>
        <a:p>
          <a:r>
            <a:rPr lang="cs-CZ" b="1">
              <a:ln/>
            </a:rPr>
            <a:t>VDOVSKÝ</a:t>
          </a:r>
          <a:endParaRPr lang="cs-CZ" b="1" dirty="0">
            <a:ln/>
          </a:endParaRPr>
        </a:p>
      </dgm:t>
    </dgm:pt>
    <dgm:pt modelId="{E32016AC-AA31-40F7-8B7A-D71DADDDBD83}" type="parTrans" cxnId="{78242225-70D1-42EF-8EC7-743EAA66482A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63A37347-4921-4359-91E7-80F2A13EF7D2}" type="sibTrans" cxnId="{78242225-70D1-42EF-8EC7-743EAA66482A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4CC90715-D79C-4098-B634-6F1CC2A07498}">
      <dgm:prSet/>
      <dgm:spPr/>
      <dgm:t>
        <a:bodyPr/>
        <a:lstStyle/>
        <a:p>
          <a:r>
            <a:rPr lang="cs-CZ" b="1">
              <a:ln/>
            </a:rPr>
            <a:t>SIROTČÍ</a:t>
          </a:r>
          <a:endParaRPr lang="cs-CZ" b="1" dirty="0">
            <a:ln/>
          </a:endParaRPr>
        </a:p>
      </dgm:t>
    </dgm:pt>
    <dgm:pt modelId="{E841DC9A-D82B-40DA-88C0-EAE7D2D8E245}" type="parTrans" cxnId="{6D5B2719-40D7-4D98-ADF1-14EEA3E60B8C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9D9874B6-B33A-4E00-9BDD-B42A4ACFC3AE}" type="sibTrans" cxnId="{6D5B2719-40D7-4D98-ADF1-14EEA3E60B8C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A3BC0C53-CF8A-45BF-B3D6-3BCB50C7E7EE}">
      <dgm:prSet/>
      <dgm:spPr/>
      <dgm:t>
        <a:bodyPr/>
        <a:lstStyle/>
        <a:p>
          <a:r>
            <a:rPr lang="cs-CZ" b="1">
              <a:ln/>
            </a:rPr>
            <a:t>PODPORA V NEZAMĚSTNANOSTI</a:t>
          </a:r>
          <a:endParaRPr lang="cs-CZ" b="1" dirty="0">
            <a:ln/>
          </a:endParaRPr>
        </a:p>
      </dgm:t>
    </dgm:pt>
    <dgm:pt modelId="{13C59B34-FBD8-4AE7-985A-89FE8110AE4D}" type="parTrans" cxnId="{32349DB1-9324-42F2-B7F7-0910E13B0BD2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5087EEA1-4FAE-4416-9B5A-FF3DD48AA46C}" type="sibTrans" cxnId="{32349DB1-9324-42F2-B7F7-0910E13B0BD2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D3482226-A3B3-48E4-83F2-33732BBB2F84}">
      <dgm:prSet/>
      <dgm:spPr/>
      <dgm:t>
        <a:bodyPr/>
        <a:lstStyle/>
        <a:p>
          <a:r>
            <a:rPr lang="cs-CZ" b="1">
              <a:ln/>
            </a:rPr>
            <a:t>SOCIÁLNÍ ZABEZPEČENÍ</a:t>
          </a:r>
          <a:endParaRPr lang="cs-CZ" b="1" dirty="0">
            <a:ln/>
          </a:endParaRPr>
        </a:p>
      </dgm:t>
    </dgm:pt>
    <dgm:pt modelId="{C6A98750-9582-4F74-8952-82651BBC47CC}" type="parTrans" cxnId="{92527466-F124-4E08-9A98-DD1CC61C56CD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1E53F8E6-452D-4EC4-A2F7-55F3B599EDFA}" type="sibTrans" cxnId="{92527466-F124-4E08-9A98-DD1CC61C56CD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E02EF4B1-F2B0-42AB-8467-69A54B1E6E1C}">
      <dgm:prSet/>
      <dgm:spPr/>
      <dgm:t>
        <a:bodyPr/>
        <a:lstStyle/>
        <a:p>
          <a:r>
            <a:rPr lang="cs-CZ" b="1">
              <a:ln/>
            </a:rPr>
            <a:t>PODPORA</a:t>
          </a:r>
          <a:endParaRPr lang="cs-CZ" b="1" dirty="0">
            <a:ln/>
          </a:endParaRPr>
        </a:p>
      </dgm:t>
    </dgm:pt>
    <dgm:pt modelId="{4EDBB0E2-95E2-4B2B-AF35-0D2BB7D02B0D}" type="parTrans" cxnId="{3D981A5C-CE40-46C2-A7B5-CA8BCCD0B1A1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136C5918-AA2B-41AA-9D31-4F481ED19353}" type="sibTrans" cxnId="{3D981A5C-CE40-46C2-A7B5-CA8BCCD0B1A1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509DA253-D6FC-4968-976A-CBFBC54C2447}">
      <dgm:prSet/>
      <dgm:spPr/>
      <dgm:t>
        <a:bodyPr/>
        <a:lstStyle/>
        <a:p>
          <a:r>
            <a:rPr lang="cs-CZ" b="1">
              <a:ln/>
            </a:rPr>
            <a:t>POMOC</a:t>
          </a:r>
          <a:endParaRPr lang="cs-CZ" b="1" dirty="0">
            <a:ln/>
          </a:endParaRPr>
        </a:p>
      </dgm:t>
    </dgm:pt>
    <dgm:pt modelId="{B99E1F61-37BD-4B20-8E04-4FA7768FF257}" type="parTrans" cxnId="{FB8996E7-B17F-4217-BE02-B351502C3FBD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710D0CC4-5628-4279-A4EF-3D3929FD51D1}" type="sibTrans" cxnId="{FB8996E7-B17F-4217-BE02-B351502C3FBD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EC452C12-B24D-459D-B783-5D22275263C2}">
      <dgm:prSet/>
      <dgm:spPr/>
      <dgm:t>
        <a:bodyPr/>
        <a:lstStyle/>
        <a:p>
          <a:r>
            <a:rPr lang="cs-CZ" b="1">
              <a:ln/>
            </a:rPr>
            <a:t>DÁVKY STÁTNÍ SOCIÁLNÍ PODPORY</a:t>
          </a:r>
          <a:endParaRPr lang="cs-CZ" b="1" dirty="0">
            <a:ln/>
          </a:endParaRPr>
        </a:p>
      </dgm:t>
    </dgm:pt>
    <dgm:pt modelId="{D7C928B0-85F9-4A73-8304-6B22C6CAD59A}" type="parTrans" cxnId="{B2AE56F9-FBB9-4C2A-87A5-43BF5AF447F8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8B77B681-9C91-4351-ABB4-228AF776D7CB}" type="sibTrans" cxnId="{B2AE56F9-FBB9-4C2A-87A5-43BF5AF447F8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D568E26C-56B1-4B70-8B9B-FE90D5D8BC03}">
      <dgm:prSet/>
      <dgm:spPr/>
      <dgm:t>
        <a:bodyPr/>
        <a:lstStyle/>
        <a:p>
          <a:r>
            <a:rPr lang="cs-CZ" b="1">
              <a:ln/>
            </a:rPr>
            <a:t>ZÁLEŽÍ NA PŘÍJMU</a:t>
          </a:r>
          <a:endParaRPr lang="cs-CZ" b="1" dirty="0">
            <a:ln/>
          </a:endParaRPr>
        </a:p>
      </dgm:t>
    </dgm:pt>
    <dgm:pt modelId="{6BAA454A-6BF3-4010-B29F-D75519116B04}" type="parTrans" cxnId="{E870F305-C5E6-46AA-82C6-0E8A29DB6B29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468DAE7D-70F6-44D0-80E2-C85176B1C16B}" type="sibTrans" cxnId="{E870F305-C5E6-46AA-82C6-0E8A29DB6B29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97C0EEAD-2D68-4E73-827B-8959E6C83C4D}">
      <dgm:prSet/>
      <dgm:spPr/>
      <dgm:t>
        <a:bodyPr/>
        <a:lstStyle/>
        <a:p>
          <a:r>
            <a:rPr lang="cs-CZ" b="1">
              <a:ln/>
            </a:rPr>
            <a:t>NEZÁLEŽÍ NA PŘÍJMU</a:t>
          </a:r>
          <a:endParaRPr lang="cs-CZ" b="1" dirty="0">
            <a:ln/>
          </a:endParaRPr>
        </a:p>
      </dgm:t>
    </dgm:pt>
    <dgm:pt modelId="{544C41FE-B878-4EEB-A575-4E030F1170FB}" type="parTrans" cxnId="{E2C2257F-39D9-4512-BA66-65D7F58F2409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E50895EA-7A0E-4851-9263-BB9D196FF5A0}" type="sibTrans" cxnId="{E2C2257F-39D9-4512-BA66-65D7F58F2409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A6B49E38-75D7-4B07-A2DE-A1F9EF9A3933}">
      <dgm:prSet/>
      <dgm:spPr/>
      <dgm:t>
        <a:bodyPr/>
        <a:lstStyle/>
        <a:p>
          <a:r>
            <a:rPr lang="cs-CZ" b="1">
              <a:ln/>
            </a:rPr>
            <a:t>PŘÍDAVEK NA DÍTĚ</a:t>
          </a:r>
          <a:endParaRPr lang="cs-CZ" b="1" dirty="0">
            <a:ln/>
          </a:endParaRPr>
        </a:p>
      </dgm:t>
    </dgm:pt>
    <dgm:pt modelId="{22502C36-603C-4C95-BF4B-E0674957DFE3}" type="parTrans" cxnId="{9B0425FF-528C-4A30-8161-8E09DBF08D71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C9DBC48C-E45A-49F2-9A8D-F41310005F4A}" type="sibTrans" cxnId="{9B0425FF-528C-4A30-8161-8E09DBF08D71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42661DB3-90E3-4518-90AB-364BCF02EAC4}">
      <dgm:prSet/>
      <dgm:spPr/>
      <dgm:t>
        <a:bodyPr/>
        <a:lstStyle/>
        <a:p>
          <a:r>
            <a:rPr lang="cs-CZ" b="1">
              <a:ln/>
            </a:rPr>
            <a:t>PŘÍSPĚVEK NA BYDLENÍ</a:t>
          </a:r>
          <a:endParaRPr lang="cs-CZ" b="1" dirty="0">
            <a:ln/>
          </a:endParaRPr>
        </a:p>
      </dgm:t>
    </dgm:pt>
    <dgm:pt modelId="{C38A8469-BC74-4E05-A5C2-A67E9617E775}" type="parTrans" cxnId="{03E14C04-D292-4E47-AD85-42E0EB3FA3D6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A0736B1A-153E-4071-A89C-15BA1B15457F}" type="sibTrans" cxnId="{03E14C04-D292-4E47-AD85-42E0EB3FA3D6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2F8BD6A1-B13F-4753-BD07-261E514F34D2}">
      <dgm:prSet/>
      <dgm:spPr/>
      <dgm:t>
        <a:bodyPr/>
        <a:lstStyle/>
        <a:p>
          <a:r>
            <a:rPr lang="cs-CZ" b="1">
              <a:ln/>
            </a:rPr>
            <a:t>SOCIÁLNÍ PŘÍPLATEK</a:t>
          </a:r>
          <a:endParaRPr lang="cs-CZ" b="1" dirty="0">
            <a:ln/>
          </a:endParaRPr>
        </a:p>
      </dgm:t>
    </dgm:pt>
    <dgm:pt modelId="{F7AB55C8-E694-4B21-AF58-2B77B7E3AFF8}" type="parTrans" cxnId="{36011CEA-62D3-4FBE-8DA0-75CEBDB6E14E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2E233BB8-F8C3-498C-9304-198ACFFCA1F0}" type="sibTrans" cxnId="{36011CEA-62D3-4FBE-8DA0-75CEBDB6E14E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B6003E86-FD80-474A-98EA-53A8E3D6D006}">
      <dgm:prSet/>
      <dgm:spPr/>
      <dgm:t>
        <a:bodyPr/>
        <a:lstStyle/>
        <a:p>
          <a:r>
            <a:rPr lang="cs-CZ" b="1">
              <a:ln/>
            </a:rPr>
            <a:t>PORODNÉ</a:t>
          </a:r>
          <a:endParaRPr lang="cs-CZ" b="1" dirty="0">
            <a:ln/>
          </a:endParaRPr>
        </a:p>
      </dgm:t>
    </dgm:pt>
    <dgm:pt modelId="{1ED699E2-AF23-4D2E-B319-813ED12F509E}" type="parTrans" cxnId="{0EA86225-3DC6-4696-BAC6-8DEF0F158A96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C3E999AE-C5E1-4452-AD44-67BA9DA71EC1}" type="sibTrans" cxnId="{0EA86225-3DC6-4696-BAC6-8DEF0F158A96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4DF57FC9-320B-4B7F-BAF2-9E441351470C}">
      <dgm:prSet/>
      <dgm:spPr/>
      <dgm:t>
        <a:bodyPr/>
        <a:lstStyle/>
        <a:p>
          <a:r>
            <a:rPr lang="cs-CZ" b="1">
              <a:ln/>
            </a:rPr>
            <a:t>POHŘEBNÉ</a:t>
          </a:r>
          <a:endParaRPr lang="cs-CZ" b="1" dirty="0">
            <a:ln/>
          </a:endParaRPr>
        </a:p>
      </dgm:t>
    </dgm:pt>
    <dgm:pt modelId="{75D2725F-968C-47A8-BC75-DBEBE1CCA2A4}" type="parTrans" cxnId="{A1D61C4E-6FCB-455A-B2E0-6C04BC9A9D2D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7D335F0D-B08F-4439-A5AB-9BFA7F9F21CC}" type="sibTrans" cxnId="{A1D61C4E-6FCB-455A-B2E0-6C04BC9A9D2D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48C28669-2545-4E04-9B1A-0A2338221965}">
      <dgm:prSet/>
      <dgm:spPr/>
      <dgm:t>
        <a:bodyPr/>
        <a:lstStyle/>
        <a:p>
          <a:r>
            <a:rPr lang="cs-CZ" b="1">
              <a:ln/>
            </a:rPr>
            <a:t>RODIČOVSKÝ PŘÍSPĚVEK</a:t>
          </a:r>
          <a:endParaRPr lang="cs-CZ" b="1" dirty="0">
            <a:ln/>
          </a:endParaRPr>
        </a:p>
      </dgm:t>
    </dgm:pt>
    <dgm:pt modelId="{9185103E-8C77-4B45-B277-53F85E994899}" type="parTrans" cxnId="{001D36CE-F8CF-4219-9800-131BD41C72F5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1CBFE80C-D93E-4720-9213-D2220B30764C}" type="sibTrans" cxnId="{001D36CE-F8CF-4219-9800-131BD41C72F5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928C0F5A-DDBA-431F-A884-1ED9EEEA7A46}">
      <dgm:prSet/>
      <dgm:spPr/>
      <dgm:t>
        <a:bodyPr/>
        <a:lstStyle/>
        <a:p>
          <a:r>
            <a:rPr lang="cs-CZ" b="1">
              <a:ln/>
            </a:rPr>
            <a:t>DÁVKY PĚSTOUNSKÉ PÉČE</a:t>
          </a:r>
          <a:endParaRPr lang="cs-CZ" b="1" dirty="0">
            <a:ln/>
          </a:endParaRPr>
        </a:p>
      </dgm:t>
    </dgm:pt>
    <dgm:pt modelId="{043A24F7-4F4B-49B1-A700-493E3EC59820}" type="parTrans" cxnId="{CFF8EFEE-0908-4295-B461-0AB866F66CAA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9A94ADE7-40CC-4A54-A993-99D1643FEBC4}" type="sibTrans" cxnId="{CFF8EFEE-0908-4295-B461-0AB866F66CAA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DF0634B8-4CE1-4EE5-88AB-4EE41B64F701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b="1" dirty="0">
              <a:ln/>
            </a:rPr>
            <a:t>DÁVKY V HMOTNÉ NOUZI</a:t>
          </a:r>
        </a:p>
      </dgm:t>
    </dgm:pt>
    <dgm:pt modelId="{DC92C40E-4B17-4CB0-B0F9-0E871E640BD8}" type="parTrans" cxnId="{5B27974F-B808-4C86-B167-9B29653315A8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C4E468A3-D408-47B9-87BE-294F6125D3AC}" type="sibTrans" cxnId="{5B27974F-B808-4C86-B167-9B29653315A8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6B9F5C1B-4AFF-4E4A-A42E-3E7BD3DD1B72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b="1">
              <a:ln/>
            </a:rPr>
            <a:t>MIMOŘÁDNÁ OKAMŽITÁ POMOC</a:t>
          </a:r>
          <a:endParaRPr lang="cs-CZ" b="1" dirty="0">
            <a:ln/>
          </a:endParaRPr>
        </a:p>
      </dgm:t>
    </dgm:pt>
    <dgm:pt modelId="{64E41C30-0A20-464F-A373-BAD0DB5B88F4}" type="parTrans" cxnId="{28DDC61A-1347-431B-8B66-2D146992F26A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EC31A575-7C2C-47CB-9B76-97A445F8E8C3}" type="sibTrans" cxnId="{28DDC61A-1347-431B-8B66-2D146992F26A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86D148D5-A6F5-40EE-9570-4BD644B0119F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b="1">
              <a:ln/>
            </a:rPr>
            <a:t>PŘÍSPĚVEK NA PÉČI</a:t>
          </a:r>
          <a:endParaRPr lang="cs-CZ" b="1" dirty="0">
            <a:ln/>
          </a:endParaRPr>
        </a:p>
      </dgm:t>
    </dgm:pt>
    <dgm:pt modelId="{C0F761FA-7AEF-46C6-8F3C-14D4DC9A8FBA}" type="parTrans" cxnId="{F1044FD0-CECA-4563-A1DE-FE2C2E05593A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698DF960-89D9-4FE2-B13C-4564600CDDCA}" type="sibTrans" cxnId="{F1044FD0-CECA-4563-A1DE-FE2C2E05593A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755D22D0-7DF3-4951-BD57-31107830AC14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b="1">
              <a:ln/>
            </a:rPr>
            <a:t>POMOC V HMOTNÉ NOUZI</a:t>
          </a:r>
          <a:endParaRPr lang="cs-CZ" b="1" dirty="0">
            <a:ln/>
          </a:endParaRPr>
        </a:p>
      </dgm:t>
    </dgm:pt>
    <dgm:pt modelId="{753C0C8D-D99B-4788-9164-1C7807047328}" type="parTrans" cxnId="{9B50D0AA-F9BA-4AE5-982A-2C5CD922A857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12274349-FC50-40B0-A81D-A113FE72CA5B}" type="sibTrans" cxnId="{9B50D0AA-F9BA-4AE5-982A-2C5CD922A857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F03595C8-53E6-44EE-B13A-B34B0CB0AA54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b="1">
              <a:ln/>
            </a:rPr>
            <a:t>DOPLATEK NA BYDLENÍ</a:t>
          </a:r>
          <a:endParaRPr lang="cs-CZ" b="1" dirty="0">
            <a:ln/>
          </a:endParaRPr>
        </a:p>
      </dgm:t>
    </dgm:pt>
    <dgm:pt modelId="{2753FBB6-4BB4-4434-96B6-181F9AE63DF7}" type="parTrans" cxnId="{050FD05D-2345-43DE-9121-8B085B582FE2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D0B08300-E5A6-4594-98D7-BCD9DA8746DA}" type="sibTrans" cxnId="{050FD05D-2345-43DE-9121-8B085B582FE2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1E7C0C17-9B42-4B45-A90F-7140AF036326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b="1">
              <a:ln/>
            </a:rPr>
            <a:t>PŘÍSPĚVEK NA ŽIVOBYTÍ</a:t>
          </a:r>
          <a:endParaRPr lang="cs-CZ" b="1" dirty="0">
            <a:ln/>
          </a:endParaRPr>
        </a:p>
      </dgm:t>
    </dgm:pt>
    <dgm:pt modelId="{608A7C42-5335-4922-9CC4-5213662CD609}" type="parTrans" cxnId="{0EE26A0B-E3DA-4329-82AB-025E04DC50FB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DE2947DF-7F39-49DF-8707-E80F83B2A181}" type="sibTrans" cxnId="{0EE26A0B-E3DA-4329-82AB-025E04DC50FB}">
      <dgm:prSet/>
      <dgm:spPr/>
      <dgm:t>
        <a:bodyPr/>
        <a:lstStyle/>
        <a:p>
          <a:endParaRPr lang="cs-CZ">
            <a:ln>
              <a:noFill/>
            </a:ln>
            <a:solidFill>
              <a:schemeClr val="tx1"/>
            </a:solidFill>
          </a:endParaRPr>
        </a:p>
      </dgm:t>
    </dgm:pt>
    <dgm:pt modelId="{79D0586F-DB30-4596-A28E-3920E46F3968}">
      <dgm:prSet/>
      <dgm:spPr/>
      <dgm:t>
        <a:bodyPr/>
        <a:lstStyle/>
        <a:p>
          <a:r>
            <a:rPr lang="cs-CZ" b="1" dirty="0"/>
            <a:t>PŘÍSPĚVEK PRO ZDRAVOTNĚ POSTIŽENÉ</a:t>
          </a:r>
        </a:p>
      </dgm:t>
    </dgm:pt>
    <dgm:pt modelId="{D360728B-3B5F-4403-A644-344A9B5CCD5C}" type="parTrans" cxnId="{073D0141-1B25-4DA0-B9F5-0876D9C0CB64}">
      <dgm:prSet/>
      <dgm:spPr/>
      <dgm:t>
        <a:bodyPr/>
        <a:lstStyle/>
        <a:p>
          <a:endParaRPr lang="cs-CZ"/>
        </a:p>
      </dgm:t>
    </dgm:pt>
    <dgm:pt modelId="{8530C899-9688-4E8E-80AA-4FADE9590AE5}" type="sibTrans" cxnId="{073D0141-1B25-4DA0-B9F5-0876D9C0CB64}">
      <dgm:prSet/>
      <dgm:spPr/>
      <dgm:t>
        <a:bodyPr/>
        <a:lstStyle/>
        <a:p>
          <a:endParaRPr lang="cs-CZ"/>
        </a:p>
      </dgm:t>
    </dgm:pt>
    <dgm:pt modelId="{856334E5-812D-4BEB-960B-B3F555F4C1CD}" type="pres">
      <dgm:prSet presAssocID="{4212D632-BAF5-4186-9D16-7F549EC2A54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3299720-27AD-45D9-9147-D28D99A11B32}" type="pres">
      <dgm:prSet presAssocID="{D3482226-A3B3-48E4-83F2-33732BBB2F84}" presName="root1" presStyleCnt="0"/>
      <dgm:spPr/>
    </dgm:pt>
    <dgm:pt modelId="{099D8A1B-C33A-43D7-9A6D-3A34C2C53192}" type="pres">
      <dgm:prSet presAssocID="{D3482226-A3B3-48E4-83F2-33732BBB2F84}" presName="LevelOneTextNode" presStyleLbl="node0" presStyleIdx="0" presStyleCnt="1" custLinFactNeighborX="-43492" custLinFactNeighborY="-50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4BE62DF-A915-454F-B483-ABA072F993F1}" type="pres">
      <dgm:prSet presAssocID="{D3482226-A3B3-48E4-83F2-33732BBB2F84}" presName="level2hierChild" presStyleCnt="0"/>
      <dgm:spPr/>
    </dgm:pt>
    <dgm:pt modelId="{7C5BAA24-3931-4C49-B25A-89460CC67BD4}" type="pres">
      <dgm:prSet presAssocID="{D356161D-F44A-429F-874F-80D197A1FBCC}" presName="conn2-1" presStyleLbl="parChTrans1D2" presStyleIdx="0" presStyleCnt="3"/>
      <dgm:spPr/>
      <dgm:t>
        <a:bodyPr/>
        <a:lstStyle/>
        <a:p>
          <a:endParaRPr lang="cs-CZ"/>
        </a:p>
      </dgm:t>
    </dgm:pt>
    <dgm:pt modelId="{680146ED-A6BA-4CC9-8C8C-E125A04994D9}" type="pres">
      <dgm:prSet presAssocID="{D356161D-F44A-429F-874F-80D197A1FBCC}" presName="connTx" presStyleLbl="parChTrans1D2" presStyleIdx="0" presStyleCnt="3"/>
      <dgm:spPr/>
      <dgm:t>
        <a:bodyPr/>
        <a:lstStyle/>
        <a:p>
          <a:endParaRPr lang="cs-CZ"/>
        </a:p>
      </dgm:t>
    </dgm:pt>
    <dgm:pt modelId="{2CD7A53C-E07D-417E-9677-F528215B8DE7}" type="pres">
      <dgm:prSet presAssocID="{79025E03-FF59-4864-A99E-5918CA1AD535}" presName="root2" presStyleCnt="0"/>
      <dgm:spPr/>
    </dgm:pt>
    <dgm:pt modelId="{E85A4441-DCA7-4C7B-91FA-7629DEA7BAED}" type="pres">
      <dgm:prSet presAssocID="{79025E03-FF59-4864-A99E-5918CA1AD535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426619-30A8-43F7-99DA-60E176B4648B}" type="pres">
      <dgm:prSet presAssocID="{79025E03-FF59-4864-A99E-5918CA1AD535}" presName="level3hierChild" presStyleCnt="0"/>
      <dgm:spPr/>
    </dgm:pt>
    <dgm:pt modelId="{A58171A6-05F1-42E6-AA8A-ADB1DBA865FA}" type="pres">
      <dgm:prSet presAssocID="{279C876A-89CF-4A81-A274-621CFBE5DFAB}" presName="conn2-1" presStyleLbl="parChTrans1D3" presStyleIdx="0" presStyleCnt="4"/>
      <dgm:spPr/>
      <dgm:t>
        <a:bodyPr/>
        <a:lstStyle/>
        <a:p>
          <a:endParaRPr lang="cs-CZ"/>
        </a:p>
      </dgm:t>
    </dgm:pt>
    <dgm:pt modelId="{2B08F3E8-26B3-4A2C-85E8-96E0C911E601}" type="pres">
      <dgm:prSet presAssocID="{279C876A-89CF-4A81-A274-621CFBE5DFAB}" presName="connTx" presStyleLbl="parChTrans1D3" presStyleIdx="0" presStyleCnt="4"/>
      <dgm:spPr/>
      <dgm:t>
        <a:bodyPr/>
        <a:lstStyle/>
        <a:p>
          <a:endParaRPr lang="cs-CZ"/>
        </a:p>
      </dgm:t>
    </dgm:pt>
    <dgm:pt modelId="{FEEFB8C9-102E-41E3-9D93-530E19F04A73}" type="pres">
      <dgm:prSet presAssocID="{9091A59B-212F-483D-B8E3-84FBCABFD3E0}" presName="root2" presStyleCnt="0"/>
      <dgm:spPr/>
    </dgm:pt>
    <dgm:pt modelId="{47E4CD88-D2D2-42E1-B2BB-6D35148A62F8}" type="pres">
      <dgm:prSet presAssocID="{9091A59B-212F-483D-B8E3-84FBCABFD3E0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40C8D27-5D4F-4C34-9AD1-52C4892F0B3B}" type="pres">
      <dgm:prSet presAssocID="{9091A59B-212F-483D-B8E3-84FBCABFD3E0}" presName="level3hierChild" presStyleCnt="0"/>
      <dgm:spPr/>
    </dgm:pt>
    <dgm:pt modelId="{6C3ED62F-A386-4B90-861E-6709E9803235}" type="pres">
      <dgm:prSet presAssocID="{F05F88FF-2A2C-448B-9A51-F21A714AA40B}" presName="conn2-1" presStyleLbl="parChTrans1D4" presStyleIdx="0" presStyleCnt="33"/>
      <dgm:spPr/>
      <dgm:t>
        <a:bodyPr/>
        <a:lstStyle/>
        <a:p>
          <a:endParaRPr lang="cs-CZ"/>
        </a:p>
      </dgm:t>
    </dgm:pt>
    <dgm:pt modelId="{14B987F1-3F49-44A0-A5FC-0BC91A4125A6}" type="pres">
      <dgm:prSet presAssocID="{F05F88FF-2A2C-448B-9A51-F21A714AA40B}" presName="connTx" presStyleLbl="parChTrans1D4" presStyleIdx="0" presStyleCnt="33"/>
      <dgm:spPr/>
      <dgm:t>
        <a:bodyPr/>
        <a:lstStyle/>
        <a:p>
          <a:endParaRPr lang="cs-CZ"/>
        </a:p>
      </dgm:t>
    </dgm:pt>
    <dgm:pt modelId="{E565AE09-2429-440D-AF3F-220973134DB6}" type="pres">
      <dgm:prSet presAssocID="{0AA11BF9-1CD4-4668-93E1-6C5BBB5C9DB2}" presName="root2" presStyleCnt="0"/>
      <dgm:spPr/>
    </dgm:pt>
    <dgm:pt modelId="{43122B4A-EE03-4CA9-A063-14FDA7704DAE}" type="pres">
      <dgm:prSet presAssocID="{0AA11BF9-1CD4-4668-93E1-6C5BBB5C9DB2}" presName="LevelTwoTextNode" presStyleLbl="node4" presStyleIdx="0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47F6FB9-6BAA-4263-B27D-8851ACA69939}" type="pres">
      <dgm:prSet presAssocID="{0AA11BF9-1CD4-4668-93E1-6C5BBB5C9DB2}" presName="level3hierChild" presStyleCnt="0"/>
      <dgm:spPr/>
    </dgm:pt>
    <dgm:pt modelId="{AC2A71E7-B60F-47F3-9C53-B63E7C477C2E}" type="pres">
      <dgm:prSet presAssocID="{7002A4E2-4D7C-4DEA-8CE1-CCD64EB3F378}" presName="conn2-1" presStyleLbl="parChTrans1D3" presStyleIdx="1" presStyleCnt="4"/>
      <dgm:spPr/>
      <dgm:t>
        <a:bodyPr/>
        <a:lstStyle/>
        <a:p>
          <a:endParaRPr lang="cs-CZ"/>
        </a:p>
      </dgm:t>
    </dgm:pt>
    <dgm:pt modelId="{A7301D8B-7C56-42CF-AC78-9B6A52832F0A}" type="pres">
      <dgm:prSet presAssocID="{7002A4E2-4D7C-4DEA-8CE1-CCD64EB3F378}" presName="connTx" presStyleLbl="parChTrans1D3" presStyleIdx="1" presStyleCnt="4"/>
      <dgm:spPr/>
      <dgm:t>
        <a:bodyPr/>
        <a:lstStyle/>
        <a:p>
          <a:endParaRPr lang="cs-CZ"/>
        </a:p>
      </dgm:t>
    </dgm:pt>
    <dgm:pt modelId="{7DEFE357-4DB8-4566-96F9-816B9C6094E9}" type="pres">
      <dgm:prSet presAssocID="{0797E07A-73FC-43D1-AAF0-8CD149F556D4}" presName="root2" presStyleCnt="0"/>
      <dgm:spPr/>
    </dgm:pt>
    <dgm:pt modelId="{6FB40F53-6035-40FB-A0D7-213BF6340018}" type="pres">
      <dgm:prSet presAssocID="{0797E07A-73FC-43D1-AAF0-8CD149F556D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B9CB108-CED4-4CFC-875F-ABB48572DACB}" type="pres">
      <dgm:prSet presAssocID="{0797E07A-73FC-43D1-AAF0-8CD149F556D4}" presName="level3hierChild" presStyleCnt="0"/>
      <dgm:spPr/>
    </dgm:pt>
    <dgm:pt modelId="{BD33A904-C978-41E5-B70E-D70C4C76CE55}" type="pres">
      <dgm:prSet presAssocID="{BB9FD38F-22BE-4DE9-BC8F-86E5F6DCA249}" presName="conn2-1" presStyleLbl="parChTrans1D4" presStyleIdx="1" presStyleCnt="33"/>
      <dgm:spPr/>
      <dgm:t>
        <a:bodyPr/>
        <a:lstStyle/>
        <a:p>
          <a:endParaRPr lang="cs-CZ"/>
        </a:p>
      </dgm:t>
    </dgm:pt>
    <dgm:pt modelId="{C5AF74B4-C0A4-4840-BCB6-493FE0ECD9E1}" type="pres">
      <dgm:prSet presAssocID="{BB9FD38F-22BE-4DE9-BC8F-86E5F6DCA249}" presName="connTx" presStyleLbl="parChTrans1D4" presStyleIdx="1" presStyleCnt="33"/>
      <dgm:spPr/>
      <dgm:t>
        <a:bodyPr/>
        <a:lstStyle/>
        <a:p>
          <a:endParaRPr lang="cs-CZ"/>
        </a:p>
      </dgm:t>
    </dgm:pt>
    <dgm:pt modelId="{A5EBF61A-A815-48CA-AF12-0D06587AFAA9}" type="pres">
      <dgm:prSet presAssocID="{50A928B2-12E4-4292-AFED-EDDA1283E39B}" presName="root2" presStyleCnt="0"/>
      <dgm:spPr/>
    </dgm:pt>
    <dgm:pt modelId="{D386B05E-104F-4D0D-B4B0-2F0B412B10B0}" type="pres">
      <dgm:prSet presAssocID="{50A928B2-12E4-4292-AFED-EDDA1283E39B}" presName="LevelTwoTextNode" presStyleLbl="node4" presStyleIdx="1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3EAECCF-AAD5-4376-8532-210096C76B49}" type="pres">
      <dgm:prSet presAssocID="{50A928B2-12E4-4292-AFED-EDDA1283E39B}" presName="level3hierChild" presStyleCnt="0"/>
      <dgm:spPr/>
    </dgm:pt>
    <dgm:pt modelId="{382E4DDD-55AC-415D-8603-97ABBC2CCCA0}" type="pres">
      <dgm:prSet presAssocID="{786363F6-1D06-4E77-8B90-086467556DE8}" presName="conn2-1" presStyleLbl="parChTrans1D4" presStyleIdx="2" presStyleCnt="33"/>
      <dgm:spPr/>
      <dgm:t>
        <a:bodyPr/>
        <a:lstStyle/>
        <a:p>
          <a:endParaRPr lang="cs-CZ"/>
        </a:p>
      </dgm:t>
    </dgm:pt>
    <dgm:pt modelId="{5314684D-90E3-412D-8E45-9200935092DB}" type="pres">
      <dgm:prSet presAssocID="{786363F6-1D06-4E77-8B90-086467556DE8}" presName="connTx" presStyleLbl="parChTrans1D4" presStyleIdx="2" presStyleCnt="33"/>
      <dgm:spPr/>
      <dgm:t>
        <a:bodyPr/>
        <a:lstStyle/>
        <a:p>
          <a:endParaRPr lang="cs-CZ"/>
        </a:p>
      </dgm:t>
    </dgm:pt>
    <dgm:pt modelId="{5580A8AC-7A3A-44C4-A865-5ABC7CED5E65}" type="pres">
      <dgm:prSet presAssocID="{6B7D073D-BC63-4F83-B830-01F9B931379A}" presName="root2" presStyleCnt="0"/>
      <dgm:spPr/>
    </dgm:pt>
    <dgm:pt modelId="{5094FB79-AC36-4691-AA32-83BCCC1D65AB}" type="pres">
      <dgm:prSet presAssocID="{6B7D073D-BC63-4F83-B830-01F9B931379A}" presName="LevelTwoTextNode" presStyleLbl="node4" presStyleIdx="2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B0D615D-BC39-4B2B-8A7A-DAE8457B5272}" type="pres">
      <dgm:prSet presAssocID="{6B7D073D-BC63-4F83-B830-01F9B931379A}" presName="level3hierChild" presStyleCnt="0"/>
      <dgm:spPr/>
    </dgm:pt>
    <dgm:pt modelId="{6C89FF5F-DE9E-40E9-AC20-2AE3D22C8F55}" type="pres">
      <dgm:prSet presAssocID="{313373C2-A384-497B-8C37-BA0A9F079D6D}" presName="conn2-1" presStyleLbl="parChTrans1D4" presStyleIdx="3" presStyleCnt="33"/>
      <dgm:spPr/>
      <dgm:t>
        <a:bodyPr/>
        <a:lstStyle/>
        <a:p>
          <a:endParaRPr lang="cs-CZ"/>
        </a:p>
      </dgm:t>
    </dgm:pt>
    <dgm:pt modelId="{D0187966-8964-4261-AABC-D00D5CA388A7}" type="pres">
      <dgm:prSet presAssocID="{313373C2-A384-497B-8C37-BA0A9F079D6D}" presName="connTx" presStyleLbl="parChTrans1D4" presStyleIdx="3" presStyleCnt="33"/>
      <dgm:spPr/>
      <dgm:t>
        <a:bodyPr/>
        <a:lstStyle/>
        <a:p>
          <a:endParaRPr lang="cs-CZ"/>
        </a:p>
      </dgm:t>
    </dgm:pt>
    <dgm:pt modelId="{789380FB-9CBD-4BF7-A5A2-FC614AE28DE5}" type="pres">
      <dgm:prSet presAssocID="{826CE138-E76B-4F92-BF9F-0E58754910F5}" presName="root2" presStyleCnt="0"/>
      <dgm:spPr/>
    </dgm:pt>
    <dgm:pt modelId="{F8D237D2-A638-4B6C-87C0-25D9C1B1E52B}" type="pres">
      <dgm:prSet presAssocID="{826CE138-E76B-4F92-BF9F-0E58754910F5}" presName="LevelTwoTextNode" presStyleLbl="node4" presStyleIdx="3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DE9FC7-DB5F-4F32-B160-F9803B9994EC}" type="pres">
      <dgm:prSet presAssocID="{826CE138-E76B-4F92-BF9F-0E58754910F5}" presName="level3hierChild" presStyleCnt="0"/>
      <dgm:spPr/>
    </dgm:pt>
    <dgm:pt modelId="{4DD020D7-4B4E-4178-B6C1-52A76381D701}" type="pres">
      <dgm:prSet presAssocID="{9ED9D81F-9646-4859-BB2F-3B64DC31CDB7}" presName="conn2-1" presStyleLbl="parChTrans1D4" presStyleIdx="4" presStyleCnt="33"/>
      <dgm:spPr/>
      <dgm:t>
        <a:bodyPr/>
        <a:lstStyle/>
        <a:p>
          <a:endParaRPr lang="cs-CZ"/>
        </a:p>
      </dgm:t>
    </dgm:pt>
    <dgm:pt modelId="{3E24966D-EE25-458F-B233-F5DA19798338}" type="pres">
      <dgm:prSet presAssocID="{9ED9D81F-9646-4859-BB2F-3B64DC31CDB7}" presName="connTx" presStyleLbl="parChTrans1D4" presStyleIdx="4" presStyleCnt="33"/>
      <dgm:spPr/>
      <dgm:t>
        <a:bodyPr/>
        <a:lstStyle/>
        <a:p>
          <a:endParaRPr lang="cs-CZ"/>
        </a:p>
      </dgm:t>
    </dgm:pt>
    <dgm:pt modelId="{383ECB14-C39D-4DC0-96F9-52099BE445D5}" type="pres">
      <dgm:prSet presAssocID="{1734DFF4-3761-4FFC-A936-6C6B39FFBE85}" presName="root2" presStyleCnt="0"/>
      <dgm:spPr/>
    </dgm:pt>
    <dgm:pt modelId="{E3FEE90F-7CF6-4F73-A0D1-33DF89C9D882}" type="pres">
      <dgm:prSet presAssocID="{1734DFF4-3761-4FFC-A936-6C6B39FFBE85}" presName="LevelTwoTextNode" presStyleLbl="node4" presStyleIdx="4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2C9FA3C-1EF1-4C85-AA77-30831D889372}" type="pres">
      <dgm:prSet presAssocID="{1734DFF4-3761-4FFC-A936-6C6B39FFBE85}" presName="level3hierChild" presStyleCnt="0"/>
      <dgm:spPr/>
    </dgm:pt>
    <dgm:pt modelId="{A96F86C5-5BC5-4D26-9FAD-00FC9D9D14D9}" type="pres">
      <dgm:prSet presAssocID="{72D1057B-14F8-4A04-926D-4F604F1527F8}" presName="conn2-1" presStyleLbl="parChTrans1D4" presStyleIdx="5" presStyleCnt="33"/>
      <dgm:spPr/>
      <dgm:t>
        <a:bodyPr/>
        <a:lstStyle/>
        <a:p>
          <a:endParaRPr lang="cs-CZ"/>
        </a:p>
      </dgm:t>
    </dgm:pt>
    <dgm:pt modelId="{B7EBAD78-2B71-4BF9-84FC-E05419D836DC}" type="pres">
      <dgm:prSet presAssocID="{72D1057B-14F8-4A04-926D-4F604F1527F8}" presName="connTx" presStyleLbl="parChTrans1D4" presStyleIdx="5" presStyleCnt="33"/>
      <dgm:spPr/>
      <dgm:t>
        <a:bodyPr/>
        <a:lstStyle/>
        <a:p>
          <a:endParaRPr lang="cs-CZ"/>
        </a:p>
      </dgm:t>
    </dgm:pt>
    <dgm:pt modelId="{2BB031EA-F8EF-49CA-8DB8-31A40D30B9DD}" type="pres">
      <dgm:prSet presAssocID="{1358D3A0-68FC-4E96-AB31-47C0876E728E}" presName="root2" presStyleCnt="0"/>
      <dgm:spPr/>
    </dgm:pt>
    <dgm:pt modelId="{009E34A7-5E1E-4214-BFD5-F9AD41983F20}" type="pres">
      <dgm:prSet presAssocID="{1358D3A0-68FC-4E96-AB31-47C0876E728E}" presName="LevelTwoTextNode" presStyleLbl="node4" presStyleIdx="5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553542E-22D1-4A22-B9E8-5F4DE1E5087D}" type="pres">
      <dgm:prSet presAssocID="{1358D3A0-68FC-4E96-AB31-47C0876E728E}" presName="level3hierChild" presStyleCnt="0"/>
      <dgm:spPr/>
    </dgm:pt>
    <dgm:pt modelId="{DF6635AE-617B-4ECD-97B0-44E097103B87}" type="pres">
      <dgm:prSet presAssocID="{3DCB2658-BB5D-4E26-919E-96A14EBC16BF}" presName="conn2-1" presStyleLbl="parChTrans1D4" presStyleIdx="6" presStyleCnt="33"/>
      <dgm:spPr/>
      <dgm:t>
        <a:bodyPr/>
        <a:lstStyle/>
        <a:p>
          <a:endParaRPr lang="cs-CZ"/>
        </a:p>
      </dgm:t>
    </dgm:pt>
    <dgm:pt modelId="{4581F803-3546-47B5-A448-97BEA6A37ADC}" type="pres">
      <dgm:prSet presAssocID="{3DCB2658-BB5D-4E26-919E-96A14EBC16BF}" presName="connTx" presStyleLbl="parChTrans1D4" presStyleIdx="6" presStyleCnt="33"/>
      <dgm:spPr/>
      <dgm:t>
        <a:bodyPr/>
        <a:lstStyle/>
        <a:p>
          <a:endParaRPr lang="cs-CZ"/>
        </a:p>
      </dgm:t>
    </dgm:pt>
    <dgm:pt modelId="{774C66DF-C608-425C-9827-9B8F8D1D517F}" type="pres">
      <dgm:prSet presAssocID="{5E28548D-CFA1-43D4-BD00-8F35785E974D}" presName="root2" presStyleCnt="0"/>
      <dgm:spPr/>
    </dgm:pt>
    <dgm:pt modelId="{9AD77341-5A7E-4677-9A93-0617FE9FD56D}" type="pres">
      <dgm:prSet presAssocID="{5E28548D-CFA1-43D4-BD00-8F35785E974D}" presName="LevelTwoTextNode" presStyleLbl="node4" presStyleIdx="6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0D68C52-B6B9-4E26-9611-878B35A6F71E}" type="pres">
      <dgm:prSet presAssocID="{5E28548D-CFA1-43D4-BD00-8F35785E974D}" presName="level3hierChild" presStyleCnt="0"/>
      <dgm:spPr/>
    </dgm:pt>
    <dgm:pt modelId="{12760C71-43FB-419C-A8C7-324F18F04AFD}" type="pres">
      <dgm:prSet presAssocID="{4016CE24-47DC-4B7A-B9FA-4FBD1481E4BD}" presName="conn2-1" presStyleLbl="parChTrans1D4" presStyleIdx="7" presStyleCnt="33"/>
      <dgm:spPr/>
      <dgm:t>
        <a:bodyPr/>
        <a:lstStyle/>
        <a:p>
          <a:endParaRPr lang="cs-CZ"/>
        </a:p>
      </dgm:t>
    </dgm:pt>
    <dgm:pt modelId="{C3CE01C1-D0E0-4D31-B061-8CE050B89BD5}" type="pres">
      <dgm:prSet presAssocID="{4016CE24-47DC-4B7A-B9FA-4FBD1481E4BD}" presName="connTx" presStyleLbl="parChTrans1D4" presStyleIdx="7" presStyleCnt="33"/>
      <dgm:spPr/>
      <dgm:t>
        <a:bodyPr/>
        <a:lstStyle/>
        <a:p>
          <a:endParaRPr lang="cs-CZ"/>
        </a:p>
      </dgm:t>
    </dgm:pt>
    <dgm:pt modelId="{3E3539A6-0194-4AE5-AE55-8DFD38A6792F}" type="pres">
      <dgm:prSet presAssocID="{FCE5ABBB-AFDD-4164-AB07-5E19644D6487}" presName="root2" presStyleCnt="0"/>
      <dgm:spPr/>
    </dgm:pt>
    <dgm:pt modelId="{82C921E8-D466-42D6-BA2E-0CFC0BA4C400}" type="pres">
      <dgm:prSet presAssocID="{FCE5ABBB-AFDD-4164-AB07-5E19644D6487}" presName="LevelTwoTextNode" presStyleLbl="node4" presStyleIdx="7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75505A9-78BD-42CA-962D-A8AEC6FA14B5}" type="pres">
      <dgm:prSet presAssocID="{FCE5ABBB-AFDD-4164-AB07-5E19644D6487}" presName="level3hierChild" presStyleCnt="0"/>
      <dgm:spPr/>
    </dgm:pt>
    <dgm:pt modelId="{3C8D384D-4CC3-487D-AA19-BD7D46C60EC4}" type="pres">
      <dgm:prSet presAssocID="{0E31A564-F2E6-423A-9BB8-590ADF53E372}" presName="conn2-1" presStyleLbl="parChTrans1D4" presStyleIdx="8" presStyleCnt="33"/>
      <dgm:spPr/>
      <dgm:t>
        <a:bodyPr/>
        <a:lstStyle/>
        <a:p>
          <a:endParaRPr lang="cs-CZ"/>
        </a:p>
      </dgm:t>
    </dgm:pt>
    <dgm:pt modelId="{6E7B9B94-282A-46A0-B968-5D7E96ABB342}" type="pres">
      <dgm:prSet presAssocID="{0E31A564-F2E6-423A-9BB8-590ADF53E372}" presName="connTx" presStyleLbl="parChTrans1D4" presStyleIdx="8" presStyleCnt="33"/>
      <dgm:spPr/>
      <dgm:t>
        <a:bodyPr/>
        <a:lstStyle/>
        <a:p>
          <a:endParaRPr lang="cs-CZ"/>
        </a:p>
      </dgm:t>
    </dgm:pt>
    <dgm:pt modelId="{D7DB5012-990C-42E9-B9A6-976D8A09CE55}" type="pres">
      <dgm:prSet presAssocID="{65827871-44CB-4843-B408-91E91937573C}" presName="root2" presStyleCnt="0"/>
      <dgm:spPr/>
    </dgm:pt>
    <dgm:pt modelId="{16A91372-E20D-446F-A589-ED2BAC2D28DD}" type="pres">
      <dgm:prSet presAssocID="{65827871-44CB-4843-B408-91E91937573C}" presName="LevelTwoTextNode" presStyleLbl="node4" presStyleIdx="8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7EBC3D6-202C-4287-B04A-305218CC5AA6}" type="pres">
      <dgm:prSet presAssocID="{65827871-44CB-4843-B408-91E91937573C}" presName="level3hierChild" presStyleCnt="0"/>
      <dgm:spPr/>
    </dgm:pt>
    <dgm:pt modelId="{7471AC8F-B863-473B-AB2F-08A0CED62A25}" type="pres">
      <dgm:prSet presAssocID="{C688CD85-6B2D-4C8C-8BE2-539329C6A805}" presName="conn2-1" presStyleLbl="parChTrans1D4" presStyleIdx="9" presStyleCnt="33"/>
      <dgm:spPr/>
      <dgm:t>
        <a:bodyPr/>
        <a:lstStyle/>
        <a:p>
          <a:endParaRPr lang="cs-CZ"/>
        </a:p>
      </dgm:t>
    </dgm:pt>
    <dgm:pt modelId="{AA9FD135-5251-4435-B651-A8116706F6F1}" type="pres">
      <dgm:prSet presAssocID="{C688CD85-6B2D-4C8C-8BE2-539329C6A805}" presName="connTx" presStyleLbl="parChTrans1D4" presStyleIdx="9" presStyleCnt="33"/>
      <dgm:spPr/>
      <dgm:t>
        <a:bodyPr/>
        <a:lstStyle/>
        <a:p>
          <a:endParaRPr lang="cs-CZ"/>
        </a:p>
      </dgm:t>
    </dgm:pt>
    <dgm:pt modelId="{B6388DE5-AF51-454A-8FA4-8F9DAA339922}" type="pres">
      <dgm:prSet presAssocID="{74C10A89-1D31-4537-887F-4597FAAE9778}" presName="root2" presStyleCnt="0"/>
      <dgm:spPr/>
    </dgm:pt>
    <dgm:pt modelId="{CC0DF1DC-1BF5-4F69-A28F-18393062534D}" type="pres">
      <dgm:prSet presAssocID="{74C10A89-1D31-4537-887F-4597FAAE9778}" presName="LevelTwoTextNode" presStyleLbl="node4" presStyleIdx="9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30858B4-F67F-48EE-AFE2-DC01A6AD9A33}" type="pres">
      <dgm:prSet presAssocID="{74C10A89-1D31-4537-887F-4597FAAE9778}" presName="level3hierChild" presStyleCnt="0"/>
      <dgm:spPr/>
    </dgm:pt>
    <dgm:pt modelId="{E8722EA0-AEDA-41CE-942A-D2DC10A883DF}" type="pres">
      <dgm:prSet presAssocID="{46D07ABE-FAA6-40DD-A63F-EABF1B0B3A15}" presName="conn2-1" presStyleLbl="parChTrans1D4" presStyleIdx="10" presStyleCnt="33"/>
      <dgm:spPr/>
      <dgm:t>
        <a:bodyPr/>
        <a:lstStyle/>
        <a:p>
          <a:endParaRPr lang="cs-CZ"/>
        </a:p>
      </dgm:t>
    </dgm:pt>
    <dgm:pt modelId="{5929B39A-19A3-4ED2-8052-0203A9ADB154}" type="pres">
      <dgm:prSet presAssocID="{46D07ABE-FAA6-40DD-A63F-EABF1B0B3A15}" presName="connTx" presStyleLbl="parChTrans1D4" presStyleIdx="10" presStyleCnt="33"/>
      <dgm:spPr/>
      <dgm:t>
        <a:bodyPr/>
        <a:lstStyle/>
        <a:p>
          <a:endParaRPr lang="cs-CZ"/>
        </a:p>
      </dgm:t>
    </dgm:pt>
    <dgm:pt modelId="{A14C7768-2CF4-4000-AC70-3BCE7E2D04FB}" type="pres">
      <dgm:prSet presAssocID="{3AB57A60-1AF5-4468-B552-2E092B35A60D}" presName="root2" presStyleCnt="0"/>
      <dgm:spPr/>
    </dgm:pt>
    <dgm:pt modelId="{CB8D9EFF-A8AB-4363-A348-0016411023B6}" type="pres">
      <dgm:prSet presAssocID="{3AB57A60-1AF5-4468-B552-2E092B35A60D}" presName="LevelTwoTextNode" presStyleLbl="node4" presStyleIdx="10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C891227-432C-47C9-928D-007D24FAF2E5}" type="pres">
      <dgm:prSet presAssocID="{3AB57A60-1AF5-4468-B552-2E092B35A60D}" presName="level3hierChild" presStyleCnt="0"/>
      <dgm:spPr/>
    </dgm:pt>
    <dgm:pt modelId="{7799B2FC-AD92-4728-A9FA-40256A1A4B67}" type="pres">
      <dgm:prSet presAssocID="{D9D23F8F-B39B-4724-8EE6-6D5852F168FA}" presName="conn2-1" presStyleLbl="parChTrans1D4" presStyleIdx="11" presStyleCnt="33"/>
      <dgm:spPr/>
      <dgm:t>
        <a:bodyPr/>
        <a:lstStyle/>
        <a:p>
          <a:endParaRPr lang="cs-CZ"/>
        </a:p>
      </dgm:t>
    </dgm:pt>
    <dgm:pt modelId="{D1C6C7B4-38A6-4A9C-BB20-26C9433EA0EC}" type="pres">
      <dgm:prSet presAssocID="{D9D23F8F-B39B-4724-8EE6-6D5852F168FA}" presName="connTx" presStyleLbl="parChTrans1D4" presStyleIdx="11" presStyleCnt="33"/>
      <dgm:spPr/>
      <dgm:t>
        <a:bodyPr/>
        <a:lstStyle/>
        <a:p>
          <a:endParaRPr lang="cs-CZ"/>
        </a:p>
      </dgm:t>
    </dgm:pt>
    <dgm:pt modelId="{C9BCD49B-C95F-4954-9C67-2CE5A375A586}" type="pres">
      <dgm:prSet presAssocID="{144BCB62-4D14-48F6-BC7A-6475C6E3566A}" presName="root2" presStyleCnt="0"/>
      <dgm:spPr/>
    </dgm:pt>
    <dgm:pt modelId="{9796B108-C57D-4504-A3D4-4E8F0115B50E}" type="pres">
      <dgm:prSet presAssocID="{144BCB62-4D14-48F6-BC7A-6475C6E3566A}" presName="LevelTwoTextNode" presStyleLbl="node4" presStyleIdx="11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7DF7B35-07F5-4E82-9132-E068D3474212}" type="pres">
      <dgm:prSet presAssocID="{144BCB62-4D14-48F6-BC7A-6475C6E3566A}" presName="level3hierChild" presStyleCnt="0"/>
      <dgm:spPr/>
    </dgm:pt>
    <dgm:pt modelId="{F11C3B3C-BC85-4900-BA7C-3DB7C194170D}" type="pres">
      <dgm:prSet presAssocID="{AD9374C2-6551-4931-AF5A-0D7E91AFF407}" presName="conn2-1" presStyleLbl="parChTrans1D4" presStyleIdx="12" presStyleCnt="33"/>
      <dgm:spPr/>
      <dgm:t>
        <a:bodyPr/>
        <a:lstStyle/>
        <a:p>
          <a:endParaRPr lang="cs-CZ"/>
        </a:p>
      </dgm:t>
    </dgm:pt>
    <dgm:pt modelId="{AA771DB8-EAF7-4C48-8611-39955233BD8A}" type="pres">
      <dgm:prSet presAssocID="{AD9374C2-6551-4931-AF5A-0D7E91AFF407}" presName="connTx" presStyleLbl="parChTrans1D4" presStyleIdx="12" presStyleCnt="33"/>
      <dgm:spPr/>
      <dgm:t>
        <a:bodyPr/>
        <a:lstStyle/>
        <a:p>
          <a:endParaRPr lang="cs-CZ"/>
        </a:p>
      </dgm:t>
    </dgm:pt>
    <dgm:pt modelId="{B6FE51A9-0561-4BF4-BF7B-9FE8B4B56F4F}" type="pres">
      <dgm:prSet presAssocID="{8A2FBD99-2E0E-4C88-8413-8918AB1CB01E}" presName="root2" presStyleCnt="0"/>
      <dgm:spPr/>
    </dgm:pt>
    <dgm:pt modelId="{AE19D88B-32A6-41CB-B72D-D95ACC0CE3A4}" type="pres">
      <dgm:prSet presAssocID="{8A2FBD99-2E0E-4C88-8413-8918AB1CB01E}" presName="LevelTwoTextNode" presStyleLbl="node4" presStyleIdx="12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4EE155C-BAB6-41AB-B511-0E1D1E5AA0D9}" type="pres">
      <dgm:prSet presAssocID="{8A2FBD99-2E0E-4C88-8413-8918AB1CB01E}" presName="level3hierChild" presStyleCnt="0"/>
      <dgm:spPr/>
    </dgm:pt>
    <dgm:pt modelId="{B33F7D96-098B-4A36-B5BE-0C6E70526C82}" type="pres">
      <dgm:prSet presAssocID="{63C371FE-AAE1-4AD4-85EE-912917BE5936}" presName="conn2-1" presStyleLbl="parChTrans1D4" presStyleIdx="13" presStyleCnt="33"/>
      <dgm:spPr/>
      <dgm:t>
        <a:bodyPr/>
        <a:lstStyle/>
        <a:p>
          <a:endParaRPr lang="cs-CZ"/>
        </a:p>
      </dgm:t>
    </dgm:pt>
    <dgm:pt modelId="{34836BDA-7D85-4256-AA8C-E4C35D07A1D7}" type="pres">
      <dgm:prSet presAssocID="{63C371FE-AAE1-4AD4-85EE-912917BE5936}" presName="connTx" presStyleLbl="parChTrans1D4" presStyleIdx="13" presStyleCnt="33"/>
      <dgm:spPr/>
      <dgm:t>
        <a:bodyPr/>
        <a:lstStyle/>
        <a:p>
          <a:endParaRPr lang="cs-CZ"/>
        </a:p>
      </dgm:t>
    </dgm:pt>
    <dgm:pt modelId="{706D36AD-A872-46B5-8B6C-8D4FF8E13C18}" type="pres">
      <dgm:prSet presAssocID="{D0097BEB-2017-4563-B441-2F2F54C58630}" presName="root2" presStyleCnt="0"/>
      <dgm:spPr/>
    </dgm:pt>
    <dgm:pt modelId="{FCDE58B7-4B39-40EB-AD16-3423887A3497}" type="pres">
      <dgm:prSet presAssocID="{D0097BEB-2017-4563-B441-2F2F54C58630}" presName="LevelTwoTextNode" presStyleLbl="node4" presStyleIdx="13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5161F8E-9C9B-45FB-9504-94222CA658AA}" type="pres">
      <dgm:prSet presAssocID="{D0097BEB-2017-4563-B441-2F2F54C58630}" presName="level3hierChild" presStyleCnt="0"/>
      <dgm:spPr/>
    </dgm:pt>
    <dgm:pt modelId="{0EA0B64B-1CC3-47AB-917F-79F5087C63DB}" type="pres">
      <dgm:prSet presAssocID="{E32016AC-AA31-40F7-8B7A-D71DADDDBD83}" presName="conn2-1" presStyleLbl="parChTrans1D4" presStyleIdx="14" presStyleCnt="33"/>
      <dgm:spPr/>
      <dgm:t>
        <a:bodyPr/>
        <a:lstStyle/>
        <a:p>
          <a:endParaRPr lang="cs-CZ"/>
        </a:p>
      </dgm:t>
    </dgm:pt>
    <dgm:pt modelId="{6C884A1F-C695-4EB6-80DA-3AB49A6179A8}" type="pres">
      <dgm:prSet presAssocID="{E32016AC-AA31-40F7-8B7A-D71DADDDBD83}" presName="connTx" presStyleLbl="parChTrans1D4" presStyleIdx="14" presStyleCnt="33"/>
      <dgm:spPr/>
      <dgm:t>
        <a:bodyPr/>
        <a:lstStyle/>
        <a:p>
          <a:endParaRPr lang="cs-CZ"/>
        </a:p>
      </dgm:t>
    </dgm:pt>
    <dgm:pt modelId="{E522484D-5417-4856-A667-AB6509D2069A}" type="pres">
      <dgm:prSet presAssocID="{FBAD6A32-A40A-4CAE-9D03-D082387D7BEA}" presName="root2" presStyleCnt="0"/>
      <dgm:spPr/>
    </dgm:pt>
    <dgm:pt modelId="{8EDA36C6-3A98-4909-9A6C-525B1988EACB}" type="pres">
      <dgm:prSet presAssocID="{FBAD6A32-A40A-4CAE-9D03-D082387D7BEA}" presName="LevelTwoTextNode" presStyleLbl="node4" presStyleIdx="14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7D3D683-AD34-47B8-82B7-0CD37947161F}" type="pres">
      <dgm:prSet presAssocID="{FBAD6A32-A40A-4CAE-9D03-D082387D7BEA}" presName="level3hierChild" presStyleCnt="0"/>
      <dgm:spPr/>
    </dgm:pt>
    <dgm:pt modelId="{4D6FEFAD-91EB-449A-B3E8-C28B44D9871F}" type="pres">
      <dgm:prSet presAssocID="{E841DC9A-D82B-40DA-88C0-EAE7D2D8E245}" presName="conn2-1" presStyleLbl="parChTrans1D4" presStyleIdx="15" presStyleCnt="33"/>
      <dgm:spPr/>
      <dgm:t>
        <a:bodyPr/>
        <a:lstStyle/>
        <a:p>
          <a:endParaRPr lang="cs-CZ"/>
        </a:p>
      </dgm:t>
    </dgm:pt>
    <dgm:pt modelId="{8C1242D3-0B91-426E-8A36-311778B8DAFD}" type="pres">
      <dgm:prSet presAssocID="{E841DC9A-D82B-40DA-88C0-EAE7D2D8E245}" presName="connTx" presStyleLbl="parChTrans1D4" presStyleIdx="15" presStyleCnt="33"/>
      <dgm:spPr/>
      <dgm:t>
        <a:bodyPr/>
        <a:lstStyle/>
        <a:p>
          <a:endParaRPr lang="cs-CZ"/>
        </a:p>
      </dgm:t>
    </dgm:pt>
    <dgm:pt modelId="{0D333A45-6B48-4363-8F75-7F71107DFC8F}" type="pres">
      <dgm:prSet presAssocID="{4CC90715-D79C-4098-B634-6F1CC2A07498}" presName="root2" presStyleCnt="0"/>
      <dgm:spPr/>
    </dgm:pt>
    <dgm:pt modelId="{B2ED75A3-A23A-481A-86E0-EA7191BC1C60}" type="pres">
      <dgm:prSet presAssocID="{4CC90715-D79C-4098-B634-6F1CC2A07498}" presName="LevelTwoTextNode" presStyleLbl="node4" presStyleIdx="15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7A506B2-66FB-4DA0-94AF-31000D4F17CF}" type="pres">
      <dgm:prSet presAssocID="{4CC90715-D79C-4098-B634-6F1CC2A07498}" presName="level3hierChild" presStyleCnt="0"/>
      <dgm:spPr/>
    </dgm:pt>
    <dgm:pt modelId="{35D2AE83-0DF9-452B-9073-966265C91A77}" type="pres">
      <dgm:prSet presAssocID="{1EFB81D0-40C3-4B18-85E8-9D35EC4237E6}" presName="conn2-1" presStyleLbl="parChTrans1D4" presStyleIdx="16" presStyleCnt="33"/>
      <dgm:spPr/>
      <dgm:t>
        <a:bodyPr/>
        <a:lstStyle/>
        <a:p>
          <a:endParaRPr lang="cs-CZ"/>
        </a:p>
      </dgm:t>
    </dgm:pt>
    <dgm:pt modelId="{C16F6D3B-DC6E-4B65-96AD-D5ED5348ED7C}" type="pres">
      <dgm:prSet presAssocID="{1EFB81D0-40C3-4B18-85E8-9D35EC4237E6}" presName="connTx" presStyleLbl="parChTrans1D4" presStyleIdx="16" presStyleCnt="33"/>
      <dgm:spPr/>
      <dgm:t>
        <a:bodyPr/>
        <a:lstStyle/>
        <a:p>
          <a:endParaRPr lang="cs-CZ"/>
        </a:p>
      </dgm:t>
    </dgm:pt>
    <dgm:pt modelId="{B510F9A0-0614-49E0-8B35-5A70A5CB0266}" type="pres">
      <dgm:prSet presAssocID="{E334D7C5-1927-40B8-9EAD-D3A523B47581}" presName="root2" presStyleCnt="0"/>
      <dgm:spPr/>
    </dgm:pt>
    <dgm:pt modelId="{1AE7BB0E-7962-4380-AA4C-1228DB491051}" type="pres">
      <dgm:prSet presAssocID="{E334D7C5-1927-40B8-9EAD-D3A523B47581}" presName="LevelTwoTextNode" presStyleLbl="node4" presStyleIdx="16" presStyleCnt="33" custScaleX="122954" custScaleY="17253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791CAD0-2D38-4473-AA3F-0AFB28083108}" type="pres">
      <dgm:prSet presAssocID="{E334D7C5-1927-40B8-9EAD-D3A523B47581}" presName="level3hierChild" presStyleCnt="0"/>
      <dgm:spPr/>
    </dgm:pt>
    <dgm:pt modelId="{D7E0FC4D-EA38-480E-B591-139B8CF78709}" type="pres">
      <dgm:prSet presAssocID="{13C59B34-FBD8-4AE7-985A-89FE8110AE4D}" presName="conn2-1" presStyleLbl="parChTrans1D4" presStyleIdx="17" presStyleCnt="33"/>
      <dgm:spPr/>
      <dgm:t>
        <a:bodyPr/>
        <a:lstStyle/>
        <a:p>
          <a:endParaRPr lang="cs-CZ"/>
        </a:p>
      </dgm:t>
    </dgm:pt>
    <dgm:pt modelId="{CBB9294E-30FB-4EAB-B73F-C989CE884BE3}" type="pres">
      <dgm:prSet presAssocID="{13C59B34-FBD8-4AE7-985A-89FE8110AE4D}" presName="connTx" presStyleLbl="parChTrans1D4" presStyleIdx="17" presStyleCnt="33"/>
      <dgm:spPr/>
      <dgm:t>
        <a:bodyPr/>
        <a:lstStyle/>
        <a:p>
          <a:endParaRPr lang="cs-CZ"/>
        </a:p>
      </dgm:t>
    </dgm:pt>
    <dgm:pt modelId="{FD3C4C4A-26C6-4613-89BF-F34173D5DE42}" type="pres">
      <dgm:prSet presAssocID="{A3BC0C53-CF8A-45BF-B3D6-3BCB50C7E7EE}" presName="root2" presStyleCnt="0"/>
      <dgm:spPr/>
    </dgm:pt>
    <dgm:pt modelId="{1ADDFE9C-9BE6-43A6-82BA-F67BF89AB14D}" type="pres">
      <dgm:prSet presAssocID="{A3BC0C53-CF8A-45BF-B3D6-3BCB50C7E7EE}" presName="LevelTwoTextNode" presStyleLbl="node4" presStyleIdx="17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51AFED-6246-4042-B9EA-BE4ED7D523D5}" type="pres">
      <dgm:prSet presAssocID="{A3BC0C53-CF8A-45BF-B3D6-3BCB50C7E7EE}" presName="level3hierChild" presStyleCnt="0"/>
      <dgm:spPr/>
    </dgm:pt>
    <dgm:pt modelId="{FB1BA957-D2E8-4E31-9D9F-D399D0C0EA5B}" type="pres">
      <dgm:prSet presAssocID="{4EDBB0E2-95E2-4B2B-AF35-0D2BB7D02B0D}" presName="conn2-1" presStyleLbl="parChTrans1D2" presStyleIdx="1" presStyleCnt="3"/>
      <dgm:spPr/>
      <dgm:t>
        <a:bodyPr/>
        <a:lstStyle/>
        <a:p>
          <a:endParaRPr lang="cs-CZ"/>
        </a:p>
      </dgm:t>
    </dgm:pt>
    <dgm:pt modelId="{5494FBD0-4189-428F-8D4F-55AEEA0532A7}" type="pres">
      <dgm:prSet presAssocID="{4EDBB0E2-95E2-4B2B-AF35-0D2BB7D02B0D}" presName="connTx" presStyleLbl="parChTrans1D2" presStyleIdx="1" presStyleCnt="3"/>
      <dgm:spPr/>
      <dgm:t>
        <a:bodyPr/>
        <a:lstStyle/>
        <a:p>
          <a:endParaRPr lang="cs-CZ"/>
        </a:p>
      </dgm:t>
    </dgm:pt>
    <dgm:pt modelId="{485CF664-B999-4066-AAFD-8C3906A321A3}" type="pres">
      <dgm:prSet presAssocID="{E02EF4B1-F2B0-42AB-8467-69A54B1E6E1C}" presName="root2" presStyleCnt="0"/>
      <dgm:spPr/>
    </dgm:pt>
    <dgm:pt modelId="{D711715A-38BD-4A90-BC0B-AE41AEDE34EF}" type="pres">
      <dgm:prSet presAssocID="{E02EF4B1-F2B0-42AB-8467-69A54B1E6E1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791D25A-57E8-4CA5-9F07-6F8DF712E080}" type="pres">
      <dgm:prSet presAssocID="{E02EF4B1-F2B0-42AB-8467-69A54B1E6E1C}" presName="level3hierChild" presStyleCnt="0"/>
      <dgm:spPr/>
    </dgm:pt>
    <dgm:pt modelId="{988CBC77-191E-430B-9F7C-4A808155D74C}" type="pres">
      <dgm:prSet presAssocID="{D7C928B0-85F9-4A73-8304-6B22C6CAD59A}" presName="conn2-1" presStyleLbl="parChTrans1D3" presStyleIdx="2" presStyleCnt="4"/>
      <dgm:spPr/>
      <dgm:t>
        <a:bodyPr/>
        <a:lstStyle/>
        <a:p>
          <a:endParaRPr lang="cs-CZ"/>
        </a:p>
      </dgm:t>
    </dgm:pt>
    <dgm:pt modelId="{BC8B46A2-7846-407F-B856-998893EB6803}" type="pres">
      <dgm:prSet presAssocID="{D7C928B0-85F9-4A73-8304-6B22C6CAD59A}" presName="connTx" presStyleLbl="parChTrans1D3" presStyleIdx="2" presStyleCnt="4"/>
      <dgm:spPr/>
      <dgm:t>
        <a:bodyPr/>
        <a:lstStyle/>
        <a:p>
          <a:endParaRPr lang="cs-CZ"/>
        </a:p>
      </dgm:t>
    </dgm:pt>
    <dgm:pt modelId="{4725EDEB-8E98-4F89-A011-F72FD0D6DFF4}" type="pres">
      <dgm:prSet presAssocID="{EC452C12-B24D-459D-B783-5D22275263C2}" presName="root2" presStyleCnt="0"/>
      <dgm:spPr/>
    </dgm:pt>
    <dgm:pt modelId="{8294A968-6B77-434C-87B2-B8C971116D76}" type="pres">
      <dgm:prSet presAssocID="{EC452C12-B24D-459D-B783-5D22275263C2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F6E6399-1346-4150-A280-013379B332FD}" type="pres">
      <dgm:prSet presAssocID="{EC452C12-B24D-459D-B783-5D22275263C2}" presName="level3hierChild" presStyleCnt="0"/>
      <dgm:spPr/>
    </dgm:pt>
    <dgm:pt modelId="{44D0590F-90BF-4C12-8901-BAEB378CF922}" type="pres">
      <dgm:prSet presAssocID="{6BAA454A-6BF3-4010-B29F-D75519116B04}" presName="conn2-1" presStyleLbl="parChTrans1D4" presStyleIdx="18" presStyleCnt="33"/>
      <dgm:spPr/>
      <dgm:t>
        <a:bodyPr/>
        <a:lstStyle/>
        <a:p>
          <a:endParaRPr lang="cs-CZ"/>
        </a:p>
      </dgm:t>
    </dgm:pt>
    <dgm:pt modelId="{10D0C859-2D90-490E-8F05-A045907C00A8}" type="pres">
      <dgm:prSet presAssocID="{6BAA454A-6BF3-4010-B29F-D75519116B04}" presName="connTx" presStyleLbl="parChTrans1D4" presStyleIdx="18" presStyleCnt="33"/>
      <dgm:spPr/>
      <dgm:t>
        <a:bodyPr/>
        <a:lstStyle/>
        <a:p>
          <a:endParaRPr lang="cs-CZ"/>
        </a:p>
      </dgm:t>
    </dgm:pt>
    <dgm:pt modelId="{08AD1AF9-BD51-426A-B607-D77E5FB3086F}" type="pres">
      <dgm:prSet presAssocID="{D568E26C-56B1-4B70-8B9B-FE90D5D8BC03}" presName="root2" presStyleCnt="0"/>
      <dgm:spPr/>
    </dgm:pt>
    <dgm:pt modelId="{3AAAE8FF-7407-40CC-8CDC-85E7F1B570FF}" type="pres">
      <dgm:prSet presAssocID="{D568E26C-56B1-4B70-8B9B-FE90D5D8BC03}" presName="LevelTwoTextNode" presStyleLbl="node4" presStyleIdx="18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A080357-5D1F-458D-B7D5-F65F258EB4E7}" type="pres">
      <dgm:prSet presAssocID="{D568E26C-56B1-4B70-8B9B-FE90D5D8BC03}" presName="level3hierChild" presStyleCnt="0"/>
      <dgm:spPr/>
    </dgm:pt>
    <dgm:pt modelId="{F86C5959-41CB-4F60-B769-7E06BFCD1034}" type="pres">
      <dgm:prSet presAssocID="{22502C36-603C-4C95-BF4B-E0674957DFE3}" presName="conn2-1" presStyleLbl="parChTrans1D4" presStyleIdx="19" presStyleCnt="33"/>
      <dgm:spPr/>
      <dgm:t>
        <a:bodyPr/>
        <a:lstStyle/>
        <a:p>
          <a:endParaRPr lang="cs-CZ"/>
        </a:p>
      </dgm:t>
    </dgm:pt>
    <dgm:pt modelId="{2171471F-6BAF-4989-9508-AFFAA0027F5F}" type="pres">
      <dgm:prSet presAssocID="{22502C36-603C-4C95-BF4B-E0674957DFE3}" presName="connTx" presStyleLbl="parChTrans1D4" presStyleIdx="19" presStyleCnt="33"/>
      <dgm:spPr/>
      <dgm:t>
        <a:bodyPr/>
        <a:lstStyle/>
        <a:p>
          <a:endParaRPr lang="cs-CZ"/>
        </a:p>
      </dgm:t>
    </dgm:pt>
    <dgm:pt modelId="{11A975A8-D14C-4C71-862A-A62A38DC37EC}" type="pres">
      <dgm:prSet presAssocID="{A6B49E38-75D7-4B07-A2DE-A1F9EF9A3933}" presName="root2" presStyleCnt="0"/>
      <dgm:spPr/>
    </dgm:pt>
    <dgm:pt modelId="{78534D57-13C7-4799-97A9-0620739DB41F}" type="pres">
      <dgm:prSet presAssocID="{A6B49E38-75D7-4B07-A2DE-A1F9EF9A3933}" presName="LevelTwoTextNode" presStyleLbl="node4" presStyleIdx="19" presStyleCnt="33" custLinFactX="45953" custLinFactNeighborX="100000" custLinFactNeighborY="-70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49292CD-5C81-47CB-9DA8-3242B43F6ABB}" type="pres">
      <dgm:prSet presAssocID="{A6B49E38-75D7-4B07-A2DE-A1F9EF9A3933}" presName="level3hierChild" presStyleCnt="0"/>
      <dgm:spPr/>
    </dgm:pt>
    <dgm:pt modelId="{AAE0B7D1-349B-4270-AC79-44E84407D0D3}" type="pres">
      <dgm:prSet presAssocID="{C38A8469-BC74-4E05-A5C2-A67E9617E775}" presName="conn2-1" presStyleLbl="parChTrans1D4" presStyleIdx="20" presStyleCnt="33"/>
      <dgm:spPr/>
      <dgm:t>
        <a:bodyPr/>
        <a:lstStyle/>
        <a:p>
          <a:endParaRPr lang="cs-CZ"/>
        </a:p>
      </dgm:t>
    </dgm:pt>
    <dgm:pt modelId="{262E25B1-7783-4620-9FD5-86BB5760C737}" type="pres">
      <dgm:prSet presAssocID="{C38A8469-BC74-4E05-A5C2-A67E9617E775}" presName="connTx" presStyleLbl="parChTrans1D4" presStyleIdx="20" presStyleCnt="33"/>
      <dgm:spPr/>
      <dgm:t>
        <a:bodyPr/>
        <a:lstStyle/>
        <a:p>
          <a:endParaRPr lang="cs-CZ"/>
        </a:p>
      </dgm:t>
    </dgm:pt>
    <dgm:pt modelId="{08C2A8C1-A190-4AFE-AB85-5FBF8D0F5694}" type="pres">
      <dgm:prSet presAssocID="{42661DB3-90E3-4518-90AB-364BCF02EAC4}" presName="root2" presStyleCnt="0"/>
      <dgm:spPr/>
    </dgm:pt>
    <dgm:pt modelId="{825AC058-6576-484E-8CA6-07E71E0D7C88}" type="pres">
      <dgm:prSet presAssocID="{42661DB3-90E3-4518-90AB-364BCF02EAC4}" presName="LevelTwoTextNode" presStyleLbl="node4" presStyleIdx="20" presStyleCnt="33" custLinFactX="45953" custLinFactNeighborX="100000" custLinFactNeighborY="-70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027836A-9477-4D19-9C9E-FBBFB935E9C8}" type="pres">
      <dgm:prSet presAssocID="{42661DB3-90E3-4518-90AB-364BCF02EAC4}" presName="level3hierChild" presStyleCnt="0"/>
      <dgm:spPr/>
    </dgm:pt>
    <dgm:pt modelId="{9094748C-6F70-437A-B873-A05A06B40B9A}" type="pres">
      <dgm:prSet presAssocID="{F7AB55C8-E694-4B21-AF58-2B77B7E3AFF8}" presName="conn2-1" presStyleLbl="parChTrans1D4" presStyleIdx="21" presStyleCnt="33"/>
      <dgm:spPr/>
      <dgm:t>
        <a:bodyPr/>
        <a:lstStyle/>
        <a:p>
          <a:endParaRPr lang="cs-CZ"/>
        </a:p>
      </dgm:t>
    </dgm:pt>
    <dgm:pt modelId="{881B8C33-A470-40B3-8F06-EC0516EDFEDB}" type="pres">
      <dgm:prSet presAssocID="{F7AB55C8-E694-4B21-AF58-2B77B7E3AFF8}" presName="connTx" presStyleLbl="parChTrans1D4" presStyleIdx="21" presStyleCnt="33"/>
      <dgm:spPr/>
      <dgm:t>
        <a:bodyPr/>
        <a:lstStyle/>
        <a:p>
          <a:endParaRPr lang="cs-CZ"/>
        </a:p>
      </dgm:t>
    </dgm:pt>
    <dgm:pt modelId="{7F66FADE-2710-4B30-A0D6-0AC54BDE4D1A}" type="pres">
      <dgm:prSet presAssocID="{2F8BD6A1-B13F-4753-BD07-261E514F34D2}" presName="root2" presStyleCnt="0"/>
      <dgm:spPr/>
    </dgm:pt>
    <dgm:pt modelId="{BBD34830-6812-4FBB-BBD2-B3A4AD289B41}" type="pres">
      <dgm:prSet presAssocID="{2F8BD6A1-B13F-4753-BD07-261E514F34D2}" presName="LevelTwoTextNode" presStyleLbl="node4" presStyleIdx="21" presStyleCnt="33" custLinFactX="45953" custLinFactNeighborX="100000" custLinFactNeighborY="-70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45003E8-9446-4133-A2E9-DD85727ECA70}" type="pres">
      <dgm:prSet presAssocID="{2F8BD6A1-B13F-4753-BD07-261E514F34D2}" presName="level3hierChild" presStyleCnt="0"/>
      <dgm:spPr/>
    </dgm:pt>
    <dgm:pt modelId="{11F6B512-FEAB-4862-B31C-03AC24F2428B}" type="pres">
      <dgm:prSet presAssocID="{1ED699E2-AF23-4D2E-B319-813ED12F509E}" presName="conn2-1" presStyleLbl="parChTrans1D4" presStyleIdx="22" presStyleCnt="33"/>
      <dgm:spPr/>
      <dgm:t>
        <a:bodyPr/>
        <a:lstStyle/>
        <a:p>
          <a:endParaRPr lang="cs-CZ"/>
        </a:p>
      </dgm:t>
    </dgm:pt>
    <dgm:pt modelId="{BCC23D06-29E8-4F7E-833C-5571482B6C30}" type="pres">
      <dgm:prSet presAssocID="{1ED699E2-AF23-4D2E-B319-813ED12F509E}" presName="connTx" presStyleLbl="parChTrans1D4" presStyleIdx="22" presStyleCnt="33"/>
      <dgm:spPr/>
      <dgm:t>
        <a:bodyPr/>
        <a:lstStyle/>
        <a:p>
          <a:endParaRPr lang="cs-CZ"/>
        </a:p>
      </dgm:t>
    </dgm:pt>
    <dgm:pt modelId="{BC437873-D69E-4653-A334-FA61DE20A4F7}" type="pres">
      <dgm:prSet presAssocID="{B6003E86-FD80-474A-98EA-53A8E3D6D006}" presName="root2" presStyleCnt="0"/>
      <dgm:spPr/>
    </dgm:pt>
    <dgm:pt modelId="{00A5A2BB-5696-4BD5-BB76-1225BB5136F4}" type="pres">
      <dgm:prSet presAssocID="{B6003E86-FD80-474A-98EA-53A8E3D6D006}" presName="LevelTwoTextNode" presStyleLbl="node4" presStyleIdx="22" presStyleCnt="33" custLinFactX="45953" custLinFactNeighborX="100000" custLinFactNeighborY="-70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5F62830-B484-4D9F-9035-8CC0A108205A}" type="pres">
      <dgm:prSet presAssocID="{B6003E86-FD80-474A-98EA-53A8E3D6D006}" presName="level3hierChild" presStyleCnt="0"/>
      <dgm:spPr/>
    </dgm:pt>
    <dgm:pt modelId="{D59FE120-CCAC-4236-9AB9-8EBAF5517383}" type="pres">
      <dgm:prSet presAssocID="{544C41FE-B878-4EEB-A575-4E030F1170FB}" presName="conn2-1" presStyleLbl="parChTrans1D4" presStyleIdx="23" presStyleCnt="33"/>
      <dgm:spPr/>
      <dgm:t>
        <a:bodyPr/>
        <a:lstStyle/>
        <a:p>
          <a:endParaRPr lang="cs-CZ"/>
        </a:p>
      </dgm:t>
    </dgm:pt>
    <dgm:pt modelId="{D7400C62-FB24-40BE-8F03-FB5B0B61175B}" type="pres">
      <dgm:prSet presAssocID="{544C41FE-B878-4EEB-A575-4E030F1170FB}" presName="connTx" presStyleLbl="parChTrans1D4" presStyleIdx="23" presStyleCnt="33"/>
      <dgm:spPr/>
      <dgm:t>
        <a:bodyPr/>
        <a:lstStyle/>
        <a:p>
          <a:endParaRPr lang="cs-CZ"/>
        </a:p>
      </dgm:t>
    </dgm:pt>
    <dgm:pt modelId="{D578275B-E027-4A55-B730-E1D5D7B3DB1D}" type="pres">
      <dgm:prSet presAssocID="{97C0EEAD-2D68-4E73-827B-8959E6C83C4D}" presName="root2" presStyleCnt="0"/>
      <dgm:spPr/>
    </dgm:pt>
    <dgm:pt modelId="{4B121596-E3E9-4A91-BAEF-21E46CBCDA2E}" type="pres">
      <dgm:prSet presAssocID="{97C0EEAD-2D68-4E73-827B-8959E6C83C4D}" presName="LevelTwoTextNode" presStyleLbl="node4" presStyleIdx="23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EAA36C0-497D-4EDE-8306-E882FD52C2B9}" type="pres">
      <dgm:prSet presAssocID="{97C0EEAD-2D68-4E73-827B-8959E6C83C4D}" presName="level3hierChild" presStyleCnt="0"/>
      <dgm:spPr/>
    </dgm:pt>
    <dgm:pt modelId="{46A65950-5881-4A8C-A4F0-3496ECB61222}" type="pres">
      <dgm:prSet presAssocID="{75D2725F-968C-47A8-BC75-DBEBE1CCA2A4}" presName="conn2-1" presStyleLbl="parChTrans1D4" presStyleIdx="24" presStyleCnt="33"/>
      <dgm:spPr/>
      <dgm:t>
        <a:bodyPr/>
        <a:lstStyle/>
        <a:p>
          <a:endParaRPr lang="cs-CZ"/>
        </a:p>
      </dgm:t>
    </dgm:pt>
    <dgm:pt modelId="{1C41A1C6-6BBB-4970-A54A-0A242B3C565F}" type="pres">
      <dgm:prSet presAssocID="{75D2725F-968C-47A8-BC75-DBEBE1CCA2A4}" presName="connTx" presStyleLbl="parChTrans1D4" presStyleIdx="24" presStyleCnt="33"/>
      <dgm:spPr/>
      <dgm:t>
        <a:bodyPr/>
        <a:lstStyle/>
        <a:p>
          <a:endParaRPr lang="cs-CZ"/>
        </a:p>
      </dgm:t>
    </dgm:pt>
    <dgm:pt modelId="{63241026-514D-4583-B187-214BCBC42DD9}" type="pres">
      <dgm:prSet presAssocID="{4DF57FC9-320B-4B7F-BAF2-9E441351470C}" presName="root2" presStyleCnt="0"/>
      <dgm:spPr/>
    </dgm:pt>
    <dgm:pt modelId="{17BEDB31-3443-4A2E-9359-28947DF98F2D}" type="pres">
      <dgm:prSet presAssocID="{4DF57FC9-320B-4B7F-BAF2-9E441351470C}" presName="LevelTwoTextNode" presStyleLbl="node4" presStyleIdx="24" presStyleCnt="33" custLinFactX="45953" custLinFactNeighborX="100000" custLinFactNeighborY="-70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406AFF5-A50F-40EE-AEF1-52EB2FEC9ED0}" type="pres">
      <dgm:prSet presAssocID="{4DF57FC9-320B-4B7F-BAF2-9E441351470C}" presName="level3hierChild" presStyleCnt="0"/>
      <dgm:spPr/>
    </dgm:pt>
    <dgm:pt modelId="{1A4A9F1C-3FEF-414A-9328-3B49A3EAE661}" type="pres">
      <dgm:prSet presAssocID="{9185103E-8C77-4B45-B277-53F85E994899}" presName="conn2-1" presStyleLbl="parChTrans1D4" presStyleIdx="25" presStyleCnt="33"/>
      <dgm:spPr/>
      <dgm:t>
        <a:bodyPr/>
        <a:lstStyle/>
        <a:p>
          <a:endParaRPr lang="cs-CZ"/>
        </a:p>
      </dgm:t>
    </dgm:pt>
    <dgm:pt modelId="{48A62FFC-16F8-4749-A8CF-BE6002F5BC0E}" type="pres">
      <dgm:prSet presAssocID="{9185103E-8C77-4B45-B277-53F85E994899}" presName="connTx" presStyleLbl="parChTrans1D4" presStyleIdx="25" presStyleCnt="33"/>
      <dgm:spPr/>
      <dgm:t>
        <a:bodyPr/>
        <a:lstStyle/>
        <a:p>
          <a:endParaRPr lang="cs-CZ"/>
        </a:p>
      </dgm:t>
    </dgm:pt>
    <dgm:pt modelId="{33C92BAB-585D-40F2-A0AE-E33FD0FC6A2E}" type="pres">
      <dgm:prSet presAssocID="{48C28669-2545-4E04-9B1A-0A2338221965}" presName="root2" presStyleCnt="0"/>
      <dgm:spPr/>
    </dgm:pt>
    <dgm:pt modelId="{1D79A4B6-1704-46CD-B8DB-DCE8A499129E}" type="pres">
      <dgm:prSet presAssocID="{48C28669-2545-4E04-9B1A-0A2338221965}" presName="LevelTwoTextNode" presStyleLbl="node4" presStyleIdx="25" presStyleCnt="33" custLinFactX="45953" custLinFactNeighborX="100000" custLinFactNeighborY="-70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7D80F90-79A3-469C-A99B-DF98AC155532}" type="pres">
      <dgm:prSet presAssocID="{48C28669-2545-4E04-9B1A-0A2338221965}" presName="level3hierChild" presStyleCnt="0"/>
      <dgm:spPr/>
    </dgm:pt>
    <dgm:pt modelId="{A5E185EE-A7C9-4767-8CEC-AF4ABF57757D}" type="pres">
      <dgm:prSet presAssocID="{043A24F7-4F4B-49B1-A700-493E3EC59820}" presName="conn2-1" presStyleLbl="parChTrans1D4" presStyleIdx="26" presStyleCnt="33"/>
      <dgm:spPr/>
      <dgm:t>
        <a:bodyPr/>
        <a:lstStyle/>
        <a:p>
          <a:endParaRPr lang="cs-CZ"/>
        </a:p>
      </dgm:t>
    </dgm:pt>
    <dgm:pt modelId="{E28AE6D2-3F68-4A8A-81BB-260D693ECC8C}" type="pres">
      <dgm:prSet presAssocID="{043A24F7-4F4B-49B1-A700-493E3EC59820}" presName="connTx" presStyleLbl="parChTrans1D4" presStyleIdx="26" presStyleCnt="33"/>
      <dgm:spPr/>
      <dgm:t>
        <a:bodyPr/>
        <a:lstStyle/>
        <a:p>
          <a:endParaRPr lang="cs-CZ"/>
        </a:p>
      </dgm:t>
    </dgm:pt>
    <dgm:pt modelId="{00CDA41B-D4D4-40D6-BD74-DD33771461D1}" type="pres">
      <dgm:prSet presAssocID="{928C0F5A-DDBA-431F-A884-1ED9EEEA7A46}" presName="root2" presStyleCnt="0"/>
      <dgm:spPr/>
    </dgm:pt>
    <dgm:pt modelId="{654222B1-EA70-4F34-B475-3CB84BCFE639}" type="pres">
      <dgm:prSet presAssocID="{928C0F5A-DDBA-431F-A884-1ED9EEEA7A46}" presName="LevelTwoTextNode" presStyleLbl="node4" presStyleIdx="26" presStyleCnt="33" custLinFactX="45953" custLinFactNeighborX="100000" custLinFactNeighborY="-70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27F708B-3270-44A5-A9F0-5AE8BBD82BD2}" type="pres">
      <dgm:prSet presAssocID="{928C0F5A-DDBA-431F-A884-1ED9EEEA7A46}" presName="level3hierChild" presStyleCnt="0"/>
      <dgm:spPr/>
    </dgm:pt>
    <dgm:pt modelId="{D158D8D3-486A-43E3-A7A8-C229BB38ABA2}" type="pres">
      <dgm:prSet presAssocID="{D360728B-3B5F-4403-A644-344A9B5CCD5C}" presName="conn2-1" presStyleLbl="parChTrans1D4" presStyleIdx="27" presStyleCnt="33"/>
      <dgm:spPr/>
      <dgm:t>
        <a:bodyPr/>
        <a:lstStyle/>
        <a:p>
          <a:endParaRPr lang="cs-CZ"/>
        </a:p>
      </dgm:t>
    </dgm:pt>
    <dgm:pt modelId="{D942D0E9-EEDC-46D6-A701-8DB1950B2DCE}" type="pres">
      <dgm:prSet presAssocID="{D360728B-3B5F-4403-A644-344A9B5CCD5C}" presName="connTx" presStyleLbl="parChTrans1D4" presStyleIdx="27" presStyleCnt="33"/>
      <dgm:spPr/>
      <dgm:t>
        <a:bodyPr/>
        <a:lstStyle/>
        <a:p>
          <a:endParaRPr lang="cs-CZ"/>
        </a:p>
      </dgm:t>
    </dgm:pt>
    <dgm:pt modelId="{9C87D31A-A307-4E5B-B7E1-A65A75BA3BF7}" type="pres">
      <dgm:prSet presAssocID="{79D0586F-DB30-4596-A28E-3920E46F3968}" presName="root2" presStyleCnt="0"/>
      <dgm:spPr/>
    </dgm:pt>
    <dgm:pt modelId="{32F9A726-0C73-4719-8A86-6D30B5D84D59}" type="pres">
      <dgm:prSet presAssocID="{79D0586F-DB30-4596-A28E-3920E46F3968}" presName="LevelTwoTextNode" presStyleLbl="node4" presStyleIdx="27" presStyleCnt="33" custLinFactX="45953" custLinFactNeighborX="100000" custLinFactNeighborY="-70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5A7FE24-8657-4E39-B49C-95C90C3CAB49}" type="pres">
      <dgm:prSet presAssocID="{79D0586F-DB30-4596-A28E-3920E46F3968}" presName="level3hierChild" presStyleCnt="0"/>
      <dgm:spPr/>
    </dgm:pt>
    <dgm:pt modelId="{ACCA7AB1-A26B-4070-A0D1-D0BA0216E139}" type="pres">
      <dgm:prSet presAssocID="{B99E1F61-37BD-4B20-8E04-4FA7768FF257}" presName="conn2-1" presStyleLbl="parChTrans1D2" presStyleIdx="2" presStyleCnt="3"/>
      <dgm:spPr/>
      <dgm:t>
        <a:bodyPr/>
        <a:lstStyle/>
        <a:p>
          <a:endParaRPr lang="cs-CZ"/>
        </a:p>
      </dgm:t>
    </dgm:pt>
    <dgm:pt modelId="{A2D0A0ED-3F76-4599-910E-FD1F134966B0}" type="pres">
      <dgm:prSet presAssocID="{B99E1F61-37BD-4B20-8E04-4FA7768FF257}" presName="connTx" presStyleLbl="parChTrans1D2" presStyleIdx="2" presStyleCnt="3"/>
      <dgm:spPr/>
      <dgm:t>
        <a:bodyPr/>
        <a:lstStyle/>
        <a:p>
          <a:endParaRPr lang="cs-CZ"/>
        </a:p>
      </dgm:t>
    </dgm:pt>
    <dgm:pt modelId="{2EC18D80-1C73-47BA-A927-B0FAE2110D11}" type="pres">
      <dgm:prSet presAssocID="{509DA253-D6FC-4968-976A-CBFBC54C2447}" presName="root2" presStyleCnt="0"/>
      <dgm:spPr/>
    </dgm:pt>
    <dgm:pt modelId="{166E8017-BCED-4AE1-917C-1107E512777A}" type="pres">
      <dgm:prSet presAssocID="{509DA253-D6FC-4968-976A-CBFBC54C2447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1959D08-27D6-4D77-9C68-D2920B9C4569}" type="pres">
      <dgm:prSet presAssocID="{509DA253-D6FC-4968-976A-CBFBC54C2447}" presName="level3hierChild" presStyleCnt="0"/>
      <dgm:spPr/>
    </dgm:pt>
    <dgm:pt modelId="{CE132E18-4CB1-4BA0-9EAD-9C7C303290AE}" type="pres">
      <dgm:prSet presAssocID="{DC92C40E-4B17-4CB0-B0F9-0E871E640BD8}" presName="conn2-1" presStyleLbl="parChTrans1D3" presStyleIdx="3" presStyleCnt="4"/>
      <dgm:spPr/>
      <dgm:t>
        <a:bodyPr/>
        <a:lstStyle/>
        <a:p>
          <a:endParaRPr lang="cs-CZ"/>
        </a:p>
      </dgm:t>
    </dgm:pt>
    <dgm:pt modelId="{60FA10BC-B898-4144-8462-6AEA1ED39B02}" type="pres">
      <dgm:prSet presAssocID="{DC92C40E-4B17-4CB0-B0F9-0E871E640BD8}" presName="connTx" presStyleLbl="parChTrans1D3" presStyleIdx="3" presStyleCnt="4"/>
      <dgm:spPr/>
      <dgm:t>
        <a:bodyPr/>
        <a:lstStyle/>
        <a:p>
          <a:endParaRPr lang="cs-CZ"/>
        </a:p>
      </dgm:t>
    </dgm:pt>
    <dgm:pt modelId="{04B97D24-D572-4EC6-A7E7-DC479C919AED}" type="pres">
      <dgm:prSet presAssocID="{DF0634B8-4CE1-4EE5-88AB-4EE41B64F701}" presName="root2" presStyleCnt="0"/>
      <dgm:spPr/>
    </dgm:pt>
    <dgm:pt modelId="{3CBF4402-81EC-4AA9-82F7-5BD399007522}" type="pres">
      <dgm:prSet presAssocID="{DF0634B8-4CE1-4EE5-88AB-4EE41B64F701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23AF9EF-E6E3-4C57-BE79-64A8EE6323A9}" type="pres">
      <dgm:prSet presAssocID="{DF0634B8-4CE1-4EE5-88AB-4EE41B64F701}" presName="level3hierChild" presStyleCnt="0"/>
      <dgm:spPr/>
    </dgm:pt>
    <dgm:pt modelId="{D5FCD068-8E95-4E06-94DB-6D9969AF0201}" type="pres">
      <dgm:prSet presAssocID="{64E41C30-0A20-464F-A373-BAD0DB5B88F4}" presName="conn2-1" presStyleLbl="parChTrans1D4" presStyleIdx="28" presStyleCnt="33"/>
      <dgm:spPr/>
      <dgm:t>
        <a:bodyPr/>
        <a:lstStyle/>
        <a:p>
          <a:endParaRPr lang="cs-CZ"/>
        </a:p>
      </dgm:t>
    </dgm:pt>
    <dgm:pt modelId="{B68423F6-DEBC-4585-8F10-8D4990652537}" type="pres">
      <dgm:prSet presAssocID="{64E41C30-0A20-464F-A373-BAD0DB5B88F4}" presName="connTx" presStyleLbl="parChTrans1D4" presStyleIdx="28" presStyleCnt="33"/>
      <dgm:spPr/>
      <dgm:t>
        <a:bodyPr/>
        <a:lstStyle/>
        <a:p>
          <a:endParaRPr lang="cs-CZ"/>
        </a:p>
      </dgm:t>
    </dgm:pt>
    <dgm:pt modelId="{E55C1C56-6342-477A-921E-4F3E589315BD}" type="pres">
      <dgm:prSet presAssocID="{6B9F5C1B-4AFF-4E4A-A42E-3E7BD3DD1B72}" presName="root2" presStyleCnt="0"/>
      <dgm:spPr/>
    </dgm:pt>
    <dgm:pt modelId="{1D562124-0F0F-42E7-8774-AC13E1A23966}" type="pres">
      <dgm:prSet presAssocID="{6B9F5C1B-4AFF-4E4A-A42E-3E7BD3DD1B72}" presName="LevelTwoTextNode" presStyleLbl="node4" presStyleIdx="28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E5A6CAE-A817-4CA2-8437-4A267DC4095E}" type="pres">
      <dgm:prSet presAssocID="{6B9F5C1B-4AFF-4E4A-A42E-3E7BD3DD1B72}" presName="level3hierChild" presStyleCnt="0"/>
      <dgm:spPr/>
    </dgm:pt>
    <dgm:pt modelId="{B846F1B7-2902-448B-AD49-C8F7D12C35F7}" type="pres">
      <dgm:prSet presAssocID="{C0F761FA-7AEF-46C6-8F3C-14D4DC9A8FBA}" presName="conn2-1" presStyleLbl="parChTrans1D4" presStyleIdx="29" presStyleCnt="33"/>
      <dgm:spPr/>
      <dgm:t>
        <a:bodyPr/>
        <a:lstStyle/>
        <a:p>
          <a:endParaRPr lang="cs-CZ"/>
        </a:p>
      </dgm:t>
    </dgm:pt>
    <dgm:pt modelId="{953E8C2F-71EC-40AD-856C-3DDCE68D2916}" type="pres">
      <dgm:prSet presAssocID="{C0F761FA-7AEF-46C6-8F3C-14D4DC9A8FBA}" presName="connTx" presStyleLbl="parChTrans1D4" presStyleIdx="29" presStyleCnt="33"/>
      <dgm:spPr/>
      <dgm:t>
        <a:bodyPr/>
        <a:lstStyle/>
        <a:p>
          <a:endParaRPr lang="cs-CZ"/>
        </a:p>
      </dgm:t>
    </dgm:pt>
    <dgm:pt modelId="{DEF8F8A2-4B5E-47EC-8165-7815D694B78B}" type="pres">
      <dgm:prSet presAssocID="{86D148D5-A6F5-40EE-9570-4BD644B0119F}" presName="root2" presStyleCnt="0"/>
      <dgm:spPr/>
    </dgm:pt>
    <dgm:pt modelId="{2911B565-C4D6-4072-9A1A-A23115695FFB}" type="pres">
      <dgm:prSet presAssocID="{86D148D5-A6F5-40EE-9570-4BD644B0119F}" presName="LevelTwoTextNode" presStyleLbl="node4" presStyleIdx="29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D307646-5935-4B96-A81C-06E1E849EE79}" type="pres">
      <dgm:prSet presAssocID="{86D148D5-A6F5-40EE-9570-4BD644B0119F}" presName="level3hierChild" presStyleCnt="0"/>
      <dgm:spPr/>
    </dgm:pt>
    <dgm:pt modelId="{B14EFC72-D197-4517-8F72-DC3B514533D5}" type="pres">
      <dgm:prSet presAssocID="{753C0C8D-D99B-4788-9164-1C7807047328}" presName="conn2-1" presStyleLbl="parChTrans1D4" presStyleIdx="30" presStyleCnt="33"/>
      <dgm:spPr/>
      <dgm:t>
        <a:bodyPr/>
        <a:lstStyle/>
        <a:p>
          <a:endParaRPr lang="cs-CZ"/>
        </a:p>
      </dgm:t>
    </dgm:pt>
    <dgm:pt modelId="{98E2EC1D-34F4-4D7A-A05F-57058D4718FB}" type="pres">
      <dgm:prSet presAssocID="{753C0C8D-D99B-4788-9164-1C7807047328}" presName="connTx" presStyleLbl="parChTrans1D4" presStyleIdx="30" presStyleCnt="33"/>
      <dgm:spPr/>
      <dgm:t>
        <a:bodyPr/>
        <a:lstStyle/>
        <a:p>
          <a:endParaRPr lang="cs-CZ"/>
        </a:p>
      </dgm:t>
    </dgm:pt>
    <dgm:pt modelId="{AC05D83E-9630-40F8-A86C-EBEFF4E8ABB0}" type="pres">
      <dgm:prSet presAssocID="{755D22D0-7DF3-4951-BD57-31107830AC14}" presName="root2" presStyleCnt="0"/>
      <dgm:spPr/>
    </dgm:pt>
    <dgm:pt modelId="{A4495BA2-C504-4BD9-9EE6-D50A8DB0887F}" type="pres">
      <dgm:prSet presAssocID="{755D22D0-7DF3-4951-BD57-31107830AC14}" presName="LevelTwoTextNode" presStyleLbl="node4" presStyleIdx="30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1DA7EEB-47FD-4767-A574-358A404D8DF2}" type="pres">
      <dgm:prSet presAssocID="{755D22D0-7DF3-4951-BD57-31107830AC14}" presName="level3hierChild" presStyleCnt="0"/>
      <dgm:spPr/>
    </dgm:pt>
    <dgm:pt modelId="{2D49399E-77C6-4054-BA66-0951B990AFCD}" type="pres">
      <dgm:prSet presAssocID="{2753FBB6-4BB4-4434-96B6-181F9AE63DF7}" presName="conn2-1" presStyleLbl="parChTrans1D4" presStyleIdx="31" presStyleCnt="33"/>
      <dgm:spPr/>
      <dgm:t>
        <a:bodyPr/>
        <a:lstStyle/>
        <a:p>
          <a:endParaRPr lang="cs-CZ"/>
        </a:p>
      </dgm:t>
    </dgm:pt>
    <dgm:pt modelId="{1C5E3B60-DB50-4A7C-BE8E-EACBC17ECBE0}" type="pres">
      <dgm:prSet presAssocID="{2753FBB6-4BB4-4434-96B6-181F9AE63DF7}" presName="connTx" presStyleLbl="parChTrans1D4" presStyleIdx="31" presStyleCnt="33"/>
      <dgm:spPr/>
      <dgm:t>
        <a:bodyPr/>
        <a:lstStyle/>
        <a:p>
          <a:endParaRPr lang="cs-CZ"/>
        </a:p>
      </dgm:t>
    </dgm:pt>
    <dgm:pt modelId="{178214A4-A707-4FE2-BF9E-208A7FC15876}" type="pres">
      <dgm:prSet presAssocID="{F03595C8-53E6-44EE-B13A-B34B0CB0AA54}" presName="root2" presStyleCnt="0"/>
      <dgm:spPr/>
    </dgm:pt>
    <dgm:pt modelId="{06014E76-20B5-43D0-957C-537B0C95DB56}" type="pres">
      <dgm:prSet presAssocID="{F03595C8-53E6-44EE-B13A-B34B0CB0AA54}" presName="LevelTwoTextNode" presStyleLbl="node4" presStyleIdx="31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4BAFEEE-5968-4198-95D6-79302E913B38}" type="pres">
      <dgm:prSet presAssocID="{F03595C8-53E6-44EE-B13A-B34B0CB0AA54}" presName="level3hierChild" presStyleCnt="0"/>
      <dgm:spPr/>
    </dgm:pt>
    <dgm:pt modelId="{7D490C61-9625-4D9E-A352-B028A88A67E5}" type="pres">
      <dgm:prSet presAssocID="{608A7C42-5335-4922-9CC4-5213662CD609}" presName="conn2-1" presStyleLbl="parChTrans1D4" presStyleIdx="32" presStyleCnt="33"/>
      <dgm:spPr/>
      <dgm:t>
        <a:bodyPr/>
        <a:lstStyle/>
        <a:p>
          <a:endParaRPr lang="cs-CZ"/>
        </a:p>
      </dgm:t>
    </dgm:pt>
    <dgm:pt modelId="{329A2AE5-3CEB-48CA-B9F7-A985CBAB36A9}" type="pres">
      <dgm:prSet presAssocID="{608A7C42-5335-4922-9CC4-5213662CD609}" presName="connTx" presStyleLbl="parChTrans1D4" presStyleIdx="32" presStyleCnt="33"/>
      <dgm:spPr/>
      <dgm:t>
        <a:bodyPr/>
        <a:lstStyle/>
        <a:p>
          <a:endParaRPr lang="cs-CZ"/>
        </a:p>
      </dgm:t>
    </dgm:pt>
    <dgm:pt modelId="{80017A5D-8A04-4D2E-9034-D93D39260F40}" type="pres">
      <dgm:prSet presAssocID="{1E7C0C17-9B42-4B45-A90F-7140AF036326}" presName="root2" presStyleCnt="0"/>
      <dgm:spPr/>
    </dgm:pt>
    <dgm:pt modelId="{6A04EF02-061C-4764-AB28-86FBCF7E0704}" type="pres">
      <dgm:prSet presAssocID="{1E7C0C17-9B42-4B45-A90F-7140AF036326}" presName="LevelTwoTextNode" presStyleLbl="node4" presStyleIdx="32" presStyleCnt="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A6B9B88-65CE-40E3-88E6-69460058017B}" type="pres">
      <dgm:prSet presAssocID="{1E7C0C17-9B42-4B45-A90F-7140AF036326}" presName="level3hierChild" presStyleCnt="0"/>
      <dgm:spPr/>
    </dgm:pt>
  </dgm:ptLst>
  <dgm:cxnLst>
    <dgm:cxn modelId="{70422762-07EA-4B43-B333-9F770D3A2EB2}" type="presOf" srcId="{BB9FD38F-22BE-4DE9-BC8F-86E5F6DCA249}" destId="{C5AF74B4-C0A4-4840-BCB6-493FE0ECD9E1}" srcOrd="1" destOrd="0" presId="urn:microsoft.com/office/officeart/2005/8/layout/hierarchy2"/>
    <dgm:cxn modelId="{71EE39D4-32E8-4F3C-80E3-AFB9241A6ACA}" type="presOf" srcId="{46D07ABE-FAA6-40DD-A63F-EABF1B0B3A15}" destId="{5929B39A-19A3-4ED2-8052-0203A9ADB154}" srcOrd="1" destOrd="0" presId="urn:microsoft.com/office/officeart/2005/8/layout/hierarchy2"/>
    <dgm:cxn modelId="{9B50D0AA-F9BA-4AE5-982A-2C5CD922A857}" srcId="{DF0634B8-4CE1-4EE5-88AB-4EE41B64F701}" destId="{755D22D0-7DF3-4951-BD57-31107830AC14}" srcOrd="2" destOrd="0" parTransId="{753C0C8D-D99B-4788-9164-1C7807047328}" sibTransId="{12274349-FC50-40B0-A81D-A113FE72CA5B}"/>
    <dgm:cxn modelId="{967E982D-6A7E-4B11-B2A5-E27CC8DB9BF3}" type="presOf" srcId="{D360728B-3B5F-4403-A644-344A9B5CCD5C}" destId="{D158D8D3-486A-43E3-A7A8-C229BB38ABA2}" srcOrd="0" destOrd="0" presId="urn:microsoft.com/office/officeart/2005/8/layout/hierarchy2"/>
    <dgm:cxn modelId="{2DB7F30A-5CC6-4856-B5B3-85F5FC48EE04}" type="presOf" srcId="{22502C36-603C-4C95-BF4B-E0674957DFE3}" destId="{2171471F-6BAF-4989-9508-AFFAA0027F5F}" srcOrd="1" destOrd="0" presId="urn:microsoft.com/office/officeart/2005/8/layout/hierarchy2"/>
    <dgm:cxn modelId="{CE471EBE-1281-45AE-A18E-ABBB3BAEEAC1}" srcId="{65827871-44CB-4843-B408-91E91937573C}" destId="{D0097BEB-2017-4563-B441-2F2F54C58630}" srcOrd="2" destOrd="0" parTransId="{63C371FE-AAE1-4AD4-85EE-912917BE5936}" sibTransId="{D4B01F73-A7CE-42BA-BD3A-DD60E592C071}"/>
    <dgm:cxn modelId="{86CCC04C-2AFF-41C4-ADEC-8C3DA80F7A49}" type="presOf" srcId="{DF0634B8-4CE1-4EE5-88AB-4EE41B64F701}" destId="{3CBF4402-81EC-4AA9-82F7-5BD399007522}" srcOrd="0" destOrd="0" presId="urn:microsoft.com/office/officeart/2005/8/layout/hierarchy2"/>
    <dgm:cxn modelId="{9FDF9750-4503-4455-9698-B38375F41F1A}" type="presOf" srcId="{1734DFF4-3761-4FFC-A936-6C6B39FFBE85}" destId="{E3FEE90F-7CF6-4F73-A0D1-33DF89C9D882}" srcOrd="0" destOrd="0" presId="urn:microsoft.com/office/officeart/2005/8/layout/hierarchy2"/>
    <dgm:cxn modelId="{B8ECD6DE-C60F-4D56-938E-C048A21B89DC}" srcId="{50A928B2-12E4-4292-AFED-EDDA1283E39B}" destId="{5E28548D-CFA1-43D4-BD00-8F35785E974D}" srcOrd="4" destOrd="0" parTransId="{3DCB2658-BB5D-4E26-919E-96A14EBC16BF}" sibTransId="{ED9A6AEE-6436-4918-B1B4-6E4FC1DF079C}"/>
    <dgm:cxn modelId="{9A3A1E39-8398-47ED-89C0-B527F4CABF27}" type="presOf" srcId="{1E7C0C17-9B42-4B45-A90F-7140AF036326}" destId="{6A04EF02-061C-4764-AB28-86FBCF7E0704}" srcOrd="0" destOrd="0" presId="urn:microsoft.com/office/officeart/2005/8/layout/hierarchy2"/>
    <dgm:cxn modelId="{8BC183E3-D05C-43A8-86E3-35633DF05959}" type="presOf" srcId="{A6B49E38-75D7-4B07-A2DE-A1F9EF9A3933}" destId="{78534D57-13C7-4799-97A9-0620739DB41F}" srcOrd="0" destOrd="0" presId="urn:microsoft.com/office/officeart/2005/8/layout/hierarchy2"/>
    <dgm:cxn modelId="{36011CEA-62D3-4FBE-8DA0-75CEBDB6E14E}" srcId="{D568E26C-56B1-4B70-8B9B-FE90D5D8BC03}" destId="{2F8BD6A1-B13F-4753-BD07-261E514F34D2}" srcOrd="2" destOrd="0" parTransId="{F7AB55C8-E694-4B21-AF58-2B77B7E3AFF8}" sibTransId="{2E233BB8-F8C3-498C-9304-198ACFFCA1F0}"/>
    <dgm:cxn modelId="{12FC852B-F552-41F0-B872-42A4DF68F85C}" type="presOf" srcId="{D3482226-A3B3-48E4-83F2-33732BBB2F84}" destId="{099D8A1B-C33A-43D7-9A6D-3A34C2C53192}" srcOrd="0" destOrd="0" presId="urn:microsoft.com/office/officeart/2005/8/layout/hierarchy2"/>
    <dgm:cxn modelId="{5F62AF4E-FC5C-4479-AAAA-052277D08271}" type="presOf" srcId="{D9D23F8F-B39B-4724-8EE6-6D5852F168FA}" destId="{D1C6C7B4-38A6-4A9C-BB20-26C9433EA0EC}" srcOrd="1" destOrd="0" presId="urn:microsoft.com/office/officeart/2005/8/layout/hierarchy2"/>
    <dgm:cxn modelId="{B3871A99-0F7B-4E76-9A95-6AF7EE373AE5}" type="presOf" srcId="{4016CE24-47DC-4B7A-B9FA-4FBD1481E4BD}" destId="{12760C71-43FB-419C-A8C7-324F18F04AFD}" srcOrd="0" destOrd="0" presId="urn:microsoft.com/office/officeart/2005/8/layout/hierarchy2"/>
    <dgm:cxn modelId="{0EA86225-3DC6-4696-BAC6-8DEF0F158A96}" srcId="{D568E26C-56B1-4B70-8B9B-FE90D5D8BC03}" destId="{B6003E86-FD80-474A-98EA-53A8E3D6D006}" srcOrd="3" destOrd="0" parTransId="{1ED699E2-AF23-4D2E-B319-813ED12F509E}" sibTransId="{C3E999AE-C5E1-4452-AD44-67BA9DA71EC1}"/>
    <dgm:cxn modelId="{AE9F00BD-8548-48FB-9F4B-4D7ADBF2BD59}" type="presOf" srcId="{E334D7C5-1927-40B8-9EAD-D3A523B47581}" destId="{1AE7BB0E-7962-4380-AA4C-1228DB491051}" srcOrd="0" destOrd="0" presId="urn:microsoft.com/office/officeart/2005/8/layout/hierarchy2"/>
    <dgm:cxn modelId="{F1044FD0-CECA-4563-A1DE-FE2C2E05593A}" srcId="{DF0634B8-4CE1-4EE5-88AB-4EE41B64F701}" destId="{86D148D5-A6F5-40EE-9570-4BD644B0119F}" srcOrd="1" destOrd="0" parTransId="{C0F761FA-7AEF-46C6-8F3C-14D4DC9A8FBA}" sibTransId="{698DF960-89D9-4FE2-B13C-4564600CDDCA}"/>
    <dgm:cxn modelId="{3FFAF2A8-05C8-4D67-A72B-079273CB199E}" type="presOf" srcId="{F05F88FF-2A2C-448B-9A51-F21A714AA40B}" destId="{6C3ED62F-A386-4B90-861E-6709E9803235}" srcOrd="0" destOrd="0" presId="urn:microsoft.com/office/officeart/2005/8/layout/hierarchy2"/>
    <dgm:cxn modelId="{001D36CE-F8CF-4219-9800-131BD41C72F5}" srcId="{97C0EEAD-2D68-4E73-827B-8959E6C83C4D}" destId="{48C28669-2545-4E04-9B1A-0A2338221965}" srcOrd="1" destOrd="0" parTransId="{9185103E-8C77-4B45-B277-53F85E994899}" sibTransId="{1CBFE80C-D93E-4720-9213-D2220B30764C}"/>
    <dgm:cxn modelId="{A1D61C4E-6FCB-455A-B2E0-6C04BC9A9D2D}" srcId="{97C0EEAD-2D68-4E73-827B-8959E6C83C4D}" destId="{4DF57FC9-320B-4B7F-BAF2-9E441351470C}" srcOrd="0" destOrd="0" parTransId="{75D2725F-968C-47A8-BC75-DBEBE1CCA2A4}" sibTransId="{7D335F0D-B08F-4439-A5AB-9BFA7F9F21CC}"/>
    <dgm:cxn modelId="{7E449FE1-8E8C-4ABF-80D0-FB06D83EB57B}" type="presOf" srcId="{608A7C42-5335-4922-9CC4-5213662CD609}" destId="{329A2AE5-3CEB-48CA-B9F7-A985CBAB36A9}" srcOrd="1" destOrd="0" presId="urn:microsoft.com/office/officeart/2005/8/layout/hierarchy2"/>
    <dgm:cxn modelId="{447560F1-66FA-47C4-8815-F36C235AF3F6}" srcId="{50A928B2-12E4-4292-AFED-EDDA1283E39B}" destId="{FCE5ABBB-AFDD-4164-AB07-5E19644D6487}" srcOrd="5" destOrd="0" parTransId="{4016CE24-47DC-4B7A-B9FA-4FBD1481E4BD}" sibTransId="{EFFF6792-CFE5-416D-9488-24047862EE77}"/>
    <dgm:cxn modelId="{EDDAAB22-E804-4711-93B2-6F2EE48D5BF1}" type="presOf" srcId="{753C0C8D-D99B-4788-9164-1C7807047328}" destId="{98E2EC1D-34F4-4D7A-A05F-57058D4718FB}" srcOrd="1" destOrd="0" presId="urn:microsoft.com/office/officeart/2005/8/layout/hierarchy2"/>
    <dgm:cxn modelId="{BEB489B4-7361-4D07-826B-B9852FB38A8B}" srcId="{9091A59B-212F-483D-B8E3-84FBCABFD3E0}" destId="{0AA11BF9-1CD4-4668-93E1-6C5BBB5C9DB2}" srcOrd="0" destOrd="0" parTransId="{F05F88FF-2A2C-448B-9A51-F21A714AA40B}" sibTransId="{D90851DF-CF16-4897-8A0F-4D8AC0384521}"/>
    <dgm:cxn modelId="{1D4A9030-04C3-415D-AD8F-DA93441A391B}" type="presOf" srcId="{D356161D-F44A-429F-874F-80D197A1FBCC}" destId="{7C5BAA24-3931-4C49-B25A-89460CC67BD4}" srcOrd="0" destOrd="0" presId="urn:microsoft.com/office/officeart/2005/8/layout/hierarchy2"/>
    <dgm:cxn modelId="{1DE8A9A4-7931-4375-A7CA-0E7CE3E85EAD}" type="presOf" srcId="{13C59B34-FBD8-4AE7-985A-89FE8110AE4D}" destId="{D7E0FC4D-EA38-480E-B591-139B8CF78709}" srcOrd="0" destOrd="0" presId="urn:microsoft.com/office/officeart/2005/8/layout/hierarchy2"/>
    <dgm:cxn modelId="{D8EF39A4-B620-4ED6-B491-624BFC150FD8}" type="presOf" srcId="{FCE5ABBB-AFDD-4164-AB07-5E19644D6487}" destId="{82C921E8-D466-42D6-BA2E-0CFC0BA4C400}" srcOrd="0" destOrd="0" presId="urn:microsoft.com/office/officeart/2005/8/layout/hierarchy2"/>
    <dgm:cxn modelId="{EF236FBC-23A0-4AC8-8335-BAC22AFB6409}" type="presOf" srcId="{F03595C8-53E6-44EE-B13A-B34B0CB0AA54}" destId="{06014E76-20B5-43D0-957C-537B0C95DB56}" srcOrd="0" destOrd="0" presId="urn:microsoft.com/office/officeart/2005/8/layout/hierarchy2"/>
    <dgm:cxn modelId="{76C82AEA-1585-4E0F-8983-7B1EFF7DE407}" type="presOf" srcId="{E32016AC-AA31-40F7-8B7A-D71DADDDBD83}" destId="{6C884A1F-C695-4EB6-80DA-3AB49A6179A8}" srcOrd="1" destOrd="0" presId="urn:microsoft.com/office/officeart/2005/8/layout/hierarchy2"/>
    <dgm:cxn modelId="{B827C44B-AAE8-41C0-87A6-D4198787F489}" type="presOf" srcId="{D0097BEB-2017-4563-B441-2F2F54C58630}" destId="{FCDE58B7-4B39-40EB-AD16-3423887A3497}" srcOrd="0" destOrd="0" presId="urn:microsoft.com/office/officeart/2005/8/layout/hierarchy2"/>
    <dgm:cxn modelId="{F03C4E52-6204-4377-8820-EC7E8FC86188}" type="presOf" srcId="{64E41C30-0A20-464F-A373-BAD0DB5B88F4}" destId="{D5FCD068-8E95-4E06-94DB-6D9969AF0201}" srcOrd="0" destOrd="0" presId="urn:microsoft.com/office/officeart/2005/8/layout/hierarchy2"/>
    <dgm:cxn modelId="{DBD12E2D-3CDD-40D2-9020-62F7E471B99E}" srcId="{65827871-44CB-4843-B408-91E91937573C}" destId="{3AB57A60-1AF5-4468-B552-2E092B35A60D}" srcOrd="1" destOrd="0" parTransId="{46D07ABE-FAA6-40DD-A63F-EABF1B0B3A15}" sibTransId="{374BA4E8-A884-4F0D-9DB1-3D07F509ADA1}"/>
    <dgm:cxn modelId="{C2481D33-CD6C-4BDC-BEC7-B6F76B19A06C}" type="presOf" srcId="{1ED699E2-AF23-4D2E-B319-813ED12F509E}" destId="{11F6B512-FEAB-4862-B31C-03AC24F2428B}" srcOrd="0" destOrd="0" presId="urn:microsoft.com/office/officeart/2005/8/layout/hierarchy2"/>
    <dgm:cxn modelId="{EE9C45CC-7AC4-40D0-826A-87E6DF84E0D5}" type="presOf" srcId="{4CC90715-D79C-4098-B634-6F1CC2A07498}" destId="{B2ED75A3-A23A-481A-86E0-EA7191BC1C60}" srcOrd="0" destOrd="0" presId="urn:microsoft.com/office/officeart/2005/8/layout/hierarchy2"/>
    <dgm:cxn modelId="{4CF5A63F-8864-405D-B334-29248B25202D}" type="presOf" srcId="{043A24F7-4F4B-49B1-A700-493E3EC59820}" destId="{E28AE6D2-3F68-4A8A-81BB-260D693ECC8C}" srcOrd="1" destOrd="0" presId="urn:microsoft.com/office/officeart/2005/8/layout/hierarchy2"/>
    <dgm:cxn modelId="{88A3A300-15C1-41F2-A8E5-ECD1B05F9541}" type="presOf" srcId="{786363F6-1D06-4E77-8B90-086467556DE8}" destId="{382E4DDD-55AC-415D-8603-97ABBC2CCCA0}" srcOrd="0" destOrd="0" presId="urn:microsoft.com/office/officeart/2005/8/layout/hierarchy2"/>
    <dgm:cxn modelId="{772B7DB8-3881-4756-BF2A-C9CC886145CE}" type="presOf" srcId="{0AA11BF9-1CD4-4668-93E1-6C5BBB5C9DB2}" destId="{43122B4A-EE03-4CA9-A063-14FDA7704DAE}" srcOrd="0" destOrd="0" presId="urn:microsoft.com/office/officeart/2005/8/layout/hierarchy2"/>
    <dgm:cxn modelId="{E39204CF-06A6-4B26-A241-063F1CC57BDF}" type="presOf" srcId="{EC452C12-B24D-459D-B783-5D22275263C2}" destId="{8294A968-6B77-434C-87B2-B8C971116D76}" srcOrd="0" destOrd="0" presId="urn:microsoft.com/office/officeart/2005/8/layout/hierarchy2"/>
    <dgm:cxn modelId="{FB236165-F41A-44DB-9177-DEB03C04DD04}" type="presOf" srcId="{9ED9D81F-9646-4859-BB2F-3B64DC31CDB7}" destId="{3E24966D-EE25-458F-B233-F5DA19798338}" srcOrd="1" destOrd="0" presId="urn:microsoft.com/office/officeart/2005/8/layout/hierarchy2"/>
    <dgm:cxn modelId="{F4D53467-2AA7-4A70-A403-AF4684AD2570}" type="presOf" srcId="{6BAA454A-6BF3-4010-B29F-D75519116B04}" destId="{44D0590F-90BF-4C12-8901-BAEB378CF922}" srcOrd="0" destOrd="0" presId="urn:microsoft.com/office/officeart/2005/8/layout/hierarchy2"/>
    <dgm:cxn modelId="{326AFAD4-A382-4626-AB04-1B1A601B33C1}" type="presOf" srcId="{C0F761FA-7AEF-46C6-8F3C-14D4DC9A8FBA}" destId="{953E8C2F-71EC-40AD-856C-3DDCE68D2916}" srcOrd="1" destOrd="0" presId="urn:microsoft.com/office/officeart/2005/8/layout/hierarchy2"/>
    <dgm:cxn modelId="{197DA28D-967B-4743-ACA1-8BB4B8D518C9}" type="presOf" srcId="{1EFB81D0-40C3-4B18-85E8-9D35EC4237E6}" destId="{35D2AE83-0DF9-452B-9073-966265C91A77}" srcOrd="0" destOrd="0" presId="urn:microsoft.com/office/officeart/2005/8/layout/hierarchy2"/>
    <dgm:cxn modelId="{25D38568-86D2-4F5F-84C8-1300863AE7E2}" srcId="{50A928B2-12E4-4292-AFED-EDDA1283E39B}" destId="{6B7D073D-BC63-4F83-B830-01F9B931379A}" srcOrd="0" destOrd="0" parTransId="{786363F6-1D06-4E77-8B90-086467556DE8}" sibTransId="{F6E60818-1BD6-4F60-82DA-5C20F0748787}"/>
    <dgm:cxn modelId="{B4735233-9F30-4C1D-BF57-A1C95AA6B938}" type="presOf" srcId="{22502C36-603C-4C95-BF4B-E0674957DFE3}" destId="{F86C5959-41CB-4F60-B769-7E06BFCD1034}" srcOrd="0" destOrd="0" presId="urn:microsoft.com/office/officeart/2005/8/layout/hierarchy2"/>
    <dgm:cxn modelId="{441448DF-2A80-4FA0-9081-544F678E9E8D}" type="presOf" srcId="{279C876A-89CF-4A81-A274-621CFBE5DFAB}" destId="{2B08F3E8-26B3-4A2C-85E8-96E0C911E601}" srcOrd="1" destOrd="0" presId="urn:microsoft.com/office/officeart/2005/8/layout/hierarchy2"/>
    <dgm:cxn modelId="{E6728B76-A29C-4AA6-B29C-EEADE9C276D7}" type="presOf" srcId="{144BCB62-4D14-48F6-BC7A-6475C6E3566A}" destId="{9796B108-C57D-4504-A3D4-4E8F0115B50E}" srcOrd="0" destOrd="0" presId="urn:microsoft.com/office/officeart/2005/8/layout/hierarchy2"/>
    <dgm:cxn modelId="{912CFB2C-9EEB-4ADB-A1D3-6D17576B7591}" type="presOf" srcId="{043A24F7-4F4B-49B1-A700-493E3EC59820}" destId="{A5E185EE-A7C9-4767-8CEC-AF4ABF57757D}" srcOrd="0" destOrd="0" presId="urn:microsoft.com/office/officeart/2005/8/layout/hierarchy2"/>
    <dgm:cxn modelId="{21C2E772-B2A2-4296-ADCD-48D4E767D6D3}" type="presOf" srcId="{E02EF4B1-F2B0-42AB-8467-69A54B1E6E1C}" destId="{D711715A-38BD-4A90-BC0B-AE41AEDE34EF}" srcOrd="0" destOrd="0" presId="urn:microsoft.com/office/officeart/2005/8/layout/hierarchy2"/>
    <dgm:cxn modelId="{32349DB1-9324-42F2-B7F7-0910E13B0BD2}" srcId="{E334D7C5-1927-40B8-9EAD-D3A523B47581}" destId="{A3BC0C53-CF8A-45BF-B3D6-3BCB50C7E7EE}" srcOrd="0" destOrd="0" parTransId="{13C59B34-FBD8-4AE7-985A-89FE8110AE4D}" sibTransId="{5087EEA1-4FAE-4416-9B5A-FF3DD48AA46C}"/>
    <dgm:cxn modelId="{30B7C18C-994C-4CDB-81C0-D5166C11579D}" type="presOf" srcId="{86D148D5-A6F5-40EE-9570-4BD644B0119F}" destId="{2911B565-C4D6-4072-9A1A-A23115695FFB}" srcOrd="0" destOrd="0" presId="urn:microsoft.com/office/officeart/2005/8/layout/hierarchy2"/>
    <dgm:cxn modelId="{4427303C-F150-42B4-A3E0-EFB56CE4ABAD}" type="presOf" srcId="{5E28548D-CFA1-43D4-BD00-8F35785E974D}" destId="{9AD77341-5A7E-4677-9A93-0617FE9FD56D}" srcOrd="0" destOrd="0" presId="urn:microsoft.com/office/officeart/2005/8/layout/hierarchy2"/>
    <dgm:cxn modelId="{F5F1DE65-C047-4390-B6E7-5BD4D334CE11}" type="presOf" srcId="{786363F6-1D06-4E77-8B90-086467556DE8}" destId="{5314684D-90E3-412D-8E45-9200935092DB}" srcOrd="1" destOrd="0" presId="urn:microsoft.com/office/officeart/2005/8/layout/hierarchy2"/>
    <dgm:cxn modelId="{C68E2DA8-B8F4-4ED5-832C-A6964B8F47A2}" srcId="{3AB57A60-1AF5-4468-B552-2E092B35A60D}" destId="{144BCB62-4D14-48F6-BC7A-6475C6E3566A}" srcOrd="0" destOrd="0" parTransId="{D9D23F8F-B39B-4724-8EE6-6D5852F168FA}" sibTransId="{79C12434-9E49-4FB3-8385-BC57B92F3293}"/>
    <dgm:cxn modelId="{AE92CC1A-BC04-43C4-B631-AF51925F10B5}" srcId="{0797E07A-73FC-43D1-AAF0-8CD149F556D4}" destId="{E334D7C5-1927-40B8-9EAD-D3A523B47581}" srcOrd="2" destOrd="0" parTransId="{1EFB81D0-40C3-4B18-85E8-9D35EC4237E6}" sibTransId="{CE19B751-B71E-445F-B50E-D4E008EFE7E0}"/>
    <dgm:cxn modelId="{F22599F1-4D32-4C1E-B820-4C8DBA069933}" type="presOf" srcId="{753C0C8D-D99B-4788-9164-1C7807047328}" destId="{B14EFC72-D197-4517-8F72-DC3B514533D5}" srcOrd="0" destOrd="0" presId="urn:microsoft.com/office/officeart/2005/8/layout/hierarchy2"/>
    <dgm:cxn modelId="{DC292881-4D66-4F2B-B749-FF3C156AD2B2}" type="presOf" srcId="{74C10A89-1D31-4537-887F-4597FAAE9778}" destId="{CC0DF1DC-1BF5-4F69-A28F-18393062534D}" srcOrd="0" destOrd="0" presId="urn:microsoft.com/office/officeart/2005/8/layout/hierarchy2"/>
    <dgm:cxn modelId="{50A6E69A-D027-4FB6-9AB3-338051BF35DD}" srcId="{0797E07A-73FC-43D1-AAF0-8CD149F556D4}" destId="{50A928B2-12E4-4292-AFED-EDDA1283E39B}" srcOrd="0" destOrd="0" parTransId="{BB9FD38F-22BE-4DE9-BC8F-86E5F6DCA249}" sibTransId="{703ACCAE-DDB3-4FFF-9002-4C9EE121404D}"/>
    <dgm:cxn modelId="{76CC1B48-54EE-4C7D-880F-853F1367BC7B}" type="presOf" srcId="{7002A4E2-4D7C-4DEA-8CE1-CCD64EB3F378}" destId="{AC2A71E7-B60F-47F3-9C53-B63E7C477C2E}" srcOrd="0" destOrd="0" presId="urn:microsoft.com/office/officeart/2005/8/layout/hierarchy2"/>
    <dgm:cxn modelId="{92589AB7-9778-4EAD-8F53-FB9A1285B874}" type="presOf" srcId="{BB9FD38F-22BE-4DE9-BC8F-86E5F6DCA249}" destId="{BD33A904-C978-41E5-B70E-D70C4C76CE55}" srcOrd="0" destOrd="0" presId="urn:microsoft.com/office/officeart/2005/8/layout/hierarchy2"/>
    <dgm:cxn modelId="{9B0425FF-528C-4A30-8161-8E09DBF08D71}" srcId="{D568E26C-56B1-4B70-8B9B-FE90D5D8BC03}" destId="{A6B49E38-75D7-4B07-A2DE-A1F9EF9A3933}" srcOrd="0" destOrd="0" parTransId="{22502C36-603C-4C95-BF4B-E0674957DFE3}" sibTransId="{C9DBC48C-E45A-49F2-9A8D-F41310005F4A}"/>
    <dgm:cxn modelId="{90240396-B79E-4DEC-B944-7757E1234629}" type="presOf" srcId="{64E41C30-0A20-464F-A373-BAD0DB5B88F4}" destId="{B68423F6-DEBC-4585-8F10-8D4990652537}" srcOrd="1" destOrd="0" presId="urn:microsoft.com/office/officeart/2005/8/layout/hierarchy2"/>
    <dgm:cxn modelId="{360C5F8A-2769-4FEC-96B0-3DBBFB680D14}" type="presOf" srcId="{755D22D0-7DF3-4951-BD57-31107830AC14}" destId="{A4495BA2-C504-4BD9-9EE6-D50A8DB0887F}" srcOrd="0" destOrd="0" presId="urn:microsoft.com/office/officeart/2005/8/layout/hierarchy2"/>
    <dgm:cxn modelId="{050FD05D-2345-43DE-9121-8B085B582FE2}" srcId="{DF0634B8-4CE1-4EE5-88AB-4EE41B64F701}" destId="{F03595C8-53E6-44EE-B13A-B34B0CB0AA54}" srcOrd="3" destOrd="0" parTransId="{2753FBB6-4BB4-4434-96B6-181F9AE63DF7}" sibTransId="{D0B08300-E5A6-4594-98D7-BCD9DA8746DA}"/>
    <dgm:cxn modelId="{019FDFA1-2CE8-49FE-9FB5-D13515E54AD8}" type="presOf" srcId="{8A2FBD99-2E0E-4C88-8413-8918AB1CB01E}" destId="{AE19D88B-32A6-41CB-B72D-D95ACC0CE3A4}" srcOrd="0" destOrd="0" presId="urn:microsoft.com/office/officeart/2005/8/layout/hierarchy2"/>
    <dgm:cxn modelId="{258C0D34-77AC-449C-BA27-CD36F6A8E4E9}" type="presOf" srcId="{72D1057B-14F8-4A04-926D-4F604F1527F8}" destId="{B7EBAD78-2B71-4BF9-84FC-E05419D836DC}" srcOrd="1" destOrd="0" presId="urn:microsoft.com/office/officeart/2005/8/layout/hierarchy2"/>
    <dgm:cxn modelId="{78242225-70D1-42EF-8EC7-743EAA66482A}" srcId="{D0097BEB-2017-4563-B441-2F2F54C58630}" destId="{FBAD6A32-A40A-4CAE-9D03-D082387D7BEA}" srcOrd="0" destOrd="0" parTransId="{E32016AC-AA31-40F7-8B7A-D71DADDDBD83}" sibTransId="{63A37347-4921-4359-91E7-80F2A13EF7D2}"/>
    <dgm:cxn modelId="{28DDC61A-1347-431B-8B66-2D146992F26A}" srcId="{DF0634B8-4CE1-4EE5-88AB-4EE41B64F701}" destId="{6B9F5C1B-4AFF-4E4A-A42E-3E7BD3DD1B72}" srcOrd="0" destOrd="0" parTransId="{64E41C30-0A20-464F-A373-BAD0DB5B88F4}" sibTransId="{EC31A575-7C2C-47CB-9B76-97A445F8E8C3}"/>
    <dgm:cxn modelId="{1880351A-8845-4651-ABF0-F824B875DB5D}" type="presOf" srcId="{608A7C42-5335-4922-9CC4-5213662CD609}" destId="{7D490C61-9625-4D9E-A352-B028A88A67E5}" srcOrd="0" destOrd="0" presId="urn:microsoft.com/office/officeart/2005/8/layout/hierarchy2"/>
    <dgm:cxn modelId="{8E35921F-8289-4A05-BA82-F0D9B9054C2E}" type="presOf" srcId="{C38A8469-BC74-4E05-A5C2-A67E9617E775}" destId="{262E25B1-7783-4620-9FD5-86BB5760C737}" srcOrd="1" destOrd="0" presId="urn:microsoft.com/office/officeart/2005/8/layout/hierarchy2"/>
    <dgm:cxn modelId="{D80ED312-693F-4AC8-A696-5C202BFFDB18}" type="presOf" srcId="{75D2725F-968C-47A8-BC75-DBEBE1CCA2A4}" destId="{46A65950-5881-4A8C-A4F0-3496ECB61222}" srcOrd="0" destOrd="0" presId="urn:microsoft.com/office/officeart/2005/8/layout/hierarchy2"/>
    <dgm:cxn modelId="{7A50149C-FEED-434C-87F8-DAA366C4CA0D}" type="presOf" srcId="{1358D3A0-68FC-4E96-AB31-47C0876E728E}" destId="{009E34A7-5E1E-4214-BFD5-F9AD41983F20}" srcOrd="0" destOrd="0" presId="urn:microsoft.com/office/officeart/2005/8/layout/hierarchy2"/>
    <dgm:cxn modelId="{6D5B2719-40D7-4D98-ADF1-14EEA3E60B8C}" srcId="{D0097BEB-2017-4563-B441-2F2F54C58630}" destId="{4CC90715-D79C-4098-B634-6F1CC2A07498}" srcOrd="1" destOrd="0" parTransId="{E841DC9A-D82B-40DA-88C0-EAE7D2D8E245}" sibTransId="{9D9874B6-B33A-4E00-9BDD-B42A4ACFC3AE}"/>
    <dgm:cxn modelId="{21FA6799-8A54-4057-8028-A3541B672BE3}" type="presOf" srcId="{75D2725F-968C-47A8-BC75-DBEBE1CCA2A4}" destId="{1C41A1C6-6BBB-4970-A54A-0A242B3C565F}" srcOrd="1" destOrd="0" presId="urn:microsoft.com/office/officeart/2005/8/layout/hierarchy2"/>
    <dgm:cxn modelId="{07CFFCD1-E4C5-423B-9384-7789C8A059A7}" type="presOf" srcId="{B99E1F61-37BD-4B20-8E04-4FA7768FF257}" destId="{ACCA7AB1-A26B-4070-A0D1-D0BA0216E139}" srcOrd="0" destOrd="0" presId="urn:microsoft.com/office/officeart/2005/8/layout/hierarchy2"/>
    <dgm:cxn modelId="{F99DA5A8-34A6-4433-8D26-B76DDCE1705C}" type="presOf" srcId="{4EDBB0E2-95E2-4B2B-AF35-0D2BB7D02B0D}" destId="{FB1BA957-D2E8-4E31-9D9F-D399D0C0EA5B}" srcOrd="0" destOrd="0" presId="urn:microsoft.com/office/officeart/2005/8/layout/hierarchy2"/>
    <dgm:cxn modelId="{6F6B4F35-21EB-46E9-B369-118522B1924D}" type="presOf" srcId="{E841DC9A-D82B-40DA-88C0-EAE7D2D8E245}" destId="{4D6FEFAD-91EB-449A-B3E8-C28B44D9871F}" srcOrd="0" destOrd="0" presId="urn:microsoft.com/office/officeart/2005/8/layout/hierarchy2"/>
    <dgm:cxn modelId="{9C09F570-80FE-4F92-9E8F-DA2CE793B08A}" type="presOf" srcId="{3AB57A60-1AF5-4468-B552-2E092B35A60D}" destId="{CB8D9EFF-A8AB-4363-A348-0016411023B6}" srcOrd="0" destOrd="0" presId="urn:microsoft.com/office/officeart/2005/8/layout/hierarchy2"/>
    <dgm:cxn modelId="{E78AB0F4-FBC2-46F3-9A40-1B40A1C57A2E}" type="presOf" srcId="{313373C2-A384-497B-8C37-BA0A9F079D6D}" destId="{6C89FF5F-DE9E-40E9-AC20-2AE3D22C8F55}" srcOrd="0" destOrd="0" presId="urn:microsoft.com/office/officeart/2005/8/layout/hierarchy2"/>
    <dgm:cxn modelId="{02795FB7-D409-4E33-933B-B7B5D90AE82A}" srcId="{D3482226-A3B3-48E4-83F2-33732BBB2F84}" destId="{79025E03-FF59-4864-A99E-5918CA1AD535}" srcOrd="0" destOrd="0" parTransId="{D356161D-F44A-429F-874F-80D197A1FBCC}" sibTransId="{8D13AB9F-AFC4-4EBB-A55D-97202F965B69}"/>
    <dgm:cxn modelId="{6326E43C-655A-495B-8865-78DF66329EE9}" type="presOf" srcId="{4212D632-BAF5-4186-9D16-7F549EC2A545}" destId="{856334E5-812D-4BEB-960B-B3F555F4C1CD}" srcOrd="0" destOrd="0" presId="urn:microsoft.com/office/officeart/2005/8/layout/hierarchy2"/>
    <dgm:cxn modelId="{315F9799-2319-44B3-89B5-C2F93A818CBE}" type="presOf" srcId="{6BAA454A-6BF3-4010-B29F-D75519116B04}" destId="{10D0C859-2D90-490E-8F05-A045907C00A8}" srcOrd="1" destOrd="0" presId="urn:microsoft.com/office/officeart/2005/8/layout/hierarchy2"/>
    <dgm:cxn modelId="{A22EA213-40E6-476E-A507-401924EFF5D8}" type="presOf" srcId="{D7C928B0-85F9-4A73-8304-6B22C6CAD59A}" destId="{988CBC77-191E-430B-9F7C-4A808155D74C}" srcOrd="0" destOrd="0" presId="urn:microsoft.com/office/officeart/2005/8/layout/hierarchy2"/>
    <dgm:cxn modelId="{892004B1-4330-4443-9C7A-D57305CA05BF}" type="presOf" srcId="{6B9F5C1B-4AFF-4E4A-A42E-3E7BD3DD1B72}" destId="{1D562124-0F0F-42E7-8774-AC13E1A23966}" srcOrd="0" destOrd="0" presId="urn:microsoft.com/office/officeart/2005/8/layout/hierarchy2"/>
    <dgm:cxn modelId="{F3BDD0EF-9A07-47D4-AFC1-704BF6EB7958}" type="presOf" srcId="{42661DB3-90E3-4518-90AB-364BCF02EAC4}" destId="{825AC058-6576-484E-8CA6-07E71E0D7C88}" srcOrd="0" destOrd="0" presId="urn:microsoft.com/office/officeart/2005/8/layout/hierarchy2"/>
    <dgm:cxn modelId="{40BAC34B-0271-45DD-9484-E119EF201ACA}" type="presOf" srcId="{DC92C40E-4B17-4CB0-B0F9-0E871E640BD8}" destId="{CE132E18-4CB1-4BA0-9EAD-9C7C303290AE}" srcOrd="0" destOrd="0" presId="urn:microsoft.com/office/officeart/2005/8/layout/hierarchy2"/>
    <dgm:cxn modelId="{1B0B28DA-8083-48EB-B736-F69E12CCB2B1}" type="presOf" srcId="{279C876A-89CF-4A81-A274-621CFBE5DFAB}" destId="{A58171A6-05F1-42E6-AA8A-ADB1DBA865FA}" srcOrd="0" destOrd="0" presId="urn:microsoft.com/office/officeart/2005/8/layout/hierarchy2"/>
    <dgm:cxn modelId="{66AFFB98-D334-492C-9A3A-5D068A0FED7D}" type="presOf" srcId="{F05F88FF-2A2C-448B-9A51-F21A714AA40B}" destId="{14B987F1-3F49-44A0-A5FC-0BC91A4125A6}" srcOrd="1" destOrd="0" presId="urn:microsoft.com/office/officeart/2005/8/layout/hierarchy2"/>
    <dgm:cxn modelId="{3D981A5C-CE40-46C2-A7B5-CA8BCCD0B1A1}" srcId="{D3482226-A3B3-48E4-83F2-33732BBB2F84}" destId="{E02EF4B1-F2B0-42AB-8467-69A54B1E6E1C}" srcOrd="1" destOrd="0" parTransId="{4EDBB0E2-95E2-4B2B-AF35-0D2BB7D02B0D}" sibTransId="{136C5918-AA2B-41AA-9D31-4F481ED19353}"/>
    <dgm:cxn modelId="{116933C6-308E-451F-BDE1-9B294CDFE7D4}" type="presOf" srcId="{F7AB55C8-E694-4B21-AF58-2B77B7E3AFF8}" destId="{881B8C33-A470-40B3-8F06-EC0516EDFEDB}" srcOrd="1" destOrd="0" presId="urn:microsoft.com/office/officeart/2005/8/layout/hierarchy2"/>
    <dgm:cxn modelId="{8DDFD5C5-BC4E-40B0-9918-14E34BD2950F}" type="presOf" srcId="{544C41FE-B878-4EEB-A575-4E030F1170FB}" destId="{D59FE120-CCAC-4236-9AB9-8EBAF5517383}" srcOrd="0" destOrd="0" presId="urn:microsoft.com/office/officeart/2005/8/layout/hierarchy2"/>
    <dgm:cxn modelId="{2FF2B3ED-305E-439A-A295-1B240703391D}" type="presOf" srcId="{B6003E86-FD80-474A-98EA-53A8E3D6D006}" destId="{00A5A2BB-5696-4BD5-BB76-1225BB5136F4}" srcOrd="0" destOrd="0" presId="urn:microsoft.com/office/officeart/2005/8/layout/hierarchy2"/>
    <dgm:cxn modelId="{25314DFD-F869-4E62-AE94-2245CAF0E8B7}" srcId="{0797E07A-73FC-43D1-AAF0-8CD149F556D4}" destId="{65827871-44CB-4843-B408-91E91937573C}" srcOrd="1" destOrd="0" parTransId="{0E31A564-F2E6-423A-9BB8-590ADF53E372}" sibTransId="{D843E5BC-B4DC-48A5-A5B8-A5C1D482E7EB}"/>
    <dgm:cxn modelId="{9C3063FA-0080-452F-B640-21E094695D84}" srcId="{50A928B2-12E4-4292-AFED-EDDA1283E39B}" destId="{826CE138-E76B-4F92-BF9F-0E58754910F5}" srcOrd="1" destOrd="0" parTransId="{313373C2-A384-497B-8C37-BA0A9F079D6D}" sibTransId="{D1ACDA80-59D3-4C88-B89D-0BC32552031D}"/>
    <dgm:cxn modelId="{947A6156-F3D1-46AB-9C41-63645FE10E87}" type="presOf" srcId="{544C41FE-B878-4EEB-A575-4E030F1170FB}" destId="{D7400C62-FB24-40BE-8F03-FB5B0B61175B}" srcOrd="1" destOrd="0" presId="urn:microsoft.com/office/officeart/2005/8/layout/hierarchy2"/>
    <dgm:cxn modelId="{A080609B-A943-4D3D-9845-BFB67B8C7129}" type="presOf" srcId="{0E31A564-F2E6-423A-9BB8-590ADF53E372}" destId="{3C8D384D-4CC3-487D-AA19-BD7D46C60EC4}" srcOrd="0" destOrd="0" presId="urn:microsoft.com/office/officeart/2005/8/layout/hierarchy2"/>
    <dgm:cxn modelId="{30FDDC76-EFF2-45BD-8125-4BE28C93AA8E}" type="presOf" srcId="{63C371FE-AAE1-4AD4-85EE-912917BE5936}" destId="{34836BDA-7D85-4256-AA8C-E4C35D07A1D7}" srcOrd="1" destOrd="0" presId="urn:microsoft.com/office/officeart/2005/8/layout/hierarchy2"/>
    <dgm:cxn modelId="{19FB9229-922C-4E41-9FAE-D6432E6D7B93}" type="presOf" srcId="{79025E03-FF59-4864-A99E-5918CA1AD535}" destId="{E85A4441-DCA7-4C7B-91FA-7629DEA7BAED}" srcOrd="0" destOrd="0" presId="urn:microsoft.com/office/officeart/2005/8/layout/hierarchy2"/>
    <dgm:cxn modelId="{CFF8EFEE-0908-4295-B461-0AB866F66CAA}" srcId="{97C0EEAD-2D68-4E73-827B-8959E6C83C4D}" destId="{928C0F5A-DDBA-431F-A884-1ED9EEEA7A46}" srcOrd="2" destOrd="0" parTransId="{043A24F7-4F4B-49B1-A700-493E3EC59820}" sibTransId="{9A94ADE7-40CC-4A54-A993-99D1643FEBC4}"/>
    <dgm:cxn modelId="{71B4C061-166D-4CFA-AEA9-E5B4904DBD6F}" type="presOf" srcId="{3DCB2658-BB5D-4E26-919E-96A14EBC16BF}" destId="{4581F803-3546-47B5-A448-97BEA6A37ADC}" srcOrd="1" destOrd="0" presId="urn:microsoft.com/office/officeart/2005/8/layout/hierarchy2"/>
    <dgm:cxn modelId="{15F981EC-F12E-4DE2-90FA-006C163587AD}" type="presOf" srcId="{4DF57FC9-320B-4B7F-BAF2-9E441351470C}" destId="{17BEDB31-3443-4A2E-9359-28947DF98F2D}" srcOrd="0" destOrd="0" presId="urn:microsoft.com/office/officeart/2005/8/layout/hierarchy2"/>
    <dgm:cxn modelId="{B9481D74-D14A-4C5F-9FEF-E82450DA9462}" type="presOf" srcId="{928C0F5A-DDBA-431F-A884-1ED9EEEA7A46}" destId="{654222B1-EA70-4F34-B475-3CB84BCFE639}" srcOrd="0" destOrd="0" presId="urn:microsoft.com/office/officeart/2005/8/layout/hierarchy2"/>
    <dgm:cxn modelId="{5BCB5C9B-81BF-429B-9790-5CFA79E7F3DB}" srcId="{79025E03-FF59-4864-A99E-5918CA1AD535}" destId="{9091A59B-212F-483D-B8E3-84FBCABFD3E0}" srcOrd="0" destOrd="0" parTransId="{279C876A-89CF-4A81-A274-621CFBE5DFAB}" sibTransId="{4B9E7031-3E07-4E70-89AD-1457A9CB972E}"/>
    <dgm:cxn modelId="{C4C39258-4FE2-4ACE-AEF6-60332DFC09F9}" type="presOf" srcId="{0E31A564-F2E6-423A-9BB8-590ADF53E372}" destId="{6E7B9B94-282A-46A0-B968-5D7E96ABB342}" srcOrd="1" destOrd="0" presId="urn:microsoft.com/office/officeart/2005/8/layout/hierarchy2"/>
    <dgm:cxn modelId="{75BFF875-4684-454D-AAF2-BA15A1F80689}" type="presOf" srcId="{E32016AC-AA31-40F7-8B7A-D71DADDDBD83}" destId="{0EA0B64B-1CC3-47AB-917F-79F5087C63DB}" srcOrd="0" destOrd="0" presId="urn:microsoft.com/office/officeart/2005/8/layout/hierarchy2"/>
    <dgm:cxn modelId="{DE5BC41C-FE44-4CE9-A920-C713F8CD8BDE}" type="presOf" srcId="{313373C2-A384-497B-8C37-BA0A9F079D6D}" destId="{D0187966-8964-4261-AABC-D00D5CA388A7}" srcOrd="1" destOrd="0" presId="urn:microsoft.com/office/officeart/2005/8/layout/hierarchy2"/>
    <dgm:cxn modelId="{0EE26A0B-E3DA-4329-82AB-025E04DC50FB}" srcId="{DF0634B8-4CE1-4EE5-88AB-4EE41B64F701}" destId="{1E7C0C17-9B42-4B45-A90F-7140AF036326}" srcOrd="4" destOrd="0" parTransId="{608A7C42-5335-4922-9CC4-5213662CD609}" sibTransId="{DE2947DF-7F39-49DF-8707-E80F83B2A181}"/>
    <dgm:cxn modelId="{03E14C04-D292-4E47-AD85-42E0EB3FA3D6}" srcId="{D568E26C-56B1-4B70-8B9B-FE90D5D8BC03}" destId="{42661DB3-90E3-4518-90AB-364BCF02EAC4}" srcOrd="1" destOrd="0" parTransId="{C38A8469-BC74-4E05-A5C2-A67E9617E775}" sibTransId="{A0736B1A-153E-4071-A89C-15BA1B15457F}"/>
    <dgm:cxn modelId="{A2CE266C-14F6-4654-A820-A28C390C0952}" srcId="{50A928B2-12E4-4292-AFED-EDDA1283E39B}" destId="{1734DFF4-3761-4FFC-A936-6C6B39FFBE85}" srcOrd="2" destOrd="0" parTransId="{9ED9D81F-9646-4859-BB2F-3B64DC31CDB7}" sibTransId="{68BF9CE4-A884-4DF0-A0F2-E303C2CCB242}"/>
    <dgm:cxn modelId="{9130F70C-F6F7-49CC-8ADA-5E0B36AE650F}" srcId="{3AB57A60-1AF5-4468-B552-2E092B35A60D}" destId="{8A2FBD99-2E0E-4C88-8413-8918AB1CB01E}" srcOrd="1" destOrd="0" parTransId="{AD9374C2-6551-4931-AF5A-0D7E91AFF407}" sibTransId="{8FAB7A84-6463-49F2-9418-BA55EB85E204}"/>
    <dgm:cxn modelId="{26098E84-3888-4929-A827-CB6ECF7879CA}" type="presOf" srcId="{97C0EEAD-2D68-4E73-827B-8959E6C83C4D}" destId="{4B121596-E3E9-4A91-BAEF-21E46CBCDA2E}" srcOrd="0" destOrd="0" presId="urn:microsoft.com/office/officeart/2005/8/layout/hierarchy2"/>
    <dgm:cxn modelId="{57310266-1D21-4F38-8F16-ABE92A63BAFA}" type="presOf" srcId="{D7C928B0-85F9-4A73-8304-6B22C6CAD59A}" destId="{BC8B46A2-7846-407F-B856-998893EB6803}" srcOrd="1" destOrd="0" presId="urn:microsoft.com/office/officeart/2005/8/layout/hierarchy2"/>
    <dgm:cxn modelId="{E1F51BBA-4BD8-48F1-8F9A-E105BFEF10C8}" type="presOf" srcId="{1EFB81D0-40C3-4B18-85E8-9D35EC4237E6}" destId="{C16F6D3B-DC6E-4B65-96AD-D5ED5348ED7C}" srcOrd="1" destOrd="0" presId="urn:microsoft.com/office/officeart/2005/8/layout/hierarchy2"/>
    <dgm:cxn modelId="{B3398BDB-4071-4BDD-993B-F717327F5FD5}" srcId="{79025E03-FF59-4864-A99E-5918CA1AD535}" destId="{0797E07A-73FC-43D1-AAF0-8CD149F556D4}" srcOrd="1" destOrd="0" parTransId="{7002A4E2-4D7C-4DEA-8CE1-CCD64EB3F378}" sibTransId="{F8B648BA-713A-4365-B561-B5A6226F9E11}"/>
    <dgm:cxn modelId="{69A2C9FC-8AB9-4629-BEEB-AF343F47B54D}" type="presOf" srcId="{D356161D-F44A-429F-874F-80D197A1FBCC}" destId="{680146ED-A6BA-4CC9-8C8C-E125A04994D9}" srcOrd="1" destOrd="0" presId="urn:microsoft.com/office/officeart/2005/8/layout/hierarchy2"/>
    <dgm:cxn modelId="{FB8996E7-B17F-4217-BE02-B351502C3FBD}" srcId="{D3482226-A3B3-48E4-83F2-33732BBB2F84}" destId="{509DA253-D6FC-4968-976A-CBFBC54C2447}" srcOrd="2" destOrd="0" parTransId="{B99E1F61-37BD-4B20-8E04-4FA7768FF257}" sibTransId="{710D0CC4-5628-4279-A4EF-3D3929FD51D1}"/>
    <dgm:cxn modelId="{5CF529B3-CEC7-4791-A8A7-F9798F446DA8}" type="presOf" srcId="{72D1057B-14F8-4A04-926D-4F604F1527F8}" destId="{A96F86C5-5BC5-4D26-9FAD-00FC9D9D14D9}" srcOrd="0" destOrd="0" presId="urn:microsoft.com/office/officeart/2005/8/layout/hierarchy2"/>
    <dgm:cxn modelId="{073D0141-1B25-4DA0-B9F5-0876D9C0CB64}" srcId="{97C0EEAD-2D68-4E73-827B-8959E6C83C4D}" destId="{79D0586F-DB30-4596-A28E-3920E46F3968}" srcOrd="3" destOrd="0" parTransId="{D360728B-3B5F-4403-A644-344A9B5CCD5C}" sibTransId="{8530C899-9688-4E8E-80AA-4FADE9590AE5}"/>
    <dgm:cxn modelId="{B356D28C-C2C9-4000-9421-48338C0B1E25}" type="presOf" srcId="{7002A4E2-4D7C-4DEA-8CE1-CCD64EB3F378}" destId="{A7301D8B-7C56-42CF-AC78-9B6A52832F0A}" srcOrd="1" destOrd="0" presId="urn:microsoft.com/office/officeart/2005/8/layout/hierarchy2"/>
    <dgm:cxn modelId="{EC991E72-DC08-47DF-B974-DB2BC0863B83}" type="presOf" srcId="{AD9374C2-6551-4931-AF5A-0D7E91AFF407}" destId="{AA771DB8-EAF7-4C48-8611-39955233BD8A}" srcOrd="1" destOrd="0" presId="urn:microsoft.com/office/officeart/2005/8/layout/hierarchy2"/>
    <dgm:cxn modelId="{74E35848-2EFB-4391-B78A-1D76C19CBF15}" type="presOf" srcId="{3DCB2658-BB5D-4E26-919E-96A14EBC16BF}" destId="{DF6635AE-617B-4ECD-97B0-44E097103B87}" srcOrd="0" destOrd="0" presId="urn:microsoft.com/office/officeart/2005/8/layout/hierarchy2"/>
    <dgm:cxn modelId="{6018143D-C192-4FAC-B04B-50533C56EFA6}" type="presOf" srcId="{E841DC9A-D82B-40DA-88C0-EAE7D2D8E245}" destId="{8C1242D3-0B91-426E-8A36-311778B8DAFD}" srcOrd="1" destOrd="0" presId="urn:microsoft.com/office/officeart/2005/8/layout/hierarchy2"/>
    <dgm:cxn modelId="{69821FF5-F02A-40F9-A992-4662A8A57461}" type="presOf" srcId="{48C28669-2545-4E04-9B1A-0A2338221965}" destId="{1D79A4B6-1704-46CD-B8DB-DCE8A499129E}" srcOrd="0" destOrd="0" presId="urn:microsoft.com/office/officeart/2005/8/layout/hierarchy2"/>
    <dgm:cxn modelId="{52D065CD-D50D-48AF-B604-90166C5D7DA7}" type="presOf" srcId="{4EDBB0E2-95E2-4B2B-AF35-0D2BB7D02B0D}" destId="{5494FBD0-4189-428F-8D4F-55AEEA0532A7}" srcOrd="1" destOrd="0" presId="urn:microsoft.com/office/officeart/2005/8/layout/hierarchy2"/>
    <dgm:cxn modelId="{BF70E71E-1B07-466F-9DC2-278C3D3F1C13}" srcId="{50A928B2-12E4-4292-AFED-EDDA1283E39B}" destId="{1358D3A0-68FC-4E96-AB31-47C0876E728E}" srcOrd="3" destOrd="0" parTransId="{72D1057B-14F8-4A04-926D-4F604F1527F8}" sibTransId="{BFA79368-F87D-4000-8E37-77850AE508CE}"/>
    <dgm:cxn modelId="{EF14E94F-ECE9-41D5-A63F-B090F0CC8AD8}" type="presOf" srcId="{9185103E-8C77-4B45-B277-53F85E994899}" destId="{1A4A9F1C-3FEF-414A-9328-3B49A3EAE661}" srcOrd="0" destOrd="0" presId="urn:microsoft.com/office/officeart/2005/8/layout/hierarchy2"/>
    <dgm:cxn modelId="{ADB56E56-6BEB-448B-8E3A-24CE2DF5EA16}" type="presOf" srcId="{13C59B34-FBD8-4AE7-985A-89FE8110AE4D}" destId="{CBB9294E-30FB-4EAB-B73F-C989CE884BE3}" srcOrd="1" destOrd="0" presId="urn:microsoft.com/office/officeart/2005/8/layout/hierarchy2"/>
    <dgm:cxn modelId="{227CDBF7-348B-41E1-A848-BD7BC59089D6}" type="presOf" srcId="{79D0586F-DB30-4596-A28E-3920E46F3968}" destId="{32F9A726-0C73-4719-8A86-6D30B5D84D59}" srcOrd="0" destOrd="0" presId="urn:microsoft.com/office/officeart/2005/8/layout/hierarchy2"/>
    <dgm:cxn modelId="{6B090EC6-FCE1-4E60-A1C5-F3B1A01C0ACE}" type="presOf" srcId="{6B7D073D-BC63-4F83-B830-01F9B931379A}" destId="{5094FB79-AC36-4691-AA32-83BCCC1D65AB}" srcOrd="0" destOrd="0" presId="urn:microsoft.com/office/officeart/2005/8/layout/hierarchy2"/>
    <dgm:cxn modelId="{C7599A00-59ED-4185-97C7-2EC0C5E69F29}" type="presOf" srcId="{D9D23F8F-B39B-4724-8EE6-6D5852F168FA}" destId="{7799B2FC-AD92-4728-A9FA-40256A1A4B67}" srcOrd="0" destOrd="0" presId="urn:microsoft.com/office/officeart/2005/8/layout/hierarchy2"/>
    <dgm:cxn modelId="{CF407256-4119-4B30-AA9B-4B1D14B7708F}" type="presOf" srcId="{2F8BD6A1-B13F-4753-BD07-261E514F34D2}" destId="{BBD34830-6812-4FBB-BBD2-B3A4AD289B41}" srcOrd="0" destOrd="0" presId="urn:microsoft.com/office/officeart/2005/8/layout/hierarchy2"/>
    <dgm:cxn modelId="{7B930D8B-E37F-49A8-87B9-80FAD7435213}" type="presOf" srcId="{4016CE24-47DC-4B7A-B9FA-4FBD1481E4BD}" destId="{C3CE01C1-D0E0-4D31-B061-8CE050B89BD5}" srcOrd="1" destOrd="0" presId="urn:microsoft.com/office/officeart/2005/8/layout/hierarchy2"/>
    <dgm:cxn modelId="{88C4C90B-2F7D-4541-BAED-361117475197}" type="presOf" srcId="{AD9374C2-6551-4931-AF5A-0D7E91AFF407}" destId="{F11C3B3C-BC85-4900-BA7C-3DB7C194170D}" srcOrd="0" destOrd="0" presId="urn:microsoft.com/office/officeart/2005/8/layout/hierarchy2"/>
    <dgm:cxn modelId="{8B317659-0995-4C2B-92F0-D122C9DC9A15}" srcId="{65827871-44CB-4843-B408-91E91937573C}" destId="{74C10A89-1D31-4537-887F-4597FAAE9778}" srcOrd="0" destOrd="0" parTransId="{C688CD85-6B2D-4C8C-8BE2-539329C6A805}" sibTransId="{10396632-6579-49FF-8339-04348A431744}"/>
    <dgm:cxn modelId="{E870F305-C5E6-46AA-82C6-0E8A29DB6B29}" srcId="{EC452C12-B24D-459D-B783-5D22275263C2}" destId="{D568E26C-56B1-4B70-8B9B-FE90D5D8BC03}" srcOrd="0" destOrd="0" parTransId="{6BAA454A-6BF3-4010-B29F-D75519116B04}" sibTransId="{468DAE7D-70F6-44D0-80E2-C85176B1C16B}"/>
    <dgm:cxn modelId="{595B08FD-0C3D-4BDE-8287-02FF55E15DB7}" type="presOf" srcId="{C38A8469-BC74-4E05-A5C2-A67E9617E775}" destId="{AAE0B7D1-349B-4270-AC79-44E84407D0D3}" srcOrd="0" destOrd="0" presId="urn:microsoft.com/office/officeart/2005/8/layout/hierarchy2"/>
    <dgm:cxn modelId="{015102BF-B4EE-4EE3-9F10-F0B06FDA8C78}" type="presOf" srcId="{9091A59B-212F-483D-B8E3-84FBCABFD3E0}" destId="{47E4CD88-D2D2-42E1-B2BB-6D35148A62F8}" srcOrd="0" destOrd="0" presId="urn:microsoft.com/office/officeart/2005/8/layout/hierarchy2"/>
    <dgm:cxn modelId="{BBAA10BA-7233-49D9-BE48-BFCAC3AC3410}" type="presOf" srcId="{826CE138-E76B-4F92-BF9F-0E58754910F5}" destId="{F8D237D2-A638-4B6C-87C0-25D9C1B1E52B}" srcOrd="0" destOrd="0" presId="urn:microsoft.com/office/officeart/2005/8/layout/hierarchy2"/>
    <dgm:cxn modelId="{69BC2717-F671-4693-B1B7-7328C4A11103}" type="presOf" srcId="{2753FBB6-4BB4-4434-96B6-181F9AE63DF7}" destId="{2D49399E-77C6-4054-BA66-0951B990AFCD}" srcOrd="0" destOrd="0" presId="urn:microsoft.com/office/officeart/2005/8/layout/hierarchy2"/>
    <dgm:cxn modelId="{30C7F5E5-F834-45EB-AEFC-EDE809E33FF6}" type="presOf" srcId="{1ED699E2-AF23-4D2E-B319-813ED12F509E}" destId="{BCC23D06-29E8-4F7E-833C-5571482B6C30}" srcOrd="1" destOrd="0" presId="urn:microsoft.com/office/officeart/2005/8/layout/hierarchy2"/>
    <dgm:cxn modelId="{681D47BA-BEC8-40E5-B792-4341A530B37D}" type="presOf" srcId="{F7AB55C8-E694-4B21-AF58-2B77B7E3AFF8}" destId="{9094748C-6F70-437A-B873-A05A06B40B9A}" srcOrd="0" destOrd="0" presId="urn:microsoft.com/office/officeart/2005/8/layout/hierarchy2"/>
    <dgm:cxn modelId="{D5DE17F9-FC35-40F5-A8B8-B16D7485CDAA}" type="presOf" srcId="{65827871-44CB-4843-B408-91E91937573C}" destId="{16A91372-E20D-446F-A589-ED2BAC2D28DD}" srcOrd="0" destOrd="0" presId="urn:microsoft.com/office/officeart/2005/8/layout/hierarchy2"/>
    <dgm:cxn modelId="{DF9E81A5-AD0D-45C1-BCAC-318D7E36E740}" type="presOf" srcId="{63C371FE-AAE1-4AD4-85EE-912917BE5936}" destId="{B33F7D96-098B-4A36-B5BE-0C6E70526C82}" srcOrd="0" destOrd="0" presId="urn:microsoft.com/office/officeart/2005/8/layout/hierarchy2"/>
    <dgm:cxn modelId="{5B27974F-B808-4C86-B167-9B29653315A8}" srcId="{509DA253-D6FC-4968-976A-CBFBC54C2447}" destId="{DF0634B8-4CE1-4EE5-88AB-4EE41B64F701}" srcOrd="0" destOrd="0" parTransId="{DC92C40E-4B17-4CB0-B0F9-0E871E640BD8}" sibTransId="{C4E468A3-D408-47B9-87BE-294F6125D3AC}"/>
    <dgm:cxn modelId="{6C6FB377-1E28-4315-A94D-36274542C45E}" type="presOf" srcId="{9ED9D81F-9646-4859-BB2F-3B64DC31CDB7}" destId="{4DD020D7-4B4E-4178-B6C1-52A76381D701}" srcOrd="0" destOrd="0" presId="urn:microsoft.com/office/officeart/2005/8/layout/hierarchy2"/>
    <dgm:cxn modelId="{E2C2257F-39D9-4512-BA66-65D7F58F2409}" srcId="{EC452C12-B24D-459D-B783-5D22275263C2}" destId="{97C0EEAD-2D68-4E73-827B-8959E6C83C4D}" srcOrd="1" destOrd="0" parTransId="{544C41FE-B878-4EEB-A575-4E030F1170FB}" sibTransId="{E50895EA-7A0E-4851-9263-BB9D196FF5A0}"/>
    <dgm:cxn modelId="{C218250C-77A2-4AB0-AF05-841FC431E5FA}" type="presOf" srcId="{B99E1F61-37BD-4B20-8E04-4FA7768FF257}" destId="{A2D0A0ED-3F76-4599-910E-FD1F134966B0}" srcOrd="1" destOrd="0" presId="urn:microsoft.com/office/officeart/2005/8/layout/hierarchy2"/>
    <dgm:cxn modelId="{342E4A56-C1D5-4D5B-ABB1-0BA1D53DA11F}" type="presOf" srcId="{A3BC0C53-CF8A-45BF-B3D6-3BCB50C7E7EE}" destId="{1ADDFE9C-9BE6-43A6-82BA-F67BF89AB14D}" srcOrd="0" destOrd="0" presId="urn:microsoft.com/office/officeart/2005/8/layout/hierarchy2"/>
    <dgm:cxn modelId="{0346D4D5-A357-4513-858E-DCED47B65C72}" type="presOf" srcId="{0797E07A-73FC-43D1-AAF0-8CD149F556D4}" destId="{6FB40F53-6035-40FB-A0D7-213BF6340018}" srcOrd="0" destOrd="0" presId="urn:microsoft.com/office/officeart/2005/8/layout/hierarchy2"/>
    <dgm:cxn modelId="{A57C2ECA-56BB-4206-ADFA-C649C26206F6}" type="presOf" srcId="{FBAD6A32-A40A-4CAE-9D03-D082387D7BEA}" destId="{8EDA36C6-3A98-4909-9A6C-525B1988EACB}" srcOrd="0" destOrd="0" presId="urn:microsoft.com/office/officeart/2005/8/layout/hierarchy2"/>
    <dgm:cxn modelId="{FD3F148B-2252-415E-AEDB-0149E44F8E51}" type="presOf" srcId="{9185103E-8C77-4B45-B277-53F85E994899}" destId="{48A62FFC-16F8-4749-A8CF-BE6002F5BC0E}" srcOrd="1" destOrd="0" presId="urn:microsoft.com/office/officeart/2005/8/layout/hierarchy2"/>
    <dgm:cxn modelId="{15864A79-44EE-4C2C-9FCB-2F6934C1E5C1}" type="presOf" srcId="{50A928B2-12E4-4292-AFED-EDDA1283E39B}" destId="{D386B05E-104F-4D0D-B4B0-2F0B412B10B0}" srcOrd="0" destOrd="0" presId="urn:microsoft.com/office/officeart/2005/8/layout/hierarchy2"/>
    <dgm:cxn modelId="{D5CFBD7C-06E1-4437-BFDA-93B14974552D}" type="presOf" srcId="{46D07ABE-FAA6-40DD-A63F-EABF1B0B3A15}" destId="{E8722EA0-AEDA-41CE-942A-D2DC10A883DF}" srcOrd="0" destOrd="0" presId="urn:microsoft.com/office/officeart/2005/8/layout/hierarchy2"/>
    <dgm:cxn modelId="{AD0EC531-9D51-4775-B33F-257821F947B4}" type="presOf" srcId="{2753FBB6-4BB4-4434-96B6-181F9AE63DF7}" destId="{1C5E3B60-DB50-4A7C-BE8E-EACBC17ECBE0}" srcOrd="1" destOrd="0" presId="urn:microsoft.com/office/officeart/2005/8/layout/hierarchy2"/>
    <dgm:cxn modelId="{C53BC8E9-9EBD-422E-8F35-A31C355B25E7}" type="presOf" srcId="{509DA253-D6FC-4968-976A-CBFBC54C2447}" destId="{166E8017-BCED-4AE1-917C-1107E512777A}" srcOrd="0" destOrd="0" presId="urn:microsoft.com/office/officeart/2005/8/layout/hierarchy2"/>
    <dgm:cxn modelId="{B2AE56F9-FBB9-4C2A-87A5-43BF5AF447F8}" srcId="{E02EF4B1-F2B0-42AB-8467-69A54B1E6E1C}" destId="{EC452C12-B24D-459D-B783-5D22275263C2}" srcOrd="0" destOrd="0" parTransId="{D7C928B0-85F9-4A73-8304-6B22C6CAD59A}" sibTransId="{8B77B681-9C91-4351-ABB4-228AF776D7CB}"/>
    <dgm:cxn modelId="{92527466-F124-4E08-9A98-DD1CC61C56CD}" srcId="{4212D632-BAF5-4186-9D16-7F549EC2A545}" destId="{D3482226-A3B3-48E4-83F2-33732BBB2F84}" srcOrd="0" destOrd="0" parTransId="{C6A98750-9582-4F74-8952-82651BBC47CC}" sibTransId="{1E53F8E6-452D-4EC4-A2F7-55F3B599EDFA}"/>
    <dgm:cxn modelId="{6CF26749-DE06-491C-B476-AE6352323A46}" type="presOf" srcId="{D568E26C-56B1-4B70-8B9B-FE90D5D8BC03}" destId="{3AAAE8FF-7407-40CC-8CDC-85E7F1B570FF}" srcOrd="0" destOrd="0" presId="urn:microsoft.com/office/officeart/2005/8/layout/hierarchy2"/>
    <dgm:cxn modelId="{B2CE67C4-59A5-4026-B34C-E0FE363F1FF9}" type="presOf" srcId="{DC92C40E-4B17-4CB0-B0F9-0E871E640BD8}" destId="{60FA10BC-B898-4144-8462-6AEA1ED39B02}" srcOrd="1" destOrd="0" presId="urn:microsoft.com/office/officeart/2005/8/layout/hierarchy2"/>
    <dgm:cxn modelId="{590A4791-80BC-428F-8C47-C264890FB169}" type="presOf" srcId="{D360728B-3B5F-4403-A644-344A9B5CCD5C}" destId="{D942D0E9-EEDC-46D6-A701-8DB1950B2DCE}" srcOrd="1" destOrd="0" presId="urn:microsoft.com/office/officeart/2005/8/layout/hierarchy2"/>
    <dgm:cxn modelId="{27DBC989-8C7A-426A-9549-54D97EB9BA9C}" type="presOf" srcId="{C0F761FA-7AEF-46C6-8F3C-14D4DC9A8FBA}" destId="{B846F1B7-2902-448B-AD49-C8F7D12C35F7}" srcOrd="0" destOrd="0" presId="urn:microsoft.com/office/officeart/2005/8/layout/hierarchy2"/>
    <dgm:cxn modelId="{A852D604-A2D4-4C8D-82C1-58DC9B2F4B62}" type="presOf" srcId="{C688CD85-6B2D-4C8C-8BE2-539329C6A805}" destId="{7471AC8F-B863-473B-AB2F-08A0CED62A25}" srcOrd="0" destOrd="0" presId="urn:microsoft.com/office/officeart/2005/8/layout/hierarchy2"/>
    <dgm:cxn modelId="{EBDE26AC-4454-4C16-9EDD-0442FDDBF51B}" type="presOf" srcId="{C688CD85-6B2D-4C8C-8BE2-539329C6A805}" destId="{AA9FD135-5251-4435-B651-A8116706F6F1}" srcOrd="1" destOrd="0" presId="urn:microsoft.com/office/officeart/2005/8/layout/hierarchy2"/>
    <dgm:cxn modelId="{0F6A8809-A7B2-4924-AD4B-FCE56F2AC5D9}" type="presParOf" srcId="{856334E5-812D-4BEB-960B-B3F555F4C1CD}" destId="{13299720-27AD-45D9-9147-D28D99A11B32}" srcOrd="0" destOrd="0" presId="urn:microsoft.com/office/officeart/2005/8/layout/hierarchy2"/>
    <dgm:cxn modelId="{86C47EE6-CCAB-46EC-B51C-0C99C11F196A}" type="presParOf" srcId="{13299720-27AD-45D9-9147-D28D99A11B32}" destId="{099D8A1B-C33A-43D7-9A6D-3A34C2C53192}" srcOrd="0" destOrd="0" presId="urn:microsoft.com/office/officeart/2005/8/layout/hierarchy2"/>
    <dgm:cxn modelId="{E2E660A8-76F9-4563-91DB-EEAD9FB73F9F}" type="presParOf" srcId="{13299720-27AD-45D9-9147-D28D99A11B32}" destId="{C4BE62DF-A915-454F-B483-ABA072F993F1}" srcOrd="1" destOrd="0" presId="urn:microsoft.com/office/officeart/2005/8/layout/hierarchy2"/>
    <dgm:cxn modelId="{2DC359DF-2254-4744-B710-A48EAFADF761}" type="presParOf" srcId="{C4BE62DF-A915-454F-B483-ABA072F993F1}" destId="{7C5BAA24-3931-4C49-B25A-89460CC67BD4}" srcOrd="0" destOrd="0" presId="urn:microsoft.com/office/officeart/2005/8/layout/hierarchy2"/>
    <dgm:cxn modelId="{543530ED-3A6C-4F4C-9CCA-066A3846417E}" type="presParOf" srcId="{7C5BAA24-3931-4C49-B25A-89460CC67BD4}" destId="{680146ED-A6BA-4CC9-8C8C-E125A04994D9}" srcOrd="0" destOrd="0" presId="urn:microsoft.com/office/officeart/2005/8/layout/hierarchy2"/>
    <dgm:cxn modelId="{779BFF8B-5DDA-4083-8AEB-F3112E579B89}" type="presParOf" srcId="{C4BE62DF-A915-454F-B483-ABA072F993F1}" destId="{2CD7A53C-E07D-417E-9677-F528215B8DE7}" srcOrd="1" destOrd="0" presId="urn:microsoft.com/office/officeart/2005/8/layout/hierarchy2"/>
    <dgm:cxn modelId="{B804B56D-B405-4EE3-A9F4-91100551F003}" type="presParOf" srcId="{2CD7A53C-E07D-417E-9677-F528215B8DE7}" destId="{E85A4441-DCA7-4C7B-91FA-7629DEA7BAED}" srcOrd="0" destOrd="0" presId="urn:microsoft.com/office/officeart/2005/8/layout/hierarchy2"/>
    <dgm:cxn modelId="{D80CEB07-F65F-43E8-A752-7353B234FB47}" type="presParOf" srcId="{2CD7A53C-E07D-417E-9677-F528215B8DE7}" destId="{D0426619-30A8-43F7-99DA-60E176B4648B}" srcOrd="1" destOrd="0" presId="urn:microsoft.com/office/officeart/2005/8/layout/hierarchy2"/>
    <dgm:cxn modelId="{C526B7CE-0060-4105-84B0-C0B758466D6D}" type="presParOf" srcId="{D0426619-30A8-43F7-99DA-60E176B4648B}" destId="{A58171A6-05F1-42E6-AA8A-ADB1DBA865FA}" srcOrd="0" destOrd="0" presId="urn:microsoft.com/office/officeart/2005/8/layout/hierarchy2"/>
    <dgm:cxn modelId="{D1653A2B-BB84-49AC-9284-63C2F9C313B9}" type="presParOf" srcId="{A58171A6-05F1-42E6-AA8A-ADB1DBA865FA}" destId="{2B08F3E8-26B3-4A2C-85E8-96E0C911E601}" srcOrd="0" destOrd="0" presId="urn:microsoft.com/office/officeart/2005/8/layout/hierarchy2"/>
    <dgm:cxn modelId="{F9B5B329-A424-4ECB-8E60-EE1A2F530E99}" type="presParOf" srcId="{D0426619-30A8-43F7-99DA-60E176B4648B}" destId="{FEEFB8C9-102E-41E3-9D93-530E19F04A73}" srcOrd="1" destOrd="0" presId="urn:microsoft.com/office/officeart/2005/8/layout/hierarchy2"/>
    <dgm:cxn modelId="{FDB65B83-66E5-4415-90E1-3634C7B967B5}" type="presParOf" srcId="{FEEFB8C9-102E-41E3-9D93-530E19F04A73}" destId="{47E4CD88-D2D2-42E1-B2BB-6D35148A62F8}" srcOrd="0" destOrd="0" presId="urn:microsoft.com/office/officeart/2005/8/layout/hierarchy2"/>
    <dgm:cxn modelId="{92A140BB-0702-45F4-9F80-8103CB39ED97}" type="presParOf" srcId="{FEEFB8C9-102E-41E3-9D93-530E19F04A73}" destId="{E40C8D27-5D4F-4C34-9AD1-52C4892F0B3B}" srcOrd="1" destOrd="0" presId="urn:microsoft.com/office/officeart/2005/8/layout/hierarchy2"/>
    <dgm:cxn modelId="{A4D2F35E-D090-4E2B-8F1E-7BAF9692BEC0}" type="presParOf" srcId="{E40C8D27-5D4F-4C34-9AD1-52C4892F0B3B}" destId="{6C3ED62F-A386-4B90-861E-6709E9803235}" srcOrd="0" destOrd="0" presId="urn:microsoft.com/office/officeart/2005/8/layout/hierarchy2"/>
    <dgm:cxn modelId="{CCEAB4A9-B9F5-439A-A6BA-35B708355C4F}" type="presParOf" srcId="{6C3ED62F-A386-4B90-861E-6709E9803235}" destId="{14B987F1-3F49-44A0-A5FC-0BC91A4125A6}" srcOrd="0" destOrd="0" presId="urn:microsoft.com/office/officeart/2005/8/layout/hierarchy2"/>
    <dgm:cxn modelId="{405885E8-2E48-4B88-B761-00821BAB3010}" type="presParOf" srcId="{E40C8D27-5D4F-4C34-9AD1-52C4892F0B3B}" destId="{E565AE09-2429-440D-AF3F-220973134DB6}" srcOrd="1" destOrd="0" presId="urn:microsoft.com/office/officeart/2005/8/layout/hierarchy2"/>
    <dgm:cxn modelId="{1A6AD1EB-5FEA-48DD-A48E-CD5BD54EBFDF}" type="presParOf" srcId="{E565AE09-2429-440D-AF3F-220973134DB6}" destId="{43122B4A-EE03-4CA9-A063-14FDA7704DAE}" srcOrd="0" destOrd="0" presId="urn:microsoft.com/office/officeart/2005/8/layout/hierarchy2"/>
    <dgm:cxn modelId="{CDD9D13E-3109-4A1E-9EE5-628083192187}" type="presParOf" srcId="{E565AE09-2429-440D-AF3F-220973134DB6}" destId="{E47F6FB9-6BAA-4263-B27D-8851ACA69939}" srcOrd="1" destOrd="0" presId="urn:microsoft.com/office/officeart/2005/8/layout/hierarchy2"/>
    <dgm:cxn modelId="{326E74F9-9770-46B5-9599-7AF2333FEECA}" type="presParOf" srcId="{D0426619-30A8-43F7-99DA-60E176B4648B}" destId="{AC2A71E7-B60F-47F3-9C53-B63E7C477C2E}" srcOrd="2" destOrd="0" presId="urn:microsoft.com/office/officeart/2005/8/layout/hierarchy2"/>
    <dgm:cxn modelId="{4D9396DF-47AC-4750-B8A6-81713AE5F572}" type="presParOf" srcId="{AC2A71E7-B60F-47F3-9C53-B63E7C477C2E}" destId="{A7301D8B-7C56-42CF-AC78-9B6A52832F0A}" srcOrd="0" destOrd="0" presId="urn:microsoft.com/office/officeart/2005/8/layout/hierarchy2"/>
    <dgm:cxn modelId="{91A91B07-5DB7-4C7A-9CBD-A71E40F79529}" type="presParOf" srcId="{D0426619-30A8-43F7-99DA-60E176B4648B}" destId="{7DEFE357-4DB8-4566-96F9-816B9C6094E9}" srcOrd="3" destOrd="0" presId="urn:microsoft.com/office/officeart/2005/8/layout/hierarchy2"/>
    <dgm:cxn modelId="{25D54FE9-5B2D-4FCE-A532-A26098889C56}" type="presParOf" srcId="{7DEFE357-4DB8-4566-96F9-816B9C6094E9}" destId="{6FB40F53-6035-40FB-A0D7-213BF6340018}" srcOrd="0" destOrd="0" presId="urn:microsoft.com/office/officeart/2005/8/layout/hierarchy2"/>
    <dgm:cxn modelId="{E183B525-F099-4200-B3BF-95C16C3B2C35}" type="presParOf" srcId="{7DEFE357-4DB8-4566-96F9-816B9C6094E9}" destId="{CB9CB108-CED4-4CFC-875F-ABB48572DACB}" srcOrd="1" destOrd="0" presId="urn:microsoft.com/office/officeart/2005/8/layout/hierarchy2"/>
    <dgm:cxn modelId="{44519152-98C7-45EA-AC2A-DD3B4729B72E}" type="presParOf" srcId="{CB9CB108-CED4-4CFC-875F-ABB48572DACB}" destId="{BD33A904-C978-41E5-B70E-D70C4C76CE55}" srcOrd="0" destOrd="0" presId="urn:microsoft.com/office/officeart/2005/8/layout/hierarchy2"/>
    <dgm:cxn modelId="{D1C1CF74-954D-4A0E-B9AC-8307CF361594}" type="presParOf" srcId="{BD33A904-C978-41E5-B70E-D70C4C76CE55}" destId="{C5AF74B4-C0A4-4840-BCB6-493FE0ECD9E1}" srcOrd="0" destOrd="0" presId="urn:microsoft.com/office/officeart/2005/8/layout/hierarchy2"/>
    <dgm:cxn modelId="{7C606B3E-FE33-44FD-9A15-DDB42136C5CF}" type="presParOf" srcId="{CB9CB108-CED4-4CFC-875F-ABB48572DACB}" destId="{A5EBF61A-A815-48CA-AF12-0D06587AFAA9}" srcOrd="1" destOrd="0" presId="urn:microsoft.com/office/officeart/2005/8/layout/hierarchy2"/>
    <dgm:cxn modelId="{51CDD4D2-8C01-4B6D-9CF0-B6146B631D8B}" type="presParOf" srcId="{A5EBF61A-A815-48CA-AF12-0D06587AFAA9}" destId="{D386B05E-104F-4D0D-B4B0-2F0B412B10B0}" srcOrd="0" destOrd="0" presId="urn:microsoft.com/office/officeart/2005/8/layout/hierarchy2"/>
    <dgm:cxn modelId="{EA642D25-77A2-46D1-B521-65569185D2E1}" type="presParOf" srcId="{A5EBF61A-A815-48CA-AF12-0D06587AFAA9}" destId="{A3EAECCF-AAD5-4376-8532-210096C76B49}" srcOrd="1" destOrd="0" presId="urn:microsoft.com/office/officeart/2005/8/layout/hierarchy2"/>
    <dgm:cxn modelId="{BB999E58-1F68-4841-9718-F848A7C6FD80}" type="presParOf" srcId="{A3EAECCF-AAD5-4376-8532-210096C76B49}" destId="{382E4DDD-55AC-415D-8603-97ABBC2CCCA0}" srcOrd="0" destOrd="0" presId="urn:microsoft.com/office/officeart/2005/8/layout/hierarchy2"/>
    <dgm:cxn modelId="{B844006F-F1A4-4333-8DDA-721A4F433712}" type="presParOf" srcId="{382E4DDD-55AC-415D-8603-97ABBC2CCCA0}" destId="{5314684D-90E3-412D-8E45-9200935092DB}" srcOrd="0" destOrd="0" presId="urn:microsoft.com/office/officeart/2005/8/layout/hierarchy2"/>
    <dgm:cxn modelId="{0B40E949-DAB4-4314-9DD7-20C5AF3BDDCE}" type="presParOf" srcId="{A3EAECCF-AAD5-4376-8532-210096C76B49}" destId="{5580A8AC-7A3A-44C4-A865-5ABC7CED5E65}" srcOrd="1" destOrd="0" presId="urn:microsoft.com/office/officeart/2005/8/layout/hierarchy2"/>
    <dgm:cxn modelId="{B271775F-31E4-46B5-BF61-AED21442ADCA}" type="presParOf" srcId="{5580A8AC-7A3A-44C4-A865-5ABC7CED5E65}" destId="{5094FB79-AC36-4691-AA32-83BCCC1D65AB}" srcOrd="0" destOrd="0" presId="urn:microsoft.com/office/officeart/2005/8/layout/hierarchy2"/>
    <dgm:cxn modelId="{41F4C8A1-A03A-4D06-B58E-2A465E4A5A9E}" type="presParOf" srcId="{5580A8AC-7A3A-44C4-A865-5ABC7CED5E65}" destId="{CB0D615D-BC39-4B2B-8A7A-DAE8457B5272}" srcOrd="1" destOrd="0" presId="urn:microsoft.com/office/officeart/2005/8/layout/hierarchy2"/>
    <dgm:cxn modelId="{059C699B-EBEF-4591-BCCD-B237C4E5D885}" type="presParOf" srcId="{A3EAECCF-AAD5-4376-8532-210096C76B49}" destId="{6C89FF5F-DE9E-40E9-AC20-2AE3D22C8F55}" srcOrd="2" destOrd="0" presId="urn:microsoft.com/office/officeart/2005/8/layout/hierarchy2"/>
    <dgm:cxn modelId="{F558F5E8-6DAB-49B1-8D8C-E28A464175B2}" type="presParOf" srcId="{6C89FF5F-DE9E-40E9-AC20-2AE3D22C8F55}" destId="{D0187966-8964-4261-AABC-D00D5CA388A7}" srcOrd="0" destOrd="0" presId="urn:microsoft.com/office/officeart/2005/8/layout/hierarchy2"/>
    <dgm:cxn modelId="{449011B0-43B9-44A2-A5CB-99BEA3E5909D}" type="presParOf" srcId="{A3EAECCF-AAD5-4376-8532-210096C76B49}" destId="{789380FB-9CBD-4BF7-A5A2-FC614AE28DE5}" srcOrd="3" destOrd="0" presId="urn:microsoft.com/office/officeart/2005/8/layout/hierarchy2"/>
    <dgm:cxn modelId="{88BC4511-57E6-4C8A-884A-25CBEE3D3499}" type="presParOf" srcId="{789380FB-9CBD-4BF7-A5A2-FC614AE28DE5}" destId="{F8D237D2-A638-4B6C-87C0-25D9C1B1E52B}" srcOrd="0" destOrd="0" presId="urn:microsoft.com/office/officeart/2005/8/layout/hierarchy2"/>
    <dgm:cxn modelId="{91454AE2-D0A9-4AB4-A2D5-CEB516ECC17A}" type="presParOf" srcId="{789380FB-9CBD-4BF7-A5A2-FC614AE28DE5}" destId="{58DE9FC7-DB5F-4F32-B160-F9803B9994EC}" srcOrd="1" destOrd="0" presId="urn:microsoft.com/office/officeart/2005/8/layout/hierarchy2"/>
    <dgm:cxn modelId="{F3E79BE0-A687-4B5C-BB15-66E59E04BC80}" type="presParOf" srcId="{A3EAECCF-AAD5-4376-8532-210096C76B49}" destId="{4DD020D7-4B4E-4178-B6C1-52A76381D701}" srcOrd="4" destOrd="0" presId="urn:microsoft.com/office/officeart/2005/8/layout/hierarchy2"/>
    <dgm:cxn modelId="{8A9042BB-E6D0-4F8B-A228-453701D12175}" type="presParOf" srcId="{4DD020D7-4B4E-4178-B6C1-52A76381D701}" destId="{3E24966D-EE25-458F-B233-F5DA19798338}" srcOrd="0" destOrd="0" presId="urn:microsoft.com/office/officeart/2005/8/layout/hierarchy2"/>
    <dgm:cxn modelId="{294BF441-CE9E-4592-A3B3-616B90FE9D44}" type="presParOf" srcId="{A3EAECCF-AAD5-4376-8532-210096C76B49}" destId="{383ECB14-C39D-4DC0-96F9-52099BE445D5}" srcOrd="5" destOrd="0" presId="urn:microsoft.com/office/officeart/2005/8/layout/hierarchy2"/>
    <dgm:cxn modelId="{BE0B6B12-EDCB-4A97-B1E9-E02C20F0F44F}" type="presParOf" srcId="{383ECB14-C39D-4DC0-96F9-52099BE445D5}" destId="{E3FEE90F-7CF6-4F73-A0D1-33DF89C9D882}" srcOrd="0" destOrd="0" presId="urn:microsoft.com/office/officeart/2005/8/layout/hierarchy2"/>
    <dgm:cxn modelId="{A66CF080-B408-45D0-B5EF-30A5C319FC52}" type="presParOf" srcId="{383ECB14-C39D-4DC0-96F9-52099BE445D5}" destId="{12C9FA3C-1EF1-4C85-AA77-30831D889372}" srcOrd="1" destOrd="0" presId="urn:microsoft.com/office/officeart/2005/8/layout/hierarchy2"/>
    <dgm:cxn modelId="{B5CA06F0-BD67-4A7A-AD4A-5421101C1713}" type="presParOf" srcId="{A3EAECCF-AAD5-4376-8532-210096C76B49}" destId="{A96F86C5-5BC5-4D26-9FAD-00FC9D9D14D9}" srcOrd="6" destOrd="0" presId="urn:microsoft.com/office/officeart/2005/8/layout/hierarchy2"/>
    <dgm:cxn modelId="{E64DA93A-CC98-463A-90AF-331F6B80A933}" type="presParOf" srcId="{A96F86C5-5BC5-4D26-9FAD-00FC9D9D14D9}" destId="{B7EBAD78-2B71-4BF9-84FC-E05419D836DC}" srcOrd="0" destOrd="0" presId="urn:microsoft.com/office/officeart/2005/8/layout/hierarchy2"/>
    <dgm:cxn modelId="{C7A7DB6A-80E5-43D9-8BAB-CCF25D93C43F}" type="presParOf" srcId="{A3EAECCF-AAD5-4376-8532-210096C76B49}" destId="{2BB031EA-F8EF-49CA-8DB8-31A40D30B9DD}" srcOrd="7" destOrd="0" presId="urn:microsoft.com/office/officeart/2005/8/layout/hierarchy2"/>
    <dgm:cxn modelId="{283418B9-F3F0-4644-9783-A6EB7964D7FF}" type="presParOf" srcId="{2BB031EA-F8EF-49CA-8DB8-31A40D30B9DD}" destId="{009E34A7-5E1E-4214-BFD5-F9AD41983F20}" srcOrd="0" destOrd="0" presId="urn:microsoft.com/office/officeart/2005/8/layout/hierarchy2"/>
    <dgm:cxn modelId="{FF5AE2E2-6418-4905-AEB1-AE94F7924281}" type="presParOf" srcId="{2BB031EA-F8EF-49CA-8DB8-31A40D30B9DD}" destId="{D553542E-22D1-4A22-B9E8-5F4DE1E5087D}" srcOrd="1" destOrd="0" presId="urn:microsoft.com/office/officeart/2005/8/layout/hierarchy2"/>
    <dgm:cxn modelId="{B051FC7B-1584-423E-ADD6-0FFEBE402CD7}" type="presParOf" srcId="{A3EAECCF-AAD5-4376-8532-210096C76B49}" destId="{DF6635AE-617B-4ECD-97B0-44E097103B87}" srcOrd="8" destOrd="0" presId="urn:microsoft.com/office/officeart/2005/8/layout/hierarchy2"/>
    <dgm:cxn modelId="{9DA6B1CC-AF45-4DCB-B231-3FEF792F8638}" type="presParOf" srcId="{DF6635AE-617B-4ECD-97B0-44E097103B87}" destId="{4581F803-3546-47B5-A448-97BEA6A37ADC}" srcOrd="0" destOrd="0" presId="urn:microsoft.com/office/officeart/2005/8/layout/hierarchy2"/>
    <dgm:cxn modelId="{47FC73E0-D00F-4390-987E-7830D92ADCC2}" type="presParOf" srcId="{A3EAECCF-AAD5-4376-8532-210096C76B49}" destId="{774C66DF-C608-425C-9827-9B8F8D1D517F}" srcOrd="9" destOrd="0" presId="urn:microsoft.com/office/officeart/2005/8/layout/hierarchy2"/>
    <dgm:cxn modelId="{6100CD10-0922-4A3B-B3D4-34E6E6573321}" type="presParOf" srcId="{774C66DF-C608-425C-9827-9B8F8D1D517F}" destId="{9AD77341-5A7E-4677-9A93-0617FE9FD56D}" srcOrd="0" destOrd="0" presId="urn:microsoft.com/office/officeart/2005/8/layout/hierarchy2"/>
    <dgm:cxn modelId="{CD78579A-03E7-4684-8F4E-C7ED826FF6BC}" type="presParOf" srcId="{774C66DF-C608-425C-9827-9B8F8D1D517F}" destId="{E0D68C52-B6B9-4E26-9611-878B35A6F71E}" srcOrd="1" destOrd="0" presId="urn:microsoft.com/office/officeart/2005/8/layout/hierarchy2"/>
    <dgm:cxn modelId="{E92C57B7-65A4-4255-83FF-A4F72B6DBAE8}" type="presParOf" srcId="{A3EAECCF-AAD5-4376-8532-210096C76B49}" destId="{12760C71-43FB-419C-A8C7-324F18F04AFD}" srcOrd="10" destOrd="0" presId="urn:microsoft.com/office/officeart/2005/8/layout/hierarchy2"/>
    <dgm:cxn modelId="{A3FEFD86-8058-4A3F-80DC-A91B99A7F9DE}" type="presParOf" srcId="{12760C71-43FB-419C-A8C7-324F18F04AFD}" destId="{C3CE01C1-D0E0-4D31-B061-8CE050B89BD5}" srcOrd="0" destOrd="0" presId="urn:microsoft.com/office/officeart/2005/8/layout/hierarchy2"/>
    <dgm:cxn modelId="{001358BA-841D-4C74-93B8-BFE0D49D486E}" type="presParOf" srcId="{A3EAECCF-AAD5-4376-8532-210096C76B49}" destId="{3E3539A6-0194-4AE5-AE55-8DFD38A6792F}" srcOrd="11" destOrd="0" presId="urn:microsoft.com/office/officeart/2005/8/layout/hierarchy2"/>
    <dgm:cxn modelId="{E785548D-61E4-4A98-9EDE-AA5382C54E7D}" type="presParOf" srcId="{3E3539A6-0194-4AE5-AE55-8DFD38A6792F}" destId="{82C921E8-D466-42D6-BA2E-0CFC0BA4C400}" srcOrd="0" destOrd="0" presId="urn:microsoft.com/office/officeart/2005/8/layout/hierarchy2"/>
    <dgm:cxn modelId="{2C0E70F6-FA3A-4178-926E-E9B2D0DE411B}" type="presParOf" srcId="{3E3539A6-0194-4AE5-AE55-8DFD38A6792F}" destId="{E75505A9-78BD-42CA-962D-A8AEC6FA14B5}" srcOrd="1" destOrd="0" presId="urn:microsoft.com/office/officeart/2005/8/layout/hierarchy2"/>
    <dgm:cxn modelId="{1E096953-1F2D-4EBB-BC31-877B87720177}" type="presParOf" srcId="{CB9CB108-CED4-4CFC-875F-ABB48572DACB}" destId="{3C8D384D-4CC3-487D-AA19-BD7D46C60EC4}" srcOrd="2" destOrd="0" presId="urn:microsoft.com/office/officeart/2005/8/layout/hierarchy2"/>
    <dgm:cxn modelId="{43972C4F-9A6E-4A56-8181-3E818592B71E}" type="presParOf" srcId="{3C8D384D-4CC3-487D-AA19-BD7D46C60EC4}" destId="{6E7B9B94-282A-46A0-B968-5D7E96ABB342}" srcOrd="0" destOrd="0" presId="urn:microsoft.com/office/officeart/2005/8/layout/hierarchy2"/>
    <dgm:cxn modelId="{845BADA6-99D5-4E04-BC61-B1372F0F4A7E}" type="presParOf" srcId="{CB9CB108-CED4-4CFC-875F-ABB48572DACB}" destId="{D7DB5012-990C-42E9-B9A6-976D8A09CE55}" srcOrd="3" destOrd="0" presId="urn:microsoft.com/office/officeart/2005/8/layout/hierarchy2"/>
    <dgm:cxn modelId="{DBD96371-C2D5-4CD8-9C71-91DFBA81D3CF}" type="presParOf" srcId="{D7DB5012-990C-42E9-B9A6-976D8A09CE55}" destId="{16A91372-E20D-446F-A589-ED2BAC2D28DD}" srcOrd="0" destOrd="0" presId="urn:microsoft.com/office/officeart/2005/8/layout/hierarchy2"/>
    <dgm:cxn modelId="{20F0E6BF-1F75-48D4-A33D-745D5D1E2FD1}" type="presParOf" srcId="{D7DB5012-990C-42E9-B9A6-976D8A09CE55}" destId="{77EBC3D6-202C-4287-B04A-305218CC5AA6}" srcOrd="1" destOrd="0" presId="urn:microsoft.com/office/officeart/2005/8/layout/hierarchy2"/>
    <dgm:cxn modelId="{E6A45757-1A57-4047-B09A-002997DB09DF}" type="presParOf" srcId="{77EBC3D6-202C-4287-B04A-305218CC5AA6}" destId="{7471AC8F-B863-473B-AB2F-08A0CED62A25}" srcOrd="0" destOrd="0" presId="urn:microsoft.com/office/officeart/2005/8/layout/hierarchy2"/>
    <dgm:cxn modelId="{362729B6-54E8-46A4-BF75-39DE0B3B9D13}" type="presParOf" srcId="{7471AC8F-B863-473B-AB2F-08A0CED62A25}" destId="{AA9FD135-5251-4435-B651-A8116706F6F1}" srcOrd="0" destOrd="0" presId="urn:microsoft.com/office/officeart/2005/8/layout/hierarchy2"/>
    <dgm:cxn modelId="{B31D6BE8-6B94-4EFA-AD33-62DE8436B76A}" type="presParOf" srcId="{77EBC3D6-202C-4287-B04A-305218CC5AA6}" destId="{B6388DE5-AF51-454A-8FA4-8F9DAA339922}" srcOrd="1" destOrd="0" presId="urn:microsoft.com/office/officeart/2005/8/layout/hierarchy2"/>
    <dgm:cxn modelId="{B9898019-EE90-4361-9339-1D6F68878C55}" type="presParOf" srcId="{B6388DE5-AF51-454A-8FA4-8F9DAA339922}" destId="{CC0DF1DC-1BF5-4F69-A28F-18393062534D}" srcOrd="0" destOrd="0" presId="urn:microsoft.com/office/officeart/2005/8/layout/hierarchy2"/>
    <dgm:cxn modelId="{D92B2128-2DB7-4C72-9ABC-313C35049D5D}" type="presParOf" srcId="{B6388DE5-AF51-454A-8FA4-8F9DAA339922}" destId="{830858B4-F67F-48EE-AFE2-DC01A6AD9A33}" srcOrd="1" destOrd="0" presId="urn:microsoft.com/office/officeart/2005/8/layout/hierarchy2"/>
    <dgm:cxn modelId="{D063AFD5-C66F-47F3-8E70-35B61574FA31}" type="presParOf" srcId="{77EBC3D6-202C-4287-B04A-305218CC5AA6}" destId="{E8722EA0-AEDA-41CE-942A-D2DC10A883DF}" srcOrd="2" destOrd="0" presId="urn:microsoft.com/office/officeart/2005/8/layout/hierarchy2"/>
    <dgm:cxn modelId="{B9812091-707A-4C4E-8E3D-7A8A68248A23}" type="presParOf" srcId="{E8722EA0-AEDA-41CE-942A-D2DC10A883DF}" destId="{5929B39A-19A3-4ED2-8052-0203A9ADB154}" srcOrd="0" destOrd="0" presId="urn:microsoft.com/office/officeart/2005/8/layout/hierarchy2"/>
    <dgm:cxn modelId="{A632B6D8-CB2D-4F2B-A2CD-63F4EC4EF63A}" type="presParOf" srcId="{77EBC3D6-202C-4287-B04A-305218CC5AA6}" destId="{A14C7768-2CF4-4000-AC70-3BCE7E2D04FB}" srcOrd="3" destOrd="0" presId="urn:microsoft.com/office/officeart/2005/8/layout/hierarchy2"/>
    <dgm:cxn modelId="{38F8F37A-09F0-4764-88F4-F277C6590008}" type="presParOf" srcId="{A14C7768-2CF4-4000-AC70-3BCE7E2D04FB}" destId="{CB8D9EFF-A8AB-4363-A348-0016411023B6}" srcOrd="0" destOrd="0" presId="urn:microsoft.com/office/officeart/2005/8/layout/hierarchy2"/>
    <dgm:cxn modelId="{33876D05-2B17-4A9D-80AF-0536929068FF}" type="presParOf" srcId="{A14C7768-2CF4-4000-AC70-3BCE7E2D04FB}" destId="{8C891227-432C-47C9-928D-007D24FAF2E5}" srcOrd="1" destOrd="0" presId="urn:microsoft.com/office/officeart/2005/8/layout/hierarchy2"/>
    <dgm:cxn modelId="{8CA4C797-FB08-4761-886A-DEDBAFCC0C01}" type="presParOf" srcId="{8C891227-432C-47C9-928D-007D24FAF2E5}" destId="{7799B2FC-AD92-4728-A9FA-40256A1A4B67}" srcOrd="0" destOrd="0" presId="urn:microsoft.com/office/officeart/2005/8/layout/hierarchy2"/>
    <dgm:cxn modelId="{C46D4606-443F-4517-B6A3-A65CF3B844D0}" type="presParOf" srcId="{7799B2FC-AD92-4728-A9FA-40256A1A4B67}" destId="{D1C6C7B4-38A6-4A9C-BB20-26C9433EA0EC}" srcOrd="0" destOrd="0" presId="urn:microsoft.com/office/officeart/2005/8/layout/hierarchy2"/>
    <dgm:cxn modelId="{A1753D9B-2C0C-447F-BAEB-98A885F39764}" type="presParOf" srcId="{8C891227-432C-47C9-928D-007D24FAF2E5}" destId="{C9BCD49B-C95F-4954-9C67-2CE5A375A586}" srcOrd="1" destOrd="0" presId="urn:microsoft.com/office/officeart/2005/8/layout/hierarchy2"/>
    <dgm:cxn modelId="{676969C6-7270-4CFE-9ACF-DC35EDFD9EDB}" type="presParOf" srcId="{C9BCD49B-C95F-4954-9C67-2CE5A375A586}" destId="{9796B108-C57D-4504-A3D4-4E8F0115B50E}" srcOrd="0" destOrd="0" presId="urn:microsoft.com/office/officeart/2005/8/layout/hierarchy2"/>
    <dgm:cxn modelId="{0B866F0F-2CE9-4313-86E3-BB62F40EE731}" type="presParOf" srcId="{C9BCD49B-C95F-4954-9C67-2CE5A375A586}" destId="{47DF7B35-07F5-4E82-9132-E068D3474212}" srcOrd="1" destOrd="0" presId="urn:microsoft.com/office/officeart/2005/8/layout/hierarchy2"/>
    <dgm:cxn modelId="{525465A9-F1DE-4278-944A-8241F4CE450C}" type="presParOf" srcId="{8C891227-432C-47C9-928D-007D24FAF2E5}" destId="{F11C3B3C-BC85-4900-BA7C-3DB7C194170D}" srcOrd="2" destOrd="0" presId="urn:microsoft.com/office/officeart/2005/8/layout/hierarchy2"/>
    <dgm:cxn modelId="{182255F8-2578-45CB-9A96-2D87243D12DE}" type="presParOf" srcId="{F11C3B3C-BC85-4900-BA7C-3DB7C194170D}" destId="{AA771DB8-EAF7-4C48-8611-39955233BD8A}" srcOrd="0" destOrd="0" presId="urn:microsoft.com/office/officeart/2005/8/layout/hierarchy2"/>
    <dgm:cxn modelId="{EBB20B08-9A42-4949-8E61-BC2A546A7C03}" type="presParOf" srcId="{8C891227-432C-47C9-928D-007D24FAF2E5}" destId="{B6FE51A9-0561-4BF4-BF7B-9FE8B4B56F4F}" srcOrd="3" destOrd="0" presId="urn:microsoft.com/office/officeart/2005/8/layout/hierarchy2"/>
    <dgm:cxn modelId="{B65AAC10-1861-460B-BAEB-2A56CF1A3A92}" type="presParOf" srcId="{B6FE51A9-0561-4BF4-BF7B-9FE8B4B56F4F}" destId="{AE19D88B-32A6-41CB-B72D-D95ACC0CE3A4}" srcOrd="0" destOrd="0" presId="urn:microsoft.com/office/officeart/2005/8/layout/hierarchy2"/>
    <dgm:cxn modelId="{4F226ED6-C8FD-4423-99EC-DBE158560B3E}" type="presParOf" srcId="{B6FE51A9-0561-4BF4-BF7B-9FE8B4B56F4F}" destId="{24EE155C-BAB6-41AB-B511-0E1D1E5AA0D9}" srcOrd="1" destOrd="0" presId="urn:microsoft.com/office/officeart/2005/8/layout/hierarchy2"/>
    <dgm:cxn modelId="{0B7437FB-F9DA-431B-8198-59E4477784C8}" type="presParOf" srcId="{77EBC3D6-202C-4287-B04A-305218CC5AA6}" destId="{B33F7D96-098B-4A36-B5BE-0C6E70526C82}" srcOrd="4" destOrd="0" presId="urn:microsoft.com/office/officeart/2005/8/layout/hierarchy2"/>
    <dgm:cxn modelId="{A577E5BB-549D-4840-8A90-FFB22423CED2}" type="presParOf" srcId="{B33F7D96-098B-4A36-B5BE-0C6E70526C82}" destId="{34836BDA-7D85-4256-AA8C-E4C35D07A1D7}" srcOrd="0" destOrd="0" presId="urn:microsoft.com/office/officeart/2005/8/layout/hierarchy2"/>
    <dgm:cxn modelId="{2CB1E147-0EAB-4EC1-A19D-5111FE1197CD}" type="presParOf" srcId="{77EBC3D6-202C-4287-B04A-305218CC5AA6}" destId="{706D36AD-A872-46B5-8B6C-8D4FF8E13C18}" srcOrd="5" destOrd="0" presId="urn:microsoft.com/office/officeart/2005/8/layout/hierarchy2"/>
    <dgm:cxn modelId="{30D104D5-89AA-4C95-AB8C-8D23C13EB613}" type="presParOf" srcId="{706D36AD-A872-46B5-8B6C-8D4FF8E13C18}" destId="{FCDE58B7-4B39-40EB-AD16-3423887A3497}" srcOrd="0" destOrd="0" presId="urn:microsoft.com/office/officeart/2005/8/layout/hierarchy2"/>
    <dgm:cxn modelId="{3A43B426-A94F-4F0F-AB0D-AA2F213E3598}" type="presParOf" srcId="{706D36AD-A872-46B5-8B6C-8D4FF8E13C18}" destId="{75161F8E-9C9B-45FB-9504-94222CA658AA}" srcOrd="1" destOrd="0" presId="urn:microsoft.com/office/officeart/2005/8/layout/hierarchy2"/>
    <dgm:cxn modelId="{65071F00-FFA4-40D9-90BF-CA5F782E77F7}" type="presParOf" srcId="{75161F8E-9C9B-45FB-9504-94222CA658AA}" destId="{0EA0B64B-1CC3-47AB-917F-79F5087C63DB}" srcOrd="0" destOrd="0" presId="urn:microsoft.com/office/officeart/2005/8/layout/hierarchy2"/>
    <dgm:cxn modelId="{A956A9B3-5E66-4A94-A567-47EAE8C493FA}" type="presParOf" srcId="{0EA0B64B-1CC3-47AB-917F-79F5087C63DB}" destId="{6C884A1F-C695-4EB6-80DA-3AB49A6179A8}" srcOrd="0" destOrd="0" presId="urn:microsoft.com/office/officeart/2005/8/layout/hierarchy2"/>
    <dgm:cxn modelId="{287B9857-3B73-4E76-AB93-DF60C6B56E4B}" type="presParOf" srcId="{75161F8E-9C9B-45FB-9504-94222CA658AA}" destId="{E522484D-5417-4856-A667-AB6509D2069A}" srcOrd="1" destOrd="0" presId="urn:microsoft.com/office/officeart/2005/8/layout/hierarchy2"/>
    <dgm:cxn modelId="{DA2A39D3-F61A-4360-8806-FF315299C11B}" type="presParOf" srcId="{E522484D-5417-4856-A667-AB6509D2069A}" destId="{8EDA36C6-3A98-4909-9A6C-525B1988EACB}" srcOrd="0" destOrd="0" presId="urn:microsoft.com/office/officeart/2005/8/layout/hierarchy2"/>
    <dgm:cxn modelId="{F529E616-D731-43E6-BC1E-7692E4D32A41}" type="presParOf" srcId="{E522484D-5417-4856-A667-AB6509D2069A}" destId="{47D3D683-AD34-47B8-82B7-0CD37947161F}" srcOrd="1" destOrd="0" presId="urn:microsoft.com/office/officeart/2005/8/layout/hierarchy2"/>
    <dgm:cxn modelId="{C89023AF-3C0A-475A-9E65-9A9A8D6379BF}" type="presParOf" srcId="{75161F8E-9C9B-45FB-9504-94222CA658AA}" destId="{4D6FEFAD-91EB-449A-B3E8-C28B44D9871F}" srcOrd="2" destOrd="0" presId="urn:microsoft.com/office/officeart/2005/8/layout/hierarchy2"/>
    <dgm:cxn modelId="{EB41FD58-ECDF-49F5-B595-C547B883CD93}" type="presParOf" srcId="{4D6FEFAD-91EB-449A-B3E8-C28B44D9871F}" destId="{8C1242D3-0B91-426E-8A36-311778B8DAFD}" srcOrd="0" destOrd="0" presId="urn:microsoft.com/office/officeart/2005/8/layout/hierarchy2"/>
    <dgm:cxn modelId="{CE188944-EA6D-429D-83B3-B96970E1D915}" type="presParOf" srcId="{75161F8E-9C9B-45FB-9504-94222CA658AA}" destId="{0D333A45-6B48-4363-8F75-7F71107DFC8F}" srcOrd="3" destOrd="0" presId="urn:microsoft.com/office/officeart/2005/8/layout/hierarchy2"/>
    <dgm:cxn modelId="{5D45DF8A-D2B1-4A2A-A10B-37B073F0C07F}" type="presParOf" srcId="{0D333A45-6B48-4363-8F75-7F71107DFC8F}" destId="{B2ED75A3-A23A-481A-86E0-EA7191BC1C60}" srcOrd="0" destOrd="0" presId="urn:microsoft.com/office/officeart/2005/8/layout/hierarchy2"/>
    <dgm:cxn modelId="{368898CA-DE77-49AC-80E2-3BA97BAC0A75}" type="presParOf" srcId="{0D333A45-6B48-4363-8F75-7F71107DFC8F}" destId="{A7A506B2-66FB-4DA0-94AF-31000D4F17CF}" srcOrd="1" destOrd="0" presId="urn:microsoft.com/office/officeart/2005/8/layout/hierarchy2"/>
    <dgm:cxn modelId="{8C86C430-BAE9-4566-88DA-0428C2D34B79}" type="presParOf" srcId="{CB9CB108-CED4-4CFC-875F-ABB48572DACB}" destId="{35D2AE83-0DF9-452B-9073-966265C91A77}" srcOrd="4" destOrd="0" presId="urn:microsoft.com/office/officeart/2005/8/layout/hierarchy2"/>
    <dgm:cxn modelId="{8CAA16E3-A732-4B27-9077-4BAC0F3F08D5}" type="presParOf" srcId="{35D2AE83-0DF9-452B-9073-966265C91A77}" destId="{C16F6D3B-DC6E-4B65-96AD-D5ED5348ED7C}" srcOrd="0" destOrd="0" presId="urn:microsoft.com/office/officeart/2005/8/layout/hierarchy2"/>
    <dgm:cxn modelId="{7DAEBDBE-1AFA-4BD1-9A53-C9DAC3F6B83A}" type="presParOf" srcId="{CB9CB108-CED4-4CFC-875F-ABB48572DACB}" destId="{B510F9A0-0614-49E0-8B35-5A70A5CB0266}" srcOrd="5" destOrd="0" presId="urn:microsoft.com/office/officeart/2005/8/layout/hierarchy2"/>
    <dgm:cxn modelId="{8BAEA92E-D7C7-4119-9378-338A92576FF9}" type="presParOf" srcId="{B510F9A0-0614-49E0-8B35-5A70A5CB0266}" destId="{1AE7BB0E-7962-4380-AA4C-1228DB491051}" srcOrd="0" destOrd="0" presId="urn:microsoft.com/office/officeart/2005/8/layout/hierarchy2"/>
    <dgm:cxn modelId="{636926BC-8ED7-43B5-BC44-019723523897}" type="presParOf" srcId="{B510F9A0-0614-49E0-8B35-5A70A5CB0266}" destId="{B791CAD0-2D38-4473-AA3F-0AFB28083108}" srcOrd="1" destOrd="0" presId="urn:microsoft.com/office/officeart/2005/8/layout/hierarchy2"/>
    <dgm:cxn modelId="{0C0AB811-6D66-4E2E-81F6-85BFF21F1052}" type="presParOf" srcId="{B791CAD0-2D38-4473-AA3F-0AFB28083108}" destId="{D7E0FC4D-EA38-480E-B591-139B8CF78709}" srcOrd="0" destOrd="0" presId="urn:microsoft.com/office/officeart/2005/8/layout/hierarchy2"/>
    <dgm:cxn modelId="{91CEB392-095A-4855-971E-6D52743E3934}" type="presParOf" srcId="{D7E0FC4D-EA38-480E-B591-139B8CF78709}" destId="{CBB9294E-30FB-4EAB-B73F-C989CE884BE3}" srcOrd="0" destOrd="0" presId="urn:microsoft.com/office/officeart/2005/8/layout/hierarchy2"/>
    <dgm:cxn modelId="{9B5B5BD5-F8B5-42BA-AA59-2DDBC86ECF1C}" type="presParOf" srcId="{B791CAD0-2D38-4473-AA3F-0AFB28083108}" destId="{FD3C4C4A-26C6-4613-89BF-F34173D5DE42}" srcOrd="1" destOrd="0" presId="urn:microsoft.com/office/officeart/2005/8/layout/hierarchy2"/>
    <dgm:cxn modelId="{CFEE062F-7A04-47F1-9B49-EC3104D348FC}" type="presParOf" srcId="{FD3C4C4A-26C6-4613-89BF-F34173D5DE42}" destId="{1ADDFE9C-9BE6-43A6-82BA-F67BF89AB14D}" srcOrd="0" destOrd="0" presId="urn:microsoft.com/office/officeart/2005/8/layout/hierarchy2"/>
    <dgm:cxn modelId="{B04865B3-CA68-4114-8C4A-B4AB12858623}" type="presParOf" srcId="{FD3C4C4A-26C6-4613-89BF-F34173D5DE42}" destId="{3951AFED-6246-4042-B9EA-BE4ED7D523D5}" srcOrd="1" destOrd="0" presId="urn:microsoft.com/office/officeart/2005/8/layout/hierarchy2"/>
    <dgm:cxn modelId="{7ACC4A9F-E094-4D6E-AD5C-A65A90F62571}" type="presParOf" srcId="{C4BE62DF-A915-454F-B483-ABA072F993F1}" destId="{FB1BA957-D2E8-4E31-9D9F-D399D0C0EA5B}" srcOrd="2" destOrd="0" presId="urn:microsoft.com/office/officeart/2005/8/layout/hierarchy2"/>
    <dgm:cxn modelId="{22682ED4-49A6-4248-AA4D-5992CF705926}" type="presParOf" srcId="{FB1BA957-D2E8-4E31-9D9F-D399D0C0EA5B}" destId="{5494FBD0-4189-428F-8D4F-55AEEA0532A7}" srcOrd="0" destOrd="0" presId="urn:microsoft.com/office/officeart/2005/8/layout/hierarchy2"/>
    <dgm:cxn modelId="{898A1E41-5CDE-429F-B40A-8D6F819FF966}" type="presParOf" srcId="{C4BE62DF-A915-454F-B483-ABA072F993F1}" destId="{485CF664-B999-4066-AAFD-8C3906A321A3}" srcOrd="3" destOrd="0" presId="urn:microsoft.com/office/officeart/2005/8/layout/hierarchy2"/>
    <dgm:cxn modelId="{FAF16A5B-8EFD-4DF0-823D-1663E53A74E3}" type="presParOf" srcId="{485CF664-B999-4066-AAFD-8C3906A321A3}" destId="{D711715A-38BD-4A90-BC0B-AE41AEDE34EF}" srcOrd="0" destOrd="0" presId="urn:microsoft.com/office/officeart/2005/8/layout/hierarchy2"/>
    <dgm:cxn modelId="{9E59160E-DF04-4E3B-80C2-B01F3269F31C}" type="presParOf" srcId="{485CF664-B999-4066-AAFD-8C3906A321A3}" destId="{8791D25A-57E8-4CA5-9F07-6F8DF712E080}" srcOrd="1" destOrd="0" presId="urn:microsoft.com/office/officeart/2005/8/layout/hierarchy2"/>
    <dgm:cxn modelId="{C9777D89-2ED0-40CC-BD8A-C2174268F455}" type="presParOf" srcId="{8791D25A-57E8-4CA5-9F07-6F8DF712E080}" destId="{988CBC77-191E-430B-9F7C-4A808155D74C}" srcOrd="0" destOrd="0" presId="urn:microsoft.com/office/officeart/2005/8/layout/hierarchy2"/>
    <dgm:cxn modelId="{EFC71A61-4149-428D-83F5-FA5BB872F9AB}" type="presParOf" srcId="{988CBC77-191E-430B-9F7C-4A808155D74C}" destId="{BC8B46A2-7846-407F-B856-998893EB6803}" srcOrd="0" destOrd="0" presId="urn:microsoft.com/office/officeart/2005/8/layout/hierarchy2"/>
    <dgm:cxn modelId="{6C9830FA-087E-43D0-A423-DFE7BEFEBBAB}" type="presParOf" srcId="{8791D25A-57E8-4CA5-9F07-6F8DF712E080}" destId="{4725EDEB-8E98-4F89-A011-F72FD0D6DFF4}" srcOrd="1" destOrd="0" presId="urn:microsoft.com/office/officeart/2005/8/layout/hierarchy2"/>
    <dgm:cxn modelId="{A0EA76C0-7811-4160-A245-2201C9D6ED29}" type="presParOf" srcId="{4725EDEB-8E98-4F89-A011-F72FD0D6DFF4}" destId="{8294A968-6B77-434C-87B2-B8C971116D76}" srcOrd="0" destOrd="0" presId="urn:microsoft.com/office/officeart/2005/8/layout/hierarchy2"/>
    <dgm:cxn modelId="{B3571215-E46E-45A7-8846-F9D33A72586F}" type="presParOf" srcId="{4725EDEB-8E98-4F89-A011-F72FD0D6DFF4}" destId="{1F6E6399-1346-4150-A280-013379B332FD}" srcOrd="1" destOrd="0" presId="urn:microsoft.com/office/officeart/2005/8/layout/hierarchy2"/>
    <dgm:cxn modelId="{9658644A-17DA-4B56-9F85-9F4ED337EFBF}" type="presParOf" srcId="{1F6E6399-1346-4150-A280-013379B332FD}" destId="{44D0590F-90BF-4C12-8901-BAEB378CF922}" srcOrd="0" destOrd="0" presId="urn:microsoft.com/office/officeart/2005/8/layout/hierarchy2"/>
    <dgm:cxn modelId="{0F0A429B-D6AE-4BBF-BAB0-0D698E1858B1}" type="presParOf" srcId="{44D0590F-90BF-4C12-8901-BAEB378CF922}" destId="{10D0C859-2D90-490E-8F05-A045907C00A8}" srcOrd="0" destOrd="0" presId="urn:microsoft.com/office/officeart/2005/8/layout/hierarchy2"/>
    <dgm:cxn modelId="{10394DCD-BDD4-4123-9140-0F4D27C570A4}" type="presParOf" srcId="{1F6E6399-1346-4150-A280-013379B332FD}" destId="{08AD1AF9-BD51-426A-B607-D77E5FB3086F}" srcOrd="1" destOrd="0" presId="urn:microsoft.com/office/officeart/2005/8/layout/hierarchy2"/>
    <dgm:cxn modelId="{F12AD0FA-7DD4-4DF9-859D-57889AAEA80D}" type="presParOf" srcId="{08AD1AF9-BD51-426A-B607-D77E5FB3086F}" destId="{3AAAE8FF-7407-40CC-8CDC-85E7F1B570FF}" srcOrd="0" destOrd="0" presId="urn:microsoft.com/office/officeart/2005/8/layout/hierarchy2"/>
    <dgm:cxn modelId="{0D0732BF-46E7-4CC6-AAF5-98AB5B865146}" type="presParOf" srcId="{08AD1AF9-BD51-426A-B607-D77E5FB3086F}" destId="{EA080357-5D1F-458D-B7D5-F65F258EB4E7}" srcOrd="1" destOrd="0" presId="urn:microsoft.com/office/officeart/2005/8/layout/hierarchy2"/>
    <dgm:cxn modelId="{A2157E63-FD52-4B55-8F65-BA640051151A}" type="presParOf" srcId="{EA080357-5D1F-458D-B7D5-F65F258EB4E7}" destId="{F86C5959-41CB-4F60-B769-7E06BFCD1034}" srcOrd="0" destOrd="0" presId="urn:microsoft.com/office/officeart/2005/8/layout/hierarchy2"/>
    <dgm:cxn modelId="{24B18326-45D4-4B86-BED6-913B0BB4E1D5}" type="presParOf" srcId="{F86C5959-41CB-4F60-B769-7E06BFCD1034}" destId="{2171471F-6BAF-4989-9508-AFFAA0027F5F}" srcOrd="0" destOrd="0" presId="urn:microsoft.com/office/officeart/2005/8/layout/hierarchy2"/>
    <dgm:cxn modelId="{5F96447E-85A4-47B9-A4C5-D137BBB531A2}" type="presParOf" srcId="{EA080357-5D1F-458D-B7D5-F65F258EB4E7}" destId="{11A975A8-D14C-4C71-862A-A62A38DC37EC}" srcOrd="1" destOrd="0" presId="urn:microsoft.com/office/officeart/2005/8/layout/hierarchy2"/>
    <dgm:cxn modelId="{10C32C5A-5A07-4E5C-9ACF-F75034CB7769}" type="presParOf" srcId="{11A975A8-D14C-4C71-862A-A62A38DC37EC}" destId="{78534D57-13C7-4799-97A9-0620739DB41F}" srcOrd="0" destOrd="0" presId="urn:microsoft.com/office/officeart/2005/8/layout/hierarchy2"/>
    <dgm:cxn modelId="{BBF0BDD7-DDD9-4245-84DD-7D4E5F1F3519}" type="presParOf" srcId="{11A975A8-D14C-4C71-862A-A62A38DC37EC}" destId="{249292CD-5C81-47CB-9DA8-3242B43F6ABB}" srcOrd="1" destOrd="0" presId="urn:microsoft.com/office/officeart/2005/8/layout/hierarchy2"/>
    <dgm:cxn modelId="{2D7A425F-1B4D-489E-992C-0A2DFFB4916C}" type="presParOf" srcId="{EA080357-5D1F-458D-B7D5-F65F258EB4E7}" destId="{AAE0B7D1-349B-4270-AC79-44E84407D0D3}" srcOrd="2" destOrd="0" presId="urn:microsoft.com/office/officeart/2005/8/layout/hierarchy2"/>
    <dgm:cxn modelId="{84F5C79E-9F37-4A69-9058-0DB7E83C20C3}" type="presParOf" srcId="{AAE0B7D1-349B-4270-AC79-44E84407D0D3}" destId="{262E25B1-7783-4620-9FD5-86BB5760C737}" srcOrd="0" destOrd="0" presId="urn:microsoft.com/office/officeart/2005/8/layout/hierarchy2"/>
    <dgm:cxn modelId="{41BD94F9-1F63-4250-9E1A-07DA0FEDFFF2}" type="presParOf" srcId="{EA080357-5D1F-458D-B7D5-F65F258EB4E7}" destId="{08C2A8C1-A190-4AFE-AB85-5FBF8D0F5694}" srcOrd="3" destOrd="0" presId="urn:microsoft.com/office/officeart/2005/8/layout/hierarchy2"/>
    <dgm:cxn modelId="{A98FD330-9B9E-418A-BCB6-046C201AA696}" type="presParOf" srcId="{08C2A8C1-A190-4AFE-AB85-5FBF8D0F5694}" destId="{825AC058-6576-484E-8CA6-07E71E0D7C88}" srcOrd="0" destOrd="0" presId="urn:microsoft.com/office/officeart/2005/8/layout/hierarchy2"/>
    <dgm:cxn modelId="{64BA889B-BB05-4681-A075-6CFD3CFB5FB0}" type="presParOf" srcId="{08C2A8C1-A190-4AFE-AB85-5FBF8D0F5694}" destId="{B027836A-9477-4D19-9C9E-FBBFB935E9C8}" srcOrd="1" destOrd="0" presId="urn:microsoft.com/office/officeart/2005/8/layout/hierarchy2"/>
    <dgm:cxn modelId="{93770B94-D1A4-4033-A11B-7D61C8631900}" type="presParOf" srcId="{EA080357-5D1F-458D-B7D5-F65F258EB4E7}" destId="{9094748C-6F70-437A-B873-A05A06B40B9A}" srcOrd="4" destOrd="0" presId="urn:microsoft.com/office/officeart/2005/8/layout/hierarchy2"/>
    <dgm:cxn modelId="{D3B57A0C-7536-4DA0-A1E6-70996956E3DA}" type="presParOf" srcId="{9094748C-6F70-437A-B873-A05A06B40B9A}" destId="{881B8C33-A470-40B3-8F06-EC0516EDFEDB}" srcOrd="0" destOrd="0" presId="urn:microsoft.com/office/officeart/2005/8/layout/hierarchy2"/>
    <dgm:cxn modelId="{F43083A5-F89E-42BA-B503-AD9A557C0AD9}" type="presParOf" srcId="{EA080357-5D1F-458D-B7D5-F65F258EB4E7}" destId="{7F66FADE-2710-4B30-A0D6-0AC54BDE4D1A}" srcOrd="5" destOrd="0" presId="urn:microsoft.com/office/officeart/2005/8/layout/hierarchy2"/>
    <dgm:cxn modelId="{06E86912-F66C-40CD-AF40-7CB35B2B7451}" type="presParOf" srcId="{7F66FADE-2710-4B30-A0D6-0AC54BDE4D1A}" destId="{BBD34830-6812-4FBB-BBD2-B3A4AD289B41}" srcOrd="0" destOrd="0" presId="urn:microsoft.com/office/officeart/2005/8/layout/hierarchy2"/>
    <dgm:cxn modelId="{C3141B9A-5167-4AAA-ABE3-80F1022AD73C}" type="presParOf" srcId="{7F66FADE-2710-4B30-A0D6-0AC54BDE4D1A}" destId="{745003E8-9446-4133-A2E9-DD85727ECA70}" srcOrd="1" destOrd="0" presId="urn:microsoft.com/office/officeart/2005/8/layout/hierarchy2"/>
    <dgm:cxn modelId="{80A3CDE1-5553-48A4-9B60-107B0B8D790C}" type="presParOf" srcId="{EA080357-5D1F-458D-B7D5-F65F258EB4E7}" destId="{11F6B512-FEAB-4862-B31C-03AC24F2428B}" srcOrd="6" destOrd="0" presId="urn:microsoft.com/office/officeart/2005/8/layout/hierarchy2"/>
    <dgm:cxn modelId="{1DE11BAA-35D2-4829-BCD7-2D53B13A34C8}" type="presParOf" srcId="{11F6B512-FEAB-4862-B31C-03AC24F2428B}" destId="{BCC23D06-29E8-4F7E-833C-5571482B6C30}" srcOrd="0" destOrd="0" presId="urn:microsoft.com/office/officeart/2005/8/layout/hierarchy2"/>
    <dgm:cxn modelId="{EC902AD7-4429-42EC-B3AC-20192725D8DF}" type="presParOf" srcId="{EA080357-5D1F-458D-B7D5-F65F258EB4E7}" destId="{BC437873-D69E-4653-A334-FA61DE20A4F7}" srcOrd="7" destOrd="0" presId="urn:microsoft.com/office/officeart/2005/8/layout/hierarchy2"/>
    <dgm:cxn modelId="{95A01AD8-9D3E-4E57-ADA2-948A3A00F5BE}" type="presParOf" srcId="{BC437873-D69E-4653-A334-FA61DE20A4F7}" destId="{00A5A2BB-5696-4BD5-BB76-1225BB5136F4}" srcOrd="0" destOrd="0" presId="urn:microsoft.com/office/officeart/2005/8/layout/hierarchy2"/>
    <dgm:cxn modelId="{CC29A57A-6822-4CC8-A076-FC1082FC0322}" type="presParOf" srcId="{BC437873-D69E-4653-A334-FA61DE20A4F7}" destId="{35F62830-B484-4D9F-9035-8CC0A108205A}" srcOrd="1" destOrd="0" presId="urn:microsoft.com/office/officeart/2005/8/layout/hierarchy2"/>
    <dgm:cxn modelId="{00BD1F63-CA38-41E7-AC9D-A8F6D4857AA1}" type="presParOf" srcId="{1F6E6399-1346-4150-A280-013379B332FD}" destId="{D59FE120-CCAC-4236-9AB9-8EBAF5517383}" srcOrd="2" destOrd="0" presId="urn:microsoft.com/office/officeart/2005/8/layout/hierarchy2"/>
    <dgm:cxn modelId="{10A880D0-62B4-45C6-B6DD-E8F680098949}" type="presParOf" srcId="{D59FE120-CCAC-4236-9AB9-8EBAF5517383}" destId="{D7400C62-FB24-40BE-8F03-FB5B0B61175B}" srcOrd="0" destOrd="0" presId="urn:microsoft.com/office/officeart/2005/8/layout/hierarchy2"/>
    <dgm:cxn modelId="{43A994D2-883D-4BB0-9969-732FAF570C76}" type="presParOf" srcId="{1F6E6399-1346-4150-A280-013379B332FD}" destId="{D578275B-E027-4A55-B730-E1D5D7B3DB1D}" srcOrd="3" destOrd="0" presId="urn:microsoft.com/office/officeart/2005/8/layout/hierarchy2"/>
    <dgm:cxn modelId="{EC0A630B-76C0-4328-9820-10A52D275387}" type="presParOf" srcId="{D578275B-E027-4A55-B730-E1D5D7B3DB1D}" destId="{4B121596-E3E9-4A91-BAEF-21E46CBCDA2E}" srcOrd="0" destOrd="0" presId="urn:microsoft.com/office/officeart/2005/8/layout/hierarchy2"/>
    <dgm:cxn modelId="{DCF647C6-D502-4077-A69A-D9075DE3657C}" type="presParOf" srcId="{D578275B-E027-4A55-B730-E1D5D7B3DB1D}" destId="{CEAA36C0-497D-4EDE-8306-E882FD52C2B9}" srcOrd="1" destOrd="0" presId="urn:microsoft.com/office/officeart/2005/8/layout/hierarchy2"/>
    <dgm:cxn modelId="{DAFC3CCF-4A1B-4976-9381-32DED348611A}" type="presParOf" srcId="{CEAA36C0-497D-4EDE-8306-E882FD52C2B9}" destId="{46A65950-5881-4A8C-A4F0-3496ECB61222}" srcOrd="0" destOrd="0" presId="urn:microsoft.com/office/officeart/2005/8/layout/hierarchy2"/>
    <dgm:cxn modelId="{8AA99608-14B0-4B5C-BDBC-E972DD9D5FDA}" type="presParOf" srcId="{46A65950-5881-4A8C-A4F0-3496ECB61222}" destId="{1C41A1C6-6BBB-4970-A54A-0A242B3C565F}" srcOrd="0" destOrd="0" presId="urn:microsoft.com/office/officeart/2005/8/layout/hierarchy2"/>
    <dgm:cxn modelId="{17E75FA4-B4FE-4405-9A05-105B9155C896}" type="presParOf" srcId="{CEAA36C0-497D-4EDE-8306-E882FD52C2B9}" destId="{63241026-514D-4583-B187-214BCBC42DD9}" srcOrd="1" destOrd="0" presId="urn:microsoft.com/office/officeart/2005/8/layout/hierarchy2"/>
    <dgm:cxn modelId="{479CEEA2-3286-4108-898B-B7E26A000223}" type="presParOf" srcId="{63241026-514D-4583-B187-214BCBC42DD9}" destId="{17BEDB31-3443-4A2E-9359-28947DF98F2D}" srcOrd="0" destOrd="0" presId="urn:microsoft.com/office/officeart/2005/8/layout/hierarchy2"/>
    <dgm:cxn modelId="{75A0A3F3-DB0E-43CC-8A29-5CCD02250B19}" type="presParOf" srcId="{63241026-514D-4583-B187-214BCBC42DD9}" destId="{7406AFF5-A50F-40EE-AEF1-52EB2FEC9ED0}" srcOrd="1" destOrd="0" presId="urn:microsoft.com/office/officeart/2005/8/layout/hierarchy2"/>
    <dgm:cxn modelId="{79E8C561-6BA0-4ABE-89FE-A7DD5213C653}" type="presParOf" srcId="{CEAA36C0-497D-4EDE-8306-E882FD52C2B9}" destId="{1A4A9F1C-3FEF-414A-9328-3B49A3EAE661}" srcOrd="2" destOrd="0" presId="urn:microsoft.com/office/officeart/2005/8/layout/hierarchy2"/>
    <dgm:cxn modelId="{3C5F04C0-6760-4700-8B96-3E2E8227EFD5}" type="presParOf" srcId="{1A4A9F1C-3FEF-414A-9328-3B49A3EAE661}" destId="{48A62FFC-16F8-4749-A8CF-BE6002F5BC0E}" srcOrd="0" destOrd="0" presId="urn:microsoft.com/office/officeart/2005/8/layout/hierarchy2"/>
    <dgm:cxn modelId="{B10C7ABA-68A8-42B4-A4EC-40E907E59C8B}" type="presParOf" srcId="{CEAA36C0-497D-4EDE-8306-E882FD52C2B9}" destId="{33C92BAB-585D-40F2-A0AE-E33FD0FC6A2E}" srcOrd="3" destOrd="0" presId="urn:microsoft.com/office/officeart/2005/8/layout/hierarchy2"/>
    <dgm:cxn modelId="{D8CEC31A-EABF-4384-A9AB-611A5FCB4D37}" type="presParOf" srcId="{33C92BAB-585D-40F2-A0AE-E33FD0FC6A2E}" destId="{1D79A4B6-1704-46CD-B8DB-DCE8A499129E}" srcOrd="0" destOrd="0" presId="urn:microsoft.com/office/officeart/2005/8/layout/hierarchy2"/>
    <dgm:cxn modelId="{F5A23962-2D94-42F0-B777-28CF9C310D53}" type="presParOf" srcId="{33C92BAB-585D-40F2-A0AE-E33FD0FC6A2E}" destId="{67D80F90-79A3-469C-A99B-DF98AC155532}" srcOrd="1" destOrd="0" presId="urn:microsoft.com/office/officeart/2005/8/layout/hierarchy2"/>
    <dgm:cxn modelId="{9C69A98C-58C4-4740-8756-F19F4AD2FFC1}" type="presParOf" srcId="{CEAA36C0-497D-4EDE-8306-E882FD52C2B9}" destId="{A5E185EE-A7C9-4767-8CEC-AF4ABF57757D}" srcOrd="4" destOrd="0" presId="urn:microsoft.com/office/officeart/2005/8/layout/hierarchy2"/>
    <dgm:cxn modelId="{C34DACDF-EEC5-449B-9AB8-3BB805735AB0}" type="presParOf" srcId="{A5E185EE-A7C9-4767-8CEC-AF4ABF57757D}" destId="{E28AE6D2-3F68-4A8A-81BB-260D693ECC8C}" srcOrd="0" destOrd="0" presId="urn:microsoft.com/office/officeart/2005/8/layout/hierarchy2"/>
    <dgm:cxn modelId="{66AFC17F-671F-4B19-8914-54A8C3F5C2B4}" type="presParOf" srcId="{CEAA36C0-497D-4EDE-8306-E882FD52C2B9}" destId="{00CDA41B-D4D4-40D6-BD74-DD33771461D1}" srcOrd="5" destOrd="0" presId="urn:microsoft.com/office/officeart/2005/8/layout/hierarchy2"/>
    <dgm:cxn modelId="{84C21871-5C20-452F-98CF-E7B2098D1A3E}" type="presParOf" srcId="{00CDA41B-D4D4-40D6-BD74-DD33771461D1}" destId="{654222B1-EA70-4F34-B475-3CB84BCFE639}" srcOrd="0" destOrd="0" presId="urn:microsoft.com/office/officeart/2005/8/layout/hierarchy2"/>
    <dgm:cxn modelId="{B37CE0A1-FB50-440D-AEB6-34CD58043E3D}" type="presParOf" srcId="{00CDA41B-D4D4-40D6-BD74-DD33771461D1}" destId="{527F708B-3270-44A5-A9F0-5AE8BBD82BD2}" srcOrd="1" destOrd="0" presId="urn:microsoft.com/office/officeart/2005/8/layout/hierarchy2"/>
    <dgm:cxn modelId="{DC3BE4CE-A9B4-4607-A409-CF9FE5255754}" type="presParOf" srcId="{CEAA36C0-497D-4EDE-8306-E882FD52C2B9}" destId="{D158D8D3-486A-43E3-A7A8-C229BB38ABA2}" srcOrd="6" destOrd="0" presId="urn:microsoft.com/office/officeart/2005/8/layout/hierarchy2"/>
    <dgm:cxn modelId="{63D828EA-4976-4794-95CD-5935FDC0344C}" type="presParOf" srcId="{D158D8D3-486A-43E3-A7A8-C229BB38ABA2}" destId="{D942D0E9-EEDC-46D6-A701-8DB1950B2DCE}" srcOrd="0" destOrd="0" presId="urn:microsoft.com/office/officeart/2005/8/layout/hierarchy2"/>
    <dgm:cxn modelId="{8B5B69FC-8C02-4412-82AB-78005C420CA7}" type="presParOf" srcId="{CEAA36C0-497D-4EDE-8306-E882FD52C2B9}" destId="{9C87D31A-A307-4E5B-B7E1-A65A75BA3BF7}" srcOrd="7" destOrd="0" presId="urn:microsoft.com/office/officeart/2005/8/layout/hierarchy2"/>
    <dgm:cxn modelId="{7BB4C9D2-29F1-46E0-9D3B-7B5153B7291A}" type="presParOf" srcId="{9C87D31A-A307-4E5B-B7E1-A65A75BA3BF7}" destId="{32F9A726-0C73-4719-8A86-6D30B5D84D59}" srcOrd="0" destOrd="0" presId="urn:microsoft.com/office/officeart/2005/8/layout/hierarchy2"/>
    <dgm:cxn modelId="{5504AF20-0A61-47D4-8E3B-360868055336}" type="presParOf" srcId="{9C87D31A-A307-4E5B-B7E1-A65A75BA3BF7}" destId="{25A7FE24-8657-4E39-B49C-95C90C3CAB49}" srcOrd="1" destOrd="0" presId="urn:microsoft.com/office/officeart/2005/8/layout/hierarchy2"/>
    <dgm:cxn modelId="{3D94838D-2EE9-4FB4-AA43-E398E1A804DD}" type="presParOf" srcId="{C4BE62DF-A915-454F-B483-ABA072F993F1}" destId="{ACCA7AB1-A26B-4070-A0D1-D0BA0216E139}" srcOrd="4" destOrd="0" presId="urn:microsoft.com/office/officeart/2005/8/layout/hierarchy2"/>
    <dgm:cxn modelId="{C124D53A-FB08-4C42-92BC-983D499E6E1D}" type="presParOf" srcId="{ACCA7AB1-A26B-4070-A0D1-D0BA0216E139}" destId="{A2D0A0ED-3F76-4599-910E-FD1F134966B0}" srcOrd="0" destOrd="0" presId="urn:microsoft.com/office/officeart/2005/8/layout/hierarchy2"/>
    <dgm:cxn modelId="{8D7DC666-2B22-4FDA-8A8D-357C60E02FD2}" type="presParOf" srcId="{C4BE62DF-A915-454F-B483-ABA072F993F1}" destId="{2EC18D80-1C73-47BA-A927-B0FAE2110D11}" srcOrd="5" destOrd="0" presId="urn:microsoft.com/office/officeart/2005/8/layout/hierarchy2"/>
    <dgm:cxn modelId="{704492EE-F71F-45D4-BAA4-95E9F878E233}" type="presParOf" srcId="{2EC18D80-1C73-47BA-A927-B0FAE2110D11}" destId="{166E8017-BCED-4AE1-917C-1107E512777A}" srcOrd="0" destOrd="0" presId="urn:microsoft.com/office/officeart/2005/8/layout/hierarchy2"/>
    <dgm:cxn modelId="{1C0E5AC5-A53D-41D1-9193-C97B14918115}" type="presParOf" srcId="{2EC18D80-1C73-47BA-A927-B0FAE2110D11}" destId="{61959D08-27D6-4D77-9C68-D2920B9C4569}" srcOrd="1" destOrd="0" presId="urn:microsoft.com/office/officeart/2005/8/layout/hierarchy2"/>
    <dgm:cxn modelId="{52EDAF87-A744-4BD8-BC00-238F38A4A6EB}" type="presParOf" srcId="{61959D08-27D6-4D77-9C68-D2920B9C4569}" destId="{CE132E18-4CB1-4BA0-9EAD-9C7C303290AE}" srcOrd="0" destOrd="0" presId="urn:microsoft.com/office/officeart/2005/8/layout/hierarchy2"/>
    <dgm:cxn modelId="{F6DF8563-C34D-4188-BF8E-756A422EA49C}" type="presParOf" srcId="{CE132E18-4CB1-4BA0-9EAD-9C7C303290AE}" destId="{60FA10BC-B898-4144-8462-6AEA1ED39B02}" srcOrd="0" destOrd="0" presId="urn:microsoft.com/office/officeart/2005/8/layout/hierarchy2"/>
    <dgm:cxn modelId="{512D5E84-FC6D-413B-BE24-71CC7947A349}" type="presParOf" srcId="{61959D08-27D6-4D77-9C68-D2920B9C4569}" destId="{04B97D24-D572-4EC6-A7E7-DC479C919AED}" srcOrd="1" destOrd="0" presId="urn:microsoft.com/office/officeart/2005/8/layout/hierarchy2"/>
    <dgm:cxn modelId="{18104E9D-A07B-4867-84F2-B6502E4CD3CE}" type="presParOf" srcId="{04B97D24-D572-4EC6-A7E7-DC479C919AED}" destId="{3CBF4402-81EC-4AA9-82F7-5BD399007522}" srcOrd="0" destOrd="0" presId="urn:microsoft.com/office/officeart/2005/8/layout/hierarchy2"/>
    <dgm:cxn modelId="{BF0034AA-792D-49EA-A673-D86A957C97BE}" type="presParOf" srcId="{04B97D24-D572-4EC6-A7E7-DC479C919AED}" destId="{423AF9EF-E6E3-4C57-BE79-64A8EE6323A9}" srcOrd="1" destOrd="0" presId="urn:microsoft.com/office/officeart/2005/8/layout/hierarchy2"/>
    <dgm:cxn modelId="{CEB6267F-FAFC-43DC-A1EC-660A24CBFC58}" type="presParOf" srcId="{423AF9EF-E6E3-4C57-BE79-64A8EE6323A9}" destId="{D5FCD068-8E95-4E06-94DB-6D9969AF0201}" srcOrd="0" destOrd="0" presId="urn:microsoft.com/office/officeart/2005/8/layout/hierarchy2"/>
    <dgm:cxn modelId="{D1AA4E66-1A30-41F2-BB83-E3FEE9199E12}" type="presParOf" srcId="{D5FCD068-8E95-4E06-94DB-6D9969AF0201}" destId="{B68423F6-DEBC-4585-8F10-8D4990652537}" srcOrd="0" destOrd="0" presId="urn:microsoft.com/office/officeart/2005/8/layout/hierarchy2"/>
    <dgm:cxn modelId="{858A1E6C-4BE8-43E1-AA00-93E25BF03112}" type="presParOf" srcId="{423AF9EF-E6E3-4C57-BE79-64A8EE6323A9}" destId="{E55C1C56-6342-477A-921E-4F3E589315BD}" srcOrd="1" destOrd="0" presId="urn:microsoft.com/office/officeart/2005/8/layout/hierarchy2"/>
    <dgm:cxn modelId="{0972554E-FC29-4342-B06A-81AC7C3C3516}" type="presParOf" srcId="{E55C1C56-6342-477A-921E-4F3E589315BD}" destId="{1D562124-0F0F-42E7-8774-AC13E1A23966}" srcOrd="0" destOrd="0" presId="urn:microsoft.com/office/officeart/2005/8/layout/hierarchy2"/>
    <dgm:cxn modelId="{A4EFEED4-C201-4E0E-8EF4-28E147125E1D}" type="presParOf" srcId="{E55C1C56-6342-477A-921E-4F3E589315BD}" destId="{5E5A6CAE-A817-4CA2-8437-4A267DC4095E}" srcOrd="1" destOrd="0" presId="urn:microsoft.com/office/officeart/2005/8/layout/hierarchy2"/>
    <dgm:cxn modelId="{9D37477C-3C12-44BB-B415-9E1B80498D07}" type="presParOf" srcId="{423AF9EF-E6E3-4C57-BE79-64A8EE6323A9}" destId="{B846F1B7-2902-448B-AD49-C8F7D12C35F7}" srcOrd="2" destOrd="0" presId="urn:microsoft.com/office/officeart/2005/8/layout/hierarchy2"/>
    <dgm:cxn modelId="{B14AA9C8-4087-4602-825A-59A9D9780F4A}" type="presParOf" srcId="{B846F1B7-2902-448B-AD49-C8F7D12C35F7}" destId="{953E8C2F-71EC-40AD-856C-3DDCE68D2916}" srcOrd="0" destOrd="0" presId="urn:microsoft.com/office/officeart/2005/8/layout/hierarchy2"/>
    <dgm:cxn modelId="{3B97D5C2-315F-4EDA-8038-6FFC6718250E}" type="presParOf" srcId="{423AF9EF-E6E3-4C57-BE79-64A8EE6323A9}" destId="{DEF8F8A2-4B5E-47EC-8165-7815D694B78B}" srcOrd="3" destOrd="0" presId="urn:microsoft.com/office/officeart/2005/8/layout/hierarchy2"/>
    <dgm:cxn modelId="{5160A63B-B409-4307-BC6F-82EB9E8FAB63}" type="presParOf" srcId="{DEF8F8A2-4B5E-47EC-8165-7815D694B78B}" destId="{2911B565-C4D6-4072-9A1A-A23115695FFB}" srcOrd="0" destOrd="0" presId="urn:microsoft.com/office/officeart/2005/8/layout/hierarchy2"/>
    <dgm:cxn modelId="{41AB37BE-5AC1-4B21-A7D5-D3B4052A048E}" type="presParOf" srcId="{DEF8F8A2-4B5E-47EC-8165-7815D694B78B}" destId="{CD307646-5935-4B96-A81C-06E1E849EE79}" srcOrd="1" destOrd="0" presId="urn:microsoft.com/office/officeart/2005/8/layout/hierarchy2"/>
    <dgm:cxn modelId="{528AA86E-984E-42BC-B209-BBEEDC513F4E}" type="presParOf" srcId="{423AF9EF-E6E3-4C57-BE79-64A8EE6323A9}" destId="{B14EFC72-D197-4517-8F72-DC3B514533D5}" srcOrd="4" destOrd="0" presId="urn:microsoft.com/office/officeart/2005/8/layout/hierarchy2"/>
    <dgm:cxn modelId="{BBE99939-267E-42E9-B76F-54578FEF3863}" type="presParOf" srcId="{B14EFC72-D197-4517-8F72-DC3B514533D5}" destId="{98E2EC1D-34F4-4D7A-A05F-57058D4718FB}" srcOrd="0" destOrd="0" presId="urn:microsoft.com/office/officeart/2005/8/layout/hierarchy2"/>
    <dgm:cxn modelId="{0BF7FD93-B6FD-435C-9387-E11CC0306C25}" type="presParOf" srcId="{423AF9EF-E6E3-4C57-BE79-64A8EE6323A9}" destId="{AC05D83E-9630-40F8-A86C-EBEFF4E8ABB0}" srcOrd="5" destOrd="0" presId="urn:microsoft.com/office/officeart/2005/8/layout/hierarchy2"/>
    <dgm:cxn modelId="{5F6D0C03-26A9-47D3-AA5A-7C72DF555CFC}" type="presParOf" srcId="{AC05D83E-9630-40F8-A86C-EBEFF4E8ABB0}" destId="{A4495BA2-C504-4BD9-9EE6-D50A8DB0887F}" srcOrd="0" destOrd="0" presId="urn:microsoft.com/office/officeart/2005/8/layout/hierarchy2"/>
    <dgm:cxn modelId="{29577F70-2440-4DA5-A4A5-47540B0A1283}" type="presParOf" srcId="{AC05D83E-9630-40F8-A86C-EBEFF4E8ABB0}" destId="{B1DA7EEB-47FD-4767-A574-358A404D8DF2}" srcOrd="1" destOrd="0" presId="urn:microsoft.com/office/officeart/2005/8/layout/hierarchy2"/>
    <dgm:cxn modelId="{857C5448-6E8C-417E-874C-E73847E57A5D}" type="presParOf" srcId="{423AF9EF-E6E3-4C57-BE79-64A8EE6323A9}" destId="{2D49399E-77C6-4054-BA66-0951B990AFCD}" srcOrd="6" destOrd="0" presId="urn:microsoft.com/office/officeart/2005/8/layout/hierarchy2"/>
    <dgm:cxn modelId="{13A8E4E0-E45A-4108-AB8E-DEE061721178}" type="presParOf" srcId="{2D49399E-77C6-4054-BA66-0951B990AFCD}" destId="{1C5E3B60-DB50-4A7C-BE8E-EACBC17ECBE0}" srcOrd="0" destOrd="0" presId="urn:microsoft.com/office/officeart/2005/8/layout/hierarchy2"/>
    <dgm:cxn modelId="{A08D05E2-40CC-4E82-8B38-C1B05CA4188F}" type="presParOf" srcId="{423AF9EF-E6E3-4C57-BE79-64A8EE6323A9}" destId="{178214A4-A707-4FE2-BF9E-208A7FC15876}" srcOrd="7" destOrd="0" presId="urn:microsoft.com/office/officeart/2005/8/layout/hierarchy2"/>
    <dgm:cxn modelId="{D71140C4-5083-48E9-B19B-615247EB41AD}" type="presParOf" srcId="{178214A4-A707-4FE2-BF9E-208A7FC15876}" destId="{06014E76-20B5-43D0-957C-537B0C95DB56}" srcOrd="0" destOrd="0" presId="urn:microsoft.com/office/officeart/2005/8/layout/hierarchy2"/>
    <dgm:cxn modelId="{528E74E9-F123-4F31-87BB-37EC3947571A}" type="presParOf" srcId="{178214A4-A707-4FE2-BF9E-208A7FC15876}" destId="{84BAFEEE-5968-4198-95D6-79302E913B38}" srcOrd="1" destOrd="0" presId="urn:microsoft.com/office/officeart/2005/8/layout/hierarchy2"/>
    <dgm:cxn modelId="{DF936E27-5128-46F1-8354-6ADB57EE85BE}" type="presParOf" srcId="{423AF9EF-E6E3-4C57-BE79-64A8EE6323A9}" destId="{7D490C61-9625-4D9E-A352-B028A88A67E5}" srcOrd="8" destOrd="0" presId="urn:microsoft.com/office/officeart/2005/8/layout/hierarchy2"/>
    <dgm:cxn modelId="{90FA3716-652D-4FD9-8CB5-8E05524F515A}" type="presParOf" srcId="{7D490C61-9625-4D9E-A352-B028A88A67E5}" destId="{329A2AE5-3CEB-48CA-B9F7-A985CBAB36A9}" srcOrd="0" destOrd="0" presId="urn:microsoft.com/office/officeart/2005/8/layout/hierarchy2"/>
    <dgm:cxn modelId="{86DAF651-C153-4263-B3C0-409FCE801B22}" type="presParOf" srcId="{423AF9EF-E6E3-4C57-BE79-64A8EE6323A9}" destId="{80017A5D-8A04-4D2E-9034-D93D39260F40}" srcOrd="9" destOrd="0" presId="urn:microsoft.com/office/officeart/2005/8/layout/hierarchy2"/>
    <dgm:cxn modelId="{D86BD1A2-C23C-4188-B472-325D2D395823}" type="presParOf" srcId="{80017A5D-8A04-4D2E-9034-D93D39260F40}" destId="{6A04EF02-061C-4764-AB28-86FBCF7E0704}" srcOrd="0" destOrd="0" presId="urn:microsoft.com/office/officeart/2005/8/layout/hierarchy2"/>
    <dgm:cxn modelId="{7B4A2D5F-329D-4793-A8DE-C4EFC9039494}" type="presParOf" srcId="{80017A5D-8A04-4D2E-9034-D93D39260F40}" destId="{CA6B9B88-65CE-40E3-88E6-69460058017B}" srcOrd="1" destOrd="0" presId="urn:microsoft.com/office/officeart/2005/8/layout/hierarchy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367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7836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509057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42129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36785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10453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49064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96430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830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50385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17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57697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40454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1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4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54176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2/27/2019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81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70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  <p:sldLayoutId id="2147483952" r:id="rId13"/>
    <p:sldLayoutId id="2147483953" r:id="rId14"/>
    <p:sldLayoutId id="2147483954" r:id="rId15"/>
    <p:sldLayoutId id="2147483955" r:id="rId16"/>
    <p:sldLayoutId id="214748395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84C6729-704F-43CC-9638-5603D1F94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80069"/>
            <a:ext cx="12192000" cy="1481664"/>
          </a:xfrm>
        </p:spPr>
        <p:txBody>
          <a:bodyPr>
            <a:noAutofit/>
          </a:bodyPr>
          <a:lstStyle/>
          <a:p>
            <a:pPr algn="ctr"/>
            <a:r>
              <a:rPr lang="cs-CZ" sz="8800" b="1" dirty="0">
                <a:solidFill>
                  <a:schemeClr val="accent1">
                    <a:lumMod val="50000"/>
                  </a:schemeClr>
                </a:solidFill>
              </a:rPr>
              <a:t>ESTONSKO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340B2A59-6CC2-43E2-8CA5-3CCA930E2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861733"/>
            <a:ext cx="12192000" cy="1388534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SYSTÉM ZABEZPEČENÍ V HMOTNÉ NOUZI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76026140-35C5-441A-B992-A3D2F3681B10}"/>
              </a:ext>
            </a:extLst>
          </p:cNvPr>
          <p:cNvSpPr txBox="1"/>
          <p:nvPr/>
        </p:nvSpPr>
        <p:spPr>
          <a:xfrm>
            <a:off x="9511738" y="5475937"/>
            <a:ext cx="2231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Hamžová</a:t>
            </a:r>
            <a:r>
              <a:rPr lang="cs-CZ" dirty="0"/>
              <a:t> Lucie</a:t>
            </a:r>
          </a:p>
          <a:p>
            <a:r>
              <a:rPr lang="cs-CZ" dirty="0"/>
              <a:t>Navrátilová Lucie </a:t>
            </a:r>
          </a:p>
          <a:p>
            <a:r>
              <a:rPr lang="cs-CZ" dirty="0" err="1"/>
              <a:t>Pavlusíková</a:t>
            </a:r>
            <a:r>
              <a:rPr lang="cs-CZ" dirty="0"/>
              <a:t> Diana</a:t>
            </a:r>
          </a:p>
          <a:p>
            <a:r>
              <a:rPr lang="cs-CZ" dirty="0"/>
              <a:t>Šoukalová Veronika</a:t>
            </a:r>
          </a:p>
        </p:txBody>
      </p:sp>
    </p:spTree>
    <p:extLst>
      <p:ext uri="{BB962C8B-B14F-4D97-AF65-F5344CB8AC3E}">
        <p14:creationId xmlns:p14="http://schemas.microsoft.com/office/powerpoint/2010/main" val="3157325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3F264B-1881-4088-8A28-9CABECEC9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8898" y="761215"/>
            <a:ext cx="10018713" cy="643379"/>
          </a:xfrm>
        </p:spPr>
        <p:txBody>
          <a:bodyPr>
            <a:noAutofit/>
          </a:bodyPr>
          <a:lstStyle/>
          <a:p>
            <a:r>
              <a:rPr lang="cs-CZ" dirty="0"/>
              <a:t>SROVNÁNÍ S ČR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xmlns="" id="{47FB0814-19E5-427A-B165-D52F5E2676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10185" y="1446663"/>
            <a:ext cx="9253154" cy="4932947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Společným pojítkem EU</a:t>
            </a:r>
          </a:p>
          <a:p>
            <a:r>
              <a:rPr lang="cs-CZ" sz="2400" dirty="0">
                <a:solidFill>
                  <a:schemeClr val="tx1"/>
                </a:solidFill>
              </a:rPr>
              <a:t>Princip zásluhovosti </a:t>
            </a:r>
          </a:p>
          <a:p>
            <a:r>
              <a:rPr lang="cs-CZ" sz="2400" dirty="0">
                <a:solidFill>
                  <a:schemeClr val="tx1"/>
                </a:solidFill>
              </a:rPr>
              <a:t>Podobnost sociálních systémů</a:t>
            </a:r>
          </a:p>
          <a:p>
            <a:r>
              <a:rPr lang="cs-CZ" sz="2400" dirty="0">
                <a:solidFill>
                  <a:schemeClr val="tx1"/>
                </a:solidFill>
              </a:rPr>
              <a:t>Nezaopatřené dítě </a:t>
            </a:r>
          </a:p>
          <a:p>
            <a:r>
              <a:rPr lang="cs-CZ" sz="2400" dirty="0">
                <a:solidFill>
                  <a:schemeClr val="tx1"/>
                </a:solidFill>
              </a:rPr>
              <a:t>Porodné</a:t>
            </a:r>
          </a:p>
          <a:p>
            <a:r>
              <a:rPr lang="cs-CZ" sz="2400" dirty="0">
                <a:solidFill>
                  <a:schemeClr val="tx1"/>
                </a:solidFill>
              </a:rPr>
              <a:t>Podpora od státu, která slouží jako náhrada za neplnění vyživovací povinnosti </a:t>
            </a:r>
          </a:p>
          <a:p>
            <a:r>
              <a:rPr lang="cs-CZ" sz="2400" dirty="0">
                <a:solidFill>
                  <a:schemeClr val="tx1"/>
                </a:solidFill>
              </a:rPr>
              <a:t>Obdobné dávky v hmotné nouzi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21349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4802FD-3CEA-4E29-83A3-04DC2F257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888" y="269631"/>
            <a:ext cx="8596668" cy="1320800"/>
          </a:xfrm>
        </p:spPr>
        <p:txBody>
          <a:bodyPr/>
          <a:lstStyle/>
          <a:p>
            <a:r>
              <a:rPr lang="cs-CZ" dirty="0"/>
              <a:t>AKTUALITY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9E99A5B-195D-497A-923C-B230A9320CF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8570" y="1037229"/>
            <a:ext cx="10394707" cy="5551139"/>
          </a:xfrm>
        </p:spPr>
        <p:txBody>
          <a:bodyPr>
            <a:normAutofit/>
          </a:bodyPr>
          <a:lstStyle/>
          <a:p>
            <a:r>
              <a:rPr lang="cs-CZ" sz="2300" dirty="0">
                <a:solidFill>
                  <a:schemeClr val="tx1"/>
                </a:solidFill>
              </a:rPr>
              <a:t>Od 1. ledna 2019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Zahájení 24h nouzové telefonické služby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Zvýšení příspěvku na dítě na 60 eur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Zvýšení minimální mzdy na 540 eur a životního minima na 150 eur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Dodatečné prostředky pro rozšíření programu rodinné terapie a rodičovských dovedností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Podpora vzniku nových pracovních míst ve východním a jihovýchodním Estonsku</a:t>
            </a:r>
          </a:p>
          <a:p>
            <a:pPr lvl="1"/>
            <a:endParaRPr lang="cs-CZ" sz="2000" dirty="0">
              <a:solidFill>
                <a:schemeClr val="tx1"/>
              </a:solidFill>
            </a:endParaRPr>
          </a:p>
          <a:p>
            <a:r>
              <a:rPr lang="cs-CZ" sz="2300" dirty="0">
                <a:solidFill>
                  <a:schemeClr val="tx1"/>
                </a:solidFill>
              </a:rPr>
              <a:t>Od 1. září 2019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Změna výpočtu rodičovské dávky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Zrušení příspěvku na péči o dítě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811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FFCB880-2106-4519-8404-F4B59407A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901" y="582305"/>
            <a:ext cx="8004760" cy="1320800"/>
          </a:xfrm>
        </p:spPr>
        <p:txBody>
          <a:bodyPr/>
          <a:lstStyle/>
          <a:p>
            <a:r>
              <a:rPr lang="cs-CZ" dirty="0"/>
              <a:t>DISKUSE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4B4B03F-E6DD-4D0D-AEB0-974860B77D9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79482" y="1367361"/>
            <a:ext cx="9487377" cy="3311189"/>
          </a:xfrm>
        </p:spPr>
        <p:txBody>
          <a:bodyPr>
            <a:normAutofit/>
          </a:bodyPr>
          <a:lstStyle/>
          <a:p>
            <a:r>
              <a:rPr lang="cs-CZ" sz="2400" dirty="0"/>
              <a:t>Je správné zasahování státu do sociální politiky? </a:t>
            </a:r>
          </a:p>
          <a:p>
            <a:r>
              <a:rPr lang="cs-CZ" sz="2400" dirty="0"/>
              <a:t>Je sociální politika spravedlivá?</a:t>
            </a:r>
          </a:p>
          <a:p>
            <a:r>
              <a:rPr lang="cs-CZ" sz="2400" dirty="0"/>
              <a:t>Kde je hranice chudoby? </a:t>
            </a:r>
          </a:p>
          <a:p>
            <a:r>
              <a:rPr lang="cs-CZ" sz="2400" dirty="0"/>
              <a:t>Jak vypadají osoby ohrožené chudobou?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67135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60766D-3549-4C4E-9D48-FF2D9CF25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5CA1DEC-EB8B-4D1A-89BA-14C5CA30F80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71949" y="1270000"/>
            <a:ext cx="9959828" cy="4650033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https://www.rahandusministeerium.ee/et/eesmargidtegevused/riigieelarve-ja-majandus/riigieelarve-ja-majandusulevaated</a:t>
            </a:r>
          </a:p>
          <a:p>
            <a:r>
              <a:rPr lang="cs-CZ" dirty="0">
                <a:solidFill>
                  <a:schemeClr val="tx1"/>
                </a:solidFill>
              </a:rPr>
              <a:t>https://ec.europa.eu/info/sites/info/files/economy-finance/2018_dbp_ee_en.pdf</a:t>
            </a:r>
          </a:p>
          <a:p>
            <a:r>
              <a:rPr lang="cs-CZ" dirty="0">
                <a:solidFill>
                  <a:schemeClr val="tx1"/>
                </a:solidFill>
              </a:rPr>
              <a:t>https://www.mfcr.cz/cs/o-ministerstvu/vzdelavani/rozpocet-v-kostce/statni-rozpocet-v-kostce-2018-31944</a:t>
            </a:r>
          </a:p>
          <a:p>
            <a:r>
              <a:rPr lang="cs-CZ" dirty="0">
                <a:solidFill>
                  <a:schemeClr val="tx1"/>
                </a:solidFill>
              </a:rPr>
              <a:t>https://www.zakonyprolidi.cz/cs/2006-111#cast3</a:t>
            </a:r>
          </a:p>
          <a:p>
            <a:r>
              <a:rPr lang="cs-CZ" dirty="0">
                <a:solidFill>
                  <a:schemeClr val="tx1"/>
                </a:solidFill>
              </a:rPr>
              <a:t>https://portal.mpsv.cz/soc/ssp/obcane/prisp_na_bydleni</a:t>
            </a:r>
          </a:p>
          <a:p>
            <a:r>
              <a:rPr lang="cs-CZ" dirty="0">
                <a:solidFill>
                  <a:schemeClr val="tx1"/>
                </a:solidFill>
              </a:rPr>
              <a:t>https://www.mesec.cz/socialni-davky/statni-socialni-podpora/davky-pestounske-pece/</a:t>
            </a:r>
          </a:p>
          <a:p>
            <a:r>
              <a:rPr lang="cs-CZ" dirty="0">
                <a:solidFill>
                  <a:schemeClr val="tx1"/>
                </a:solidFill>
              </a:rPr>
              <a:t>https://data.oecd.org/socialexp/social-spending.htm#indicator-chart</a:t>
            </a:r>
          </a:p>
          <a:p>
            <a:r>
              <a:rPr lang="cs-CZ" dirty="0">
                <a:solidFill>
                  <a:schemeClr val="tx1"/>
                </a:solidFill>
              </a:rPr>
              <a:t>https://www.euroskop.cz/516/sekce/estonsko/</a:t>
            </a:r>
          </a:p>
          <a:p>
            <a:r>
              <a:rPr lang="cs-CZ" dirty="0">
                <a:solidFill>
                  <a:schemeClr val="tx1"/>
                </a:solidFill>
              </a:rPr>
              <a:t>https://www.sm.ee/en/family-benefits-0</a:t>
            </a:r>
          </a:p>
          <a:p>
            <a:r>
              <a:rPr lang="cs-CZ" dirty="0">
                <a:solidFill>
                  <a:schemeClr val="tx1"/>
                </a:solidFill>
              </a:rPr>
              <a:t>https://www.riigiteataja.ee/en/eli/504042016001/consolide</a:t>
            </a:r>
          </a:p>
          <a:p>
            <a:r>
              <a:rPr lang="cs-CZ" dirty="0">
                <a:solidFill>
                  <a:schemeClr val="tx1"/>
                </a:solidFill>
              </a:rPr>
              <a:t>https://www.tootukassa.ee/eng/content/financial-benefits</a:t>
            </a:r>
          </a:p>
          <a:p>
            <a:r>
              <a:rPr lang="cs-CZ" dirty="0">
                <a:solidFill>
                  <a:schemeClr val="tx1"/>
                </a:solidFill>
              </a:rPr>
              <a:t>https://www.tootukassa.ee/eng/content/work-ability-reforms/working-ability-allowance</a:t>
            </a:r>
          </a:p>
          <a:p>
            <a:r>
              <a:rPr lang="en-AU" dirty="0">
                <a:solidFill>
                  <a:schemeClr val="tx1"/>
                </a:solidFill>
              </a:rPr>
              <a:t>https://www.sotsiaalkindlustusamet.ee/en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AU" dirty="0">
                <a:solidFill>
                  <a:schemeClr val="tx1"/>
                </a:solidFill>
              </a:rPr>
              <a:t>https://www.sm.ee/en/services-provided-local-government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https://ec.europa.eu/eurostat/web/products-eurostat-news/-/EDN-20181017-1?inheritRedirect=true</a:t>
            </a:r>
          </a:p>
          <a:p>
            <a:r>
              <a:rPr lang="cs-CZ" dirty="0">
                <a:solidFill>
                  <a:schemeClr val="tx1"/>
                </a:solidFill>
              </a:rPr>
              <a:t>https://www.sotsiaalkindlustusamet.ee/et/muudatused-perehuvitiste-seaduses-septembris-2019#lht_lopetatakse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8350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5528" y="1455761"/>
            <a:ext cx="6537278" cy="1320800"/>
          </a:xfrm>
        </p:spPr>
        <p:txBody>
          <a:bodyPr>
            <a:noAutofit/>
          </a:bodyPr>
          <a:lstStyle/>
          <a:p>
            <a:pPr algn="ctr"/>
            <a:r>
              <a:rPr lang="cs-CZ" sz="8800" dirty="0">
                <a:solidFill>
                  <a:schemeClr val="accent1">
                    <a:lumMod val="50000"/>
                  </a:schemeClr>
                </a:solidFill>
              </a:rPr>
              <a:t>Děkujeme za pozornost </a:t>
            </a:r>
          </a:p>
        </p:txBody>
      </p:sp>
    </p:spTree>
    <p:extLst>
      <p:ext uri="{BB962C8B-B14F-4D97-AF65-F5344CB8AC3E}">
        <p14:creationId xmlns:p14="http://schemas.microsoft.com/office/powerpoint/2010/main" val="335311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2FA4EC-D846-4F2D-B0DD-1F1F7DFB5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457" y="478410"/>
            <a:ext cx="10018713" cy="775355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15544CA-4C9C-4D59-86EA-DD03B9ADCB7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65457" y="1253765"/>
            <a:ext cx="9855022" cy="5297160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Obecné informace</a:t>
            </a:r>
          </a:p>
          <a:p>
            <a:r>
              <a:rPr lang="cs-CZ" sz="2400" dirty="0">
                <a:solidFill>
                  <a:schemeClr val="tx1"/>
                </a:solidFill>
              </a:rPr>
              <a:t>Systém zabezpečení v hmotné nouzi</a:t>
            </a:r>
          </a:p>
          <a:p>
            <a:r>
              <a:rPr lang="cs-CZ" sz="2400" dirty="0">
                <a:solidFill>
                  <a:schemeClr val="tx1"/>
                </a:solidFill>
              </a:rPr>
              <a:t>ČR</a:t>
            </a:r>
          </a:p>
          <a:p>
            <a:r>
              <a:rPr lang="cs-CZ" sz="2400" dirty="0">
                <a:solidFill>
                  <a:schemeClr val="tx1"/>
                </a:solidFill>
              </a:rPr>
              <a:t>Aktuality</a:t>
            </a:r>
          </a:p>
          <a:p>
            <a:r>
              <a:rPr lang="cs-CZ" sz="2400" dirty="0">
                <a:solidFill>
                  <a:schemeClr val="tx1"/>
                </a:solidFill>
              </a:rPr>
              <a:t>Diskuse</a:t>
            </a:r>
          </a:p>
          <a:p>
            <a:r>
              <a:rPr lang="cs-CZ" sz="2400" dirty="0">
                <a:solidFill>
                  <a:schemeClr val="tx1"/>
                </a:solidFill>
              </a:rPr>
              <a:t>Zdroje</a:t>
            </a:r>
          </a:p>
        </p:txBody>
      </p:sp>
    </p:spTree>
    <p:extLst>
      <p:ext uri="{BB962C8B-B14F-4D97-AF65-F5344CB8AC3E}">
        <p14:creationId xmlns:p14="http://schemas.microsoft.com/office/powerpoint/2010/main" val="3924655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5BE0F2-17CE-4CDB-A829-BDEBAAC9B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402996"/>
            <a:ext cx="10018713" cy="784781"/>
          </a:xfrm>
        </p:spPr>
        <p:txBody>
          <a:bodyPr/>
          <a:lstStyle/>
          <a:p>
            <a:r>
              <a:rPr lang="cs-CZ" dirty="0"/>
              <a:t>OBECNÉ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3E2E80A-FC94-4EAB-B154-ABF29AD489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43368" y="1129387"/>
            <a:ext cx="8987756" cy="4893585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Oficiální název:  Republika Estonsko</a:t>
            </a:r>
          </a:p>
          <a:p>
            <a:r>
              <a:rPr lang="cs-CZ" sz="2400" dirty="0">
                <a:solidFill>
                  <a:schemeClr val="tx1"/>
                </a:solidFill>
              </a:rPr>
              <a:t>Parlamentní republika</a:t>
            </a:r>
          </a:p>
          <a:p>
            <a:r>
              <a:rPr lang="cs-CZ" sz="2400" dirty="0">
                <a:solidFill>
                  <a:schemeClr val="tx1"/>
                </a:solidFill>
              </a:rPr>
              <a:t>Prezidentka: </a:t>
            </a:r>
            <a:r>
              <a:rPr lang="et-EE" sz="2400" dirty="0">
                <a:solidFill>
                  <a:schemeClr val="tx1"/>
                </a:solidFill>
              </a:rPr>
              <a:t>Kersti Kaljulaidová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Předseda vlády: </a:t>
            </a:r>
            <a:r>
              <a:rPr lang="et-EE" sz="2400" dirty="0">
                <a:solidFill>
                  <a:schemeClr val="tx1"/>
                </a:solidFill>
              </a:rPr>
              <a:t>Jüri Ratas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Člen EU od 1. května 2004</a:t>
            </a:r>
          </a:p>
          <a:p>
            <a:r>
              <a:rPr lang="cs-CZ" sz="2400" dirty="0">
                <a:solidFill>
                  <a:schemeClr val="tx1"/>
                </a:solidFill>
              </a:rPr>
              <a:t>HDP/osobu: 29 500 dolarů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72619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CC527C-8FAE-47D7-BEA5-5FBFD266F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ZABEZPEČENÍ V HMOTNÉ NOUZI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E4C7BF4-F2FB-4DA9-B3DB-59770267BBD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39341" y="1628918"/>
            <a:ext cx="9845596" cy="4403392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Dávky jsou poskytovány místními i státními orgány</a:t>
            </a:r>
          </a:p>
          <a:p>
            <a:r>
              <a:rPr lang="cs-CZ" sz="2400" dirty="0">
                <a:solidFill>
                  <a:schemeClr val="tx1"/>
                </a:solidFill>
              </a:rPr>
              <a:t>Z celkových výdajů státního rozpočtu 10 578 mld. eur šlo v roce 2018 na výdaje na sociální politiku 3 147 mld. eur (29,75 %)</a:t>
            </a:r>
          </a:p>
          <a:p>
            <a:r>
              <a:rPr lang="cs-CZ" sz="2400" dirty="0">
                <a:solidFill>
                  <a:schemeClr val="tx1"/>
                </a:solidFill>
              </a:rPr>
              <a:t>Právní úprava: </a:t>
            </a:r>
          </a:p>
          <a:p>
            <a:pPr lvl="2"/>
            <a:r>
              <a:rPr lang="cs-CZ" sz="2400" dirty="0">
                <a:solidFill>
                  <a:schemeClr val="tx1"/>
                </a:solidFill>
              </a:rPr>
              <a:t>Zákon o sociálním zabezpečení</a:t>
            </a:r>
          </a:p>
          <a:p>
            <a:pPr lvl="2"/>
            <a:r>
              <a:rPr lang="cs-CZ" sz="2400" dirty="0">
                <a:solidFill>
                  <a:schemeClr val="tx1"/>
                </a:solidFill>
              </a:rPr>
              <a:t>Zákon o  rodinných dávkách</a:t>
            </a:r>
          </a:p>
          <a:p>
            <a:pPr lvl="2"/>
            <a:r>
              <a:rPr lang="cs-CZ" sz="2400" dirty="0">
                <a:solidFill>
                  <a:schemeClr val="tx1"/>
                </a:solidFill>
              </a:rPr>
              <a:t>Zákon o organizaci místních samospráv</a:t>
            </a:r>
          </a:p>
          <a:p>
            <a:pPr lvl="2"/>
            <a:r>
              <a:rPr lang="cs-CZ" sz="2400" dirty="0">
                <a:solidFill>
                  <a:schemeClr val="tx1"/>
                </a:solidFill>
              </a:rPr>
              <a:t>Obecná část sociálního zákona</a:t>
            </a:r>
          </a:p>
          <a:p>
            <a:pPr lvl="2"/>
            <a:r>
              <a:rPr lang="cs-CZ" sz="2400" dirty="0">
                <a:solidFill>
                  <a:schemeClr val="tx1"/>
                </a:solidFill>
              </a:rPr>
              <a:t>Zákon o podpoře obětí</a:t>
            </a:r>
          </a:p>
          <a:p>
            <a:pPr lvl="2"/>
            <a:endParaRPr lang="cs-CZ" sz="2400" dirty="0">
              <a:solidFill>
                <a:schemeClr val="tx1"/>
              </a:solidFill>
            </a:endParaRPr>
          </a:p>
          <a:p>
            <a:pPr lvl="2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52671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7A36CA6-1E3F-43B7-8FBA-9147A2C96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7177" y="337009"/>
            <a:ext cx="10018713" cy="1029878"/>
          </a:xfrm>
        </p:spPr>
        <p:txBody>
          <a:bodyPr/>
          <a:lstStyle/>
          <a:p>
            <a:r>
              <a:rPr lang="cs-CZ" dirty="0"/>
              <a:t>POMOCI ZALOŽENÉ NA POTŘEBÁCH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76DA944-515B-496F-B2FA-AC446D8D0AB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91727" y="998396"/>
            <a:ext cx="9855022" cy="5538881"/>
          </a:xfrm>
        </p:spPr>
        <p:txBody>
          <a:bodyPr>
            <a:normAutofit fontScale="92500" lnSpcReduction="20000"/>
          </a:bodyPr>
          <a:lstStyle/>
          <a:p>
            <a:r>
              <a:rPr lang="cs-CZ" sz="2500" dirty="0">
                <a:solidFill>
                  <a:schemeClr val="tx1"/>
                </a:solidFill>
              </a:rPr>
              <a:t>Státní podpora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Příspěvek na živobytí 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Rodinné dávky založené na potřebách 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Sociální rehabilitace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Amortizace studijního úvěru</a:t>
            </a:r>
          </a:p>
          <a:p>
            <a:pPr lvl="1"/>
            <a:endParaRPr lang="cs-CZ" sz="2000" dirty="0">
              <a:solidFill>
                <a:schemeClr val="tx1"/>
              </a:solidFill>
            </a:endParaRPr>
          </a:p>
          <a:p>
            <a:r>
              <a:rPr lang="cs-CZ" sz="2500" dirty="0">
                <a:solidFill>
                  <a:schemeClr val="tx1"/>
                </a:solidFill>
              </a:rPr>
              <a:t>Místní podpora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Poskytování obydlí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Služba podpory osob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Dluhová poradenská služba</a:t>
            </a:r>
          </a:p>
          <a:p>
            <a:pPr lvl="1"/>
            <a:endParaRPr lang="cs-CZ" sz="2000" dirty="0">
              <a:solidFill>
                <a:schemeClr val="tx1"/>
              </a:solidFill>
            </a:endParaRPr>
          </a:p>
          <a:p>
            <a:r>
              <a:rPr lang="cs-CZ" sz="2500" dirty="0">
                <a:solidFill>
                  <a:schemeClr val="tx1"/>
                </a:solidFill>
              </a:rPr>
              <a:t>Fond pojištění pro případ nezaměstnanosti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Dávky v nezaměstnanosti 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Příspěvek v nezaměstnanosti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092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AE4964B-1ED6-4924-A648-24955261A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40" y="299302"/>
            <a:ext cx="10018713" cy="794208"/>
          </a:xfrm>
        </p:spPr>
        <p:txBody>
          <a:bodyPr/>
          <a:lstStyle/>
          <a:p>
            <a:r>
              <a:rPr lang="cs-CZ" dirty="0"/>
              <a:t>RODINNÉ PŘÍSPĚVKY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CD75A39-0879-43A9-8CA0-2693F3931D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70079" y="1062608"/>
            <a:ext cx="9694767" cy="5496090"/>
          </a:xfrm>
        </p:spPr>
        <p:txBody>
          <a:bodyPr>
            <a:normAutofit/>
          </a:bodyPr>
          <a:lstStyle/>
          <a:p>
            <a:r>
              <a:rPr lang="cs-CZ" sz="2300" dirty="0">
                <a:solidFill>
                  <a:schemeClr val="tx1"/>
                </a:solidFill>
              </a:rPr>
              <a:t>Příspěvek při narození dítěte </a:t>
            </a:r>
            <a:r>
              <a:rPr lang="cs-CZ" sz="2000" dirty="0">
                <a:solidFill>
                  <a:schemeClr val="tx1"/>
                </a:solidFill>
              </a:rPr>
              <a:t>– jednorázově 320 € </a:t>
            </a:r>
          </a:p>
          <a:p>
            <a:r>
              <a:rPr lang="cs-CZ" sz="2300" dirty="0">
                <a:solidFill>
                  <a:schemeClr val="tx1"/>
                </a:solidFill>
              </a:rPr>
              <a:t>Příspěvek na adopci </a:t>
            </a:r>
            <a:r>
              <a:rPr lang="cs-CZ" sz="2000" dirty="0">
                <a:solidFill>
                  <a:schemeClr val="tx1"/>
                </a:solidFill>
              </a:rPr>
              <a:t>– jednorázově 320 € </a:t>
            </a:r>
          </a:p>
          <a:p>
            <a:r>
              <a:rPr lang="cs-CZ" sz="2300" dirty="0">
                <a:solidFill>
                  <a:schemeClr val="tx1"/>
                </a:solidFill>
              </a:rPr>
              <a:t>Příspěvek na dítě </a:t>
            </a:r>
            <a:r>
              <a:rPr lang="cs-CZ" sz="2000" dirty="0">
                <a:solidFill>
                  <a:schemeClr val="tx1"/>
                </a:solidFill>
              </a:rPr>
              <a:t>– 50 € /měsíc</a:t>
            </a:r>
          </a:p>
          <a:p>
            <a:r>
              <a:rPr lang="cs-CZ" sz="2300" dirty="0">
                <a:solidFill>
                  <a:schemeClr val="tx1"/>
                </a:solidFill>
              </a:rPr>
              <a:t>Příspěvek na péči </a:t>
            </a:r>
            <a:r>
              <a:rPr lang="cs-CZ" sz="2000" dirty="0">
                <a:solidFill>
                  <a:schemeClr val="tx1"/>
                </a:solidFill>
              </a:rPr>
              <a:t>– do 3 let 38,35 € /měsíc, 3-8 let 19,18 € /měsíc</a:t>
            </a:r>
          </a:p>
          <a:p>
            <a:r>
              <a:rPr lang="cs-CZ" sz="2300" dirty="0">
                <a:solidFill>
                  <a:schemeClr val="tx1"/>
                </a:solidFill>
              </a:rPr>
              <a:t>Příspěvek pro děti s jedním rodičem </a:t>
            </a:r>
            <a:r>
              <a:rPr lang="cs-CZ" sz="2000" dirty="0">
                <a:solidFill>
                  <a:schemeClr val="tx1"/>
                </a:solidFill>
              </a:rPr>
              <a:t>–19,18 € /měsíc</a:t>
            </a:r>
          </a:p>
          <a:p>
            <a:r>
              <a:rPr lang="cs-CZ" sz="2300" dirty="0">
                <a:solidFill>
                  <a:schemeClr val="tx1"/>
                </a:solidFill>
              </a:rPr>
              <a:t>Příspěvek na děti v opatrovnictví nebo pěstounské péči </a:t>
            </a:r>
            <a:r>
              <a:rPr lang="cs-CZ" sz="2000" dirty="0">
                <a:solidFill>
                  <a:schemeClr val="tx1"/>
                </a:solidFill>
              </a:rPr>
              <a:t>- 240 € /měsíc</a:t>
            </a:r>
          </a:p>
          <a:p>
            <a:r>
              <a:rPr lang="cs-CZ" sz="2300" dirty="0">
                <a:solidFill>
                  <a:schemeClr val="tx1"/>
                </a:solidFill>
              </a:rPr>
              <a:t>Příspěvek pro rodiče vychovávající 7 a více dětí </a:t>
            </a:r>
            <a:r>
              <a:rPr lang="cs-CZ" sz="2000" dirty="0">
                <a:solidFill>
                  <a:schemeClr val="tx1"/>
                </a:solidFill>
              </a:rPr>
              <a:t>- 168,74 € / měsíc</a:t>
            </a:r>
          </a:p>
          <a:p>
            <a:r>
              <a:rPr lang="cs-CZ" sz="2300" dirty="0">
                <a:solidFill>
                  <a:schemeClr val="tx1"/>
                </a:solidFill>
              </a:rPr>
              <a:t>Příspěvek pro rodiny s mnoha dětmi </a:t>
            </a:r>
            <a:r>
              <a:rPr lang="cs-CZ" sz="2000" dirty="0">
                <a:solidFill>
                  <a:schemeClr val="tx1"/>
                </a:solidFill>
              </a:rPr>
              <a:t>- 300 € /měsíc nebo 400 € /měsíc </a:t>
            </a:r>
          </a:p>
          <a:p>
            <a:r>
              <a:rPr lang="cs-CZ" sz="2300" dirty="0">
                <a:solidFill>
                  <a:schemeClr val="tx1"/>
                </a:solidFill>
              </a:rPr>
              <a:t>Příspěvek na děti se zdravotním postižením </a:t>
            </a:r>
            <a:r>
              <a:rPr lang="cs-CZ" sz="2000" dirty="0">
                <a:solidFill>
                  <a:schemeClr val="tx1"/>
                </a:solidFill>
              </a:rPr>
              <a:t>– náhrada zdravotních výdajů</a:t>
            </a:r>
          </a:p>
          <a:p>
            <a:r>
              <a:rPr lang="cs-CZ" sz="2300" dirty="0">
                <a:solidFill>
                  <a:schemeClr val="tx1"/>
                </a:solidFill>
              </a:rPr>
              <a:t>Příspěvek na začátek nezávislého života </a:t>
            </a:r>
            <a:r>
              <a:rPr lang="cs-CZ" sz="2000" dirty="0">
                <a:solidFill>
                  <a:schemeClr val="tx1"/>
                </a:solidFill>
              </a:rPr>
              <a:t>– jednorázově 383,60 €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86723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0B0C636-9277-4128-9598-731C261BF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593" y="310798"/>
            <a:ext cx="5067318" cy="782712"/>
          </a:xfrm>
        </p:spPr>
        <p:txBody>
          <a:bodyPr/>
          <a:lstStyle/>
          <a:p>
            <a:r>
              <a:rPr lang="cs-CZ" dirty="0"/>
              <a:t>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7570F67-064E-4E31-90FB-8FC32A42B6C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92231" y="1017023"/>
            <a:ext cx="6813683" cy="2008981"/>
          </a:xfrm>
        </p:spPr>
        <p:txBody>
          <a:bodyPr/>
          <a:lstStyle/>
          <a:p>
            <a:pPr fontAlgn="t"/>
            <a:r>
              <a:rPr lang="cs-CZ" dirty="0">
                <a:solidFill>
                  <a:schemeClr val="tx1"/>
                </a:solidFill>
              </a:rPr>
              <a:t>Výdaje na sociální politiku 40,9 % = 21,75 mld. eur</a:t>
            </a:r>
          </a:p>
          <a:p>
            <a:pPr fontAlgn="t"/>
            <a:r>
              <a:rPr lang="cs-CZ" dirty="0">
                <a:solidFill>
                  <a:schemeClr val="tx1"/>
                </a:solidFill>
              </a:rPr>
              <a:t>Výdaje kapitoly Ministerstva práce a sociálních věcí v roce 2018 v mld. Kč. </a:t>
            </a:r>
          </a:p>
          <a:p>
            <a:pPr fontAlgn="t"/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4422C127-2A02-4F1D-ADF4-4422E0804A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928" t="18556" r="31417" b="11065"/>
          <a:stretch/>
        </p:blipFill>
        <p:spPr>
          <a:xfrm>
            <a:off x="2309567" y="1928346"/>
            <a:ext cx="4647414" cy="4885988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/>
          </p:nvPr>
        </p:nvGraphicFramePr>
        <p:xfrm>
          <a:off x="5634110" y="0"/>
          <a:ext cx="655789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07804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7185F6C-C7E0-4BDF-8902-B5054A63A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1C115E-68F2-4B27-98CA-DCB09F2F18F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BF022008-C9A3-4782-9BE5-BCDD53CFE4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436" t="26667" r="18601" b="23705"/>
          <a:stretch/>
        </p:blipFill>
        <p:spPr>
          <a:xfrm>
            <a:off x="410372" y="0"/>
            <a:ext cx="11371255" cy="690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707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D7E6595-9E66-429D-8CDD-0AF09070A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F171CAA-70D3-4657-AB99-1EF27B88B55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48B7E291-4BF7-48B2-AC1B-2B53FC0465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991" t="37431" r="32844" b="29297"/>
          <a:stretch/>
        </p:blipFill>
        <p:spPr>
          <a:xfrm>
            <a:off x="0" y="-1"/>
            <a:ext cx="12152778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77428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928</TotalTime>
  <Words>572</Words>
  <Application>Microsoft Office PowerPoint</Application>
  <PresentationFormat>Vlastní</PresentationFormat>
  <Paragraphs>141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Fazeta</vt:lpstr>
      <vt:lpstr>ESTONSKO</vt:lpstr>
      <vt:lpstr>OBSAH</vt:lpstr>
      <vt:lpstr>OBECNÉ INFORMACE</vt:lpstr>
      <vt:lpstr>SYSTÉM ZABEZPEČENÍ V HMOTNÉ NOUZI </vt:lpstr>
      <vt:lpstr>POMOCI ZALOŽENÉ NA POTŘEBÁCH</vt:lpstr>
      <vt:lpstr>RODINNÉ PŘÍSPĚVKY</vt:lpstr>
      <vt:lpstr>ČR</vt:lpstr>
      <vt:lpstr>Prezentace aplikace PowerPoint</vt:lpstr>
      <vt:lpstr>Prezentace aplikace PowerPoint</vt:lpstr>
      <vt:lpstr>SROVNÁNÍ S ČR</vt:lpstr>
      <vt:lpstr>AKTUALITY</vt:lpstr>
      <vt:lpstr>DISKUSE</vt:lpstr>
      <vt:lpstr>ZDROJE</vt:lpstr>
      <vt:lpstr>Děkujeme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ESTONSKO</dc:title>
  <dc:creator>Michal</dc:creator>
  <cp:lastModifiedBy>Lucka</cp:lastModifiedBy>
  <cp:revision>50</cp:revision>
  <dcterms:created xsi:type="dcterms:W3CDTF">2019-02-24T11:31:32Z</dcterms:created>
  <dcterms:modified xsi:type="dcterms:W3CDTF">2019-02-27T18:30:35Z</dcterms:modified>
</cp:coreProperties>
</file>