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3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670364-6493-42DC-91DB-7942BB78D7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1C9022A-4BE6-48DA-81A3-1B74E14E56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EFC76D-A337-4B8B-BCE8-DD26D858C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552B-27E0-4998-B976-5DD9D885F865}" type="datetimeFigureOut">
              <a:rPr lang="cs-CZ" smtClean="0"/>
              <a:t>11. 3. 2019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27F4E7F-60B5-43D1-A480-44767F17C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2E1F82-2A2E-469E-BB0F-30DC2CDEB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EA00B-3598-42E0-8C53-ABE0DD7682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3004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995841-5607-4716-B556-296B962B2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09465A0-BB5E-4000-8FDA-340C30EC72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13BAF8-9824-412A-9558-BC511DF24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552B-27E0-4998-B976-5DD9D885F865}" type="datetimeFigureOut">
              <a:rPr lang="cs-CZ" smtClean="0"/>
              <a:t>11. 3. 2019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B91489-0EEB-4A8D-AD46-5D6BEE748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BF5E82-B3A1-4709-908C-817835661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EA00B-3598-42E0-8C53-ABE0DD7682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515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3B3C800-13AB-4DE1-970F-861B988392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31EA64F-AD2E-44CA-AE0D-0D4BEFF91F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1C739D-CE7D-4BF4-B6BB-E019AEC34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552B-27E0-4998-B976-5DD9D885F865}" type="datetimeFigureOut">
              <a:rPr lang="cs-CZ" smtClean="0"/>
              <a:t>11. 3. 2019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06456F-7700-4E9D-981B-A4BDC1614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FAA2EE-F13A-4940-BD86-29E75D81C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EA00B-3598-42E0-8C53-ABE0DD7682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89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1F2F48-1357-4901-B28F-60534A6BE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2E7323-B958-49F7-AAE3-28F196A0F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0C2D77-D69A-426C-9BA7-D52B7F67F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552B-27E0-4998-B976-5DD9D885F865}" type="datetimeFigureOut">
              <a:rPr lang="cs-CZ" smtClean="0"/>
              <a:t>11. 3. 2019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388A31-7F20-47C4-A22A-21B0A530C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DF079F-EA0A-4EB7-9E4C-530618350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EA00B-3598-42E0-8C53-ABE0DD7682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911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29342E-AAFB-4F3D-A1EC-77549581A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2355349-FBB1-4290-86B5-3F987ED06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0F2420-1E27-4EC7-A675-952A7EFB7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552B-27E0-4998-B976-5DD9D885F865}" type="datetimeFigureOut">
              <a:rPr lang="cs-CZ" smtClean="0"/>
              <a:t>11. 3. 2019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1F0017-115D-470F-A2BA-73BE64591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9D8D91-D891-443D-B6DB-BED7D7CED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EA00B-3598-42E0-8C53-ABE0DD7682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446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AA8B0F-0455-4E49-A6A6-92EE18B8A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0C39AA-915D-4C2B-9ED5-0117D257C6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5EA43E0-EF19-44ED-A439-C61FD08571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F305ABB-BD66-4213-B381-AC2B37093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552B-27E0-4998-B976-5DD9D885F865}" type="datetimeFigureOut">
              <a:rPr lang="cs-CZ" smtClean="0"/>
              <a:t>11. 3. 2019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9588E8-9553-41BC-91B4-82449F9BE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03FBE40-63C6-404C-9C2C-CEA42D79E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EA00B-3598-42E0-8C53-ABE0DD7682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739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D6341E-96BE-4CB3-ACA7-DAC0E984C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00770DB-CCC4-4F9A-B444-CD893F102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CE00869-D8AE-4D8F-91FA-6E80715F17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AC1B445-9F07-4FCD-9C68-63AEE26FBA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F4A6587-7B8E-431F-A220-24B1A3314E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752D5A1-0115-464E-A4B3-CBB2CC018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552B-27E0-4998-B976-5DD9D885F865}" type="datetimeFigureOut">
              <a:rPr lang="cs-CZ" smtClean="0"/>
              <a:t>11. 3. 2019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D07F56D-583C-48B4-838C-47E2E756D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17E62B7-5892-4526-9BBA-545D7DDD5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EA00B-3598-42E0-8C53-ABE0DD7682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782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CBC89E-D7BC-4E39-86E4-52A8BB381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C0FBF15-BC61-4411-857D-8C71CA1B2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552B-27E0-4998-B976-5DD9D885F865}" type="datetimeFigureOut">
              <a:rPr lang="cs-CZ" smtClean="0"/>
              <a:t>11. 3. 2019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A79D329-84BB-4650-8B88-37D8D84A6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3B68EBE-575E-4467-BBAA-76AAF937C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EA00B-3598-42E0-8C53-ABE0DD7682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544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09F2847-9ECC-4170-942B-03E154FCB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552B-27E0-4998-B976-5DD9D885F865}" type="datetimeFigureOut">
              <a:rPr lang="cs-CZ" smtClean="0"/>
              <a:t>11. 3. 2019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85B2301-1161-4911-A62E-95FD51280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1031EBB-01C0-444C-9855-2E2C34CD7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EA00B-3598-42E0-8C53-ABE0DD7682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277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D489C4-65BE-4B5E-B1EE-6035F4192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BADB9E-5D2E-43C6-B7E8-7F2EC3BD2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C2DA8F6-8ADB-4756-A939-439365078A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715F32F-44B4-4558-A4CF-F0D640062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552B-27E0-4998-B976-5DD9D885F865}" type="datetimeFigureOut">
              <a:rPr lang="cs-CZ" smtClean="0"/>
              <a:t>11. 3. 2019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7707438-806F-4E6A-BE8B-555377823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3C64C42-1BBD-4C87-8A8C-EB5E0E623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EA00B-3598-42E0-8C53-ABE0DD7682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349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1C50CC-8C03-4282-A935-E73287AD0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58D83B8-D602-4662-ADBC-E249190636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713868E-B785-4193-84D1-7BC3CC9099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351C487-B02A-42FB-AAF1-8653A4CF0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552B-27E0-4998-B976-5DD9D885F865}" type="datetimeFigureOut">
              <a:rPr lang="cs-CZ" smtClean="0"/>
              <a:t>11. 3. 2019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8B33EFA-CE6A-4F07-B5C0-4A901387E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58E3350-0D2D-441D-9A43-C6C42387F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EA00B-3598-42E0-8C53-ABE0DD7682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374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2799D38-1738-4C7F-97F8-73C9C5F53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53FD25D-CE83-4125-AF23-1E4B083175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9142BC-A6D2-48FF-AEEA-5D8CEC45B7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4552B-27E0-4998-B976-5DD9D885F865}" type="datetimeFigureOut">
              <a:rPr lang="cs-CZ" smtClean="0"/>
              <a:t>11. 3. 2019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68508F-00B6-4658-921F-FDB7BB7B4E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64502D-D191-4723-8059-06199F1338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EA00B-3598-42E0-8C53-ABE0DD7682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800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C18667-901C-47A5-B311-644236D7D0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Teorie firmy</a:t>
            </a:r>
            <a:br>
              <a:rPr lang="cs-CZ" dirty="0"/>
            </a:br>
            <a:r>
              <a:rPr lang="en-US" dirty="0" smtClean="0"/>
              <a:t>Theory of the firm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D55C97A-321D-47AF-B69B-DA0B2DCB71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Overview of theories in the course</a:t>
            </a:r>
          </a:p>
          <a:p>
            <a:endParaRPr lang="cs-CZ" dirty="0"/>
          </a:p>
          <a:p>
            <a:r>
              <a:rPr lang="cs-CZ" dirty="0"/>
              <a:t>Michal Jirásek</a:t>
            </a:r>
          </a:p>
        </p:txBody>
      </p:sp>
    </p:spTree>
    <p:extLst>
      <p:ext uri="{BB962C8B-B14F-4D97-AF65-F5344CB8AC3E}">
        <p14:creationId xmlns:p14="http://schemas.microsoft.com/office/powerpoint/2010/main" val="794881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theories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40067"/>
          </a:xfrm>
        </p:spPr>
        <p:txBody>
          <a:bodyPr>
            <a:normAutofit/>
          </a:bodyPr>
          <a:lstStyle/>
          <a:p>
            <a:r>
              <a:rPr lang="en-US" dirty="0" smtClean="0"/>
              <a:t>Resource-Based View</a:t>
            </a:r>
          </a:p>
          <a:p>
            <a:pPr lvl="1"/>
            <a:r>
              <a:rPr lang="en-US" dirty="0" smtClean="0"/>
              <a:t>Main interest: Sustainable competitive advantage</a:t>
            </a:r>
            <a:r>
              <a:rPr lang="cs-CZ" dirty="0" smtClean="0"/>
              <a:t> </a:t>
            </a:r>
            <a:r>
              <a:rPr lang="en-US" dirty="0" smtClean="0"/>
              <a:t>(how the firm achieves above-average profits)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Performance Feedback Theory</a:t>
            </a:r>
          </a:p>
          <a:p>
            <a:pPr lvl="1"/>
            <a:r>
              <a:rPr lang="en-US" dirty="0" smtClean="0"/>
              <a:t>Main interest: Change making and risk taking (how the firm reacts to performance feedback)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Organizational Ecology</a:t>
            </a:r>
          </a:p>
          <a:p>
            <a:pPr lvl="1"/>
            <a:r>
              <a:rPr lang="en-US" dirty="0" smtClean="0"/>
              <a:t>Main interest: Survival and creation of firms (how selection forces of the environment shape firm population)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86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551F36-C768-49B2-9EE5-F2385EA6A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Environment-firm</a:t>
            </a:r>
            <a:r>
              <a:rPr lang="cs-CZ" dirty="0"/>
              <a:t> </a:t>
            </a:r>
            <a:r>
              <a:rPr lang="cs-CZ" dirty="0" err="1"/>
              <a:t>interaction</a:t>
            </a:r>
            <a:endParaRPr lang="cs-CZ" dirty="0"/>
          </a:p>
        </p:txBody>
      </p:sp>
      <p:pic>
        <p:nvPicPr>
          <p:cNvPr id="12" name="Zástupný symbol pro obsah 11">
            <a:extLst>
              <a:ext uri="{FF2B5EF4-FFF2-40B4-BE49-F238E27FC236}">
                <a16:creationId xmlns:a16="http://schemas.microsoft.com/office/drawing/2014/main" id="{B7AC7291-E45D-47F9-A275-12C98E0DF5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65534"/>
            <a:ext cx="7791450" cy="2667000"/>
          </a:xfr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B43FAE8B-4F73-4232-8C59-7C3B0A843B09}"/>
              </a:ext>
            </a:extLst>
          </p:cNvPr>
          <p:cNvSpPr txBox="1"/>
          <p:nvPr/>
        </p:nvSpPr>
        <p:spPr>
          <a:xfrm>
            <a:off x="9012326" y="1528877"/>
            <a:ext cx="269199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Who decides on success?</a:t>
            </a:r>
          </a:p>
          <a:p>
            <a:r>
              <a:rPr lang="en-US" dirty="0"/>
              <a:t>Selection perspective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Environment decides on success/failure by selection processes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firm is passive</a:t>
            </a:r>
          </a:p>
          <a:p>
            <a:endParaRPr lang="en-US" dirty="0"/>
          </a:p>
          <a:p>
            <a:r>
              <a:rPr lang="en-US" dirty="0"/>
              <a:t>Adaptation perspective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Firm adaptation to the </a:t>
            </a:r>
            <a:r>
              <a:rPr lang="en-US" dirty="0" smtClean="0"/>
              <a:t>environ</a:t>
            </a:r>
            <a:r>
              <a:rPr lang="cs-CZ" dirty="0" err="1" smtClean="0"/>
              <a:t>me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/>
              <a:t>decides on success/failure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firm is active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780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Theories and their levels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Micro level – interest in firms‘ components (individuals, groups)</a:t>
            </a:r>
          </a:p>
          <a:p>
            <a:endParaRPr lang="en-US" dirty="0" smtClean="0"/>
          </a:p>
          <a:p>
            <a:r>
              <a:rPr lang="en-US" dirty="0" err="1" smtClean="0"/>
              <a:t>Meso</a:t>
            </a:r>
            <a:r>
              <a:rPr lang="en-US" dirty="0" smtClean="0"/>
              <a:t> level – interest in individual firms</a:t>
            </a:r>
          </a:p>
          <a:p>
            <a:pPr lvl="1"/>
            <a:r>
              <a:rPr lang="en-US" dirty="0" smtClean="0"/>
              <a:t>Resource-Based View</a:t>
            </a:r>
          </a:p>
          <a:p>
            <a:pPr lvl="1"/>
            <a:r>
              <a:rPr lang="en-US" dirty="0" smtClean="0"/>
              <a:t>Performance Feedback Theory</a:t>
            </a:r>
          </a:p>
          <a:p>
            <a:endParaRPr lang="en-US" dirty="0" smtClean="0"/>
          </a:p>
          <a:p>
            <a:r>
              <a:rPr lang="en-US" dirty="0" smtClean="0"/>
              <a:t>Macro level – interest in populations of firms</a:t>
            </a:r>
          </a:p>
          <a:p>
            <a:pPr lvl="1"/>
            <a:r>
              <a:rPr lang="en-US" dirty="0" smtClean="0"/>
              <a:t>Organizational Ecology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0183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145</Words>
  <Application>Microsoft Office PowerPoint</Application>
  <PresentationFormat>Širokoúhlá obrazovka</PresentationFormat>
  <Paragraphs>32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Teorie firmy Theory of the firm</vt:lpstr>
      <vt:lpstr>List of theories</vt:lpstr>
      <vt:lpstr>Environment-firm interaction</vt:lpstr>
      <vt:lpstr>Theories and their levels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firmy Theory of the firm</dc:title>
  <dc:creator>Michal Jirásek</dc:creator>
  <cp:lastModifiedBy>Michal Jirásek</cp:lastModifiedBy>
  <cp:revision>6</cp:revision>
  <dcterms:created xsi:type="dcterms:W3CDTF">2019-03-08T21:16:08Z</dcterms:created>
  <dcterms:modified xsi:type="dcterms:W3CDTF">2019-03-11T07:56:35Z</dcterms:modified>
</cp:coreProperties>
</file>