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60" r:id="rId5"/>
    <p:sldId id="261" r:id="rId6"/>
    <p:sldId id="266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88230-A4D3-4CAF-946D-22E66E8002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FD982-80DA-45DB-9F91-7715A37CD0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67FDA-AEFF-4B61-8065-C4FE144B7F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C8059-43CD-4B88-8C58-5F4E00AF36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39B27-6492-449F-B923-1CD9805D50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01943-03AA-42D0-B152-D368D47E1D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2AEE3-F5A3-4B62-BD36-623CF361A3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8B3B6-99D2-41F1-A85F-DB7B43B751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FF4F1-2BF2-457E-B197-12BDD84616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DAC64-C1E3-498E-AF4A-38B8DFFC64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FBCDA-4531-4DAC-9CFB-B3AA34D8FC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1111FC-7433-4BB5-91CA-AE805C18C94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raj.nemec@umb.s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Public</a:t>
            </a:r>
            <a:r>
              <a:rPr lang="sk-SK" dirty="0" smtClean="0"/>
              <a:t> </a:t>
            </a:r>
            <a:r>
              <a:rPr lang="sk-SK" dirty="0" err="1" smtClean="0"/>
              <a:t>Economics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juraj.nemec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umb.sk</a:t>
            </a:r>
            <a:endParaRPr lang="en-US" dirty="0" smtClean="0"/>
          </a:p>
          <a:p>
            <a:r>
              <a:rPr lang="sk-SK" dirty="0"/>
              <a:t>j</a:t>
            </a:r>
            <a:r>
              <a:rPr lang="en-US" dirty="0" smtClean="0"/>
              <a:t>uraj.nemec@econ.muni.cz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Main </a:t>
            </a:r>
            <a:r>
              <a:rPr lang="sk-SK" dirty="0" err="1" smtClean="0"/>
              <a:t>course</a:t>
            </a:r>
            <a:r>
              <a:rPr lang="sk-SK" dirty="0" smtClean="0"/>
              <a:t> </a:t>
            </a:r>
            <a:r>
              <a:rPr lang="sk-SK" dirty="0" err="1" smtClean="0"/>
              <a:t>goals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</a:t>
            </a:r>
            <a:r>
              <a:rPr lang="sk-SK" dirty="0" smtClean="0"/>
              <a:t>To </a:t>
            </a:r>
            <a:r>
              <a:rPr lang="sk-SK" dirty="0" err="1" smtClean="0"/>
              <a:t>understand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role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state (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respect</a:t>
            </a:r>
            <a:r>
              <a:rPr lang="sk-SK" dirty="0" smtClean="0"/>
              <a:t> to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normative</a:t>
            </a:r>
            <a:r>
              <a:rPr lang="sk-SK" dirty="0" smtClean="0"/>
              <a:t> </a:t>
            </a:r>
            <a:r>
              <a:rPr lang="sk-SK" dirty="0" err="1" smtClean="0"/>
              <a:t>background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student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r>
              <a:rPr lang="sk-SK" dirty="0" smtClean="0"/>
              <a:t>B: To </a:t>
            </a:r>
            <a:r>
              <a:rPr lang="sk-SK" dirty="0" err="1" smtClean="0"/>
              <a:t>know</a:t>
            </a:r>
            <a:r>
              <a:rPr lang="sk-SK" dirty="0" smtClean="0"/>
              <a:t> in </a:t>
            </a:r>
            <a:r>
              <a:rPr lang="sk-SK" dirty="0" err="1" smtClean="0"/>
              <a:t>detailed</a:t>
            </a:r>
            <a:r>
              <a:rPr lang="sk-SK" dirty="0" smtClean="0"/>
              <a:t> </a:t>
            </a:r>
            <a:r>
              <a:rPr lang="sk-SK" dirty="0" err="1" smtClean="0"/>
              <a:t>way</a:t>
            </a:r>
            <a:r>
              <a:rPr lang="sk-SK" dirty="0" smtClean="0"/>
              <a:t> and to </a:t>
            </a:r>
            <a:r>
              <a:rPr lang="sk-SK" dirty="0" err="1" smtClean="0"/>
              <a:t>understand</a:t>
            </a:r>
            <a:r>
              <a:rPr lang="sk-SK" dirty="0" smtClean="0"/>
              <a:t> „</a:t>
            </a:r>
            <a:r>
              <a:rPr lang="sk-SK" dirty="0" err="1" smtClean="0"/>
              <a:t>own</a:t>
            </a:r>
            <a:r>
              <a:rPr lang="sk-SK" dirty="0" smtClean="0"/>
              <a:t> – </a:t>
            </a:r>
            <a:r>
              <a:rPr lang="sk-SK" dirty="0" err="1" smtClean="0"/>
              <a:t>thesis</a:t>
            </a:r>
            <a:r>
              <a:rPr lang="sk-SK" dirty="0" smtClean="0"/>
              <a:t> </a:t>
            </a:r>
            <a:r>
              <a:rPr lang="sk-SK" dirty="0" err="1" smtClean="0"/>
              <a:t>based</a:t>
            </a:r>
            <a:r>
              <a:rPr lang="sk-SK" dirty="0" smtClean="0"/>
              <a:t> -</a:t>
            </a:r>
            <a:r>
              <a:rPr lang="sk-SK" dirty="0" err="1" smtClean="0"/>
              <a:t>specialisation</a:t>
            </a:r>
            <a:r>
              <a:rPr lang="sk-SK" dirty="0" smtClean="0"/>
              <a:t>“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essay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6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 smtClean="0"/>
              <a:t>Neoclassical</a:t>
            </a:r>
            <a:r>
              <a:rPr lang="sk-SK" sz="4000" dirty="0" smtClean="0"/>
              <a:t> </a:t>
            </a:r>
            <a:r>
              <a:rPr lang="sk-SK" sz="4000" dirty="0" err="1" smtClean="0"/>
              <a:t>view</a:t>
            </a:r>
            <a:r>
              <a:rPr lang="sk-SK" sz="4000" dirty="0" smtClean="0"/>
              <a:t> on </a:t>
            </a:r>
            <a:r>
              <a:rPr lang="sk-SK" sz="4000" dirty="0" err="1" smtClean="0"/>
              <a:t>the</a:t>
            </a:r>
            <a:r>
              <a:rPr lang="sk-SK" sz="4000" dirty="0" smtClean="0"/>
              <a:t> </a:t>
            </a:r>
            <a:r>
              <a:rPr lang="sk-SK" sz="4000" dirty="0" err="1" smtClean="0"/>
              <a:t>economic</a:t>
            </a:r>
            <a:r>
              <a:rPr lang="sk-SK" sz="4000" dirty="0" smtClean="0"/>
              <a:t> role </a:t>
            </a:r>
            <a:r>
              <a:rPr lang="sk-SK" sz="4000" dirty="0" err="1" smtClean="0"/>
              <a:t>of</a:t>
            </a:r>
            <a:r>
              <a:rPr lang="sk-SK" sz="4000" dirty="0" smtClean="0"/>
              <a:t> </a:t>
            </a:r>
            <a:r>
              <a:rPr lang="sk-SK" sz="4000" dirty="0" err="1" smtClean="0"/>
              <a:t>the</a:t>
            </a:r>
            <a:r>
              <a:rPr lang="sk-SK" sz="4000" dirty="0" smtClean="0"/>
              <a:t> state</a:t>
            </a:r>
            <a:endParaRPr lang="cs-CZ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4000" dirty="0" err="1" smtClean="0"/>
              <a:t>Allocative</a:t>
            </a:r>
            <a:r>
              <a:rPr lang="sk-SK" sz="4000" dirty="0" smtClean="0"/>
              <a:t> </a:t>
            </a:r>
            <a:r>
              <a:rPr lang="sk-SK" sz="4000" dirty="0" err="1" smtClean="0"/>
              <a:t>function</a:t>
            </a:r>
            <a:r>
              <a:rPr lang="sk-SK" sz="4000" dirty="0" smtClean="0"/>
              <a:t> (</a:t>
            </a:r>
            <a:r>
              <a:rPr lang="sk-SK" sz="4000" dirty="0" err="1" smtClean="0"/>
              <a:t>market</a:t>
            </a:r>
            <a:r>
              <a:rPr lang="sk-SK" sz="4000" dirty="0" smtClean="0"/>
              <a:t> </a:t>
            </a:r>
            <a:r>
              <a:rPr lang="sk-SK" sz="4000" dirty="0" err="1" smtClean="0"/>
              <a:t>failure</a:t>
            </a:r>
            <a:r>
              <a:rPr lang="sk-SK" sz="4000" dirty="0" smtClean="0"/>
              <a:t>):</a:t>
            </a:r>
            <a:endParaRPr lang="sk-SK" sz="4000" dirty="0"/>
          </a:p>
          <a:p>
            <a:r>
              <a:rPr lang="sk-SK" sz="4000" dirty="0" err="1" smtClean="0"/>
              <a:t>Distribution</a:t>
            </a:r>
            <a:r>
              <a:rPr lang="sk-SK" sz="4000" dirty="0" smtClean="0"/>
              <a:t> (</a:t>
            </a:r>
            <a:r>
              <a:rPr lang="sk-SK" sz="4000" dirty="0" err="1" smtClean="0"/>
              <a:t>welfare</a:t>
            </a:r>
            <a:r>
              <a:rPr lang="sk-SK" sz="4000" dirty="0" smtClean="0"/>
              <a:t> state, solidarity)</a:t>
            </a:r>
            <a:endParaRPr lang="sk-SK" sz="4000" dirty="0"/>
          </a:p>
          <a:p>
            <a:r>
              <a:rPr lang="sk-SK" sz="4000" dirty="0" err="1" smtClean="0"/>
              <a:t>Stabilisation</a:t>
            </a:r>
            <a:r>
              <a:rPr lang="sk-SK" sz="4000" dirty="0" smtClean="0"/>
              <a:t> (</a:t>
            </a:r>
            <a:r>
              <a:rPr lang="sk-SK" sz="4000" dirty="0" err="1" smtClean="0"/>
              <a:t>macro</a:t>
            </a:r>
            <a:r>
              <a:rPr lang="sk-SK" sz="4000" dirty="0" smtClean="0"/>
              <a:t>)</a:t>
            </a:r>
            <a:endParaRPr lang="sk-SK" sz="4000" dirty="0"/>
          </a:p>
          <a:p>
            <a:r>
              <a:rPr lang="sk-SK" sz="4000" dirty="0" err="1" smtClean="0"/>
              <a:t>Regulation</a:t>
            </a:r>
            <a:r>
              <a:rPr lang="sk-SK" sz="4000" dirty="0" smtClean="0"/>
              <a:t> (rule </a:t>
            </a:r>
            <a:r>
              <a:rPr lang="sk-SK" sz="4000" dirty="0" err="1" smtClean="0"/>
              <a:t>of</a:t>
            </a:r>
            <a:r>
              <a:rPr lang="sk-SK" sz="4000" dirty="0" smtClean="0"/>
              <a:t> </a:t>
            </a:r>
            <a:r>
              <a:rPr lang="sk-SK" sz="4000" dirty="0" err="1" smtClean="0"/>
              <a:t>law</a:t>
            </a:r>
            <a:r>
              <a:rPr lang="sk-SK" sz="4000" dirty="0" smtClean="0"/>
              <a:t>)</a:t>
            </a:r>
            <a:endParaRPr lang="sk-SK" sz="4000" dirty="0"/>
          </a:p>
          <a:p>
            <a:pPr lvl="1">
              <a:buNone/>
            </a:pPr>
            <a:endParaRPr lang="sk-SK" dirty="0"/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„</a:t>
            </a:r>
            <a:r>
              <a:rPr lang="sk-SK" dirty="0" err="1" smtClean="0"/>
              <a:t>Market</a:t>
            </a:r>
            <a:r>
              <a:rPr lang="sk-SK" dirty="0" smtClean="0"/>
              <a:t> </a:t>
            </a:r>
            <a:r>
              <a:rPr lang="sk-SK" dirty="0" err="1" smtClean="0"/>
              <a:t>failure</a:t>
            </a:r>
            <a:r>
              <a:rPr lang="sk-SK" dirty="0" smtClean="0"/>
              <a:t>“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Competitive</a:t>
            </a:r>
            <a:r>
              <a:rPr lang="sk-SK" dirty="0" smtClean="0"/>
              <a:t> </a:t>
            </a:r>
            <a:r>
              <a:rPr lang="sk-SK" dirty="0" err="1" smtClean="0"/>
              <a:t>markets</a:t>
            </a:r>
            <a:r>
              <a:rPr lang="sk-SK" dirty="0" smtClean="0"/>
              <a:t> are </a:t>
            </a:r>
            <a:r>
              <a:rPr lang="sk-SK" dirty="0" err="1" smtClean="0"/>
              <a:t>expected</a:t>
            </a:r>
            <a:r>
              <a:rPr lang="sk-SK" dirty="0" smtClean="0"/>
              <a:t> to „</a:t>
            </a:r>
            <a:r>
              <a:rPr lang="sk-SK" dirty="0" err="1" smtClean="0"/>
              <a:t>produce</a:t>
            </a:r>
            <a:r>
              <a:rPr lang="sk-SK" dirty="0" smtClean="0"/>
              <a:t>“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best</a:t>
            </a:r>
            <a:r>
              <a:rPr lang="sk-SK" dirty="0" smtClean="0"/>
              <a:t>, </a:t>
            </a:r>
            <a:r>
              <a:rPr lang="sk-SK" dirty="0" err="1" smtClean="0"/>
              <a:t>if</a:t>
            </a:r>
            <a:r>
              <a:rPr lang="sk-SK" dirty="0" smtClean="0"/>
              <a:t>:</a:t>
            </a:r>
            <a:endParaRPr lang="sk-SK" dirty="0"/>
          </a:p>
          <a:p>
            <a:pPr lvl="2"/>
            <a:r>
              <a:rPr lang="sk-SK" dirty="0"/>
              <a:t>A: </a:t>
            </a:r>
            <a:r>
              <a:rPr lang="sk-SK" dirty="0" err="1" smtClean="0"/>
              <a:t>Individuals</a:t>
            </a:r>
            <a:r>
              <a:rPr lang="sk-SK" dirty="0" smtClean="0"/>
              <a:t> and </a:t>
            </a:r>
            <a:r>
              <a:rPr lang="sk-SK" dirty="0" err="1" smtClean="0"/>
              <a:t>firms</a:t>
            </a:r>
            <a:r>
              <a:rPr lang="sk-SK" dirty="0" smtClean="0"/>
              <a:t> </a:t>
            </a:r>
            <a:r>
              <a:rPr lang="sk-SK" dirty="0" err="1" smtClean="0"/>
              <a:t>behave</a:t>
            </a:r>
            <a:r>
              <a:rPr lang="sk-SK" dirty="0" smtClean="0"/>
              <a:t> </a:t>
            </a:r>
            <a:r>
              <a:rPr lang="sk-SK" dirty="0" err="1" smtClean="0"/>
              <a:t>rationally</a:t>
            </a:r>
            <a:endParaRPr lang="sk-SK" dirty="0"/>
          </a:p>
          <a:p>
            <a:pPr lvl="2"/>
            <a:r>
              <a:rPr lang="sk-SK" dirty="0"/>
              <a:t>B: </a:t>
            </a:r>
            <a:r>
              <a:rPr lang="sk-SK" dirty="0" err="1" smtClean="0"/>
              <a:t>Full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exists</a:t>
            </a:r>
            <a:endParaRPr lang="sk-SK" dirty="0"/>
          </a:p>
          <a:p>
            <a:pPr lvl="2"/>
            <a:r>
              <a:rPr lang="sk-SK" dirty="0"/>
              <a:t>C: </a:t>
            </a:r>
            <a:r>
              <a:rPr lang="sk-SK" dirty="0" err="1" smtClean="0"/>
              <a:t>Full</a:t>
            </a:r>
            <a:r>
              <a:rPr lang="sk-SK" dirty="0" smtClean="0"/>
              <a:t> </a:t>
            </a:r>
            <a:r>
              <a:rPr lang="sk-SK" dirty="0" err="1" smtClean="0"/>
              <a:t>competition</a:t>
            </a:r>
            <a:r>
              <a:rPr lang="sk-SK" dirty="0" smtClean="0"/>
              <a:t> </a:t>
            </a:r>
            <a:r>
              <a:rPr lang="sk-SK" dirty="0" err="1" smtClean="0"/>
              <a:t>exists</a:t>
            </a:r>
            <a:endParaRPr lang="sk-SK" dirty="0"/>
          </a:p>
          <a:p>
            <a:pPr lvl="2"/>
            <a:r>
              <a:rPr lang="sk-SK" dirty="0"/>
              <a:t>D: </a:t>
            </a:r>
            <a:r>
              <a:rPr lang="sk-SK" dirty="0" err="1" smtClean="0"/>
              <a:t>Collective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 do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exist</a:t>
            </a:r>
            <a:endParaRPr lang="sk-SK" dirty="0"/>
          </a:p>
          <a:p>
            <a:pPr lvl="2"/>
            <a:r>
              <a:rPr lang="sk-SK" dirty="0"/>
              <a:t>E: </a:t>
            </a:r>
            <a:r>
              <a:rPr lang="sk-SK" dirty="0" err="1" smtClean="0"/>
              <a:t>Externalities</a:t>
            </a:r>
            <a:r>
              <a:rPr lang="sk-SK" dirty="0" smtClean="0"/>
              <a:t> do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exist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„</a:t>
            </a:r>
            <a:r>
              <a:rPr lang="sk-SK" dirty="0" err="1" smtClean="0"/>
              <a:t>Government</a:t>
            </a:r>
            <a:r>
              <a:rPr lang="sk-SK" dirty="0" smtClean="0"/>
              <a:t> </a:t>
            </a:r>
            <a:r>
              <a:rPr lang="sk-SK" dirty="0" err="1" smtClean="0"/>
              <a:t>failure</a:t>
            </a:r>
            <a:r>
              <a:rPr lang="sk-SK" dirty="0" smtClean="0"/>
              <a:t>“: </a:t>
            </a:r>
            <a:r>
              <a:rPr lang="sk-SK" dirty="0" err="1" smtClean="0"/>
              <a:t>Public</a:t>
            </a:r>
            <a:r>
              <a:rPr lang="sk-SK" dirty="0" smtClean="0"/>
              <a:t> </a:t>
            </a:r>
            <a:r>
              <a:rPr lang="sk-SK" dirty="0" err="1" smtClean="0"/>
              <a:t>Choice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issues</a:t>
            </a:r>
            <a:endParaRPr lang="sk-SK" dirty="0" smtClean="0"/>
          </a:p>
          <a:p>
            <a:pPr eaLnBrk="1" hangingPunct="1"/>
            <a:r>
              <a:rPr lang="sk-SK" dirty="0" err="1" smtClean="0"/>
              <a:t>Voting</a:t>
            </a:r>
            <a:r>
              <a:rPr lang="sk-SK" dirty="0" smtClean="0"/>
              <a:t> </a:t>
            </a:r>
            <a:r>
              <a:rPr lang="sk-SK" dirty="0" err="1" smtClean="0"/>
              <a:t>rules</a:t>
            </a:r>
            <a:endParaRPr lang="sk-SK" dirty="0" smtClean="0"/>
          </a:p>
          <a:p>
            <a:pPr eaLnBrk="1" hangingPunct="1"/>
            <a:r>
              <a:rPr lang="sk-SK" dirty="0" err="1" smtClean="0"/>
              <a:t>Bureaucracy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Arial</vt:lpstr>
      <vt:lpstr>Výchozí návrh</vt:lpstr>
      <vt:lpstr>Public Economics</vt:lpstr>
      <vt:lpstr>Main course goals</vt:lpstr>
      <vt:lpstr>Course requirements</vt:lpstr>
      <vt:lpstr>Neoclassical view on the economic role of the state</vt:lpstr>
      <vt:lpstr>„Market failure“</vt:lpstr>
      <vt:lpstr>„Government failure“: Public Choice</vt:lpstr>
    </vt:vector>
  </TitlesOfParts>
  <Company>umb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TVF</dc:title>
  <dc:creator>jnemec</dc:creator>
  <cp:lastModifiedBy>Nemec Juraj</cp:lastModifiedBy>
  <cp:revision>12</cp:revision>
  <dcterms:created xsi:type="dcterms:W3CDTF">2008-02-11T10:02:26Z</dcterms:created>
  <dcterms:modified xsi:type="dcterms:W3CDTF">2019-02-28T14:51:37Z</dcterms:modified>
</cp:coreProperties>
</file>