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4" r:id="rId3"/>
    <p:sldId id="305" r:id="rId4"/>
    <p:sldId id="257" r:id="rId5"/>
    <p:sldId id="285" r:id="rId6"/>
    <p:sldId id="286" r:id="rId7"/>
    <p:sldId id="302" r:id="rId8"/>
    <p:sldId id="300" r:id="rId9"/>
    <p:sldId id="287" r:id="rId10"/>
    <p:sldId id="301" r:id="rId11"/>
    <p:sldId id="258" r:id="rId12"/>
    <p:sldId id="289" r:id="rId13"/>
    <p:sldId id="288" r:id="rId14"/>
    <p:sldId id="290" r:id="rId15"/>
    <p:sldId id="291" r:id="rId16"/>
    <p:sldId id="292" r:id="rId17"/>
    <p:sldId id="297" r:id="rId18"/>
    <p:sldId id="298" r:id="rId19"/>
    <p:sldId id="299" r:id="rId20"/>
    <p:sldId id="293" r:id="rId21"/>
    <p:sldId id="307" r:id="rId22"/>
    <p:sldId id="308" r:id="rId23"/>
    <p:sldId id="296" r:id="rId24"/>
    <p:sldId id="260" r:id="rId25"/>
    <p:sldId id="261" r:id="rId26"/>
    <p:sldId id="262" r:id="rId27"/>
    <p:sldId id="263" r:id="rId28"/>
    <p:sldId id="264" r:id="rId29"/>
    <p:sldId id="269" r:id="rId30"/>
    <p:sldId id="265" r:id="rId31"/>
    <p:sldId id="266" r:id="rId32"/>
    <p:sldId id="267" r:id="rId33"/>
    <p:sldId id="268" r:id="rId34"/>
    <p:sldId id="270" r:id="rId35"/>
    <p:sldId id="271" r:id="rId36"/>
    <p:sldId id="272" r:id="rId37"/>
    <p:sldId id="274" r:id="rId38"/>
    <p:sldId id="276" r:id="rId39"/>
    <p:sldId id="282" r:id="rId40"/>
    <p:sldId id="281" r:id="rId41"/>
    <p:sldId id="278" r:id="rId42"/>
    <p:sldId id="279" r:id="rId43"/>
    <p:sldId id="283" r:id="rId44"/>
    <p:sldId id="304" r:id="rId45"/>
    <p:sldId id="306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51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3427A-4171-4E25-96C6-7972B8B66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741E9C-6256-40F6-8715-607D357CC42C}">
      <dgm:prSet/>
      <dgm:spPr/>
      <dgm:t>
        <a:bodyPr/>
        <a:lstStyle/>
        <a:p>
          <a:endParaRPr lang="cs-CZ" dirty="0"/>
        </a:p>
      </dgm:t>
    </dgm:pt>
    <dgm:pt modelId="{C3EBD50F-F98F-4498-B09C-7A9E714887E8}" type="parTrans" cxnId="{E467011A-7923-42E5-A509-AFEE5D4E75F4}">
      <dgm:prSet/>
      <dgm:spPr/>
      <dgm:t>
        <a:bodyPr/>
        <a:lstStyle/>
        <a:p>
          <a:endParaRPr lang="cs-CZ"/>
        </a:p>
      </dgm:t>
    </dgm:pt>
    <dgm:pt modelId="{EB618E0E-0668-447A-BD08-878A97C3873D}" type="sibTrans" cxnId="{E467011A-7923-42E5-A509-AFEE5D4E75F4}">
      <dgm:prSet/>
      <dgm:spPr/>
      <dgm:t>
        <a:bodyPr/>
        <a:lstStyle/>
        <a:p>
          <a:endParaRPr lang="cs-CZ"/>
        </a:p>
      </dgm:t>
    </dgm:pt>
    <dgm:pt modelId="{57BD1306-6FAC-4DDF-A7C0-E8C55C8F084A}">
      <dgm:prSet/>
      <dgm:spPr/>
      <dgm:t>
        <a:bodyPr/>
        <a:lstStyle/>
        <a:p>
          <a:endParaRPr lang="cs-CZ" dirty="0"/>
        </a:p>
      </dgm:t>
    </dgm:pt>
    <dgm:pt modelId="{200155D2-33A1-4F17-8DD7-B0A7A8EF04A0}" type="parTrans" cxnId="{3C2EDB5D-DE63-4D7F-8FAA-905F37D1CFDF}">
      <dgm:prSet/>
      <dgm:spPr/>
      <dgm:t>
        <a:bodyPr/>
        <a:lstStyle/>
        <a:p>
          <a:endParaRPr lang="cs-CZ"/>
        </a:p>
      </dgm:t>
    </dgm:pt>
    <dgm:pt modelId="{E467256F-7AC3-4031-9A04-E7CD5E228906}" type="sibTrans" cxnId="{3C2EDB5D-DE63-4D7F-8FAA-905F37D1CFDF}">
      <dgm:prSet/>
      <dgm:spPr/>
      <dgm:t>
        <a:bodyPr/>
        <a:lstStyle/>
        <a:p>
          <a:endParaRPr lang="cs-CZ"/>
        </a:p>
      </dgm:t>
    </dgm:pt>
    <dgm:pt modelId="{88588CFC-7382-452D-92BF-EF4531D0687F}">
      <dgm:prSet/>
      <dgm:spPr/>
      <dgm:t>
        <a:bodyPr/>
        <a:lstStyle/>
        <a:p>
          <a:endParaRPr lang="cs-CZ" dirty="0"/>
        </a:p>
      </dgm:t>
    </dgm:pt>
    <dgm:pt modelId="{058E2BCE-2993-4177-917D-F0B738A2273C}" type="parTrans" cxnId="{3DADB9C3-1072-4D43-B94D-C4B02E502C53}">
      <dgm:prSet/>
      <dgm:spPr/>
      <dgm:t>
        <a:bodyPr/>
        <a:lstStyle/>
        <a:p>
          <a:endParaRPr lang="cs-CZ"/>
        </a:p>
      </dgm:t>
    </dgm:pt>
    <dgm:pt modelId="{131801C5-30E9-4EC5-BCE9-A277A7A10B9D}" type="sibTrans" cxnId="{3DADB9C3-1072-4D43-B94D-C4B02E502C53}">
      <dgm:prSet/>
      <dgm:spPr/>
      <dgm:t>
        <a:bodyPr/>
        <a:lstStyle/>
        <a:p>
          <a:endParaRPr lang="cs-CZ"/>
        </a:p>
      </dgm:t>
    </dgm:pt>
    <dgm:pt modelId="{B2426405-ADD2-49E4-A634-F1177AEE8BE8}">
      <dgm:prSet/>
      <dgm:spPr/>
      <dgm:t>
        <a:bodyPr/>
        <a:lstStyle/>
        <a:p>
          <a:endParaRPr lang="cs-CZ" dirty="0"/>
        </a:p>
      </dgm:t>
    </dgm:pt>
    <dgm:pt modelId="{1D6D3DA9-C05A-474C-A9AA-8F18DCB8B5C8}" type="parTrans" cxnId="{74886B8D-1378-45EF-9FA2-610B80DC7591}">
      <dgm:prSet/>
      <dgm:spPr/>
      <dgm:t>
        <a:bodyPr/>
        <a:lstStyle/>
        <a:p>
          <a:endParaRPr lang="cs-CZ"/>
        </a:p>
      </dgm:t>
    </dgm:pt>
    <dgm:pt modelId="{BC6DC3B8-B823-4CE7-91B0-6F734C103851}" type="sibTrans" cxnId="{74886B8D-1378-45EF-9FA2-610B80DC7591}">
      <dgm:prSet/>
      <dgm:spPr/>
      <dgm:t>
        <a:bodyPr/>
        <a:lstStyle/>
        <a:p>
          <a:endParaRPr lang="cs-CZ"/>
        </a:p>
      </dgm:t>
    </dgm:pt>
    <dgm:pt modelId="{345EA79F-350A-4313-AE4B-6DEDDB1B7CB3}">
      <dgm:prSet/>
      <dgm:spPr/>
      <dgm:t>
        <a:bodyPr/>
        <a:lstStyle/>
        <a:p>
          <a:endParaRPr lang="cs-CZ" dirty="0"/>
        </a:p>
      </dgm:t>
    </dgm:pt>
    <dgm:pt modelId="{FB4AA2F3-294C-49C1-9540-EE5EC9408A52}" type="parTrans" cxnId="{64360E02-4D2D-4FC2-A43A-23F659DABF78}">
      <dgm:prSet/>
      <dgm:spPr/>
      <dgm:t>
        <a:bodyPr/>
        <a:lstStyle/>
        <a:p>
          <a:endParaRPr lang="cs-CZ"/>
        </a:p>
      </dgm:t>
    </dgm:pt>
    <dgm:pt modelId="{9FBD46BC-1AA6-464D-8A38-79E85D5E96F2}" type="sibTrans" cxnId="{64360E02-4D2D-4FC2-A43A-23F659DABF78}">
      <dgm:prSet/>
      <dgm:spPr/>
      <dgm:t>
        <a:bodyPr/>
        <a:lstStyle/>
        <a:p>
          <a:endParaRPr lang="cs-CZ"/>
        </a:p>
      </dgm:t>
    </dgm:pt>
    <dgm:pt modelId="{C0543BB7-1DF7-4F54-A431-CDC3F649BF5B}">
      <dgm:prSet/>
      <dgm:spPr/>
      <dgm:t>
        <a:bodyPr/>
        <a:lstStyle/>
        <a:p>
          <a:endParaRPr lang="cs-CZ" dirty="0"/>
        </a:p>
      </dgm:t>
    </dgm:pt>
    <dgm:pt modelId="{8F8898E9-1C64-4453-AAF0-01E241F0C577}" type="parTrans" cxnId="{A089617B-0152-48AD-8C1B-BE5A45B7DF7B}">
      <dgm:prSet/>
      <dgm:spPr/>
      <dgm:t>
        <a:bodyPr/>
        <a:lstStyle/>
        <a:p>
          <a:endParaRPr lang="cs-CZ"/>
        </a:p>
      </dgm:t>
    </dgm:pt>
    <dgm:pt modelId="{315720FE-1AF9-47AB-9324-D7746E7B4E9A}" type="sibTrans" cxnId="{A089617B-0152-48AD-8C1B-BE5A45B7DF7B}">
      <dgm:prSet/>
      <dgm:spPr/>
      <dgm:t>
        <a:bodyPr/>
        <a:lstStyle/>
        <a:p>
          <a:endParaRPr lang="cs-CZ"/>
        </a:p>
      </dgm:t>
    </dgm:pt>
    <dgm:pt modelId="{279358C0-013D-4D50-9F35-1934EBA2C206}">
      <dgm:prSet/>
      <dgm:spPr/>
      <dgm:t>
        <a:bodyPr/>
        <a:lstStyle/>
        <a:p>
          <a:endParaRPr lang="cs-CZ" dirty="0"/>
        </a:p>
      </dgm:t>
    </dgm:pt>
    <dgm:pt modelId="{EE3A9FD1-D658-449B-ADEA-32BE6AC92015}" type="parTrans" cxnId="{FA30C56D-2474-4AD2-97ED-027D9D4C4B46}">
      <dgm:prSet/>
      <dgm:spPr/>
      <dgm:t>
        <a:bodyPr/>
        <a:lstStyle/>
        <a:p>
          <a:endParaRPr lang="cs-CZ"/>
        </a:p>
      </dgm:t>
    </dgm:pt>
    <dgm:pt modelId="{78AD8D4E-A224-41D0-B078-579227E28119}" type="sibTrans" cxnId="{FA30C56D-2474-4AD2-97ED-027D9D4C4B46}">
      <dgm:prSet/>
      <dgm:spPr/>
      <dgm:t>
        <a:bodyPr/>
        <a:lstStyle/>
        <a:p>
          <a:endParaRPr lang="cs-CZ"/>
        </a:p>
      </dgm:t>
    </dgm:pt>
    <dgm:pt modelId="{DE4C33A3-D31B-4107-8A1E-E79283F9EE92}" type="pres">
      <dgm:prSet presAssocID="{76D3427A-4171-4E25-96C6-7972B8B66B9F}" presName="linear" presStyleCnt="0">
        <dgm:presLayoutVars>
          <dgm:animLvl val="lvl"/>
          <dgm:resizeHandles val="exact"/>
        </dgm:presLayoutVars>
      </dgm:prSet>
      <dgm:spPr/>
    </dgm:pt>
    <dgm:pt modelId="{03F404D0-9701-4372-AB39-77BC56641A03}" type="pres">
      <dgm:prSet presAssocID="{F6741E9C-6256-40F6-8715-607D357CC42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25393C7-DE54-417D-8BF9-6E4DFBEF2677}" type="pres">
      <dgm:prSet presAssocID="{EB618E0E-0668-447A-BD08-878A97C3873D}" presName="spacer" presStyleCnt="0"/>
      <dgm:spPr/>
    </dgm:pt>
    <dgm:pt modelId="{B54A6FDF-BC07-40BA-A7D5-2A82455193B8}" type="pres">
      <dgm:prSet presAssocID="{57BD1306-6FAC-4DDF-A7C0-E8C55C8F084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87D03AD-B7CA-4382-B571-6A23C80CF07A}" type="pres">
      <dgm:prSet presAssocID="{E467256F-7AC3-4031-9A04-E7CD5E228906}" presName="spacer" presStyleCnt="0"/>
      <dgm:spPr/>
    </dgm:pt>
    <dgm:pt modelId="{54C76A4F-0F07-40F1-9D66-C2B4BD53DFE8}" type="pres">
      <dgm:prSet presAssocID="{88588CFC-7382-452D-92BF-EF4531D0687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D621E56-BE82-4FFF-BF7E-862F4B5BF431}" type="pres">
      <dgm:prSet presAssocID="{131801C5-30E9-4EC5-BCE9-A277A7A10B9D}" presName="spacer" presStyleCnt="0"/>
      <dgm:spPr/>
    </dgm:pt>
    <dgm:pt modelId="{5848D5CA-2900-404F-B045-87B34880A1E9}" type="pres">
      <dgm:prSet presAssocID="{B2426405-ADD2-49E4-A634-F1177AEE8BE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1A8CDA8-FEF3-4BB6-AA0C-86DED3CA7A6F}" type="pres">
      <dgm:prSet presAssocID="{BC6DC3B8-B823-4CE7-91B0-6F734C103851}" presName="spacer" presStyleCnt="0"/>
      <dgm:spPr/>
    </dgm:pt>
    <dgm:pt modelId="{A83FE777-39CC-4578-ACEC-33D25019E1BD}" type="pres">
      <dgm:prSet presAssocID="{345EA79F-350A-4313-AE4B-6DEDDB1B7CB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AE0F730-AD8F-4B31-859A-E5ECE6A35AF2}" type="pres">
      <dgm:prSet presAssocID="{9FBD46BC-1AA6-464D-8A38-79E85D5E96F2}" presName="spacer" presStyleCnt="0"/>
      <dgm:spPr/>
    </dgm:pt>
    <dgm:pt modelId="{1AA1FAEC-BA98-448F-B0BB-25DDDA34F2C6}" type="pres">
      <dgm:prSet presAssocID="{C0543BB7-1DF7-4F54-A431-CDC3F649BF5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10EAD47-8BD1-4912-8869-B145E6BDC55F}" type="pres">
      <dgm:prSet presAssocID="{315720FE-1AF9-47AB-9324-D7746E7B4E9A}" presName="spacer" presStyleCnt="0"/>
      <dgm:spPr/>
    </dgm:pt>
    <dgm:pt modelId="{D9D7E109-EB92-4E5C-80D7-A7CC055B9DA6}" type="pres">
      <dgm:prSet presAssocID="{279358C0-013D-4D50-9F35-1934EBA2C20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4360E02-4D2D-4FC2-A43A-23F659DABF78}" srcId="{76D3427A-4171-4E25-96C6-7972B8B66B9F}" destId="{345EA79F-350A-4313-AE4B-6DEDDB1B7CB3}" srcOrd="4" destOrd="0" parTransId="{FB4AA2F3-294C-49C1-9540-EE5EC9408A52}" sibTransId="{9FBD46BC-1AA6-464D-8A38-79E85D5E96F2}"/>
    <dgm:cxn modelId="{E467011A-7923-42E5-A509-AFEE5D4E75F4}" srcId="{76D3427A-4171-4E25-96C6-7972B8B66B9F}" destId="{F6741E9C-6256-40F6-8715-607D357CC42C}" srcOrd="0" destOrd="0" parTransId="{C3EBD50F-F98F-4498-B09C-7A9E714887E8}" sibTransId="{EB618E0E-0668-447A-BD08-878A97C3873D}"/>
    <dgm:cxn modelId="{C3173D22-1118-4157-ACD7-CF05ACA617B3}" type="presOf" srcId="{279358C0-013D-4D50-9F35-1934EBA2C206}" destId="{D9D7E109-EB92-4E5C-80D7-A7CC055B9DA6}" srcOrd="0" destOrd="0" presId="urn:microsoft.com/office/officeart/2005/8/layout/vList2"/>
    <dgm:cxn modelId="{3C2EDB5D-DE63-4D7F-8FAA-905F37D1CFDF}" srcId="{76D3427A-4171-4E25-96C6-7972B8B66B9F}" destId="{57BD1306-6FAC-4DDF-A7C0-E8C55C8F084A}" srcOrd="1" destOrd="0" parTransId="{200155D2-33A1-4F17-8DD7-B0A7A8EF04A0}" sibTransId="{E467256F-7AC3-4031-9A04-E7CD5E228906}"/>
    <dgm:cxn modelId="{FA30C56D-2474-4AD2-97ED-027D9D4C4B46}" srcId="{76D3427A-4171-4E25-96C6-7972B8B66B9F}" destId="{279358C0-013D-4D50-9F35-1934EBA2C206}" srcOrd="6" destOrd="0" parTransId="{EE3A9FD1-D658-449B-ADEA-32BE6AC92015}" sibTransId="{78AD8D4E-A224-41D0-B078-579227E28119}"/>
    <dgm:cxn modelId="{231A0F4E-610A-402A-AFDB-BF57DC3796DA}" type="presOf" srcId="{B2426405-ADD2-49E4-A634-F1177AEE8BE8}" destId="{5848D5CA-2900-404F-B045-87B34880A1E9}" srcOrd="0" destOrd="0" presId="urn:microsoft.com/office/officeart/2005/8/layout/vList2"/>
    <dgm:cxn modelId="{A089617B-0152-48AD-8C1B-BE5A45B7DF7B}" srcId="{76D3427A-4171-4E25-96C6-7972B8B66B9F}" destId="{C0543BB7-1DF7-4F54-A431-CDC3F649BF5B}" srcOrd="5" destOrd="0" parTransId="{8F8898E9-1C64-4453-AAF0-01E241F0C577}" sibTransId="{315720FE-1AF9-47AB-9324-D7746E7B4E9A}"/>
    <dgm:cxn modelId="{ED3CEE84-40C7-4D54-B05F-3BFA039B1A2F}" type="presOf" srcId="{57BD1306-6FAC-4DDF-A7C0-E8C55C8F084A}" destId="{B54A6FDF-BC07-40BA-A7D5-2A82455193B8}" srcOrd="0" destOrd="0" presId="urn:microsoft.com/office/officeart/2005/8/layout/vList2"/>
    <dgm:cxn modelId="{4D025585-6442-4028-A1CB-58A16914B8B4}" type="presOf" srcId="{F6741E9C-6256-40F6-8715-607D357CC42C}" destId="{03F404D0-9701-4372-AB39-77BC56641A03}" srcOrd="0" destOrd="0" presId="urn:microsoft.com/office/officeart/2005/8/layout/vList2"/>
    <dgm:cxn modelId="{74886B8D-1378-45EF-9FA2-610B80DC7591}" srcId="{76D3427A-4171-4E25-96C6-7972B8B66B9F}" destId="{B2426405-ADD2-49E4-A634-F1177AEE8BE8}" srcOrd="3" destOrd="0" parTransId="{1D6D3DA9-C05A-474C-A9AA-8F18DCB8B5C8}" sibTransId="{BC6DC3B8-B823-4CE7-91B0-6F734C103851}"/>
    <dgm:cxn modelId="{B07ACE93-A87C-46A8-A09B-94A456DA12A5}" type="presOf" srcId="{76D3427A-4171-4E25-96C6-7972B8B66B9F}" destId="{DE4C33A3-D31B-4107-8A1E-E79283F9EE92}" srcOrd="0" destOrd="0" presId="urn:microsoft.com/office/officeart/2005/8/layout/vList2"/>
    <dgm:cxn modelId="{B209DBAB-652F-4D77-B80D-AF624BF30922}" type="presOf" srcId="{88588CFC-7382-452D-92BF-EF4531D0687F}" destId="{54C76A4F-0F07-40F1-9D66-C2B4BD53DFE8}" srcOrd="0" destOrd="0" presId="urn:microsoft.com/office/officeart/2005/8/layout/vList2"/>
    <dgm:cxn modelId="{3DADB9C3-1072-4D43-B94D-C4B02E502C53}" srcId="{76D3427A-4171-4E25-96C6-7972B8B66B9F}" destId="{88588CFC-7382-452D-92BF-EF4531D0687F}" srcOrd="2" destOrd="0" parTransId="{058E2BCE-2993-4177-917D-F0B738A2273C}" sibTransId="{131801C5-30E9-4EC5-BCE9-A277A7A10B9D}"/>
    <dgm:cxn modelId="{9FECE9D2-4BE9-4185-A4F7-CBC3EFE57FDC}" type="presOf" srcId="{345EA79F-350A-4313-AE4B-6DEDDB1B7CB3}" destId="{A83FE777-39CC-4578-ACEC-33D25019E1BD}" srcOrd="0" destOrd="0" presId="urn:microsoft.com/office/officeart/2005/8/layout/vList2"/>
    <dgm:cxn modelId="{BABE89DC-EFA0-4BAE-9F21-8B9305448E84}" type="presOf" srcId="{C0543BB7-1DF7-4F54-A431-CDC3F649BF5B}" destId="{1AA1FAEC-BA98-448F-B0BB-25DDDA34F2C6}" srcOrd="0" destOrd="0" presId="urn:microsoft.com/office/officeart/2005/8/layout/vList2"/>
    <dgm:cxn modelId="{DB2DCB8E-E92D-4C24-964A-D2E5E32DF49D}" type="presParOf" srcId="{DE4C33A3-D31B-4107-8A1E-E79283F9EE92}" destId="{03F404D0-9701-4372-AB39-77BC56641A03}" srcOrd="0" destOrd="0" presId="urn:microsoft.com/office/officeart/2005/8/layout/vList2"/>
    <dgm:cxn modelId="{4920F95B-D8F6-42BC-A1A2-8558ACA6AABD}" type="presParOf" srcId="{DE4C33A3-D31B-4107-8A1E-E79283F9EE92}" destId="{C25393C7-DE54-417D-8BF9-6E4DFBEF2677}" srcOrd="1" destOrd="0" presId="urn:microsoft.com/office/officeart/2005/8/layout/vList2"/>
    <dgm:cxn modelId="{E202CC91-941D-46F5-BEFB-733833D6BB51}" type="presParOf" srcId="{DE4C33A3-D31B-4107-8A1E-E79283F9EE92}" destId="{B54A6FDF-BC07-40BA-A7D5-2A82455193B8}" srcOrd="2" destOrd="0" presId="urn:microsoft.com/office/officeart/2005/8/layout/vList2"/>
    <dgm:cxn modelId="{85227F40-BBD0-4A6C-9BA0-98384AC17AAA}" type="presParOf" srcId="{DE4C33A3-D31B-4107-8A1E-E79283F9EE92}" destId="{287D03AD-B7CA-4382-B571-6A23C80CF07A}" srcOrd="3" destOrd="0" presId="urn:microsoft.com/office/officeart/2005/8/layout/vList2"/>
    <dgm:cxn modelId="{9314D6AF-C974-44E5-8DD5-1626CFBC32B6}" type="presParOf" srcId="{DE4C33A3-D31B-4107-8A1E-E79283F9EE92}" destId="{54C76A4F-0F07-40F1-9D66-C2B4BD53DFE8}" srcOrd="4" destOrd="0" presId="urn:microsoft.com/office/officeart/2005/8/layout/vList2"/>
    <dgm:cxn modelId="{FE856CAC-84FE-4E22-926D-389D58663D05}" type="presParOf" srcId="{DE4C33A3-D31B-4107-8A1E-E79283F9EE92}" destId="{9D621E56-BE82-4FFF-BF7E-862F4B5BF431}" srcOrd="5" destOrd="0" presId="urn:microsoft.com/office/officeart/2005/8/layout/vList2"/>
    <dgm:cxn modelId="{F5FBF0DE-6E31-4A4F-A19C-30F250E0A59F}" type="presParOf" srcId="{DE4C33A3-D31B-4107-8A1E-E79283F9EE92}" destId="{5848D5CA-2900-404F-B045-87B34880A1E9}" srcOrd="6" destOrd="0" presId="urn:microsoft.com/office/officeart/2005/8/layout/vList2"/>
    <dgm:cxn modelId="{281EADFE-CDB5-40CE-84D5-2D673A15888F}" type="presParOf" srcId="{DE4C33A3-D31B-4107-8A1E-E79283F9EE92}" destId="{81A8CDA8-FEF3-4BB6-AA0C-86DED3CA7A6F}" srcOrd="7" destOrd="0" presId="urn:microsoft.com/office/officeart/2005/8/layout/vList2"/>
    <dgm:cxn modelId="{BBB1B7B0-B05A-4EBC-B6F6-A1D01C67A825}" type="presParOf" srcId="{DE4C33A3-D31B-4107-8A1E-E79283F9EE92}" destId="{A83FE777-39CC-4578-ACEC-33D25019E1BD}" srcOrd="8" destOrd="0" presId="urn:microsoft.com/office/officeart/2005/8/layout/vList2"/>
    <dgm:cxn modelId="{217FAC96-F34C-4B5C-9EB4-B8DDA370B580}" type="presParOf" srcId="{DE4C33A3-D31B-4107-8A1E-E79283F9EE92}" destId="{DAE0F730-AD8F-4B31-859A-E5ECE6A35AF2}" srcOrd="9" destOrd="0" presId="urn:microsoft.com/office/officeart/2005/8/layout/vList2"/>
    <dgm:cxn modelId="{8C9AD635-D6A5-41F7-8EF7-054711065F94}" type="presParOf" srcId="{DE4C33A3-D31B-4107-8A1E-E79283F9EE92}" destId="{1AA1FAEC-BA98-448F-B0BB-25DDDA34F2C6}" srcOrd="10" destOrd="0" presId="urn:microsoft.com/office/officeart/2005/8/layout/vList2"/>
    <dgm:cxn modelId="{02BE07CB-666D-4FDA-A9F3-F0C1216B921E}" type="presParOf" srcId="{DE4C33A3-D31B-4107-8A1E-E79283F9EE92}" destId="{310EAD47-8BD1-4912-8869-B145E6BDC55F}" srcOrd="11" destOrd="0" presId="urn:microsoft.com/office/officeart/2005/8/layout/vList2"/>
    <dgm:cxn modelId="{281C76D2-FF8C-48AC-B73E-E8E18BF8FEC3}" type="presParOf" srcId="{DE4C33A3-D31B-4107-8A1E-E79283F9EE92}" destId="{D9D7E109-EB92-4E5C-80D7-A7CC055B9DA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9971C-541F-4D47-810C-3E4BB8BFF2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56BBA23-ED93-4622-AD9B-7540119F37EB}">
      <dgm:prSet/>
      <dgm:spPr/>
      <dgm:t>
        <a:bodyPr/>
        <a:lstStyle/>
        <a:p>
          <a:pPr rtl="0"/>
          <a:r>
            <a:rPr lang="cs-CZ" b="0" dirty="0"/>
            <a:t>Národní:</a:t>
          </a:r>
          <a:endParaRPr lang="cs-CZ" dirty="0"/>
        </a:p>
      </dgm:t>
    </dgm:pt>
    <dgm:pt modelId="{23BB5583-EE63-44DD-8FEC-CAEFCD44B3EE}" type="parTrans" cxnId="{DE79D07A-457C-4970-8A40-4B588AE7B5E2}">
      <dgm:prSet/>
      <dgm:spPr/>
      <dgm:t>
        <a:bodyPr/>
        <a:lstStyle/>
        <a:p>
          <a:endParaRPr lang="cs-CZ"/>
        </a:p>
      </dgm:t>
    </dgm:pt>
    <dgm:pt modelId="{A667F28B-BDF1-474A-82BD-E969870EF982}" type="sibTrans" cxnId="{DE79D07A-457C-4970-8A40-4B588AE7B5E2}">
      <dgm:prSet/>
      <dgm:spPr/>
      <dgm:t>
        <a:bodyPr/>
        <a:lstStyle/>
        <a:p>
          <a:endParaRPr lang="cs-CZ"/>
        </a:p>
      </dgm:t>
    </dgm:pt>
    <dgm:pt modelId="{3B47E0CD-EBEA-449A-813B-4D53C8519042}">
      <dgm:prSet/>
      <dgm:spPr/>
      <dgm:t>
        <a:bodyPr/>
        <a:lstStyle/>
        <a:p>
          <a:pPr rtl="0"/>
          <a:r>
            <a:rPr lang="cs-CZ" b="0" dirty="0"/>
            <a:t>Evropské: </a:t>
          </a:r>
          <a:endParaRPr lang="cs-CZ" dirty="0"/>
        </a:p>
      </dgm:t>
    </dgm:pt>
    <dgm:pt modelId="{B892DFDC-4F40-42D5-AC58-5633D4939E10}" type="parTrans" cxnId="{BAEA00D3-D3B9-4E68-88BE-15A0A8D2DE1D}">
      <dgm:prSet/>
      <dgm:spPr/>
      <dgm:t>
        <a:bodyPr/>
        <a:lstStyle/>
        <a:p>
          <a:endParaRPr lang="cs-CZ"/>
        </a:p>
      </dgm:t>
    </dgm:pt>
    <dgm:pt modelId="{405CF9F6-E0DF-49BA-82E3-35C500F1B4D8}" type="sibTrans" cxnId="{BAEA00D3-D3B9-4E68-88BE-15A0A8D2DE1D}">
      <dgm:prSet/>
      <dgm:spPr/>
      <dgm:t>
        <a:bodyPr/>
        <a:lstStyle/>
        <a:p>
          <a:endParaRPr lang="cs-CZ"/>
        </a:p>
      </dgm:t>
    </dgm:pt>
    <dgm:pt modelId="{25A83753-398D-4C92-B2D8-185AE0A58764}">
      <dgm:prSet/>
      <dgm:spPr/>
      <dgm:t>
        <a:bodyPr/>
        <a:lstStyle/>
        <a:p>
          <a:r>
            <a:rPr lang="cs-CZ" dirty="0"/>
            <a:t>Program péče o krajinu</a:t>
          </a:r>
        </a:p>
      </dgm:t>
    </dgm:pt>
    <dgm:pt modelId="{70B5D645-255C-4F8D-9153-BE5A90ACF2D2}" type="parTrans" cxnId="{FA1B5D45-8E39-4479-9450-08D1C69015AA}">
      <dgm:prSet/>
      <dgm:spPr/>
    </dgm:pt>
    <dgm:pt modelId="{D30AA6E6-8454-40F4-AB88-A93725A2D401}" type="sibTrans" cxnId="{FA1B5D45-8E39-4479-9450-08D1C69015AA}">
      <dgm:prSet/>
      <dgm:spPr/>
    </dgm:pt>
    <dgm:pt modelId="{757317EE-1EC0-42D3-A2F2-CE34368DAA12}">
      <dgm:prSet/>
      <dgm:spPr/>
      <dgm:t>
        <a:bodyPr/>
        <a:lstStyle/>
        <a:p>
          <a:r>
            <a:rPr lang="cs-CZ" dirty="0"/>
            <a:t>Program Správa nezcizitelného státního majetku</a:t>
          </a:r>
        </a:p>
      </dgm:t>
    </dgm:pt>
    <dgm:pt modelId="{274C0178-ACE0-47B5-97DF-A352479A15A6}" type="parTrans" cxnId="{5D4718DE-B61E-4106-87C0-04682BF0F320}">
      <dgm:prSet/>
      <dgm:spPr/>
    </dgm:pt>
    <dgm:pt modelId="{CA752D22-DEC6-409D-AF9B-7DF1FA904782}" type="sibTrans" cxnId="{5D4718DE-B61E-4106-87C0-04682BF0F320}">
      <dgm:prSet/>
      <dgm:spPr/>
    </dgm:pt>
    <dgm:pt modelId="{9E427B25-0C1D-465A-AD10-B2FB842CF1D6}">
      <dgm:prSet/>
      <dgm:spPr/>
      <dgm:t>
        <a:bodyPr/>
        <a:lstStyle/>
        <a:p>
          <a:r>
            <a:rPr lang="cs-CZ" dirty="0"/>
            <a:t>Program Podpora obnovy přirozených funkcí krajiny </a:t>
          </a:r>
        </a:p>
      </dgm:t>
    </dgm:pt>
    <dgm:pt modelId="{314CF990-507A-4074-9327-46C9B03C563A}" type="parTrans" cxnId="{09E20D83-77DC-4EB9-991B-C085F013BCBC}">
      <dgm:prSet/>
      <dgm:spPr/>
    </dgm:pt>
    <dgm:pt modelId="{FE2CB105-7E93-4034-8EF6-9FDDEC90B5FD}" type="sibTrans" cxnId="{09E20D83-77DC-4EB9-991B-C085F013BCBC}">
      <dgm:prSet/>
      <dgm:spPr/>
    </dgm:pt>
    <dgm:pt modelId="{13A4A69B-E3E3-4E93-9B50-C0BE1EAAB552}">
      <dgm:prSet/>
      <dgm:spPr/>
      <dgm:t>
        <a:bodyPr/>
        <a:lstStyle/>
        <a:p>
          <a:r>
            <a:rPr lang="cs-CZ" dirty="0"/>
            <a:t>OP ŽP</a:t>
          </a:r>
        </a:p>
      </dgm:t>
    </dgm:pt>
    <dgm:pt modelId="{431C1357-1AD4-4C5D-94B8-B42C63ADAB46}" type="parTrans" cxnId="{C75463D4-441B-4C63-820F-58C3A04260A5}">
      <dgm:prSet/>
      <dgm:spPr/>
    </dgm:pt>
    <dgm:pt modelId="{18075C63-695F-4FE3-8C20-94577AEF5D12}" type="sibTrans" cxnId="{C75463D4-441B-4C63-820F-58C3A04260A5}">
      <dgm:prSet/>
      <dgm:spPr/>
    </dgm:pt>
    <dgm:pt modelId="{5053944C-E328-4D65-B751-BB03CD623B32}">
      <dgm:prSet/>
      <dgm:spPr/>
      <dgm:t>
        <a:bodyPr/>
        <a:lstStyle/>
        <a:p>
          <a:r>
            <a:rPr lang="cs-CZ" dirty="0"/>
            <a:t>LIFE</a:t>
          </a:r>
        </a:p>
      </dgm:t>
    </dgm:pt>
    <dgm:pt modelId="{404534FA-9E11-4DC1-9DBF-591D5089BB63}" type="parTrans" cxnId="{D93E9C2C-6584-4223-A105-2A6A189EE430}">
      <dgm:prSet/>
      <dgm:spPr/>
    </dgm:pt>
    <dgm:pt modelId="{CB2ED34F-ACF6-43C2-9886-6E08CBAC4A07}" type="sibTrans" cxnId="{D93E9C2C-6584-4223-A105-2A6A189EE430}">
      <dgm:prSet/>
      <dgm:spPr/>
    </dgm:pt>
    <dgm:pt modelId="{979756D0-9F17-426D-96F5-E5576C58BC74}">
      <dgm:prSet/>
      <dgm:spPr/>
      <dgm:t>
        <a:bodyPr/>
        <a:lstStyle/>
        <a:p>
          <a:r>
            <a:rPr lang="cs-CZ" dirty="0"/>
            <a:t>EHP fondy</a:t>
          </a:r>
        </a:p>
      </dgm:t>
    </dgm:pt>
    <dgm:pt modelId="{A38A7942-9372-4D71-BC97-CFF6E7EBDF06}" type="parTrans" cxnId="{9F8732E0-C939-473E-8448-8D46642AF685}">
      <dgm:prSet/>
      <dgm:spPr/>
    </dgm:pt>
    <dgm:pt modelId="{9BCDC70A-71E7-42E8-8287-50E774D08E05}" type="sibTrans" cxnId="{9F8732E0-C939-473E-8448-8D46642AF685}">
      <dgm:prSet/>
      <dgm:spPr/>
    </dgm:pt>
    <dgm:pt modelId="{53971D19-10D9-4E06-A222-9587B904C327}" type="pres">
      <dgm:prSet presAssocID="{D039971C-541F-4D47-810C-3E4BB8BFF29C}" presName="Name0" presStyleCnt="0">
        <dgm:presLayoutVars>
          <dgm:dir/>
          <dgm:animLvl val="lvl"/>
          <dgm:resizeHandles val="exact"/>
        </dgm:presLayoutVars>
      </dgm:prSet>
      <dgm:spPr/>
    </dgm:pt>
    <dgm:pt modelId="{AB9282E3-9F8D-42D6-81FE-FBD3C5B305DC}" type="pres">
      <dgm:prSet presAssocID="{356BBA23-ED93-4622-AD9B-7540119F37EB}" presName="composite" presStyleCnt="0"/>
      <dgm:spPr/>
    </dgm:pt>
    <dgm:pt modelId="{6B3BFEA3-887E-4913-B225-179CAF78D48D}" type="pres">
      <dgm:prSet presAssocID="{356BBA23-ED93-4622-AD9B-7540119F37E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CE1795E-19AA-4195-9A36-3B2BB3C4AA57}" type="pres">
      <dgm:prSet presAssocID="{356BBA23-ED93-4622-AD9B-7540119F37EB}" presName="desTx" presStyleLbl="alignAccFollowNode1" presStyleIdx="0" presStyleCnt="2">
        <dgm:presLayoutVars>
          <dgm:bulletEnabled val="1"/>
        </dgm:presLayoutVars>
      </dgm:prSet>
      <dgm:spPr/>
    </dgm:pt>
    <dgm:pt modelId="{A4529427-A71D-40DF-920B-6C733C6F39B4}" type="pres">
      <dgm:prSet presAssocID="{A667F28B-BDF1-474A-82BD-E969870EF982}" presName="space" presStyleCnt="0"/>
      <dgm:spPr/>
    </dgm:pt>
    <dgm:pt modelId="{7840D696-36F8-4AD3-AC84-3242826CFF52}" type="pres">
      <dgm:prSet presAssocID="{3B47E0CD-EBEA-449A-813B-4D53C8519042}" presName="composite" presStyleCnt="0"/>
      <dgm:spPr/>
    </dgm:pt>
    <dgm:pt modelId="{1F7820E4-CD13-40DA-A8B7-A8B741460568}" type="pres">
      <dgm:prSet presAssocID="{3B47E0CD-EBEA-449A-813B-4D53C851904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377BC02-E0B7-48D7-9182-C4386C8794E6}" type="pres">
      <dgm:prSet presAssocID="{3B47E0CD-EBEA-449A-813B-4D53C851904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2BCC0D-B91F-4A86-91B9-C260C382CBB9}" type="presOf" srcId="{3B47E0CD-EBEA-449A-813B-4D53C8519042}" destId="{1F7820E4-CD13-40DA-A8B7-A8B741460568}" srcOrd="0" destOrd="0" presId="urn:microsoft.com/office/officeart/2005/8/layout/hList1"/>
    <dgm:cxn modelId="{CA018A13-76D5-40ED-82D6-8B33DFEB9EAE}" type="presOf" srcId="{356BBA23-ED93-4622-AD9B-7540119F37EB}" destId="{6B3BFEA3-887E-4913-B225-179CAF78D48D}" srcOrd="0" destOrd="0" presId="urn:microsoft.com/office/officeart/2005/8/layout/hList1"/>
    <dgm:cxn modelId="{24B55518-524C-46F3-8D19-F3B81856BC83}" type="presOf" srcId="{5053944C-E328-4D65-B751-BB03CD623B32}" destId="{F377BC02-E0B7-48D7-9182-C4386C8794E6}" srcOrd="0" destOrd="1" presId="urn:microsoft.com/office/officeart/2005/8/layout/hList1"/>
    <dgm:cxn modelId="{103F0B29-BAC5-4D94-9665-E7351891C709}" type="presOf" srcId="{9E427B25-0C1D-465A-AD10-B2FB842CF1D6}" destId="{2CE1795E-19AA-4195-9A36-3B2BB3C4AA57}" srcOrd="0" destOrd="1" presId="urn:microsoft.com/office/officeart/2005/8/layout/hList1"/>
    <dgm:cxn modelId="{D93E9C2C-6584-4223-A105-2A6A189EE430}" srcId="{3B47E0CD-EBEA-449A-813B-4D53C8519042}" destId="{5053944C-E328-4D65-B751-BB03CD623B32}" srcOrd="1" destOrd="0" parTransId="{404534FA-9E11-4DC1-9DBF-591D5089BB63}" sibTransId="{CB2ED34F-ACF6-43C2-9886-6E08CBAC4A07}"/>
    <dgm:cxn modelId="{FA1B5D45-8E39-4479-9450-08D1C69015AA}" srcId="{356BBA23-ED93-4622-AD9B-7540119F37EB}" destId="{25A83753-398D-4C92-B2D8-185AE0A58764}" srcOrd="0" destOrd="0" parTransId="{70B5D645-255C-4F8D-9153-BE5A90ACF2D2}" sibTransId="{D30AA6E6-8454-40F4-AB88-A93725A2D401}"/>
    <dgm:cxn modelId="{26A29F56-38B0-4D90-9FD7-6E163F4CAAD2}" type="presOf" srcId="{25A83753-398D-4C92-B2D8-185AE0A58764}" destId="{2CE1795E-19AA-4195-9A36-3B2BB3C4AA57}" srcOrd="0" destOrd="0" presId="urn:microsoft.com/office/officeart/2005/8/layout/hList1"/>
    <dgm:cxn modelId="{DE79D07A-457C-4970-8A40-4B588AE7B5E2}" srcId="{D039971C-541F-4D47-810C-3E4BB8BFF29C}" destId="{356BBA23-ED93-4622-AD9B-7540119F37EB}" srcOrd="0" destOrd="0" parTransId="{23BB5583-EE63-44DD-8FEC-CAEFCD44B3EE}" sibTransId="{A667F28B-BDF1-474A-82BD-E969870EF982}"/>
    <dgm:cxn modelId="{DCA08A7C-6BC3-4C23-8338-A5F9F19E16E6}" type="presOf" srcId="{979756D0-9F17-426D-96F5-E5576C58BC74}" destId="{F377BC02-E0B7-48D7-9182-C4386C8794E6}" srcOrd="0" destOrd="2" presId="urn:microsoft.com/office/officeart/2005/8/layout/hList1"/>
    <dgm:cxn modelId="{09E20D83-77DC-4EB9-991B-C085F013BCBC}" srcId="{356BBA23-ED93-4622-AD9B-7540119F37EB}" destId="{9E427B25-0C1D-465A-AD10-B2FB842CF1D6}" srcOrd="1" destOrd="0" parTransId="{314CF990-507A-4074-9327-46C9B03C563A}" sibTransId="{FE2CB105-7E93-4034-8EF6-9FDDEC90B5FD}"/>
    <dgm:cxn modelId="{D3C1CABC-87AC-4FF3-B930-3587791523BE}" type="presOf" srcId="{D039971C-541F-4D47-810C-3E4BB8BFF29C}" destId="{53971D19-10D9-4E06-A222-9587B904C327}" srcOrd="0" destOrd="0" presId="urn:microsoft.com/office/officeart/2005/8/layout/hList1"/>
    <dgm:cxn modelId="{BAEA00D3-D3B9-4E68-88BE-15A0A8D2DE1D}" srcId="{D039971C-541F-4D47-810C-3E4BB8BFF29C}" destId="{3B47E0CD-EBEA-449A-813B-4D53C8519042}" srcOrd="1" destOrd="0" parTransId="{B892DFDC-4F40-42D5-AC58-5633D4939E10}" sibTransId="{405CF9F6-E0DF-49BA-82E3-35C500F1B4D8}"/>
    <dgm:cxn modelId="{C75463D4-441B-4C63-820F-58C3A04260A5}" srcId="{3B47E0CD-EBEA-449A-813B-4D53C8519042}" destId="{13A4A69B-E3E3-4E93-9B50-C0BE1EAAB552}" srcOrd="0" destOrd="0" parTransId="{431C1357-1AD4-4C5D-94B8-B42C63ADAB46}" sibTransId="{18075C63-695F-4FE3-8C20-94577AEF5D12}"/>
    <dgm:cxn modelId="{5D4718DE-B61E-4106-87C0-04682BF0F320}" srcId="{356BBA23-ED93-4622-AD9B-7540119F37EB}" destId="{757317EE-1EC0-42D3-A2F2-CE34368DAA12}" srcOrd="2" destOrd="0" parTransId="{274C0178-ACE0-47B5-97DF-A352479A15A6}" sibTransId="{CA752D22-DEC6-409D-AF9B-7DF1FA904782}"/>
    <dgm:cxn modelId="{9F8732E0-C939-473E-8448-8D46642AF685}" srcId="{3B47E0CD-EBEA-449A-813B-4D53C8519042}" destId="{979756D0-9F17-426D-96F5-E5576C58BC74}" srcOrd="2" destOrd="0" parTransId="{A38A7942-9372-4D71-BC97-CFF6E7EBDF06}" sibTransId="{9BCDC70A-71E7-42E8-8287-50E774D08E05}"/>
    <dgm:cxn modelId="{90F5C2E5-B5CD-46A3-AFBC-1E58DCAE6C04}" type="presOf" srcId="{13A4A69B-E3E3-4E93-9B50-C0BE1EAAB552}" destId="{F377BC02-E0B7-48D7-9182-C4386C8794E6}" srcOrd="0" destOrd="0" presId="urn:microsoft.com/office/officeart/2005/8/layout/hList1"/>
    <dgm:cxn modelId="{E7BCC7F1-B617-4657-9E05-C0F6A881BC4D}" type="presOf" srcId="{757317EE-1EC0-42D3-A2F2-CE34368DAA12}" destId="{2CE1795E-19AA-4195-9A36-3B2BB3C4AA57}" srcOrd="0" destOrd="2" presId="urn:microsoft.com/office/officeart/2005/8/layout/hList1"/>
    <dgm:cxn modelId="{F2BF065C-AEAD-4A28-8E97-357123E98DED}" type="presParOf" srcId="{53971D19-10D9-4E06-A222-9587B904C327}" destId="{AB9282E3-9F8D-42D6-81FE-FBD3C5B305DC}" srcOrd="0" destOrd="0" presId="urn:microsoft.com/office/officeart/2005/8/layout/hList1"/>
    <dgm:cxn modelId="{F0E4DA20-D217-4584-8859-5D89BC7D164A}" type="presParOf" srcId="{AB9282E3-9F8D-42D6-81FE-FBD3C5B305DC}" destId="{6B3BFEA3-887E-4913-B225-179CAF78D48D}" srcOrd="0" destOrd="0" presId="urn:microsoft.com/office/officeart/2005/8/layout/hList1"/>
    <dgm:cxn modelId="{E7CB9BC6-00C8-4498-B21A-0A48A88BADEA}" type="presParOf" srcId="{AB9282E3-9F8D-42D6-81FE-FBD3C5B305DC}" destId="{2CE1795E-19AA-4195-9A36-3B2BB3C4AA57}" srcOrd="1" destOrd="0" presId="urn:microsoft.com/office/officeart/2005/8/layout/hList1"/>
    <dgm:cxn modelId="{0780BE6C-171F-48F8-B2AD-B050CD3D9F41}" type="presParOf" srcId="{53971D19-10D9-4E06-A222-9587B904C327}" destId="{A4529427-A71D-40DF-920B-6C733C6F39B4}" srcOrd="1" destOrd="0" presId="urn:microsoft.com/office/officeart/2005/8/layout/hList1"/>
    <dgm:cxn modelId="{0A64DC3D-1C19-4BA1-8A81-D926DF6A1BDE}" type="presParOf" srcId="{53971D19-10D9-4E06-A222-9587B904C327}" destId="{7840D696-36F8-4AD3-AC84-3242826CFF52}" srcOrd="2" destOrd="0" presId="urn:microsoft.com/office/officeart/2005/8/layout/hList1"/>
    <dgm:cxn modelId="{097A1BA7-0D86-4CE5-8960-C7F7647FD9F0}" type="presParOf" srcId="{7840D696-36F8-4AD3-AC84-3242826CFF52}" destId="{1F7820E4-CD13-40DA-A8B7-A8B741460568}" srcOrd="0" destOrd="0" presId="urn:microsoft.com/office/officeart/2005/8/layout/hList1"/>
    <dgm:cxn modelId="{6730B305-32AB-4C22-9B30-E60C46CA245D}" type="presParOf" srcId="{7840D696-36F8-4AD3-AC84-3242826CFF52}" destId="{F377BC02-E0B7-48D7-9182-C4386C879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CC073-A74F-4913-B8BF-7538C42C99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CE049A-A7FB-4E33-ADFF-ABC9AB0634CF}">
      <dgm:prSet phldrT="[Text]"/>
      <dgm:spPr/>
      <dgm:t>
        <a:bodyPr/>
        <a:lstStyle/>
        <a:p>
          <a:endParaRPr lang="cs-CZ" dirty="0"/>
        </a:p>
      </dgm:t>
    </dgm:pt>
    <dgm:pt modelId="{93B6754A-52C2-4247-90A4-247E6EC5E6F0}" type="parTrans" cxnId="{2906B8B2-C76E-4A64-B6B2-9A95F110EF59}">
      <dgm:prSet/>
      <dgm:spPr/>
      <dgm:t>
        <a:bodyPr/>
        <a:lstStyle/>
        <a:p>
          <a:endParaRPr lang="cs-CZ"/>
        </a:p>
      </dgm:t>
    </dgm:pt>
    <dgm:pt modelId="{7073B86E-953E-4B73-8745-4095643A8B02}" type="sibTrans" cxnId="{2906B8B2-C76E-4A64-B6B2-9A95F110EF59}">
      <dgm:prSet/>
      <dgm:spPr/>
      <dgm:t>
        <a:bodyPr/>
        <a:lstStyle/>
        <a:p>
          <a:endParaRPr lang="cs-CZ"/>
        </a:p>
      </dgm:t>
    </dgm:pt>
    <dgm:pt modelId="{B34E47CD-5105-4F98-B246-035C5E7B2257}">
      <dgm:prSet phldrT="[Text]"/>
      <dgm:spPr/>
      <dgm:t>
        <a:bodyPr/>
        <a:lstStyle/>
        <a:p>
          <a:endParaRPr lang="cs-CZ" dirty="0"/>
        </a:p>
      </dgm:t>
    </dgm:pt>
    <dgm:pt modelId="{7496006C-A0A9-4910-850B-B8FFC981824A}" type="parTrans" cxnId="{E0C301AA-E18F-4FFC-850B-6F076D35E4B5}">
      <dgm:prSet/>
      <dgm:spPr/>
      <dgm:t>
        <a:bodyPr/>
        <a:lstStyle/>
        <a:p>
          <a:endParaRPr lang="cs-CZ"/>
        </a:p>
      </dgm:t>
    </dgm:pt>
    <dgm:pt modelId="{A2698077-69B8-4213-91DF-5DFF771F8DA5}" type="sibTrans" cxnId="{E0C301AA-E18F-4FFC-850B-6F076D35E4B5}">
      <dgm:prSet/>
      <dgm:spPr/>
      <dgm:t>
        <a:bodyPr/>
        <a:lstStyle/>
        <a:p>
          <a:endParaRPr lang="cs-CZ"/>
        </a:p>
      </dgm:t>
    </dgm:pt>
    <dgm:pt modelId="{0854CAEC-0952-492A-9E5F-5F8A45FF5F2C}">
      <dgm:prSet phldrT="[Text]"/>
      <dgm:spPr/>
      <dgm:t>
        <a:bodyPr/>
        <a:lstStyle/>
        <a:p>
          <a:endParaRPr lang="cs-CZ" dirty="0"/>
        </a:p>
      </dgm:t>
    </dgm:pt>
    <dgm:pt modelId="{8403553D-FCAE-4932-8F12-2E8DA90078CA}" type="parTrans" cxnId="{7C03C1C3-BC84-435E-87D9-F08019DA23FE}">
      <dgm:prSet/>
      <dgm:spPr/>
      <dgm:t>
        <a:bodyPr/>
        <a:lstStyle/>
        <a:p>
          <a:endParaRPr lang="cs-CZ"/>
        </a:p>
      </dgm:t>
    </dgm:pt>
    <dgm:pt modelId="{F63DF656-6C0A-4289-A5B4-60517161C2DE}" type="sibTrans" cxnId="{7C03C1C3-BC84-435E-87D9-F08019DA23FE}">
      <dgm:prSet/>
      <dgm:spPr/>
      <dgm:t>
        <a:bodyPr/>
        <a:lstStyle/>
        <a:p>
          <a:endParaRPr lang="cs-CZ"/>
        </a:p>
      </dgm:t>
    </dgm:pt>
    <dgm:pt modelId="{812C9F43-F8B8-4F36-B481-CA9E19A3C0A3}" type="pres">
      <dgm:prSet presAssocID="{5E2CC073-A74F-4913-B8BF-7538C42C99A0}" presName="Name0" presStyleCnt="0">
        <dgm:presLayoutVars>
          <dgm:dir/>
          <dgm:animLvl val="lvl"/>
          <dgm:resizeHandles val="exact"/>
        </dgm:presLayoutVars>
      </dgm:prSet>
      <dgm:spPr/>
    </dgm:pt>
    <dgm:pt modelId="{7FFE8ABA-BE8A-4D12-8B65-F44F96893950}" type="pres">
      <dgm:prSet presAssocID="{93CE049A-A7FB-4E33-ADFF-ABC9AB0634CF}" presName="linNode" presStyleCnt="0"/>
      <dgm:spPr/>
    </dgm:pt>
    <dgm:pt modelId="{525E81A0-4E4B-45CF-9517-C68BACAA9144}" type="pres">
      <dgm:prSet presAssocID="{93CE049A-A7FB-4E33-ADFF-ABC9AB0634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3E8D3E-10A6-4551-AC63-1E507493B7A6}" type="pres">
      <dgm:prSet presAssocID="{7073B86E-953E-4B73-8745-4095643A8B02}" presName="sp" presStyleCnt="0"/>
      <dgm:spPr/>
    </dgm:pt>
    <dgm:pt modelId="{A5933383-251C-4BDE-9B3C-D224DEC3B866}" type="pres">
      <dgm:prSet presAssocID="{B34E47CD-5105-4F98-B246-035C5E7B2257}" presName="linNode" presStyleCnt="0"/>
      <dgm:spPr/>
    </dgm:pt>
    <dgm:pt modelId="{8E560D48-BAA9-4AD3-A517-2C49D60EC3C7}" type="pres">
      <dgm:prSet presAssocID="{B34E47CD-5105-4F98-B246-035C5E7B22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F2C920-0D33-4B6D-BFAA-1F1776EC9115}" type="pres">
      <dgm:prSet presAssocID="{A2698077-69B8-4213-91DF-5DFF771F8DA5}" presName="sp" presStyleCnt="0"/>
      <dgm:spPr/>
    </dgm:pt>
    <dgm:pt modelId="{B6E16C28-AA16-4DA5-81CE-E3D16BA86532}" type="pres">
      <dgm:prSet presAssocID="{0854CAEC-0952-492A-9E5F-5F8A45FF5F2C}" presName="linNode" presStyleCnt="0"/>
      <dgm:spPr/>
    </dgm:pt>
    <dgm:pt modelId="{C0770720-48E8-4EBB-A46D-84584B972C44}" type="pres">
      <dgm:prSet presAssocID="{0854CAEC-0952-492A-9E5F-5F8A45FF5F2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449F48F-A496-4D11-AF6F-DBE5B2CED889}" type="presOf" srcId="{5E2CC073-A74F-4913-B8BF-7538C42C99A0}" destId="{812C9F43-F8B8-4F36-B481-CA9E19A3C0A3}" srcOrd="0" destOrd="0" presId="urn:microsoft.com/office/officeart/2005/8/layout/vList5"/>
    <dgm:cxn modelId="{E0C301AA-E18F-4FFC-850B-6F076D35E4B5}" srcId="{5E2CC073-A74F-4913-B8BF-7538C42C99A0}" destId="{B34E47CD-5105-4F98-B246-035C5E7B2257}" srcOrd="1" destOrd="0" parTransId="{7496006C-A0A9-4910-850B-B8FFC981824A}" sibTransId="{A2698077-69B8-4213-91DF-5DFF771F8DA5}"/>
    <dgm:cxn modelId="{2906B8B2-C76E-4A64-B6B2-9A95F110EF59}" srcId="{5E2CC073-A74F-4913-B8BF-7538C42C99A0}" destId="{93CE049A-A7FB-4E33-ADFF-ABC9AB0634CF}" srcOrd="0" destOrd="0" parTransId="{93B6754A-52C2-4247-90A4-247E6EC5E6F0}" sibTransId="{7073B86E-953E-4B73-8745-4095643A8B02}"/>
    <dgm:cxn modelId="{66EE3CB7-4969-4FD5-86F9-9D5FE0A9DB43}" type="presOf" srcId="{0854CAEC-0952-492A-9E5F-5F8A45FF5F2C}" destId="{C0770720-48E8-4EBB-A46D-84584B972C44}" srcOrd="0" destOrd="0" presId="urn:microsoft.com/office/officeart/2005/8/layout/vList5"/>
    <dgm:cxn modelId="{7C03C1C3-BC84-435E-87D9-F08019DA23FE}" srcId="{5E2CC073-A74F-4913-B8BF-7538C42C99A0}" destId="{0854CAEC-0952-492A-9E5F-5F8A45FF5F2C}" srcOrd="2" destOrd="0" parTransId="{8403553D-FCAE-4932-8F12-2E8DA90078CA}" sibTransId="{F63DF656-6C0A-4289-A5B4-60517161C2DE}"/>
    <dgm:cxn modelId="{4C175CCC-2602-49EE-A458-E05A2A8C1B8E}" type="presOf" srcId="{B34E47CD-5105-4F98-B246-035C5E7B2257}" destId="{8E560D48-BAA9-4AD3-A517-2C49D60EC3C7}" srcOrd="0" destOrd="0" presId="urn:microsoft.com/office/officeart/2005/8/layout/vList5"/>
    <dgm:cxn modelId="{318F72E5-3337-47B4-9A53-EEAFEA614786}" type="presOf" srcId="{93CE049A-A7FB-4E33-ADFF-ABC9AB0634CF}" destId="{525E81A0-4E4B-45CF-9517-C68BACAA9144}" srcOrd="0" destOrd="0" presId="urn:microsoft.com/office/officeart/2005/8/layout/vList5"/>
    <dgm:cxn modelId="{C31085C0-CE77-42FB-8445-BA9CA5ECE39B}" type="presParOf" srcId="{812C9F43-F8B8-4F36-B481-CA9E19A3C0A3}" destId="{7FFE8ABA-BE8A-4D12-8B65-F44F96893950}" srcOrd="0" destOrd="0" presId="urn:microsoft.com/office/officeart/2005/8/layout/vList5"/>
    <dgm:cxn modelId="{93AA6026-7333-4654-8348-CB88B7A898C5}" type="presParOf" srcId="{7FFE8ABA-BE8A-4D12-8B65-F44F96893950}" destId="{525E81A0-4E4B-45CF-9517-C68BACAA9144}" srcOrd="0" destOrd="0" presId="urn:microsoft.com/office/officeart/2005/8/layout/vList5"/>
    <dgm:cxn modelId="{FFC4A247-442E-40C0-A15A-10D83E699089}" type="presParOf" srcId="{812C9F43-F8B8-4F36-B481-CA9E19A3C0A3}" destId="{443E8D3E-10A6-4551-AC63-1E507493B7A6}" srcOrd="1" destOrd="0" presId="urn:microsoft.com/office/officeart/2005/8/layout/vList5"/>
    <dgm:cxn modelId="{5F9AFAAF-7005-4D9D-834F-9D794D647D4A}" type="presParOf" srcId="{812C9F43-F8B8-4F36-B481-CA9E19A3C0A3}" destId="{A5933383-251C-4BDE-9B3C-D224DEC3B866}" srcOrd="2" destOrd="0" presId="urn:microsoft.com/office/officeart/2005/8/layout/vList5"/>
    <dgm:cxn modelId="{D5097B67-411F-48CA-9DBB-9A98040E3F24}" type="presParOf" srcId="{A5933383-251C-4BDE-9B3C-D224DEC3B866}" destId="{8E560D48-BAA9-4AD3-A517-2C49D60EC3C7}" srcOrd="0" destOrd="0" presId="urn:microsoft.com/office/officeart/2005/8/layout/vList5"/>
    <dgm:cxn modelId="{505B3825-05A7-4710-8137-432433DA98B9}" type="presParOf" srcId="{812C9F43-F8B8-4F36-B481-CA9E19A3C0A3}" destId="{D4F2C920-0D33-4B6D-BFAA-1F1776EC9115}" srcOrd="3" destOrd="0" presId="urn:microsoft.com/office/officeart/2005/8/layout/vList5"/>
    <dgm:cxn modelId="{4CCA6B14-29C4-4EFE-B7FC-15BE81669488}" type="presParOf" srcId="{812C9F43-F8B8-4F36-B481-CA9E19A3C0A3}" destId="{B6E16C28-AA16-4DA5-81CE-E3D16BA86532}" srcOrd="4" destOrd="0" presId="urn:microsoft.com/office/officeart/2005/8/layout/vList5"/>
    <dgm:cxn modelId="{3E22BD7A-E6D1-46B0-BABB-9BD24DFAD82D}" type="presParOf" srcId="{B6E16C28-AA16-4DA5-81CE-E3D16BA86532}" destId="{C0770720-48E8-4EBB-A46D-84584B972C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CC073-A74F-4913-B8BF-7538C42C99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CE049A-A7FB-4E33-ADFF-ABC9AB0634CF}">
      <dgm:prSet phldrT="[Text]"/>
      <dgm:spPr/>
      <dgm:t>
        <a:bodyPr/>
        <a:lstStyle/>
        <a:p>
          <a:r>
            <a:rPr lang="cs-CZ" dirty="0"/>
            <a:t>	</a:t>
          </a:r>
        </a:p>
      </dgm:t>
    </dgm:pt>
    <dgm:pt modelId="{93B6754A-52C2-4247-90A4-247E6EC5E6F0}" type="parTrans" cxnId="{2906B8B2-C76E-4A64-B6B2-9A95F110EF59}">
      <dgm:prSet/>
      <dgm:spPr/>
      <dgm:t>
        <a:bodyPr/>
        <a:lstStyle/>
        <a:p>
          <a:endParaRPr lang="cs-CZ"/>
        </a:p>
      </dgm:t>
    </dgm:pt>
    <dgm:pt modelId="{7073B86E-953E-4B73-8745-4095643A8B02}" type="sibTrans" cxnId="{2906B8B2-C76E-4A64-B6B2-9A95F110EF59}">
      <dgm:prSet/>
      <dgm:spPr/>
      <dgm:t>
        <a:bodyPr/>
        <a:lstStyle/>
        <a:p>
          <a:endParaRPr lang="cs-CZ"/>
        </a:p>
      </dgm:t>
    </dgm:pt>
    <dgm:pt modelId="{B34E47CD-5105-4F98-B246-035C5E7B2257}">
      <dgm:prSet phldrT="[Text]"/>
      <dgm:spPr/>
      <dgm:t>
        <a:bodyPr/>
        <a:lstStyle/>
        <a:p>
          <a:endParaRPr lang="cs-CZ" dirty="0"/>
        </a:p>
      </dgm:t>
    </dgm:pt>
    <dgm:pt modelId="{7496006C-A0A9-4910-850B-B8FFC981824A}" type="parTrans" cxnId="{E0C301AA-E18F-4FFC-850B-6F076D35E4B5}">
      <dgm:prSet/>
      <dgm:spPr/>
      <dgm:t>
        <a:bodyPr/>
        <a:lstStyle/>
        <a:p>
          <a:endParaRPr lang="cs-CZ"/>
        </a:p>
      </dgm:t>
    </dgm:pt>
    <dgm:pt modelId="{A2698077-69B8-4213-91DF-5DFF771F8DA5}" type="sibTrans" cxnId="{E0C301AA-E18F-4FFC-850B-6F076D35E4B5}">
      <dgm:prSet/>
      <dgm:spPr/>
      <dgm:t>
        <a:bodyPr/>
        <a:lstStyle/>
        <a:p>
          <a:endParaRPr lang="cs-CZ"/>
        </a:p>
      </dgm:t>
    </dgm:pt>
    <dgm:pt modelId="{0854CAEC-0952-492A-9E5F-5F8A45FF5F2C}">
      <dgm:prSet phldrT="[Text]"/>
      <dgm:spPr/>
      <dgm:t>
        <a:bodyPr/>
        <a:lstStyle/>
        <a:p>
          <a:endParaRPr lang="cs-CZ" dirty="0"/>
        </a:p>
      </dgm:t>
    </dgm:pt>
    <dgm:pt modelId="{8403553D-FCAE-4932-8F12-2E8DA90078CA}" type="parTrans" cxnId="{7C03C1C3-BC84-435E-87D9-F08019DA23FE}">
      <dgm:prSet/>
      <dgm:spPr/>
      <dgm:t>
        <a:bodyPr/>
        <a:lstStyle/>
        <a:p>
          <a:endParaRPr lang="cs-CZ"/>
        </a:p>
      </dgm:t>
    </dgm:pt>
    <dgm:pt modelId="{F63DF656-6C0A-4289-A5B4-60517161C2DE}" type="sibTrans" cxnId="{7C03C1C3-BC84-435E-87D9-F08019DA23FE}">
      <dgm:prSet/>
      <dgm:spPr/>
      <dgm:t>
        <a:bodyPr/>
        <a:lstStyle/>
        <a:p>
          <a:endParaRPr lang="cs-CZ"/>
        </a:p>
      </dgm:t>
    </dgm:pt>
    <dgm:pt modelId="{812C9F43-F8B8-4F36-B481-CA9E19A3C0A3}" type="pres">
      <dgm:prSet presAssocID="{5E2CC073-A74F-4913-B8BF-7538C42C99A0}" presName="Name0" presStyleCnt="0">
        <dgm:presLayoutVars>
          <dgm:dir/>
          <dgm:animLvl val="lvl"/>
          <dgm:resizeHandles val="exact"/>
        </dgm:presLayoutVars>
      </dgm:prSet>
      <dgm:spPr/>
    </dgm:pt>
    <dgm:pt modelId="{7FFE8ABA-BE8A-4D12-8B65-F44F96893950}" type="pres">
      <dgm:prSet presAssocID="{93CE049A-A7FB-4E33-ADFF-ABC9AB0634CF}" presName="linNode" presStyleCnt="0"/>
      <dgm:spPr/>
    </dgm:pt>
    <dgm:pt modelId="{525E81A0-4E4B-45CF-9517-C68BACAA9144}" type="pres">
      <dgm:prSet presAssocID="{93CE049A-A7FB-4E33-ADFF-ABC9AB0634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3E8D3E-10A6-4551-AC63-1E507493B7A6}" type="pres">
      <dgm:prSet presAssocID="{7073B86E-953E-4B73-8745-4095643A8B02}" presName="sp" presStyleCnt="0"/>
      <dgm:spPr/>
    </dgm:pt>
    <dgm:pt modelId="{A5933383-251C-4BDE-9B3C-D224DEC3B866}" type="pres">
      <dgm:prSet presAssocID="{B34E47CD-5105-4F98-B246-035C5E7B2257}" presName="linNode" presStyleCnt="0"/>
      <dgm:spPr/>
    </dgm:pt>
    <dgm:pt modelId="{8E560D48-BAA9-4AD3-A517-2C49D60EC3C7}" type="pres">
      <dgm:prSet presAssocID="{B34E47CD-5105-4F98-B246-035C5E7B22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F2C920-0D33-4B6D-BFAA-1F1776EC9115}" type="pres">
      <dgm:prSet presAssocID="{A2698077-69B8-4213-91DF-5DFF771F8DA5}" presName="sp" presStyleCnt="0"/>
      <dgm:spPr/>
    </dgm:pt>
    <dgm:pt modelId="{B6E16C28-AA16-4DA5-81CE-E3D16BA86532}" type="pres">
      <dgm:prSet presAssocID="{0854CAEC-0952-492A-9E5F-5F8A45FF5F2C}" presName="linNode" presStyleCnt="0"/>
      <dgm:spPr/>
    </dgm:pt>
    <dgm:pt modelId="{C0770720-48E8-4EBB-A46D-84584B972C44}" type="pres">
      <dgm:prSet presAssocID="{0854CAEC-0952-492A-9E5F-5F8A45FF5F2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BF7680C-D81F-4C43-991A-F48A338067C6}" type="presOf" srcId="{B34E47CD-5105-4F98-B246-035C5E7B2257}" destId="{8E560D48-BAA9-4AD3-A517-2C49D60EC3C7}" srcOrd="0" destOrd="0" presId="urn:microsoft.com/office/officeart/2005/8/layout/vList5"/>
    <dgm:cxn modelId="{0C050166-B97F-4834-B371-DC8A8F9B374B}" type="presOf" srcId="{0854CAEC-0952-492A-9E5F-5F8A45FF5F2C}" destId="{C0770720-48E8-4EBB-A46D-84584B972C44}" srcOrd="0" destOrd="0" presId="urn:microsoft.com/office/officeart/2005/8/layout/vList5"/>
    <dgm:cxn modelId="{AAB2718D-CA21-4F93-8C5D-E3F893A646F3}" type="presOf" srcId="{93CE049A-A7FB-4E33-ADFF-ABC9AB0634CF}" destId="{525E81A0-4E4B-45CF-9517-C68BACAA9144}" srcOrd="0" destOrd="0" presId="urn:microsoft.com/office/officeart/2005/8/layout/vList5"/>
    <dgm:cxn modelId="{51C6CB93-A224-4751-81E8-39D0FF0593FA}" type="presOf" srcId="{5E2CC073-A74F-4913-B8BF-7538C42C99A0}" destId="{812C9F43-F8B8-4F36-B481-CA9E19A3C0A3}" srcOrd="0" destOrd="0" presId="urn:microsoft.com/office/officeart/2005/8/layout/vList5"/>
    <dgm:cxn modelId="{E0C301AA-E18F-4FFC-850B-6F076D35E4B5}" srcId="{5E2CC073-A74F-4913-B8BF-7538C42C99A0}" destId="{B34E47CD-5105-4F98-B246-035C5E7B2257}" srcOrd="1" destOrd="0" parTransId="{7496006C-A0A9-4910-850B-B8FFC981824A}" sibTransId="{A2698077-69B8-4213-91DF-5DFF771F8DA5}"/>
    <dgm:cxn modelId="{2906B8B2-C76E-4A64-B6B2-9A95F110EF59}" srcId="{5E2CC073-A74F-4913-B8BF-7538C42C99A0}" destId="{93CE049A-A7FB-4E33-ADFF-ABC9AB0634CF}" srcOrd="0" destOrd="0" parTransId="{93B6754A-52C2-4247-90A4-247E6EC5E6F0}" sibTransId="{7073B86E-953E-4B73-8745-4095643A8B02}"/>
    <dgm:cxn modelId="{7C03C1C3-BC84-435E-87D9-F08019DA23FE}" srcId="{5E2CC073-A74F-4913-B8BF-7538C42C99A0}" destId="{0854CAEC-0952-492A-9E5F-5F8A45FF5F2C}" srcOrd="2" destOrd="0" parTransId="{8403553D-FCAE-4932-8F12-2E8DA90078CA}" sibTransId="{F63DF656-6C0A-4289-A5B4-60517161C2DE}"/>
    <dgm:cxn modelId="{5E40270C-E593-4BC8-B0C6-5F2CDDCAF8D7}" type="presParOf" srcId="{812C9F43-F8B8-4F36-B481-CA9E19A3C0A3}" destId="{7FFE8ABA-BE8A-4D12-8B65-F44F96893950}" srcOrd="0" destOrd="0" presId="urn:microsoft.com/office/officeart/2005/8/layout/vList5"/>
    <dgm:cxn modelId="{1B7E2277-4160-438E-B27D-08666108AE4A}" type="presParOf" srcId="{7FFE8ABA-BE8A-4D12-8B65-F44F96893950}" destId="{525E81A0-4E4B-45CF-9517-C68BACAA9144}" srcOrd="0" destOrd="0" presId="urn:microsoft.com/office/officeart/2005/8/layout/vList5"/>
    <dgm:cxn modelId="{4F32A8EC-F9C8-4F11-8B9B-F2112695FF0B}" type="presParOf" srcId="{812C9F43-F8B8-4F36-B481-CA9E19A3C0A3}" destId="{443E8D3E-10A6-4551-AC63-1E507493B7A6}" srcOrd="1" destOrd="0" presId="urn:microsoft.com/office/officeart/2005/8/layout/vList5"/>
    <dgm:cxn modelId="{96921A40-0197-41B9-B2E5-7C41BD6063DF}" type="presParOf" srcId="{812C9F43-F8B8-4F36-B481-CA9E19A3C0A3}" destId="{A5933383-251C-4BDE-9B3C-D224DEC3B866}" srcOrd="2" destOrd="0" presId="urn:microsoft.com/office/officeart/2005/8/layout/vList5"/>
    <dgm:cxn modelId="{F84952DB-BF2E-4105-AFE5-7B64D7AC800B}" type="presParOf" srcId="{A5933383-251C-4BDE-9B3C-D224DEC3B866}" destId="{8E560D48-BAA9-4AD3-A517-2C49D60EC3C7}" srcOrd="0" destOrd="0" presId="urn:microsoft.com/office/officeart/2005/8/layout/vList5"/>
    <dgm:cxn modelId="{75C82912-A3F0-4778-B63C-0151FAFFDD87}" type="presParOf" srcId="{812C9F43-F8B8-4F36-B481-CA9E19A3C0A3}" destId="{D4F2C920-0D33-4B6D-BFAA-1F1776EC9115}" srcOrd="3" destOrd="0" presId="urn:microsoft.com/office/officeart/2005/8/layout/vList5"/>
    <dgm:cxn modelId="{7FC130A8-F66C-46BF-9FF4-57A9458507CE}" type="presParOf" srcId="{812C9F43-F8B8-4F36-B481-CA9E19A3C0A3}" destId="{B6E16C28-AA16-4DA5-81CE-E3D16BA86532}" srcOrd="4" destOrd="0" presId="urn:microsoft.com/office/officeart/2005/8/layout/vList5"/>
    <dgm:cxn modelId="{D392C3B2-8EB2-4A0D-B317-55DD73D7208C}" type="presParOf" srcId="{B6E16C28-AA16-4DA5-81CE-E3D16BA86532}" destId="{C0770720-48E8-4EBB-A46D-84584B972C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71679C-ADFD-4C85-9BE1-483151F99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7C1554-A226-42BB-BA32-E26C76331FFF}">
      <dgm:prSet/>
      <dgm:spPr/>
      <dgm:t>
        <a:bodyPr/>
        <a:lstStyle/>
        <a:p>
          <a:pPr rtl="0"/>
          <a:r>
            <a:rPr lang="cs-CZ" b="0" dirty="0"/>
            <a:t>Český ráj</a:t>
          </a:r>
          <a:endParaRPr lang="cs-CZ" dirty="0"/>
        </a:p>
      </dgm:t>
    </dgm:pt>
    <dgm:pt modelId="{7A38B2A3-434D-4379-8931-7A97B1B7D61F}" type="parTrans" cxnId="{19B858F4-BE72-45B9-8858-6A4C0C841B2A}">
      <dgm:prSet/>
      <dgm:spPr/>
      <dgm:t>
        <a:bodyPr/>
        <a:lstStyle/>
        <a:p>
          <a:endParaRPr lang="cs-CZ"/>
        </a:p>
      </dgm:t>
    </dgm:pt>
    <dgm:pt modelId="{E7A36B53-178A-40FB-A54D-7244753192A0}" type="sibTrans" cxnId="{19B858F4-BE72-45B9-8858-6A4C0C841B2A}">
      <dgm:prSet/>
      <dgm:spPr/>
      <dgm:t>
        <a:bodyPr/>
        <a:lstStyle/>
        <a:p>
          <a:endParaRPr lang="cs-CZ"/>
        </a:p>
      </dgm:t>
    </dgm:pt>
    <dgm:pt modelId="{1EA73CF9-C984-4C78-9B11-7944ECA332F0}">
      <dgm:prSet/>
      <dgm:spPr/>
      <dgm:t>
        <a:bodyPr/>
        <a:lstStyle/>
        <a:p>
          <a:pPr rtl="0"/>
          <a:r>
            <a:rPr lang="cs-CZ" b="0" dirty="0" err="1"/>
            <a:t>Egeria</a:t>
          </a:r>
          <a:endParaRPr lang="cs-CZ" b="0" dirty="0"/>
        </a:p>
      </dgm:t>
    </dgm:pt>
    <dgm:pt modelId="{2F435842-1E18-4ED5-82ED-AF9103060161}" type="parTrans" cxnId="{1E45815A-59E7-477A-A94B-2B42745748C5}">
      <dgm:prSet/>
      <dgm:spPr/>
      <dgm:t>
        <a:bodyPr/>
        <a:lstStyle/>
        <a:p>
          <a:endParaRPr lang="cs-CZ"/>
        </a:p>
      </dgm:t>
    </dgm:pt>
    <dgm:pt modelId="{0898AF08-66EA-4085-AE0C-1CB3C4788B47}" type="sibTrans" cxnId="{1E45815A-59E7-477A-A94B-2B42745748C5}">
      <dgm:prSet/>
      <dgm:spPr/>
      <dgm:t>
        <a:bodyPr/>
        <a:lstStyle/>
        <a:p>
          <a:endParaRPr lang="cs-CZ"/>
        </a:p>
      </dgm:t>
    </dgm:pt>
    <dgm:pt modelId="{32F8E258-7FEB-4186-BD6B-C3D484EFAAE1}">
      <dgm:prSet/>
      <dgm:spPr/>
      <dgm:t>
        <a:bodyPr/>
        <a:lstStyle/>
        <a:p>
          <a:pPr rtl="0"/>
          <a:r>
            <a:rPr lang="cs-CZ" b="0" dirty="0"/>
            <a:t>Železné hory</a:t>
          </a:r>
          <a:endParaRPr lang="cs-CZ" dirty="0"/>
        </a:p>
      </dgm:t>
    </dgm:pt>
    <dgm:pt modelId="{D0977EFB-0727-42BC-BD4A-E014F44D158B}" type="parTrans" cxnId="{F3D350E3-1F9E-482A-9188-00A6B2B6716B}">
      <dgm:prSet/>
      <dgm:spPr/>
      <dgm:t>
        <a:bodyPr/>
        <a:lstStyle/>
        <a:p>
          <a:endParaRPr lang="cs-CZ"/>
        </a:p>
      </dgm:t>
    </dgm:pt>
    <dgm:pt modelId="{F6D13426-8C5D-41EF-B9A0-DA40ABC4AF18}" type="sibTrans" cxnId="{F3D350E3-1F9E-482A-9188-00A6B2B6716B}">
      <dgm:prSet/>
      <dgm:spPr/>
      <dgm:t>
        <a:bodyPr/>
        <a:lstStyle/>
        <a:p>
          <a:endParaRPr lang="cs-CZ"/>
        </a:p>
      </dgm:t>
    </dgm:pt>
    <dgm:pt modelId="{54A30F8B-6BE3-49D0-A519-17F72DFA2F4B}">
      <dgm:prSet/>
      <dgm:spPr/>
      <dgm:t>
        <a:bodyPr/>
        <a:lstStyle/>
        <a:p>
          <a:pPr rtl="0"/>
          <a:r>
            <a:rPr lang="cs-CZ" b="0" dirty="0" err="1"/>
            <a:t>GeoLoci</a:t>
          </a:r>
          <a:endParaRPr lang="cs-CZ" b="0" dirty="0"/>
        </a:p>
      </dgm:t>
    </dgm:pt>
    <dgm:pt modelId="{0AADD0E4-F53C-4231-B02B-6B70EDCFF58C}" type="parTrans" cxnId="{F46F4813-64F5-424D-939F-7CBFE91719BB}">
      <dgm:prSet/>
      <dgm:spPr/>
      <dgm:t>
        <a:bodyPr/>
        <a:lstStyle/>
        <a:p>
          <a:endParaRPr lang="cs-CZ"/>
        </a:p>
      </dgm:t>
    </dgm:pt>
    <dgm:pt modelId="{D3F91927-3639-4CD8-9B2B-3B2A3BD054B6}" type="sibTrans" cxnId="{F46F4813-64F5-424D-939F-7CBFE91719BB}">
      <dgm:prSet/>
      <dgm:spPr/>
      <dgm:t>
        <a:bodyPr/>
        <a:lstStyle/>
        <a:p>
          <a:endParaRPr lang="cs-CZ"/>
        </a:p>
      </dgm:t>
    </dgm:pt>
    <dgm:pt modelId="{6BD578BB-16EC-4269-A9E6-1CBA6D534AE1}">
      <dgm:prSet/>
      <dgm:spPr/>
      <dgm:t>
        <a:bodyPr/>
        <a:lstStyle/>
        <a:p>
          <a:pPr rtl="0"/>
          <a:r>
            <a:rPr lang="cs-CZ" b="0" dirty="0"/>
            <a:t>Kraj Blanických rytířů</a:t>
          </a:r>
          <a:endParaRPr lang="cs-CZ" dirty="0"/>
        </a:p>
      </dgm:t>
    </dgm:pt>
    <dgm:pt modelId="{F96CC4D9-FF09-4C32-B8D2-783A11489554}" type="parTrans" cxnId="{8397BC48-E718-4295-A201-5265AA1EB944}">
      <dgm:prSet/>
      <dgm:spPr/>
      <dgm:t>
        <a:bodyPr/>
        <a:lstStyle/>
        <a:p>
          <a:endParaRPr lang="cs-CZ"/>
        </a:p>
      </dgm:t>
    </dgm:pt>
    <dgm:pt modelId="{5305701B-9AF7-4482-A0D2-41E4B8BBF6D4}" type="sibTrans" cxnId="{8397BC48-E718-4295-A201-5265AA1EB944}">
      <dgm:prSet/>
      <dgm:spPr/>
      <dgm:t>
        <a:bodyPr/>
        <a:lstStyle/>
        <a:p>
          <a:endParaRPr lang="cs-CZ"/>
        </a:p>
      </dgm:t>
    </dgm:pt>
    <dgm:pt modelId="{539C5011-B8AB-402C-AC18-23052837E00F}">
      <dgm:prSet/>
      <dgm:spPr/>
      <dgm:t>
        <a:bodyPr/>
        <a:lstStyle/>
        <a:p>
          <a:pPr rtl="0"/>
          <a:r>
            <a:rPr lang="cs-CZ" b="0" dirty="0" err="1"/>
            <a:t>Podbeskydí</a:t>
          </a:r>
          <a:endParaRPr lang="cs-CZ" b="0" dirty="0"/>
        </a:p>
      </dgm:t>
    </dgm:pt>
    <dgm:pt modelId="{6901A66F-49DB-441F-84D4-CB9D812450E1}" type="parTrans" cxnId="{CCD8D72A-270E-4D6C-8B86-3954D35EB6ED}">
      <dgm:prSet/>
      <dgm:spPr/>
      <dgm:t>
        <a:bodyPr/>
        <a:lstStyle/>
        <a:p>
          <a:endParaRPr lang="cs-CZ"/>
        </a:p>
      </dgm:t>
    </dgm:pt>
    <dgm:pt modelId="{54C6770C-800F-4F27-BFAB-64DDFECEF944}" type="sibTrans" cxnId="{CCD8D72A-270E-4D6C-8B86-3954D35EB6ED}">
      <dgm:prSet/>
      <dgm:spPr/>
      <dgm:t>
        <a:bodyPr/>
        <a:lstStyle/>
        <a:p>
          <a:endParaRPr lang="cs-CZ"/>
        </a:p>
      </dgm:t>
    </dgm:pt>
    <dgm:pt modelId="{B7A981DF-CC24-46E0-B818-D1B88D9420D0}">
      <dgm:prSet/>
      <dgm:spPr/>
      <dgm:t>
        <a:bodyPr/>
        <a:lstStyle/>
        <a:p>
          <a:pPr rtl="0"/>
          <a:r>
            <a:rPr lang="cs-CZ" b="0" dirty="0" err="1"/>
            <a:t>Ralsko</a:t>
          </a:r>
          <a:endParaRPr lang="cs-CZ" b="0" dirty="0"/>
        </a:p>
      </dgm:t>
    </dgm:pt>
    <dgm:pt modelId="{F361AEB9-940B-4511-A386-71D685ECDD3B}" type="parTrans" cxnId="{D4794276-D564-4A24-8BAB-87A343576FE2}">
      <dgm:prSet/>
      <dgm:spPr/>
      <dgm:t>
        <a:bodyPr/>
        <a:lstStyle/>
        <a:p>
          <a:endParaRPr lang="cs-CZ"/>
        </a:p>
      </dgm:t>
    </dgm:pt>
    <dgm:pt modelId="{74EBBC4C-0171-46FA-8636-5236E4EC8F7D}" type="sibTrans" cxnId="{D4794276-D564-4A24-8BAB-87A343576FE2}">
      <dgm:prSet/>
      <dgm:spPr/>
      <dgm:t>
        <a:bodyPr/>
        <a:lstStyle/>
        <a:p>
          <a:endParaRPr lang="cs-CZ"/>
        </a:p>
      </dgm:t>
    </dgm:pt>
    <dgm:pt modelId="{FABF5A99-BE7C-4FFF-8669-B8E2316E2478}">
      <dgm:prSet/>
      <dgm:spPr/>
      <dgm:t>
        <a:bodyPr/>
        <a:lstStyle/>
        <a:p>
          <a:pPr rtl="0"/>
          <a:r>
            <a:rPr lang="cs-CZ" b="0" dirty="0"/>
            <a:t>Vysočina</a:t>
          </a:r>
          <a:endParaRPr lang="cs-CZ" dirty="0"/>
        </a:p>
      </dgm:t>
    </dgm:pt>
    <dgm:pt modelId="{4042C1AE-173D-48BD-9C21-9F16E830C2CD}" type="parTrans" cxnId="{9436486C-9848-4747-9335-EF1515F2A91F}">
      <dgm:prSet/>
      <dgm:spPr/>
      <dgm:t>
        <a:bodyPr/>
        <a:lstStyle/>
        <a:p>
          <a:endParaRPr lang="cs-CZ"/>
        </a:p>
      </dgm:t>
    </dgm:pt>
    <dgm:pt modelId="{005C7281-0F98-4C75-8650-7A937101A017}" type="sibTrans" cxnId="{9436486C-9848-4747-9335-EF1515F2A91F}">
      <dgm:prSet/>
      <dgm:spPr/>
      <dgm:t>
        <a:bodyPr/>
        <a:lstStyle/>
        <a:p>
          <a:endParaRPr lang="cs-CZ"/>
        </a:p>
      </dgm:t>
    </dgm:pt>
    <dgm:pt modelId="{3B89B546-09B4-41C8-9484-AEA83B53EB37}">
      <dgm:prSet/>
      <dgm:spPr/>
      <dgm:t>
        <a:bodyPr/>
        <a:lstStyle/>
        <a:p>
          <a:pPr rtl="0"/>
          <a:r>
            <a:rPr lang="cs-CZ" b="0" dirty="0" err="1"/>
            <a:t>Broumovsko</a:t>
          </a:r>
          <a:endParaRPr lang="cs-CZ" b="0" dirty="0"/>
        </a:p>
      </dgm:t>
    </dgm:pt>
    <dgm:pt modelId="{48BE87AB-DFA6-43BF-B346-1DCB706A16F3}" type="parTrans" cxnId="{E48C2F12-ED45-4A76-AFF6-2F89884799F4}">
      <dgm:prSet/>
      <dgm:spPr/>
      <dgm:t>
        <a:bodyPr/>
        <a:lstStyle/>
        <a:p>
          <a:endParaRPr lang="cs-CZ"/>
        </a:p>
      </dgm:t>
    </dgm:pt>
    <dgm:pt modelId="{927EFDB0-6DE7-4D0E-82BF-C409E5159387}" type="sibTrans" cxnId="{E48C2F12-ED45-4A76-AFF6-2F89884799F4}">
      <dgm:prSet/>
      <dgm:spPr/>
      <dgm:t>
        <a:bodyPr/>
        <a:lstStyle/>
        <a:p>
          <a:endParaRPr lang="cs-CZ"/>
        </a:p>
      </dgm:t>
    </dgm:pt>
    <dgm:pt modelId="{19BEE6A0-F198-4021-96AA-119C98FE00E5}">
      <dgm:prSet/>
      <dgm:spPr/>
      <dgm:t>
        <a:bodyPr/>
        <a:lstStyle/>
        <a:p>
          <a:pPr rtl="0"/>
          <a:r>
            <a:rPr lang="cs-CZ" b="0" dirty="0" err="1"/>
            <a:t>Barrandien</a:t>
          </a:r>
          <a:r>
            <a:rPr lang="cs-CZ" b="0" dirty="0"/>
            <a:t> - kandidát</a:t>
          </a:r>
        </a:p>
      </dgm:t>
    </dgm:pt>
    <dgm:pt modelId="{AF1D76AF-5CBA-46C7-985A-4382A3CB5D51}" type="parTrans" cxnId="{72741FD1-A6E6-464E-AE71-C3B289D36B46}">
      <dgm:prSet/>
      <dgm:spPr/>
      <dgm:t>
        <a:bodyPr/>
        <a:lstStyle/>
        <a:p>
          <a:endParaRPr lang="cs-CZ"/>
        </a:p>
      </dgm:t>
    </dgm:pt>
    <dgm:pt modelId="{D60A0FA2-7E04-46D1-AFE0-1BCB064B13AC}" type="sibTrans" cxnId="{72741FD1-A6E6-464E-AE71-C3B289D36B46}">
      <dgm:prSet/>
      <dgm:spPr/>
      <dgm:t>
        <a:bodyPr/>
        <a:lstStyle/>
        <a:p>
          <a:endParaRPr lang="cs-CZ"/>
        </a:p>
      </dgm:t>
    </dgm:pt>
    <dgm:pt modelId="{AFEBF8F1-D1F6-45F7-9E17-768182FCE516}">
      <dgm:prSet/>
      <dgm:spPr/>
      <dgm:t>
        <a:bodyPr/>
        <a:lstStyle/>
        <a:p>
          <a:pPr rtl="0"/>
          <a:r>
            <a:rPr lang="cs-CZ" b="0" dirty="0"/>
            <a:t>Královská Šumava - kandidát</a:t>
          </a:r>
          <a:endParaRPr lang="cs-CZ" dirty="0"/>
        </a:p>
      </dgm:t>
    </dgm:pt>
    <dgm:pt modelId="{064EB36C-457C-4FB6-B269-08CB14EAB053}" type="parTrans" cxnId="{1F684986-9B1D-47AF-A382-1509B7B9DDD8}">
      <dgm:prSet/>
      <dgm:spPr/>
      <dgm:t>
        <a:bodyPr/>
        <a:lstStyle/>
        <a:p>
          <a:endParaRPr lang="cs-CZ"/>
        </a:p>
      </dgm:t>
    </dgm:pt>
    <dgm:pt modelId="{55821956-6551-4D3C-AD97-AE0220B89FE3}" type="sibTrans" cxnId="{1F684986-9B1D-47AF-A382-1509B7B9DDD8}">
      <dgm:prSet/>
      <dgm:spPr/>
      <dgm:t>
        <a:bodyPr/>
        <a:lstStyle/>
        <a:p>
          <a:endParaRPr lang="cs-CZ"/>
        </a:p>
      </dgm:t>
    </dgm:pt>
    <dgm:pt modelId="{54B5F83C-C71A-4EC7-A66D-0D2141619B36}" type="pres">
      <dgm:prSet presAssocID="{1571679C-ADFD-4C85-9BE1-483151F99ED1}" presName="linear" presStyleCnt="0">
        <dgm:presLayoutVars>
          <dgm:animLvl val="lvl"/>
          <dgm:resizeHandles val="exact"/>
        </dgm:presLayoutVars>
      </dgm:prSet>
      <dgm:spPr/>
    </dgm:pt>
    <dgm:pt modelId="{8DD11A89-0D79-4376-BF36-BD237F67FA8D}" type="pres">
      <dgm:prSet presAssocID="{987C1554-A226-42BB-BA32-E26C76331FFF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A890485-51DC-49E0-80F9-A219B7143E3D}" type="pres">
      <dgm:prSet presAssocID="{E7A36B53-178A-40FB-A54D-7244753192A0}" presName="spacer" presStyleCnt="0"/>
      <dgm:spPr/>
    </dgm:pt>
    <dgm:pt modelId="{B01C7D77-DE7C-4D27-BE6B-64CDC55C5DFD}" type="pres">
      <dgm:prSet presAssocID="{1EA73CF9-C984-4C78-9B11-7944ECA332F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B056B88-4D13-4F6A-AF18-39B5777AF49A}" type="pres">
      <dgm:prSet presAssocID="{0898AF08-66EA-4085-AE0C-1CB3C4788B47}" presName="spacer" presStyleCnt="0"/>
      <dgm:spPr/>
    </dgm:pt>
    <dgm:pt modelId="{630CB0A3-088A-4945-B9EA-B5659EE8AB51}" type="pres">
      <dgm:prSet presAssocID="{32F8E258-7FEB-4186-BD6B-C3D484EFAAE1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1064C6F1-0B18-4870-89EC-AAFE0DCC0C9C}" type="pres">
      <dgm:prSet presAssocID="{F6D13426-8C5D-41EF-B9A0-DA40ABC4AF18}" presName="spacer" presStyleCnt="0"/>
      <dgm:spPr/>
    </dgm:pt>
    <dgm:pt modelId="{FECAFA41-13E7-469C-B020-7602F40AF189}" type="pres">
      <dgm:prSet presAssocID="{54A30F8B-6BE3-49D0-A519-17F72DFA2F4B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05E9D07B-B866-4E76-B28C-D5EC85AA21E5}" type="pres">
      <dgm:prSet presAssocID="{D3F91927-3639-4CD8-9B2B-3B2A3BD054B6}" presName="spacer" presStyleCnt="0"/>
      <dgm:spPr/>
    </dgm:pt>
    <dgm:pt modelId="{80E058CD-A95C-4A7A-846A-3007FC47734E}" type="pres">
      <dgm:prSet presAssocID="{6BD578BB-16EC-4269-A9E6-1CBA6D534AE1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1B7EB8AD-C874-49F5-8866-799B01089550}" type="pres">
      <dgm:prSet presAssocID="{5305701B-9AF7-4482-A0D2-41E4B8BBF6D4}" presName="spacer" presStyleCnt="0"/>
      <dgm:spPr/>
    </dgm:pt>
    <dgm:pt modelId="{B9AAD635-12C9-4CA8-9EC5-19A71B0FFEFA}" type="pres">
      <dgm:prSet presAssocID="{539C5011-B8AB-402C-AC18-23052837E00F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1148554B-D2D6-49E7-8380-5E05A18D6C8D}" type="pres">
      <dgm:prSet presAssocID="{54C6770C-800F-4F27-BFAB-64DDFECEF944}" presName="spacer" presStyleCnt="0"/>
      <dgm:spPr/>
    </dgm:pt>
    <dgm:pt modelId="{53BD0203-2AFD-401E-849F-DD1F3225325F}" type="pres">
      <dgm:prSet presAssocID="{B7A981DF-CC24-46E0-B818-D1B88D9420D0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0CA4F221-C030-4DE3-B6B8-1D58858D3A0D}" type="pres">
      <dgm:prSet presAssocID="{74EBBC4C-0171-46FA-8636-5236E4EC8F7D}" presName="spacer" presStyleCnt="0"/>
      <dgm:spPr/>
    </dgm:pt>
    <dgm:pt modelId="{96280BE3-5448-46FD-963A-95B553E32C00}" type="pres">
      <dgm:prSet presAssocID="{FABF5A99-BE7C-4FFF-8669-B8E2316E247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2B761D5-DA28-493D-B3D8-30DFEA947E8C}" type="pres">
      <dgm:prSet presAssocID="{005C7281-0F98-4C75-8650-7A937101A017}" presName="spacer" presStyleCnt="0"/>
      <dgm:spPr/>
    </dgm:pt>
    <dgm:pt modelId="{68F01690-1789-4024-8C10-08E8C3E12BAF}" type="pres">
      <dgm:prSet presAssocID="{3B89B546-09B4-41C8-9484-AEA83B53EB3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E76F0DFE-1E2B-4A0A-A24E-77CB54FD9C5E}" type="pres">
      <dgm:prSet presAssocID="{927EFDB0-6DE7-4D0E-82BF-C409E5159387}" presName="spacer" presStyleCnt="0"/>
      <dgm:spPr/>
    </dgm:pt>
    <dgm:pt modelId="{354379C1-A425-4F51-8A59-4BDA71CA43B6}" type="pres">
      <dgm:prSet presAssocID="{19BEE6A0-F198-4021-96AA-119C98FE00E5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9A08C182-6E47-4294-94AF-495A266C2AE5}" type="pres">
      <dgm:prSet presAssocID="{D60A0FA2-7E04-46D1-AFE0-1BCB064B13AC}" presName="spacer" presStyleCnt="0"/>
      <dgm:spPr/>
    </dgm:pt>
    <dgm:pt modelId="{0DA10781-783B-4EA8-BF95-EC127B7955F5}" type="pres">
      <dgm:prSet presAssocID="{AFEBF8F1-D1F6-45F7-9E17-768182FCE516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CA26130B-51B3-4DF9-B4DB-3BAB000022BF}" type="presOf" srcId="{1571679C-ADFD-4C85-9BE1-483151F99ED1}" destId="{54B5F83C-C71A-4EC7-A66D-0D2141619B36}" srcOrd="0" destOrd="0" presId="urn:microsoft.com/office/officeart/2005/8/layout/vList2"/>
    <dgm:cxn modelId="{2941470B-F920-44A0-9561-30266D8D1977}" type="presOf" srcId="{AFEBF8F1-D1F6-45F7-9E17-768182FCE516}" destId="{0DA10781-783B-4EA8-BF95-EC127B7955F5}" srcOrd="0" destOrd="0" presId="urn:microsoft.com/office/officeart/2005/8/layout/vList2"/>
    <dgm:cxn modelId="{E48C2F12-ED45-4A76-AFF6-2F89884799F4}" srcId="{1571679C-ADFD-4C85-9BE1-483151F99ED1}" destId="{3B89B546-09B4-41C8-9484-AEA83B53EB37}" srcOrd="8" destOrd="0" parTransId="{48BE87AB-DFA6-43BF-B346-1DCB706A16F3}" sibTransId="{927EFDB0-6DE7-4D0E-82BF-C409E5159387}"/>
    <dgm:cxn modelId="{F46F4813-64F5-424D-939F-7CBFE91719BB}" srcId="{1571679C-ADFD-4C85-9BE1-483151F99ED1}" destId="{54A30F8B-6BE3-49D0-A519-17F72DFA2F4B}" srcOrd="3" destOrd="0" parTransId="{0AADD0E4-F53C-4231-B02B-6B70EDCFF58C}" sibTransId="{D3F91927-3639-4CD8-9B2B-3B2A3BD054B6}"/>
    <dgm:cxn modelId="{6E02131E-B93F-4ECC-B2FD-47D3CC03A61B}" type="presOf" srcId="{1EA73CF9-C984-4C78-9B11-7944ECA332F0}" destId="{B01C7D77-DE7C-4D27-BE6B-64CDC55C5DFD}" srcOrd="0" destOrd="0" presId="urn:microsoft.com/office/officeart/2005/8/layout/vList2"/>
    <dgm:cxn modelId="{8410CE20-46B1-43B8-8113-02EF17B19C81}" type="presOf" srcId="{19BEE6A0-F198-4021-96AA-119C98FE00E5}" destId="{354379C1-A425-4F51-8A59-4BDA71CA43B6}" srcOrd="0" destOrd="0" presId="urn:microsoft.com/office/officeart/2005/8/layout/vList2"/>
    <dgm:cxn modelId="{CCD8D72A-270E-4D6C-8B86-3954D35EB6ED}" srcId="{1571679C-ADFD-4C85-9BE1-483151F99ED1}" destId="{539C5011-B8AB-402C-AC18-23052837E00F}" srcOrd="5" destOrd="0" parTransId="{6901A66F-49DB-441F-84D4-CB9D812450E1}" sibTransId="{54C6770C-800F-4F27-BFAB-64DDFECEF944}"/>
    <dgm:cxn modelId="{8FC3152F-F115-4A9E-BC2B-1CCE0C5ED683}" type="presOf" srcId="{3B89B546-09B4-41C8-9484-AEA83B53EB37}" destId="{68F01690-1789-4024-8C10-08E8C3E12BAF}" srcOrd="0" destOrd="0" presId="urn:microsoft.com/office/officeart/2005/8/layout/vList2"/>
    <dgm:cxn modelId="{AF48A940-D6B0-4E93-864D-2DE4C339E257}" type="presOf" srcId="{987C1554-A226-42BB-BA32-E26C76331FFF}" destId="{8DD11A89-0D79-4376-BF36-BD237F67FA8D}" srcOrd="0" destOrd="0" presId="urn:microsoft.com/office/officeart/2005/8/layout/vList2"/>
    <dgm:cxn modelId="{8397BC48-E718-4295-A201-5265AA1EB944}" srcId="{1571679C-ADFD-4C85-9BE1-483151F99ED1}" destId="{6BD578BB-16EC-4269-A9E6-1CBA6D534AE1}" srcOrd="4" destOrd="0" parTransId="{F96CC4D9-FF09-4C32-B8D2-783A11489554}" sibTransId="{5305701B-9AF7-4482-A0D2-41E4B8BBF6D4}"/>
    <dgm:cxn modelId="{9436486C-9848-4747-9335-EF1515F2A91F}" srcId="{1571679C-ADFD-4C85-9BE1-483151F99ED1}" destId="{FABF5A99-BE7C-4FFF-8669-B8E2316E2478}" srcOrd="7" destOrd="0" parTransId="{4042C1AE-173D-48BD-9C21-9F16E830C2CD}" sibTransId="{005C7281-0F98-4C75-8650-7A937101A017}"/>
    <dgm:cxn modelId="{D4794276-D564-4A24-8BAB-87A343576FE2}" srcId="{1571679C-ADFD-4C85-9BE1-483151F99ED1}" destId="{B7A981DF-CC24-46E0-B818-D1B88D9420D0}" srcOrd="6" destOrd="0" parTransId="{F361AEB9-940B-4511-A386-71D685ECDD3B}" sibTransId="{74EBBC4C-0171-46FA-8636-5236E4EC8F7D}"/>
    <dgm:cxn modelId="{1E45815A-59E7-477A-A94B-2B42745748C5}" srcId="{1571679C-ADFD-4C85-9BE1-483151F99ED1}" destId="{1EA73CF9-C984-4C78-9B11-7944ECA332F0}" srcOrd="1" destOrd="0" parTransId="{2F435842-1E18-4ED5-82ED-AF9103060161}" sibTransId="{0898AF08-66EA-4085-AE0C-1CB3C4788B47}"/>
    <dgm:cxn modelId="{1F684986-9B1D-47AF-A382-1509B7B9DDD8}" srcId="{1571679C-ADFD-4C85-9BE1-483151F99ED1}" destId="{AFEBF8F1-D1F6-45F7-9E17-768182FCE516}" srcOrd="10" destOrd="0" parTransId="{064EB36C-457C-4FB6-B269-08CB14EAB053}" sibTransId="{55821956-6551-4D3C-AD97-AE0220B89FE3}"/>
    <dgm:cxn modelId="{23E9E9A7-C3FA-4A57-B863-EFF6FE2E877F}" type="presOf" srcId="{54A30F8B-6BE3-49D0-A519-17F72DFA2F4B}" destId="{FECAFA41-13E7-469C-B020-7602F40AF189}" srcOrd="0" destOrd="0" presId="urn:microsoft.com/office/officeart/2005/8/layout/vList2"/>
    <dgm:cxn modelId="{86B1F6C1-0C6E-4B83-AFDC-7DFF3EE634AE}" type="presOf" srcId="{B7A981DF-CC24-46E0-B818-D1B88D9420D0}" destId="{53BD0203-2AFD-401E-849F-DD1F3225325F}" srcOrd="0" destOrd="0" presId="urn:microsoft.com/office/officeart/2005/8/layout/vList2"/>
    <dgm:cxn modelId="{72741FD1-A6E6-464E-AE71-C3B289D36B46}" srcId="{1571679C-ADFD-4C85-9BE1-483151F99ED1}" destId="{19BEE6A0-F198-4021-96AA-119C98FE00E5}" srcOrd="9" destOrd="0" parTransId="{AF1D76AF-5CBA-46C7-985A-4382A3CB5D51}" sibTransId="{D60A0FA2-7E04-46D1-AFE0-1BCB064B13AC}"/>
    <dgm:cxn modelId="{E41F3ED2-C63C-403B-9D82-6C8AC71AD3F2}" type="presOf" srcId="{6BD578BB-16EC-4269-A9E6-1CBA6D534AE1}" destId="{80E058CD-A95C-4A7A-846A-3007FC47734E}" srcOrd="0" destOrd="0" presId="urn:microsoft.com/office/officeart/2005/8/layout/vList2"/>
    <dgm:cxn modelId="{5E2945DA-CC8B-4289-BE05-B014327E1444}" type="presOf" srcId="{32F8E258-7FEB-4186-BD6B-C3D484EFAAE1}" destId="{630CB0A3-088A-4945-B9EA-B5659EE8AB51}" srcOrd="0" destOrd="0" presId="urn:microsoft.com/office/officeart/2005/8/layout/vList2"/>
    <dgm:cxn modelId="{F3D350E3-1F9E-482A-9188-00A6B2B6716B}" srcId="{1571679C-ADFD-4C85-9BE1-483151F99ED1}" destId="{32F8E258-7FEB-4186-BD6B-C3D484EFAAE1}" srcOrd="2" destOrd="0" parTransId="{D0977EFB-0727-42BC-BD4A-E014F44D158B}" sibTransId="{F6D13426-8C5D-41EF-B9A0-DA40ABC4AF18}"/>
    <dgm:cxn modelId="{19B858F4-BE72-45B9-8858-6A4C0C841B2A}" srcId="{1571679C-ADFD-4C85-9BE1-483151F99ED1}" destId="{987C1554-A226-42BB-BA32-E26C76331FFF}" srcOrd="0" destOrd="0" parTransId="{7A38B2A3-434D-4379-8931-7A97B1B7D61F}" sibTransId="{E7A36B53-178A-40FB-A54D-7244753192A0}"/>
    <dgm:cxn modelId="{71B227FB-27A2-4D4C-A988-7D2C889F9AB9}" type="presOf" srcId="{FABF5A99-BE7C-4FFF-8669-B8E2316E2478}" destId="{96280BE3-5448-46FD-963A-95B553E32C00}" srcOrd="0" destOrd="0" presId="urn:microsoft.com/office/officeart/2005/8/layout/vList2"/>
    <dgm:cxn modelId="{8D5BE7FE-2DDA-4A1B-901E-7AD086B1B7FE}" type="presOf" srcId="{539C5011-B8AB-402C-AC18-23052837E00F}" destId="{B9AAD635-12C9-4CA8-9EC5-19A71B0FFEFA}" srcOrd="0" destOrd="0" presId="urn:microsoft.com/office/officeart/2005/8/layout/vList2"/>
    <dgm:cxn modelId="{674AD986-51B9-4F99-BDF3-0E2CA2F8847B}" type="presParOf" srcId="{54B5F83C-C71A-4EC7-A66D-0D2141619B36}" destId="{8DD11A89-0D79-4376-BF36-BD237F67FA8D}" srcOrd="0" destOrd="0" presId="urn:microsoft.com/office/officeart/2005/8/layout/vList2"/>
    <dgm:cxn modelId="{8DE25AE9-B991-4380-8FF3-DA3A1483E71E}" type="presParOf" srcId="{54B5F83C-C71A-4EC7-A66D-0D2141619B36}" destId="{4A890485-51DC-49E0-80F9-A219B7143E3D}" srcOrd="1" destOrd="0" presId="urn:microsoft.com/office/officeart/2005/8/layout/vList2"/>
    <dgm:cxn modelId="{7C6E6DFF-54D3-4114-AE91-28474EDEDD8A}" type="presParOf" srcId="{54B5F83C-C71A-4EC7-A66D-0D2141619B36}" destId="{B01C7D77-DE7C-4D27-BE6B-64CDC55C5DFD}" srcOrd="2" destOrd="0" presId="urn:microsoft.com/office/officeart/2005/8/layout/vList2"/>
    <dgm:cxn modelId="{8CA7827E-4C0D-4AD6-8726-DFC7FCCD1FD9}" type="presParOf" srcId="{54B5F83C-C71A-4EC7-A66D-0D2141619B36}" destId="{4B056B88-4D13-4F6A-AF18-39B5777AF49A}" srcOrd="3" destOrd="0" presId="urn:microsoft.com/office/officeart/2005/8/layout/vList2"/>
    <dgm:cxn modelId="{0DBC0DA8-0130-4455-8120-45831DE02ED6}" type="presParOf" srcId="{54B5F83C-C71A-4EC7-A66D-0D2141619B36}" destId="{630CB0A3-088A-4945-B9EA-B5659EE8AB51}" srcOrd="4" destOrd="0" presId="urn:microsoft.com/office/officeart/2005/8/layout/vList2"/>
    <dgm:cxn modelId="{31B08294-3B34-47CA-A66C-4713A3219304}" type="presParOf" srcId="{54B5F83C-C71A-4EC7-A66D-0D2141619B36}" destId="{1064C6F1-0B18-4870-89EC-AAFE0DCC0C9C}" srcOrd="5" destOrd="0" presId="urn:microsoft.com/office/officeart/2005/8/layout/vList2"/>
    <dgm:cxn modelId="{350C9594-91CD-41EC-8711-92AFA43999C0}" type="presParOf" srcId="{54B5F83C-C71A-4EC7-A66D-0D2141619B36}" destId="{FECAFA41-13E7-469C-B020-7602F40AF189}" srcOrd="6" destOrd="0" presId="urn:microsoft.com/office/officeart/2005/8/layout/vList2"/>
    <dgm:cxn modelId="{A7348D73-29F4-4E15-9BE5-3D50403D90D8}" type="presParOf" srcId="{54B5F83C-C71A-4EC7-A66D-0D2141619B36}" destId="{05E9D07B-B866-4E76-B28C-D5EC85AA21E5}" srcOrd="7" destOrd="0" presId="urn:microsoft.com/office/officeart/2005/8/layout/vList2"/>
    <dgm:cxn modelId="{2482B6A0-AA6F-4DFC-93BF-D573073386DB}" type="presParOf" srcId="{54B5F83C-C71A-4EC7-A66D-0D2141619B36}" destId="{80E058CD-A95C-4A7A-846A-3007FC47734E}" srcOrd="8" destOrd="0" presId="urn:microsoft.com/office/officeart/2005/8/layout/vList2"/>
    <dgm:cxn modelId="{F62480C0-A8EA-4139-8037-99C83D999017}" type="presParOf" srcId="{54B5F83C-C71A-4EC7-A66D-0D2141619B36}" destId="{1B7EB8AD-C874-49F5-8866-799B01089550}" srcOrd="9" destOrd="0" presId="urn:microsoft.com/office/officeart/2005/8/layout/vList2"/>
    <dgm:cxn modelId="{0D9EC7E1-CC30-49AA-99E7-09A4319B9182}" type="presParOf" srcId="{54B5F83C-C71A-4EC7-A66D-0D2141619B36}" destId="{B9AAD635-12C9-4CA8-9EC5-19A71B0FFEFA}" srcOrd="10" destOrd="0" presId="urn:microsoft.com/office/officeart/2005/8/layout/vList2"/>
    <dgm:cxn modelId="{BF1DD2BA-6637-49E0-B4E2-FEDBBD6B1A2E}" type="presParOf" srcId="{54B5F83C-C71A-4EC7-A66D-0D2141619B36}" destId="{1148554B-D2D6-49E7-8380-5E05A18D6C8D}" srcOrd="11" destOrd="0" presId="urn:microsoft.com/office/officeart/2005/8/layout/vList2"/>
    <dgm:cxn modelId="{49C3169E-27B0-468B-9518-8A4F77E90E10}" type="presParOf" srcId="{54B5F83C-C71A-4EC7-A66D-0D2141619B36}" destId="{53BD0203-2AFD-401E-849F-DD1F3225325F}" srcOrd="12" destOrd="0" presId="urn:microsoft.com/office/officeart/2005/8/layout/vList2"/>
    <dgm:cxn modelId="{EC37BA53-C548-4890-8636-C32181D8B548}" type="presParOf" srcId="{54B5F83C-C71A-4EC7-A66D-0D2141619B36}" destId="{0CA4F221-C030-4DE3-B6B8-1D58858D3A0D}" srcOrd="13" destOrd="0" presId="urn:microsoft.com/office/officeart/2005/8/layout/vList2"/>
    <dgm:cxn modelId="{A1B28533-B0A8-4731-B79F-C017D788D4E8}" type="presParOf" srcId="{54B5F83C-C71A-4EC7-A66D-0D2141619B36}" destId="{96280BE3-5448-46FD-963A-95B553E32C00}" srcOrd="14" destOrd="0" presId="urn:microsoft.com/office/officeart/2005/8/layout/vList2"/>
    <dgm:cxn modelId="{63D179DC-1EC3-4886-84AB-DFAF4AFB7D30}" type="presParOf" srcId="{54B5F83C-C71A-4EC7-A66D-0D2141619B36}" destId="{62B761D5-DA28-493D-B3D8-30DFEA947E8C}" srcOrd="15" destOrd="0" presId="urn:microsoft.com/office/officeart/2005/8/layout/vList2"/>
    <dgm:cxn modelId="{8AA68FE9-44B0-4BFB-B1A6-46D54A5D5AB3}" type="presParOf" srcId="{54B5F83C-C71A-4EC7-A66D-0D2141619B36}" destId="{68F01690-1789-4024-8C10-08E8C3E12BAF}" srcOrd="16" destOrd="0" presId="urn:microsoft.com/office/officeart/2005/8/layout/vList2"/>
    <dgm:cxn modelId="{3C28B8EB-9C9F-4EBF-9BDB-26BD8E524834}" type="presParOf" srcId="{54B5F83C-C71A-4EC7-A66D-0D2141619B36}" destId="{E76F0DFE-1E2B-4A0A-A24E-77CB54FD9C5E}" srcOrd="17" destOrd="0" presId="urn:microsoft.com/office/officeart/2005/8/layout/vList2"/>
    <dgm:cxn modelId="{AE8DE25B-DC13-494C-A206-D6234CCEE1A4}" type="presParOf" srcId="{54B5F83C-C71A-4EC7-A66D-0D2141619B36}" destId="{354379C1-A425-4F51-8A59-4BDA71CA43B6}" srcOrd="18" destOrd="0" presId="urn:microsoft.com/office/officeart/2005/8/layout/vList2"/>
    <dgm:cxn modelId="{4FBF6B2B-C570-4FAE-8E8A-EA29E53DA717}" type="presParOf" srcId="{54B5F83C-C71A-4EC7-A66D-0D2141619B36}" destId="{9A08C182-6E47-4294-94AF-495A266C2AE5}" srcOrd="19" destOrd="0" presId="urn:microsoft.com/office/officeart/2005/8/layout/vList2"/>
    <dgm:cxn modelId="{CC07BCC3-3079-418F-B31C-E411E40D064B}" type="presParOf" srcId="{54B5F83C-C71A-4EC7-A66D-0D2141619B36}" destId="{0DA10781-783B-4EA8-BF95-EC127B7955F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B19CC-DD93-4E6F-A6E4-0140A960F1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8270A3-AADB-4F62-8983-A6F746A3BAD5}">
      <dgm:prSet phldrT="[Text]"/>
      <dgm:spPr/>
      <dgm:t>
        <a:bodyPr/>
        <a:lstStyle/>
        <a:p>
          <a:endParaRPr lang="cs-CZ" dirty="0"/>
        </a:p>
      </dgm:t>
    </dgm:pt>
    <dgm:pt modelId="{97F2D503-B365-4640-80BF-7DF9E797A911}" type="parTrans" cxnId="{32EFD5AB-16FC-430F-9F69-3033794A3687}">
      <dgm:prSet/>
      <dgm:spPr/>
      <dgm:t>
        <a:bodyPr/>
        <a:lstStyle/>
        <a:p>
          <a:endParaRPr lang="cs-CZ"/>
        </a:p>
      </dgm:t>
    </dgm:pt>
    <dgm:pt modelId="{CD6ABCCC-74D8-4B38-8C85-AF1C0ED582E2}" type="sibTrans" cxnId="{32EFD5AB-16FC-430F-9F69-3033794A3687}">
      <dgm:prSet/>
      <dgm:spPr/>
      <dgm:t>
        <a:bodyPr/>
        <a:lstStyle/>
        <a:p>
          <a:endParaRPr lang="cs-CZ"/>
        </a:p>
      </dgm:t>
    </dgm:pt>
    <dgm:pt modelId="{1E26B66E-3ABD-423F-82AC-C841E9EF22D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cs-CZ" sz="2000" dirty="0"/>
        </a:p>
      </dgm:t>
    </dgm:pt>
    <dgm:pt modelId="{D1A905DD-EBA8-43BC-9940-B1B269CE2DD4}" type="parTrans" cxnId="{49FE442C-1A35-49BB-84EE-72303F3FC236}">
      <dgm:prSet/>
      <dgm:spPr/>
      <dgm:t>
        <a:bodyPr/>
        <a:lstStyle/>
        <a:p>
          <a:endParaRPr lang="cs-CZ"/>
        </a:p>
      </dgm:t>
    </dgm:pt>
    <dgm:pt modelId="{47870C9F-9D9E-43DF-8E13-ECF735398C57}" type="sibTrans" cxnId="{49FE442C-1A35-49BB-84EE-72303F3FC236}">
      <dgm:prSet/>
      <dgm:spPr/>
      <dgm:t>
        <a:bodyPr/>
        <a:lstStyle/>
        <a:p>
          <a:endParaRPr lang="cs-CZ"/>
        </a:p>
      </dgm:t>
    </dgm:pt>
    <dgm:pt modelId="{74D49EE5-7325-4AC8-A9FF-979C39E0A0EF}">
      <dgm:prSet phldrT="[Text]"/>
      <dgm:spPr/>
      <dgm:t>
        <a:bodyPr/>
        <a:lstStyle/>
        <a:p>
          <a:endParaRPr lang="cs-CZ" dirty="0"/>
        </a:p>
      </dgm:t>
    </dgm:pt>
    <dgm:pt modelId="{ACAA02D7-7015-4BAF-8364-92A01C825EC6}" type="parTrans" cxnId="{1C16CF61-14EE-48D4-BA1D-E5FA11EF1CDC}">
      <dgm:prSet/>
      <dgm:spPr/>
      <dgm:t>
        <a:bodyPr/>
        <a:lstStyle/>
        <a:p>
          <a:endParaRPr lang="cs-CZ"/>
        </a:p>
      </dgm:t>
    </dgm:pt>
    <dgm:pt modelId="{68E08678-98A8-4F03-B887-77BD18177220}" type="sibTrans" cxnId="{1C16CF61-14EE-48D4-BA1D-E5FA11EF1CDC}">
      <dgm:prSet/>
      <dgm:spPr/>
      <dgm:t>
        <a:bodyPr/>
        <a:lstStyle/>
        <a:p>
          <a:endParaRPr lang="cs-CZ"/>
        </a:p>
      </dgm:t>
    </dgm:pt>
    <dgm:pt modelId="{AE19B55E-152D-4B11-A524-04237E4ACCA0}">
      <dgm:prSet phldrT="[Text]" custT="1"/>
      <dgm:spPr/>
      <dgm:t>
        <a:bodyPr/>
        <a:lstStyle/>
        <a:p>
          <a:endParaRPr lang="cs-CZ" sz="2000" dirty="0"/>
        </a:p>
      </dgm:t>
    </dgm:pt>
    <dgm:pt modelId="{66A83B74-D0D3-495A-8003-18DB8C6CBD8C}" type="parTrans" cxnId="{05B094F8-A7C3-4F4A-9405-8B48D1580108}">
      <dgm:prSet/>
      <dgm:spPr/>
      <dgm:t>
        <a:bodyPr/>
        <a:lstStyle/>
        <a:p>
          <a:endParaRPr lang="cs-CZ"/>
        </a:p>
      </dgm:t>
    </dgm:pt>
    <dgm:pt modelId="{DA8424C0-3CCE-489F-A739-568DD232D56C}" type="sibTrans" cxnId="{05B094F8-A7C3-4F4A-9405-8B48D1580108}">
      <dgm:prSet/>
      <dgm:spPr/>
      <dgm:t>
        <a:bodyPr/>
        <a:lstStyle/>
        <a:p>
          <a:endParaRPr lang="cs-CZ"/>
        </a:p>
      </dgm:t>
    </dgm:pt>
    <dgm:pt modelId="{96B363B5-12E3-4293-ACA8-D9FBFA738F2C}">
      <dgm:prSet phldrT="[Text]"/>
      <dgm:spPr/>
      <dgm:t>
        <a:bodyPr/>
        <a:lstStyle/>
        <a:p>
          <a:endParaRPr lang="cs-CZ" dirty="0"/>
        </a:p>
      </dgm:t>
    </dgm:pt>
    <dgm:pt modelId="{62C19428-D053-446F-AFD3-C0C40ACBBAC8}" type="parTrans" cxnId="{61268725-FD6E-486A-8C4F-03EE122809AC}">
      <dgm:prSet/>
      <dgm:spPr/>
      <dgm:t>
        <a:bodyPr/>
        <a:lstStyle/>
        <a:p>
          <a:endParaRPr lang="cs-CZ"/>
        </a:p>
      </dgm:t>
    </dgm:pt>
    <dgm:pt modelId="{7CCF9EE7-137F-4D66-8296-547BE8FA7C9B}" type="sibTrans" cxnId="{61268725-FD6E-486A-8C4F-03EE122809AC}">
      <dgm:prSet/>
      <dgm:spPr/>
      <dgm:t>
        <a:bodyPr/>
        <a:lstStyle/>
        <a:p>
          <a:endParaRPr lang="cs-CZ"/>
        </a:p>
      </dgm:t>
    </dgm:pt>
    <dgm:pt modelId="{9B3D1975-3DD0-4945-B496-999729278DCE}">
      <dgm:prSet phldrT="[Text]" custT="1"/>
      <dgm:spPr/>
      <dgm:t>
        <a:bodyPr/>
        <a:lstStyle/>
        <a:p>
          <a:endParaRPr lang="cs-CZ" sz="2000" dirty="0"/>
        </a:p>
      </dgm:t>
    </dgm:pt>
    <dgm:pt modelId="{1121B21E-BFE6-4737-823F-47C8CB755778}" type="parTrans" cxnId="{D5F2EFC9-994A-40FF-917F-D642CA40502F}">
      <dgm:prSet/>
      <dgm:spPr/>
      <dgm:t>
        <a:bodyPr/>
        <a:lstStyle/>
        <a:p>
          <a:endParaRPr lang="cs-CZ"/>
        </a:p>
      </dgm:t>
    </dgm:pt>
    <dgm:pt modelId="{FA8DF887-AAC3-4B6D-BB3A-E792E8C65C51}" type="sibTrans" cxnId="{D5F2EFC9-994A-40FF-917F-D642CA40502F}">
      <dgm:prSet/>
      <dgm:spPr/>
      <dgm:t>
        <a:bodyPr/>
        <a:lstStyle/>
        <a:p>
          <a:endParaRPr lang="cs-CZ"/>
        </a:p>
      </dgm:t>
    </dgm:pt>
    <dgm:pt modelId="{A62BDCA2-7CC9-4509-8E01-1F6A04FF37D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cs-CZ" sz="2000" dirty="0"/>
        </a:p>
      </dgm:t>
    </dgm:pt>
    <dgm:pt modelId="{273949A5-74BF-4BB9-A4C4-0093483F64AA}" type="parTrans" cxnId="{96A42867-FC47-470B-BB1F-A32FE8B5BACC}">
      <dgm:prSet/>
      <dgm:spPr/>
      <dgm:t>
        <a:bodyPr/>
        <a:lstStyle/>
        <a:p>
          <a:endParaRPr lang="cs-CZ"/>
        </a:p>
      </dgm:t>
    </dgm:pt>
    <dgm:pt modelId="{AF7BD549-6B1A-4421-8308-3CD3FE5F9AD5}" type="sibTrans" cxnId="{96A42867-FC47-470B-BB1F-A32FE8B5BACC}">
      <dgm:prSet/>
      <dgm:spPr/>
      <dgm:t>
        <a:bodyPr/>
        <a:lstStyle/>
        <a:p>
          <a:endParaRPr lang="cs-CZ"/>
        </a:p>
      </dgm:t>
    </dgm:pt>
    <dgm:pt modelId="{4D591CF4-B246-436C-A391-883FAE0DA565}" type="pres">
      <dgm:prSet presAssocID="{CABB19CC-DD93-4E6F-A6E4-0140A960F118}" presName="Name0" presStyleCnt="0">
        <dgm:presLayoutVars>
          <dgm:dir/>
          <dgm:animLvl val="lvl"/>
          <dgm:resizeHandles val="exact"/>
        </dgm:presLayoutVars>
      </dgm:prSet>
      <dgm:spPr/>
    </dgm:pt>
    <dgm:pt modelId="{64F78AB9-F133-402C-83DA-A4A1EEE73389}" type="pres">
      <dgm:prSet presAssocID="{4D8270A3-AADB-4F62-8983-A6F746A3BAD5}" presName="composite" presStyleCnt="0"/>
      <dgm:spPr/>
    </dgm:pt>
    <dgm:pt modelId="{6AA6CFF6-9B9A-4648-938B-38849E93DB9B}" type="pres">
      <dgm:prSet presAssocID="{4D8270A3-AADB-4F62-8983-A6F746A3BA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BFB6F1-8D0F-490F-BDAB-581892CC4E84}" type="pres">
      <dgm:prSet presAssocID="{4D8270A3-AADB-4F62-8983-A6F746A3BAD5}" presName="desTx" presStyleLbl="alignAccFollowNode1" presStyleIdx="0" presStyleCnt="3">
        <dgm:presLayoutVars>
          <dgm:bulletEnabled val="1"/>
        </dgm:presLayoutVars>
      </dgm:prSet>
      <dgm:spPr/>
    </dgm:pt>
    <dgm:pt modelId="{787B42AE-BD8F-4B32-AEA5-50D116106DA3}" type="pres">
      <dgm:prSet presAssocID="{CD6ABCCC-74D8-4B38-8C85-AF1C0ED582E2}" presName="space" presStyleCnt="0"/>
      <dgm:spPr/>
    </dgm:pt>
    <dgm:pt modelId="{2EE8AC6B-90CA-45ED-9C43-4E0D6EDE5FE2}" type="pres">
      <dgm:prSet presAssocID="{74D49EE5-7325-4AC8-A9FF-979C39E0A0EF}" presName="composite" presStyleCnt="0"/>
      <dgm:spPr/>
    </dgm:pt>
    <dgm:pt modelId="{F19AE945-2428-45DA-A75A-DF1A2AB195AD}" type="pres">
      <dgm:prSet presAssocID="{74D49EE5-7325-4AC8-A9FF-979C39E0A0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15BC504-0E5F-4177-BBCE-0DBEB1FE2C90}" type="pres">
      <dgm:prSet presAssocID="{74D49EE5-7325-4AC8-A9FF-979C39E0A0EF}" presName="desTx" presStyleLbl="alignAccFollowNode1" presStyleIdx="1" presStyleCnt="3">
        <dgm:presLayoutVars>
          <dgm:bulletEnabled val="1"/>
        </dgm:presLayoutVars>
      </dgm:prSet>
      <dgm:spPr/>
    </dgm:pt>
    <dgm:pt modelId="{7F100632-4831-416E-98C1-DD10CA18056F}" type="pres">
      <dgm:prSet presAssocID="{68E08678-98A8-4F03-B887-77BD18177220}" presName="space" presStyleCnt="0"/>
      <dgm:spPr/>
    </dgm:pt>
    <dgm:pt modelId="{41D7328E-F5BE-43ED-9B1E-6F27BDCE89FC}" type="pres">
      <dgm:prSet presAssocID="{96B363B5-12E3-4293-ACA8-D9FBFA738F2C}" presName="composite" presStyleCnt="0"/>
      <dgm:spPr/>
    </dgm:pt>
    <dgm:pt modelId="{98D5102E-7888-480C-ACFE-60F6C387CE17}" type="pres">
      <dgm:prSet presAssocID="{96B363B5-12E3-4293-ACA8-D9FBFA738F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2420E1-A487-4B74-B545-EE244E160FEB}" type="pres">
      <dgm:prSet presAssocID="{96B363B5-12E3-4293-ACA8-D9FBFA738F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268725-FD6E-486A-8C4F-03EE122809AC}" srcId="{CABB19CC-DD93-4E6F-A6E4-0140A960F118}" destId="{96B363B5-12E3-4293-ACA8-D9FBFA738F2C}" srcOrd="2" destOrd="0" parTransId="{62C19428-D053-446F-AFD3-C0C40ACBBAC8}" sibTransId="{7CCF9EE7-137F-4D66-8296-547BE8FA7C9B}"/>
    <dgm:cxn modelId="{49FE442C-1A35-49BB-84EE-72303F3FC236}" srcId="{4D8270A3-AADB-4F62-8983-A6F746A3BAD5}" destId="{1E26B66E-3ABD-423F-82AC-C841E9EF22D2}" srcOrd="0" destOrd="0" parTransId="{D1A905DD-EBA8-43BC-9940-B1B269CE2DD4}" sibTransId="{47870C9F-9D9E-43DF-8E13-ECF735398C57}"/>
    <dgm:cxn modelId="{B646AB5B-7C30-450F-B158-E2342E9CE1F1}" type="presOf" srcId="{A62BDCA2-7CC9-4509-8E01-1F6A04FF37D2}" destId="{E9BFB6F1-8D0F-490F-BDAB-581892CC4E84}" srcOrd="0" destOrd="1" presId="urn:microsoft.com/office/officeart/2005/8/layout/hList1"/>
    <dgm:cxn modelId="{1C16CF61-14EE-48D4-BA1D-E5FA11EF1CDC}" srcId="{CABB19CC-DD93-4E6F-A6E4-0140A960F118}" destId="{74D49EE5-7325-4AC8-A9FF-979C39E0A0EF}" srcOrd="1" destOrd="0" parTransId="{ACAA02D7-7015-4BAF-8364-92A01C825EC6}" sibTransId="{68E08678-98A8-4F03-B887-77BD18177220}"/>
    <dgm:cxn modelId="{289EEE42-C078-4D4D-97FA-5401F0312CD9}" type="presOf" srcId="{4D8270A3-AADB-4F62-8983-A6F746A3BAD5}" destId="{6AA6CFF6-9B9A-4648-938B-38849E93DB9B}" srcOrd="0" destOrd="0" presId="urn:microsoft.com/office/officeart/2005/8/layout/hList1"/>
    <dgm:cxn modelId="{12F8F366-B476-45D0-96B0-02CBCCE2DA19}" type="presOf" srcId="{9B3D1975-3DD0-4945-B496-999729278DCE}" destId="{E82420E1-A487-4B74-B545-EE244E160FEB}" srcOrd="0" destOrd="0" presId="urn:microsoft.com/office/officeart/2005/8/layout/hList1"/>
    <dgm:cxn modelId="{96A42867-FC47-470B-BB1F-A32FE8B5BACC}" srcId="{4D8270A3-AADB-4F62-8983-A6F746A3BAD5}" destId="{A62BDCA2-7CC9-4509-8E01-1F6A04FF37D2}" srcOrd="1" destOrd="0" parTransId="{273949A5-74BF-4BB9-A4C4-0093483F64AA}" sibTransId="{AF7BD549-6B1A-4421-8308-3CD3FE5F9AD5}"/>
    <dgm:cxn modelId="{0B9BAE79-F037-426D-B947-1E386ACF9765}" type="presOf" srcId="{1E26B66E-3ABD-423F-82AC-C841E9EF22D2}" destId="{E9BFB6F1-8D0F-490F-BDAB-581892CC4E84}" srcOrd="0" destOrd="0" presId="urn:microsoft.com/office/officeart/2005/8/layout/hList1"/>
    <dgm:cxn modelId="{2CB5FC5A-D701-43B8-887E-0F74545F96C1}" type="presOf" srcId="{AE19B55E-152D-4B11-A524-04237E4ACCA0}" destId="{215BC504-0E5F-4177-BBCE-0DBEB1FE2C90}" srcOrd="0" destOrd="0" presId="urn:microsoft.com/office/officeart/2005/8/layout/hList1"/>
    <dgm:cxn modelId="{BADD1798-DB07-4A31-9D2A-A1D668A800D7}" type="presOf" srcId="{74D49EE5-7325-4AC8-A9FF-979C39E0A0EF}" destId="{F19AE945-2428-45DA-A75A-DF1A2AB195AD}" srcOrd="0" destOrd="0" presId="urn:microsoft.com/office/officeart/2005/8/layout/hList1"/>
    <dgm:cxn modelId="{32EFD5AB-16FC-430F-9F69-3033794A3687}" srcId="{CABB19CC-DD93-4E6F-A6E4-0140A960F118}" destId="{4D8270A3-AADB-4F62-8983-A6F746A3BAD5}" srcOrd="0" destOrd="0" parTransId="{97F2D503-B365-4640-80BF-7DF9E797A911}" sibTransId="{CD6ABCCC-74D8-4B38-8C85-AF1C0ED582E2}"/>
    <dgm:cxn modelId="{5DCD9AAC-E61A-466B-90B5-915BE51A994D}" type="presOf" srcId="{CABB19CC-DD93-4E6F-A6E4-0140A960F118}" destId="{4D591CF4-B246-436C-A391-883FAE0DA565}" srcOrd="0" destOrd="0" presId="urn:microsoft.com/office/officeart/2005/8/layout/hList1"/>
    <dgm:cxn modelId="{D5F2EFC9-994A-40FF-917F-D642CA40502F}" srcId="{96B363B5-12E3-4293-ACA8-D9FBFA738F2C}" destId="{9B3D1975-3DD0-4945-B496-999729278DCE}" srcOrd="0" destOrd="0" parTransId="{1121B21E-BFE6-4737-823F-47C8CB755778}" sibTransId="{FA8DF887-AAC3-4B6D-BB3A-E792E8C65C51}"/>
    <dgm:cxn modelId="{BFE441E2-D4F1-4609-AB0C-0D0C9FF3E15B}" type="presOf" srcId="{96B363B5-12E3-4293-ACA8-D9FBFA738F2C}" destId="{98D5102E-7888-480C-ACFE-60F6C387CE17}" srcOrd="0" destOrd="0" presId="urn:microsoft.com/office/officeart/2005/8/layout/hList1"/>
    <dgm:cxn modelId="{05B094F8-A7C3-4F4A-9405-8B48D1580108}" srcId="{74D49EE5-7325-4AC8-A9FF-979C39E0A0EF}" destId="{AE19B55E-152D-4B11-A524-04237E4ACCA0}" srcOrd="0" destOrd="0" parTransId="{66A83B74-D0D3-495A-8003-18DB8C6CBD8C}" sibTransId="{DA8424C0-3CCE-489F-A739-568DD232D56C}"/>
    <dgm:cxn modelId="{FFF40EA9-93A9-48BE-98C0-B37B32961362}" type="presParOf" srcId="{4D591CF4-B246-436C-A391-883FAE0DA565}" destId="{64F78AB9-F133-402C-83DA-A4A1EEE73389}" srcOrd="0" destOrd="0" presId="urn:microsoft.com/office/officeart/2005/8/layout/hList1"/>
    <dgm:cxn modelId="{A0C08DF4-74A3-4EF1-A2C7-67986AC1FE94}" type="presParOf" srcId="{64F78AB9-F133-402C-83DA-A4A1EEE73389}" destId="{6AA6CFF6-9B9A-4648-938B-38849E93DB9B}" srcOrd="0" destOrd="0" presId="urn:microsoft.com/office/officeart/2005/8/layout/hList1"/>
    <dgm:cxn modelId="{62DEE885-7A65-4A89-8305-A13FA39AD75B}" type="presParOf" srcId="{64F78AB9-F133-402C-83DA-A4A1EEE73389}" destId="{E9BFB6F1-8D0F-490F-BDAB-581892CC4E84}" srcOrd="1" destOrd="0" presId="urn:microsoft.com/office/officeart/2005/8/layout/hList1"/>
    <dgm:cxn modelId="{A4669F70-B6C5-403F-9D75-F4586C6B95F2}" type="presParOf" srcId="{4D591CF4-B246-436C-A391-883FAE0DA565}" destId="{787B42AE-BD8F-4B32-AEA5-50D116106DA3}" srcOrd="1" destOrd="0" presId="urn:microsoft.com/office/officeart/2005/8/layout/hList1"/>
    <dgm:cxn modelId="{D9BD2811-2592-48CA-A15D-BEF0198C6ED5}" type="presParOf" srcId="{4D591CF4-B246-436C-A391-883FAE0DA565}" destId="{2EE8AC6B-90CA-45ED-9C43-4E0D6EDE5FE2}" srcOrd="2" destOrd="0" presId="urn:microsoft.com/office/officeart/2005/8/layout/hList1"/>
    <dgm:cxn modelId="{26EB56F4-59E6-4080-A4F4-7939864EA8B4}" type="presParOf" srcId="{2EE8AC6B-90CA-45ED-9C43-4E0D6EDE5FE2}" destId="{F19AE945-2428-45DA-A75A-DF1A2AB195AD}" srcOrd="0" destOrd="0" presId="urn:microsoft.com/office/officeart/2005/8/layout/hList1"/>
    <dgm:cxn modelId="{D24BEF11-768A-42B9-A083-6553D70BC56B}" type="presParOf" srcId="{2EE8AC6B-90CA-45ED-9C43-4E0D6EDE5FE2}" destId="{215BC504-0E5F-4177-BBCE-0DBEB1FE2C90}" srcOrd="1" destOrd="0" presId="urn:microsoft.com/office/officeart/2005/8/layout/hList1"/>
    <dgm:cxn modelId="{09D21DFF-E5EF-4BBC-B964-07529DFC1A35}" type="presParOf" srcId="{4D591CF4-B246-436C-A391-883FAE0DA565}" destId="{7F100632-4831-416E-98C1-DD10CA18056F}" srcOrd="3" destOrd="0" presId="urn:microsoft.com/office/officeart/2005/8/layout/hList1"/>
    <dgm:cxn modelId="{95C82A45-BB0A-4AE0-B99D-DE1B48418D11}" type="presParOf" srcId="{4D591CF4-B246-436C-A391-883FAE0DA565}" destId="{41D7328E-F5BE-43ED-9B1E-6F27BDCE89FC}" srcOrd="4" destOrd="0" presId="urn:microsoft.com/office/officeart/2005/8/layout/hList1"/>
    <dgm:cxn modelId="{8645B089-64A7-4134-98F3-95336489A4D7}" type="presParOf" srcId="{41D7328E-F5BE-43ED-9B1E-6F27BDCE89FC}" destId="{98D5102E-7888-480C-ACFE-60F6C387CE17}" srcOrd="0" destOrd="0" presId="urn:microsoft.com/office/officeart/2005/8/layout/hList1"/>
    <dgm:cxn modelId="{0C6B9FDD-1EC4-4E5A-BDD7-893799B864BA}" type="presParOf" srcId="{41D7328E-F5BE-43ED-9B1E-6F27BDCE89FC}" destId="{E82420E1-A487-4B74-B545-EE244E160F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4A741C-D0D4-45FC-9652-C6C458A3A91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B43AEE9-50B4-40FF-9F6C-58548F665721}">
      <dgm:prSet phldrT="[Text]"/>
      <dgm:spPr/>
      <dgm:t>
        <a:bodyPr/>
        <a:lstStyle/>
        <a:p>
          <a:endParaRPr lang="cs-CZ" dirty="0"/>
        </a:p>
      </dgm:t>
    </dgm:pt>
    <dgm:pt modelId="{9C27BFBB-56B0-4667-B4C9-E77314F077C0}" type="parTrans" cxnId="{6B03C49A-48C9-4BAB-8AEB-DAF922800CBC}">
      <dgm:prSet/>
      <dgm:spPr/>
      <dgm:t>
        <a:bodyPr/>
        <a:lstStyle/>
        <a:p>
          <a:endParaRPr lang="cs-CZ"/>
        </a:p>
      </dgm:t>
    </dgm:pt>
    <dgm:pt modelId="{4BA22E4D-8D53-4CE8-93DB-ED89C3B3C38D}" type="sibTrans" cxnId="{6B03C49A-48C9-4BAB-8AEB-DAF922800CBC}">
      <dgm:prSet/>
      <dgm:spPr/>
      <dgm:t>
        <a:bodyPr/>
        <a:lstStyle/>
        <a:p>
          <a:endParaRPr lang="cs-CZ"/>
        </a:p>
      </dgm:t>
    </dgm:pt>
    <dgm:pt modelId="{B3B675F5-5E5E-4C9B-933D-61DE61568532}">
      <dgm:prSet phldrT="[Text]"/>
      <dgm:spPr/>
      <dgm:t>
        <a:bodyPr/>
        <a:lstStyle/>
        <a:p>
          <a:endParaRPr lang="cs-CZ" dirty="0"/>
        </a:p>
      </dgm:t>
    </dgm:pt>
    <dgm:pt modelId="{75287BB6-9AA3-4511-95E3-A8ABD96152C1}" type="parTrans" cxnId="{F82C310D-12BE-40F3-B4E9-798C71190EA1}">
      <dgm:prSet/>
      <dgm:spPr/>
      <dgm:t>
        <a:bodyPr/>
        <a:lstStyle/>
        <a:p>
          <a:endParaRPr lang="cs-CZ"/>
        </a:p>
      </dgm:t>
    </dgm:pt>
    <dgm:pt modelId="{4B2945AA-7D8C-40D6-BC13-A779D50FBC06}" type="sibTrans" cxnId="{F82C310D-12BE-40F3-B4E9-798C71190EA1}">
      <dgm:prSet/>
      <dgm:spPr/>
      <dgm:t>
        <a:bodyPr/>
        <a:lstStyle/>
        <a:p>
          <a:endParaRPr lang="cs-CZ"/>
        </a:p>
      </dgm:t>
    </dgm:pt>
    <dgm:pt modelId="{6718782C-F938-40CC-9790-1474CCEF2EBF}">
      <dgm:prSet phldrT="[Text]"/>
      <dgm:spPr/>
      <dgm:t>
        <a:bodyPr/>
        <a:lstStyle/>
        <a:p>
          <a:endParaRPr lang="cs-CZ" dirty="0"/>
        </a:p>
      </dgm:t>
    </dgm:pt>
    <dgm:pt modelId="{F98F759F-B8AF-456E-9A78-2E1E2E4BD70B}" type="parTrans" cxnId="{5D8DA8D9-E60C-4766-9B43-5E0B4B708FA4}">
      <dgm:prSet/>
      <dgm:spPr/>
      <dgm:t>
        <a:bodyPr/>
        <a:lstStyle/>
        <a:p>
          <a:endParaRPr lang="cs-CZ"/>
        </a:p>
      </dgm:t>
    </dgm:pt>
    <dgm:pt modelId="{A9D2BCB7-8842-41DC-BFB0-D75C68274E42}" type="sibTrans" cxnId="{5D8DA8D9-E60C-4766-9B43-5E0B4B708FA4}">
      <dgm:prSet/>
      <dgm:spPr/>
      <dgm:t>
        <a:bodyPr/>
        <a:lstStyle/>
        <a:p>
          <a:endParaRPr lang="cs-CZ"/>
        </a:p>
      </dgm:t>
    </dgm:pt>
    <dgm:pt modelId="{6BF215D1-0EAB-4257-8EFB-473F9902B2C3}">
      <dgm:prSet phldrT="[Text]"/>
      <dgm:spPr/>
      <dgm:t>
        <a:bodyPr/>
        <a:lstStyle/>
        <a:p>
          <a:endParaRPr lang="cs-CZ" dirty="0"/>
        </a:p>
      </dgm:t>
    </dgm:pt>
    <dgm:pt modelId="{0B0B8DCF-46EB-4D56-82C2-7ECAD7D293C4}" type="parTrans" cxnId="{89221729-A1BA-4CE0-9AE1-B6A9FB431EEC}">
      <dgm:prSet/>
      <dgm:spPr/>
      <dgm:t>
        <a:bodyPr/>
        <a:lstStyle/>
        <a:p>
          <a:endParaRPr lang="cs-CZ"/>
        </a:p>
      </dgm:t>
    </dgm:pt>
    <dgm:pt modelId="{9C555374-EBD0-4B69-BDF9-A91E591AD7ED}" type="sibTrans" cxnId="{89221729-A1BA-4CE0-9AE1-B6A9FB431EEC}">
      <dgm:prSet/>
      <dgm:spPr/>
      <dgm:t>
        <a:bodyPr/>
        <a:lstStyle/>
        <a:p>
          <a:endParaRPr lang="cs-CZ"/>
        </a:p>
      </dgm:t>
    </dgm:pt>
    <dgm:pt modelId="{EF3CA040-4E9D-4661-9E18-643231829F85}" type="pres">
      <dgm:prSet presAssocID="{034A741C-D0D4-45FC-9652-C6C458A3A918}" presName="diagram" presStyleCnt="0">
        <dgm:presLayoutVars>
          <dgm:dir/>
          <dgm:resizeHandles val="exact"/>
        </dgm:presLayoutVars>
      </dgm:prSet>
      <dgm:spPr/>
    </dgm:pt>
    <dgm:pt modelId="{FEC63C33-A75E-4DDE-98E9-AA6DC5F3B86E}" type="pres">
      <dgm:prSet presAssocID="{8B43AEE9-50B4-40FF-9F6C-58548F665721}" presName="node" presStyleLbl="node1" presStyleIdx="0" presStyleCnt="4">
        <dgm:presLayoutVars>
          <dgm:bulletEnabled val="1"/>
        </dgm:presLayoutVars>
      </dgm:prSet>
      <dgm:spPr/>
    </dgm:pt>
    <dgm:pt modelId="{5955E973-5E00-4528-ACA7-19287E627DD7}" type="pres">
      <dgm:prSet presAssocID="{4BA22E4D-8D53-4CE8-93DB-ED89C3B3C38D}" presName="sibTrans" presStyleCnt="0"/>
      <dgm:spPr/>
    </dgm:pt>
    <dgm:pt modelId="{A499B802-46E5-4EC8-AB68-B705CED51DA6}" type="pres">
      <dgm:prSet presAssocID="{B3B675F5-5E5E-4C9B-933D-61DE61568532}" presName="node" presStyleLbl="node1" presStyleIdx="1" presStyleCnt="4">
        <dgm:presLayoutVars>
          <dgm:bulletEnabled val="1"/>
        </dgm:presLayoutVars>
      </dgm:prSet>
      <dgm:spPr/>
    </dgm:pt>
    <dgm:pt modelId="{4361C091-8AB0-4D02-B703-8AAD09CCD197}" type="pres">
      <dgm:prSet presAssocID="{4B2945AA-7D8C-40D6-BC13-A779D50FBC06}" presName="sibTrans" presStyleCnt="0"/>
      <dgm:spPr/>
    </dgm:pt>
    <dgm:pt modelId="{42753BD3-B0E9-4558-9EE5-D1F0D6FCF0A9}" type="pres">
      <dgm:prSet presAssocID="{6718782C-F938-40CC-9790-1474CCEF2EBF}" presName="node" presStyleLbl="node1" presStyleIdx="2" presStyleCnt="4">
        <dgm:presLayoutVars>
          <dgm:bulletEnabled val="1"/>
        </dgm:presLayoutVars>
      </dgm:prSet>
      <dgm:spPr/>
    </dgm:pt>
    <dgm:pt modelId="{7C6893F1-33EA-4157-892C-2F4C2B44B6B3}" type="pres">
      <dgm:prSet presAssocID="{A9D2BCB7-8842-41DC-BFB0-D75C68274E42}" presName="sibTrans" presStyleCnt="0"/>
      <dgm:spPr/>
    </dgm:pt>
    <dgm:pt modelId="{25642C2D-903D-430F-BF26-23C2FCCE5CF8}" type="pres">
      <dgm:prSet presAssocID="{6BF215D1-0EAB-4257-8EFB-473F9902B2C3}" presName="node" presStyleLbl="node1" presStyleIdx="3" presStyleCnt="4">
        <dgm:presLayoutVars>
          <dgm:bulletEnabled val="1"/>
        </dgm:presLayoutVars>
      </dgm:prSet>
      <dgm:spPr/>
    </dgm:pt>
  </dgm:ptLst>
  <dgm:cxnLst>
    <dgm:cxn modelId="{F82C310D-12BE-40F3-B4E9-798C71190EA1}" srcId="{034A741C-D0D4-45FC-9652-C6C458A3A918}" destId="{B3B675F5-5E5E-4C9B-933D-61DE61568532}" srcOrd="1" destOrd="0" parTransId="{75287BB6-9AA3-4511-95E3-A8ABD96152C1}" sibTransId="{4B2945AA-7D8C-40D6-BC13-A779D50FBC06}"/>
    <dgm:cxn modelId="{89221729-A1BA-4CE0-9AE1-B6A9FB431EEC}" srcId="{034A741C-D0D4-45FC-9652-C6C458A3A918}" destId="{6BF215D1-0EAB-4257-8EFB-473F9902B2C3}" srcOrd="3" destOrd="0" parTransId="{0B0B8DCF-46EB-4D56-82C2-7ECAD7D293C4}" sibTransId="{9C555374-EBD0-4B69-BDF9-A91E591AD7ED}"/>
    <dgm:cxn modelId="{00ED133C-339E-4C69-A923-EB458CFD6C0B}" type="presOf" srcId="{6BF215D1-0EAB-4257-8EFB-473F9902B2C3}" destId="{25642C2D-903D-430F-BF26-23C2FCCE5CF8}" srcOrd="0" destOrd="0" presId="urn:microsoft.com/office/officeart/2005/8/layout/default#1"/>
    <dgm:cxn modelId="{C48ED593-F6DE-4165-BE7E-2A9A2A2774DB}" type="presOf" srcId="{B3B675F5-5E5E-4C9B-933D-61DE61568532}" destId="{A499B802-46E5-4EC8-AB68-B705CED51DA6}" srcOrd="0" destOrd="0" presId="urn:microsoft.com/office/officeart/2005/8/layout/default#1"/>
    <dgm:cxn modelId="{6B03C49A-48C9-4BAB-8AEB-DAF922800CBC}" srcId="{034A741C-D0D4-45FC-9652-C6C458A3A918}" destId="{8B43AEE9-50B4-40FF-9F6C-58548F665721}" srcOrd="0" destOrd="0" parTransId="{9C27BFBB-56B0-4667-B4C9-E77314F077C0}" sibTransId="{4BA22E4D-8D53-4CE8-93DB-ED89C3B3C38D}"/>
    <dgm:cxn modelId="{1AD76FD5-E3C0-41F5-A7BB-F0A413725095}" type="presOf" srcId="{034A741C-D0D4-45FC-9652-C6C458A3A918}" destId="{EF3CA040-4E9D-4661-9E18-643231829F85}" srcOrd="0" destOrd="0" presId="urn:microsoft.com/office/officeart/2005/8/layout/default#1"/>
    <dgm:cxn modelId="{A6582AD7-07E2-49F6-B2B0-D1F3360A8B5F}" type="presOf" srcId="{6718782C-F938-40CC-9790-1474CCEF2EBF}" destId="{42753BD3-B0E9-4558-9EE5-D1F0D6FCF0A9}" srcOrd="0" destOrd="0" presId="urn:microsoft.com/office/officeart/2005/8/layout/default#1"/>
    <dgm:cxn modelId="{5D8DA8D9-E60C-4766-9B43-5E0B4B708FA4}" srcId="{034A741C-D0D4-45FC-9652-C6C458A3A918}" destId="{6718782C-F938-40CC-9790-1474CCEF2EBF}" srcOrd="2" destOrd="0" parTransId="{F98F759F-B8AF-456E-9A78-2E1E2E4BD70B}" sibTransId="{A9D2BCB7-8842-41DC-BFB0-D75C68274E42}"/>
    <dgm:cxn modelId="{6F99BEE9-7FEF-494B-A04E-78D7E057434D}" type="presOf" srcId="{8B43AEE9-50B4-40FF-9F6C-58548F665721}" destId="{FEC63C33-A75E-4DDE-98E9-AA6DC5F3B86E}" srcOrd="0" destOrd="0" presId="urn:microsoft.com/office/officeart/2005/8/layout/default#1"/>
    <dgm:cxn modelId="{58402104-1C39-44F8-B23B-357CC18D5357}" type="presParOf" srcId="{EF3CA040-4E9D-4661-9E18-643231829F85}" destId="{FEC63C33-A75E-4DDE-98E9-AA6DC5F3B86E}" srcOrd="0" destOrd="0" presId="urn:microsoft.com/office/officeart/2005/8/layout/default#1"/>
    <dgm:cxn modelId="{EFCA6911-7D8B-42C6-AEE0-5A339372EE32}" type="presParOf" srcId="{EF3CA040-4E9D-4661-9E18-643231829F85}" destId="{5955E973-5E00-4528-ACA7-19287E627DD7}" srcOrd="1" destOrd="0" presId="urn:microsoft.com/office/officeart/2005/8/layout/default#1"/>
    <dgm:cxn modelId="{BC0E834C-03ED-4947-972B-5FA35A6914AB}" type="presParOf" srcId="{EF3CA040-4E9D-4661-9E18-643231829F85}" destId="{A499B802-46E5-4EC8-AB68-B705CED51DA6}" srcOrd="2" destOrd="0" presId="urn:microsoft.com/office/officeart/2005/8/layout/default#1"/>
    <dgm:cxn modelId="{8FCB3DDC-A581-4264-9DEA-E0EFDB121131}" type="presParOf" srcId="{EF3CA040-4E9D-4661-9E18-643231829F85}" destId="{4361C091-8AB0-4D02-B703-8AAD09CCD197}" srcOrd="3" destOrd="0" presId="urn:microsoft.com/office/officeart/2005/8/layout/default#1"/>
    <dgm:cxn modelId="{07D641A7-B740-4F25-99D3-3529C69C81EB}" type="presParOf" srcId="{EF3CA040-4E9D-4661-9E18-643231829F85}" destId="{42753BD3-B0E9-4558-9EE5-D1F0D6FCF0A9}" srcOrd="4" destOrd="0" presId="urn:microsoft.com/office/officeart/2005/8/layout/default#1"/>
    <dgm:cxn modelId="{506C3769-C9F8-443D-B3F7-4C10C9B02FEB}" type="presParOf" srcId="{EF3CA040-4E9D-4661-9E18-643231829F85}" destId="{7C6893F1-33EA-4157-892C-2F4C2B44B6B3}" srcOrd="5" destOrd="0" presId="urn:microsoft.com/office/officeart/2005/8/layout/default#1"/>
    <dgm:cxn modelId="{BF87B92B-66D9-40BA-B9C5-ECAD4C37FC7F}" type="presParOf" srcId="{EF3CA040-4E9D-4661-9E18-643231829F85}" destId="{25642C2D-903D-430F-BF26-23C2FCCE5CF8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D0DF66-D454-45DC-8DC7-526E96C0E9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1CA2E3-C9EE-4EBE-B093-FE5A05B0B6F4}">
      <dgm:prSet custT="1"/>
      <dgm:spPr/>
      <dgm:t>
        <a:bodyPr/>
        <a:lstStyle/>
        <a:p>
          <a:pPr rtl="0"/>
          <a:endParaRPr lang="cs-CZ" sz="2400" dirty="0"/>
        </a:p>
      </dgm:t>
    </dgm:pt>
    <dgm:pt modelId="{71C0F094-2737-4F2E-84E4-948B6D833DFC}" type="parTrans" cxnId="{A45B98CF-6F40-4B75-9A34-2B36884CECFD}">
      <dgm:prSet/>
      <dgm:spPr/>
      <dgm:t>
        <a:bodyPr/>
        <a:lstStyle/>
        <a:p>
          <a:endParaRPr lang="cs-CZ"/>
        </a:p>
      </dgm:t>
    </dgm:pt>
    <dgm:pt modelId="{D35D625C-2A6F-40A9-9E20-5BFC68A7425F}" type="sibTrans" cxnId="{A45B98CF-6F40-4B75-9A34-2B36884CECFD}">
      <dgm:prSet/>
      <dgm:spPr/>
      <dgm:t>
        <a:bodyPr/>
        <a:lstStyle/>
        <a:p>
          <a:endParaRPr lang="cs-CZ"/>
        </a:p>
      </dgm:t>
    </dgm:pt>
    <dgm:pt modelId="{D8EFEAC6-9278-44AB-B538-C47373EB299E}">
      <dgm:prSet custT="1"/>
      <dgm:spPr/>
      <dgm:t>
        <a:bodyPr/>
        <a:lstStyle/>
        <a:p>
          <a:pPr rtl="0"/>
          <a:endParaRPr lang="cs-CZ" sz="2400" dirty="0"/>
        </a:p>
      </dgm:t>
    </dgm:pt>
    <dgm:pt modelId="{F1504A6B-BD37-4680-86A2-7920C8F53553}" type="parTrans" cxnId="{0FCB9E31-84E5-4C5E-9159-E1A497869645}">
      <dgm:prSet/>
      <dgm:spPr/>
      <dgm:t>
        <a:bodyPr/>
        <a:lstStyle/>
        <a:p>
          <a:endParaRPr lang="cs-CZ"/>
        </a:p>
      </dgm:t>
    </dgm:pt>
    <dgm:pt modelId="{BC88EDC1-D1D7-4C2B-BAEC-5CDAA03A5AC8}" type="sibTrans" cxnId="{0FCB9E31-84E5-4C5E-9159-E1A497869645}">
      <dgm:prSet/>
      <dgm:spPr/>
      <dgm:t>
        <a:bodyPr/>
        <a:lstStyle/>
        <a:p>
          <a:endParaRPr lang="cs-CZ"/>
        </a:p>
      </dgm:t>
    </dgm:pt>
    <dgm:pt modelId="{68C60093-8B1E-409F-BB93-7A50EBD4A57C}">
      <dgm:prSet custT="1"/>
      <dgm:spPr/>
      <dgm:t>
        <a:bodyPr/>
        <a:lstStyle/>
        <a:p>
          <a:pPr rtl="0"/>
          <a:endParaRPr lang="cs-CZ" sz="2400" dirty="0"/>
        </a:p>
      </dgm:t>
    </dgm:pt>
    <dgm:pt modelId="{645317E0-319F-4703-A85F-9D683CC030C5}" type="parTrans" cxnId="{212B59D0-2886-47CE-BCAE-4865E0A64A8E}">
      <dgm:prSet/>
      <dgm:spPr/>
      <dgm:t>
        <a:bodyPr/>
        <a:lstStyle/>
        <a:p>
          <a:endParaRPr lang="cs-CZ"/>
        </a:p>
      </dgm:t>
    </dgm:pt>
    <dgm:pt modelId="{90769382-FD89-46E1-AE24-7A91A9D82734}" type="sibTrans" cxnId="{212B59D0-2886-47CE-BCAE-4865E0A64A8E}">
      <dgm:prSet/>
      <dgm:spPr/>
      <dgm:t>
        <a:bodyPr/>
        <a:lstStyle/>
        <a:p>
          <a:endParaRPr lang="cs-CZ"/>
        </a:p>
      </dgm:t>
    </dgm:pt>
    <dgm:pt modelId="{79D1573B-1DD4-4471-8D8F-6BC359B61EF6}">
      <dgm:prSet custT="1"/>
      <dgm:spPr/>
      <dgm:t>
        <a:bodyPr/>
        <a:lstStyle/>
        <a:p>
          <a:pPr rtl="0"/>
          <a:endParaRPr lang="cs-CZ" sz="2400" dirty="0"/>
        </a:p>
      </dgm:t>
    </dgm:pt>
    <dgm:pt modelId="{502117F4-57FA-4BCE-97F4-99BC03EA04F5}" type="parTrans" cxnId="{DFA50323-C3F8-45D1-BF38-C6347F077FF7}">
      <dgm:prSet/>
      <dgm:spPr/>
      <dgm:t>
        <a:bodyPr/>
        <a:lstStyle/>
        <a:p>
          <a:endParaRPr lang="cs-CZ"/>
        </a:p>
      </dgm:t>
    </dgm:pt>
    <dgm:pt modelId="{9883574A-A6C7-47E5-828E-8E11EA8A2CC1}" type="sibTrans" cxnId="{DFA50323-C3F8-45D1-BF38-C6347F077FF7}">
      <dgm:prSet/>
      <dgm:spPr/>
      <dgm:t>
        <a:bodyPr/>
        <a:lstStyle/>
        <a:p>
          <a:endParaRPr lang="cs-CZ"/>
        </a:p>
      </dgm:t>
    </dgm:pt>
    <dgm:pt modelId="{2A6600FF-B0B1-4025-915B-E102116C62A5}">
      <dgm:prSet custT="1"/>
      <dgm:spPr/>
      <dgm:t>
        <a:bodyPr/>
        <a:lstStyle/>
        <a:p>
          <a:r>
            <a:rPr lang="cs-CZ" sz="1800" dirty="0"/>
            <a:t>Převažují přirozené ekosystémy.</a:t>
          </a:r>
        </a:p>
      </dgm:t>
    </dgm:pt>
    <dgm:pt modelId="{BB523524-D536-4147-BA3F-79D6D26C2359}" type="parTrans" cxnId="{CF956720-E8C5-4C9F-BF22-60CDE1B7EDD3}">
      <dgm:prSet/>
      <dgm:spPr/>
      <dgm:t>
        <a:bodyPr/>
        <a:lstStyle/>
        <a:p>
          <a:endParaRPr lang="cs-CZ"/>
        </a:p>
      </dgm:t>
    </dgm:pt>
    <dgm:pt modelId="{374F8FE3-A8EC-4666-B6CE-37400B9140CB}" type="sibTrans" cxnId="{CF956720-E8C5-4C9F-BF22-60CDE1B7EDD3}">
      <dgm:prSet/>
      <dgm:spPr/>
      <dgm:t>
        <a:bodyPr/>
        <a:lstStyle/>
        <a:p>
          <a:endParaRPr lang="cs-CZ"/>
        </a:p>
      </dgm:t>
    </dgm:pt>
    <dgm:pt modelId="{D12D4B10-AFD1-4CAA-A976-850DD9801594}">
      <dgm:prSet custT="1"/>
      <dgm:spPr/>
      <dgm:t>
        <a:bodyPr/>
        <a:lstStyle/>
        <a:p>
          <a:r>
            <a:rPr lang="cs-CZ" sz="1800" dirty="0"/>
            <a:t>Cílem je zachovat a umožnit nerušený průběh přírodních procesů.</a:t>
          </a:r>
        </a:p>
      </dgm:t>
    </dgm:pt>
    <dgm:pt modelId="{D7466375-78E5-4004-9EA7-FE830D7FA7AE}" type="parTrans" cxnId="{F1D56CA5-8CAA-49F6-AA2E-D097AF1AAF0C}">
      <dgm:prSet/>
      <dgm:spPr/>
      <dgm:t>
        <a:bodyPr/>
        <a:lstStyle/>
        <a:p>
          <a:endParaRPr lang="cs-CZ"/>
        </a:p>
      </dgm:t>
    </dgm:pt>
    <dgm:pt modelId="{45BE0F98-761E-4007-A0A6-462887D1AE0A}" type="sibTrans" cxnId="{F1D56CA5-8CAA-49F6-AA2E-D097AF1AAF0C}">
      <dgm:prSet/>
      <dgm:spPr/>
      <dgm:t>
        <a:bodyPr/>
        <a:lstStyle/>
        <a:p>
          <a:endParaRPr lang="cs-CZ"/>
        </a:p>
      </dgm:t>
    </dgm:pt>
    <dgm:pt modelId="{879B4427-7B5B-4E24-B9A0-E15B8B8BF331}">
      <dgm:prSet custT="1"/>
      <dgm:spPr/>
      <dgm:t>
        <a:bodyPr/>
        <a:lstStyle/>
        <a:p>
          <a:r>
            <a:rPr lang="cs-CZ" sz="1800" dirty="0"/>
            <a:t>Převažují člověkem pozměněné ekosystémy.</a:t>
          </a:r>
        </a:p>
      </dgm:t>
    </dgm:pt>
    <dgm:pt modelId="{650D8B85-3976-4439-BB7D-2EB4E214DF21}" type="parTrans" cxnId="{FC9317BD-A9FB-4408-90B5-318A3340E6D8}">
      <dgm:prSet/>
      <dgm:spPr/>
      <dgm:t>
        <a:bodyPr/>
        <a:lstStyle/>
        <a:p>
          <a:endParaRPr lang="cs-CZ"/>
        </a:p>
      </dgm:t>
    </dgm:pt>
    <dgm:pt modelId="{E78A92C6-3CFB-425C-BDB4-107BB0642F35}" type="sibTrans" cxnId="{FC9317BD-A9FB-4408-90B5-318A3340E6D8}">
      <dgm:prSet/>
      <dgm:spPr/>
      <dgm:t>
        <a:bodyPr/>
        <a:lstStyle/>
        <a:p>
          <a:endParaRPr lang="cs-CZ"/>
        </a:p>
      </dgm:t>
    </dgm:pt>
    <dgm:pt modelId="{B4F09557-4D1C-4236-8886-51950D3EF2E3}">
      <dgm:prSet custT="1"/>
      <dgm:spPr/>
      <dgm:t>
        <a:bodyPr/>
        <a:lstStyle/>
        <a:p>
          <a:r>
            <a:rPr lang="cs-CZ" sz="1800" dirty="0"/>
            <a:t>Cílem je dosažení stavu původních ekosystémů. </a:t>
          </a:r>
        </a:p>
      </dgm:t>
    </dgm:pt>
    <dgm:pt modelId="{BCE529AF-8150-4514-BEF5-88ACC426DDBB}" type="parTrans" cxnId="{7AC56EC3-43AE-41FF-826B-C41482060FAB}">
      <dgm:prSet/>
      <dgm:spPr/>
      <dgm:t>
        <a:bodyPr/>
        <a:lstStyle/>
        <a:p>
          <a:endParaRPr lang="cs-CZ"/>
        </a:p>
      </dgm:t>
    </dgm:pt>
    <dgm:pt modelId="{84F0B2F2-5CEA-41E0-990F-CBD69DFE9A72}" type="sibTrans" cxnId="{7AC56EC3-43AE-41FF-826B-C41482060FAB}">
      <dgm:prSet/>
      <dgm:spPr/>
      <dgm:t>
        <a:bodyPr/>
        <a:lstStyle/>
        <a:p>
          <a:endParaRPr lang="cs-CZ"/>
        </a:p>
      </dgm:t>
    </dgm:pt>
    <dgm:pt modelId="{60F47D9C-FB8C-4B81-AC0E-A32084EB4F66}">
      <dgm:prSet/>
      <dgm:spPr/>
      <dgm:t>
        <a:bodyPr/>
        <a:lstStyle/>
        <a:p>
          <a:r>
            <a:rPr lang="cs-CZ" dirty="0"/>
            <a:t>Převažují významně pozměněné ekosystémy.</a:t>
          </a:r>
        </a:p>
      </dgm:t>
    </dgm:pt>
    <dgm:pt modelId="{5A9E98C2-69BF-4154-9716-66772F0CD3AA}" type="parTrans" cxnId="{BBC5D270-81B2-40A3-B3F9-F5D11BB4D248}">
      <dgm:prSet/>
      <dgm:spPr/>
      <dgm:t>
        <a:bodyPr/>
        <a:lstStyle/>
        <a:p>
          <a:endParaRPr lang="cs-CZ"/>
        </a:p>
      </dgm:t>
    </dgm:pt>
    <dgm:pt modelId="{0DFF58C7-C5DA-4078-87F6-A4587F16CB06}" type="sibTrans" cxnId="{BBC5D270-81B2-40A3-B3F9-F5D11BB4D248}">
      <dgm:prSet/>
      <dgm:spPr/>
      <dgm:t>
        <a:bodyPr/>
        <a:lstStyle/>
        <a:p>
          <a:endParaRPr lang="cs-CZ"/>
        </a:p>
      </dgm:t>
    </dgm:pt>
    <dgm:pt modelId="{CABF25D6-2663-4234-8B64-68CC7E5BCD0E}">
      <dgm:prSet/>
      <dgm:spPr/>
      <dgm:t>
        <a:bodyPr/>
        <a:lstStyle/>
        <a:p>
          <a:r>
            <a:rPr lang="cs-CZ" dirty="0"/>
            <a:t>Cílem je zachování a postupné zlepšování stavu ekosystémů, jejichž existence je podmíněna trvalou činností člověka.</a:t>
          </a:r>
        </a:p>
      </dgm:t>
    </dgm:pt>
    <dgm:pt modelId="{36416F70-C0D1-4F73-B5BE-78B22A6DAB49}" type="parTrans" cxnId="{B2317A1B-48EC-4D1C-B72D-11A869EA1C2A}">
      <dgm:prSet/>
      <dgm:spPr/>
      <dgm:t>
        <a:bodyPr/>
        <a:lstStyle/>
        <a:p>
          <a:endParaRPr lang="cs-CZ"/>
        </a:p>
      </dgm:t>
    </dgm:pt>
    <dgm:pt modelId="{4A71989C-4083-4372-A6EC-FB2D3AE91C4B}" type="sibTrans" cxnId="{B2317A1B-48EC-4D1C-B72D-11A869EA1C2A}">
      <dgm:prSet/>
      <dgm:spPr/>
      <dgm:t>
        <a:bodyPr/>
        <a:lstStyle/>
        <a:p>
          <a:endParaRPr lang="cs-CZ"/>
        </a:p>
      </dgm:t>
    </dgm:pt>
    <dgm:pt modelId="{83A9549D-03EE-4BC7-8964-5444ACF7087D}">
      <dgm:prSet/>
      <dgm:spPr/>
      <dgm:t>
        <a:bodyPr/>
        <a:lstStyle/>
        <a:p>
          <a:r>
            <a:rPr lang="cs-CZ" dirty="0"/>
            <a:t>Zastavěné plochy a zastavitelná území obcí.</a:t>
          </a:r>
        </a:p>
      </dgm:t>
    </dgm:pt>
    <dgm:pt modelId="{1228BB73-6AC7-436A-8E7B-19025DD0EA3A}" type="parTrans" cxnId="{6B1B811C-0088-473F-838A-832D0E70DBBE}">
      <dgm:prSet/>
      <dgm:spPr/>
      <dgm:t>
        <a:bodyPr/>
        <a:lstStyle/>
        <a:p>
          <a:endParaRPr lang="cs-CZ"/>
        </a:p>
      </dgm:t>
    </dgm:pt>
    <dgm:pt modelId="{BA7CCF5C-5456-42A3-B2D9-61DFAEB1CCE6}" type="sibTrans" cxnId="{6B1B811C-0088-473F-838A-832D0E70DBBE}">
      <dgm:prSet/>
      <dgm:spPr/>
      <dgm:t>
        <a:bodyPr/>
        <a:lstStyle/>
        <a:p>
          <a:endParaRPr lang="cs-CZ"/>
        </a:p>
      </dgm:t>
    </dgm:pt>
    <dgm:pt modelId="{E584FF1C-BD8B-4CFE-AE66-DC4DE9936B6B}">
      <dgm:prSet/>
      <dgm:spPr/>
      <dgm:t>
        <a:bodyPr/>
        <a:lstStyle/>
        <a:p>
          <a:r>
            <a:rPr lang="cs-CZ" dirty="0"/>
            <a:t>Cílem je rozvoj těchto ploch k trvalému využívání člověkem.</a:t>
          </a:r>
        </a:p>
      </dgm:t>
    </dgm:pt>
    <dgm:pt modelId="{994281B8-409A-4BFA-A0F5-FC219EF03724}" type="parTrans" cxnId="{CAF7E735-AA71-4033-B422-BFE7378DD5B1}">
      <dgm:prSet/>
      <dgm:spPr/>
      <dgm:t>
        <a:bodyPr/>
        <a:lstStyle/>
        <a:p>
          <a:endParaRPr lang="cs-CZ"/>
        </a:p>
      </dgm:t>
    </dgm:pt>
    <dgm:pt modelId="{7CC0E829-2688-455D-9FC0-3C9050BA5154}" type="sibTrans" cxnId="{CAF7E735-AA71-4033-B422-BFE7378DD5B1}">
      <dgm:prSet/>
      <dgm:spPr/>
      <dgm:t>
        <a:bodyPr/>
        <a:lstStyle/>
        <a:p>
          <a:endParaRPr lang="cs-CZ"/>
        </a:p>
      </dgm:t>
    </dgm:pt>
    <dgm:pt modelId="{6EB99F3B-D3C2-4E50-8FE8-2A179DB1F73B}" type="pres">
      <dgm:prSet presAssocID="{D3D0DF66-D454-45DC-8DC7-526E96C0E961}" presName="Name0" presStyleCnt="0">
        <dgm:presLayoutVars>
          <dgm:dir/>
          <dgm:animLvl val="lvl"/>
          <dgm:resizeHandles/>
        </dgm:presLayoutVars>
      </dgm:prSet>
      <dgm:spPr/>
    </dgm:pt>
    <dgm:pt modelId="{FEE57E3A-284E-402F-948F-710A5367969A}" type="pres">
      <dgm:prSet presAssocID="{BE1CA2E3-C9EE-4EBE-B093-FE5A05B0B6F4}" presName="linNode" presStyleCnt="0"/>
      <dgm:spPr/>
    </dgm:pt>
    <dgm:pt modelId="{59147828-EE62-4AA0-83B7-15D77BBE317A}" type="pres">
      <dgm:prSet presAssocID="{BE1CA2E3-C9EE-4EBE-B093-FE5A05B0B6F4}" presName="parentShp" presStyleLbl="node1" presStyleIdx="0" presStyleCnt="4" custLinFactNeighborX="-2874" custLinFactNeighborY="899">
        <dgm:presLayoutVars>
          <dgm:bulletEnabled val="1"/>
        </dgm:presLayoutVars>
      </dgm:prSet>
      <dgm:spPr/>
    </dgm:pt>
    <dgm:pt modelId="{0C2F250A-6E43-40C2-8F1A-9B5BD47E6C6B}" type="pres">
      <dgm:prSet presAssocID="{BE1CA2E3-C9EE-4EBE-B093-FE5A05B0B6F4}" presName="childShp" presStyleLbl="bgAccFollowNode1" presStyleIdx="0" presStyleCnt="4" custScaleY="113490">
        <dgm:presLayoutVars>
          <dgm:bulletEnabled val="1"/>
        </dgm:presLayoutVars>
      </dgm:prSet>
      <dgm:spPr/>
    </dgm:pt>
    <dgm:pt modelId="{72EAFC5A-8A2A-46E9-9E48-63C97A4EFA1D}" type="pres">
      <dgm:prSet presAssocID="{D35D625C-2A6F-40A9-9E20-5BFC68A7425F}" presName="spacing" presStyleCnt="0"/>
      <dgm:spPr/>
    </dgm:pt>
    <dgm:pt modelId="{ACE89E17-EB5D-4E43-9481-99B52A2EEB2B}" type="pres">
      <dgm:prSet presAssocID="{D8EFEAC6-9278-44AB-B538-C47373EB299E}" presName="linNode" presStyleCnt="0"/>
      <dgm:spPr/>
    </dgm:pt>
    <dgm:pt modelId="{D9927C84-F420-4193-926E-CA17CB5F523E}" type="pres">
      <dgm:prSet presAssocID="{D8EFEAC6-9278-44AB-B538-C47373EB299E}" presName="parentShp" presStyleLbl="node1" presStyleIdx="1" presStyleCnt="4">
        <dgm:presLayoutVars>
          <dgm:bulletEnabled val="1"/>
        </dgm:presLayoutVars>
      </dgm:prSet>
      <dgm:spPr/>
    </dgm:pt>
    <dgm:pt modelId="{2B13DE58-61F5-4564-81B9-A7B4989468D0}" type="pres">
      <dgm:prSet presAssocID="{D8EFEAC6-9278-44AB-B538-C47373EB299E}" presName="childShp" presStyleLbl="bgAccFollowNode1" presStyleIdx="1" presStyleCnt="4">
        <dgm:presLayoutVars>
          <dgm:bulletEnabled val="1"/>
        </dgm:presLayoutVars>
      </dgm:prSet>
      <dgm:spPr/>
    </dgm:pt>
    <dgm:pt modelId="{8A882FF6-262B-48B2-9435-08D7805ADA3F}" type="pres">
      <dgm:prSet presAssocID="{BC88EDC1-D1D7-4C2B-BAEC-5CDAA03A5AC8}" presName="spacing" presStyleCnt="0"/>
      <dgm:spPr/>
    </dgm:pt>
    <dgm:pt modelId="{CE060CCB-4811-4178-AA5C-55585FB8B1F2}" type="pres">
      <dgm:prSet presAssocID="{68C60093-8B1E-409F-BB93-7A50EBD4A57C}" presName="linNode" presStyleCnt="0"/>
      <dgm:spPr/>
    </dgm:pt>
    <dgm:pt modelId="{ABB507C2-5F66-4C36-B496-4BCA802FA468}" type="pres">
      <dgm:prSet presAssocID="{68C60093-8B1E-409F-BB93-7A50EBD4A57C}" presName="parentShp" presStyleLbl="node1" presStyleIdx="2" presStyleCnt="4">
        <dgm:presLayoutVars>
          <dgm:bulletEnabled val="1"/>
        </dgm:presLayoutVars>
      </dgm:prSet>
      <dgm:spPr/>
    </dgm:pt>
    <dgm:pt modelId="{A304B965-74B9-4717-AE16-90BEE772A083}" type="pres">
      <dgm:prSet presAssocID="{68C60093-8B1E-409F-BB93-7A50EBD4A57C}" presName="childShp" presStyleLbl="bgAccFollowNode1" presStyleIdx="2" presStyleCnt="4">
        <dgm:presLayoutVars>
          <dgm:bulletEnabled val="1"/>
        </dgm:presLayoutVars>
      </dgm:prSet>
      <dgm:spPr/>
    </dgm:pt>
    <dgm:pt modelId="{C33B51A3-E214-4488-8A06-03B066DCF728}" type="pres">
      <dgm:prSet presAssocID="{90769382-FD89-46E1-AE24-7A91A9D82734}" presName="spacing" presStyleCnt="0"/>
      <dgm:spPr/>
    </dgm:pt>
    <dgm:pt modelId="{8FCCA5C0-EF30-4F0A-86FD-8EA6C6659C74}" type="pres">
      <dgm:prSet presAssocID="{79D1573B-1DD4-4471-8D8F-6BC359B61EF6}" presName="linNode" presStyleCnt="0"/>
      <dgm:spPr/>
    </dgm:pt>
    <dgm:pt modelId="{8034AC11-8681-41B9-8384-0173E08EBAB6}" type="pres">
      <dgm:prSet presAssocID="{79D1573B-1DD4-4471-8D8F-6BC359B61EF6}" presName="parentShp" presStyleLbl="node1" presStyleIdx="3" presStyleCnt="4">
        <dgm:presLayoutVars>
          <dgm:bulletEnabled val="1"/>
        </dgm:presLayoutVars>
      </dgm:prSet>
      <dgm:spPr/>
    </dgm:pt>
    <dgm:pt modelId="{C809BE01-BA40-4390-B386-8E25082AD07E}" type="pres">
      <dgm:prSet presAssocID="{79D1573B-1DD4-4471-8D8F-6BC359B61EF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93DEB01-C4BB-4190-BEB5-B8EF3CC00F75}" type="presOf" srcId="{D8EFEAC6-9278-44AB-B538-C47373EB299E}" destId="{D9927C84-F420-4193-926E-CA17CB5F523E}" srcOrd="0" destOrd="0" presId="urn:microsoft.com/office/officeart/2005/8/layout/vList6"/>
    <dgm:cxn modelId="{8761F712-06CB-4211-B3E1-99EB57918373}" type="presOf" srcId="{CABF25D6-2663-4234-8B64-68CC7E5BCD0E}" destId="{A304B965-74B9-4717-AE16-90BEE772A083}" srcOrd="0" destOrd="1" presId="urn:microsoft.com/office/officeart/2005/8/layout/vList6"/>
    <dgm:cxn modelId="{B2317A1B-48EC-4D1C-B72D-11A869EA1C2A}" srcId="{68C60093-8B1E-409F-BB93-7A50EBD4A57C}" destId="{CABF25D6-2663-4234-8B64-68CC7E5BCD0E}" srcOrd="1" destOrd="0" parTransId="{36416F70-C0D1-4F73-B5BE-78B22A6DAB49}" sibTransId="{4A71989C-4083-4372-A6EC-FB2D3AE91C4B}"/>
    <dgm:cxn modelId="{6B1B811C-0088-473F-838A-832D0E70DBBE}" srcId="{79D1573B-1DD4-4471-8D8F-6BC359B61EF6}" destId="{83A9549D-03EE-4BC7-8964-5444ACF7087D}" srcOrd="0" destOrd="0" parTransId="{1228BB73-6AC7-436A-8E7B-19025DD0EA3A}" sibTransId="{BA7CCF5C-5456-42A3-B2D9-61DFAEB1CCE6}"/>
    <dgm:cxn modelId="{CF956720-E8C5-4C9F-BF22-60CDE1B7EDD3}" srcId="{BE1CA2E3-C9EE-4EBE-B093-FE5A05B0B6F4}" destId="{2A6600FF-B0B1-4025-915B-E102116C62A5}" srcOrd="0" destOrd="0" parTransId="{BB523524-D536-4147-BA3F-79D6D26C2359}" sibTransId="{374F8FE3-A8EC-4666-B6CE-37400B9140CB}"/>
    <dgm:cxn modelId="{DFA50323-C3F8-45D1-BF38-C6347F077FF7}" srcId="{D3D0DF66-D454-45DC-8DC7-526E96C0E961}" destId="{79D1573B-1DD4-4471-8D8F-6BC359B61EF6}" srcOrd="3" destOrd="0" parTransId="{502117F4-57FA-4BCE-97F4-99BC03EA04F5}" sibTransId="{9883574A-A6C7-47E5-828E-8E11EA8A2CC1}"/>
    <dgm:cxn modelId="{0FCB9E31-84E5-4C5E-9159-E1A497869645}" srcId="{D3D0DF66-D454-45DC-8DC7-526E96C0E961}" destId="{D8EFEAC6-9278-44AB-B538-C47373EB299E}" srcOrd="1" destOrd="0" parTransId="{F1504A6B-BD37-4680-86A2-7920C8F53553}" sibTransId="{BC88EDC1-D1D7-4C2B-BAEC-5CDAA03A5AC8}"/>
    <dgm:cxn modelId="{CAF7E735-AA71-4033-B422-BFE7378DD5B1}" srcId="{79D1573B-1DD4-4471-8D8F-6BC359B61EF6}" destId="{E584FF1C-BD8B-4CFE-AE66-DC4DE9936B6B}" srcOrd="1" destOrd="0" parTransId="{994281B8-409A-4BFA-A0F5-FC219EF03724}" sibTransId="{7CC0E829-2688-455D-9FC0-3C9050BA5154}"/>
    <dgm:cxn modelId="{E36A0F3F-7685-4771-94A2-9AF5EA5FE7D7}" type="presOf" srcId="{60F47D9C-FB8C-4B81-AC0E-A32084EB4F66}" destId="{A304B965-74B9-4717-AE16-90BEE772A083}" srcOrd="0" destOrd="0" presId="urn:microsoft.com/office/officeart/2005/8/layout/vList6"/>
    <dgm:cxn modelId="{E9FE9942-B5C3-4DC0-8F98-F5D6EABE2F04}" type="presOf" srcId="{68C60093-8B1E-409F-BB93-7A50EBD4A57C}" destId="{ABB507C2-5F66-4C36-B496-4BCA802FA468}" srcOrd="0" destOrd="0" presId="urn:microsoft.com/office/officeart/2005/8/layout/vList6"/>
    <dgm:cxn modelId="{BBC5D270-81B2-40A3-B3F9-F5D11BB4D248}" srcId="{68C60093-8B1E-409F-BB93-7A50EBD4A57C}" destId="{60F47D9C-FB8C-4B81-AC0E-A32084EB4F66}" srcOrd="0" destOrd="0" parTransId="{5A9E98C2-69BF-4154-9716-66772F0CD3AA}" sibTransId="{0DFF58C7-C5DA-4078-87F6-A4587F16CB06}"/>
    <dgm:cxn modelId="{48F75E99-6578-42C1-B7E9-D1CEFEEAD93D}" type="presOf" srcId="{D3D0DF66-D454-45DC-8DC7-526E96C0E961}" destId="{6EB99F3B-D3C2-4E50-8FE8-2A179DB1F73B}" srcOrd="0" destOrd="0" presId="urn:microsoft.com/office/officeart/2005/8/layout/vList6"/>
    <dgm:cxn modelId="{F1D56CA5-8CAA-49F6-AA2E-D097AF1AAF0C}" srcId="{BE1CA2E3-C9EE-4EBE-B093-FE5A05B0B6F4}" destId="{D12D4B10-AFD1-4CAA-A976-850DD9801594}" srcOrd="1" destOrd="0" parTransId="{D7466375-78E5-4004-9EA7-FE830D7FA7AE}" sibTransId="{45BE0F98-761E-4007-A0A6-462887D1AE0A}"/>
    <dgm:cxn modelId="{D2D0BDB4-60C4-4105-A828-8E01B29E4D4F}" type="presOf" srcId="{BE1CA2E3-C9EE-4EBE-B093-FE5A05B0B6F4}" destId="{59147828-EE62-4AA0-83B7-15D77BBE317A}" srcOrd="0" destOrd="0" presId="urn:microsoft.com/office/officeart/2005/8/layout/vList6"/>
    <dgm:cxn modelId="{D6263BBA-A9EA-484B-B74F-C48CAA69EE9A}" type="presOf" srcId="{D12D4B10-AFD1-4CAA-A976-850DD9801594}" destId="{0C2F250A-6E43-40C2-8F1A-9B5BD47E6C6B}" srcOrd="0" destOrd="1" presId="urn:microsoft.com/office/officeart/2005/8/layout/vList6"/>
    <dgm:cxn modelId="{AA44E5BA-A1C7-4F37-8EDE-D36C9921C066}" type="presOf" srcId="{B4F09557-4D1C-4236-8886-51950D3EF2E3}" destId="{2B13DE58-61F5-4564-81B9-A7B4989468D0}" srcOrd="0" destOrd="1" presId="urn:microsoft.com/office/officeart/2005/8/layout/vList6"/>
    <dgm:cxn modelId="{FC9317BD-A9FB-4408-90B5-318A3340E6D8}" srcId="{D8EFEAC6-9278-44AB-B538-C47373EB299E}" destId="{879B4427-7B5B-4E24-B9A0-E15B8B8BF331}" srcOrd="0" destOrd="0" parTransId="{650D8B85-3976-4439-BB7D-2EB4E214DF21}" sibTransId="{E78A92C6-3CFB-425C-BDB4-107BB0642F35}"/>
    <dgm:cxn modelId="{7AC56EC3-43AE-41FF-826B-C41482060FAB}" srcId="{D8EFEAC6-9278-44AB-B538-C47373EB299E}" destId="{B4F09557-4D1C-4236-8886-51950D3EF2E3}" srcOrd="1" destOrd="0" parTransId="{BCE529AF-8150-4514-BEF5-88ACC426DDBB}" sibTransId="{84F0B2F2-5CEA-41E0-990F-CBD69DFE9A72}"/>
    <dgm:cxn modelId="{7D390EC8-4AE2-4CE6-9E19-04C812452E84}" type="presOf" srcId="{79D1573B-1DD4-4471-8D8F-6BC359B61EF6}" destId="{8034AC11-8681-41B9-8384-0173E08EBAB6}" srcOrd="0" destOrd="0" presId="urn:microsoft.com/office/officeart/2005/8/layout/vList6"/>
    <dgm:cxn modelId="{F098D8CE-2120-4AB0-8359-EE2C11EBD544}" type="presOf" srcId="{E584FF1C-BD8B-4CFE-AE66-DC4DE9936B6B}" destId="{C809BE01-BA40-4390-B386-8E25082AD07E}" srcOrd="0" destOrd="1" presId="urn:microsoft.com/office/officeart/2005/8/layout/vList6"/>
    <dgm:cxn modelId="{A45B98CF-6F40-4B75-9A34-2B36884CECFD}" srcId="{D3D0DF66-D454-45DC-8DC7-526E96C0E961}" destId="{BE1CA2E3-C9EE-4EBE-B093-FE5A05B0B6F4}" srcOrd="0" destOrd="0" parTransId="{71C0F094-2737-4F2E-84E4-948B6D833DFC}" sibTransId="{D35D625C-2A6F-40A9-9E20-5BFC68A7425F}"/>
    <dgm:cxn modelId="{212B59D0-2886-47CE-BCAE-4865E0A64A8E}" srcId="{D3D0DF66-D454-45DC-8DC7-526E96C0E961}" destId="{68C60093-8B1E-409F-BB93-7A50EBD4A57C}" srcOrd="2" destOrd="0" parTransId="{645317E0-319F-4703-A85F-9D683CC030C5}" sibTransId="{90769382-FD89-46E1-AE24-7A91A9D82734}"/>
    <dgm:cxn modelId="{1DCEE4ED-9193-474C-9D5E-93897429862D}" type="presOf" srcId="{879B4427-7B5B-4E24-B9A0-E15B8B8BF331}" destId="{2B13DE58-61F5-4564-81B9-A7B4989468D0}" srcOrd="0" destOrd="0" presId="urn:microsoft.com/office/officeart/2005/8/layout/vList6"/>
    <dgm:cxn modelId="{C6101AF5-8A09-4865-A44F-6C7C0F74D06C}" type="presOf" srcId="{2A6600FF-B0B1-4025-915B-E102116C62A5}" destId="{0C2F250A-6E43-40C2-8F1A-9B5BD47E6C6B}" srcOrd="0" destOrd="0" presId="urn:microsoft.com/office/officeart/2005/8/layout/vList6"/>
    <dgm:cxn modelId="{DC6163F7-F716-45E2-A34E-C3712788B4EB}" type="presOf" srcId="{83A9549D-03EE-4BC7-8964-5444ACF7087D}" destId="{C809BE01-BA40-4390-B386-8E25082AD07E}" srcOrd="0" destOrd="0" presId="urn:microsoft.com/office/officeart/2005/8/layout/vList6"/>
    <dgm:cxn modelId="{C7AF5C61-C788-4CB4-A492-F33DDDDC5854}" type="presParOf" srcId="{6EB99F3B-D3C2-4E50-8FE8-2A179DB1F73B}" destId="{FEE57E3A-284E-402F-948F-710A5367969A}" srcOrd="0" destOrd="0" presId="urn:microsoft.com/office/officeart/2005/8/layout/vList6"/>
    <dgm:cxn modelId="{FC86C652-BDDA-4B87-8576-BFAF840DD3EB}" type="presParOf" srcId="{FEE57E3A-284E-402F-948F-710A5367969A}" destId="{59147828-EE62-4AA0-83B7-15D77BBE317A}" srcOrd="0" destOrd="0" presId="urn:microsoft.com/office/officeart/2005/8/layout/vList6"/>
    <dgm:cxn modelId="{AB1C5879-A850-468A-A916-E3E38684094E}" type="presParOf" srcId="{FEE57E3A-284E-402F-948F-710A5367969A}" destId="{0C2F250A-6E43-40C2-8F1A-9B5BD47E6C6B}" srcOrd="1" destOrd="0" presId="urn:microsoft.com/office/officeart/2005/8/layout/vList6"/>
    <dgm:cxn modelId="{3D0B0663-BBE5-4D6D-8291-99E0B9170325}" type="presParOf" srcId="{6EB99F3B-D3C2-4E50-8FE8-2A179DB1F73B}" destId="{72EAFC5A-8A2A-46E9-9E48-63C97A4EFA1D}" srcOrd="1" destOrd="0" presId="urn:microsoft.com/office/officeart/2005/8/layout/vList6"/>
    <dgm:cxn modelId="{ECDA8364-694E-40DB-BC9A-F51341A604C2}" type="presParOf" srcId="{6EB99F3B-D3C2-4E50-8FE8-2A179DB1F73B}" destId="{ACE89E17-EB5D-4E43-9481-99B52A2EEB2B}" srcOrd="2" destOrd="0" presId="urn:microsoft.com/office/officeart/2005/8/layout/vList6"/>
    <dgm:cxn modelId="{4F62B5C4-DA60-4CF1-9EB7-3796E92B8C0E}" type="presParOf" srcId="{ACE89E17-EB5D-4E43-9481-99B52A2EEB2B}" destId="{D9927C84-F420-4193-926E-CA17CB5F523E}" srcOrd="0" destOrd="0" presId="urn:microsoft.com/office/officeart/2005/8/layout/vList6"/>
    <dgm:cxn modelId="{6E69ED91-3E7A-48EB-9579-DED65A0C2449}" type="presParOf" srcId="{ACE89E17-EB5D-4E43-9481-99B52A2EEB2B}" destId="{2B13DE58-61F5-4564-81B9-A7B4989468D0}" srcOrd="1" destOrd="0" presId="urn:microsoft.com/office/officeart/2005/8/layout/vList6"/>
    <dgm:cxn modelId="{4C025A86-9602-4B13-AA4F-BE2026AB7A9C}" type="presParOf" srcId="{6EB99F3B-D3C2-4E50-8FE8-2A179DB1F73B}" destId="{8A882FF6-262B-48B2-9435-08D7805ADA3F}" srcOrd="3" destOrd="0" presId="urn:microsoft.com/office/officeart/2005/8/layout/vList6"/>
    <dgm:cxn modelId="{678E6F0F-AFF3-44D0-91ED-A972B4F5EB4C}" type="presParOf" srcId="{6EB99F3B-D3C2-4E50-8FE8-2A179DB1F73B}" destId="{CE060CCB-4811-4178-AA5C-55585FB8B1F2}" srcOrd="4" destOrd="0" presId="urn:microsoft.com/office/officeart/2005/8/layout/vList6"/>
    <dgm:cxn modelId="{6F74EBE8-D93B-4D22-B8A7-1D89D802E7B3}" type="presParOf" srcId="{CE060CCB-4811-4178-AA5C-55585FB8B1F2}" destId="{ABB507C2-5F66-4C36-B496-4BCA802FA468}" srcOrd="0" destOrd="0" presId="urn:microsoft.com/office/officeart/2005/8/layout/vList6"/>
    <dgm:cxn modelId="{8BCB63E4-3DCA-42B4-BD84-FE859DE78AB5}" type="presParOf" srcId="{CE060CCB-4811-4178-AA5C-55585FB8B1F2}" destId="{A304B965-74B9-4717-AE16-90BEE772A083}" srcOrd="1" destOrd="0" presId="urn:microsoft.com/office/officeart/2005/8/layout/vList6"/>
    <dgm:cxn modelId="{5B3F98E9-CED2-4581-B76E-DC6AB4DF1E4D}" type="presParOf" srcId="{6EB99F3B-D3C2-4E50-8FE8-2A179DB1F73B}" destId="{C33B51A3-E214-4488-8A06-03B066DCF728}" srcOrd="5" destOrd="0" presId="urn:microsoft.com/office/officeart/2005/8/layout/vList6"/>
    <dgm:cxn modelId="{7B038D87-902B-4D42-BFFE-585CC2CBC673}" type="presParOf" srcId="{6EB99F3B-D3C2-4E50-8FE8-2A179DB1F73B}" destId="{8FCCA5C0-EF30-4F0A-86FD-8EA6C6659C74}" srcOrd="6" destOrd="0" presId="urn:microsoft.com/office/officeart/2005/8/layout/vList6"/>
    <dgm:cxn modelId="{6C401957-0DBF-4852-87D8-690D17C2AD09}" type="presParOf" srcId="{8FCCA5C0-EF30-4F0A-86FD-8EA6C6659C74}" destId="{8034AC11-8681-41B9-8384-0173E08EBAB6}" srcOrd="0" destOrd="0" presId="urn:microsoft.com/office/officeart/2005/8/layout/vList6"/>
    <dgm:cxn modelId="{889C8EE4-4B53-4AC3-A921-DB1DC54D2D52}" type="presParOf" srcId="{8FCCA5C0-EF30-4F0A-86FD-8EA6C6659C74}" destId="{C809BE01-BA40-4390-B386-8E25082AD0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EDB237-2B1B-4422-A416-95D11D69D3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A07600-F321-439E-80DE-7CA60F9CAAE9}">
      <dgm:prSet/>
      <dgm:spPr/>
      <dgm:t>
        <a:bodyPr/>
        <a:lstStyle/>
        <a:p>
          <a:pPr rtl="0"/>
          <a:r>
            <a:rPr lang="cs-CZ" b="0"/>
            <a:t>Ohlášení stavby</a:t>
          </a:r>
          <a:endParaRPr lang="cs-CZ"/>
        </a:p>
      </dgm:t>
    </dgm:pt>
    <dgm:pt modelId="{DA0C1E90-32A5-4D70-9CD8-8063549A43F7}" type="parTrans" cxnId="{A4935DAF-0DD7-4AA4-8EDC-68AB1987C785}">
      <dgm:prSet/>
      <dgm:spPr/>
      <dgm:t>
        <a:bodyPr/>
        <a:lstStyle/>
        <a:p>
          <a:endParaRPr lang="cs-CZ"/>
        </a:p>
      </dgm:t>
    </dgm:pt>
    <dgm:pt modelId="{A56477FE-4457-4622-866A-5923FA9D04DE}" type="sibTrans" cxnId="{A4935DAF-0DD7-4AA4-8EDC-68AB1987C785}">
      <dgm:prSet/>
      <dgm:spPr/>
      <dgm:t>
        <a:bodyPr/>
        <a:lstStyle/>
        <a:p>
          <a:endParaRPr lang="cs-CZ"/>
        </a:p>
      </dgm:t>
    </dgm:pt>
    <dgm:pt modelId="{88D6A494-621E-4330-9161-960983750913}">
      <dgm:prSet/>
      <dgm:spPr/>
      <dgm:t>
        <a:bodyPr/>
        <a:lstStyle/>
        <a:p>
          <a:pPr rtl="0"/>
          <a:r>
            <a:rPr lang="cs-CZ" b="0"/>
            <a:t>Územní rozhodnutí</a:t>
          </a:r>
          <a:endParaRPr lang="cs-CZ"/>
        </a:p>
      </dgm:t>
    </dgm:pt>
    <dgm:pt modelId="{914D5603-EDBC-4294-B586-4247B5B8BF1D}" type="parTrans" cxnId="{2DA55DF4-0E82-4E4D-8B19-6AD6D2A951A0}">
      <dgm:prSet/>
      <dgm:spPr/>
      <dgm:t>
        <a:bodyPr/>
        <a:lstStyle/>
        <a:p>
          <a:endParaRPr lang="cs-CZ"/>
        </a:p>
      </dgm:t>
    </dgm:pt>
    <dgm:pt modelId="{3428661F-ACEA-494B-9102-1B2F9D0C5A5F}" type="sibTrans" cxnId="{2DA55DF4-0E82-4E4D-8B19-6AD6D2A951A0}">
      <dgm:prSet/>
      <dgm:spPr/>
      <dgm:t>
        <a:bodyPr/>
        <a:lstStyle/>
        <a:p>
          <a:endParaRPr lang="cs-CZ"/>
        </a:p>
      </dgm:t>
    </dgm:pt>
    <dgm:pt modelId="{1FB96082-F8D1-4CA9-AA67-F986C4D30C8F}">
      <dgm:prSet/>
      <dgm:spPr/>
      <dgm:t>
        <a:bodyPr/>
        <a:lstStyle/>
        <a:p>
          <a:pPr rtl="0"/>
          <a:r>
            <a:rPr lang="cs-CZ" b="0" dirty="0"/>
            <a:t>Územní souhlas</a:t>
          </a:r>
          <a:endParaRPr lang="cs-CZ" dirty="0"/>
        </a:p>
      </dgm:t>
    </dgm:pt>
    <dgm:pt modelId="{88511858-0912-441C-A372-A40F49757123}" type="parTrans" cxnId="{2CCE0FF4-88E9-425E-8B93-D6BEFB41BE05}">
      <dgm:prSet/>
      <dgm:spPr/>
      <dgm:t>
        <a:bodyPr/>
        <a:lstStyle/>
        <a:p>
          <a:endParaRPr lang="cs-CZ"/>
        </a:p>
      </dgm:t>
    </dgm:pt>
    <dgm:pt modelId="{C7148EF7-7307-44DB-8923-188B65B82F9B}" type="sibTrans" cxnId="{2CCE0FF4-88E9-425E-8B93-D6BEFB41BE05}">
      <dgm:prSet/>
      <dgm:spPr/>
      <dgm:t>
        <a:bodyPr/>
        <a:lstStyle/>
        <a:p>
          <a:endParaRPr lang="cs-CZ"/>
        </a:p>
      </dgm:t>
    </dgm:pt>
    <dgm:pt modelId="{EE3ED559-92B7-42FA-BE45-382AEFBD5849}">
      <dgm:prSet/>
      <dgm:spPr/>
      <dgm:t>
        <a:bodyPr/>
        <a:lstStyle/>
        <a:p>
          <a:pPr rtl="0"/>
          <a:r>
            <a:rPr lang="cs-CZ" b="0"/>
            <a:t>Stavební povolení</a:t>
          </a:r>
          <a:endParaRPr lang="cs-CZ"/>
        </a:p>
      </dgm:t>
    </dgm:pt>
    <dgm:pt modelId="{F0504EB5-6FDC-4120-A78B-FFE13D530522}" type="parTrans" cxnId="{82D4EAC1-BEFC-46E1-A2B8-4216CBDC869D}">
      <dgm:prSet/>
      <dgm:spPr/>
      <dgm:t>
        <a:bodyPr/>
        <a:lstStyle/>
        <a:p>
          <a:endParaRPr lang="cs-CZ"/>
        </a:p>
      </dgm:t>
    </dgm:pt>
    <dgm:pt modelId="{03775B6B-9680-4512-925E-9B5177A73897}" type="sibTrans" cxnId="{82D4EAC1-BEFC-46E1-A2B8-4216CBDC869D}">
      <dgm:prSet/>
      <dgm:spPr/>
      <dgm:t>
        <a:bodyPr/>
        <a:lstStyle/>
        <a:p>
          <a:endParaRPr lang="cs-CZ"/>
        </a:p>
      </dgm:t>
    </dgm:pt>
    <dgm:pt modelId="{FF03F368-B31D-4FB5-8D4C-F2DBA1A26AA3}">
      <dgm:prSet/>
      <dgm:spPr/>
      <dgm:t>
        <a:bodyPr/>
        <a:lstStyle/>
        <a:p>
          <a:pPr rtl="0"/>
          <a:r>
            <a:rPr lang="cs-CZ" b="0" dirty="0"/>
            <a:t>Kolaudační souhlas</a:t>
          </a:r>
          <a:endParaRPr lang="cs-CZ" dirty="0"/>
        </a:p>
      </dgm:t>
    </dgm:pt>
    <dgm:pt modelId="{4554163E-4D86-4FDB-9E9B-144007F9D280}" type="parTrans" cxnId="{23D30CAD-9BEB-4696-BB18-887166B2F849}">
      <dgm:prSet/>
      <dgm:spPr/>
      <dgm:t>
        <a:bodyPr/>
        <a:lstStyle/>
        <a:p>
          <a:endParaRPr lang="cs-CZ"/>
        </a:p>
      </dgm:t>
    </dgm:pt>
    <dgm:pt modelId="{B9DD158C-87BF-42A3-8187-48CEF524E680}" type="sibTrans" cxnId="{23D30CAD-9BEB-4696-BB18-887166B2F849}">
      <dgm:prSet/>
      <dgm:spPr/>
      <dgm:t>
        <a:bodyPr/>
        <a:lstStyle/>
        <a:p>
          <a:endParaRPr lang="cs-CZ"/>
        </a:p>
      </dgm:t>
    </dgm:pt>
    <dgm:pt modelId="{52EDFA70-395C-4D99-8C19-4852435DBF1B}">
      <dgm:prSet/>
      <dgm:spPr/>
      <dgm:t>
        <a:bodyPr/>
        <a:lstStyle/>
        <a:p>
          <a:pPr rtl="0"/>
          <a:r>
            <a:rPr lang="cs-CZ" b="0"/>
            <a:t>Odstranění stavby</a:t>
          </a:r>
          <a:endParaRPr lang="cs-CZ"/>
        </a:p>
      </dgm:t>
    </dgm:pt>
    <dgm:pt modelId="{72F2DA67-B186-4FFA-9770-16EB8D2C8410}" type="parTrans" cxnId="{EC4AC484-8EA0-4F72-B9D3-0E5EE19E7916}">
      <dgm:prSet/>
      <dgm:spPr/>
      <dgm:t>
        <a:bodyPr/>
        <a:lstStyle/>
        <a:p>
          <a:endParaRPr lang="cs-CZ"/>
        </a:p>
      </dgm:t>
    </dgm:pt>
    <dgm:pt modelId="{A11DC2B4-AF02-4FC3-B26B-CCF813EE8F10}" type="sibTrans" cxnId="{EC4AC484-8EA0-4F72-B9D3-0E5EE19E7916}">
      <dgm:prSet/>
      <dgm:spPr/>
      <dgm:t>
        <a:bodyPr/>
        <a:lstStyle/>
        <a:p>
          <a:endParaRPr lang="cs-CZ"/>
        </a:p>
      </dgm:t>
    </dgm:pt>
    <dgm:pt modelId="{6C69E3B8-9615-4FD0-82D9-60D9148500C4}">
      <dgm:prSet/>
      <dgm:spPr/>
      <dgm:t>
        <a:bodyPr/>
        <a:lstStyle/>
        <a:p>
          <a:pPr rtl="0"/>
          <a:r>
            <a:rPr lang="cs-CZ" b="0"/>
            <a:t>Provedení terénních úprav</a:t>
          </a:r>
          <a:endParaRPr lang="cs-CZ"/>
        </a:p>
      </dgm:t>
    </dgm:pt>
    <dgm:pt modelId="{880800E8-3C9E-425A-A797-9C51F3A2EA01}" type="parTrans" cxnId="{581EC132-511C-45C5-9AE7-E71F469B1ADB}">
      <dgm:prSet/>
      <dgm:spPr/>
      <dgm:t>
        <a:bodyPr/>
        <a:lstStyle/>
        <a:p>
          <a:endParaRPr lang="cs-CZ"/>
        </a:p>
      </dgm:t>
    </dgm:pt>
    <dgm:pt modelId="{9A7B723B-DFE5-4632-B16E-361C34C105AF}" type="sibTrans" cxnId="{581EC132-511C-45C5-9AE7-E71F469B1ADB}">
      <dgm:prSet/>
      <dgm:spPr/>
      <dgm:t>
        <a:bodyPr/>
        <a:lstStyle/>
        <a:p>
          <a:endParaRPr lang="cs-CZ"/>
        </a:p>
      </dgm:t>
    </dgm:pt>
    <dgm:pt modelId="{2D614D37-7538-4BB5-8A12-7BF05B2D1E3D}">
      <dgm:prSet/>
      <dgm:spPr/>
      <dgm:t>
        <a:bodyPr/>
        <a:lstStyle/>
        <a:p>
          <a:pPr rtl="0"/>
          <a:r>
            <a:rPr lang="cs-CZ" b="0" dirty="0"/>
            <a:t>Nakládání s vodními díly a vodami</a:t>
          </a:r>
          <a:endParaRPr lang="cs-CZ" dirty="0"/>
        </a:p>
      </dgm:t>
    </dgm:pt>
    <dgm:pt modelId="{EAACB0D6-E696-49BC-907B-4840C7D5D309}" type="parTrans" cxnId="{04668541-2D67-42DF-8791-B2FB8BA5B78E}">
      <dgm:prSet/>
      <dgm:spPr/>
      <dgm:t>
        <a:bodyPr/>
        <a:lstStyle/>
        <a:p>
          <a:endParaRPr lang="cs-CZ"/>
        </a:p>
      </dgm:t>
    </dgm:pt>
    <dgm:pt modelId="{48A186B8-96DB-41E5-A645-4BE0FC79039C}" type="sibTrans" cxnId="{04668541-2D67-42DF-8791-B2FB8BA5B78E}">
      <dgm:prSet/>
      <dgm:spPr/>
      <dgm:t>
        <a:bodyPr/>
        <a:lstStyle/>
        <a:p>
          <a:endParaRPr lang="cs-CZ"/>
        </a:p>
      </dgm:t>
    </dgm:pt>
    <dgm:pt modelId="{DF52D5A1-0572-4808-B621-7AD7E79FEA2B}">
      <dgm:prSet/>
      <dgm:spPr/>
      <dgm:t>
        <a:bodyPr/>
        <a:lstStyle/>
        <a:p>
          <a:pPr rtl="0"/>
          <a:r>
            <a:rPr lang="cs-CZ" b="0" dirty="0"/>
            <a:t>Změna využívání stavby</a:t>
          </a:r>
          <a:endParaRPr lang="cs-CZ" dirty="0"/>
        </a:p>
      </dgm:t>
    </dgm:pt>
    <dgm:pt modelId="{B29C9726-0BAB-4DDE-9008-6E2EBDE5D5CC}" type="parTrans" cxnId="{2B16E093-7075-497E-8789-AABCBE30570F}">
      <dgm:prSet/>
      <dgm:spPr/>
      <dgm:t>
        <a:bodyPr/>
        <a:lstStyle/>
        <a:p>
          <a:endParaRPr lang="cs-CZ"/>
        </a:p>
      </dgm:t>
    </dgm:pt>
    <dgm:pt modelId="{091859DB-02B1-4463-BDC3-52E43E684506}" type="sibTrans" cxnId="{2B16E093-7075-497E-8789-AABCBE30570F}">
      <dgm:prSet/>
      <dgm:spPr/>
      <dgm:t>
        <a:bodyPr/>
        <a:lstStyle/>
        <a:p>
          <a:endParaRPr lang="cs-CZ"/>
        </a:p>
      </dgm:t>
    </dgm:pt>
    <dgm:pt modelId="{ADD96D72-FC05-4D10-990D-C1B702046CF0}" type="pres">
      <dgm:prSet presAssocID="{90EDB237-2B1B-4422-A416-95D11D69D30E}" presName="Name0" presStyleCnt="0">
        <dgm:presLayoutVars>
          <dgm:dir/>
          <dgm:animLvl val="lvl"/>
          <dgm:resizeHandles val="exact"/>
        </dgm:presLayoutVars>
      </dgm:prSet>
      <dgm:spPr/>
    </dgm:pt>
    <dgm:pt modelId="{859268B6-9555-4EA9-BD24-06A6A83D794E}" type="pres">
      <dgm:prSet presAssocID="{C1A07600-F321-439E-80DE-7CA60F9CAAE9}" presName="linNode" presStyleCnt="0"/>
      <dgm:spPr/>
    </dgm:pt>
    <dgm:pt modelId="{C9CC22E8-F6BF-4DD7-AA6C-D2285BABF35A}" type="pres">
      <dgm:prSet presAssocID="{C1A07600-F321-439E-80DE-7CA60F9CAAE9}" presName="parentText" presStyleLbl="node1" presStyleIdx="0" presStyleCnt="9" custScaleX="153312">
        <dgm:presLayoutVars>
          <dgm:chMax val="1"/>
          <dgm:bulletEnabled val="1"/>
        </dgm:presLayoutVars>
      </dgm:prSet>
      <dgm:spPr/>
    </dgm:pt>
    <dgm:pt modelId="{3E14B1DD-4913-45B2-9C10-38E9547EFE9B}" type="pres">
      <dgm:prSet presAssocID="{A56477FE-4457-4622-866A-5923FA9D04DE}" presName="sp" presStyleCnt="0"/>
      <dgm:spPr/>
    </dgm:pt>
    <dgm:pt modelId="{9BB2FC95-C933-4A98-9930-67E8FB388899}" type="pres">
      <dgm:prSet presAssocID="{88D6A494-621E-4330-9161-960983750913}" presName="linNode" presStyleCnt="0"/>
      <dgm:spPr/>
    </dgm:pt>
    <dgm:pt modelId="{7E5AE3CF-BC84-462E-A898-046C76D00D42}" type="pres">
      <dgm:prSet presAssocID="{88D6A494-621E-4330-9161-960983750913}" presName="parentText" presStyleLbl="node1" presStyleIdx="1" presStyleCnt="9" custScaleX="153312">
        <dgm:presLayoutVars>
          <dgm:chMax val="1"/>
          <dgm:bulletEnabled val="1"/>
        </dgm:presLayoutVars>
      </dgm:prSet>
      <dgm:spPr/>
    </dgm:pt>
    <dgm:pt modelId="{8258DE8F-A8E0-4AC5-A218-F14BB50E8060}" type="pres">
      <dgm:prSet presAssocID="{3428661F-ACEA-494B-9102-1B2F9D0C5A5F}" presName="sp" presStyleCnt="0"/>
      <dgm:spPr/>
    </dgm:pt>
    <dgm:pt modelId="{8B8EBC05-BFBF-49CF-84EF-20181953155E}" type="pres">
      <dgm:prSet presAssocID="{1FB96082-F8D1-4CA9-AA67-F986C4D30C8F}" presName="linNode" presStyleCnt="0"/>
      <dgm:spPr/>
    </dgm:pt>
    <dgm:pt modelId="{5B81C03C-99A2-4999-903A-C00A036E8587}" type="pres">
      <dgm:prSet presAssocID="{1FB96082-F8D1-4CA9-AA67-F986C4D30C8F}" presName="parentText" presStyleLbl="node1" presStyleIdx="2" presStyleCnt="9" custScaleX="153312">
        <dgm:presLayoutVars>
          <dgm:chMax val="1"/>
          <dgm:bulletEnabled val="1"/>
        </dgm:presLayoutVars>
      </dgm:prSet>
      <dgm:spPr/>
    </dgm:pt>
    <dgm:pt modelId="{A5C8895F-E3DD-44D2-A8A4-090855CB8446}" type="pres">
      <dgm:prSet presAssocID="{C7148EF7-7307-44DB-8923-188B65B82F9B}" presName="sp" presStyleCnt="0"/>
      <dgm:spPr/>
    </dgm:pt>
    <dgm:pt modelId="{047684ED-35C5-47F6-B5FB-A6C6BC053641}" type="pres">
      <dgm:prSet presAssocID="{EE3ED559-92B7-42FA-BE45-382AEFBD5849}" presName="linNode" presStyleCnt="0"/>
      <dgm:spPr/>
    </dgm:pt>
    <dgm:pt modelId="{C4A6F15F-F855-423E-8185-E548F230DB14}" type="pres">
      <dgm:prSet presAssocID="{EE3ED559-92B7-42FA-BE45-382AEFBD5849}" presName="parentText" presStyleLbl="node1" presStyleIdx="3" presStyleCnt="9" custScaleX="153312">
        <dgm:presLayoutVars>
          <dgm:chMax val="1"/>
          <dgm:bulletEnabled val="1"/>
        </dgm:presLayoutVars>
      </dgm:prSet>
      <dgm:spPr/>
    </dgm:pt>
    <dgm:pt modelId="{F4467DDC-7B0F-4A90-83B0-8770CCCC0618}" type="pres">
      <dgm:prSet presAssocID="{03775B6B-9680-4512-925E-9B5177A73897}" presName="sp" presStyleCnt="0"/>
      <dgm:spPr/>
    </dgm:pt>
    <dgm:pt modelId="{94BAF332-7750-4A2A-95D5-AD963F0EBB6B}" type="pres">
      <dgm:prSet presAssocID="{FF03F368-B31D-4FB5-8D4C-F2DBA1A26AA3}" presName="linNode" presStyleCnt="0"/>
      <dgm:spPr/>
    </dgm:pt>
    <dgm:pt modelId="{6F9015A8-C7F6-4D7F-AD45-AD5279C202DB}" type="pres">
      <dgm:prSet presAssocID="{FF03F368-B31D-4FB5-8D4C-F2DBA1A26AA3}" presName="parentText" presStyleLbl="node1" presStyleIdx="4" presStyleCnt="9" custScaleX="153312">
        <dgm:presLayoutVars>
          <dgm:chMax val="1"/>
          <dgm:bulletEnabled val="1"/>
        </dgm:presLayoutVars>
      </dgm:prSet>
      <dgm:spPr/>
    </dgm:pt>
    <dgm:pt modelId="{65F255E1-A192-4C7F-A6E8-367D003839AE}" type="pres">
      <dgm:prSet presAssocID="{B9DD158C-87BF-42A3-8187-48CEF524E680}" presName="sp" presStyleCnt="0"/>
      <dgm:spPr/>
    </dgm:pt>
    <dgm:pt modelId="{A4415D92-0B0F-4B57-891B-9093CD3D9230}" type="pres">
      <dgm:prSet presAssocID="{52EDFA70-395C-4D99-8C19-4852435DBF1B}" presName="linNode" presStyleCnt="0"/>
      <dgm:spPr/>
    </dgm:pt>
    <dgm:pt modelId="{A032D257-1135-4AA8-A1EA-5C3DCC847027}" type="pres">
      <dgm:prSet presAssocID="{52EDFA70-395C-4D99-8C19-4852435DBF1B}" presName="parentText" presStyleLbl="node1" presStyleIdx="5" presStyleCnt="9" custScaleX="153312">
        <dgm:presLayoutVars>
          <dgm:chMax val="1"/>
          <dgm:bulletEnabled val="1"/>
        </dgm:presLayoutVars>
      </dgm:prSet>
      <dgm:spPr/>
    </dgm:pt>
    <dgm:pt modelId="{875C77EB-9C57-4A4A-9DCA-6B466CC09F98}" type="pres">
      <dgm:prSet presAssocID="{A11DC2B4-AF02-4FC3-B26B-CCF813EE8F10}" presName="sp" presStyleCnt="0"/>
      <dgm:spPr/>
    </dgm:pt>
    <dgm:pt modelId="{4C6D4C09-A1C9-4578-9D8E-56C134F789B3}" type="pres">
      <dgm:prSet presAssocID="{6C69E3B8-9615-4FD0-82D9-60D9148500C4}" presName="linNode" presStyleCnt="0"/>
      <dgm:spPr/>
    </dgm:pt>
    <dgm:pt modelId="{41DBC415-EB77-4536-9239-F6DCDA334688}" type="pres">
      <dgm:prSet presAssocID="{6C69E3B8-9615-4FD0-82D9-60D9148500C4}" presName="parentText" presStyleLbl="node1" presStyleIdx="6" presStyleCnt="9" custScaleX="153312">
        <dgm:presLayoutVars>
          <dgm:chMax val="1"/>
          <dgm:bulletEnabled val="1"/>
        </dgm:presLayoutVars>
      </dgm:prSet>
      <dgm:spPr/>
    </dgm:pt>
    <dgm:pt modelId="{07138D84-F88B-41A4-B03D-F218FBB929CF}" type="pres">
      <dgm:prSet presAssocID="{9A7B723B-DFE5-4632-B16E-361C34C105AF}" presName="sp" presStyleCnt="0"/>
      <dgm:spPr/>
    </dgm:pt>
    <dgm:pt modelId="{B140A2A4-196C-4267-A83E-F6C092112CE5}" type="pres">
      <dgm:prSet presAssocID="{2D614D37-7538-4BB5-8A12-7BF05B2D1E3D}" presName="linNode" presStyleCnt="0"/>
      <dgm:spPr/>
    </dgm:pt>
    <dgm:pt modelId="{00503296-6040-47FB-BD48-87CF04A13D92}" type="pres">
      <dgm:prSet presAssocID="{2D614D37-7538-4BB5-8A12-7BF05B2D1E3D}" presName="parentText" presStyleLbl="node1" presStyleIdx="7" presStyleCnt="9" custScaleX="153312">
        <dgm:presLayoutVars>
          <dgm:chMax val="1"/>
          <dgm:bulletEnabled val="1"/>
        </dgm:presLayoutVars>
      </dgm:prSet>
      <dgm:spPr/>
    </dgm:pt>
    <dgm:pt modelId="{E76CE9A3-6CFD-4069-8431-A749C9244B03}" type="pres">
      <dgm:prSet presAssocID="{48A186B8-96DB-41E5-A645-4BE0FC79039C}" presName="sp" presStyleCnt="0"/>
      <dgm:spPr/>
    </dgm:pt>
    <dgm:pt modelId="{77DEBE57-A5A8-41E9-A71A-5955C83C1F7C}" type="pres">
      <dgm:prSet presAssocID="{DF52D5A1-0572-4808-B621-7AD7E79FEA2B}" presName="linNode" presStyleCnt="0"/>
      <dgm:spPr/>
    </dgm:pt>
    <dgm:pt modelId="{EAB0ABFD-9331-4146-966B-2F43342EE6BA}" type="pres">
      <dgm:prSet presAssocID="{DF52D5A1-0572-4808-B621-7AD7E79FEA2B}" presName="parentText" presStyleLbl="node1" presStyleIdx="8" presStyleCnt="9" custScaleX="153312">
        <dgm:presLayoutVars>
          <dgm:chMax val="1"/>
          <dgm:bulletEnabled val="1"/>
        </dgm:presLayoutVars>
      </dgm:prSet>
      <dgm:spPr/>
    </dgm:pt>
  </dgm:ptLst>
  <dgm:cxnLst>
    <dgm:cxn modelId="{2DC40608-CFE3-4248-84A4-539A69A07ABC}" type="presOf" srcId="{1FB96082-F8D1-4CA9-AA67-F986C4D30C8F}" destId="{5B81C03C-99A2-4999-903A-C00A036E8587}" srcOrd="0" destOrd="0" presId="urn:microsoft.com/office/officeart/2005/8/layout/vList5"/>
    <dgm:cxn modelId="{D3D15B1F-F625-44E0-89FB-EE8FB4202B7D}" type="presOf" srcId="{DF52D5A1-0572-4808-B621-7AD7E79FEA2B}" destId="{EAB0ABFD-9331-4146-966B-2F43342EE6BA}" srcOrd="0" destOrd="0" presId="urn:microsoft.com/office/officeart/2005/8/layout/vList5"/>
    <dgm:cxn modelId="{581EC132-511C-45C5-9AE7-E71F469B1ADB}" srcId="{90EDB237-2B1B-4422-A416-95D11D69D30E}" destId="{6C69E3B8-9615-4FD0-82D9-60D9148500C4}" srcOrd="6" destOrd="0" parTransId="{880800E8-3C9E-425A-A797-9C51F3A2EA01}" sibTransId="{9A7B723B-DFE5-4632-B16E-361C34C105AF}"/>
    <dgm:cxn modelId="{7BC7B85F-F965-460A-936D-DBC1D64BAE60}" type="presOf" srcId="{2D614D37-7538-4BB5-8A12-7BF05B2D1E3D}" destId="{00503296-6040-47FB-BD48-87CF04A13D92}" srcOrd="0" destOrd="0" presId="urn:microsoft.com/office/officeart/2005/8/layout/vList5"/>
    <dgm:cxn modelId="{04668541-2D67-42DF-8791-B2FB8BA5B78E}" srcId="{90EDB237-2B1B-4422-A416-95D11D69D30E}" destId="{2D614D37-7538-4BB5-8A12-7BF05B2D1E3D}" srcOrd="7" destOrd="0" parTransId="{EAACB0D6-E696-49BC-907B-4840C7D5D309}" sibTransId="{48A186B8-96DB-41E5-A645-4BE0FC79039C}"/>
    <dgm:cxn modelId="{15D86968-17E6-4942-AB44-60DD4C61D145}" type="presOf" srcId="{6C69E3B8-9615-4FD0-82D9-60D9148500C4}" destId="{41DBC415-EB77-4536-9239-F6DCDA334688}" srcOrd="0" destOrd="0" presId="urn:microsoft.com/office/officeart/2005/8/layout/vList5"/>
    <dgm:cxn modelId="{0830175A-12FD-4CD1-AEA5-7CC326F144DE}" type="presOf" srcId="{EE3ED559-92B7-42FA-BE45-382AEFBD5849}" destId="{C4A6F15F-F855-423E-8185-E548F230DB14}" srcOrd="0" destOrd="0" presId="urn:microsoft.com/office/officeart/2005/8/layout/vList5"/>
    <dgm:cxn modelId="{EC4AC484-8EA0-4F72-B9D3-0E5EE19E7916}" srcId="{90EDB237-2B1B-4422-A416-95D11D69D30E}" destId="{52EDFA70-395C-4D99-8C19-4852435DBF1B}" srcOrd="5" destOrd="0" parTransId="{72F2DA67-B186-4FFA-9770-16EB8D2C8410}" sibTransId="{A11DC2B4-AF02-4FC3-B26B-CCF813EE8F10}"/>
    <dgm:cxn modelId="{2B16E093-7075-497E-8789-AABCBE30570F}" srcId="{90EDB237-2B1B-4422-A416-95D11D69D30E}" destId="{DF52D5A1-0572-4808-B621-7AD7E79FEA2B}" srcOrd="8" destOrd="0" parTransId="{B29C9726-0BAB-4DDE-9008-6E2EBDE5D5CC}" sibTransId="{091859DB-02B1-4463-BDC3-52E43E684506}"/>
    <dgm:cxn modelId="{22423795-3F0F-4528-8F5E-0F5C98EBC03E}" type="presOf" srcId="{90EDB237-2B1B-4422-A416-95D11D69D30E}" destId="{ADD96D72-FC05-4D10-990D-C1B702046CF0}" srcOrd="0" destOrd="0" presId="urn:microsoft.com/office/officeart/2005/8/layout/vList5"/>
    <dgm:cxn modelId="{C8BCFB95-0177-4F2F-A43C-D5FC86AC787D}" type="presOf" srcId="{52EDFA70-395C-4D99-8C19-4852435DBF1B}" destId="{A032D257-1135-4AA8-A1EA-5C3DCC847027}" srcOrd="0" destOrd="0" presId="urn:microsoft.com/office/officeart/2005/8/layout/vList5"/>
    <dgm:cxn modelId="{23D30CAD-9BEB-4696-BB18-887166B2F849}" srcId="{90EDB237-2B1B-4422-A416-95D11D69D30E}" destId="{FF03F368-B31D-4FB5-8D4C-F2DBA1A26AA3}" srcOrd="4" destOrd="0" parTransId="{4554163E-4D86-4FDB-9E9B-144007F9D280}" sibTransId="{B9DD158C-87BF-42A3-8187-48CEF524E680}"/>
    <dgm:cxn modelId="{A4935DAF-0DD7-4AA4-8EDC-68AB1987C785}" srcId="{90EDB237-2B1B-4422-A416-95D11D69D30E}" destId="{C1A07600-F321-439E-80DE-7CA60F9CAAE9}" srcOrd="0" destOrd="0" parTransId="{DA0C1E90-32A5-4D70-9CD8-8063549A43F7}" sibTransId="{A56477FE-4457-4622-866A-5923FA9D04DE}"/>
    <dgm:cxn modelId="{731139BB-D2C8-4896-8211-16A1BD7BF4B5}" type="presOf" srcId="{88D6A494-621E-4330-9161-960983750913}" destId="{7E5AE3CF-BC84-462E-A898-046C76D00D42}" srcOrd="0" destOrd="0" presId="urn:microsoft.com/office/officeart/2005/8/layout/vList5"/>
    <dgm:cxn modelId="{5DA860BF-AB50-49CA-936C-65747576DA2B}" type="presOf" srcId="{C1A07600-F321-439E-80DE-7CA60F9CAAE9}" destId="{C9CC22E8-F6BF-4DD7-AA6C-D2285BABF35A}" srcOrd="0" destOrd="0" presId="urn:microsoft.com/office/officeart/2005/8/layout/vList5"/>
    <dgm:cxn modelId="{82D4EAC1-BEFC-46E1-A2B8-4216CBDC869D}" srcId="{90EDB237-2B1B-4422-A416-95D11D69D30E}" destId="{EE3ED559-92B7-42FA-BE45-382AEFBD5849}" srcOrd="3" destOrd="0" parTransId="{F0504EB5-6FDC-4120-A78B-FFE13D530522}" sibTransId="{03775B6B-9680-4512-925E-9B5177A73897}"/>
    <dgm:cxn modelId="{33A342D5-EC97-4059-A2D5-BE790008D84B}" type="presOf" srcId="{FF03F368-B31D-4FB5-8D4C-F2DBA1A26AA3}" destId="{6F9015A8-C7F6-4D7F-AD45-AD5279C202DB}" srcOrd="0" destOrd="0" presId="urn:microsoft.com/office/officeart/2005/8/layout/vList5"/>
    <dgm:cxn modelId="{2CCE0FF4-88E9-425E-8B93-D6BEFB41BE05}" srcId="{90EDB237-2B1B-4422-A416-95D11D69D30E}" destId="{1FB96082-F8D1-4CA9-AA67-F986C4D30C8F}" srcOrd="2" destOrd="0" parTransId="{88511858-0912-441C-A372-A40F49757123}" sibTransId="{C7148EF7-7307-44DB-8923-188B65B82F9B}"/>
    <dgm:cxn modelId="{2DA55DF4-0E82-4E4D-8B19-6AD6D2A951A0}" srcId="{90EDB237-2B1B-4422-A416-95D11D69D30E}" destId="{88D6A494-621E-4330-9161-960983750913}" srcOrd="1" destOrd="0" parTransId="{914D5603-EDBC-4294-B586-4247B5B8BF1D}" sibTransId="{3428661F-ACEA-494B-9102-1B2F9D0C5A5F}"/>
    <dgm:cxn modelId="{EFA1BC36-F5AD-4111-9020-C5E4D758B8DC}" type="presParOf" srcId="{ADD96D72-FC05-4D10-990D-C1B702046CF0}" destId="{859268B6-9555-4EA9-BD24-06A6A83D794E}" srcOrd="0" destOrd="0" presId="urn:microsoft.com/office/officeart/2005/8/layout/vList5"/>
    <dgm:cxn modelId="{9249B6EB-97B2-4BFF-99FF-FB85C6D62230}" type="presParOf" srcId="{859268B6-9555-4EA9-BD24-06A6A83D794E}" destId="{C9CC22E8-F6BF-4DD7-AA6C-D2285BABF35A}" srcOrd="0" destOrd="0" presId="urn:microsoft.com/office/officeart/2005/8/layout/vList5"/>
    <dgm:cxn modelId="{36BAAADC-44F7-45F6-996A-3BA3912D4ED2}" type="presParOf" srcId="{ADD96D72-FC05-4D10-990D-C1B702046CF0}" destId="{3E14B1DD-4913-45B2-9C10-38E9547EFE9B}" srcOrd="1" destOrd="0" presId="urn:microsoft.com/office/officeart/2005/8/layout/vList5"/>
    <dgm:cxn modelId="{EE8EEB96-E5C8-464E-BDCA-C36495F3EDA0}" type="presParOf" srcId="{ADD96D72-FC05-4D10-990D-C1B702046CF0}" destId="{9BB2FC95-C933-4A98-9930-67E8FB388899}" srcOrd="2" destOrd="0" presId="urn:microsoft.com/office/officeart/2005/8/layout/vList5"/>
    <dgm:cxn modelId="{9EEE1C2E-83B4-4C57-B7A8-F36B96F950FB}" type="presParOf" srcId="{9BB2FC95-C933-4A98-9930-67E8FB388899}" destId="{7E5AE3CF-BC84-462E-A898-046C76D00D42}" srcOrd="0" destOrd="0" presId="urn:microsoft.com/office/officeart/2005/8/layout/vList5"/>
    <dgm:cxn modelId="{E5207383-F69F-46D4-8F3F-E83915EA6CA2}" type="presParOf" srcId="{ADD96D72-FC05-4D10-990D-C1B702046CF0}" destId="{8258DE8F-A8E0-4AC5-A218-F14BB50E8060}" srcOrd="3" destOrd="0" presId="urn:microsoft.com/office/officeart/2005/8/layout/vList5"/>
    <dgm:cxn modelId="{6019DB6F-7FD3-4FDB-9466-D4153E3B22F9}" type="presParOf" srcId="{ADD96D72-FC05-4D10-990D-C1B702046CF0}" destId="{8B8EBC05-BFBF-49CF-84EF-20181953155E}" srcOrd="4" destOrd="0" presId="urn:microsoft.com/office/officeart/2005/8/layout/vList5"/>
    <dgm:cxn modelId="{F880F52A-248F-4DEF-B3AA-C22A581D2524}" type="presParOf" srcId="{8B8EBC05-BFBF-49CF-84EF-20181953155E}" destId="{5B81C03C-99A2-4999-903A-C00A036E8587}" srcOrd="0" destOrd="0" presId="urn:microsoft.com/office/officeart/2005/8/layout/vList5"/>
    <dgm:cxn modelId="{C8370731-D2D0-4D77-B8A7-4F6E5DC5F860}" type="presParOf" srcId="{ADD96D72-FC05-4D10-990D-C1B702046CF0}" destId="{A5C8895F-E3DD-44D2-A8A4-090855CB8446}" srcOrd="5" destOrd="0" presId="urn:microsoft.com/office/officeart/2005/8/layout/vList5"/>
    <dgm:cxn modelId="{B9F79FD5-2381-43DF-9CB5-6E38A67284B6}" type="presParOf" srcId="{ADD96D72-FC05-4D10-990D-C1B702046CF0}" destId="{047684ED-35C5-47F6-B5FB-A6C6BC053641}" srcOrd="6" destOrd="0" presId="urn:microsoft.com/office/officeart/2005/8/layout/vList5"/>
    <dgm:cxn modelId="{7E55AC56-C76E-4B7C-B657-34B829CCCC62}" type="presParOf" srcId="{047684ED-35C5-47F6-B5FB-A6C6BC053641}" destId="{C4A6F15F-F855-423E-8185-E548F230DB14}" srcOrd="0" destOrd="0" presId="urn:microsoft.com/office/officeart/2005/8/layout/vList5"/>
    <dgm:cxn modelId="{2B42D9F3-C2DE-4428-BEF9-34DF3D654643}" type="presParOf" srcId="{ADD96D72-FC05-4D10-990D-C1B702046CF0}" destId="{F4467DDC-7B0F-4A90-83B0-8770CCCC0618}" srcOrd="7" destOrd="0" presId="urn:microsoft.com/office/officeart/2005/8/layout/vList5"/>
    <dgm:cxn modelId="{8F3C003D-718E-431F-86C5-DCB590FC421E}" type="presParOf" srcId="{ADD96D72-FC05-4D10-990D-C1B702046CF0}" destId="{94BAF332-7750-4A2A-95D5-AD963F0EBB6B}" srcOrd="8" destOrd="0" presId="urn:microsoft.com/office/officeart/2005/8/layout/vList5"/>
    <dgm:cxn modelId="{2FB05477-47D1-431E-924D-9E1AC2057D25}" type="presParOf" srcId="{94BAF332-7750-4A2A-95D5-AD963F0EBB6B}" destId="{6F9015A8-C7F6-4D7F-AD45-AD5279C202DB}" srcOrd="0" destOrd="0" presId="urn:microsoft.com/office/officeart/2005/8/layout/vList5"/>
    <dgm:cxn modelId="{91343460-60C0-485A-8E61-BCB9B8F770BF}" type="presParOf" srcId="{ADD96D72-FC05-4D10-990D-C1B702046CF0}" destId="{65F255E1-A192-4C7F-A6E8-367D003839AE}" srcOrd="9" destOrd="0" presId="urn:microsoft.com/office/officeart/2005/8/layout/vList5"/>
    <dgm:cxn modelId="{244930F6-9E42-4ADC-A166-CB959621A723}" type="presParOf" srcId="{ADD96D72-FC05-4D10-990D-C1B702046CF0}" destId="{A4415D92-0B0F-4B57-891B-9093CD3D9230}" srcOrd="10" destOrd="0" presId="urn:microsoft.com/office/officeart/2005/8/layout/vList5"/>
    <dgm:cxn modelId="{E3843676-0C0A-47B8-A75E-0773A8B784FE}" type="presParOf" srcId="{A4415D92-0B0F-4B57-891B-9093CD3D9230}" destId="{A032D257-1135-4AA8-A1EA-5C3DCC847027}" srcOrd="0" destOrd="0" presId="urn:microsoft.com/office/officeart/2005/8/layout/vList5"/>
    <dgm:cxn modelId="{00B15E29-F458-4598-BF7B-36A97A0E11CD}" type="presParOf" srcId="{ADD96D72-FC05-4D10-990D-C1B702046CF0}" destId="{875C77EB-9C57-4A4A-9DCA-6B466CC09F98}" srcOrd="11" destOrd="0" presId="urn:microsoft.com/office/officeart/2005/8/layout/vList5"/>
    <dgm:cxn modelId="{B1DEC07F-149F-4A12-AF23-C41D25EA9B69}" type="presParOf" srcId="{ADD96D72-FC05-4D10-990D-C1B702046CF0}" destId="{4C6D4C09-A1C9-4578-9D8E-56C134F789B3}" srcOrd="12" destOrd="0" presId="urn:microsoft.com/office/officeart/2005/8/layout/vList5"/>
    <dgm:cxn modelId="{4D69A919-D822-4C3B-9210-EC18EA9CB683}" type="presParOf" srcId="{4C6D4C09-A1C9-4578-9D8E-56C134F789B3}" destId="{41DBC415-EB77-4536-9239-F6DCDA334688}" srcOrd="0" destOrd="0" presId="urn:microsoft.com/office/officeart/2005/8/layout/vList5"/>
    <dgm:cxn modelId="{3EFEB81D-4319-4308-9D20-75D635CC92AE}" type="presParOf" srcId="{ADD96D72-FC05-4D10-990D-C1B702046CF0}" destId="{07138D84-F88B-41A4-B03D-F218FBB929CF}" srcOrd="13" destOrd="0" presId="urn:microsoft.com/office/officeart/2005/8/layout/vList5"/>
    <dgm:cxn modelId="{FA7AA84D-953B-4E67-A340-34D027718390}" type="presParOf" srcId="{ADD96D72-FC05-4D10-990D-C1B702046CF0}" destId="{B140A2A4-196C-4267-A83E-F6C092112CE5}" srcOrd="14" destOrd="0" presId="urn:microsoft.com/office/officeart/2005/8/layout/vList5"/>
    <dgm:cxn modelId="{FEB69662-D3C0-4C47-8AB9-6F688F72E015}" type="presParOf" srcId="{B140A2A4-196C-4267-A83E-F6C092112CE5}" destId="{00503296-6040-47FB-BD48-87CF04A13D92}" srcOrd="0" destOrd="0" presId="urn:microsoft.com/office/officeart/2005/8/layout/vList5"/>
    <dgm:cxn modelId="{7927718D-7784-4C85-8EDA-58CB32C072E1}" type="presParOf" srcId="{ADD96D72-FC05-4D10-990D-C1B702046CF0}" destId="{E76CE9A3-6CFD-4069-8431-A749C9244B03}" srcOrd="15" destOrd="0" presId="urn:microsoft.com/office/officeart/2005/8/layout/vList5"/>
    <dgm:cxn modelId="{6A4E896A-BA6F-44FB-87BD-3891D7B55AFE}" type="presParOf" srcId="{ADD96D72-FC05-4D10-990D-C1B702046CF0}" destId="{77DEBE57-A5A8-41E9-A71A-5955C83C1F7C}" srcOrd="16" destOrd="0" presId="urn:microsoft.com/office/officeart/2005/8/layout/vList5"/>
    <dgm:cxn modelId="{6D040DFF-45BA-4BC1-A183-FBE3B0B5F598}" type="presParOf" srcId="{77DEBE57-A5A8-41E9-A71A-5955C83C1F7C}" destId="{EAB0ABFD-9331-4146-966B-2F43342EE6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04D0-9701-4372-AB39-77BC56641A03}">
      <dsp:nvSpPr>
        <dsp:cNvPr id="0" name=""/>
        <dsp:cNvSpPr/>
      </dsp:nvSpPr>
      <dsp:spPr>
        <a:xfrm>
          <a:off x="0" y="67678"/>
          <a:ext cx="107532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674" y="92352"/>
        <a:ext cx="10703852" cy="456092"/>
      </dsp:txXfrm>
    </dsp:sp>
    <dsp:sp modelId="{B54A6FDF-BC07-40BA-A7D5-2A82455193B8}">
      <dsp:nvSpPr>
        <dsp:cNvPr id="0" name=""/>
        <dsp:cNvSpPr/>
      </dsp:nvSpPr>
      <dsp:spPr>
        <a:xfrm>
          <a:off x="0" y="650878"/>
          <a:ext cx="107532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674" y="675552"/>
        <a:ext cx="10703852" cy="456092"/>
      </dsp:txXfrm>
    </dsp:sp>
    <dsp:sp modelId="{54C76A4F-0F07-40F1-9D66-C2B4BD53DFE8}">
      <dsp:nvSpPr>
        <dsp:cNvPr id="0" name=""/>
        <dsp:cNvSpPr/>
      </dsp:nvSpPr>
      <dsp:spPr>
        <a:xfrm>
          <a:off x="0" y="1234078"/>
          <a:ext cx="107532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674" y="1258752"/>
        <a:ext cx="10703852" cy="456092"/>
      </dsp:txXfrm>
    </dsp:sp>
    <dsp:sp modelId="{5848D5CA-2900-404F-B045-87B34880A1E9}">
      <dsp:nvSpPr>
        <dsp:cNvPr id="0" name=""/>
        <dsp:cNvSpPr/>
      </dsp:nvSpPr>
      <dsp:spPr>
        <a:xfrm>
          <a:off x="0" y="1817278"/>
          <a:ext cx="107532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674" y="1841952"/>
        <a:ext cx="10703852" cy="456092"/>
      </dsp:txXfrm>
    </dsp:sp>
    <dsp:sp modelId="{A83FE777-39CC-4578-ACEC-33D25019E1BD}">
      <dsp:nvSpPr>
        <dsp:cNvPr id="0" name=""/>
        <dsp:cNvSpPr/>
      </dsp:nvSpPr>
      <dsp:spPr>
        <a:xfrm>
          <a:off x="0" y="2400479"/>
          <a:ext cx="107532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674" y="2425153"/>
        <a:ext cx="10703852" cy="456092"/>
      </dsp:txXfrm>
    </dsp:sp>
    <dsp:sp modelId="{1AA1FAEC-BA98-448F-B0BB-25DDDA34F2C6}">
      <dsp:nvSpPr>
        <dsp:cNvPr id="0" name=""/>
        <dsp:cNvSpPr/>
      </dsp:nvSpPr>
      <dsp:spPr>
        <a:xfrm>
          <a:off x="0" y="2983679"/>
          <a:ext cx="107532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674" y="3008353"/>
        <a:ext cx="10703852" cy="456092"/>
      </dsp:txXfrm>
    </dsp:sp>
    <dsp:sp modelId="{D9D7E109-EB92-4E5C-80D7-A7CC055B9DA6}">
      <dsp:nvSpPr>
        <dsp:cNvPr id="0" name=""/>
        <dsp:cNvSpPr/>
      </dsp:nvSpPr>
      <dsp:spPr>
        <a:xfrm>
          <a:off x="0" y="3566879"/>
          <a:ext cx="107532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674" y="3591553"/>
        <a:ext cx="10703852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BFEA3-887E-4913-B225-179CAF78D48D}">
      <dsp:nvSpPr>
        <dsp:cNvPr id="0" name=""/>
        <dsp:cNvSpPr/>
      </dsp:nvSpPr>
      <dsp:spPr>
        <a:xfrm>
          <a:off x="52" y="155698"/>
          <a:ext cx="502481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 dirty="0"/>
            <a:t>Národní:</a:t>
          </a:r>
          <a:endParaRPr lang="cs-CZ" sz="3000" kern="1200" dirty="0"/>
        </a:p>
      </dsp:txBody>
      <dsp:txXfrm>
        <a:off x="52" y="155698"/>
        <a:ext cx="5024810" cy="864000"/>
      </dsp:txXfrm>
    </dsp:sp>
    <dsp:sp modelId="{2CE1795E-19AA-4195-9A36-3B2BB3C4AA57}">
      <dsp:nvSpPr>
        <dsp:cNvPr id="0" name=""/>
        <dsp:cNvSpPr/>
      </dsp:nvSpPr>
      <dsp:spPr>
        <a:xfrm>
          <a:off x="52" y="1019698"/>
          <a:ext cx="5024810" cy="2964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Program péče o krajinu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Program Podpora obnovy přirozených funkcí krajiny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Program Správa nezcizitelného státního majetku</a:t>
          </a:r>
        </a:p>
      </dsp:txBody>
      <dsp:txXfrm>
        <a:off x="52" y="1019698"/>
        <a:ext cx="5024810" cy="2964600"/>
      </dsp:txXfrm>
    </dsp:sp>
    <dsp:sp modelId="{1F7820E4-CD13-40DA-A8B7-A8B741460568}">
      <dsp:nvSpPr>
        <dsp:cNvPr id="0" name=""/>
        <dsp:cNvSpPr/>
      </dsp:nvSpPr>
      <dsp:spPr>
        <a:xfrm>
          <a:off x="5728336" y="155698"/>
          <a:ext cx="502481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 dirty="0"/>
            <a:t>Evropské: </a:t>
          </a:r>
          <a:endParaRPr lang="cs-CZ" sz="3000" kern="1200" dirty="0"/>
        </a:p>
      </dsp:txBody>
      <dsp:txXfrm>
        <a:off x="5728336" y="155698"/>
        <a:ext cx="5024810" cy="864000"/>
      </dsp:txXfrm>
    </dsp:sp>
    <dsp:sp modelId="{F377BC02-E0B7-48D7-9182-C4386C8794E6}">
      <dsp:nvSpPr>
        <dsp:cNvPr id="0" name=""/>
        <dsp:cNvSpPr/>
      </dsp:nvSpPr>
      <dsp:spPr>
        <a:xfrm>
          <a:off x="5728336" y="1019698"/>
          <a:ext cx="5024810" cy="2964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OP ŽP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LIFE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EHP fondy</a:t>
          </a:r>
        </a:p>
      </dsp:txBody>
      <dsp:txXfrm>
        <a:off x="5728336" y="1019698"/>
        <a:ext cx="5024810" cy="2964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E81A0-4E4B-45CF-9517-C68BACAA9144}">
      <dsp:nvSpPr>
        <dsp:cNvPr id="0" name=""/>
        <dsp:cNvSpPr/>
      </dsp:nvSpPr>
      <dsp:spPr>
        <a:xfrm>
          <a:off x="2203759" y="1464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100" kern="1200" dirty="0"/>
        </a:p>
      </dsp:txBody>
      <dsp:txXfrm>
        <a:off x="2250943" y="48648"/>
        <a:ext cx="2384861" cy="872192"/>
      </dsp:txXfrm>
    </dsp:sp>
    <dsp:sp modelId="{8E560D48-BAA9-4AD3-A517-2C49D60EC3C7}">
      <dsp:nvSpPr>
        <dsp:cNvPr id="0" name=""/>
        <dsp:cNvSpPr/>
      </dsp:nvSpPr>
      <dsp:spPr>
        <a:xfrm>
          <a:off x="2203759" y="1016353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100" kern="1200" dirty="0"/>
        </a:p>
      </dsp:txBody>
      <dsp:txXfrm>
        <a:off x="2250943" y="1063537"/>
        <a:ext cx="2384861" cy="872192"/>
      </dsp:txXfrm>
    </dsp:sp>
    <dsp:sp modelId="{C0770720-48E8-4EBB-A46D-84584B972C44}">
      <dsp:nvSpPr>
        <dsp:cNvPr id="0" name=""/>
        <dsp:cNvSpPr/>
      </dsp:nvSpPr>
      <dsp:spPr>
        <a:xfrm>
          <a:off x="2203759" y="2031242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100" kern="1200" dirty="0"/>
        </a:p>
      </dsp:txBody>
      <dsp:txXfrm>
        <a:off x="2250943" y="2078426"/>
        <a:ext cx="2384861" cy="872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E81A0-4E4B-45CF-9517-C68BACAA9144}">
      <dsp:nvSpPr>
        <dsp:cNvPr id="0" name=""/>
        <dsp:cNvSpPr/>
      </dsp:nvSpPr>
      <dsp:spPr>
        <a:xfrm>
          <a:off x="2203759" y="1464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	</a:t>
          </a:r>
        </a:p>
      </dsp:txBody>
      <dsp:txXfrm>
        <a:off x="2250943" y="48648"/>
        <a:ext cx="2384861" cy="872192"/>
      </dsp:txXfrm>
    </dsp:sp>
    <dsp:sp modelId="{8E560D48-BAA9-4AD3-A517-2C49D60EC3C7}">
      <dsp:nvSpPr>
        <dsp:cNvPr id="0" name=""/>
        <dsp:cNvSpPr/>
      </dsp:nvSpPr>
      <dsp:spPr>
        <a:xfrm>
          <a:off x="2203759" y="1016353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200" kern="1200" dirty="0"/>
        </a:p>
      </dsp:txBody>
      <dsp:txXfrm>
        <a:off x="2250943" y="1063537"/>
        <a:ext cx="2384861" cy="872192"/>
      </dsp:txXfrm>
    </dsp:sp>
    <dsp:sp modelId="{C0770720-48E8-4EBB-A46D-84584B972C44}">
      <dsp:nvSpPr>
        <dsp:cNvPr id="0" name=""/>
        <dsp:cNvSpPr/>
      </dsp:nvSpPr>
      <dsp:spPr>
        <a:xfrm>
          <a:off x="2203759" y="2031242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200" kern="1200" dirty="0"/>
        </a:p>
      </dsp:txBody>
      <dsp:txXfrm>
        <a:off x="2250943" y="2078426"/>
        <a:ext cx="2384861" cy="872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11A89-0D79-4376-BF36-BD237F67FA8D}">
      <dsp:nvSpPr>
        <dsp:cNvPr id="0" name=""/>
        <dsp:cNvSpPr/>
      </dsp:nvSpPr>
      <dsp:spPr>
        <a:xfrm>
          <a:off x="0" y="791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Český ráj</a:t>
          </a:r>
          <a:endParaRPr lang="cs-CZ" sz="1700" kern="1200" dirty="0"/>
        </a:p>
      </dsp:txBody>
      <dsp:txXfrm>
        <a:off x="19419" y="98527"/>
        <a:ext cx="10714362" cy="358962"/>
      </dsp:txXfrm>
    </dsp:sp>
    <dsp:sp modelId="{B01C7D77-DE7C-4D27-BE6B-64CDC55C5DFD}">
      <dsp:nvSpPr>
        <dsp:cNvPr id="0" name=""/>
        <dsp:cNvSpPr/>
      </dsp:nvSpPr>
      <dsp:spPr>
        <a:xfrm>
          <a:off x="0" y="52586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Egeria</a:t>
          </a:r>
          <a:endParaRPr lang="cs-CZ" sz="1700" b="0" kern="1200" dirty="0"/>
        </a:p>
      </dsp:txBody>
      <dsp:txXfrm>
        <a:off x="19419" y="545287"/>
        <a:ext cx="10714362" cy="358962"/>
      </dsp:txXfrm>
    </dsp:sp>
    <dsp:sp modelId="{630CB0A3-088A-4945-B9EA-B5659EE8AB51}">
      <dsp:nvSpPr>
        <dsp:cNvPr id="0" name=""/>
        <dsp:cNvSpPr/>
      </dsp:nvSpPr>
      <dsp:spPr>
        <a:xfrm>
          <a:off x="0" y="97262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Železné hory</a:t>
          </a:r>
          <a:endParaRPr lang="cs-CZ" sz="1700" kern="1200" dirty="0"/>
        </a:p>
      </dsp:txBody>
      <dsp:txXfrm>
        <a:off x="19419" y="992047"/>
        <a:ext cx="10714362" cy="358962"/>
      </dsp:txXfrm>
    </dsp:sp>
    <dsp:sp modelId="{FECAFA41-13E7-469C-B020-7602F40AF189}">
      <dsp:nvSpPr>
        <dsp:cNvPr id="0" name=""/>
        <dsp:cNvSpPr/>
      </dsp:nvSpPr>
      <dsp:spPr>
        <a:xfrm>
          <a:off x="0" y="141938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GeoLoci</a:t>
          </a:r>
          <a:endParaRPr lang="cs-CZ" sz="1700" b="0" kern="1200" dirty="0"/>
        </a:p>
      </dsp:txBody>
      <dsp:txXfrm>
        <a:off x="19419" y="1438807"/>
        <a:ext cx="10714362" cy="358962"/>
      </dsp:txXfrm>
    </dsp:sp>
    <dsp:sp modelId="{80E058CD-A95C-4A7A-846A-3007FC47734E}">
      <dsp:nvSpPr>
        <dsp:cNvPr id="0" name=""/>
        <dsp:cNvSpPr/>
      </dsp:nvSpPr>
      <dsp:spPr>
        <a:xfrm>
          <a:off x="0" y="186614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Kraj Blanických rytířů</a:t>
          </a:r>
          <a:endParaRPr lang="cs-CZ" sz="1700" kern="1200" dirty="0"/>
        </a:p>
      </dsp:txBody>
      <dsp:txXfrm>
        <a:off x="19419" y="1885567"/>
        <a:ext cx="10714362" cy="358962"/>
      </dsp:txXfrm>
    </dsp:sp>
    <dsp:sp modelId="{B9AAD635-12C9-4CA8-9EC5-19A71B0FFEFA}">
      <dsp:nvSpPr>
        <dsp:cNvPr id="0" name=""/>
        <dsp:cNvSpPr/>
      </dsp:nvSpPr>
      <dsp:spPr>
        <a:xfrm>
          <a:off x="0" y="23129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Podbeskydí</a:t>
          </a:r>
          <a:endParaRPr lang="cs-CZ" sz="1700" b="0" kern="1200" dirty="0"/>
        </a:p>
      </dsp:txBody>
      <dsp:txXfrm>
        <a:off x="19419" y="2332327"/>
        <a:ext cx="10714362" cy="358962"/>
      </dsp:txXfrm>
    </dsp:sp>
    <dsp:sp modelId="{53BD0203-2AFD-401E-849F-DD1F3225325F}">
      <dsp:nvSpPr>
        <dsp:cNvPr id="0" name=""/>
        <dsp:cNvSpPr/>
      </dsp:nvSpPr>
      <dsp:spPr>
        <a:xfrm>
          <a:off x="0" y="275966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Ralsko</a:t>
          </a:r>
          <a:endParaRPr lang="cs-CZ" sz="1700" b="0" kern="1200" dirty="0"/>
        </a:p>
      </dsp:txBody>
      <dsp:txXfrm>
        <a:off x="19419" y="2779087"/>
        <a:ext cx="10714362" cy="358962"/>
      </dsp:txXfrm>
    </dsp:sp>
    <dsp:sp modelId="{96280BE3-5448-46FD-963A-95B553E32C00}">
      <dsp:nvSpPr>
        <dsp:cNvPr id="0" name=""/>
        <dsp:cNvSpPr/>
      </dsp:nvSpPr>
      <dsp:spPr>
        <a:xfrm>
          <a:off x="0" y="320642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Vysočina</a:t>
          </a:r>
          <a:endParaRPr lang="cs-CZ" sz="1700" kern="1200" dirty="0"/>
        </a:p>
      </dsp:txBody>
      <dsp:txXfrm>
        <a:off x="19419" y="3225847"/>
        <a:ext cx="10714362" cy="358962"/>
      </dsp:txXfrm>
    </dsp:sp>
    <dsp:sp modelId="{68F01690-1789-4024-8C10-08E8C3E12BAF}">
      <dsp:nvSpPr>
        <dsp:cNvPr id="0" name=""/>
        <dsp:cNvSpPr/>
      </dsp:nvSpPr>
      <dsp:spPr>
        <a:xfrm>
          <a:off x="0" y="365318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Broumovsko</a:t>
          </a:r>
          <a:endParaRPr lang="cs-CZ" sz="1700" b="0" kern="1200" dirty="0"/>
        </a:p>
      </dsp:txBody>
      <dsp:txXfrm>
        <a:off x="19419" y="3672607"/>
        <a:ext cx="10714362" cy="358962"/>
      </dsp:txXfrm>
    </dsp:sp>
    <dsp:sp modelId="{354379C1-A425-4F51-8A59-4BDA71CA43B6}">
      <dsp:nvSpPr>
        <dsp:cNvPr id="0" name=""/>
        <dsp:cNvSpPr/>
      </dsp:nvSpPr>
      <dsp:spPr>
        <a:xfrm>
          <a:off x="0" y="409994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Barrandien</a:t>
          </a:r>
          <a:r>
            <a:rPr lang="cs-CZ" sz="1700" b="0" kern="1200" dirty="0"/>
            <a:t> - kandidát</a:t>
          </a:r>
        </a:p>
      </dsp:txBody>
      <dsp:txXfrm>
        <a:off x="19419" y="4119367"/>
        <a:ext cx="10714362" cy="358962"/>
      </dsp:txXfrm>
    </dsp:sp>
    <dsp:sp modelId="{0DA10781-783B-4EA8-BF95-EC127B7955F5}">
      <dsp:nvSpPr>
        <dsp:cNvPr id="0" name=""/>
        <dsp:cNvSpPr/>
      </dsp:nvSpPr>
      <dsp:spPr>
        <a:xfrm>
          <a:off x="0" y="45467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Královská Šumava - kandidát</a:t>
          </a:r>
          <a:endParaRPr lang="cs-CZ" sz="1700" kern="1200" dirty="0"/>
        </a:p>
      </dsp:txBody>
      <dsp:txXfrm>
        <a:off x="19419" y="4566127"/>
        <a:ext cx="10714362" cy="358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6CFF6-9B9A-4648-938B-38849E93DB9B}">
      <dsp:nvSpPr>
        <dsp:cNvPr id="0" name=""/>
        <dsp:cNvSpPr/>
      </dsp:nvSpPr>
      <dsp:spPr>
        <a:xfrm>
          <a:off x="3360" y="9285"/>
          <a:ext cx="3276365" cy="131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400" kern="1200" dirty="0"/>
        </a:p>
      </dsp:txBody>
      <dsp:txXfrm>
        <a:off x="3360" y="9285"/>
        <a:ext cx="3276365" cy="1310546"/>
      </dsp:txXfrm>
    </dsp:sp>
    <dsp:sp modelId="{E9BFB6F1-8D0F-490F-BDAB-581892CC4E84}">
      <dsp:nvSpPr>
        <dsp:cNvPr id="0" name=""/>
        <dsp:cNvSpPr/>
      </dsp:nvSpPr>
      <dsp:spPr>
        <a:xfrm>
          <a:off x="3360" y="1319832"/>
          <a:ext cx="327636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cs-CZ" sz="2000" kern="1200" dirty="0"/>
        </a:p>
      </dsp:txBody>
      <dsp:txXfrm>
        <a:off x="3360" y="1319832"/>
        <a:ext cx="3276365" cy="2810880"/>
      </dsp:txXfrm>
    </dsp:sp>
    <dsp:sp modelId="{F19AE945-2428-45DA-A75A-DF1A2AB195AD}">
      <dsp:nvSpPr>
        <dsp:cNvPr id="0" name=""/>
        <dsp:cNvSpPr/>
      </dsp:nvSpPr>
      <dsp:spPr>
        <a:xfrm>
          <a:off x="3738417" y="9285"/>
          <a:ext cx="3276365" cy="131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400" kern="1200" dirty="0"/>
        </a:p>
      </dsp:txBody>
      <dsp:txXfrm>
        <a:off x="3738417" y="9285"/>
        <a:ext cx="3276365" cy="1310546"/>
      </dsp:txXfrm>
    </dsp:sp>
    <dsp:sp modelId="{215BC504-0E5F-4177-BBCE-0DBEB1FE2C90}">
      <dsp:nvSpPr>
        <dsp:cNvPr id="0" name=""/>
        <dsp:cNvSpPr/>
      </dsp:nvSpPr>
      <dsp:spPr>
        <a:xfrm>
          <a:off x="3738417" y="1319832"/>
          <a:ext cx="327636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3738417" y="1319832"/>
        <a:ext cx="3276365" cy="2810880"/>
      </dsp:txXfrm>
    </dsp:sp>
    <dsp:sp modelId="{98D5102E-7888-480C-ACFE-60F6C387CE17}">
      <dsp:nvSpPr>
        <dsp:cNvPr id="0" name=""/>
        <dsp:cNvSpPr/>
      </dsp:nvSpPr>
      <dsp:spPr>
        <a:xfrm>
          <a:off x="7473474" y="9285"/>
          <a:ext cx="3276365" cy="131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400" kern="1200" dirty="0"/>
        </a:p>
      </dsp:txBody>
      <dsp:txXfrm>
        <a:off x="7473474" y="9285"/>
        <a:ext cx="3276365" cy="1310546"/>
      </dsp:txXfrm>
    </dsp:sp>
    <dsp:sp modelId="{E82420E1-A487-4B74-B545-EE244E160FEB}">
      <dsp:nvSpPr>
        <dsp:cNvPr id="0" name=""/>
        <dsp:cNvSpPr/>
      </dsp:nvSpPr>
      <dsp:spPr>
        <a:xfrm>
          <a:off x="7473474" y="1319832"/>
          <a:ext cx="327636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7473474" y="1319832"/>
        <a:ext cx="3276365" cy="281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63C33-A75E-4DDE-98E9-AA6DC5F3B86E}">
      <dsp:nvSpPr>
        <dsp:cNvPr id="0" name=""/>
        <dsp:cNvSpPr/>
      </dsp:nvSpPr>
      <dsp:spPr>
        <a:xfrm>
          <a:off x="2179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900" kern="1200" dirty="0"/>
        </a:p>
      </dsp:txBody>
      <dsp:txXfrm>
        <a:off x="2179" y="466354"/>
        <a:ext cx="1729139" cy="1037483"/>
      </dsp:txXfrm>
    </dsp:sp>
    <dsp:sp modelId="{A499B802-46E5-4EC8-AB68-B705CED51DA6}">
      <dsp:nvSpPr>
        <dsp:cNvPr id="0" name=""/>
        <dsp:cNvSpPr/>
      </dsp:nvSpPr>
      <dsp:spPr>
        <a:xfrm>
          <a:off x="1904233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900" kern="1200" dirty="0"/>
        </a:p>
      </dsp:txBody>
      <dsp:txXfrm>
        <a:off x="1904233" y="466354"/>
        <a:ext cx="1729139" cy="1037483"/>
      </dsp:txXfrm>
    </dsp:sp>
    <dsp:sp modelId="{42753BD3-B0E9-4558-9EE5-D1F0D6FCF0A9}">
      <dsp:nvSpPr>
        <dsp:cNvPr id="0" name=""/>
        <dsp:cNvSpPr/>
      </dsp:nvSpPr>
      <dsp:spPr>
        <a:xfrm>
          <a:off x="3806286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900" kern="1200" dirty="0"/>
        </a:p>
      </dsp:txBody>
      <dsp:txXfrm>
        <a:off x="3806286" y="466354"/>
        <a:ext cx="1729139" cy="1037483"/>
      </dsp:txXfrm>
    </dsp:sp>
    <dsp:sp modelId="{25642C2D-903D-430F-BF26-23C2FCCE5CF8}">
      <dsp:nvSpPr>
        <dsp:cNvPr id="0" name=""/>
        <dsp:cNvSpPr/>
      </dsp:nvSpPr>
      <dsp:spPr>
        <a:xfrm>
          <a:off x="5708340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900" kern="1200" dirty="0"/>
        </a:p>
      </dsp:txBody>
      <dsp:txXfrm>
        <a:off x="5708340" y="466354"/>
        <a:ext cx="1729139" cy="1037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F250A-6E43-40C2-8F1A-9B5BD47E6C6B}">
      <dsp:nvSpPr>
        <dsp:cNvPr id="0" name=""/>
        <dsp:cNvSpPr/>
      </dsp:nvSpPr>
      <dsp:spPr>
        <a:xfrm>
          <a:off x="4302330" y="1307"/>
          <a:ext cx="6445619" cy="1058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Převažují přirozené ekosystémy.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Cílem je zachovat a umožnit nerušený průběh přírodních procesů.</a:t>
          </a:r>
        </a:p>
      </dsp:txBody>
      <dsp:txXfrm>
        <a:off x="4302330" y="133653"/>
        <a:ext cx="6048583" cy="794073"/>
      </dsp:txXfrm>
    </dsp:sp>
    <dsp:sp modelId="{59147828-EE62-4AA0-83B7-15D77BBE317A}">
      <dsp:nvSpPr>
        <dsp:cNvPr id="0" name=""/>
        <dsp:cNvSpPr/>
      </dsp:nvSpPr>
      <dsp:spPr>
        <a:xfrm>
          <a:off x="0" y="72619"/>
          <a:ext cx="4297079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</dsp:txBody>
      <dsp:txXfrm>
        <a:off x="45541" y="118160"/>
        <a:ext cx="4205997" cy="841832"/>
      </dsp:txXfrm>
    </dsp:sp>
    <dsp:sp modelId="{2B13DE58-61F5-4564-81B9-A7B4989468D0}">
      <dsp:nvSpPr>
        <dsp:cNvPr id="0" name=""/>
        <dsp:cNvSpPr/>
      </dsp:nvSpPr>
      <dsp:spPr>
        <a:xfrm>
          <a:off x="4301279" y="1153363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Převažují člověkem pozměněné ekosystémy.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Cílem je dosažení stavu původních ekosystémů. </a:t>
          </a:r>
        </a:p>
      </dsp:txBody>
      <dsp:txXfrm>
        <a:off x="4301279" y="1269977"/>
        <a:ext cx="6102077" cy="699686"/>
      </dsp:txXfrm>
    </dsp:sp>
    <dsp:sp modelId="{D9927C84-F420-4193-926E-CA17CB5F523E}">
      <dsp:nvSpPr>
        <dsp:cNvPr id="0" name=""/>
        <dsp:cNvSpPr/>
      </dsp:nvSpPr>
      <dsp:spPr>
        <a:xfrm>
          <a:off x="0" y="1153363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</dsp:txBody>
      <dsp:txXfrm>
        <a:off x="45541" y="1198904"/>
        <a:ext cx="4210198" cy="841832"/>
      </dsp:txXfrm>
    </dsp:sp>
    <dsp:sp modelId="{A304B965-74B9-4717-AE16-90BEE772A083}">
      <dsp:nvSpPr>
        <dsp:cNvPr id="0" name=""/>
        <dsp:cNvSpPr/>
      </dsp:nvSpPr>
      <dsp:spPr>
        <a:xfrm>
          <a:off x="4301279" y="2179569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Převažují významně pozměněné ekosystémy.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zachování a postupné zlepšování stavu ekosystémů, jejichž existence je podmíněna trvalou činností člověka.</a:t>
          </a:r>
        </a:p>
      </dsp:txBody>
      <dsp:txXfrm>
        <a:off x="4301279" y="2296183"/>
        <a:ext cx="6102077" cy="699686"/>
      </dsp:txXfrm>
    </dsp:sp>
    <dsp:sp modelId="{ABB507C2-5F66-4C36-B496-4BCA802FA468}">
      <dsp:nvSpPr>
        <dsp:cNvPr id="0" name=""/>
        <dsp:cNvSpPr/>
      </dsp:nvSpPr>
      <dsp:spPr>
        <a:xfrm>
          <a:off x="0" y="2179569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</dsp:txBody>
      <dsp:txXfrm>
        <a:off x="45541" y="2225110"/>
        <a:ext cx="4210198" cy="841832"/>
      </dsp:txXfrm>
    </dsp:sp>
    <dsp:sp modelId="{C809BE01-BA40-4390-B386-8E25082AD07E}">
      <dsp:nvSpPr>
        <dsp:cNvPr id="0" name=""/>
        <dsp:cNvSpPr/>
      </dsp:nvSpPr>
      <dsp:spPr>
        <a:xfrm>
          <a:off x="4301279" y="3205775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Zastavěné plochy a zastavitelná území obcí.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rozvoj těchto ploch k trvalému využívání člověkem.</a:t>
          </a:r>
        </a:p>
      </dsp:txBody>
      <dsp:txXfrm>
        <a:off x="4301279" y="3322389"/>
        <a:ext cx="6102077" cy="699686"/>
      </dsp:txXfrm>
    </dsp:sp>
    <dsp:sp modelId="{8034AC11-8681-41B9-8384-0173E08EBAB6}">
      <dsp:nvSpPr>
        <dsp:cNvPr id="0" name=""/>
        <dsp:cNvSpPr/>
      </dsp:nvSpPr>
      <dsp:spPr>
        <a:xfrm>
          <a:off x="0" y="3205775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</dsp:txBody>
      <dsp:txXfrm>
        <a:off x="45541" y="3251316"/>
        <a:ext cx="4210198" cy="841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22E8-F6BF-4DD7-AA6C-D2285BABF35A}">
      <dsp:nvSpPr>
        <dsp:cNvPr id="0" name=""/>
        <dsp:cNvSpPr/>
      </dsp:nvSpPr>
      <dsp:spPr>
        <a:xfrm>
          <a:off x="1169057" y="1093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Ohlášení stavby</a:t>
          </a:r>
          <a:endParaRPr lang="cs-CZ" sz="1300" kern="1200"/>
        </a:p>
      </dsp:txBody>
      <dsp:txXfrm>
        <a:off x="1189277" y="21313"/>
        <a:ext cx="2839557" cy="373766"/>
      </dsp:txXfrm>
    </dsp:sp>
    <dsp:sp modelId="{7E5AE3CF-BC84-462E-A898-046C76D00D42}">
      <dsp:nvSpPr>
        <dsp:cNvPr id="0" name=""/>
        <dsp:cNvSpPr/>
      </dsp:nvSpPr>
      <dsp:spPr>
        <a:xfrm>
          <a:off x="1169057" y="436010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Územní rozhodnutí</a:t>
          </a:r>
          <a:endParaRPr lang="cs-CZ" sz="1300" kern="1200"/>
        </a:p>
      </dsp:txBody>
      <dsp:txXfrm>
        <a:off x="1189277" y="456230"/>
        <a:ext cx="2839557" cy="373766"/>
      </dsp:txXfrm>
    </dsp:sp>
    <dsp:sp modelId="{5B81C03C-99A2-4999-903A-C00A036E8587}">
      <dsp:nvSpPr>
        <dsp:cNvPr id="0" name=""/>
        <dsp:cNvSpPr/>
      </dsp:nvSpPr>
      <dsp:spPr>
        <a:xfrm>
          <a:off x="1169057" y="870926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Územní souhlas</a:t>
          </a:r>
          <a:endParaRPr lang="cs-CZ" sz="1300" kern="1200" dirty="0"/>
        </a:p>
      </dsp:txBody>
      <dsp:txXfrm>
        <a:off x="1189277" y="891146"/>
        <a:ext cx="2839557" cy="373766"/>
      </dsp:txXfrm>
    </dsp:sp>
    <dsp:sp modelId="{C4A6F15F-F855-423E-8185-E548F230DB14}">
      <dsp:nvSpPr>
        <dsp:cNvPr id="0" name=""/>
        <dsp:cNvSpPr/>
      </dsp:nvSpPr>
      <dsp:spPr>
        <a:xfrm>
          <a:off x="1169057" y="1305843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Stavební povolení</a:t>
          </a:r>
          <a:endParaRPr lang="cs-CZ" sz="1300" kern="1200"/>
        </a:p>
      </dsp:txBody>
      <dsp:txXfrm>
        <a:off x="1189277" y="1326063"/>
        <a:ext cx="2839557" cy="373766"/>
      </dsp:txXfrm>
    </dsp:sp>
    <dsp:sp modelId="{6F9015A8-C7F6-4D7F-AD45-AD5279C202DB}">
      <dsp:nvSpPr>
        <dsp:cNvPr id="0" name=""/>
        <dsp:cNvSpPr/>
      </dsp:nvSpPr>
      <dsp:spPr>
        <a:xfrm>
          <a:off x="1169057" y="1740759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Kolaudační souhlas</a:t>
          </a:r>
          <a:endParaRPr lang="cs-CZ" sz="1300" kern="1200" dirty="0"/>
        </a:p>
      </dsp:txBody>
      <dsp:txXfrm>
        <a:off x="1189277" y="1760979"/>
        <a:ext cx="2839557" cy="373766"/>
      </dsp:txXfrm>
    </dsp:sp>
    <dsp:sp modelId="{A032D257-1135-4AA8-A1EA-5C3DCC847027}">
      <dsp:nvSpPr>
        <dsp:cNvPr id="0" name=""/>
        <dsp:cNvSpPr/>
      </dsp:nvSpPr>
      <dsp:spPr>
        <a:xfrm>
          <a:off x="1169057" y="2175675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Odstranění stavby</a:t>
          </a:r>
          <a:endParaRPr lang="cs-CZ" sz="1300" kern="1200"/>
        </a:p>
      </dsp:txBody>
      <dsp:txXfrm>
        <a:off x="1189277" y="2195895"/>
        <a:ext cx="2839557" cy="373766"/>
      </dsp:txXfrm>
    </dsp:sp>
    <dsp:sp modelId="{41DBC415-EB77-4536-9239-F6DCDA334688}">
      <dsp:nvSpPr>
        <dsp:cNvPr id="0" name=""/>
        <dsp:cNvSpPr/>
      </dsp:nvSpPr>
      <dsp:spPr>
        <a:xfrm>
          <a:off x="1169057" y="2610592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Provedení terénních úprav</a:t>
          </a:r>
          <a:endParaRPr lang="cs-CZ" sz="1300" kern="1200"/>
        </a:p>
      </dsp:txBody>
      <dsp:txXfrm>
        <a:off x="1189277" y="2630812"/>
        <a:ext cx="2839557" cy="373766"/>
      </dsp:txXfrm>
    </dsp:sp>
    <dsp:sp modelId="{00503296-6040-47FB-BD48-87CF04A13D92}">
      <dsp:nvSpPr>
        <dsp:cNvPr id="0" name=""/>
        <dsp:cNvSpPr/>
      </dsp:nvSpPr>
      <dsp:spPr>
        <a:xfrm>
          <a:off x="1169057" y="3045508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Nakládání s vodními díly a vodami</a:t>
          </a:r>
          <a:endParaRPr lang="cs-CZ" sz="1200" kern="1200" dirty="0"/>
        </a:p>
      </dsp:txBody>
      <dsp:txXfrm>
        <a:off x="1189277" y="3065728"/>
        <a:ext cx="2839557" cy="373766"/>
      </dsp:txXfrm>
    </dsp:sp>
    <dsp:sp modelId="{EAB0ABFD-9331-4146-966B-2F43342EE6BA}">
      <dsp:nvSpPr>
        <dsp:cNvPr id="0" name=""/>
        <dsp:cNvSpPr/>
      </dsp:nvSpPr>
      <dsp:spPr>
        <a:xfrm>
          <a:off x="1169057" y="3480425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Změna využívání stavby</a:t>
          </a:r>
          <a:endParaRPr lang="cs-CZ" sz="1200" kern="1200" dirty="0"/>
        </a:p>
      </dsp:txBody>
      <dsp:txXfrm>
        <a:off x="1189277" y="3500645"/>
        <a:ext cx="2839557" cy="37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jeso.natur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ck-online.cz/bo/chapterview-document.seam?documentId=onrf6mrqgayf6mjrguwtm" TargetMode="External"/><Relationship Id="rId13" Type="http://schemas.openxmlformats.org/officeDocument/2006/relationships/hyperlink" Target="https://www.beck-online.cz/bo/chapterview-document.seam?documentId=onrf6mrqgayv6mjqgawtcoa" TargetMode="External"/><Relationship Id="rId18" Type="http://schemas.openxmlformats.org/officeDocument/2006/relationships/hyperlink" Target="https://www.beck-online.cz/bo/chapterview-document.seam?documentId=onrf6mrqga3f6mjygywtg" TargetMode="External"/><Relationship Id="rId3" Type="http://schemas.openxmlformats.org/officeDocument/2006/relationships/hyperlink" Target="https://www.beck-online.cz/bo/chapterview-document.seam?documentId=onrf6mrqga2f6njqgawtcmy" TargetMode="External"/><Relationship Id="rId7" Type="http://schemas.openxmlformats.org/officeDocument/2006/relationships/hyperlink" Target="https://www.beck-online.cz/bo/chapterview-document.seam?documentId=onrf6mrqgayf6mrrhewtgna" TargetMode="External"/><Relationship Id="rId12" Type="http://schemas.openxmlformats.org/officeDocument/2006/relationships/hyperlink" Target="https://www.beck-online.cz/bo/chapterview-document.seam?documentId=onrf6mrqga4f6mjwg4wtm" TargetMode="External"/><Relationship Id="rId17" Type="http://schemas.openxmlformats.org/officeDocument/2006/relationships/hyperlink" Target="https://www.beck-online.cz/bo/chapterview-document.seam?documentId=onrf6mjzhe4f6mjsgmwtk" TargetMode="External"/><Relationship Id="rId2" Type="http://schemas.openxmlformats.org/officeDocument/2006/relationships/hyperlink" Target="https://www.beck-online.cz/bo/chapterview-document.seam?documentId=onrf6mjzhezf6mjrgqwtgna" TargetMode="External"/><Relationship Id="rId16" Type="http://schemas.openxmlformats.org/officeDocument/2006/relationships/hyperlink" Target="https://www.beck-online.cz/bo/chapterview-document.seam?documentId=onrf6mrqgazf6mrzgawtq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ck-online.cz/bo/chapterview-document.seam?documentId=onrf6mrqgayv6mrvgqwtgma" TargetMode="External"/><Relationship Id="rId11" Type="http://schemas.openxmlformats.org/officeDocument/2006/relationships/hyperlink" Target="https://www.beck-online.cz/bo/chapterview-document.seam?documentId=onrf6mjzhezf6mztgqwtcoi" TargetMode="External"/><Relationship Id="rId5" Type="http://schemas.openxmlformats.org/officeDocument/2006/relationships/hyperlink" Target="https://www.beck-online.cz/bo/chapterview-document.seam?documentId=onrf6mrqga2f6mjqgawtcma" TargetMode="External"/><Relationship Id="rId15" Type="http://schemas.openxmlformats.org/officeDocument/2006/relationships/hyperlink" Target="https://www.beck-online.cz/bo/chapterview-document.seam?documentId=onrf6mrqge3f6mrvgawte" TargetMode="External"/><Relationship Id="rId10" Type="http://schemas.openxmlformats.org/officeDocument/2006/relationships/hyperlink" Target="https://www.beck-online.cz/bo/chapterview-document.seam?documentId=onrf6mjzhe2v6mryhewteni" TargetMode="External"/><Relationship Id="rId4" Type="http://schemas.openxmlformats.org/officeDocument/2006/relationships/hyperlink" Target="https://www.beck-online.cz/bo/chapterview-document.seam?documentId=onrf6mrqga3f6mjygmwtemy" TargetMode="External"/><Relationship Id="rId9" Type="http://schemas.openxmlformats.org/officeDocument/2006/relationships/hyperlink" Target="https://www.beck-online.cz/bo/chapterview-document.seam?documentId=onrf6mjzhe4v6mjqgywtcoa" TargetMode="External"/><Relationship Id="rId14" Type="http://schemas.openxmlformats.org/officeDocument/2006/relationships/hyperlink" Target="https://www.beck-online.cz/bo/chapterview-document.seam?documentId=onrf6mjzhezf6mrugywtco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natura2000-design3/sub-text.php?id=1845&amp;akce=&amp;ssHleda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natura2000-design3/sub-text.php?id=1845&amp;akce=&amp;ssHleda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Rozvoj venkova, jaro 2019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</a:t>
            </a:r>
          </a:p>
        </p:txBody>
      </p:sp>
    </p:spTree>
    <p:extLst>
      <p:ext uri="{BB962C8B-B14F-4D97-AF65-F5344CB8AC3E}">
        <p14:creationId xmlns:p14="http://schemas.microsoft.com/office/powerpoint/2010/main" val="408240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69327-08C2-44E6-BD0C-E7694DB84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4A6A03-7579-4F35-A25D-73A638F4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vlastnických práv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AEE42-7CC6-40F8-91CC-D0D78A76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„Ochrana přírody a krajiny je veřejným zájmem. Každý je povinen při užívání přírody a krajiny strpět omezení vyplývající z tohoto zákona.“</a:t>
            </a:r>
          </a:p>
          <a:p>
            <a:r>
              <a:rPr lang="cs-CZ" sz="2400" dirty="0"/>
              <a:t>Předkupní právo k nezastavěným pozemkům mimo zastavěná území. </a:t>
            </a:r>
          </a:p>
          <a:p>
            <a:r>
              <a:rPr lang="cs-CZ" sz="2400" dirty="0"/>
              <a:t>Právo vyvlastnění.</a:t>
            </a:r>
          </a:p>
          <a:p>
            <a:r>
              <a:rPr lang="cs-CZ" sz="2400" dirty="0"/>
              <a:t>Ztížení podmínek hospodaření - možnost finanční náhrady.</a:t>
            </a:r>
          </a:p>
          <a:p>
            <a:r>
              <a:rPr lang="cs-CZ" sz="2400" dirty="0"/>
              <a:t>Změna využití pozemku k zajištění ekologické stability – náhrada pozemku. </a:t>
            </a:r>
          </a:p>
          <a:p>
            <a:r>
              <a:rPr lang="cs-CZ" sz="2400" dirty="0"/>
              <a:t>Přístup do krajiny, zřizování stezek a pěšin (souhlas orgánu).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669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ochrana přírody a krajiny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cs-CZ" sz="2400" b="1" dirty="0"/>
              <a:t>Obecná ochrana území</a:t>
            </a:r>
            <a:r>
              <a:rPr lang="cs-CZ" sz="2400" dirty="0"/>
              <a:t> – územní systémy ekologické stability, významné krajinné prvky, krajinný ráz, přechodně chráněné plochy.</a:t>
            </a:r>
          </a:p>
          <a:p>
            <a:pPr lvl="1">
              <a:lnSpc>
                <a:spcPct val="150000"/>
              </a:lnSpc>
            </a:pPr>
            <a:r>
              <a:rPr lang="cs-CZ" sz="2400" b="1" dirty="0"/>
              <a:t>Obecná ochrana rostlin a živočichů</a:t>
            </a:r>
            <a:r>
              <a:rPr lang="cs-CZ" sz="2400" dirty="0"/>
              <a:t> – rostliny, živočichové, volně žijící ptáci, samostatně dřeviny.</a:t>
            </a:r>
          </a:p>
          <a:p>
            <a:pPr lvl="1">
              <a:lnSpc>
                <a:spcPct val="150000"/>
              </a:lnSpc>
            </a:pPr>
            <a:r>
              <a:rPr lang="cs-CZ" sz="2400" b="1" dirty="0"/>
              <a:t>Obecná ochrana neživé přírody</a:t>
            </a:r>
            <a:r>
              <a:rPr lang="cs-CZ" sz="2400" dirty="0"/>
              <a:t> – jeskyně, přírodní jevy na povrchu související s jeskyněmi, paleontologické nálezy.</a:t>
            </a:r>
          </a:p>
          <a:p>
            <a:pPr lvl="1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9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Jaké jsou prvky systému ekologické stability? Na jakých úrovních?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1611" y="720000"/>
            <a:ext cx="10753200" cy="451576"/>
          </a:xfrm>
        </p:spPr>
        <p:txBody>
          <a:bodyPr/>
          <a:lstStyle/>
          <a:p>
            <a:pPr algn="just"/>
            <a:r>
              <a:rPr lang="cs-CZ" sz="3600" dirty="0"/>
              <a:t> Územní systém ekologické stability (ÚSES)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52052"/>
              </p:ext>
            </p:extLst>
          </p:nvPr>
        </p:nvGraphicFramePr>
        <p:xfrm>
          <a:off x="-1069042" y="2743015"/>
          <a:ext cx="6886748" cy="29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/>
          <p:cNvSpPr/>
          <p:nvPr/>
        </p:nvSpPr>
        <p:spPr>
          <a:xfrm>
            <a:off x="755374" y="1505346"/>
            <a:ext cx="10283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Hlavním cílem je posílit ekologickou stabilitu krajiny zachováním nebo obnovením stabilních ekosystémů a jejich vzájemných vazeb.</a:t>
            </a:r>
          </a:p>
          <a:p>
            <a:pPr algn="just"/>
            <a:endParaRPr lang="cs-CZ" dirty="0"/>
          </a:p>
        </p:txBody>
      </p:sp>
      <p:graphicFrame>
        <p:nvGraphicFramePr>
          <p:cNvPr id="10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765756"/>
              </p:ext>
            </p:extLst>
          </p:nvPr>
        </p:nvGraphicFramePr>
        <p:xfrm>
          <a:off x="3970293" y="2745743"/>
          <a:ext cx="6886748" cy="29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7999"/>
            <a:ext cx="7920000" cy="437843"/>
          </a:xfrm>
        </p:spPr>
        <p:txBody>
          <a:bodyPr/>
          <a:lstStyle/>
          <a:p>
            <a:r>
              <a:rPr lang="cs-CZ" sz="800" dirty="0"/>
              <a:t>https://www.google.cz/url?sa=i&amp;rct=j&amp;q=&amp;esrc=s&amp;source=images&amp;cd=&amp;cad=rja&amp;uact=8&amp;ved=2ahUKEwj07rDa6NHhAhVNyhoKHdFTAvEQjhx6BAgBEAI&amp;url=http%3A%2F%2Fwww.casopis.ochranaprirody.cz%2Fzvlastni-cislo%2Faktualizace-vymezenych-skladebnych-casti-uses%2F%3Faction%3Ddownload&amp;psig=AOvVaw1eajjUwDB2reu7fp42CVGC&amp;ust=1555407923628616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2052" name="AutoShape 4" descr="VÃ½sledek obrÃ¡zku pro mapa bio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VÃ½sledek obrÃ¡zku pro mapa bio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635" y="417775"/>
            <a:ext cx="9638265" cy="58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Významné krajinné prvky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4194"/>
            <a:ext cx="10753200" cy="4139998"/>
          </a:xfrm>
        </p:spPr>
        <p:txBody>
          <a:bodyPr/>
          <a:lstStyle/>
          <a:p>
            <a:pPr algn="just"/>
            <a:r>
              <a:rPr lang="cs-CZ" sz="2400" dirty="0"/>
              <a:t>Ekologicky, geomorfologicky nebo esteticky významná část krajiny utvářející její typický vzhled nebo přispívající k udržení její stability.</a:t>
            </a:r>
          </a:p>
          <a:p>
            <a:pPr algn="just"/>
            <a:r>
              <a:rPr lang="cs-CZ" sz="2400" dirty="0"/>
              <a:t>Ze zákona: lesy, rašeliniště, vodní toky, rybníky, jezera, nivy.</a:t>
            </a:r>
          </a:p>
          <a:p>
            <a:pPr algn="just"/>
            <a:r>
              <a:rPr lang="cs-CZ" sz="2400" dirty="0"/>
              <a:t>Registrované na návrh: jiné části krajiny, alespoň 1 z 3 </a:t>
            </a:r>
          </a:p>
          <a:p>
            <a:pPr algn="just">
              <a:buNone/>
            </a:pPr>
            <a:r>
              <a:rPr lang="cs-CZ" sz="2400" dirty="0"/>
              <a:t>	</a:t>
            </a:r>
            <a:r>
              <a:rPr lang="cs-CZ" sz="1800" dirty="0"/>
              <a:t>(utváří typický vzhled krajiny, přispívá k její estetické hodnotě, přispívá k udržení její ekologické stability) </a:t>
            </a:r>
          </a:p>
          <a:p>
            <a:pPr algn="just">
              <a:buNone/>
            </a:pPr>
            <a:r>
              <a:rPr lang="cs-CZ" sz="1800" dirty="0"/>
              <a:t>	</a:t>
            </a:r>
            <a:r>
              <a:rPr lang="cs-CZ" sz="2000" dirty="0"/>
              <a:t>např. trvalé travní plochy, skalní útvary, historický park nebo zahrada,</a:t>
            </a:r>
          </a:p>
          <a:p>
            <a:pPr algn="just">
              <a:buNone/>
            </a:pPr>
            <a:r>
              <a:rPr lang="cs-CZ" sz="2000" dirty="0"/>
              <a:t>		 naleziště zkamenělin nebo nerostů.</a:t>
            </a:r>
            <a:endParaRPr lang="cs-CZ" sz="2400" dirty="0"/>
          </a:p>
        </p:txBody>
      </p:sp>
      <p:pic>
        <p:nvPicPr>
          <p:cNvPr id="5017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704" y="4427157"/>
            <a:ext cx="2984914" cy="2238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Krajinný ráz (charakter krajiny)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daný specifickými rysy a znaky, které vytváří její rázovitost – odlišnost a jedinečnost.</a:t>
            </a:r>
          </a:p>
          <a:p>
            <a:pPr algn="just"/>
            <a:r>
              <a:rPr lang="cs-CZ" dirty="0"/>
              <a:t>Obecná ochrana na území celého státu, větší pozornost v chráněných územích.</a:t>
            </a:r>
          </a:p>
          <a:p>
            <a:pPr algn="just"/>
            <a:r>
              <a:rPr lang="cs-CZ" dirty="0"/>
              <a:t>Individuální metodiky,</a:t>
            </a:r>
          </a:p>
          <a:p>
            <a:pPr algn="just">
              <a:buNone/>
            </a:pPr>
            <a:r>
              <a:rPr lang="cs-CZ" dirty="0"/>
              <a:t> kombinace hodnocení..</a:t>
            </a:r>
          </a:p>
        </p:txBody>
      </p:sp>
      <p:pic>
        <p:nvPicPr>
          <p:cNvPr id="49154" name="Picture 2" descr="VÃ½sledek obrÃ¡zku pro krajinnÃ½ rÃ¡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185" y="3580280"/>
            <a:ext cx="3873085" cy="274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Přechodně chráněné plochy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Území s dočasným nebo nepředvídaným výskytem významných rostlin, živočichů, nerostů, paleontologických nálezů.</a:t>
            </a:r>
          </a:p>
          <a:p>
            <a:pPr algn="just"/>
            <a:r>
              <a:rPr lang="cs-CZ" dirty="0"/>
              <a:t>Vyhlašuje orgán ochrana přírody na předem stanovenou dobu nebo opakované období. </a:t>
            </a:r>
          </a:p>
          <a:p>
            <a:pPr algn="just"/>
            <a:r>
              <a:rPr lang="cs-CZ" dirty="0"/>
              <a:t>Vymezené využití.</a:t>
            </a:r>
          </a:p>
          <a:p>
            <a:pPr algn="just"/>
            <a:r>
              <a:rPr lang="cs-CZ" dirty="0"/>
              <a:t>Vlastníkovi přísluší v případě újmy finanční odškodnění.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ochrana rostlin a živočichů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i="1" dirty="0"/>
              <a:t>„Všechny druhy jsou rostlin a živočichů jsou chráněny před zničením, poškozováním, sběrem či odchytem, který vede nebo by mohl vést k ohrožení těchto druhů na bytí nebo jejich degeneraci, k narušení rozmnožovacích schopností druhů, zániku populace druhů nebo zničení ekosystému, jehož jsou součástí.“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Povinnost postupovat tak, aby nedocházelo k nadměrnému úhynu  a zraňování.</a:t>
            </a:r>
          </a:p>
          <a:p>
            <a:pPr algn="just"/>
            <a:r>
              <a:rPr lang="cs-CZ" sz="2000" dirty="0"/>
              <a:t>Zřizování záchranných stanic – rozhodnutí MŽP, povinnost zajistit ošetření tím, kdo se ujme živočicha.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Pracovní list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dřevin a památné stromy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Podmínky kácení, náhradní výsadby.</a:t>
            </a:r>
          </a:p>
          <a:p>
            <a:pPr algn="just"/>
            <a:r>
              <a:rPr lang="cs-CZ" dirty="0"/>
              <a:t>PS jsou přesahovým tématem ochrany přírody a krajiny, velký význam mají nejen jako přírodní hodnota, ale také jako hodnota historická, kulturní a společenská.</a:t>
            </a:r>
          </a:p>
          <a:p>
            <a:pPr algn="just"/>
            <a:r>
              <a:rPr lang="cs-CZ" dirty="0"/>
              <a:t>Návrh – občan ČR k POÚ nebo NP, CHKO…</a:t>
            </a:r>
          </a:p>
          <a:p>
            <a:pPr algn="just"/>
            <a:r>
              <a:rPr lang="cs-CZ" sz="2000" dirty="0"/>
              <a:t>Evidence v ústředním seznamu ochrany přírody: https://drusop.nature.cz/portal/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8370" name="Picture 2" descr="VÃ½sledek obrÃ¡zku pro vilÃ©movickÃ½ 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49" y="272982"/>
            <a:ext cx="7041605" cy="5279680"/>
          </a:xfrm>
          <a:prstGeom prst="rect">
            <a:avLst/>
          </a:prstGeom>
          <a:noFill/>
        </p:spPr>
      </p:pic>
      <p:pic>
        <p:nvPicPr>
          <p:cNvPr id="58372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6" y="344556"/>
            <a:ext cx="3286539" cy="2464904"/>
          </a:xfrm>
          <a:prstGeom prst="rect">
            <a:avLst/>
          </a:prstGeom>
          <a:noFill/>
        </p:spPr>
      </p:pic>
      <p:pic>
        <p:nvPicPr>
          <p:cNvPr id="58374" name="Picture 6" descr="VÃ½sledek obrÃ¡zku pro pamÃ¡tnÃ½ str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297" y="3013213"/>
            <a:ext cx="4153593" cy="2764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/>
              <a:t>Listina základních práv a svobod: čl. 35: právo všech občanů na příznivé životní prostředí.</a:t>
            </a:r>
          </a:p>
          <a:p>
            <a:pPr lvl="0" algn="just"/>
            <a:r>
              <a:rPr lang="cs-CZ" dirty="0"/>
              <a:t>Ústava: čl. 7: stát dbá na ochranu životního prostředí.</a:t>
            </a:r>
          </a:p>
          <a:p>
            <a:pPr lvl="0" algn="just"/>
            <a:r>
              <a:rPr lang="cs-CZ" dirty="0"/>
              <a:t>Zákon 114/1992 Sb., o ochraně přírody a krajiny v platném znění.</a:t>
            </a:r>
          </a:p>
          <a:p>
            <a:pPr lvl="0" algn="just"/>
            <a:r>
              <a:rPr lang="cs-CZ" dirty="0"/>
              <a:t>Dále zákony: o vodách, o myslivosti, o GMO, o mezinárodním obchodu s chráněnými druhy, atd.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neživé přírody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Stát zajišťuje ochranu geologického dědictví prostřednictvím obecné ochrany území nebo kategorie zvláštní ochrany území.</a:t>
            </a:r>
          </a:p>
          <a:p>
            <a:pPr algn="just"/>
            <a:r>
              <a:rPr lang="cs-CZ" dirty="0"/>
              <a:t>Česká geologická služba: Významné geologické lokality ČR: celkem 2853 lokalit, 1083 lokalit má status zvláštní ochrany.</a:t>
            </a:r>
          </a:p>
          <a:p>
            <a:pPr algn="just"/>
            <a:r>
              <a:rPr lang="cs-CZ" dirty="0"/>
              <a:t>JESO – jednotná evidence speleologických objektů, veřejný registr: </a:t>
            </a:r>
            <a:r>
              <a:rPr lang="cs-CZ" dirty="0">
                <a:hlinkClick r:id="rId2"/>
              </a:rPr>
              <a:t>https://jeso.nature.cz</a:t>
            </a:r>
            <a:r>
              <a:rPr lang="cs-CZ" dirty="0"/>
              <a:t> </a:t>
            </a:r>
          </a:p>
          <a:p>
            <a:pPr algn="just"/>
            <a:endParaRPr lang="cs-CZ" dirty="0"/>
          </a:p>
        </p:txBody>
      </p:sp>
      <p:pic>
        <p:nvPicPr>
          <p:cNvPr id="6" name="Obrázek 5" descr="Obsah obrázku tráva, obloha, exteriér, příroda&#10;&#10;Popis byl vytvořen automaticky">
            <a:extLst>
              <a:ext uri="{FF2B5EF4-FFF2-40B4-BE49-F238E27FC236}">
                <a16:creationId xmlns:a16="http://schemas.microsoft.com/office/drawing/2014/main" id="{0CB12AD2-810B-47E1-8D1F-4A1A7DA08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38" y="4840885"/>
            <a:ext cx="3917921" cy="18283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Geoparky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1185"/>
            <a:ext cx="10753200" cy="4139998"/>
          </a:xfrm>
        </p:spPr>
        <p:txBody>
          <a:bodyPr/>
          <a:lstStyle/>
          <a:p>
            <a:pPr algn="just"/>
            <a:r>
              <a:rPr lang="cs-CZ" sz="2400" dirty="0"/>
              <a:t>Síť evropských geoparků (71, založeno 2000).</a:t>
            </a:r>
          </a:p>
          <a:p>
            <a:pPr algn="just"/>
            <a:r>
              <a:rPr lang="cs-CZ" sz="2400" dirty="0"/>
              <a:t>Vychází z </a:t>
            </a:r>
            <a:r>
              <a:rPr lang="cs-CZ" sz="2400" b="1" dirty="0"/>
              <a:t>Charty evropských geoparků,</a:t>
            </a:r>
            <a:r>
              <a:rPr lang="cs-CZ" sz="2400" dirty="0"/>
              <a:t> hlavním cílem je ochrana geologických lokalit, výzkum, vzdělávání a popularizace </a:t>
            </a:r>
            <a:r>
              <a:rPr lang="cs-CZ" sz="2400" dirty="0" err="1"/>
              <a:t>geověd</a:t>
            </a:r>
            <a:r>
              <a:rPr lang="cs-CZ" sz="2400" dirty="0"/>
              <a:t>, rozvoj specificky orientované turistiky a udržitelný rozvoj území.</a:t>
            </a:r>
          </a:p>
          <a:p>
            <a:pPr algn="just"/>
            <a:r>
              <a:rPr lang="cs-CZ" sz="2000" dirty="0"/>
              <a:t>Pekingská deklarace: vznik světové sítě pod UNESCO.</a:t>
            </a:r>
          </a:p>
          <a:p>
            <a:pPr algn="just"/>
            <a:r>
              <a:rPr lang="cs-CZ" sz="2000" dirty="0"/>
              <a:t>Deklarace z </a:t>
            </a:r>
            <a:r>
              <a:rPr lang="cs-CZ" sz="2000" dirty="0" err="1"/>
              <a:t>Madonie</a:t>
            </a:r>
            <a:r>
              <a:rPr lang="cs-CZ" sz="2000" dirty="0"/>
              <a:t>: Evropský </a:t>
            </a:r>
            <a:r>
              <a:rPr lang="cs-CZ" sz="2000" dirty="0" err="1"/>
              <a:t>geopark</a:t>
            </a:r>
            <a:r>
              <a:rPr lang="cs-CZ" sz="2000" dirty="0"/>
              <a:t> se stává světovým.</a:t>
            </a:r>
          </a:p>
          <a:p>
            <a:pPr algn="just"/>
            <a:r>
              <a:rPr lang="cs-CZ" sz="2000" dirty="0"/>
              <a:t>2015 mezinárodní geoparky se staly součástí UNESCO – Globální geopark UNESCO</a:t>
            </a:r>
          </a:p>
          <a:p>
            <a:pPr algn="just"/>
            <a:r>
              <a:rPr lang="cs-CZ" sz="2000" dirty="0"/>
              <a:t>Přelom května a června: Evropský týden geoparků.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B437F1-A298-45C2-9DE2-4DC051A8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63" y="5011587"/>
            <a:ext cx="200025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Kolik je v ČR geoparků? Kolik je v ČR globálních geoparků UNESCO? Název?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4470" y="446297"/>
            <a:ext cx="10753200" cy="4139998"/>
          </a:xfrm>
        </p:spPr>
        <p:txBody>
          <a:bodyPr/>
          <a:lstStyle/>
          <a:p>
            <a:r>
              <a:rPr lang="cs-CZ" sz="2400" dirty="0"/>
              <a:t>V ČR nevychází z legislativy, jedná se o dobrovolnou spolupráci subjektů v území v úzké spolupráci se státní ochranou přírody. </a:t>
            </a:r>
          </a:p>
          <a:p>
            <a:r>
              <a:rPr lang="cs-CZ" sz="2400" dirty="0"/>
              <a:t>V ČR: směrnice MŽP 9/2018 o zabezpečení jednotného postupu při nominaci území na národní geopark.</a:t>
            </a:r>
          </a:p>
          <a:p>
            <a:pPr algn="just"/>
            <a:r>
              <a:rPr lang="cs-CZ" sz="1800" i="1" dirty="0" err="1"/>
              <a:t>Geopark</a:t>
            </a:r>
            <a:r>
              <a:rPr lang="cs-CZ" sz="1800" i="1" dirty="0"/>
              <a:t> je území, které zahrnuje konkrétní geologické dědictví a má strategii udržitelného územního rozvoje. Geologické lokality musí být z odborného hlediska významné a reprezentativní. Geopark je iniciativou místních obyvatel zaměřenou na dobrovolnou ochranu, prezentaci, interpretaci hodnot, vzdělávání a šetrné využívání území cestovním ruchem.</a:t>
            </a:r>
            <a:endParaRPr lang="cs-CZ" sz="2400" dirty="0"/>
          </a:p>
          <a:p>
            <a:r>
              <a:rPr lang="cs-CZ" sz="2400" dirty="0"/>
              <a:t>V ČR __ certifikovaných národních geoparků a __ kandidátské.</a:t>
            </a:r>
          </a:p>
          <a:p>
            <a:r>
              <a:rPr lang="cs-CZ" sz="2400" dirty="0"/>
              <a:t>V ČR __globální geopark UNESCO – Geopark ________________.</a:t>
            </a:r>
          </a:p>
        </p:txBody>
      </p:sp>
      <p:pic>
        <p:nvPicPr>
          <p:cNvPr id="7" name="Picture 2" descr="VÃ½sledek obrÃ¡zku pro geo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656" y="5392521"/>
            <a:ext cx="2893428" cy="1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Odkaz: mapa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idx="1"/>
          </p:nvPr>
        </p:nvGraphicFramePr>
        <p:xfrm>
          <a:off x="627235" y="384314"/>
          <a:ext cx="10753200" cy="502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Obdélník 15"/>
          <p:cNvSpPr/>
          <p:nvPr/>
        </p:nvSpPr>
        <p:spPr>
          <a:xfrm>
            <a:off x="694933" y="5716081"/>
            <a:ext cx="5633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http://www.geology.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narodnigeoparky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Zvláště chráněná území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57233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FB2A529-1191-4002-9E2E-6E61AB2FA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typy chráněných území máme?</a:t>
            </a:r>
          </a:p>
        </p:txBody>
      </p:sp>
    </p:spTree>
    <p:extLst>
      <p:ext uri="{BB962C8B-B14F-4D97-AF65-F5344CB8AC3E}">
        <p14:creationId xmlns:p14="http://schemas.microsoft.com/office/powerpoint/2010/main" val="5143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i="1" dirty="0"/>
              <a:t>„Rozsáhlá území s typickým reliéfem a geologickou stavbou a převažujícím výskytem přirozených nebo člověkem málo pozměněných ekosystémů, jedinečná a významná v národním či mezinárodním měřítku z hlediska ekologického, vědeckého, vzdělávacího nebo osvětového, lze vyhlásit za národní parky.“</a:t>
            </a:r>
          </a:p>
          <a:p>
            <a:pPr algn="just"/>
            <a:endParaRPr lang="cs-CZ" sz="2400" i="1" dirty="0"/>
          </a:p>
          <a:p>
            <a:pPr algn="just"/>
            <a:r>
              <a:rPr lang="cs-CZ" sz="2400" dirty="0"/>
              <a:t>Vyhlašovány zákonem.</a:t>
            </a:r>
          </a:p>
          <a:p>
            <a:pPr algn="just"/>
            <a:r>
              <a:rPr lang="cs-CZ" sz="2400" dirty="0"/>
              <a:t>Pokrývají __ % plochy ČR.</a:t>
            </a:r>
          </a:p>
          <a:p>
            <a:pPr algn="just"/>
            <a:endParaRPr lang="cs-CZ" sz="2000" dirty="0"/>
          </a:p>
          <a:p>
            <a:pPr marL="72000" indent="0" algn="just">
              <a:buNone/>
            </a:pPr>
            <a:endParaRPr lang="cs-CZ" sz="2000" dirty="0"/>
          </a:p>
          <a:p>
            <a:pPr algn="just"/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60" y="3914306"/>
            <a:ext cx="3344863" cy="27038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8CD687E2-2CC6-42C8-A964-2B3B6700F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Jakou plochy pokrývají NP v ČR (%)</a:t>
            </a:r>
          </a:p>
        </p:txBody>
      </p:sp>
    </p:spTree>
    <p:extLst>
      <p:ext uri="{BB962C8B-B14F-4D97-AF65-F5344CB8AC3E}">
        <p14:creationId xmlns:p14="http://schemas.microsoft.com/office/powerpoint/2010/main" val="4641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 pracovní list. Jaké máme NP?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400" y="1683613"/>
            <a:ext cx="10753200" cy="413999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Veškeré využití je podřízeno zachování ekologicky stabilních přirozených ekosystémů.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Cílem je zachování a obnova přirozených ekosystémů, zajištění nerušeného průběhu přírodních jevů a to i těch podmíněných činností člověka.</a:t>
            </a:r>
          </a:p>
          <a:p>
            <a:pPr algn="just"/>
            <a:r>
              <a:rPr lang="cs-CZ" sz="2400" dirty="0"/>
              <a:t>Základní i bližší ochranné podmínky vymezeny zákonem.</a:t>
            </a:r>
          </a:p>
          <a:p>
            <a:pPr algn="just"/>
            <a:r>
              <a:rPr lang="cs-CZ" sz="2400" dirty="0"/>
              <a:t>Regulace pohybu osob – klidová území, návštěvní řád. 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V ČR 4 národní parky:</a:t>
            </a:r>
          </a:p>
          <a:p>
            <a:pPr algn="just"/>
            <a:endParaRPr lang="cs-C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5920955"/>
              </p:ext>
            </p:extLst>
          </p:nvPr>
        </p:nvGraphicFramePr>
        <p:xfrm>
          <a:off x="4089400" y="4156287"/>
          <a:ext cx="7439660" cy="197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0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Zóny národního parku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7925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BEE973B-5383-4522-9C8C-7058C63D9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jsou zóny NP?</a:t>
            </a:r>
          </a:p>
        </p:txBody>
      </p:sp>
    </p:spTree>
    <p:extLst>
      <p:ext uri="{BB962C8B-B14F-4D97-AF65-F5344CB8AC3E}">
        <p14:creationId xmlns:p14="http://schemas.microsoft.com/office/powerpoint/2010/main" val="29092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Zóny národního parku </a:t>
            </a:r>
          </a:p>
        </p:txBody>
      </p:sp>
      <p:pic>
        <p:nvPicPr>
          <p:cNvPr id="6" name="Zástupný symbol pro obsah 5" descr="Související obráze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8" y="1699895"/>
            <a:ext cx="4387822" cy="3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571500" y="5680503"/>
            <a:ext cx="47777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http://www.siskar.cz/trasy/krkonose/krnap.htm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744980"/>
            <a:ext cx="5166360" cy="373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93180" y="5603559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https://www.nppodyji.cz/uploads/Zonace_NP_Podyji_v_kostce.pdf</a:t>
            </a:r>
          </a:p>
        </p:txBody>
      </p:sp>
    </p:spTree>
    <p:extLst>
      <p:ext uri="{BB962C8B-B14F-4D97-AF65-F5344CB8AC3E}">
        <p14:creationId xmlns:p14="http://schemas.microsoft.com/office/powerpoint/2010/main" val="2410931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</a:t>
            </a:r>
          </a:p>
        </p:txBody>
      </p:sp>
      <p:pic>
        <p:nvPicPr>
          <p:cNvPr id="9" name="Zástupný symbol pro obsah 8" descr="Výsledek obrázku pro označení zvláště chráněných území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92" y="944880"/>
            <a:ext cx="4879816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označení národnípřírodní památk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240"/>
            <a:ext cx="3566160" cy="248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Související obráze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77" y="3430270"/>
            <a:ext cx="3344863" cy="27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risy.cz/Files/Images/sumava/ochrana-prirody/zona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95" y="3345814"/>
            <a:ext cx="21431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značení druhé zóny v Krkonošském národním park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990169"/>
            <a:ext cx="3204210" cy="21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3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4803BB-C7AF-4342-8A9B-043455298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2389" y="627833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F85AB87-EA55-4E6E-96CE-541C2B704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84511"/>
              </p:ext>
            </p:extLst>
          </p:nvPr>
        </p:nvGraphicFramePr>
        <p:xfrm>
          <a:off x="880844" y="142613"/>
          <a:ext cx="10796631" cy="5830194"/>
        </p:xfrm>
        <a:graphic>
          <a:graphicData uri="http://schemas.openxmlformats.org/drawingml/2006/table">
            <a:tbl>
              <a:tblPr/>
              <a:tblGrid>
                <a:gridCol w="1620580">
                  <a:extLst>
                    <a:ext uri="{9D8B030D-6E8A-4147-A177-3AD203B41FA5}">
                      <a16:colId xmlns:a16="http://schemas.microsoft.com/office/drawing/2014/main" val="1611169458"/>
                    </a:ext>
                  </a:extLst>
                </a:gridCol>
                <a:gridCol w="9176051">
                  <a:extLst>
                    <a:ext uri="{9D8B030D-6E8A-4147-A177-3AD203B41FA5}">
                      <a16:colId xmlns:a16="http://schemas.microsoft.com/office/drawing/2014/main" val="4050329601"/>
                    </a:ext>
                  </a:extLst>
                </a:gridCol>
              </a:tblGrid>
              <a:tr h="212300"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</a:rPr>
                        <a:t>Zákon č.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</a:rPr>
                        <a:t>Problematika zákona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960827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2" tooltip="114/1992 Sb."/>
                        </a:rPr>
                        <a:t>114/1992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Zákon o ochraně přírody a krajiny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5391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3" tooltip="500/2004 Sb."/>
                        </a:rPr>
                        <a:t>500/2004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Správní řád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214351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4" tooltip="183/2006 Sb."/>
                        </a:rPr>
                        <a:t>183/2006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územním plánování a stavebním řádu (stavební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100929"/>
                  </a:ext>
                </a:extLst>
              </a:tr>
              <a:tr h="786125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5" tooltip="100/2004 Sb."/>
                        </a:rPr>
                        <a:t>100/2004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ochraně druhů volně žijících živočichů a planě rostoucích rostlin regulováním obchodu s nimi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a dalších opatřeních k ochraně těchto druhů a o změně některých zákonů (zákon o obchodování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s ohroženými druhy) - CITES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406741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6" tooltip="254/2001 Sb."/>
                        </a:rPr>
                        <a:t>254/2001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vodách a o změně některých zákonů (vodní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2849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7" tooltip="219/2000 Sb."/>
                        </a:rPr>
                        <a:t>219/2000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majetku České republiky a jejím vystupování v právních vztazích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832759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8" tooltip="115/2000 Sb."/>
                        </a:rPr>
                        <a:t>115/2000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poskytování náhrad škod způsobených vybranými zvláště chráněnými živočichy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3288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9" tooltip="106/1999 Sb."/>
                        </a:rPr>
                        <a:t>106/1999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svobodném přístupu k informacím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346399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0" tooltip="289/1995 Sb."/>
                        </a:rPr>
                        <a:t>289/1995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lesích a o změně a doplnění některých zákonů (lesní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63095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1" tooltip="334/1992 Sb."/>
                        </a:rPr>
                        <a:t>334/1992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ochraně zemědělského půdního fondu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632368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2" tooltip="167/2008 Sb."/>
                        </a:rPr>
                        <a:t>167/2008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předcházení ekologické újmě a o její nápravě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4932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3" tooltip="100/2001 Sb."/>
                        </a:rPr>
                        <a:t>100/2001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</a:rPr>
                        <a:t>Zákon o posuzování vlivů na životní prostředí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205224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4" tooltip="246/1992 Sb."/>
                        </a:rPr>
                        <a:t>246/1992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na ochranu zvířat proti týrání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04295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5" tooltip="250/2016 Sb."/>
                        </a:rPr>
                        <a:t>250/2016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Zákon o odpovědnosti za přestupky a řízení o nich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006166"/>
                  </a:ext>
                </a:extLst>
              </a:tr>
              <a:tr h="933735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6" tooltip="290/2002 Sb."/>
                        </a:rPr>
                        <a:t>290/2002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přechodu některých dalších věcí, práv a závazků České republiky na kraje a obce, občanská sdružení působící v oblasti tělovýchovy a sportu a o souvisejících změnách a o změně zákona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č. 157/2000 Sb., o přechodu některých věcí, práv a závazků z majetku České republiky, ve znění zákona č. 10/2001 Sb., a zákona č. 20/1966 Sb., o péči o zdraví lidu, ve znění pozdějších předpisů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418397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7" tooltip="123/1998 Sb."/>
                        </a:rPr>
                        <a:t>123/1998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právu na informace o životním prostředí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118169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8" tooltip="186/2006 Sb."/>
                        </a:rPr>
                        <a:t>186/2006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změně některých zákonů souvisejících s přijetím stavebního zákona a zákona o vyvlastnění (změnový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889416"/>
                  </a:ext>
                </a:extLst>
              </a:tr>
            </a:tbl>
          </a:graphicData>
        </a:graphic>
      </p:graphicFrame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45962E8A-0DD1-40D7-A6D1-EDA8F4504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 algn="just"/>
            <a:r>
              <a:rPr lang="cs-CZ" dirty="0"/>
              <a:t>Pracovní list – myslivecká mluva</a:t>
            </a:r>
          </a:p>
        </p:txBody>
      </p:sp>
    </p:spTree>
    <p:extLst>
      <p:ext uri="{BB962C8B-B14F-4D97-AF65-F5344CB8AC3E}">
        <p14:creationId xmlns:p14="http://schemas.microsoft.com/office/powerpoint/2010/main" val="2141670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https://www.youtube.com/watch?v=FB42KzmkPBI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Rada NP: projednávání a posouzení dokumentů, řízení NP.</a:t>
            </a:r>
          </a:p>
          <a:p>
            <a:pPr algn="just"/>
            <a:r>
              <a:rPr lang="cs-CZ" sz="2000" dirty="0"/>
              <a:t>Členové: delegovaní zástupci obcí a krajů, horská služba, významné právnické a soukromé osoby (CR, ochrana přírody, lesnictví, vědečtí pracovníci, vodní hospodářství …).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Vlastníci pozemků: jsou povinni hospodařit tak, aby byly zachovány nebo podporovány přirozené ekologické funkce a biologická rozmanitost NP.</a:t>
            </a:r>
          </a:p>
          <a:p>
            <a:pPr algn="just"/>
            <a:r>
              <a:rPr lang="cs-CZ" sz="2000" dirty="0"/>
              <a:t>V I. a II. zóně speciální režim (řídí se jinými právními předpisy)  </a:t>
            </a:r>
          </a:p>
        </p:txBody>
      </p:sp>
    </p:spTree>
    <p:extLst>
      <p:ext uri="{BB962C8B-B14F-4D97-AF65-F5344CB8AC3E}">
        <p14:creationId xmlns:p14="http://schemas.microsoft.com/office/powerpoint/2010/main" val="33216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Chráněná krajinná oblast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i="1" dirty="0"/>
              <a:t>„Rozsáhlá území s harmonicky utvářenou krajinou, charakteristicky vyvinutým reliéfem, významným podílem přirozených ekosystémů lesních a trvalých travních porostů, s hojným zastoupením dřevin, popřípadě s dochovanými památkami historického osídlení, lze vyhlásit za chráněné krajinné oblasti.“</a:t>
            </a:r>
          </a:p>
          <a:p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3188970"/>
            <a:ext cx="2910840" cy="313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7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Pracovní list úkol. Kolik je v ČR CHKO?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Odstupňovaná ochrana zón (min 3) s cílem udržování a zlepšování přírodního stavu a zachování a vytváření optimální ekologické funkce.</a:t>
            </a:r>
          </a:p>
          <a:p>
            <a:pPr algn="just"/>
            <a:r>
              <a:rPr lang="cs-CZ" sz="2400" dirty="0"/>
              <a:t>Umožněné rekreační využití, pokud nepoškozuje přírodní hodnoty.</a:t>
            </a:r>
          </a:p>
          <a:p>
            <a:pPr algn="just"/>
            <a:r>
              <a:rPr lang="cs-CZ" sz="2400" dirty="0"/>
              <a:t>Vyhlašovány nařízením Vlády ČR.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V ČR __ CHKO.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68" y="3305174"/>
            <a:ext cx="5838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rezervace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i="1" dirty="0"/>
              <a:t>„</a:t>
            </a:r>
            <a:r>
              <a:rPr lang="cs-CZ" sz="2000" i="1" dirty="0"/>
              <a:t>Menší území mimořádných přírodních hodnot, kde jsou na přirozený reliéf s typickou geologickou stavbou vázány ekosystémy významné a jedinečné v národním či mezinárodním měřítku, může orgán ochrany přírody vyhlásit za národní přírodní rezervace; stanoví přitom také jejich bližší ochranné podmínky</a:t>
            </a:r>
            <a:r>
              <a:rPr lang="cs-CZ" sz="2000" dirty="0"/>
              <a:t>.“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Využívání je možné v případě, že se jím uchová nebo zlepší dosavadní stav přírodního prostředí. </a:t>
            </a:r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4908550"/>
            <a:ext cx="2346643" cy="156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808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rezervace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sz="2000" i="1" dirty="0"/>
              <a:t>Menší území soustředěných přírodních hodnot se zastoupením ekosystémů typických a významných pro příslušnou geografickou oblast může orgán ochrany přírody vyhlásit za přírodní rezervace; stanoví přitom také jejich bližší ochranné podmínky.“</a:t>
            </a:r>
          </a:p>
          <a:p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3" y="2823210"/>
            <a:ext cx="1816418" cy="303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563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památka, Přírodní památka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78642"/>
            <a:ext cx="10753200" cy="4602118"/>
          </a:xfrm>
        </p:spPr>
        <p:txBody>
          <a:bodyPr/>
          <a:lstStyle/>
          <a:p>
            <a:r>
              <a:rPr lang="cs-CZ" sz="2000" i="1" dirty="0"/>
              <a:t>„Přírodní útvar menší rozlohy, zejména geologický či geomorfologický útvar, naleziště nerostů nebo vzácných či ohrožených druhů ve fragmentech ekosystémů, s národním nebo mezinárodním </a:t>
            </a:r>
            <a:r>
              <a:rPr lang="cs-CZ" sz="2000" dirty="0"/>
              <a:t>(regionálním u PP) </a:t>
            </a:r>
            <a:r>
              <a:rPr lang="cs-CZ" sz="2000" i="1" dirty="0"/>
              <a:t>ekologickým, vědeckým či estetickým významem, a to i takový, který vedle přírody formoval svou činností člověk, může orgán ochrany přírody vyhlásit za národní přírodní památku; stanoví přitom také její bližší ochranné podmínky.“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778569"/>
            <a:ext cx="2203600" cy="25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Související obráz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74" y="3778568"/>
            <a:ext cx="1908306" cy="2553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049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pásma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zabezpečení ZCHÚ (ne CHKO) před rušivými okolními vlivy.</a:t>
            </a:r>
          </a:p>
          <a:p>
            <a:r>
              <a:rPr lang="cs-CZ" dirty="0"/>
              <a:t>Vymezení činností, které jsou vázány na souhlas orgánu ochrany přírody (OOP).</a:t>
            </a:r>
          </a:p>
          <a:p>
            <a:r>
              <a:rPr lang="cs-CZ" dirty="0"/>
              <a:t>Pokud není vyhlášeno – 50 m od hranic NPR, NPP, PR, PP.</a:t>
            </a:r>
          </a:p>
          <a:p>
            <a:r>
              <a:rPr lang="cs-CZ" dirty="0"/>
              <a:t>OOP může vyhlásit území bez ochranného pásma.</a:t>
            </a:r>
          </a:p>
        </p:txBody>
      </p:sp>
    </p:spTree>
    <p:extLst>
      <p:ext uri="{BB962C8B-B14F-4D97-AF65-F5344CB8AC3E}">
        <p14:creationId xmlns:p14="http://schemas.microsoft.com/office/powerpoint/2010/main" val="2817562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Závazná stanoviska ve ZCHÚ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28"/>
          </p:nvPr>
        </p:nvSpPr>
        <p:spPr>
          <a:xfrm>
            <a:off x="5692140" y="1667024"/>
            <a:ext cx="5779138" cy="4140000"/>
          </a:xfrm>
        </p:spPr>
        <p:txBody>
          <a:bodyPr/>
          <a:lstStyle/>
          <a:p>
            <a:r>
              <a:rPr lang="cs-CZ" dirty="0"/>
              <a:t>Nevydává se v: </a:t>
            </a:r>
          </a:p>
          <a:p>
            <a:pPr marL="72000" indent="0">
              <a:buNone/>
            </a:pPr>
            <a:r>
              <a:rPr lang="cs-CZ" dirty="0"/>
              <a:t>	zastavěném území ve čtvrté zóně CHKO,</a:t>
            </a:r>
          </a:p>
          <a:p>
            <a:pPr marL="72000" indent="0">
              <a:buNone/>
            </a:pPr>
            <a:r>
              <a:rPr lang="cs-CZ" dirty="0"/>
              <a:t>	zastavěném území města, které se 	nachází na území CHKO.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Urbanistické a architektonické řešení musí respektovat měřítko, charakter a strukturu zástavby s cílem zachování rázu sídel.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933531"/>
              </p:ext>
            </p:extLst>
          </p:nvPr>
        </p:nvGraphicFramePr>
        <p:xfrm>
          <a:off x="719138" y="1695450"/>
          <a:ext cx="5218112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581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NATURA 2000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7731" y="162978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Evropská soustava chráněných území, která na svém území vytvářejí podle jednotných principů všechny státy EU.</a:t>
            </a:r>
          </a:p>
          <a:p>
            <a:r>
              <a:rPr lang="cs-CZ" dirty="0"/>
              <a:t>Zakotvení v evropských právních předpisech na ochranu přírody:</a:t>
            </a:r>
          </a:p>
          <a:p>
            <a:pPr lvl="1"/>
            <a:r>
              <a:rPr lang="cs-CZ" dirty="0"/>
              <a:t>Směrnice 2009/147/EHS o ochraně volně žijících ptáků.</a:t>
            </a:r>
          </a:p>
          <a:p>
            <a:pPr lvl="1"/>
            <a:r>
              <a:rPr lang="cs-CZ" dirty="0"/>
              <a:t>Směrnice 92/34/EHS o ochraně přírodních stanovišť, volně žijících živočichů a planě rostoucích rostlin.</a:t>
            </a:r>
          </a:p>
          <a:p>
            <a:r>
              <a:rPr lang="cs-CZ" dirty="0"/>
              <a:t>Vyhlašují se: </a:t>
            </a:r>
          </a:p>
          <a:p>
            <a:pPr lvl="1"/>
            <a:r>
              <a:rPr lang="cs-CZ" dirty="0"/>
              <a:t>Ptačí oblasti (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– SPA).</a:t>
            </a:r>
          </a:p>
          <a:p>
            <a:pPr lvl="1"/>
            <a:r>
              <a:rPr lang="cs-CZ" dirty="0"/>
              <a:t>Evropsky významné lokality (</a:t>
            </a:r>
            <a:r>
              <a:rPr lang="cs-CZ" dirty="0" err="1"/>
              <a:t>Sites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– SCI) .</a:t>
            </a:r>
          </a:p>
          <a:p>
            <a:pPr lvl="1"/>
            <a:r>
              <a:rPr lang="cs-CZ" dirty="0"/>
              <a:t>Ptačí oblasti a evropsky významné lokality společně utváří soustavu chráněných území NATURA 2000.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89" y="210010"/>
            <a:ext cx="1632374" cy="13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83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50872" y="486413"/>
            <a:ext cx="6473126" cy="451576"/>
          </a:xfrm>
        </p:spPr>
        <p:txBody>
          <a:bodyPr/>
          <a:lstStyle/>
          <a:p>
            <a:r>
              <a:rPr lang="cs-CZ" sz="3600" dirty="0"/>
              <a:t>NATURA 2000 ve zemích EU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00" y="183975"/>
            <a:ext cx="4552950" cy="62960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21331" y="6480000"/>
            <a:ext cx="74260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http://www.nature.cz/natura2000-design3/sub-text.php?id=1845&amp;akce=&amp;ssHledat</a:t>
            </a:r>
            <a:r>
              <a:rPr lang="cs-CZ" sz="1100" dirty="0"/>
              <a:t>= starší údaje 2010</a:t>
            </a:r>
          </a:p>
        </p:txBody>
      </p:sp>
    </p:spTree>
    <p:extLst>
      <p:ext uri="{BB962C8B-B14F-4D97-AF65-F5344CB8AC3E}">
        <p14:creationId xmlns:p14="http://schemas.microsoft.com/office/powerpoint/2010/main" val="63519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Vychází ze: Zákona o ochraně přírody a krajiny 114/1992 Sb. </a:t>
            </a:r>
          </a:p>
          <a:p>
            <a:pPr algn="just"/>
            <a:r>
              <a:rPr lang="cs-CZ" sz="2000" i="1" dirty="0"/>
              <a:t>„Účelem zákona je za účasti příslušných krajů, obcí, vlastníků a správců pozemků přispět k udržení a obnově přírodní rovnováhy v krajině, k ochraně rozmanitostí forem života, přírodních hodnot a krás, k šetrnému hospodaření s přírodními zdroji a vytvořit v souladu s právem Evropských společenství v České republice soustavu Natura 2000. Přitom je nutno zohlednit hospodářské, sociální a kulturní potřeby obyvatel a regionální a místní poměry</a:t>
            </a:r>
            <a:r>
              <a:rPr lang="cs-CZ" dirty="0"/>
              <a:t>.“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Důležitá novela zákona z roku 2004 jako samostatný zákon 218/2004 Sb.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2054" name="Picture 6" descr="Výsledek obrázku pro zák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35" y="305753"/>
            <a:ext cx="1359694" cy="13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0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Ptačí oblasti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720000" y="1434307"/>
            <a:ext cx="10753200" cy="4139998"/>
          </a:xfrm>
        </p:spPr>
        <p:txBody>
          <a:bodyPr/>
          <a:lstStyle/>
          <a:p>
            <a:r>
              <a:rPr lang="cs-CZ" dirty="0"/>
              <a:t>Spolupráce s Českou společností ornitologickou a dalšími organizacemi (správy NP a CHKO, OÚ, muzea….) od roku 2000.</a:t>
            </a:r>
          </a:p>
          <a:p>
            <a:r>
              <a:rPr lang="cs-CZ" dirty="0"/>
              <a:t>Navrženo několik desítek lokalit (většina nesplňovala stanovená kritéria).</a:t>
            </a:r>
          </a:p>
          <a:p>
            <a:r>
              <a:rPr lang="cs-CZ" dirty="0"/>
              <a:t>Konečný návrh 41 území, schváleno MŽP.</a:t>
            </a:r>
          </a:p>
          <a:p>
            <a:r>
              <a:rPr lang="cs-CZ" dirty="0"/>
              <a:t>Implementace zákona 2018/2004 – PO nová kategorie chráněného území, jsou zřizovány nařízeními vlád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43" y="5122614"/>
            <a:ext cx="2768138" cy="1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9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1" y="0"/>
            <a:ext cx="944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2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00" y="50625"/>
            <a:ext cx="4667250" cy="64293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3483" y="6480000"/>
            <a:ext cx="68940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http://www.nature.cz/natura2000-design3/sub-text.php?id=1845&amp;akce=&amp;ssHledat</a:t>
            </a:r>
            <a:r>
              <a:rPr lang="cs-CZ" sz="1100" dirty="0"/>
              <a:t>=  (starší údaje 2010)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6458" y="50625"/>
            <a:ext cx="4714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7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39004" y="494211"/>
            <a:ext cx="10753200" cy="451576"/>
          </a:xfrm>
        </p:spPr>
        <p:txBody>
          <a:bodyPr/>
          <a:lstStyle/>
          <a:p>
            <a:r>
              <a:rPr lang="cs-CZ" dirty="0"/>
              <a:t>Evropsky významná lokalita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EVL jsou chráněny evropsky významná stanoviště a evropsky významné druhy.</a:t>
            </a:r>
          </a:p>
          <a:p>
            <a:r>
              <a:rPr lang="cs-CZ" dirty="0"/>
              <a:t>EVL je zařazena nařízením vlády ČR do tzv. národního seznamu, po schválení Evropskou Komisí je zapsána do tzv. evropského seznamu.</a:t>
            </a:r>
          </a:p>
          <a:p>
            <a:r>
              <a:rPr lang="cs-CZ" dirty="0"/>
              <a:t>V ČR 1112 EVL o rozloze 7 951 km2 (10 %).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9" y="288671"/>
            <a:ext cx="2371533" cy="13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2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15AFBB-CFB1-42F8-AE3E-6198EF043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F0A5D-8669-4B0D-A788-D7EB173E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textu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943D49-C54F-4128-9627-1373DA22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32611"/>
            <a:ext cx="10753200" cy="4139998"/>
          </a:xfrm>
        </p:spPr>
        <p:txBody>
          <a:bodyPr/>
          <a:lstStyle/>
          <a:p>
            <a:r>
              <a:rPr lang="cs-CZ" sz="2400" dirty="0"/>
              <a:t>Jaké jsou hlavní rozdíly mezi NP a CHKO?</a:t>
            </a:r>
          </a:p>
          <a:p>
            <a:r>
              <a:rPr lang="cs-CZ" sz="2400" dirty="0"/>
              <a:t>Jaká jsou nejvýznamnější omezení vyplývající ze zavedení NP vzhledem k občanům? Vzhledem k fungování obce?</a:t>
            </a:r>
          </a:p>
          <a:p>
            <a:r>
              <a:rPr lang="cs-CZ" sz="2400" dirty="0"/>
              <a:t>Jsou ještě nějaká, která nejsou zmíněná?</a:t>
            </a:r>
          </a:p>
          <a:p>
            <a:endParaRPr lang="cs-CZ" sz="2400" dirty="0"/>
          </a:p>
          <a:p>
            <a:r>
              <a:rPr lang="cs-CZ" sz="2400" dirty="0"/>
              <a:t>Jaké jsou hlavní argumenty pro zavedení/nezavedení NP Křivoklátsko. </a:t>
            </a:r>
          </a:p>
          <a:p>
            <a:r>
              <a:rPr lang="cs-CZ" sz="2400" dirty="0"/>
              <a:t>Jaké argumenty v textu chybí, jsou některé nepřesné nebo zavádějící?</a:t>
            </a:r>
          </a:p>
          <a:p>
            <a:r>
              <a:rPr lang="cs-CZ" sz="2400" dirty="0"/>
              <a:t>Jste pro zavedení NP Křivoklátsko?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8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613299-9202-42CA-8934-99D371D40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80C5B7-597A-4DAF-8ED4-C58719C1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2B0FC-D337-496F-A26F-4C721C6B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GEOLOGY (2019). Geoparky na území České republiky. [online]. Dostupné z: http://www.geology.cz/narodnigeoparky</a:t>
            </a:r>
          </a:p>
          <a:p>
            <a:r>
              <a:rPr lang="cs-CZ" sz="1600" dirty="0"/>
              <a:t>JESO.NATURE (2019). Jednotná evidence speleologických objektů. [online]. Dostupné z: https://jeso.nature.cz/#vysledky</a:t>
            </a:r>
          </a:p>
          <a:p>
            <a:r>
              <a:rPr lang="cs-CZ" sz="1600" dirty="0"/>
              <a:t>Listina základních práv a svobod</a:t>
            </a:r>
          </a:p>
          <a:p>
            <a:r>
              <a:rPr lang="cs-CZ" sz="1600" dirty="0"/>
              <a:t>MZP (2019). Ministerstvo životního prostředí. [online]. Dostupné z: https://www.mzp.cz/</a:t>
            </a:r>
          </a:p>
          <a:p>
            <a:r>
              <a:rPr lang="cs-CZ" sz="1600" dirty="0"/>
              <a:t>NATURE (2019). Co je CHM. [online]. Dostupné z: http://chm.nature.cz/</a:t>
            </a:r>
          </a:p>
          <a:p>
            <a:r>
              <a:rPr lang="cs-CZ" sz="1600" dirty="0"/>
              <a:t>OCHRANAPRIRODY (2019). Agentura ochrany přírody a krajiny České republiky. [online]. Dostupné z: http://www.ochranaprirody.cz/</a:t>
            </a:r>
          </a:p>
          <a:p>
            <a:r>
              <a:rPr lang="cs-CZ" sz="1600" dirty="0"/>
              <a:t>Ústava ČR</a:t>
            </a:r>
          </a:p>
          <a:p>
            <a:r>
              <a:rPr lang="cs-CZ" sz="1600" dirty="0"/>
              <a:t>Zákon o ochraně přírody a krajiny 114/1992 Sb. Zákon České národní rady o ochraně přírody a krajiny.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07329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http://chm.nature.cz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Mezinárodní spolupráce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800" dirty="0"/>
              <a:t>Úmluva o biologické rozmanitosti (CBD).</a:t>
            </a:r>
          </a:p>
          <a:p>
            <a:pPr lvl="0" algn="just"/>
            <a:r>
              <a:rPr lang="cs-CZ" sz="1800" dirty="0"/>
              <a:t>Úmluva o ochraně stěhovavých druhů volně žijících živočichů (Bonnská úmluva).</a:t>
            </a:r>
          </a:p>
          <a:p>
            <a:pPr lvl="0" algn="just"/>
            <a:r>
              <a:rPr lang="cs-CZ" sz="1800" dirty="0"/>
              <a:t>Úmluva o ochraně evropských planě rostoucích rostlin, volně žijících živočichů a přírodních stanovišť (Bernská úmluva).</a:t>
            </a:r>
          </a:p>
          <a:p>
            <a:pPr lvl="0" algn="just"/>
            <a:r>
              <a:rPr lang="cs-CZ" sz="1800" dirty="0"/>
              <a:t>Úmluva o ochraně a udržitelném rozvoji Karpat (Karpatská úmluva).</a:t>
            </a:r>
          </a:p>
          <a:p>
            <a:pPr lvl="0" algn="just"/>
            <a:r>
              <a:rPr lang="cs-CZ" sz="1800" dirty="0"/>
              <a:t>Úmluva o mokřadech majících mezinárodní význam především jako biotopy vodního ptactva (</a:t>
            </a:r>
            <a:r>
              <a:rPr lang="cs-CZ" sz="1800" dirty="0" err="1"/>
              <a:t>Ramsarská</a:t>
            </a:r>
            <a:r>
              <a:rPr lang="cs-CZ" sz="1800" dirty="0"/>
              <a:t> úmluva).</a:t>
            </a:r>
          </a:p>
          <a:p>
            <a:pPr lvl="0" algn="just"/>
            <a:r>
              <a:rPr lang="cs-CZ" sz="1800" dirty="0"/>
              <a:t>Úmluva o mezinárodním obchodu s ohroženými druhy volně žijících živočichů a rostlin (CITES).</a:t>
            </a:r>
          </a:p>
          <a:p>
            <a:pPr lvl="0" algn="just"/>
            <a:r>
              <a:rPr lang="cs-CZ" sz="1800" dirty="0"/>
              <a:t>Mezinárodní svaz ochrany a přírody (UICN).</a:t>
            </a:r>
          </a:p>
          <a:p>
            <a:pPr lvl="0" algn="just"/>
            <a:r>
              <a:rPr lang="cs-CZ" sz="1800" dirty="0"/>
              <a:t>Mezinárodní úmluva o regulaci velrybářství – Mezinárodní velrybářská komise (IWC).</a:t>
            </a:r>
          </a:p>
          <a:p>
            <a:pPr algn="just"/>
            <a:endParaRPr 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Úmluva o biologické rozmanitosti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2400" dirty="0"/>
              <a:t>Jedna z nejvýznamnějších mezinárodních úmluv v oblasti ŽP.</a:t>
            </a:r>
          </a:p>
          <a:p>
            <a:pPr lvl="0" algn="just"/>
            <a:r>
              <a:rPr lang="cs-CZ" sz="2400" dirty="0"/>
              <a:t>1992 v Rio de </a:t>
            </a:r>
            <a:r>
              <a:rPr lang="cs-CZ" sz="2400" dirty="0" err="1"/>
              <a:t>Janeiro</a:t>
            </a:r>
            <a:r>
              <a:rPr lang="cs-CZ" sz="2400" dirty="0"/>
              <a:t> – Konference OSN o ŽP (1993 v platnost), 196 členů.</a:t>
            </a:r>
          </a:p>
          <a:p>
            <a:pPr lvl="0" algn="just"/>
            <a:r>
              <a:rPr lang="cs-CZ" sz="2400" dirty="0"/>
              <a:t>Plněním pověřeno MŽP a Mze, od 1996 Český výbor (meziresortní spolupráce).</a:t>
            </a:r>
          </a:p>
          <a:p>
            <a:pPr lvl="0" algn="just"/>
            <a:r>
              <a:rPr lang="cs-CZ" sz="2000" b="1" dirty="0" err="1"/>
              <a:t>Cartagenský</a:t>
            </a:r>
            <a:r>
              <a:rPr lang="cs-CZ" sz="2000" b="1" dirty="0"/>
              <a:t> protokol</a:t>
            </a:r>
            <a:r>
              <a:rPr lang="cs-CZ" sz="2000" dirty="0"/>
              <a:t> o biologické bezpečnosti – ochrana a bezpečnosti při zacházení, využívání a přenosu živých modifikovaných organismů přes hranice států (2000, ČR 2000).</a:t>
            </a:r>
          </a:p>
          <a:p>
            <a:pPr algn="just"/>
            <a:r>
              <a:rPr lang="cs-CZ" sz="2000" b="1" dirty="0"/>
              <a:t>Nagojský protokol</a:t>
            </a:r>
            <a:r>
              <a:rPr lang="cs-CZ" sz="2000" dirty="0"/>
              <a:t>: o přístupu ke genetickým zdrojům a spravedlivém a rovnocenném sdílení přínosů plynoucích z jejich využívání (2010, ČR podpis 2011, dosud neratifikováno).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3189DD-B13A-4B2B-94AA-16E9BC53B9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Jaké jsou orgány ochrany přírody?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40F21B-DC84-4D9F-A955-BF76C3504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3FE944-6C83-4895-AD3D-96D18B2E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6" y="728389"/>
            <a:ext cx="10753200" cy="451576"/>
          </a:xfrm>
        </p:spPr>
        <p:txBody>
          <a:bodyPr/>
          <a:lstStyle/>
          <a:p>
            <a:r>
              <a:rPr lang="cs-CZ" dirty="0"/>
              <a:t>Orgány a státní správa v ochraně přírody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5E8AEBB1-8CDD-45D3-98D8-F461FA267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757291"/>
              </p:ext>
            </p:extLst>
          </p:nvPr>
        </p:nvGraphicFramePr>
        <p:xfrm>
          <a:off x="540000" y="1359001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8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https://www.mzp.cz/cz/strategicke_dokumenty_v_gesci_prehled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dokumenty na národní úrovni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politika životního prostředí ČR 2012 – 2020.</a:t>
            </a:r>
          </a:p>
          <a:p>
            <a:r>
              <a:rPr lang="cs-CZ" dirty="0"/>
              <a:t>Strategie přizpůsobení se změně klimatu v podmínkách ČR.</a:t>
            </a:r>
          </a:p>
          <a:p>
            <a:r>
              <a:rPr lang="cs-CZ" dirty="0"/>
              <a:t>Strategie ochrany biologické rozmanitosti ČR.</a:t>
            </a:r>
          </a:p>
          <a:p>
            <a:r>
              <a:rPr lang="cs-CZ" dirty="0"/>
              <a:t>Státní program ochrany přírody a krajiny.</a:t>
            </a:r>
          </a:p>
          <a:p>
            <a:r>
              <a:rPr lang="cs-CZ" dirty="0"/>
              <a:t>Střednědobá strategie (do 2020) zlepšení kvality ovzduší v ČR.</a:t>
            </a:r>
          </a:p>
          <a:p>
            <a:r>
              <a:rPr lang="cs-CZ" dirty="0"/>
              <a:t>Národní program snižování emisí.</a:t>
            </a:r>
          </a:p>
          <a:p>
            <a:r>
              <a:rPr lang="cs-CZ" dirty="0"/>
              <a:t>Politika ochrany klimatu v ČR ….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financování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1056</TotalTime>
  <Words>2858</Words>
  <Application>Microsoft Office PowerPoint</Application>
  <PresentationFormat>Širokoúhlá obrazovka</PresentationFormat>
  <Paragraphs>321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Tahoma</vt:lpstr>
      <vt:lpstr>Wingdings</vt:lpstr>
      <vt:lpstr>Prezentace-ECON-CZ</vt:lpstr>
      <vt:lpstr>Ochrana přírody</vt:lpstr>
      <vt:lpstr>Ochrana přírody </vt:lpstr>
      <vt:lpstr>Prezentace aplikace PowerPoint</vt:lpstr>
      <vt:lpstr>Ochrana přírody </vt:lpstr>
      <vt:lpstr>Mezinárodní spolupráce</vt:lpstr>
      <vt:lpstr>Úmluva o biologické rozmanitosti</vt:lpstr>
      <vt:lpstr>Orgány a státní správa v ochraně přírody</vt:lpstr>
      <vt:lpstr>Strategické dokumenty na národní úrovni</vt:lpstr>
      <vt:lpstr>Programy financování</vt:lpstr>
      <vt:lpstr>Omezení vlastnických práv</vt:lpstr>
      <vt:lpstr>Obecná ochrana přírody a krajiny</vt:lpstr>
      <vt:lpstr> Územní systém ekologické stability (ÚSES)</vt:lpstr>
      <vt:lpstr>Prezentace aplikace PowerPoint</vt:lpstr>
      <vt:lpstr>Významné krajinné prvky</vt:lpstr>
      <vt:lpstr>Krajinný ráz (charakter krajiny)</vt:lpstr>
      <vt:lpstr>Přechodně chráněné plochy</vt:lpstr>
      <vt:lpstr>Obecná ochrana rostlin a živočichů</vt:lpstr>
      <vt:lpstr>Ochrana dřevin a památné stromy</vt:lpstr>
      <vt:lpstr>Prezentace aplikace PowerPoint</vt:lpstr>
      <vt:lpstr>Ochrana neživé přírody</vt:lpstr>
      <vt:lpstr>Geoparky</vt:lpstr>
      <vt:lpstr>Prezentace aplikace PowerPoint</vt:lpstr>
      <vt:lpstr>Prezentace aplikace PowerPoint</vt:lpstr>
      <vt:lpstr>Zvláště chráněná území</vt:lpstr>
      <vt:lpstr>Národní parky</vt:lpstr>
      <vt:lpstr>Národní parky</vt:lpstr>
      <vt:lpstr>Zóny národního parku</vt:lpstr>
      <vt:lpstr>Zóny národního parku </vt:lpstr>
      <vt:lpstr>Označení</vt:lpstr>
      <vt:lpstr>Národní parky</vt:lpstr>
      <vt:lpstr>Chráněná krajinná oblast</vt:lpstr>
      <vt:lpstr>CHKO</vt:lpstr>
      <vt:lpstr>Národní přírodní rezervace</vt:lpstr>
      <vt:lpstr>Přírodní rezervace</vt:lpstr>
      <vt:lpstr>Národní přírodní památka, Přírodní památka  </vt:lpstr>
      <vt:lpstr>Ochranná pásma</vt:lpstr>
      <vt:lpstr>Závazná stanoviska ve ZCHÚ</vt:lpstr>
      <vt:lpstr>NATURA 2000</vt:lpstr>
      <vt:lpstr>NATURA 2000 ve zemích EU </vt:lpstr>
      <vt:lpstr>Ptačí oblasti</vt:lpstr>
      <vt:lpstr>Prezentace aplikace PowerPoint</vt:lpstr>
      <vt:lpstr>Prezentace aplikace PowerPoint</vt:lpstr>
      <vt:lpstr>Evropsky významná lokalita</vt:lpstr>
      <vt:lpstr>Otázky k textu</vt:lpstr>
      <vt:lpstr>Zdroje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přírody ve venkovském prostředí</dc:title>
  <dc:creator>Krajíčková Aneta</dc:creator>
  <cp:lastModifiedBy>Krajíčková Aneta</cp:lastModifiedBy>
  <cp:revision>59</cp:revision>
  <cp:lastPrinted>1601-01-01T00:00:00Z</cp:lastPrinted>
  <dcterms:created xsi:type="dcterms:W3CDTF">2019-04-09T12:08:26Z</dcterms:created>
  <dcterms:modified xsi:type="dcterms:W3CDTF">2019-05-03T08:28:01Z</dcterms:modified>
</cp:coreProperties>
</file>