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1" r:id="rId3"/>
    <p:sldId id="259" r:id="rId4"/>
    <p:sldId id="265" r:id="rId5"/>
    <p:sldId id="276" r:id="rId6"/>
    <p:sldId id="266" r:id="rId7"/>
    <p:sldId id="267" r:id="rId8"/>
    <p:sldId id="268" r:id="rId9"/>
    <p:sldId id="269" r:id="rId10"/>
    <p:sldId id="271" r:id="rId11"/>
    <p:sldId id="277" r:id="rId12"/>
    <p:sldId id="352" r:id="rId13"/>
    <p:sldId id="278" r:id="rId14"/>
    <p:sldId id="260" r:id="rId15"/>
    <p:sldId id="279" r:id="rId16"/>
    <p:sldId id="280" r:id="rId17"/>
    <p:sldId id="282" r:id="rId18"/>
    <p:sldId id="283" r:id="rId19"/>
    <p:sldId id="326" r:id="rId20"/>
    <p:sldId id="327" r:id="rId21"/>
    <p:sldId id="328" r:id="rId22"/>
    <p:sldId id="330" r:id="rId23"/>
    <p:sldId id="338" r:id="rId24"/>
    <p:sldId id="340" r:id="rId25"/>
    <p:sldId id="264" r:id="rId26"/>
    <p:sldId id="341" r:id="rId27"/>
    <p:sldId id="420" r:id="rId28"/>
    <p:sldId id="295" r:id="rId29"/>
    <p:sldId id="289" r:id="rId30"/>
    <p:sldId id="34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754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deněk Houdek" userId="b887fec2b0c7c770" providerId="LiveId" clId="{58B8E4D1-E523-4EEF-8C08-5B3B508E34F0}"/>
    <pc:docChg chg="undo custSel addSld delSld modSld sldOrd">
      <pc:chgData name="Zdeněk Houdek" userId="b887fec2b0c7c770" providerId="LiveId" clId="{58B8E4D1-E523-4EEF-8C08-5B3B508E34F0}" dt="2019-09-14T20:27:50.348" v="626" actId="20577"/>
      <pc:docMkLst>
        <pc:docMk/>
      </pc:docMkLst>
      <pc:sldChg chg="modSp add del">
        <pc:chgData name="Zdeněk Houdek" userId="b887fec2b0c7c770" providerId="LiveId" clId="{58B8E4D1-E523-4EEF-8C08-5B3B508E34F0}" dt="2019-09-11T14:26:39.107" v="123" actId="2696"/>
        <pc:sldMkLst>
          <pc:docMk/>
          <pc:sldMk cId="534258353" sldId="256"/>
        </pc:sldMkLst>
        <pc:spChg chg="mod">
          <ac:chgData name="Zdeněk Houdek" userId="b887fec2b0c7c770" providerId="LiveId" clId="{58B8E4D1-E523-4EEF-8C08-5B3B508E34F0}" dt="2019-09-11T14:16:19.564" v="68" actId="20577"/>
          <ac:spMkLst>
            <pc:docMk/>
            <pc:sldMk cId="534258353" sldId="256"/>
            <ac:spMk id="4" creationId="{96BE5E5E-23A1-4F77-9508-D652906F243D}"/>
          </ac:spMkLst>
        </pc:spChg>
      </pc:sldChg>
      <pc:sldChg chg="add del">
        <pc:chgData name="Zdeněk Houdek" userId="b887fec2b0c7c770" providerId="LiveId" clId="{58B8E4D1-E523-4EEF-8C08-5B3B508E34F0}" dt="2019-09-11T14:26:54.629" v="151" actId="2696"/>
        <pc:sldMkLst>
          <pc:docMk/>
          <pc:sldMk cId="128857595" sldId="257"/>
        </pc:sldMkLst>
      </pc:sldChg>
      <pc:sldChg chg="del">
        <pc:chgData name="Zdeněk Houdek" userId="b887fec2b0c7c770" providerId="LiveId" clId="{58B8E4D1-E523-4EEF-8C08-5B3B508E34F0}" dt="2019-09-11T14:26:37.602" v="120" actId="2696"/>
        <pc:sldMkLst>
          <pc:docMk/>
          <pc:sldMk cId="1233713773" sldId="257"/>
        </pc:sldMkLst>
      </pc:sldChg>
      <pc:sldChg chg="add del">
        <pc:chgData name="Zdeněk Houdek" userId="b887fec2b0c7c770" providerId="LiveId" clId="{58B8E4D1-E523-4EEF-8C08-5B3B508E34F0}" dt="2019-09-11T14:27:08.485" v="152" actId="2696"/>
        <pc:sldMkLst>
          <pc:docMk/>
          <pc:sldMk cId="0" sldId="258"/>
        </pc:sldMkLst>
      </pc:sldChg>
      <pc:sldChg chg="del">
        <pc:chgData name="Zdeněk Houdek" userId="b887fec2b0c7c770" providerId="LiveId" clId="{58B8E4D1-E523-4EEF-8C08-5B3B508E34F0}" dt="2019-09-11T14:26:37.618" v="121" actId="2696"/>
        <pc:sldMkLst>
          <pc:docMk/>
          <pc:sldMk cId="2132633919" sldId="258"/>
        </pc:sldMkLst>
      </pc:sldChg>
      <pc:sldChg chg="modSp add">
        <pc:chgData name="Zdeněk Houdek" userId="b887fec2b0c7c770" providerId="LiveId" clId="{58B8E4D1-E523-4EEF-8C08-5B3B508E34F0}" dt="2019-09-11T18:49:15.337" v="245" actId="20577"/>
        <pc:sldMkLst>
          <pc:docMk/>
          <pc:sldMk cId="0" sldId="259"/>
        </pc:sldMkLst>
        <pc:spChg chg="mod">
          <ac:chgData name="Zdeněk Houdek" userId="b887fec2b0c7c770" providerId="LiveId" clId="{58B8E4D1-E523-4EEF-8C08-5B3B508E34F0}" dt="2019-09-11T18:49:15.337" v="245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1T14:26:46.709" v="135" actId="27636"/>
        <pc:sldMkLst>
          <pc:docMk/>
          <pc:sldMk cId="0" sldId="260"/>
        </pc:sldMkLst>
        <pc:spChg chg="mod">
          <ac:chgData name="Zdeněk Houdek" userId="b887fec2b0c7c770" providerId="LiveId" clId="{58B8E4D1-E523-4EEF-8C08-5B3B508E34F0}" dt="2019-09-11T14:26:46.709" v="135" actId="27636"/>
          <ac:spMkLst>
            <pc:docMk/>
            <pc:sldMk cId="0" sldId="260"/>
            <ac:spMk id="2" creationId="{00000000-0000-0000-0000-000000000000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0" sldId="264"/>
        </pc:sldMkLst>
      </pc:sldChg>
      <pc:sldChg chg="add del">
        <pc:chgData name="Zdeněk Houdek" userId="b887fec2b0c7c770" providerId="LiveId" clId="{58B8E4D1-E523-4EEF-8C08-5B3B508E34F0}" dt="2019-09-11T14:26:37.431" v="114" actId="2696"/>
        <pc:sldMkLst>
          <pc:docMk/>
          <pc:sldMk cId="3367100301" sldId="264"/>
        </pc:sldMkLst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0" sldId="265"/>
        </pc:sldMkLst>
      </pc:sldChg>
      <pc:sldChg chg="modSp add">
        <pc:chgData name="Zdeněk Houdek" userId="b887fec2b0c7c770" providerId="LiveId" clId="{58B8E4D1-E523-4EEF-8C08-5B3B508E34F0}" dt="2019-09-13T16:55:25.770" v="289" actId="12"/>
        <pc:sldMkLst>
          <pc:docMk/>
          <pc:sldMk cId="0" sldId="266"/>
        </pc:sldMkLst>
        <pc:spChg chg="mod">
          <ac:chgData name="Zdeněk Houdek" userId="b887fec2b0c7c770" providerId="LiveId" clId="{58B8E4D1-E523-4EEF-8C08-5B3B508E34F0}" dt="2019-09-13T16:55:25.770" v="289" actId="12"/>
          <ac:spMkLst>
            <pc:docMk/>
            <pc:sldMk cId="0" sldId="266"/>
            <ac:spMk id="6147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1T14:28:12.924" v="172" actId="20577"/>
        <pc:sldMkLst>
          <pc:docMk/>
          <pc:sldMk cId="0" sldId="267"/>
        </pc:sldMkLst>
        <pc:spChg chg="mod">
          <ac:chgData name="Zdeněk Houdek" userId="b887fec2b0c7c770" providerId="LiveId" clId="{58B8E4D1-E523-4EEF-8C08-5B3B508E34F0}" dt="2019-09-11T14:26:46.569" v="128" actId="27636"/>
          <ac:spMkLst>
            <pc:docMk/>
            <pc:sldMk cId="0" sldId="267"/>
            <ac:spMk id="7170" creationId="{00000000-0000-0000-0000-000000000000}"/>
          </ac:spMkLst>
        </pc:spChg>
        <pc:spChg chg="mod">
          <ac:chgData name="Zdeněk Houdek" userId="b887fec2b0c7c770" providerId="LiveId" clId="{58B8E4D1-E523-4EEF-8C08-5B3B508E34F0}" dt="2019-09-11T14:28:12.924" v="172" actId="20577"/>
          <ac:spMkLst>
            <pc:docMk/>
            <pc:sldMk cId="0" sldId="267"/>
            <ac:spMk id="7171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5:54.244" v="295" actId="2710"/>
        <pc:sldMkLst>
          <pc:docMk/>
          <pc:sldMk cId="0" sldId="268"/>
        </pc:sldMkLst>
        <pc:spChg chg="mod">
          <ac:chgData name="Zdeněk Houdek" userId="b887fec2b0c7c770" providerId="LiveId" clId="{58B8E4D1-E523-4EEF-8C08-5B3B508E34F0}" dt="2019-09-13T16:55:54.244" v="295" actId="2710"/>
          <ac:spMkLst>
            <pc:docMk/>
            <pc:sldMk cId="0" sldId="268"/>
            <ac:spMk id="8195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6:43.590" v="321" actId="27636"/>
        <pc:sldMkLst>
          <pc:docMk/>
          <pc:sldMk cId="0" sldId="269"/>
        </pc:sldMkLst>
        <pc:spChg chg="mod">
          <ac:chgData name="Zdeněk Houdek" userId="b887fec2b0c7c770" providerId="LiveId" clId="{58B8E4D1-E523-4EEF-8C08-5B3B508E34F0}" dt="2019-09-13T16:56:43.590" v="321" actId="27636"/>
          <ac:spMkLst>
            <pc:docMk/>
            <pc:sldMk cId="0" sldId="269"/>
            <ac:spMk id="9219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7:14.894" v="334" actId="15"/>
        <pc:sldMkLst>
          <pc:docMk/>
          <pc:sldMk cId="0" sldId="271"/>
        </pc:sldMkLst>
        <pc:spChg chg="mod">
          <ac:chgData name="Zdeněk Houdek" userId="b887fec2b0c7c770" providerId="LiveId" clId="{58B8E4D1-E523-4EEF-8C08-5B3B508E34F0}" dt="2019-09-13T16:56:47.954" v="322" actId="1076"/>
          <ac:spMkLst>
            <pc:docMk/>
            <pc:sldMk cId="0" sldId="271"/>
            <ac:spMk id="11266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7:14.894" v="334" actId="15"/>
          <ac:spMkLst>
            <pc:docMk/>
            <pc:sldMk cId="0" sldId="271"/>
            <ac:spMk id="11267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5:17.289" v="288" actId="5793"/>
        <pc:sldMkLst>
          <pc:docMk/>
          <pc:sldMk cId="0" sldId="276"/>
        </pc:sldMkLst>
        <pc:spChg chg="mod">
          <ac:chgData name="Zdeněk Houdek" userId="b887fec2b0c7c770" providerId="LiveId" clId="{58B8E4D1-E523-4EEF-8C08-5B3B508E34F0}" dt="2019-09-13T16:55:14.910" v="287" actId="12"/>
          <ac:spMkLst>
            <pc:docMk/>
            <pc:sldMk cId="0" sldId="276"/>
            <ac:spMk id="4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5:17.289" v="288" actId="5793"/>
          <ac:spMkLst>
            <pc:docMk/>
            <pc:sldMk cId="0" sldId="276"/>
            <ac:spMk id="6146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5:14.910" v="287" actId="12"/>
          <ac:spMkLst>
            <pc:docMk/>
            <pc:sldMk cId="0" sldId="276"/>
            <ac:spMk id="6147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1T14:26:46.662" v="131" actId="27636"/>
        <pc:sldMkLst>
          <pc:docMk/>
          <pc:sldMk cId="0" sldId="277"/>
        </pc:sldMkLst>
        <pc:spChg chg="mod">
          <ac:chgData name="Zdeněk Houdek" userId="b887fec2b0c7c770" providerId="LiveId" clId="{58B8E4D1-E523-4EEF-8C08-5B3B508E34F0}" dt="2019-09-11T14:26:46.662" v="131" actId="27636"/>
          <ac:spMkLst>
            <pc:docMk/>
            <pc:sldMk cId="0" sldId="277"/>
            <ac:spMk id="2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8:27.871" v="345" actId="1076"/>
        <pc:sldMkLst>
          <pc:docMk/>
          <pc:sldMk cId="0" sldId="278"/>
        </pc:sldMkLst>
        <pc:spChg chg="mod">
          <ac:chgData name="Zdeněk Houdek" userId="b887fec2b0c7c770" providerId="LiveId" clId="{58B8E4D1-E523-4EEF-8C08-5B3B508E34F0}" dt="2019-09-11T14:26:46.694" v="134" actId="27636"/>
          <ac:spMkLst>
            <pc:docMk/>
            <pc:sldMk cId="0" sldId="278"/>
            <ac:spMk id="2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8:27.871" v="345" actId="1076"/>
          <ac:spMkLst>
            <pc:docMk/>
            <pc:sldMk cId="0" sldId="278"/>
            <ac:spMk id="3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9:09.030" v="350" actId="1076"/>
        <pc:sldMkLst>
          <pc:docMk/>
          <pc:sldMk cId="0" sldId="279"/>
        </pc:sldMkLst>
        <pc:spChg chg="mod">
          <ac:chgData name="Zdeněk Houdek" userId="b887fec2b0c7c770" providerId="LiveId" clId="{58B8E4D1-E523-4EEF-8C08-5B3B508E34F0}" dt="2019-09-13T16:59:09.030" v="350" actId="1076"/>
          <ac:spMkLst>
            <pc:docMk/>
            <pc:sldMk cId="0" sldId="279"/>
            <ac:spMk id="6146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9:05.047" v="349" actId="14100"/>
          <ac:spMkLst>
            <pc:docMk/>
            <pc:sldMk cId="0" sldId="279"/>
            <ac:spMk id="6147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9:16.966" v="351" actId="1076"/>
        <pc:sldMkLst>
          <pc:docMk/>
          <pc:sldMk cId="0" sldId="280"/>
        </pc:sldMkLst>
        <pc:spChg chg="mod">
          <ac:chgData name="Zdeněk Houdek" userId="b887fec2b0c7c770" providerId="LiveId" clId="{58B8E4D1-E523-4EEF-8C08-5B3B508E34F0}" dt="2019-09-13T16:59:16.966" v="351" actId="1076"/>
          <ac:spMkLst>
            <pc:docMk/>
            <pc:sldMk cId="0" sldId="280"/>
            <ac:spMk id="7170" creationId="{00000000-0000-0000-0000-000000000000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0" sldId="282"/>
        </pc:sldMkLst>
      </pc:sldChg>
      <pc:sldChg chg="modSp add">
        <pc:chgData name="Zdeněk Houdek" userId="b887fec2b0c7c770" providerId="LiveId" clId="{58B8E4D1-E523-4EEF-8C08-5B3B508E34F0}" dt="2019-09-11T14:26:46.725" v="137" actId="27636"/>
        <pc:sldMkLst>
          <pc:docMk/>
          <pc:sldMk cId="0" sldId="283"/>
        </pc:sldMkLst>
        <pc:spChg chg="mod">
          <ac:chgData name="Zdeněk Houdek" userId="b887fec2b0c7c770" providerId="LiveId" clId="{58B8E4D1-E523-4EEF-8C08-5B3B508E34F0}" dt="2019-09-11T14:26:46.725" v="137" actId="27636"/>
          <ac:spMkLst>
            <pc:docMk/>
            <pc:sldMk cId="0" sldId="283"/>
            <ac:spMk id="3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7:07:08.398" v="602" actId="5793"/>
        <pc:sldMkLst>
          <pc:docMk/>
          <pc:sldMk cId="0" sldId="289"/>
        </pc:sldMkLst>
        <pc:spChg chg="mod">
          <ac:chgData name="Zdeněk Houdek" userId="b887fec2b0c7c770" providerId="LiveId" clId="{58B8E4D1-E523-4EEF-8C08-5B3B508E34F0}" dt="2019-09-13T17:07:08.398" v="602" actId="5793"/>
          <ac:spMkLst>
            <pc:docMk/>
            <pc:sldMk cId="0" sldId="289"/>
            <ac:spMk id="11267" creationId="{00000000-0000-0000-0000-000000000000}"/>
          </ac:spMkLst>
        </pc:spChg>
      </pc:sldChg>
      <pc:sldChg chg="add del">
        <pc:chgData name="Zdeněk Houdek" userId="b887fec2b0c7c770" providerId="LiveId" clId="{58B8E4D1-E523-4EEF-8C08-5B3B508E34F0}" dt="2019-09-13T17:05:08.942" v="562" actId="47"/>
        <pc:sldMkLst>
          <pc:docMk/>
          <pc:sldMk cId="0" sldId="292"/>
        </pc:sldMkLst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0" sldId="294"/>
        </pc:sldMkLst>
      </pc:sldChg>
      <pc:sldChg chg="modSp add">
        <pc:chgData name="Zdeněk Houdek" userId="b887fec2b0c7c770" providerId="LiveId" clId="{58B8E4D1-E523-4EEF-8C08-5B3B508E34F0}" dt="2019-09-13T17:06:14.161" v="586" actId="1076"/>
        <pc:sldMkLst>
          <pc:docMk/>
          <pc:sldMk cId="0" sldId="295"/>
        </pc:sldMkLst>
        <pc:spChg chg="mod">
          <ac:chgData name="Zdeněk Houdek" userId="b887fec2b0c7c770" providerId="LiveId" clId="{58B8E4D1-E523-4EEF-8C08-5B3B508E34F0}" dt="2019-09-13T17:06:05.819" v="583" actId="1076"/>
          <ac:spMkLst>
            <pc:docMk/>
            <pc:sldMk cId="0" sldId="295"/>
            <ac:spMk id="17410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7:06:14.161" v="586" actId="1076"/>
          <ac:spMkLst>
            <pc:docMk/>
            <pc:sldMk cId="0" sldId="295"/>
            <ac:spMk id="17411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7:51.810" v="342" actId="15"/>
        <pc:sldMkLst>
          <pc:docMk/>
          <pc:sldMk cId="0" sldId="297"/>
        </pc:sldMkLst>
        <pc:spChg chg="mod">
          <ac:chgData name="Zdeněk Houdek" userId="b887fec2b0c7c770" providerId="LiveId" clId="{58B8E4D1-E523-4EEF-8C08-5B3B508E34F0}" dt="2019-09-13T16:57:51.810" v="342" actId="15"/>
          <ac:spMkLst>
            <pc:docMk/>
            <pc:sldMk cId="0" sldId="297"/>
            <ac:spMk id="19459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6:58:55.002" v="347" actId="14100"/>
        <pc:sldMkLst>
          <pc:docMk/>
          <pc:sldMk cId="0" sldId="300"/>
        </pc:sldMkLst>
        <pc:spChg chg="mod">
          <ac:chgData name="Zdeněk Houdek" userId="b887fec2b0c7c770" providerId="LiveId" clId="{58B8E4D1-E523-4EEF-8C08-5B3B508E34F0}" dt="2019-09-13T16:58:55.002" v="347" actId="14100"/>
          <ac:spMkLst>
            <pc:docMk/>
            <pc:sldMk cId="0" sldId="300"/>
            <ac:spMk id="3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1T14:26:46.725" v="138" actId="27636"/>
        <pc:sldMkLst>
          <pc:docMk/>
          <pc:sldMk cId="4115486235" sldId="326"/>
        </pc:sldMkLst>
        <pc:spChg chg="mod">
          <ac:chgData name="Zdeněk Houdek" userId="b887fec2b0c7c770" providerId="LiveId" clId="{58B8E4D1-E523-4EEF-8C08-5B3B508E34F0}" dt="2019-09-11T14:26:46.725" v="138" actId="27636"/>
          <ac:spMkLst>
            <pc:docMk/>
            <pc:sldMk cId="4115486235" sldId="326"/>
            <ac:spMk id="2" creationId="{2477F425-8EA8-42FE-B211-302ECBD15BD1}"/>
          </ac:spMkLst>
        </pc:spChg>
      </pc:sldChg>
      <pc:sldChg chg="modSp add">
        <pc:chgData name="Zdeněk Houdek" userId="b887fec2b0c7c770" providerId="LiveId" clId="{58B8E4D1-E523-4EEF-8C08-5B3B508E34F0}" dt="2019-09-13T17:01:40.840" v="504" actId="20577"/>
        <pc:sldMkLst>
          <pc:docMk/>
          <pc:sldMk cId="28076789" sldId="327"/>
        </pc:sldMkLst>
        <pc:spChg chg="mod">
          <ac:chgData name="Zdeněk Houdek" userId="b887fec2b0c7c770" providerId="LiveId" clId="{58B8E4D1-E523-4EEF-8C08-5B3B508E34F0}" dt="2019-09-13T17:01:40.840" v="504" actId="20577"/>
          <ac:spMkLst>
            <pc:docMk/>
            <pc:sldMk cId="28076789" sldId="327"/>
            <ac:spMk id="7171" creationId="{5491BDF3-1789-4236-AC06-169D9F768009}"/>
          </ac:spMkLst>
        </pc:spChg>
        <pc:picChg chg="mod">
          <ac:chgData name="Zdeněk Houdek" userId="b887fec2b0c7c770" providerId="LiveId" clId="{58B8E4D1-E523-4EEF-8C08-5B3B508E34F0}" dt="2019-09-13T17:01:39.060" v="503" actId="1076"/>
          <ac:picMkLst>
            <pc:docMk/>
            <pc:sldMk cId="28076789" sldId="327"/>
            <ac:picMk id="4" creationId="{DDE96908-E7E1-4187-A4F7-3C0F417F5F0F}"/>
          </ac:picMkLst>
        </pc:picChg>
      </pc:sldChg>
      <pc:sldChg chg="modSp add">
        <pc:chgData name="Zdeněk Houdek" userId="b887fec2b0c7c770" providerId="LiveId" clId="{58B8E4D1-E523-4EEF-8C08-5B3B508E34F0}" dt="2019-09-11T18:51:38.989" v="249" actId="2710"/>
        <pc:sldMkLst>
          <pc:docMk/>
          <pc:sldMk cId="1547256818" sldId="328"/>
        </pc:sldMkLst>
        <pc:spChg chg="mod">
          <ac:chgData name="Zdeněk Houdek" userId="b887fec2b0c7c770" providerId="LiveId" clId="{58B8E4D1-E523-4EEF-8C08-5B3B508E34F0}" dt="2019-09-11T18:51:38.989" v="249" actId="2710"/>
          <ac:spMkLst>
            <pc:docMk/>
            <pc:sldMk cId="1547256818" sldId="328"/>
            <ac:spMk id="3" creationId="{3974BE1F-5792-40DC-B5D5-E9ECC8B93B7C}"/>
          </ac:spMkLst>
        </pc:spChg>
      </pc:sldChg>
      <pc:sldChg chg="modSp add">
        <pc:chgData name="Zdeněk Houdek" userId="b887fec2b0c7c770" providerId="LiveId" clId="{58B8E4D1-E523-4EEF-8C08-5B3B508E34F0}" dt="2019-09-11T14:28:35.543" v="175" actId="14100"/>
        <pc:sldMkLst>
          <pc:docMk/>
          <pc:sldMk cId="2732667839" sldId="329"/>
        </pc:sldMkLst>
        <pc:spChg chg="mod">
          <ac:chgData name="Zdeněk Houdek" userId="b887fec2b0c7c770" providerId="LiveId" clId="{58B8E4D1-E523-4EEF-8C08-5B3B508E34F0}" dt="2019-09-11T14:28:35.543" v="175" actId="14100"/>
          <ac:spMkLst>
            <pc:docMk/>
            <pc:sldMk cId="2732667839" sldId="329"/>
            <ac:spMk id="3" creationId="{A034A31E-40B0-4AD6-BA95-687AA4DC3939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1041975791" sldId="330"/>
        </pc:sldMkLst>
      </pc:sldChg>
      <pc:sldChg chg="modSp add">
        <pc:chgData name="Zdeněk Houdek" userId="b887fec2b0c7c770" providerId="LiveId" clId="{58B8E4D1-E523-4EEF-8C08-5B3B508E34F0}" dt="2019-09-11T14:26:46.787" v="141" actId="27636"/>
        <pc:sldMkLst>
          <pc:docMk/>
          <pc:sldMk cId="2951596189" sldId="331"/>
        </pc:sldMkLst>
        <pc:spChg chg="mod">
          <ac:chgData name="Zdeněk Houdek" userId="b887fec2b0c7c770" providerId="LiveId" clId="{58B8E4D1-E523-4EEF-8C08-5B3B508E34F0}" dt="2019-09-11T14:26:46.787" v="141" actId="27636"/>
          <ac:spMkLst>
            <pc:docMk/>
            <pc:sldMk cId="2951596189" sldId="331"/>
            <ac:spMk id="2" creationId="{7125FDA7-A7C5-4385-8571-B62A3B287CAD}"/>
          </ac:spMkLst>
        </pc:spChg>
        <pc:spChg chg="mod">
          <ac:chgData name="Zdeněk Houdek" userId="b887fec2b0c7c770" providerId="LiveId" clId="{58B8E4D1-E523-4EEF-8C08-5B3B508E34F0}" dt="2019-09-11T14:26:46.787" v="140" actId="27636"/>
          <ac:spMkLst>
            <pc:docMk/>
            <pc:sldMk cId="2951596189" sldId="331"/>
            <ac:spMk id="22530" creationId="{C2AFD866-99A3-41D5-A92C-2CE72C195DB4}"/>
          </ac:spMkLst>
        </pc:spChg>
      </pc:sldChg>
      <pc:sldChg chg="modSp add">
        <pc:chgData name="Zdeněk Houdek" userId="b887fec2b0c7c770" providerId="LiveId" clId="{58B8E4D1-E523-4EEF-8C08-5B3B508E34F0}" dt="2019-09-11T14:26:46.787" v="142" actId="27636"/>
        <pc:sldMkLst>
          <pc:docMk/>
          <pc:sldMk cId="1071804009" sldId="332"/>
        </pc:sldMkLst>
        <pc:spChg chg="mod">
          <ac:chgData name="Zdeněk Houdek" userId="b887fec2b0c7c770" providerId="LiveId" clId="{58B8E4D1-E523-4EEF-8C08-5B3B508E34F0}" dt="2019-09-11T14:26:46.787" v="142" actId="27636"/>
          <ac:spMkLst>
            <pc:docMk/>
            <pc:sldMk cId="1071804009" sldId="332"/>
            <ac:spMk id="21505" creationId="{E6C4F92C-D3D2-4FAC-BFA4-B60DC63EAB1D}"/>
          </ac:spMkLst>
        </pc:spChg>
      </pc:sldChg>
      <pc:sldChg chg="modSp add">
        <pc:chgData name="Zdeněk Houdek" userId="b887fec2b0c7c770" providerId="LiveId" clId="{58B8E4D1-E523-4EEF-8C08-5B3B508E34F0}" dt="2019-09-13T17:03:03.384" v="511" actId="2710"/>
        <pc:sldMkLst>
          <pc:docMk/>
          <pc:sldMk cId="150473114" sldId="333"/>
        </pc:sldMkLst>
        <pc:spChg chg="mod">
          <ac:chgData name="Zdeněk Houdek" userId="b887fec2b0c7c770" providerId="LiveId" clId="{58B8E4D1-E523-4EEF-8C08-5B3B508E34F0}" dt="2019-09-13T17:03:03.384" v="511" actId="2710"/>
          <ac:spMkLst>
            <pc:docMk/>
            <pc:sldMk cId="150473114" sldId="333"/>
            <ac:spMk id="3" creationId="{A1CDB16F-C4C1-4976-8430-03F6E9ABDFEA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2046686600" sldId="334"/>
        </pc:sldMkLst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1773154696" sldId="335"/>
        </pc:sldMkLst>
      </pc:sldChg>
      <pc:sldChg chg="modSp add">
        <pc:chgData name="Zdeněk Houdek" userId="b887fec2b0c7c770" providerId="LiveId" clId="{58B8E4D1-E523-4EEF-8C08-5B3B508E34F0}" dt="2019-09-11T14:26:46.803" v="143" actId="27636"/>
        <pc:sldMkLst>
          <pc:docMk/>
          <pc:sldMk cId="823879740" sldId="336"/>
        </pc:sldMkLst>
        <pc:spChg chg="mod">
          <ac:chgData name="Zdeněk Houdek" userId="b887fec2b0c7c770" providerId="LiveId" clId="{58B8E4D1-E523-4EEF-8C08-5B3B508E34F0}" dt="2019-09-11T14:26:46.803" v="143" actId="27636"/>
          <ac:spMkLst>
            <pc:docMk/>
            <pc:sldMk cId="823879740" sldId="336"/>
            <ac:spMk id="3" creationId="{067CDA97-46FB-435E-9496-06DC24184572}"/>
          </ac:spMkLst>
        </pc:spChg>
      </pc:sldChg>
      <pc:sldChg chg="modSp add">
        <pc:chgData name="Zdeněk Houdek" userId="b887fec2b0c7c770" providerId="LiveId" clId="{58B8E4D1-E523-4EEF-8C08-5B3B508E34F0}" dt="2019-09-13T17:03:23.426" v="512" actId="1076"/>
        <pc:sldMkLst>
          <pc:docMk/>
          <pc:sldMk cId="926074691" sldId="338"/>
        </pc:sldMkLst>
        <pc:spChg chg="mod">
          <ac:chgData name="Zdeněk Houdek" userId="b887fec2b0c7c770" providerId="LiveId" clId="{58B8E4D1-E523-4EEF-8C08-5B3B508E34F0}" dt="2019-09-13T17:03:23.426" v="512" actId="1076"/>
          <ac:spMkLst>
            <pc:docMk/>
            <pc:sldMk cId="926074691" sldId="338"/>
            <ac:spMk id="24577" creationId="{4F73E04E-5CF4-4216-B072-36D7208E0B8B}"/>
          </ac:spMkLst>
        </pc:spChg>
        <pc:spChg chg="mod">
          <ac:chgData name="Zdeněk Houdek" userId="b887fec2b0c7c770" providerId="LiveId" clId="{58B8E4D1-E523-4EEF-8C08-5B3B508E34F0}" dt="2019-09-11T18:53:07.972" v="257" actId="12"/>
          <ac:spMkLst>
            <pc:docMk/>
            <pc:sldMk cId="926074691" sldId="338"/>
            <ac:spMk id="24578" creationId="{3243BA6D-30C7-46C2-91BF-90804DE1FF37}"/>
          </ac:spMkLst>
        </pc:spChg>
      </pc:sldChg>
      <pc:sldChg chg="modSp add">
        <pc:chgData name="Zdeněk Houdek" userId="b887fec2b0c7c770" providerId="LiveId" clId="{58B8E4D1-E523-4EEF-8C08-5B3B508E34F0}" dt="2019-09-11T14:26:46.819" v="146" actId="27636"/>
        <pc:sldMkLst>
          <pc:docMk/>
          <pc:sldMk cId="3920945017" sldId="339"/>
        </pc:sldMkLst>
        <pc:spChg chg="mod">
          <ac:chgData name="Zdeněk Houdek" userId="b887fec2b0c7c770" providerId="LiveId" clId="{58B8E4D1-E523-4EEF-8C08-5B3B508E34F0}" dt="2019-09-11T14:26:46.819" v="146" actId="27636"/>
          <ac:spMkLst>
            <pc:docMk/>
            <pc:sldMk cId="3920945017" sldId="339"/>
            <ac:spMk id="2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7:03:40.313" v="516" actId="27636"/>
        <pc:sldMkLst>
          <pc:docMk/>
          <pc:sldMk cId="249280427" sldId="340"/>
        </pc:sldMkLst>
        <pc:spChg chg="mod">
          <ac:chgData name="Zdeněk Houdek" userId="b887fec2b0c7c770" providerId="LiveId" clId="{58B8E4D1-E523-4EEF-8C08-5B3B508E34F0}" dt="2019-09-13T17:03:40.313" v="516" actId="27636"/>
          <ac:spMkLst>
            <pc:docMk/>
            <pc:sldMk cId="249280427" sldId="340"/>
            <ac:spMk id="3" creationId="{69544625-DAA0-4CC3-9665-F4C637F7E6F3}"/>
          </ac:spMkLst>
        </pc:spChg>
      </pc:sldChg>
      <pc:sldChg chg="modSp add">
        <pc:chgData name="Zdeněk Houdek" userId="b887fec2b0c7c770" providerId="LiveId" clId="{58B8E4D1-E523-4EEF-8C08-5B3B508E34F0}" dt="2019-09-13T17:04:31.270" v="552" actId="20577"/>
        <pc:sldMkLst>
          <pc:docMk/>
          <pc:sldMk cId="2853542242" sldId="341"/>
        </pc:sldMkLst>
        <pc:spChg chg="mod">
          <ac:chgData name="Zdeněk Houdek" userId="b887fec2b0c7c770" providerId="LiveId" clId="{58B8E4D1-E523-4EEF-8C08-5B3B508E34F0}" dt="2019-09-13T17:04:07.494" v="521" actId="1076"/>
          <ac:spMkLst>
            <pc:docMk/>
            <pc:sldMk cId="2853542242" sldId="341"/>
            <ac:spMk id="2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7:04:31.270" v="552" actId="20577"/>
          <ac:spMkLst>
            <pc:docMk/>
            <pc:sldMk cId="2853542242" sldId="341"/>
            <ac:spMk id="3" creationId="{00000000-0000-0000-0000-000000000000}"/>
          </ac:spMkLst>
        </pc:spChg>
      </pc:sldChg>
      <pc:sldChg chg="modSp add">
        <pc:chgData name="Zdeněk Houdek" userId="b887fec2b0c7c770" providerId="LiveId" clId="{58B8E4D1-E523-4EEF-8C08-5B3B508E34F0}" dt="2019-09-13T17:04:47.031" v="559" actId="2710"/>
        <pc:sldMkLst>
          <pc:docMk/>
          <pc:sldMk cId="2183496935" sldId="343"/>
        </pc:sldMkLst>
        <pc:spChg chg="mod">
          <ac:chgData name="Zdeněk Houdek" userId="b887fec2b0c7c770" providerId="LiveId" clId="{58B8E4D1-E523-4EEF-8C08-5B3B508E34F0}" dt="2019-09-13T17:04:47.031" v="559" actId="2710"/>
          <ac:spMkLst>
            <pc:docMk/>
            <pc:sldMk cId="2183496935" sldId="343"/>
            <ac:spMk id="3" creationId="{F087A100-8C0B-409E-899D-0DED9E864161}"/>
          </ac:spMkLst>
        </pc:spChg>
      </pc:sldChg>
      <pc:sldChg chg="add del">
        <pc:chgData name="Zdeněk Houdek" userId="b887fec2b0c7c770" providerId="LiveId" clId="{58B8E4D1-E523-4EEF-8C08-5B3B508E34F0}" dt="2019-09-13T17:04:54.295" v="560" actId="47"/>
        <pc:sldMkLst>
          <pc:docMk/>
          <pc:sldMk cId="1153968586" sldId="344"/>
        </pc:sldMkLst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363884633" sldId="345"/>
        </pc:sldMkLst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297177356" sldId="347"/>
        </pc:sldMkLst>
      </pc:sldChg>
      <pc:sldChg chg="modSp add del">
        <pc:chgData name="Zdeněk Houdek" userId="b887fec2b0c7c770" providerId="LiveId" clId="{58B8E4D1-E523-4EEF-8C08-5B3B508E34F0}" dt="2019-09-13T17:05:05.114" v="561" actId="47"/>
        <pc:sldMkLst>
          <pc:docMk/>
          <pc:sldMk cId="3102727421" sldId="348"/>
        </pc:sldMkLst>
        <pc:spChg chg="mod">
          <ac:chgData name="Zdeněk Houdek" userId="b887fec2b0c7c770" providerId="LiveId" clId="{58B8E4D1-E523-4EEF-8C08-5B3B508E34F0}" dt="2019-09-11T14:26:46.850" v="149" actId="27636"/>
          <ac:spMkLst>
            <pc:docMk/>
            <pc:sldMk cId="3102727421" sldId="348"/>
            <ac:spMk id="2" creationId="{E36B86BA-0D87-4882-A72A-D2FB3674D037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144349002" sldId="349"/>
        </pc:sldMkLst>
      </pc:sldChg>
      <pc:sldChg chg="modSp add">
        <pc:chgData name="Zdeněk Houdek" userId="b887fec2b0c7c770" providerId="LiveId" clId="{58B8E4D1-E523-4EEF-8C08-5B3B508E34F0}" dt="2019-09-11T14:27:37.729" v="159" actId="5793"/>
        <pc:sldMkLst>
          <pc:docMk/>
          <pc:sldMk cId="1758367078" sldId="350"/>
        </pc:sldMkLst>
        <pc:spChg chg="mod">
          <ac:chgData name="Zdeněk Houdek" userId="b887fec2b0c7c770" providerId="LiveId" clId="{58B8E4D1-E523-4EEF-8C08-5B3B508E34F0}" dt="2019-09-11T14:27:27.871" v="154" actId="14100"/>
          <ac:spMkLst>
            <pc:docMk/>
            <pc:sldMk cId="1758367078" sldId="350"/>
            <ac:spMk id="2" creationId="{EC378AE5-BF17-43DA-A521-F8CDBBF0C803}"/>
          </ac:spMkLst>
        </pc:spChg>
        <pc:spChg chg="mod">
          <ac:chgData name="Zdeněk Houdek" userId="b887fec2b0c7c770" providerId="LiveId" clId="{58B8E4D1-E523-4EEF-8C08-5B3B508E34F0}" dt="2019-09-11T14:27:37.729" v="159" actId="5793"/>
          <ac:spMkLst>
            <pc:docMk/>
            <pc:sldMk cId="1758367078" sldId="350"/>
            <ac:spMk id="3" creationId="{44F003DF-3865-435B-B195-F17ED56EBE58}"/>
          </ac:spMkLst>
        </pc:spChg>
      </pc:sldChg>
      <pc:sldChg chg="add">
        <pc:chgData name="Zdeněk Houdek" userId="b887fec2b0c7c770" providerId="LiveId" clId="{58B8E4D1-E523-4EEF-8C08-5B3B508E34F0}" dt="2019-09-11T14:26:46.319" v="125"/>
        <pc:sldMkLst>
          <pc:docMk/>
          <pc:sldMk cId="2874698254" sldId="351"/>
        </pc:sldMkLst>
      </pc:sldChg>
      <pc:sldChg chg="modSp add">
        <pc:chgData name="Zdeněk Houdek" userId="b887fec2b0c7c770" providerId="LiveId" clId="{58B8E4D1-E523-4EEF-8C08-5B3B508E34F0}" dt="2019-09-13T16:58:10.650" v="344" actId="14100"/>
        <pc:sldMkLst>
          <pc:docMk/>
          <pc:sldMk cId="0" sldId="352"/>
        </pc:sldMkLst>
        <pc:spChg chg="mod">
          <ac:chgData name="Zdeněk Houdek" userId="b887fec2b0c7c770" providerId="LiveId" clId="{58B8E4D1-E523-4EEF-8C08-5B3B508E34F0}" dt="2019-09-11T14:26:46.662" v="132" actId="27636"/>
          <ac:spMkLst>
            <pc:docMk/>
            <pc:sldMk cId="0" sldId="352"/>
            <ac:spMk id="2" creationId="{00000000-0000-0000-0000-000000000000}"/>
          </ac:spMkLst>
        </pc:spChg>
        <pc:spChg chg="mod">
          <ac:chgData name="Zdeněk Houdek" userId="b887fec2b0c7c770" providerId="LiveId" clId="{58B8E4D1-E523-4EEF-8C08-5B3B508E34F0}" dt="2019-09-13T16:58:10.650" v="344" actId="14100"/>
          <ac:spMkLst>
            <pc:docMk/>
            <pc:sldMk cId="0" sldId="352"/>
            <ac:spMk id="3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3T16:54:59.320" v="283" actId="47"/>
        <pc:sldMkLst>
          <pc:docMk/>
          <pc:sldMk cId="390635201" sldId="353"/>
        </pc:sldMkLst>
        <pc:spChg chg="mod">
          <ac:chgData name="Zdeněk Houdek" userId="b887fec2b0c7c770" providerId="LiveId" clId="{58B8E4D1-E523-4EEF-8C08-5B3B508E34F0}" dt="2019-09-11T18:47:25.583" v="215" actId="20577"/>
          <ac:spMkLst>
            <pc:docMk/>
            <pc:sldMk cId="390635201" sldId="353"/>
            <ac:spMk id="2" creationId="{71265370-FA26-4886-9704-8F15D2CF343A}"/>
          </ac:spMkLst>
        </pc:spChg>
        <pc:spChg chg="mod">
          <ac:chgData name="Zdeněk Houdek" userId="b887fec2b0c7c770" providerId="LiveId" clId="{58B8E4D1-E523-4EEF-8C08-5B3B508E34F0}" dt="2019-09-13T16:54:36.762" v="281" actId="12"/>
          <ac:spMkLst>
            <pc:docMk/>
            <pc:sldMk cId="390635201" sldId="353"/>
            <ac:spMk id="3" creationId="{EA6F251D-F57C-4622-A5ED-82FF49AC0C1C}"/>
          </ac:spMkLst>
        </pc:spChg>
      </pc:sldChg>
      <pc:sldChg chg="modSp add del ord">
        <pc:chgData name="Zdeněk Houdek" userId="b887fec2b0c7c770" providerId="LiveId" clId="{58B8E4D1-E523-4EEF-8C08-5B3B508E34F0}" dt="2019-09-13T16:54:58.292" v="282" actId="47"/>
        <pc:sldMkLst>
          <pc:docMk/>
          <pc:sldMk cId="588277645" sldId="354"/>
        </pc:sldMkLst>
        <pc:spChg chg="mod">
          <ac:chgData name="Zdeněk Houdek" userId="b887fec2b0c7c770" providerId="LiveId" clId="{58B8E4D1-E523-4EEF-8C08-5B3B508E34F0}" dt="2019-09-11T18:46:51.682" v="193" actId="20577"/>
          <ac:spMkLst>
            <pc:docMk/>
            <pc:sldMk cId="588277645" sldId="354"/>
            <ac:spMk id="2" creationId="{D84339D4-19D4-42DD-B29C-40582C7078F2}"/>
          </ac:spMkLst>
        </pc:spChg>
        <pc:spChg chg="mod">
          <ac:chgData name="Zdeněk Houdek" userId="b887fec2b0c7c770" providerId="LiveId" clId="{58B8E4D1-E523-4EEF-8C08-5B3B508E34F0}" dt="2019-09-13T16:54:12.910" v="273" actId="12"/>
          <ac:spMkLst>
            <pc:docMk/>
            <pc:sldMk cId="588277645" sldId="354"/>
            <ac:spMk id="3" creationId="{D709363E-05A0-4302-9C71-2F7134E15BFB}"/>
          </ac:spMkLst>
        </pc:spChg>
      </pc:sldChg>
      <pc:sldChg chg="modSp add del">
        <pc:chgData name="Zdeněk Houdek" userId="b887fec2b0c7c770" providerId="LiveId" clId="{58B8E4D1-E523-4EEF-8C08-5B3B508E34F0}" dt="2019-09-13T16:55:00.572" v="284" actId="47"/>
        <pc:sldMkLst>
          <pc:docMk/>
          <pc:sldMk cId="748013497" sldId="355"/>
        </pc:sldMkLst>
        <pc:spChg chg="mod">
          <ac:chgData name="Zdeněk Houdek" userId="b887fec2b0c7c770" providerId="LiveId" clId="{58B8E4D1-E523-4EEF-8C08-5B3B508E34F0}" dt="2019-09-11T18:49:00.440" v="233" actId="20577"/>
          <ac:spMkLst>
            <pc:docMk/>
            <pc:sldMk cId="748013497" sldId="355"/>
            <ac:spMk id="2" creationId="{495EDA21-B50A-4ECE-A7E0-B01AF979A238}"/>
          </ac:spMkLst>
        </pc:spChg>
        <pc:spChg chg="mod">
          <ac:chgData name="Zdeněk Houdek" userId="b887fec2b0c7c770" providerId="LiveId" clId="{58B8E4D1-E523-4EEF-8C08-5B3B508E34F0}" dt="2019-09-11T18:48:56.472" v="217"/>
          <ac:spMkLst>
            <pc:docMk/>
            <pc:sldMk cId="748013497" sldId="355"/>
            <ac:spMk id="3" creationId="{79EAD47C-ABA5-4A4E-B377-E4077C5B7545}"/>
          </ac:spMkLst>
        </pc:spChg>
      </pc:sldChg>
      <pc:sldChg chg="add del">
        <pc:chgData name="Zdeněk Houdek" userId="b887fec2b0c7c770" providerId="LiveId" clId="{58B8E4D1-E523-4EEF-8C08-5B3B508E34F0}" dt="2019-09-11T18:54:04.373" v="261" actId="2696"/>
        <pc:sldMkLst>
          <pc:docMk/>
          <pc:sldMk cId="1120306009" sldId="356"/>
        </pc:sldMkLst>
      </pc:sldChg>
      <pc:sldChg chg="add del">
        <pc:chgData name="Zdeněk Houdek" userId="b887fec2b0c7c770" providerId="LiveId" clId="{58B8E4D1-E523-4EEF-8C08-5B3B508E34F0}" dt="2019-09-11T14:26:37.556" v="118" actId="2696"/>
        <pc:sldMkLst>
          <pc:docMk/>
          <pc:sldMk cId="3926311121" sldId="360"/>
        </pc:sldMkLst>
      </pc:sldChg>
      <pc:sldChg chg="delSp modSp add del setBg delDesignElem">
        <pc:chgData name="Zdeněk Houdek" userId="b887fec2b0c7c770" providerId="LiveId" clId="{58B8E4D1-E523-4EEF-8C08-5B3B508E34F0}" dt="2019-09-11T14:17:02.382" v="96" actId="2696"/>
        <pc:sldMkLst>
          <pc:docMk/>
          <pc:sldMk cId="2926201780" sldId="361"/>
        </pc:sldMkLst>
        <pc:spChg chg="mod">
          <ac:chgData name="Zdeněk Houdek" userId="b887fec2b0c7c770" providerId="LiveId" clId="{58B8E4D1-E523-4EEF-8C08-5B3B508E34F0}" dt="2019-09-11T14:15:53.478" v="2" actId="27636"/>
          <ac:spMkLst>
            <pc:docMk/>
            <pc:sldMk cId="2926201780" sldId="361"/>
            <ac:spMk id="2" creationId="{A026EA16-441A-478A-9367-33B5C068C6F9}"/>
          </ac:spMkLst>
        </pc:spChg>
        <pc:spChg chg="del">
          <ac:chgData name="Zdeněk Houdek" userId="b887fec2b0c7c770" providerId="LiveId" clId="{58B8E4D1-E523-4EEF-8C08-5B3B508E34F0}" dt="2019-09-11T14:15:53.306" v="1"/>
          <ac:spMkLst>
            <pc:docMk/>
            <pc:sldMk cId="2926201780" sldId="361"/>
            <ac:spMk id="14" creationId="{1BFFEF50-F62B-4A59-B82B-698063A053EE}"/>
          </ac:spMkLst>
        </pc:spChg>
        <pc:cxnChg chg="del">
          <ac:chgData name="Zdeněk Houdek" userId="b887fec2b0c7c770" providerId="LiveId" clId="{58B8E4D1-E523-4EEF-8C08-5B3B508E34F0}" dt="2019-09-11T14:15:53.306" v="1"/>
          <ac:cxnSpMkLst>
            <pc:docMk/>
            <pc:sldMk cId="2926201780" sldId="361"/>
            <ac:cxnSpMk id="16" creationId="{292DDE2F-7DF3-4271-BED6-7504CAD251B9}"/>
          </ac:cxnSpMkLst>
        </pc:cxnChg>
      </pc:sldChg>
      <pc:sldChg chg="add del">
        <pc:chgData name="Zdeněk Houdek" userId="b887fec2b0c7c770" providerId="LiveId" clId="{58B8E4D1-E523-4EEF-8C08-5B3B508E34F0}" dt="2019-09-11T14:26:36.197" v="103" actId="2696"/>
        <pc:sldMkLst>
          <pc:docMk/>
          <pc:sldMk cId="2874698254" sldId="362"/>
        </pc:sldMkLst>
      </pc:sldChg>
      <pc:sldChg chg="modSp add del">
        <pc:chgData name="Zdeněk Houdek" userId="b887fec2b0c7c770" providerId="LiveId" clId="{58B8E4D1-E523-4EEF-8C08-5B3B508E34F0}" dt="2019-09-11T14:26:36.634" v="104" actId="2696"/>
        <pc:sldMkLst>
          <pc:docMk/>
          <pc:sldMk cId="3667089440" sldId="363"/>
        </pc:sldMkLst>
        <pc:spChg chg="mod">
          <ac:chgData name="Zdeněk Houdek" userId="b887fec2b0c7c770" providerId="LiveId" clId="{58B8E4D1-E523-4EEF-8C08-5B3B508E34F0}" dt="2019-09-11T14:15:53.509" v="4" actId="27636"/>
          <ac:spMkLst>
            <pc:docMk/>
            <pc:sldMk cId="3667089440" sldId="363"/>
            <ac:spMk id="7170" creationId="{00000000-0000-0000-0000-000000000000}"/>
          </ac:spMkLst>
        </pc:spChg>
        <pc:spChg chg="mod">
          <ac:chgData name="Zdeněk Houdek" userId="b887fec2b0c7c770" providerId="LiveId" clId="{58B8E4D1-E523-4EEF-8C08-5B3B508E34F0}" dt="2019-09-11T14:15:53.494" v="3" actId="27636"/>
          <ac:spMkLst>
            <pc:docMk/>
            <pc:sldMk cId="3667089440" sldId="363"/>
            <ac:spMk id="7171" creationId="{00000000-0000-0000-0000-000000000000}"/>
          </ac:spMkLst>
        </pc:spChg>
      </pc:sldChg>
      <pc:sldChg chg="add del">
        <pc:chgData name="Zdeněk Houdek" userId="b887fec2b0c7c770" providerId="LiveId" clId="{58B8E4D1-E523-4EEF-8C08-5B3B508E34F0}" dt="2019-09-11T14:26:37.165" v="105" actId="2696"/>
        <pc:sldMkLst>
          <pc:docMk/>
          <pc:sldMk cId="2663248740" sldId="365"/>
        </pc:sldMkLst>
      </pc:sldChg>
      <pc:sldChg chg="modSp add del">
        <pc:chgData name="Zdeněk Houdek" userId="b887fec2b0c7c770" providerId="LiveId" clId="{58B8E4D1-E523-4EEF-8C08-5B3B508E34F0}" dt="2019-09-11T14:26:37.181" v="106" actId="2696"/>
        <pc:sldMkLst>
          <pc:docMk/>
          <pc:sldMk cId="1177494610" sldId="366"/>
        </pc:sldMkLst>
        <pc:spChg chg="mod">
          <ac:chgData name="Zdeněk Houdek" userId="b887fec2b0c7c770" providerId="LiveId" clId="{58B8E4D1-E523-4EEF-8C08-5B3B508E34F0}" dt="2019-09-11T14:15:53.525" v="5" actId="27636"/>
          <ac:spMkLst>
            <pc:docMk/>
            <pc:sldMk cId="1177494610" sldId="366"/>
            <ac:spMk id="9219" creationId="{00000000-0000-0000-0000-000000000000}"/>
          </ac:spMkLst>
        </pc:spChg>
      </pc:sldChg>
      <pc:sldChg chg="add del">
        <pc:chgData name="Zdeněk Houdek" userId="b887fec2b0c7c770" providerId="LiveId" clId="{58B8E4D1-E523-4EEF-8C08-5B3B508E34F0}" dt="2019-09-11T14:26:37.212" v="107" actId="2696"/>
        <pc:sldMkLst>
          <pc:docMk/>
          <pc:sldMk cId="2622919598" sldId="367"/>
        </pc:sldMkLst>
      </pc:sldChg>
      <pc:sldChg chg="modSp add del">
        <pc:chgData name="Zdeněk Houdek" userId="b887fec2b0c7c770" providerId="LiveId" clId="{58B8E4D1-E523-4EEF-8C08-5B3B508E34F0}" dt="2019-09-11T14:26:37.228" v="108" actId="2696"/>
        <pc:sldMkLst>
          <pc:docMk/>
          <pc:sldMk cId="1047822410" sldId="368"/>
        </pc:sldMkLst>
        <pc:spChg chg="mod">
          <ac:chgData name="Zdeněk Houdek" userId="b887fec2b0c7c770" providerId="LiveId" clId="{58B8E4D1-E523-4EEF-8C08-5B3B508E34F0}" dt="2019-09-11T14:15:53.556" v="6" actId="27636"/>
          <ac:spMkLst>
            <pc:docMk/>
            <pc:sldMk cId="1047822410" sldId="368"/>
            <ac:spMk id="19459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1T14:26:37.274" v="109" actId="2696"/>
        <pc:sldMkLst>
          <pc:docMk/>
          <pc:sldMk cId="2246156312" sldId="373"/>
        </pc:sldMkLst>
        <pc:spChg chg="mod">
          <ac:chgData name="Zdeněk Houdek" userId="b887fec2b0c7c770" providerId="LiveId" clId="{58B8E4D1-E523-4EEF-8C08-5B3B508E34F0}" dt="2019-09-11T14:15:53.556" v="7" actId="27636"/>
          <ac:spMkLst>
            <pc:docMk/>
            <pc:sldMk cId="2246156312" sldId="373"/>
            <ac:spMk id="2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1T14:26:37.290" v="110" actId="2696"/>
        <pc:sldMkLst>
          <pc:docMk/>
          <pc:sldMk cId="3516023529" sldId="374"/>
        </pc:sldMkLst>
        <pc:spChg chg="mod">
          <ac:chgData name="Zdeněk Houdek" userId="b887fec2b0c7c770" providerId="LiveId" clId="{58B8E4D1-E523-4EEF-8C08-5B3B508E34F0}" dt="2019-09-11T14:15:53.572" v="8" actId="27636"/>
          <ac:spMkLst>
            <pc:docMk/>
            <pc:sldMk cId="3516023529" sldId="374"/>
            <ac:spMk id="6146" creationId="{00000000-0000-0000-0000-000000000000}"/>
          </ac:spMkLst>
        </pc:spChg>
      </pc:sldChg>
      <pc:sldChg chg="add del">
        <pc:chgData name="Zdeněk Houdek" userId="b887fec2b0c7c770" providerId="LiveId" clId="{58B8E4D1-E523-4EEF-8C08-5B3B508E34F0}" dt="2019-09-11T14:26:37.353" v="112" actId="2696"/>
        <pc:sldMkLst>
          <pc:docMk/>
          <pc:sldMk cId="28076789" sldId="376"/>
        </pc:sldMkLst>
      </pc:sldChg>
      <pc:sldChg chg="modSp add del">
        <pc:chgData name="Zdeněk Houdek" userId="b887fec2b0c7c770" providerId="LiveId" clId="{58B8E4D1-E523-4EEF-8C08-5B3B508E34F0}" dt="2019-09-11T14:26:37.415" v="113" actId="2696"/>
        <pc:sldMkLst>
          <pc:docMk/>
          <pc:sldMk cId="926074691" sldId="378"/>
        </pc:sldMkLst>
        <pc:spChg chg="mod">
          <ac:chgData name="Zdeněk Houdek" userId="b887fec2b0c7c770" providerId="LiveId" clId="{58B8E4D1-E523-4EEF-8C08-5B3B508E34F0}" dt="2019-09-11T14:15:53.603" v="11" actId="27636"/>
          <ac:spMkLst>
            <pc:docMk/>
            <pc:sldMk cId="926074691" sldId="378"/>
            <ac:spMk id="24577" creationId="{4F73E04E-5CF4-4216-B072-36D7208E0B8B}"/>
          </ac:spMkLst>
        </pc:spChg>
        <pc:spChg chg="mod">
          <ac:chgData name="Zdeněk Houdek" userId="b887fec2b0c7c770" providerId="LiveId" clId="{58B8E4D1-E523-4EEF-8C08-5B3B508E34F0}" dt="2019-09-11T14:15:53.603" v="10" actId="27636"/>
          <ac:spMkLst>
            <pc:docMk/>
            <pc:sldMk cId="926074691" sldId="378"/>
            <ac:spMk id="24578" creationId="{3243BA6D-30C7-46C2-91BF-90804DE1FF37}"/>
          </ac:spMkLst>
        </pc:spChg>
      </pc:sldChg>
      <pc:sldChg chg="modSp add del">
        <pc:chgData name="Zdeněk Houdek" userId="b887fec2b0c7c770" providerId="LiveId" clId="{58B8E4D1-E523-4EEF-8C08-5B3B508E34F0}" dt="2019-09-11T14:26:37.478" v="115" actId="2696"/>
        <pc:sldMkLst>
          <pc:docMk/>
          <pc:sldMk cId="2853542242" sldId="380"/>
        </pc:sldMkLst>
        <pc:spChg chg="mod">
          <ac:chgData name="Zdeněk Houdek" userId="b887fec2b0c7c770" providerId="LiveId" clId="{58B8E4D1-E523-4EEF-8C08-5B3B508E34F0}" dt="2019-09-11T14:15:53.603" v="12" actId="27636"/>
          <ac:spMkLst>
            <pc:docMk/>
            <pc:sldMk cId="2853542242" sldId="380"/>
            <ac:spMk id="2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1T14:26:37.509" v="116" actId="2696"/>
        <pc:sldMkLst>
          <pc:docMk/>
          <pc:sldMk cId="4056644499" sldId="381"/>
        </pc:sldMkLst>
        <pc:spChg chg="mod">
          <ac:chgData name="Zdeněk Houdek" userId="b887fec2b0c7c770" providerId="LiveId" clId="{58B8E4D1-E523-4EEF-8C08-5B3B508E34F0}" dt="2019-09-11T14:15:53.619" v="13" actId="27636"/>
          <ac:spMkLst>
            <pc:docMk/>
            <pc:sldMk cId="4056644499" sldId="381"/>
            <ac:spMk id="16386" creationId="{00000000-0000-0000-0000-000000000000}"/>
          </ac:spMkLst>
        </pc:spChg>
      </pc:sldChg>
      <pc:sldChg chg="modSp add del">
        <pc:chgData name="Zdeněk Houdek" userId="b887fec2b0c7c770" providerId="LiveId" clId="{58B8E4D1-E523-4EEF-8C08-5B3B508E34F0}" dt="2019-09-11T14:26:37.540" v="117" actId="2696"/>
        <pc:sldMkLst>
          <pc:docMk/>
          <pc:sldMk cId="3087195452" sldId="382"/>
        </pc:sldMkLst>
        <pc:spChg chg="mod">
          <ac:chgData name="Zdeněk Houdek" userId="b887fec2b0c7c770" providerId="LiveId" clId="{58B8E4D1-E523-4EEF-8C08-5B3B508E34F0}" dt="2019-09-11T14:15:53.619" v="14" actId="27636"/>
          <ac:spMkLst>
            <pc:docMk/>
            <pc:sldMk cId="3087195452" sldId="382"/>
            <ac:spMk id="17410" creationId="{00000000-0000-0000-0000-000000000000}"/>
          </ac:spMkLst>
        </pc:spChg>
      </pc:sldChg>
      <pc:sldChg chg="addSp delSp modSp add del mod setBg modClrScheme chgLayout">
        <pc:chgData name="Zdeněk Houdek" userId="b887fec2b0c7c770" providerId="LiveId" clId="{58B8E4D1-E523-4EEF-8C08-5B3B508E34F0}" dt="2019-09-11T14:24:10.684" v="102" actId="2696"/>
        <pc:sldMkLst>
          <pc:docMk/>
          <pc:sldMk cId="1700787984" sldId="383"/>
        </pc:sldMkLst>
        <pc:spChg chg="mod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2" creationId="{E1887184-6A26-4AC6-82CA-86EE2AC78D9A}"/>
          </ac:spMkLst>
        </pc:spChg>
        <pc:spChg chg="mod">
          <ac:chgData name="Zdeněk Houdek" userId="b887fec2b0c7c770" providerId="LiveId" clId="{58B8E4D1-E523-4EEF-8C08-5B3B508E34F0}" dt="2019-09-11T14:17:35.490" v="101" actId="1076"/>
          <ac:spMkLst>
            <pc:docMk/>
            <pc:sldMk cId="1700787984" sldId="383"/>
            <ac:spMk id="3" creationId="{D847609B-A52F-4B38-841D-3F4550A9F182}"/>
          </ac:spMkLst>
        </pc:spChg>
        <pc:spChg chg="add del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4" creationId="{C988B410-079E-4AF4-B32F-661AD81C6FAC}"/>
          </ac:spMkLst>
        </pc:spChg>
        <pc:spChg chg="add mod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6" creationId="{ACAAE570-ABD7-440C-A98F-4C4B28F9FBAC}"/>
          </ac:spMkLst>
        </pc:spChg>
        <pc:spChg chg="add del mod">
          <ac:chgData name="Zdeněk Houdek" userId="b887fec2b0c7c770" providerId="LiveId" clId="{58B8E4D1-E523-4EEF-8C08-5B3B508E34F0}" dt="2019-09-11T14:17:22.252" v="98" actId="26606"/>
          <ac:spMkLst>
            <pc:docMk/>
            <pc:sldMk cId="1700787984" sldId="383"/>
            <ac:spMk id="11" creationId="{00C09790-1962-44E6-B960-2244E04DE995}"/>
          </ac:spMkLst>
        </pc:spChg>
        <pc:spChg chg="add del mod">
          <ac:chgData name="Zdeněk Houdek" userId="b887fec2b0c7c770" providerId="LiveId" clId="{58B8E4D1-E523-4EEF-8C08-5B3B508E34F0}" dt="2019-09-11T14:17:22.252" v="98" actId="26606"/>
          <ac:spMkLst>
            <pc:docMk/>
            <pc:sldMk cId="1700787984" sldId="383"/>
            <ac:spMk id="13" creationId="{6802DDB3-53D3-4DA8-B1D9-6A5C516E970C}"/>
          </ac:spMkLst>
        </pc:spChg>
        <pc:spChg chg="add del mod">
          <ac:chgData name="Zdeněk Houdek" userId="b887fec2b0c7c770" providerId="LiveId" clId="{58B8E4D1-E523-4EEF-8C08-5B3B508E34F0}" dt="2019-09-11T14:17:22.252" v="98" actId="26606"/>
          <ac:spMkLst>
            <pc:docMk/>
            <pc:sldMk cId="1700787984" sldId="383"/>
            <ac:spMk id="15" creationId="{0577DFB5-7D43-44DD-BD14-481B6C3BD580}"/>
          </ac:spMkLst>
        </pc:spChg>
        <pc:spChg chg="add mod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17" creationId="{EE2981E3-67B7-43EB-ADE8-7EEFBBFF5D10}"/>
          </ac:spMkLst>
        </pc:spChg>
        <pc:spChg chg="add mod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18" creationId="{BB8F7A0D-7474-45A6-8CED-093BC92C35C3}"/>
          </ac:spMkLst>
        </pc:spChg>
        <pc:spChg chg="add mod">
          <ac:chgData name="Zdeněk Houdek" userId="b887fec2b0c7c770" providerId="LiveId" clId="{58B8E4D1-E523-4EEF-8C08-5B3B508E34F0}" dt="2019-09-11T14:17:22.268" v="99" actId="26606"/>
          <ac:spMkLst>
            <pc:docMk/>
            <pc:sldMk cId="1700787984" sldId="383"/>
            <ac:spMk id="19" creationId="{596A46E7-D945-48ED-A728-4E9B4FF6AB4C}"/>
          </ac:spMkLst>
        </pc:spChg>
        <pc:picChg chg="add mod">
          <ac:chgData name="Zdeněk Houdek" userId="b887fec2b0c7c770" providerId="LiveId" clId="{58B8E4D1-E523-4EEF-8C08-5B3B508E34F0}" dt="2019-09-11T14:17:25.664" v="100" actId="27614"/>
          <ac:picMkLst>
            <pc:docMk/>
            <pc:sldMk cId="1700787984" sldId="383"/>
            <ac:picMk id="5" creationId="{6AFDF3A7-E07D-4530-81CE-72E96819313B}"/>
          </ac:picMkLst>
        </pc:picChg>
      </pc:sldChg>
      <pc:sldChg chg="modSp add ord">
        <pc:chgData name="Zdeněk Houdek" userId="b887fec2b0c7c770" providerId="LiveId" clId="{58B8E4D1-E523-4EEF-8C08-5B3B508E34F0}" dt="2019-09-13T17:06:26.986" v="590" actId="12"/>
        <pc:sldMkLst>
          <pc:docMk/>
          <pc:sldMk cId="0" sldId="418"/>
        </pc:sldMkLst>
        <pc:spChg chg="mod">
          <ac:chgData name="Zdeněk Houdek" userId="b887fec2b0c7c770" providerId="LiveId" clId="{58B8E4D1-E523-4EEF-8C08-5B3B508E34F0}" dt="2019-09-13T17:06:26.986" v="590" actId="12"/>
          <ac:spMkLst>
            <pc:docMk/>
            <pc:sldMk cId="0" sldId="418"/>
            <ac:spMk id="3076" creationId="{6A96F53A-143B-46F7-A8BF-D6034D1E2962}"/>
          </ac:spMkLst>
        </pc:spChg>
      </pc:sldChg>
      <pc:sldChg chg="modSp add modAnim">
        <pc:chgData name="Zdeněk Houdek" userId="b887fec2b0c7c770" providerId="LiveId" clId="{58B8E4D1-E523-4EEF-8C08-5B3B508E34F0}" dt="2019-09-13T17:05:59.867" v="582" actId="2710"/>
        <pc:sldMkLst>
          <pc:docMk/>
          <pc:sldMk cId="0" sldId="420"/>
        </pc:sldMkLst>
        <pc:spChg chg="mod">
          <ac:chgData name="Zdeněk Houdek" userId="b887fec2b0c7c770" providerId="LiveId" clId="{58B8E4D1-E523-4EEF-8C08-5B3B508E34F0}" dt="2019-09-13T17:05:59.867" v="582" actId="2710"/>
          <ac:spMkLst>
            <pc:docMk/>
            <pc:sldMk cId="0" sldId="420"/>
            <ac:spMk id="5" creationId="{09218075-44ED-42E7-87C2-60A886C85806}"/>
          </ac:spMkLst>
        </pc:spChg>
        <pc:spChg chg="mod">
          <ac:chgData name="Zdeněk Houdek" userId="b887fec2b0c7c770" providerId="LiveId" clId="{58B8E4D1-E523-4EEF-8C08-5B3B508E34F0}" dt="2019-09-13T17:05:59.867" v="582" actId="2710"/>
          <ac:spMkLst>
            <pc:docMk/>
            <pc:sldMk cId="0" sldId="420"/>
            <ac:spMk id="3076" creationId="{FEFC00AD-6A0E-4E05-B75B-849DE61DFD59}"/>
          </ac:spMkLst>
        </pc:spChg>
        <pc:spChg chg="mod">
          <ac:chgData name="Zdeněk Houdek" userId="b887fec2b0c7c770" providerId="LiveId" clId="{58B8E4D1-E523-4EEF-8C08-5B3B508E34F0}" dt="2019-09-13T17:05:59.867" v="582" actId="2710"/>
          <ac:spMkLst>
            <pc:docMk/>
            <pc:sldMk cId="0" sldId="420"/>
            <ac:spMk id="71684" creationId="{C793EAD9-5589-48A7-B406-3C4AC7639D77}"/>
          </ac:spMkLst>
        </pc:spChg>
      </pc:sldChg>
      <pc:sldChg chg="addSp modSp add">
        <pc:chgData name="Zdeněk Houdek" userId="b887fec2b0c7c770" providerId="LiveId" clId="{58B8E4D1-E523-4EEF-8C08-5B3B508E34F0}" dt="2019-09-13T17:00:56.539" v="386" actId="14100"/>
        <pc:sldMkLst>
          <pc:docMk/>
          <pc:sldMk cId="3195810771" sldId="421"/>
        </pc:sldMkLst>
        <pc:spChg chg="mod">
          <ac:chgData name="Zdeněk Houdek" userId="b887fec2b0c7c770" providerId="LiveId" clId="{58B8E4D1-E523-4EEF-8C08-5B3B508E34F0}" dt="2019-09-13T16:59:45.217" v="381" actId="20577"/>
          <ac:spMkLst>
            <pc:docMk/>
            <pc:sldMk cId="3195810771" sldId="421"/>
            <ac:spMk id="2" creationId="{E4A0820C-4689-4925-B53A-F704B7051FFD}"/>
          </ac:spMkLst>
        </pc:spChg>
        <pc:spChg chg="mod">
          <ac:chgData name="Zdeněk Houdek" userId="b887fec2b0c7c770" providerId="LiveId" clId="{58B8E4D1-E523-4EEF-8C08-5B3B508E34F0}" dt="2019-09-13T17:00:56.539" v="386" actId="14100"/>
          <ac:spMkLst>
            <pc:docMk/>
            <pc:sldMk cId="3195810771" sldId="421"/>
            <ac:spMk id="3" creationId="{0570B54C-4D0C-4AEA-A863-530A2BF72DB1}"/>
          </ac:spMkLst>
        </pc:spChg>
        <pc:picChg chg="add mod">
          <ac:chgData name="Zdeněk Houdek" userId="b887fec2b0c7c770" providerId="LiveId" clId="{58B8E4D1-E523-4EEF-8C08-5B3B508E34F0}" dt="2019-09-13T17:00:31.794" v="385" actId="1076"/>
          <ac:picMkLst>
            <pc:docMk/>
            <pc:sldMk cId="3195810771" sldId="421"/>
            <ac:picMk id="5" creationId="{2BE2E2CE-3A8F-4627-AE92-20E33019D1A9}"/>
          </ac:picMkLst>
        </pc:picChg>
        <pc:picChg chg="add mod">
          <ac:chgData name="Zdeněk Houdek" userId="b887fec2b0c7c770" providerId="LiveId" clId="{58B8E4D1-E523-4EEF-8C08-5B3B508E34F0}" dt="2019-09-13T17:00:28.592" v="384" actId="1076"/>
          <ac:picMkLst>
            <pc:docMk/>
            <pc:sldMk cId="3195810771" sldId="421"/>
            <ac:picMk id="6" creationId="{4BFBEFAC-9AF2-4491-AAC4-5464BB226C64}"/>
          </ac:picMkLst>
        </pc:picChg>
      </pc:sldChg>
      <pc:sldChg chg="addSp delSp modSp add">
        <pc:chgData name="Zdeněk Houdek" userId="b887fec2b0c7c770" providerId="LiveId" clId="{58B8E4D1-E523-4EEF-8C08-5B3B508E34F0}" dt="2019-09-14T20:27:50.348" v="626" actId="20577"/>
        <pc:sldMkLst>
          <pc:docMk/>
          <pc:sldMk cId="775117791" sldId="422"/>
        </pc:sldMkLst>
        <pc:spChg chg="mod">
          <ac:chgData name="Zdeněk Houdek" userId="b887fec2b0c7c770" providerId="LiveId" clId="{58B8E4D1-E523-4EEF-8C08-5B3B508E34F0}" dt="2019-09-14T20:27:50.348" v="626" actId="20577"/>
          <ac:spMkLst>
            <pc:docMk/>
            <pc:sldMk cId="775117791" sldId="422"/>
            <ac:spMk id="2" creationId="{44C06C78-AB02-450C-9866-F333E263CA0B}"/>
          </ac:spMkLst>
        </pc:spChg>
        <pc:spChg chg="mod">
          <ac:chgData name="Zdeněk Houdek" userId="b887fec2b0c7c770" providerId="LiveId" clId="{58B8E4D1-E523-4EEF-8C08-5B3B508E34F0}" dt="2019-09-14T20:27:45.152" v="606"/>
          <ac:spMkLst>
            <pc:docMk/>
            <pc:sldMk cId="775117791" sldId="422"/>
            <ac:spMk id="3" creationId="{AA667479-2C91-4412-A049-4484E37C2E93}"/>
          </ac:spMkLst>
        </pc:spChg>
        <pc:spChg chg="add del">
          <ac:chgData name="Zdeněk Houdek" userId="b887fec2b0c7c770" providerId="LiveId" clId="{58B8E4D1-E523-4EEF-8C08-5B3B508E34F0}" dt="2019-09-14T20:27:43.592" v="605"/>
          <ac:spMkLst>
            <pc:docMk/>
            <pc:sldMk cId="775117791" sldId="422"/>
            <ac:spMk id="5" creationId="{3510FE73-320A-4949-9F3A-95A687C39059}"/>
          </ac:spMkLst>
        </pc:spChg>
      </pc:sldChg>
      <pc:sldMasterChg chg="delSldLayout">
        <pc:chgData name="Zdeněk Houdek" userId="b887fec2b0c7c770" providerId="LiveId" clId="{58B8E4D1-E523-4EEF-8C08-5B3B508E34F0}" dt="2019-09-11T14:26:37.556" v="119" actId="2696"/>
        <pc:sldMasterMkLst>
          <pc:docMk/>
          <pc:sldMasterMk cId="0" sldId="2147483657"/>
        </pc:sldMasterMkLst>
        <pc:sldLayoutChg chg="del">
          <pc:chgData name="Zdeněk Houdek" userId="b887fec2b0c7c770" providerId="LiveId" clId="{58B8E4D1-E523-4EEF-8C08-5B3B508E34F0}" dt="2019-09-11T14:26:37.556" v="119" actId="2696"/>
          <pc:sldLayoutMkLst>
            <pc:docMk/>
            <pc:sldMasterMk cId="0" sldId="2147483657"/>
            <pc:sldLayoutMk cId="2355317258" sldId="2147483694"/>
          </pc:sldLayoutMkLst>
        </pc:sldLayoutChg>
      </pc:sldMasterChg>
    </pc:docChg>
  </pc:docChgLst>
  <pc:docChgLst>
    <pc:chgData name="Zdeněk Houdek" userId="b887fec2b0c7c770" providerId="LiveId" clId="{BAB7BD5E-D345-418C-9217-E2D98B143EAD}"/>
    <pc:docChg chg="delSld modSld">
      <pc:chgData name="Zdeněk Houdek" userId="b887fec2b0c7c770" providerId="LiveId" clId="{BAB7BD5E-D345-418C-9217-E2D98B143EAD}" dt="2020-02-27T07:20:48.439" v="5" actId="47"/>
      <pc:docMkLst>
        <pc:docMk/>
      </pc:docMkLst>
      <pc:sldChg chg="modSp">
        <pc:chgData name="Zdeněk Houdek" userId="b887fec2b0c7c770" providerId="LiveId" clId="{BAB7BD5E-D345-418C-9217-E2D98B143EAD}" dt="2020-02-27T07:19:49.393" v="4" actId="113"/>
        <pc:sldMkLst>
          <pc:docMk/>
          <pc:sldMk cId="0" sldId="279"/>
        </pc:sldMkLst>
        <pc:spChg chg="mod">
          <ac:chgData name="Zdeněk Houdek" userId="b887fec2b0c7c770" providerId="LiveId" clId="{BAB7BD5E-D345-418C-9217-E2D98B143EAD}" dt="2020-02-27T07:19:49.393" v="4" actId="113"/>
          <ac:spMkLst>
            <pc:docMk/>
            <pc:sldMk cId="0" sldId="279"/>
            <ac:spMk id="6147" creationId="{00000000-0000-0000-0000-000000000000}"/>
          </ac:spMkLst>
        </pc:spChg>
      </pc:sldChg>
      <pc:sldChg chg="del">
        <pc:chgData name="Zdeněk Houdek" userId="b887fec2b0c7c770" providerId="LiveId" clId="{BAB7BD5E-D345-418C-9217-E2D98B143EAD}" dt="2020-02-27T07:20:48.439" v="5" actId="47"/>
        <pc:sldMkLst>
          <pc:docMk/>
          <pc:sldMk cId="2183496935" sldId="343"/>
        </pc:sldMkLst>
      </pc:sldChg>
      <pc:sldChg chg="modSp">
        <pc:chgData name="Zdeněk Houdek" userId="b887fec2b0c7c770" providerId="LiveId" clId="{BAB7BD5E-D345-418C-9217-E2D98B143EAD}" dt="2020-02-27T07:19:21.020" v="0" actId="20577"/>
        <pc:sldMkLst>
          <pc:docMk/>
          <pc:sldMk cId="0" sldId="352"/>
        </pc:sldMkLst>
        <pc:spChg chg="mod">
          <ac:chgData name="Zdeněk Houdek" userId="b887fec2b0c7c770" providerId="LiveId" clId="{BAB7BD5E-D345-418C-9217-E2D98B143EAD}" dt="2020-02-27T07:19:21.020" v="0" actId="20577"/>
          <ac:spMkLst>
            <pc:docMk/>
            <pc:sldMk cId="0" sldId="352"/>
            <ac:spMk id="3" creationId="{00000000-0000-0000-0000-000000000000}"/>
          </ac:spMkLst>
        </pc:spChg>
      </pc:sldChg>
    </pc:docChg>
  </pc:docChgLst>
  <pc:docChgLst>
    <pc:chgData name="Zdeněk Houdek" userId="b887fec2b0c7c770" providerId="LiveId" clId="{962A296E-BC2B-4B25-80BE-0111359A389C}"/>
    <pc:docChg chg="delSld">
      <pc:chgData name="Zdeněk Houdek" userId="b887fec2b0c7c770" providerId="LiveId" clId="{962A296E-BC2B-4B25-80BE-0111359A389C}" dt="2020-02-25T18:53:09.902" v="16" actId="47"/>
      <pc:docMkLst>
        <pc:docMk/>
      </pc:docMkLst>
      <pc:sldChg chg="del">
        <pc:chgData name="Zdeněk Houdek" userId="b887fec2b0c7c770" providerId="LiveId" clId="{962A296E-BC2B-4B25-80BE-0111359A389C}" dt="2020-02-25T18:52:45.952" v="14" actId="47"/>
        <pc:sldMkLst>
          <pc:docMk/>
          <pc:sldMk cId="0" sldId="294"/>
        </pc:sldMkLst>
      </pc:sldChg>
      <pc:sldChg chg="del">
        <pc:chgData name="Zdeněk Houdek" userId="b887fec2b0c7c770" providerId="LiveId" clId="{962A296E-BC2B-4B25-80BE-0111359A389C}" dt="2020-02-25T18:51:50.322" v="1" actId="47"/>
        <pc:sldMkLst>
          <pc:docMk/>
          <pc:sldMk cId="0" sldId="297"/>
        </pc:sldMkLst>
      </pc:sldChg>
      <pc:sldChg chg="del">
        <pc:chgData name="Zdeněk Houdek" userId="b887fec2b0c7c770" providerId="LiveId" clId="{962A296E-BC2B-4B25-80BE-0111359A389C}" dt="2020-02-25T18:51:59.813" v="2" actId="47"/>
        <pc:sldMkLst>
          <pc:docMk/>
          <pc:sldMk cId="0" sldId="300"/>
        </pc:sldMkLst>
      </pc:sldChg>
      <pc:sldChg chg="del">
        <pc:chgData name="Zdeněk Houdek" userId="b887fec2b0c7c770" providerId="LiveId" clId="{962A296E-BC2B-4B25-80BE-0111359A389C}" dt="2020-02-25T18:52:22.497" v="4" actId="47"/>
        <pc:sldMkLst>
          <pc:docMk/>
          <pc:sldMk cId="2732667839" sldId="329"/>
        </pc:sldMkLst>
      </pc:sldChg>
      <pc:sldChg chg="del">
        <pc:chgData name="Zdeněk Houdek" userId="b887fec2b0c7c770" providerId="LiveId" clId="{962A296E-BC2B-4B25-80BE-0111359A389C}" dt="2020-02-25T18:52:25.257" v="5" actId="47"/>
        <pc:sldMkLst>
          <pc:docMk/>
          <pc:sldMk cId="2951596189" sldId="331"/>
        </pc:sldMkLst>
      </pc:sldChg>
      <pc:sldChg chg="del">
        <pc:chgData name="Zdeněk Houdek" userId="b887fec2b0c7c770" providerId="LiveId" clId="{962A296E-BC2B-4B25-80BE-0111359A389C}" dt="2020-02-25T18:52:26.873" v="6" actId="47"/>
        <pc:sldMkLst>
          <pc:docMk/>
          <pc:sldMk cId="1071804009" sldId="332"/>
        </pc:sldMkLst>
      </pc:sldChg>
      <pc:sldChg chg="del">
        <pc:chgData name="Zdeněk Houdek" userId="b887fec2b0c7c770" providerId="LiveId" clId="{962A296E-BC2B-4B25-80BE-0111359A389C}" dt="2020-02-25T18:52:31.142" v="7" actId="47"/>
        <pc:sldMkLst>
          <pc:docMk/>
          <pc:sldMk cId="150473114" sldId="333"/>
        </pc:sldMkLst>
      </pc:sldChg>
      <pc:sldChg chg="del">
        <pc:chgData name="Zdeněk Houdek" userId="b887fec2b0c7c770" providerId="LiveId" clId="{962A296E-BC2B-4B25-80BE-0111359A389C}" dt="2020-02-25T18:52:33.178" v="8" actId="47"/>
        <pc:sldMkLst>
          <pc:docMk/>
          <pc:sldMk cId="2046686600" sldId="334"/>
        </pc:sldMkLst>
      </pc:sldChg>
      <pc:sldChg chg="del">
        <pc:chgData name="Zdeněk Houdek" userId="b887fec2b0c7c770" providerId="LiveId" clId="{962A296E-BC2B-4B25-80BE-0111359A389C}" dt="2020-02-25T18:52:34.262" v="9" actId="47"/>
        <pc:sldMkLst>
          <pc:docMk/>
          <pc:sldMk cId="1773154696" sldId="335"/>
        </pc:sldMkLst>
      </pc:sldChg>
      <pc:sldChg chg="del">
        <pc:chgData name="Zdeněk Houdek" userId="b887fec2b0c7c770" providerId="LiveId" clId="{962A296E-BC2B-4B25-80BE-0111359A389C}" dt="2020-02-25T18:52:35.292" v="10" actId="47"/>
        <pc:sldMkLst>
          <pc:docMk/>
          <pc:sldMk cId="823879740" sldId="336"/>
        </pc:sldMkLst>
      </pc:sldChg>
      <pc:sldChg chg="del">
        <pc:chgData name="Zdeněk Houdek" userId="b887fec2b0c7c770" providerId="LiveId" clId="{962A296E-BC2B-4B25-80BE-0111359A389C}" dt="2020-02-25T18:52:37.182" v="11" actId="47"/>
        <pc:sldMkLst>
          <pc:docMk/>
          <pc:sldMk cId="3920945017" sldId="339"/>
        </pc:sldMkLst>
      </pc:sldChg>
      <pc:sldChg chg="del">
        <pc:chgData name="Zdeněk Houdek" userId="b887fec2b0c7c770" providerId="LiveId" clId="{962A296E-BC2B-4B25-80BE-0111359A389C}" dt="2020-02-25T18:52:44.742" v="12" actId="47"/>
        <pc:sldMkLst>
          <pc:docMk/>
          <pc:sldMk cId="363884633" sldId="345"/>
        </pc:sldMkLst>
      </pc:sldChg>
      <pc:sldChg chg="del">
        <pc:chgData name="Zdeněk Houdek" userId="b887fec2b0c7c770" providerId="LiveId" clId="{962A296E-BC2B-4B25-80BE-0111359A389C}" dt="2020-02-25T18:52:45.382" v="13" actId="47"/>
        <pc:sldMkLst>
          <pc:docMk/>
          <pc:sldMk cId="297177356" sldId="347"/>
        </pc:sldMkLst>
      </pc:sldChg>
      <pc:sldChg chg="del">
        <pc:chgData name="Zdeněk Houdek" userId="b887fec2b0c7c770" providerId="LiveId" clId="{962A296E-BC2B-4B25-80BE-0111359A389C}" dt="2020-02-25T18:51:21.840" v="0" actId="47"/>
        <pc:sldMkLst>
          <pc:docMk/>
          <pc:sldMk cId="1758367078" sldId="350"/>
        </pc:sldMkLst>
      </pc:sldChg>
      <pc:sldChg chg="del">
        <pc:chgData name="Zdeněk Houdek" userId="b887fec2b0c7c770" providerId="LiveId" clId="{962A296E-BC2B-4B25-80BE-0111359A389C}" dt="2020-02-25T18:52:55.582" v="15" actId="47"/>
        <pc:sldMkLst>
          <pc:docMk/>
          <pc:sldMk cId="0" sldId="418"/>
        </pc:sldMkLst>
      </pc:sldChg>
      <pc:sldChg chg="del">
        <pc:chgData name="Zdeněk Houdek" userId="b887fec2b0c7c770" providerId="LiveId" clId="{962A296E-BC2B-4B25-80BE-0111359A389C}" dt="2020-02-25T18:52:15.423" v="3" actId="47"/>
        <pc:sldMkLst>
          <pc:docMk/>
          <pc:sldMk cId="3195810771" sldId="421"/>
        </pc:sldMkLst>
      </pc:sldChg>
      <pc:sldChg chg="del">
        <pc:chgData name="Zdeněk Houdek" userId="b887fec2b0c7c770" providerId="LiveId" clId="{962A296E-BC2B-4B25-80BE-0111359A389C}" dt="2020-02-25T18:53:09.902" v="16" actId="47"/>
        <pc:sldMkLst>
          <pc:docMk/>
          <pc:sldMk cId="775117791" sldId="4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5D7A7-9C7B-49E8-A21F-C87928F1D90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27632C-FACE-440C-BE7A-CC9F750C87E4}">
      <dgm:prSet phldrT="[Text]"/>
      <dgm:spPr/>
      <dgm:t>
        <a:bodyPr/>
        <a:lstStyle/>
        <a:p>
          <a:r>
            <a:rPr lang="cs-CZ" dirty="0"/>
            <a:t>Východisko</a:t>
          </a:r>
        </a:p>
      </dgm:t>
    </dgm:pt>
    <dgm:pt modelId="{3A7445DF-B277-4DEC-B4E3-4E2710660966}" type="parTrans" cxnId="{7E2E8868-4B57-4850-B7B1-C05213725317}">
      <dgm:prSet/>
      <dgm:spPr/>
      <dgm:t>
        <a:bodyPr/>
        <a:lstStyle/>
        <a:p>
          <a:endParaRPr lang="cs-CZ"/>
        </a:p>
      </dgm:t>
    </dgm:pt>
    <dgm:pt modelId="{FA929BBD-1DF3-4A2B-8680-8189A9185861}" type="sibTrans" cxnId="{7E2E8868-4B57-4850-B7B1-C05213725317}">
      <dgm:prSet/>
      <dgm:spPr/>
      <dgm:t>
        <a:bodyPr/>
        <a:lstStyle/>
        <a:p>
          <a:endParaRPr lang="cs-CZ"/>
        </a:p>
      </dgm:t>
    </dgm:pt>
    <dgm:pt modelId="{EDC828B9-AC5C-4185-8378-69DD17795CB4}">
      <dgm:prSet phldrT="[Text]" custT="1"/>
      <dgm:spPr/>
      <dgm:t>
        <a:bodyPr/>
        <a:lstStyle/>
        <a:p>
          <a:pPr>
            <a:buClrTx/>
            <a:buFontTx/>
            <a:buNone/>
          </a:pPr>
          <a:r>
            <a:rPr lang="cs-CZ" altLang="cs-CZ" sz="1800" dirty="0">
              <a:latin typeface="Lucida Grande" charset="0"/>
            </a:rPr>
            <a:t>- </a:t>
          </a:r>
          <a:r>
            <a:rPr lang="cs-CZ" altLang="cs-CZ" sz="1600" dirty="0">
              <a:latin typeface="Lucida Grande" charset="0"/>
            </a:rPr>
            <a:t>Vlastníci (</a:t>
          </a:r>
          <a:r>
            <a:rPr lang="cs-CZ" altLang="cs-CZ" sz="1600" dirty="0" err="1">
              <a:latin typeface="Lucida Grande" charset="0"/>
            </a:rPr>
            <a:t>Principals</a:t>
          </a:r>
          <a:r>
            <a:rPr lang="cs-CZ" altLang="cs-CZ" sz="1600" dirty="0">
              <a:latin typeface="Lucida Grande" charset="0"/>
            </a:rPr>
            <a:t>) pověřují manažery (</a:t>
          </a:r>
          <a:r>
            <a:rPr lang="cs-CZ" altLang="cs-CZ" sz="1600" dirty="0" err="1">
              <a:latin typeface="Lucida Grande" charset="0"/>
            </a:rPr>
            <a:t>Agents</a:t>
          </a:r>
          <a:r>
            <a:rPr lang="cs-CZ" altLang="cs-CZ" sz="1600" dirty="0">
              <a:latin typeface="Lucida Grande" charset="0"/>
            </a:rPr>
            <a:t>), aby pro ně spravovali a </a:t>
          </a:r>
          <a:r>
            <a:rPr lang="cs-CZ" altLang="cs-CZ" sz="1600" dirty="0" err="1">
              <a:latin typeface="Lucida Grande" charset="0"/>
            </a:rPr>
            <a:t>řídíli</a:t>
          </a:r>
          <a:r>
            <a:rPr lang="cs-CZ" altLang="cs-CZ" sz="1600" dirty="0">
              <a:latin typeface="Lucida Grande" charset="0"/>
            </a:rPr>
            <a:t> společnost. Svěřují tedy manažerům pravomoc samostatně rozhodovat, aniž by museli vždy získávat souhlas vlastníků</a:t>
          </a:r>
          <a:r>
            <a:rPr lang="cs-CZ" altLang="cs-CZ" sz="800" dirty="0">
              <a:latin typeface="Lucida Grande" charset="0"/>
            </a:rPr>
            <a:t>.</a:t>
          </a:r>
          <a:endParaRPr lang="cs-CZ" sz="800" dirty="0"/>
        </a:p>
      </dgm:t>
    </dgm:pt>
    <dgm:pt modelId="{1A178BAA-E00A-413C-9DC7-005C3DD20993}" type="parTrans" cxnId="{70765DE7-27FE-4EBE-B0EC-3B61F2C0196C}">
      <dgm:prSet/>
      <dgm:spPr/>
      <dgm:t>
        <a:bodyPr/>
        <a:lstStyle/>
        <a:p>
          <a:endParaRPr lang="cs-CZ"/>
        </a:p>
      </dgm:t>
    </dgm:pt>
    <dgm:pt modelId="{CE1EC2E0-AD33-40C3-BAA1-3652FE064B8B}" type="sibTrans" cxnId="{70765DE7-27FE-4EBE-B0EC-3B61F2C0196C}">
      <dgm:prSet/>
      <dgm:spPr/>
      <dgm:t>
        <a:bodyPr/>
        <a:lstStyle/>
        <a:p>
          <a:endParaRPr lang="cs-CZ"/>
        </a:p>
      </dgm:t>
    </dgm:pt>
    <dgm:pt modelId="{FE91B31F-90E2-4CF6-AF6F-E15ECFCB8A68}">
      <dgm:prSet phldrT="[Text]"/>
      <dgm:spPr/>
      <dgm:t>
        <a:bodyPr/>
        <a:lstStyle/>
        <a:p>
          <a:r>
            <a:rPr lang="cs-CZ" dirty="0"/>
            <a:t>Problém</a:t>
          </a:r>
        </a:p>
      </dgm:t>
    </dgm:pt>
    <dgm:pt modelId="{80E5486C-0738-40BE-9365-13512C28FB38}" type="parTrans" cxnId="{968E74CF-C8C2-407B-B248-23C7E4DAC4B5}">
      <dgm:prSet/>
      <dgm:spPr/>
      <dgm:t>
        <a:bodyPr/>
        <a:lstStyle/>
        <a:p>
          <a:endParaRPr lang="cs-CZ"/>
        </a:p>
      </dgm:t>
    </dgm:pt>
    <dgm:pt modelId="{2BDC8786-6D89-4E2E-9C39-0AA5078DB287}" type="sibTrans" cxnId="{968E74CF-C8C2-407B-B248-23C7E4DAC4B5}">
      <dgm:prSet/>
      <dgm:spPr/>
      <dgm:t>
        <a:bodyPr/>
        <a:lstStyle/>
        <a:p>
          <a:endParaRPr lang="cs-CZ"/>
        </a:p>
      </dgm:t>
    </dgm:pt>
    <dgm:pt modelId="{7CA4FDB7-DCE5-4E9D-AC7A-FFBF2E3EC735}">
      <dgm:prSet phldrT="[Text]" custT="1"/>
      <dgm:spPr/>
      <dgm:t>
        <a:bodyPr/>
        <a:lstStyle/>
        <a:p>
          <a:pPr>
            <a:buClrTx/>
            <a:buFontTx/>
            <a:buNone/>
          </a:pPr>
          <a:r>
            <a:rPr lang="cs-CZ" altLang="cs-CZ" sz="1600" dirty="0">
              <a:latin typeface="Lucida Grande" charset="0"/>
            </a:rPr>
            <a:t>- Manažer sleduje svůj vlastní zájem, který se může střetnout se zájmy vlastníka.</a:t>
          </a:r>
          <a:endParaRPr lang="cs-CZ" sz="1600" dirty="0"/>
        </a:p>
      </dgm:t>
    </dgm:pt>
    <dgm:pt modelId="{F7BCB913-1B4C-4043-865B-359088EC2687}" type="parTrans" cxnId="{97A171F3-0C8E-48D0-9D9F-1892F7BA9D82}">
      <dgm:prSet/>
      <dgm:spPr/>
      <dgm:t>
        <a:bodyPr/>
        <a:lstStyle/>
        <a:p>
          <a:endParaRPr lang="cs-CZ"/>
        </a:p>
      </dgm:t>
    </dgm:pt>
    <dgm:pt modelId="{54C5F4BB-0C94-4D5F-B855-D8C5BA10EDAA}" type="sibTrans" cxnId="{97A171F3-0C8E-48D0-9D9F-1892F7BA9D82}">
      <dgm:prSet/>
      <dgm:spPr/>
      <dgm:t>
        <a:bodyPr/>
        <a:lstStyle/>
        <a:p>
          <a:endParaRPr lang="cs-CZ"/>
        </a:p>
      </dgm:t>
    </dgm:pt>
    <dgm:pt modelId="{FED2CD0F-7494-4605-8686-98C4DB45AD21}">
      <dgm:prSet phldrT="[Text]"/>
      <dgm:spPr/>
      <dgm:t>
        <a:bodyPr/>
        <a:lstStyle/>
        <a:p>
          <a:r>
            <a:rPr lang="cs-CZ" dirty="0"/>
            <a:t>Řešení</a:t>
          </a:r>
        </a:p>
      </dgm:t>
    </dgm:pt>
    <dgm:pt modelId="{0B95BD22-6D55-4C51-90E4-2DB0CD88D7F4}" type="parTrans" cxnId="{FD953A27-1EA4-46DD-AB1F-5659591A5DA1}">
      <dgm:prSet/>
      <dgm:spPr/>
      <dgm:t>
        <a:bodyPr/>
        <a:lstStyle/>
        <a:p>
          <a:endParaRPr lang="cs-CZ"/>
        </a:p>
      </dgm:t>
    </dgm:pt>
    <dgm:pt modelId="{81F90C22-C840-4851-BCCE-AA68EB35F40E}" type="sibTrans" cxnId="{FD953A27-1EA4-46DD-AB1F-5659591A5DA1}">
      <dgm:prSet/>
      <dgm:spPr/>
      <dgm:t>
        <a:bodyPr/>
        <a:lstStyle/>
        <a:p>
          <a:endParaRPr lang="cs-CZ"/>
        </a:p>
      </dgm:t>
    </dgm:pt>
    <dgm:pt modelId="{6F92784A-6771-4816-A35D-212150602B15}">
      <dgm:prSet phldrT="[Text]" custT="1"/>
      <dgm:spPr/>
      <dgm:t>
        <a:bodyPr/>
        <a:lstStyle/>
        <a:p>
          <a:pPr>
            <a:buClrTx/>
            <a:buFontTx/>
            <a:buNone/>
          </a:pPr>
          <a:r>
            <a:rPr lang="cs-CZ" altLang="cs-CZ" sz="1600">
              <a:latin typeface="Lucida Grande" charset="0"/>
            </a:rPr>
            <a:t>Motivační systémy pro manažery</a:t>
          </a:r>
          <a:endParaRPr lang="cs-CZ" sz="1600" dirty="0"/>
        </a:p>
      </dgm:t>
    </dgm:pt>
    <dgm:pt modelId="{00E060DF-FF6C-4E8F-BAAC-A0F59CA9F301}" type="parTrans" cxnId="{D8CB8F41-0C1E-4437-A0C0-907F6557E880}">
      <dgm:prSet/>
      <dgm:spPr/>
      <dgm:t>
        <a:bodyPr/>
        <a:lstStyle/>
        <a:p>
          <a:endParaRPr lang="cs-CZ"/>
        </a:p>
      </dgm:t>
    </dgm:pt>
    <dgm:pt modelId="{3BEF9BDB-B143-43D1-A505-36C1F99563AD}" type="sibTrans" cxnId="{D8CB8F41-0C1E-4437-A0C0-907F6557E880}">
      <dgm:prSet/>
      <dgm:spPr/>
      <dgm:t>
        <a:bodyPr/>
        <a:lstStyle/>
        <a:p>
          <a:endParaRPr lang="cs-CZ"/>
        </a:p>
      </dgm:t>
    </dgm:pt>
    <dgm:pt modelId="{DA6E4E7B-6151-48A3-B6D1-8E0EC4102560}">
      <dgm:prSet phldrT="[Text]"/>
      <dgm:spPr/>
      <dgm:t>
        <a:bodyPr/>
        <a:lstStyle/>
        <a:p>
          <a:r>
            <a:rPr lang="cs-CZ" dirty="0"/>
            <a:t>Regulace</a:t>
          </a:r>
        </a:p>
      </dgm:t>
    </dgm:pt>
    <dgm:pt modelId="{27D8E50C-816F-4BC0-AD65-D9688D404A17}" type="parTrans" cxnId="{32384972-944F-44CC-9D98-AF423CCE71C1}">
      <dgm:prSet/>
      <dgm:spPr/>
      <dgm:t>
        <a:bodyPr/>
        <a:lstStyle/>
        <a:p>
          <a:endParaRPr lang="cs-CZ"/>
        </a:p>
      </dgm:t>
    </dgm:pt>
    <dgm:pt modelId="{043C35AC-6327-4E14-B6E8-C7D5ACAD5E50}" type="sibTrans" cxnId="{32384972-944F-44CC-9D98-AF423CCE71C1}">
      <dgm:prSet/>
      <dgm:spPr/>
      <dgm:t>
        <a:bodyPr/>
        <a:lstStyle/>
        <a:p>
          <a:endParaRPr lang="cs-CZ"/>
        </a:p>
      </dgm:t>
    </dgm:pt>
    <dgm:pt modelId="{BA2BA6AC-7F36-46FD-B0A0-6BA2D361539A}">
      <dgm:prSet phldrT="[Text]" custT="1"/>
      <dgm:spPr/>
      <dgm:t>
        <a:bodyPr/>
        <a:lstStyle/>
        <a:p>
          <a:pPr>
            <a:buClrTx/>
            <a:buFontTx/>
            <a:buNone/>
          </a:pPr>
          <a:r>
            <a:rPr lang="cs-CZ" sz="1600" b="1" dirty="0"/>
            <a:t>- </a:t>
          </a:r>
          <a:r>
            <a:rPr lang="cs-CZ" sz="1600" b="1" dirty="0" err="1"/>
            <a:t>Moral</a:t>
          </a:r>
          <a:r>
            <a:rPr lang="cs-CZ" sz="1600" b="1" dirty="0"/>
            <a:t> hazard</a:t>
          </a:r>
        </a:p>
      </dgm:t>
    </dgm:pt>
    <dgm:pt modelId="{6CAF94E0-E274-43EC-8C54-18BB9AF46221}" type="parTrans" cxnId="{460E7785-83FE-4C4B-9846-99758B629A51}">
      <dgm:prSet/>
      <dgm:spPr/>
      <dgm:t>
        <a:bodyPr/>
        <a:lstStyle/>
        <a:p>
          <a:endParaRPr lang="cs-CZ"/>
        </a:p>
      </dgm:t>
    </dgm:pt>
    <dgm:pt modelId="{F70EB6C7-9BD8-4F1E-B791-A6868D18B1E9}" type="sibTrans" cxnId="{460E7785-83FE-4C4B-9846-99758B629A51}">
      <dgm:prSet/>
      <dgm:spPr/>
      <dgm:t>
        <a:bodyPr/>
        <a:lstStyle/>
        <a:p>
          <a:endParaRPr lang="cs-CZ"/>
        </a:p>
      </dgm:t>
    </dgm:pt>
    <dgm:pt modelId="{FB64C5A7-C6D4-4F5C-81E6-3F58D75F6084}">
      <dgm:prSet custT="1"/>
      <dgm:spPr/>
      <dgm:t>
        <a:bodyPr/>
        <a:lstStyle/>
        <a:p>
          <a:r>
            <a:rPr lang="cs-CZ" altLang="cs-CZ" sz="1600">
              <a:latin typeface="Lucida Grande" charset="0"/>
            </a:rPr>
            <a:t>nátlakové (kontrola a sankce při zjištění nedostatků)</a:t>
          </a:r>
          <a:endParaRPr lang="cs-CZ" altLang="cs-CZ" sz="1600" dirty="0">
            <a:latin typeface="Lucida Grande" charset="0"/>
          </a:endParaRPr>
        </a:p>
      </dgm:t>
    </dgm:pt>
    <dgm:pt modelId="{BFB3C346-A078-4A26-9DE7-62572F7E2A5E}" type="parTrans" cxnId="{19A7CD85-D445-4699-9454-8E0F2C1DD6A1}">
      <dgm:prSet/>
      <dgm:spPr/>
      <dgm:t>
        <a:bodyPr/>
        <a:lstStyle/>
        <a:p>
          <a:endParaRPr lang="cs-CZ"/>
        </a:p>
      </dgm:t>
    </dgm:pt>
    <dgm:pt modelId="{5CBB04B8-1FE4-4E60-91EB-8042370B9764}" type="sibTrans" cxnId="{19A7CD85-D445-4699-9454-8E0F2C1DD6A1}">
      <dgm:prSet/>
      <dgm:spPr/>
      <dgm:t>
        <a:bodyPr/>
        <a:lstStyle/>
        <a:p>
          <a:endParaRPr lang="cs-CZ"/>
        </a:p>
      </dgm:t>
    </dgm:pt>
    <dgm:pt modelId="{659F239A-46E2-4B14-AD7F-E986BE49282C}">
      <dgm:prSet custT="1"/>
      <dgm:spPr/>
      <dgm:t>
        <a:bodyPr/>
        <a:lstStyle/>
        <a:p>
          <a:r>
            <a:rPr lang="cs-CZ" altLang="cs-CZ" sz="1600">
              <a:latin typeface="Lucida Grande" charset="0"/>
            </a:rPr>
            <a:t>pobídkové (odměny, výhody)</a:t>
          </a:r>
          <a:endParaRPr lang="cs-CZ" altLang="cs-CZ" sz="1600" dirty="0">
            <a:latin typeface="Lucida Grande" charset="0"/>
          </a:endParaRPr>
        </a:p>
      </dgm:t>
    </dgm:pt>
    <dgm:pt modelId="{5CA1CD23-49A8-4E14-97E1-4F5C55DE1E9F}" type="parTrans" cxnId="{5C183F36-8BAD-4F31-B11A-9FC9F69F50B8}">
      <dgm:prSet/>
      <dgm:spPr/>
      <dgm:t>
        <a:bodyPr/>
        <a:lstStyle/>
        <a:p>
          <a:endParaRPr lang="cs-CZ"/>
        </a:p>
      </dgm:t>
    </dgm:pt>
    <dgm:pt modelId="{29DDA5A6-8BB9-4748-B631-E37AEC107BE7}" type="sibTrans" cxnId="{5C183F36-8BAD-4F31-B11A-9FC9F69F50B8}">
      <dgm:prSet/>
      <dgm:spPr/>
      <dgm:t>
        <a:bodyPr/>
        <a:lstStyle/>
        <a:p>
          <a:endParaRPr lang="cs-CZ"/>
        </a:p>
      </dgm:t>
    </dgm:pt>
    <dgm:pt modelId="{A7CB801E-F0F4-45A5-A1A8-A4FE270A5136}">
      <dgm:prSet phldrT="[Text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cs-CZ" altLang="cs-CZ" dirty="0">
              <a:latin typeface="Lucida Grande" charset="0"/>
            </a:rPr>
            <a:t>- úprava požadavků na osoby v orgánech korporací (požadavky v užším smyslu / diskvalifikace)</a:t>
          </a:r>
          <a:endParaRPr lang="cs-CZ" dirty="0"/>
        </a:p>
      </dgm:t>
    </dgm:pt>
    <dgm:pt modelId="{D30971D6-523F-416A-B7BE-FF7A4C3A85D0}" type="parTrans" cxnId="{C8BD0A3C-DA80-442B-AD85-DEC29FF4E357}">
      <dgm:prSet/>
      <dgm:spPr/>
      <dgm:t>
        <a:bodyPr/>
        <a:lstStyle/>
        <a:p>
          <a:endParaRPr lang="cs-CZ"/>
        </a:p>
      </dgm:t>
    </dgm:pt>
    <dgm:pt modelId="{A3C87553-D8F9-4491-9B62-6CDDAD7AF1EB}" type="sibTrans" cxnId="{C8BD0A3C-DA80-442B-AD85-DEC29FF4E357}">
      <dgm:prSet/>
      <dgm:spPr/>
      <dgm:t>
        <a:bodyPr/>
        <a:lstStyle/>
        <a:p>
          <a:endParaRPr lang="cs-CZ"/>
        </a:p>
      </dgm:t>
    </dgm:pt>
    <dgm:pt modelId="{917C3345-9F97-4785-9EBD-8BB7D05232FE}">
      <dgm:prSet phldrT="[Text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cs-CZ" altLang="cs-CZ">
              <a:latin typeface="Lucida Grande" charset="0"/>
            </a:rPr>
            <a:t>- úprava povinností při správě záležitostí korporací, úprava střetu zájmů, úprava vztahu ke společníkům , odměňování</a:t>
          </a:r>
          <a:endParaRPr lang="cs-CZ" dirty="0"/>
        </a:p>
      </dgm:t>
    </dgm:pt>
    <dgm:pt modelId="{ED75FDC0-8CD5-4F38-B1E3-A3B4824BB1B7}" type="parTrans" cxnId="{1E775E90-722D-4FDB-902D-545D982D5B7D}">
      <dgm:prSet/>
      <dgm:spPr/>
      <dgm:t>
        <a:bodyPr/>
        <a:lstStyle/>
        <a:p>
          <a:endParaRPr lang="cs-CZ"/>
        </a:p>
      </dgm:t>
    </dgm:pt>
    <dgm:pt modelId="{323C17AF-E170-492E-8631-372460762DA6}" type="sibTrans" cxnId="{1E775E90-722D-4FDB-902D-545D982D5B7D}">
      <dgm:prSet/>
      <dgm:spPr/>
      <dgm:t>
        <a:bodyPr/>
        <a:lstStyle/>
        <a:p>
          <a:endParaRPr lang="cs-CZ"/>
        </a:p>
      </dgm:t>
    </dgm:pt>
    <dgm:pt modelId="{8FD375E7-18D7-4188-A9D7-B5841A91CDC7}" type="pres">
      <dgm:prSet presAssocID="{BCC5D7A7-9C7B-49E8-A21F-C87928F1D905}" presName="linearFlow" presStyleCnt="0">
        <dgm:presLayoutVars>
          <dgm:dir/>
          <dgm:animLvl val="lvl"/>
          <dgm:resizeHandles val="exact"/>
        </dgm:presLayoutVars>
      </dgm:prSet>
      <dgm:spPr/>
    </dgm:pt>
    <dgm:pt modelId="{3177334B-813F-4BFD-A291-2000365AAE2C}" type="pres">
      <dgm:prSet presAssocID="{7A27632C-FACE-440C-BE7A-CC9F750C87E4}" presName="composite" presStyleCnt="0"/>
      <dgm:spPr/>
    </dgm:pt>
    <dgm:pt modelId="{8B171B59-443B-4CD1-AE83-11FDFAE6E00B}" type="pres">
      <dgm:prSet presAssocID="{7A27632C-FACE-440C-BE7A-CC9F750C87E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F9F7EB3-2772-4594-9B95-CB813D5E902C}" type="pres">
      <dgm:prSet presAssocID="{7A27632C-FACE-440C-BE7A-CC9F750C87E4}" presName="descendantText" presStyleLbl="alignAcc1" presStyleIdx="0" presStyleCnt="4">
        <dgm:presLayoutVars>
          <dgm:bulletEnabled val="1"/>
        </dgm:presLayoutVars>
      </dgm:prSet>
      <dgm:spPr/>
    </dgm:pt>
    <dgm:pt modelId="{A2D68FFE-FB1E-4160-9AF5-2D2CB201C5ED}" type="pres">
      <dgm:prSet presAssocID="{FA929BBD-1DF3-4A2B-8680-8189A9185861}" presName="sp" presStyleCnt="0"/>
      <dgm:spPr/>
    </dgm:pt>
    <dgm:pt modelId="{71B8288E-2F5C-4168-936A-786B295DB4D7}" type="pres">
      <dgm:prSet presAssocID="{FE91B31F-90E2-4CF6-AF6F-E15ECFCB8A68}" presName="composite" presStyleCnt="0"/>
      <dgm:spPr/>
    </dgm:pt>
    <dgm:pt modelId="{7B384556-0597-41F4-8780-29D3216706A1}" type="pres">
      <dgm:prSet presAssocID="{FE91B31F-90E2-4CF6-AF6F-E15ECFCB8A6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9B84EAA-3C23-4FCE-BE1F-36911B35DF30}" type="pres">
      <dgm:prSet presAssocID="{FE91B31F-90E2-4CF6-AF6F-E15ECFCB8A68}" presName="descendantText" presStyleLbl="alignAcc1" presStyleIdx="1" presStyleCnt="4">
        <dgm:presLayoutVars>
          <dgm:bulletEnabled val="1"/>
        </dgm:presLayoutVars>
      </dgm:prSet>
      <dgm:spPr/>
    </dgm:pt>
    <dgm:pt modelId="{AEC33195-27CF-4DDF-A723-7B16A4E3A6A0}" type="pres">
      <dgm:prSet presAssocID="{2BDC8786-6D89-4E2E-9C39-0AA5078DB287}" presName="sp" presStyleCnt="0"/>
      <dgm:spPr/>
    </dgm:pt>
    <dgm:pt modelId="{8780A05E-A18C-4BE8-9D1B-9658F3450DD7}" type="pres">
      <dgm:prSet presAssocID="{FED2CD0F-7494-4605-8686-98C4DB45AD21}" presName="composite" presStyleCnt="0"/>
      <dgm:spPr/>
    </dgm:pt>
    <dgm:pt modelId="{D1BF6B52-8658-494F-AA4E-9B96D43E3F5B}" type="pres">
      <dgm:prSet presAssocID="{FED2CD0F-7494-4605-8686-98C4DB45AD2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AF8CDB2-2165-4539-BF7C-102D95C19993}" type="pres">
      <dgm:prSet presAssocID="{FED2CD0F-7494-4605-8686-98C4DB45AD21}" presName="descendantText" presStyleLbl="alignAcc1" presStyleIdx="2" presStyleCnt="4">
        <dgm:presLayoutVars>
          <dgm:bulletEnabled val="1"/>
        </dgm:presLayoutVars>
      </dgm:prSet>
      <dgm:spPr/>
    </dgm:pt>
    <dgm:pt modelId="{A4CAE09D-6C5A-4D72-8251-5C56B451F854}" type="pres">
      <dgm:prSet presAssocID="{81F90C22-C840-4851-BCCE-AA68EB35F40E}" presName="sp" presStyleCnt="0"/>
      <dgm:spPr/>
    </dgm:pt>
    <dgm:pt modelId="{AA26A7EC-C718-4ECF-8903-4ECC489D4D68}" type="pres">
      <dgm:prSet presAssocID="{DA6E4E7B-6151-48A3-B6D1-8E0EC4102560}" presName="composite" presStyleCnt="0"/>
      <dgm:spPr/>
    </dgm:pt>
    <dgm:pt modelId="{90674DFE-D1F6-4705-B610-BFBBF82FED26}" type="pres">
      <dgm:prSet presAssocID="{DA6E4E7B-6151-48A3-B6D1-8E0EC410256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65E774E-2452-4E8D-8287-C9EF395A613B}" type="pres">
      <dgm:prSet presAssocID="{DA6E4E7B-6151-48A3-B6D1-8E0EC4102560}" presName="descendantText" presStyleLbl="alignAcc1" presStyleIdx="3" presStyleCnt="4" custScaleX="99940" custScaleY="168662">
        <dgm:presLayoutVars>
          <dgm:bulletEnabled val="1"/>
        </dgm:presLayoutVars>
      </dgm:prSet>
      <dgm:spPr/>
    </dgm:pt>
  </dgm:ptLst>
  <dgm:cxnLst>
    <dgm:cxn modelId="{B56BE502-F8BF-4021-B12D-F9E346B75696}" type="presOf" srcId="{BCC5D7A7-9C7B-49E8-A21F-C87928F1D905}" destId="{8FD375E7-18D7-4188-A9D7-B5841A91CDC7}" srcOrd="0" destOrd="0" presId="urn:microsoft.com/office/officeart/2005/8/layout/chevron2"/>
    <dgm:cxn modelId="{1BC1B416-8FD7-434F-94EE-5D4D8A8DB5A5}" type="presOf" srcId="{659F239A-46E2-4B14-AD7F-E986BE49282C}" destId="{CAF8CDB2-2165-4539-BF7C-102D95C19993}" srcOrd="0" destOrd="2" presId="urn:microsoft.com/office/officeart/2005/8/layout/chevron2"/>
    <dgm:cxn modelId="{FD953A27-1EA4-46DD-AB1F-5659591A5DA1}" srcId="{BCC5D7A7-9C7B-49E8-A21F-C87928F1D905}" destId="{FED2CD0F-7494-4605-8686-98C4DB45AD21}" srcOrd="2" destOrd="0" parTransId="{0B95BD22-6D55-4C51-90E4-2DB0CD88D7F4}" sibTransId="{81F90C22-C840-4851-BCCE-AA68EB35F40E}"/>
    <dgm:cxn modelId="{0782732F-F18D-4C94-B839-D6299AE7492C}" type="presOf" srcId="{BA2BA6AC-7F36-46FD-B0A0-6BA2D361539A}" destId="{49B84EAA-3C23-4FCE-BE1F-36911B35DF30}" srcOrd="0" destOrd="1" presId="urn:microsoft.com/office/officeart/2005/8/layout/chevron2"/>
    <dgm:cxn modelId="{5C183F36-8BAD-4F31-B11A-9FC9F69F50B8}" srcId="{6F92784A-6771-4816-A35D-212150602B15}" destId="{659F239A-46E2-4B14-AD7F-E986BE49282C}" srcOrd="1" destOrd="0" parTransId="{5CA1CD23-49A8-4E14-97E1-4F5C55DE1E9F}" sibTransId="{29DDA5A6-8BB9-4748-B631-E37AEC107BE7}"/>
    <dgm:cxn modelId="{C8BD0A3C-DA80-442B-AD85-DEC29FF4E357}" srcId="{DA6E4E7B-6151-48A3-B6D1-8E0EC4102560}" destId="{A7CB801E-F0F4-45A5-A1A8-A4FE270A5136}" srcOrd="0" destOrd="0" parTransId="{D30971D6-523F-416A-B7BE-FF7A4C3A85D0}" sibTransId="{A3C87553-D8F9-4491-9B62-6CDDAD7AF1EB}"/>
    <dgm:cxn modelId="{D8CB8F41-0C1E-4437-A0C0-907F6557E880}" srcId="{FED2CD0F-7494-4605-8686-98C4DB45AD21}" destId="{6F92784A-6771-4816-A35D-212150602B15}" srcOrd="0" destOrd="0" parTransId="{00E060DF-FF6C-4E8F-BAAC-A0F59CA9F301}" sibTransId="{3BEF9BDB-B143-43D1-A505-36C1F99563AD}"/>
    <dgm:cxn modelId="{6D599542-61D3-4E5C-B6D5-2416CFEAE9A0}" type="presOf" srcId="{EDC828B9-AC5C-4185-8378-69DD17795CB4}" destId="{8F9F7EB3-2772-4594-9B95-CB813D5E902C}" srcOrd="0" destOrd="0" presId="urn:microsoft.com/office/officeart/2005/8/layout/chevron2"/>
    <dgm:cxn modelId="{066BFB66-B1FC-4A0C-AC90-6237C5F1A8CE}" type="presOf" srcId="{DA6E4E7B-6151-48A3-B6D1-8E0EC4102560}" destId="{90674DFE-D1F6-4705-B610-BFBBF82FED26}" srcOrd="0" destOrd="0" presId="urn:microsoft.com/office/officeart/2005/8/layout/chevron2"/>
    <dgm:cxn modelId="{7E2E8868-4B57-4850-B7B1-C05213725317}" srcId="{BCC5D7A7-9C7B-49E8-A21F-C87928F1D905}" destId="{7A27632C-FACE-440C-BE7A-CC9F750C87E4}" srcOrd="0" destOrd="0" parTransId="{3A7445DF-B277-4DEC-B4E3-4E2710660966}" sibTransId="{FA929BBD-1DF3-4A2B-8680-8189A9185861}"/>
    <dgm:cxn modelId="{32384972-944F-44CC-9D98-AF423CCE71C1}" srcId="{BCC5D7A7-9C7B-49E8-A21F-C87928F1D905}" destId="{DA6E4E7B-6151-48A3-B6D1-8E0EC4102560}" srcOrd="3" destOrd="0" parTransId="{27D8E50C-816F-4BC0-AD65-D9688D404A17}" sibTransId="{043C35AC-6327-4E14-B6E8-C7D5ACAD5E50}"/>
    <dgm:cxn modelId="{0E584D82-2801-4A5A-9C5F-6A8F8860DAE6}" type="presOf" srcId="{7A27632C-FACE-440C-BE7A-CC9F750C87E4}" destId="{8B171B59-443B-4CD1-AE83-11FDFAE6E00B}" srcOrd="0" destOrd="0" presId="urn:microsoft.com/office/officeart/2005/8/layout/chevron2"/>
    <dgm:cxn modelId="{460E7785-83FE-4C4B-9846-99758B629A51}" srcId="{FE91B31F-90E2-4CF6-AF6F-E15ECFCB8A68}" destId="{BA2BA6AC-7F36-46FD-B0A0-6BA2D361539A}" srcOrd="1" destOrd="0" parTransId="{6CAF94E0-E274-43EC-8C54-18BB9AF46221}" sibTransId="{F70EB6C7-9BD8-4F1E-B791-A6868D18B1E9}"/>
    <dgm:cxn modelId="{19A7CD85-D445-4699-9454-8E0F2C1DD6A1}" srcId="{6F92784A-6771-4816-A35D-212150602B15}" destId="{FB64C5A7-C6D4-4F5C-81E6-3F58D75F6084}" srcOrd="0" destOrd="0" parTransId="{BFB3C346-A078-4A26-9DE7-62572F7E2A5E}" sibTransId="{5CBB04B8-1FE4-4E60-91EB-8042370B9764}"/>
    <dgm:cxn modelId="{CB74C28B-5565-4D2D-8DA1-5105B8176E71}" type="presOf" srcId="{FB64C5A7-C6D4-4F5C-81E6-3F58D75F6084}" destId="{CAF8CDB2-2165-4539-BF7C-102D95C19993}" srcOrd="0" destOrd="1" presId="urn:microsoft.com/office/officeart/2005/8/layout/chevron2"/>
    <dgm:cxn modelId="{1E775E90-722D-4FDB-902D-545D982D5B7D}" srcId="{DA6E4E7B-6151-48A3-B6D1-8E0EC4102560}" destId="{917C3345-9F97-4785-9EBD-8BB7D05232FE}" srcOrd="1" destOrd="0" parTransId="{ED75FDC0-8CD5-4F38-B1E3-A3B4824BB1B7}" sibTransId="{323C17AF-E170-492E-8631-372460762DA6}"/>
    <dgm:cxn modelId="{920B4A95-4DDB-4863-97FC-3525F38D5090}" type="presOf" srcId="{FE91B31F-90E2-4CF6-AF6F-E15ECFCB8A68}" destId="{7B384556-0597-41F4-8780-29D3216706A1}" srcOrd="0" destOrd="0" presId="urn:microsoft.com/office/officeart/2005/8/layout/chevron2"/>
    <dgm:cxn modelId="{411DF795-11AF-48FE-8A8A-9C8AD1AE7227}" type="presOf" srcId="{6F92784A-6771-4816-A35D-212150602B15}" destId="{CAF8CDB2-2165-4539-BF7C-102D95C19993}" srcOrd="0" destOrd="0" presId="urn:microsoft.com/office/officeart/2005/8/layout/chevron2"/>
    <dgm:cxn modelId="{503C9DAE-2212-4AE5-B2F8-ECF53F9EC657}" type="presOf" srcId="{7CA4FDB7-DCE5-4E9D-AC7A-FFBF2E3EC735}" destId="{49B84EAA-3C23-4FCE-BE1F-36911B35DF30}" srcOrd="0" destOrd="0" presId="urn:microsoft.com/office/officeart/2005/8/layout/chevron2"/>
    <dgm:cxn modelId="{968E74CF-C8C2-407B-B248-23C7E4DAC4B5}" srcId="{BCC5D7A7-9C7B-49E8-A21F-C87928F1D905}" destId="{FE91B31F-90E2-4CF6-AF6F-E15ECFCB8A68}" srcOrd="1" destOrd="0" parTransId="{80E5486C-0738-40BE-9365-13512C28FB38}" sibTransId="{2BDC8786-6D89-4E2E-9C39-0AA5078DB287}"/>
    <dgm:cxn modelId="{88A2CCDD-71C9-43FA-A6E2-22E74A7062EB}" type="presOf" srcId="{917C3345-9F97-4785-9EBD-8BB7D05232FE}" destId="{565E774E-2452-4E8D-8287-C9EF395A613B}" srcOrd="0" destOrd="1" presId="urn:microsoft.com/office/officeart/2005/8/layout/chevron2"/>
    <dgm:cxn modelId="{70765DE7-27FE-4EBE-B0EC-3B61F2C0196C}" srcId="{7A27632C-FACE-440C-BE7A-CC9F750C87E4}" destId="{EDC828B9-AC5C-4185-8378-69DD17795CB4}" srcOrd="0" destOrd="0" parTransId="{1A178BAA-E00A-413C-9DC7-005C3DD20993}" sibTransId="{CE1EC2E0-AD33-40C3-BAA1-3652FE064B8B}"/>
    <dgm:cxn modelId="{7438B1ED-1FBB-43E0-A4E0-9ADFC6D26B60}" type="presOf" srcId="{FED2CD0F-7494-4605-8686-98C4DB45AD21}" destId="{D1BF6B52-8658-494F-AA4E-9B96D43E3F5B}" srcOrd="0" destOrd="0" presId="urn:microsoft.com/office/officeart/2005/8/layout/chevron2"/>
    <dgm:cxn modelId="{97A171F3-0C8E-48D0-9D9F-1892F7BA9D82}" srcId="{FE91B31F-90E2-4CF6-AF6F-E15ECFCB8A68}" destId="{7CA4FDB7-DCE5-4E9D-AC7A-FFBF2E3EC735}" srcOrd="0" destOrd="0" parTransId="{F7BCB913-1B4C-4043-865B-359088EC2687}" sibTransId="{54C5F4BB-0C94-4D5F-B855-D8C5BA10EDAA}"/>
    <dgm:cxn modelId="{D3E9FFF9-7F87-42F9-83AC-444432E669C1}" type="presOf" srcId="{A7CB801E-F0F4-45A5-A1A8-A4FE270A5136}" destId="{565E774E-2452-4E8D-8287-C9EF395A613B}" srcOrd="0" destOrd="0" presId="urn:microsoft.com/office/officeart/2005/8/layout/chevron2"/>
    <dgm:cxn modelId="{FD507B9E-DAC5-423B-B8A1-E460CA7FBF46}" type="presParOf" srcId="{8FD375E7-18D7-4188-A9D7-B5841A91CDC7}" destId="{3177334B-813F-4BFD-A291-2000365AAE2C}" srcOrd="0" destOrd="0" presId="urn:microsoft.com/office/officeart/2005/8/layout/chevron2"/>
    <dgm:cxn modelId="{68B47944-D7E5-401F-BD8F-376832E12BE7}" type="presParOf" srcId="{3177334B-813F-4BFD-A291-2000365AAE2C}" destId="{8B171B59-443B-4CD1-AE83-11FDFAE6E00B}" srcOrd="0" destOrd="0" presId="urn:microsoft.com/office/officeart/2005/8/layout/chevron2"/>
    <dgm:cxn modelId="{8C265F14-AC04-46EF-89DB-9FD8F247F130}" type="presParOf" srcId="{3177334B-813F-4BFD-A291-2000365AAE2C}" destId="{8F9F7EB3-2772-4594-9B95-CB813D5E902C}" srcOrd="1" destOrd="0" presId="urn:microsoft.com/office/officeart/2005/8/layout/chevron2"/>
    <dgm:cxn modelId="{A3889858-3CD3-4F4D-8739-5E346265CE9D}" type="presParOf" srcId="{8FD375E7-18D7-4188-A9D7-B5841A91CDC7}" destId="{A2D68FFE-FB1E-4160-9AF5-2D2CB201C5ED}" srcOrd="1" destOrd="0" presId="urn:microsoft.com/office/officeart/2005/8/layout/chevron2"/>
    <dgm:cxn modelId="{EC49733B-D664-466A-ACB3-F11233253A2F}" type="presParOf" srcId="{8FD375E7-18D7-4188-A9D7-B5841A91CDC7}" destId="{71B8288E-2F5C-4168-936A-786B295DB4D7}" srcOrd="2" destOrd="0" presId="urn:microsoft.com/office/officeart/2005/8/layout/chevron2"/>
    <dgm:cxn modelId="{2EB00282-4BA5-4D9E-AA4E-6D18FD00609F}" type="presParOf" srcId="{71B8288E-2F5C-4168-936A-786B295DB4D7}" destId="{7B384556-0597-41F4-8780-29D3216706A1}" srcOrd="0" destOrd="0" presId="urn:microsoft.com/office/officeart/2005/8/layout/chevron2"/>
    <dgm:cxn modelId="{99562FF6-CA2A-4410-A457-17263DE861A3}" type="presParOf" srcId="{71B8288E-2F5C-4168-936A-786B295DB4D7}" destId="{49B84EAA-3C23-4FCE-BE1F-36911B35DF30}" srcOrd="1" destOrd="0" presId="urn:microsoft.com/office/officeart/2005/8/layout/chevron2"/>
    <dgm:cxn modelId="{FD303CA6-7EB0-4B6E-AC53-0A9C8997579F}" type="presParOf" srcId="{8FD375E7-18D7-4188-A9D7-B5841A91CDC7}" destId="{AEC33195-27CF-4DDF-A723-7B16A4E3A6A0}" srcOrd="3" destOrd="0" presId="urn:microsoft.com/office/officeart/2005/8/layout/chevron2"/>
    <dgm:cxn modelId="{998283D1-CCF5-4636-A9F2-F6463CEB69A8}" type="presParOf" srcId="{8FD375E7-18D7-4188-A9D7-B5841A91CDC7}" destId="{8780A05E-A18C-4BE8-9D1B-9658F3450DD7}" srcOrd="4" destOrd="0" presId="urn:microsoft.com/office/officeart/2005/8/layout/chevron2"/>
    <dgm:cxn modelId="{269C0739-0CF8-4291-9923-EDE67AC3AD89}" type="presParOf" srcId="{8780A05E-A18C-4BE8-9D1B-9658F3450DD7}" destId="{D1BF6B52-8658-494F-AA4E-9B96D43E3F5B}" srcOrd="0" destOrd="0" presId="urn:microsoft.com/office/officeart/2005/8/layout/chevron2"/>
    <dgm:cxn modelId="{B872E30D-7087-44C2-A512-C99B7199C8B8}" type="presParOf" srcId="{8780A05E-A18C-4BE8-9D1B-9658F3450DD7}" destId="{CAF8CDB2-2165-4539-BF7C-102D95C19993}" srcOrd="1" destOrd="0" presId="urn:microsoft.com/office/officeart/2005/8/layout/chevron2"/>
    <dgm:cxn modelId="{BE6E1620-3A2C-4825-8E25-B392E4331041}" type="presParOf" srcId="{8FD375E7-18D7-4188-A9D7-B5841A91CDC7}" destId="{A4CAE09D-6C5A-4D72-8251-5C56B451F854}" srcOrd="5" destOrd="0" presId="urn:microsoft.com/office/officeart/2005/8/layout/chevron2"/>
    <dgm:cxn modelId="{AD912B59-D5BF-4094-9065-AD16C3FE2DDE}" type="presParOf" srcId="{8FD375E7-18D7-4188-A9D7-B5841A91CDC7}" destId="{AA26A7EC-C718-4ECF-8903-4ECC489D4D68}" srcOrd="6" destOrd="0" presId="urn:microsoft.com/office/officeart/2005/8/layout/chevron2"/>
    <dgm:cxn modelId="{C62C447E-4D69-4309-B96E-EC555F315931}" type="presParOf" srcId="{AA26A7EC-C718-4ECF-8903-4ECC489D4D68}" destId="{90674DFE-D1F6-4705-B610-BFBBF82FED26}" srcOrd="0" destOrd="0" presId="urn:microsoft.com/office/officeart/2005/8/layout/chevron2"/>
    <dgm:cxn modelId="{325E5E75-C366-4DBF-A1CD-305D0130E77E}" type="presParOf" srcId="{AA26A7EC-C718-4ECF-8903-4ECC489D4D68}" destId="{565E774E-2452-4E8D-8287-C9EF395A61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32F16-5E7E-4E90-8528-1CEA892257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BA12C4-3E8D-40AE-B72A-B02BA07822B6}">
      <dgm:prSet/>
      <dgm:spPr/>
      <dgm:t>
        <a:bodyPr/>
        <a:lstStyle/>
        <a:p>
          <a:r>
            <a:rPr lang="cs-CZ" dirty="0"/>
            <a:t>Volený x jinak obsazovaný orgán</a:t>
          </a:r>
        </a:p>
      </dgm:t>
    </dgm:pt>
    <dgm:pt modelId="{396FBC48-D8CD-499A-8D95-71ECC0859A4F}" type="parTrans" cxnId="{0D661F67-C5FE-4089-9CA2-E432973D2A04}">
      <dgm:prSet/>
      <dgm:spPr/>
      <dgm:t>
        <a:bodyPr/>
        <a:lstStyle/>
        <a:p>
          <a:endParaRPr lang="cs-CZ"/>
        </a:p>
      </dgm:t>
    </dgm:pt>
    <dgm:pt modelId="{1EE9D906-BD28-4015-ADE0-7B524CC432DD}" type="sibTrans" cxnId="{0D661F67-C5FE-4089-9CA2-E432973D2A04}">
      <dgm:prSet/>
      <dgm:spPr/>
      <dgm:t>
        <a:bodyPr/>
        <a:lstStyle/>
        <a:p>
          <a:endParaRPr lang="cs-CZ"/>
        </a:p>
      </dgm:t>
    </dgm:pt>
    <dgm:pt modelId="{78B6F242-6EF5-40A9-8073-70C8F3BE0927}">
      <dgm:prSet/>
      <dgm:spPr/>
      <dgm:t>
        <a:bodyPr/>
        <a:lstStyle/>
        <a:p>
          <a:r>
            <a:rPr lang="cs-CZ" dirty="0"/>
            <a:t>Nejvyšší x </a:t>
          </a:r>
        </a:p>
        <a:p>
          <a:r>
            <a:rPr lang="cs-CZ" dirty="0"/>
            <a:t>statutární x </a:t>
          </a:r>
        </a:p>
        <a:p>
          <a:r>
            <a:rPr lang="cs-CZ" dirty="0"/>
            <a:t>dozorčí x</a:t>
          </a:r>
        </a:p>
        <a:p>
          <a:r>
            <a:rPr lang="cs-CZ" dirty="0"/>
            <a:t> jiný orgán</a:t>
          </a:r>
        </a:p>
      </dgm:t>
    </dgm:pt>
    <dgm:pt modelId="{0F2BBAC1-6236-49D0-9116-6762C07D3CA7}" type="parTrans" cxnId="{B5E35813-85F6-4917-961A-24F16423A687}">
      <dgm:prSet/>
      <dgm:spPr/>
      <dgm:t>
        <a:bodyPr/>
        <a:lstStyle/>
        <a:p>
          <a:endParaRPr lang="cs-CZ"/>
        </a:p>
      </dgm:t>
    </dgm:pt>
    <dgm:pt modelId="{1D5A69C0-198E-4D77-9A36-93F9CB84468D}" type="sibTrans" cxnId="{B5E35813-85F6-4917-961A-24F16423A687}">
      <dgm:prSet/>
      <dgm:spPr/>
      <dgm:t>
        <a:bodyPr/>
        <a:lstStyle/>
        <a:p>
          <a:endParaRPr lang="cs-CZ"/>
        </a:p>
      </dgm:t>
    </dgm:pt>
    <dgm:pt modelId="{51900F74-58A7-4E4C-8FA8-60D756B993EF}">
      <dgm:prSet/>
      <dgm:spPr/>
      <dgm:t>
        <a:bodyPr/>
        <a:lstStyle/>
        <a:p>
          <a:r>
            <a:rPr lang="cs-CZ" dirty="0"/>
            <a:t>Valná hromada</a:t>
          </a:r>
        </a:p>
      </dgm:t>
    </dgm:pt>
    <dgm:pt modelId="{A2EC81A9-2A9D-4978-B40F-CA25D6A72637}" type="parTrans" cxnId="{9C973AB3-E7A6-4626-8B30-1838DC36F35F}">
      <dgm:prSet/>
      <dgm:spPr/>
      <dgm:t>
        <a:bodyPr/>
        <a:lstStyle/>
        <a:p>
          <a:endParaRPr lang="cs-CZ"/>
        </a:p>
      </dgm:t>
    </dgm:pt>
    <dgm:pt modelId="{224E22FD-82AE-424C-861C-0EC1CA889DB8}" type="sibTrans" cxnId="{9C973AB3-E7A6-4626-8B30-1838DC36F35F}">
      <dgm:prSet/>
      <dgm:spPr/>
      <dgm:t>
        <a:bodyPr/>
        <a:lstStyle/>
        <a:p>
          <a:endParaRPr lang="cs-CZ"/>
        </a:p>
      </dgm:t>
    </dgm:pt>
    <dgm:pt modelId="{C86F7120-DA48-431B-AFE9-B497576551FD}">
      <dgm:prSet/>
      <dgm:spPr/>
      <dgm:t>
        <a:bodyPr/>
        <a:lstStyle/>
        <a:p>
          <a:r>
            <a:rPr lang="cs-CZ" dirty="0"/>
            <a:t>Jednatelé, představenstvo/statutární ředitel</a:t>
          </a:r>
        </a:p>
      </dgm:t>
    </dgm:pt>
    <dgm:pt modelId="{2F5E2028-1358-4A2D-BDF4-ADFD999AD973}" type="parTrans" cxnId="{16C9AD2A-34A5-4E0B-9718-32CD3B063EB6}">
      <dgm:prSet/>
      <dgm:spPr/>
      <dgm:t>
        <a:bodyPr/>
        <a:lstStyle/>
        <a:p>
          <a:endParaRPr lang="cs-CZ"/>
        </a:p>
      </dgm:t>
    </dgm:pt>
    <dgm:pt modelId="{20EC918A-EEFB-4AB7-9416-1FD06FAAFCE8}" type="sibTrans" cxnId="{16C9AD2A-34A5-4E0B-9718-32CD3B063EB6}">
      <dgm:prSet/>
      <dgm:spPr/>
      <dgm:t>
        <a:bodyPr/>
        <a:lstStyle/>
        <a:p>
          <a:endParaRPr lang="cs-CZ"/>
        </a:p>
      </dgm:t>
    </dgm:pt>
    <dgm:pt modelId="{D9E615B3-6F07-4795-AD16-85030F31C622}">
      <dgm:prSet/>
      <dgm:spPr/>
      <dgm:t>
        <a:bodyPr/>
        <a:lstStyle/>
        <a:p>
          <a:r>
            <a:rPr lang="cs-CZ" dirty="0"/>
            <a:t>Dozorčí rada, správní rada</a:t>
          </a:r>
        </a:p>
      </dgm:t>
    </dgm:pt>
    <dgm:pt modelId="{7207CF78-1EA7-4094-9535-41F3BF427273}" type="parTrans" cxnId="{E4A34480-27ED-4F0C-A7DA-A241FD969120}">
      <dgm:prSet/>
      <dgm:spPr/>
      <dgm:t>
        <a:bodyPr/>
        <a:lstStyle/>
        <a:p>
          <a:endParaRPr lang="cs-CZ"/>
        </a:p>
      </dgm:t>
    </dgm:pt>
    <dgm:pt modelId="{7174A442-AE10-437C-9303-197CE0B06426}" type="sibTrans" cxnId="{E4A34480-27ED-4F0C-A7DA-A241FD969120}">
      <dgm:prSet/>
      <dgm:spPr/>
      <dgm:t>
        <a:bodyPr/>
        <a:lstStyle/>
        <a:p>
          <a:endParaRPr lang="cs-CZ"/>
        </a:p>
      </dgm:t>
    </dgm:pt>
    <dgm:pt modelId="{63C72D7B-3D71-49F4-BB3D-941ABE3FF3E8}" type="pres">
      <dgm:prSet presAssocID="{1E632F16-5E7E-4E90-8528-1CEA89225751}" presName="Name0" presStyleCnt="0">
        <dgm:presLayoutVars>
          <dgm:dir/>
          <dgm:animLvl val="lvl"/>
          <dgm:resizeHandles val="exact"/>
        </dgm:presLayoutVars>
      </dgm:prSet>
      <dgm:spPr/>
    </dgm:pt>
    <dgm:pt modelId="{DDFE2A13-3394-4057-90E7-2BC17A0E9CBB}" type="pres">
      <dgm:prSet presAssocID="{46BA12C4-3E8D-40AE-B72A-B02BA07822B6}" presName="linNode" presStyleCnt="0"/>
      <dgm:spPr/>
    </dgm:pt>
    <dgm:pt modelId="{B7179E8B-E2F7-48B3-9348-9C2CD87042A1}" type="pres">
      <dgm:prSet presAssocID="{46BA12C4-3E8D-40AE-B72A-B02BA07822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DCC9C4F-1A9B-4954-8506-1F3113350EB1}" type="pres">
      <dgm:prSet presAssocID="{1EE9D906-BD28-4015-ADE0-7B524CC432DD}" presName="sp" presStyleCnt="0"/>
      <dgm:spPr/>
    </dgm:pt>
    <dgm:pt modelId="{31886D8D-1F09-405B-895F-85C88C699CF7}" type="pres">
      <dgm:prSet presAssocID="{78B6F242-6EF5-40A9-8073-70C8F3BE0927}" presName="linNode" presStyleCnt="0"/>
      <dgm:spPr/>
    </dgm:pt>
    <dgm:pt modelId="{44CD6DC1-39F7-487F-A938-2045EB7E1CD0}" type="pres">
      <dgm:prSet presAssocID="{78B6F242-6EF5-40A9-8073-70C8F3BE092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12CA5B-374F-49F2-8BB6-2256D36E3717}" type="pres">
      <dgm:prSet presAssocID="{78B6F242-6EF5-40A9-8073-70C8F3BE0927}" presName="descendantText" presStyleLbl="alignAccFollowNode1" presStyleIdx="0" presStyleCnt="1" custLinFactNeighborX="2071" custLinFactNeighborY="-735">
        <dgm:presLayoutVars>
          <dgm:bulletEnabled val="1"/>
        </dgm:presLayoutVars>
      </dgm:prSet>
      <dgm:spPr/>
    </dgm:pt>
  </dgm:ptLst>
  <dgm:cxnLst>
    <dgm:cxn modelId="{4EFD7A0A-1345-475B-ACE3-956882C74D44}" type="presOf" srcId="{1E632F16-5E7E-4E90-8528-1CEA89225751}" destId="{63C72D7B-3D71-49F4-BB3D-941ABE3FF3E8}" srcOrd="0" destOrd="0" presId="urn:microsoft.com/office/officeart/2005/8/layout/vList5"/>
    <dgm:cxn modelId="{B5E35813-85F6-4917-961A-24F16423A687}" srcId="{1E632F16-5E7E-4E90-8528-1CEA89225751}" destId="{78B6F242-6EF5-40A9-8073-70C8F3BE0927}" srcOrd="1" destOrd="0" parTransId="{0F2BBAC1-6236-49D0-9116-6762C07D3CA7}" sibTransId="{1D5A69C0-198E-4D77-9A36-93F9CB84468D}"/>
    <dgm:cxn modelId="{16C9AD2A-34A5-4E0B-9718-32CD3B063EB6}" srcId="{78B6F242-6EF5-40A9-8073-70C8F3BE0927}" destId="{C86F7120-DA48-431B-AFE9-B497576551FD}" srcOrd="1" destOrd="0" parTransId="{2F5E2028-1358-4A2D-BDF4-ADFD999AD973}" sibTransId="{20EC918A-EEFB-4AB7-9416-1FD06FAAFCE8}"/>
    <dgm:cxn modelId="{0D661F67-C5FE-4089-9CA2-E432973D2A04}" srcId="{1E632F16-5E7E-4E90-8528-1CEA89225751}" destId="{46BA12C4-3E8D-40AE-B72A-B02BA07822B6}" srcOrd="0" destOrd="0" parTransId="{396FBC48-D8CD-499A-8D95-71ECC0859A4F}" sibTransId="{1EE9D906-BD28-4015-ADE0-7B524CC432DD}"/>
    <dgm:cxn modelId="{EE00E648-F5B0-44C6-81C4-1A0ADC383A7D}" type="presOf" srcId="{78B6F242-6EF5-40A9-8073-70C8F3BE0927}" destId="{44CD6DC1-39F7-487F-A938-2045EB7E1CD0}" srcOrd="0" destOrd="0" presId="urn:microsoft.com/office/officeart/2005/8/layout/vList5"/>
    <dgm:cxn modelId="{33975478-6A80-4022-9B36-75E2733F3B47}" type="presOf" srcId="{46BA12C4-3E8D-40AE-B72A-B02BA07822B6}" destId="{B7179E8B-E2F7-48B3-9348-9C2CD87042A1}" srcOrd="0" destOrd="0" presId="urn:microsoft.com/office/officeart/2005/8/layout/vList5"/>
    <dgm:cxn modelId="{E4A34480-27ED-4F0C-A7DA-A241FD969120}" srcId="{78B6F242-6EF5-40A9-8073-70C8F3BE0927}" destId="{D9E615B3-6F07-4795-AD16-85030F31C622}" srcOrd="2" destOrd="0" parTransId="{7207CF78-1EA7-4094-9535-41F3BF427273}" sibTransId="{7174A442-AE10-437C-9303-197CE0B06426}"/>
    <dgm:cxn modelId="{288611A2-619C-4964-9B05-BCD8BE68ECBE}" type="presOf" srcId="{D9E615B3-6F07-4795-AD16-85030F31C622}" destId="{D212CA5B-374F-49F2-8BB6-2256D36E3717}" srcOrd="0" destOrd="2" presId="urn:microsoft.com/office/officeart/2005/8/layout/vList5"/>
    <dgm:cxn modelId="{50B224AB-37E6-4551-B9F5-1A8C5B265C2A}" type="presOf" srcId="{51900F74-58A7-4E4C-8FA8-60D756B993EF}" destId="{D212CA5B-374F-49F2-8BB6-2256D36E3717}" srcOrd="0" destOrd="0" presId="urn:microsoft.com/office/officeart/2005/8/layout/vList5"/>
    <dgm:cxn modelId="{9C973AB3-E7A6-4626-8B30-1838DC36F35F}" srcId="{78B6F242-6EF5-40A9-8073-70C8F3BE0927}" destId="{51900F74-58A7-4E4C-8FA8-60D756B993EF}" srcOrd="0" destOrd="0" parTransId="{A2EC81A9-2A9D-4978-B40F-CA25D6A72637}" sibTransId="{224E22FD-82AE-424C-861C-0EC1CA889DB8}"/>
    <dgm:cxn modelId="{31113BC5-3A27-49B6-9A9A-F915DE258C7E}" type="presOf" srcId="{C86F7120-DA48-431B-AFE9-B497576551FD}" destId="{D212CA5B-374F-49F2-8BB6-2256D36E3717}" srcOrd="0" destOrd="1" presId="urn:microsoft.com/office/officeart/2005/8/layout/vList5"/>
    <dgm:cxn modelId="{E27D7665-5936-452E-8A89-202005218932}" type="presParOf" srcId="{63C72D7B-3D71-49F4-BB3D-941ABE3FF3E8}" destId="{DDFE2A13-3394-4057-90E7-2BC17A0E9CBB}" srcOrd="0" destOrd="0" presId="urn:microsoft.com/office/officeart/2005/8/layout/vList5"/>
    <dgm:cxn modelId="{F027E4D3-E0DE-4233-954E-35801A6FC1AF}" type="presParOf" srcId="{DDFE2A13-3394-4057-90E7-2BC17A0E9CBB}" destId="{B7179E8B-E2F7-48B3-9348-9C2CD87042A1}" srcOrd="0" destOrd="0" presId="urn:microsoft.com/office/officeart/2005/8/layout/vList5"/>
    <dgm:cxn modelId="{76178293-567C-4130-A5EC-53382D9419FE}" type="presParOf" srcId="{63C72D7B-3D71-49F4-BB3D-941ABE3FF3E8}" destId="{1DCC9C4F-1A9B-4954-8506-1F3113350EB1}" srcOrd="1" destOrd="0" presId="urn:microsoft.com/office/officeart/2005/8/layout/vList5"/>
    <dgm:cxn modelId="{C52ACFAF-1D58-479E-A8A6-E85B09E50B4B}" type="presParOf" srcId="{63C72D7B-3D71-49F4-BB3D-941ABE3FF3E8}" destId="{31886D8D-1F09-405B-895F-85C88C699CF7}" srcOrd="2" destOrd="0" presId="urn:microsoft.com/office/officeart/2005/8/layout/vList5"/>
    <dgm:cxn modelId="{ADCD8D23-F80A-433E-B9A1-E5378DABC1D1}" type="presParOf" srcId="{31886D8D-1F09-405B-895F-85C88C699CF7}" destId="{44CD6DC1-39F7-487F-A938-2045EB7E1CD0}" srcOrd="0" destOrd="0" presId="urn:microsoft.com/office/officeart/2005/8/layout/vList5"/>
    <dgm:cxn modelId="{6DD5DB75-AD6A-48EF-8894-85D86F76CEFA}" type="presParOf" srcId="{31886D8D-1F09-405B-895F-85C88C699CF7}" destId="{D212CA5B-374F-49F2-8BB6-2256D36E37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D5D95-2AF8-4A1C-BC4F-89CC9C6A422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5BA73A-FF20-47DB-B03F-2537153B4980}">
      <dgm:prSet phldrT="[Text]"/>
      <dgm:spPr/>
      <dgm:t>
        <a:bodyPr/>
        <a:lstStyle/>
        <a:p>
          <a:r>
            <a:rPr lang="cs-CZ" dirty="0"/>
            <a:t>Osobní společnosti</a:t>
          </a:r>
        </a:p>
      </dgm:t>
    </dgm:pt>
    <dgm:pt modelId="{C061BF84-3778-49EA-9BBC-0AAC96C0DCE3}" type="sibTrans" cxnId="{2EFCD521-2B3E-441B-B322-EE299D7C6622}">
      <dgm:prSet/>
      <dgm:spPr/>
      <dgm:t>
        <a:bodyPr/>
        <a:lstStyle/>
        <a:p>
          <a:r>
            <a:rPr lang="cs-CZ" dirty="0"/>
            <a:t>Všichni společníci</a:t>
          </a:r>
        </a:p>
      </dgm:t>
    </dgm:pt>
    <dgm:pt modelId="{54E27C5A-8ED2-43AC-858E-B84C19A3BFAF}" type="parTrans" cxnId="{2EFCD521-2B3E-441B-B322-EE299D7C6622}">
      <dgm:prSet/>
      <dgm:spPr/>
      <dgm:t>
        <a:bodyPr/>
        <a:lstStyle/>
        <a:p>
          <a:endParaRPr lang="cs-CZ"/>
        </a:p>
      </dgm:t>
    </dgm:pt>
    <dgm:pt modelId="{6E58FFFA-CCBD-4985-A5EF-2F0BE67C7B46}" type="pres">
      <dgm:prSet presAssocID="{CC9D5D95-2AF8-4A1C-BC4F-89CC9C6A4220}" presName="Name0" presStyleCnt="0">
        <dgm:presLayoutVars>
          <dgm:chMax/>
          <dgm:chPref/>
          <dgm:dir/>
          <dgm:animLvl val="lvl"/>
        </dgm:presLayoutVars>
      </dgm:prSet>
      <dgm:spPr/>
    </dgm:pt>
    <dgm:pt modelId="{E721C131-A846-438D-B290-910089B6CC5C}" type="pres">
      <dgm:prSet presAssocID="{D85BA73A-FF20-47DB-B03F-2537153B4980}" presName="composite" presStyleCnt="0"/>
      <dgm:spPr/>
    </dgm:pt>
    <dgm:pt modelId="{26E71DCF-B320-457C-8A3C-7231312C0B57}" type="pres">
      <dgm:prSet presAssocID="{D85BA73A-FF20-47DB-B03F-2537153B4980}" presName="Parent1" presStyleLbl="node1" presStyleIdx="0" presStyleCnt="2" custLinFactNeighborX="29302" custLinFactNeighborY="-59246">
        <dgm:presLayoutVars>
          <dgm:chMax val="1"/>
          <dgm:chPref val="1"/>
          <dgm:bulletEnabled val="1"/>
        </dgm:presLayoutVars>
      </dgm:prSet>
      <dgm:spPr/>
    </dgm:pt>
    <dgm:pt modelId="{71D322F6-C5ED-4BAD-97CD-C454B8574B5A}" type="pres">
      <dgm:prSet presAssocID="{D85BA73A-FF20-47DB-B03F-2537153B4980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04773DD-63DD-4743-B65C-D5990D5847B3}" type="pres">
      <dgm:prSet presAssocID="{D85BA73A-FF20-47DB-B03F-2537153B4980}" presName="BalanceSpacing" presStyleCnt="0"/>
      <dgm:spPr/>
    </dgm:pt>
    <dgm:pt modelId="{7AE9DA94-0E43-493E-879A-3E2E0DFD4D9D}" type="pres">
      <dgm:prSet presAssocID="{D85BA73A-FF20-47DB-B03F-2537153B4980}" presName="BalanceSpacing1" presStyleCnt="0"/>
      <dgm:spPr/>
    </dgm:pt>
    <dgm:pt modelId="{11F2F031-2C46-40EB-9C0F-1ADDFC13877B}" type="pres">
      <dgm:prSet presAssocID="{C061BF84-3778-49EA-9BBC-0AAC96C0DCE3}" presName="Accent1Text" presStyleLbl="node1" presStyleIdx="1" presStyleCnt="2" custLinFactX="119052" custLinFactNeighborX="200000" custLinFactNeighborY="-59246"/>
      <dgm:spPr/>
    </dgm:pt>
  </dgm:ptLst>
  <dgm:cxnLst>
    <dgm:cxn modelId="{2EFCD521-2B3E-441B-B322-EE299D7C6622}" srcId="{CC9D5D95-2AF8-4A1C-BC4F-89CC9C6A4220}" destId="{D85BA73A-FF20-47DB-B03F-2537153B4980}" srcOrd="0" destOrd="0" parTransId="{54E27C5A-8ED2-43AC-858E-B84C19A3BFAF}" sibTransId="{C061BF84-3778-49EA-9BBC-0AAC96C0DCE3}"/>
    <dgm:cxn modelId="{D85D3941-59AA-4928-96F9-C334DABDF678}" type="presOf" srcId="{C061BF84-3778-49EA-9BBC-0AAC96C0DCE3}" destId="{11F2F031-2C46-40EB-9C0F-1ADDFC13877B}" srcOrd="0" destOrd="0" presId="urn:microsoft.com/office/officeart/2008/layout/AlternatingHexagons"/>
    <dgm:cxn modelId="{FFDD6BC7-9D4E-480D-8B39-4DF749D5B85D}" type="presOf" srcId="{D85BA73A-FF20-47DB-B03F-2537153B4980}" destId="{26E71DCF-B320-457C-8A3C-7231312C0B57}" srcOrd="0" destOrd="0" presId="urn:microsoft.com/office/officeart/2008/layout/AlternatingHexagons"/>
    <dgm:cxn modelId="{E203CFEB-4BB0-42C8-B6F6-8A587289BF39}" type="presOf" srcId="{CC9D5D95-2AF8-4A1C-BC4F-89CC9C6A4220}" destId="{6E58FFFA-CCBD-4985-A5EF-2F0BE67C7B46}" srcOrd="0" destOrd="0" presId="urn:microsoft.com/office/officeart/2008/layout/AlternatingHexagons"/>
    <dgm:cxn modelId="{1AF2F43F-08A3-4410-8578-6402914407EE}" type="presParOf" srcId="{6E58FFFA-CCBD-4985-A5EF-2F0BE67C7B46}" destId="{E721C131-A846-438D-B290-910089B6CC5C}" srcOrd="0" destOrd="0" presId="urn:microsoft.com/office/officeart/2008/layout/AlternatingHexagons"/>
    <dgm:cxn modelId="{4C87F56C-E039-4693-B32E-B9945B306437}" type="presParOf" srcId="{E721C131-A846-438D-B290-910089B6CC5C}" destId="{26E71DCF-B320-457C-8A3C-7231312C0B57}" srcOrd="0" destOrd="0" presId="urn:microsoft.com/office/officeart/2008/layout/AlternatingHexagons"/>
    <dgm:cxn modelId="{F211A8DF-2A31-4956-BC21-359EA0928B2D}" type="presParOf" srcId="{E721C131-A846-438D-B290-910089B6CC5C}" destId="{71D322F6-C5ED-4BAD-97CD-C454B8574B5A}" srcOrd="1" destOrd="0" presId="urn:microsoft.com/office/officeart/2008/layout/AlternatingHexagons"/>
    <dgm:cxn modelId="{5D51EC0C-3545-4CCB-AFF3-0E21116ED053}" type="presParOf" srcId="{E721C131-A846-438D-B290-910089B6CC5C}" destId="{D04773DD-63DD-4743-B65C-D5990D5847B3}" srcOrd="2" destOrd="0" presId="urn:microsoft.com/office/officeart/2008/layout/AlternatingHexagons"/>
    <dgm:cxn modelId="{6F8D74BC-77EE-49D1-8056-B10DE3CEB4D3}" type="presParOf" srcId="{E721C131-A846-438D-B290-910089B6CC5C}" destId="{7AE9DA94-0E43-493E-879A-3E2E0DFD4D9D}" srcOrd="3" destOrd="0" presId="urn:microsoft.com/office/officeart/2008/layout/AlternatingHexagons"/>
    <dgm:cxn modelId="{E97DDB1E-51B2-4911-AC6E-A62F68AF411F}" type="presParOf" srcId="{E721C131-A846-438D-B290-910089B6CC5C}" destId="{11F2F031-2C46-40EB-9C0F-1ADDFC13877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82CA5A-ADB7-4D62-BDAF-6616E06720DF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95B81E-E314-4F3E-A032-72B58EB3FF3B}">
      <dgm:prSet phldrT="[Text]"/>
      <dgm:spPr/>
      <dgm:t>
        <a:bodyPr/>
        <a:lstStyle/>
        <a:p>
          <a:r>
            <a:rPr lang="cs-CZ" dirty="0"/>
            <a:t>Kapitálové společnosti</a:t>
          </a:r>
        </a:p>
      </dgm:t>
    </dgm:pt>
    <dgm:pt modelId="{CA2B6291-9EEF-4186-B2DC-443D0052E271}" type="sibTrans" cxnId="{3AEF0D26-CE7C-4432-B5F3-B6935DDC0D04}">
      <dgm:prSet/>
      <dgm:spPr/>
      <dgm:t>
        <a:bodyPr/>
        <a:lstStyle/>
        <a:p>
          <a:endParaRPr lang="cs-CZ"/>
        </a:p>
      </dgm:t>
    </dgm:pt>
    <dgm:pt modelId="{DA55BF59-9285-4742-99A1-33C6D7055147}" type="parTrans" cxnId="{3AEF0D26-CE7C-4432-B5F3-B6935DDC0D04}">
      <dgm:prSet/>
      <dgm:spPr/>
      <dgm:t>
        <a:bodyPr/>
        <a:lstStyle/>
        <a:p>
          <a:endParaRPr lang="cs-CZ"/>
        </a:p>
      </dgm:t>
    </dgm:pt>
    <dgm:pt modelId="{9FA6B290-F034-4EC6-AAD3-4B6128178054}" type="pres">
      <dgm:prSet presAssocID="{0982CA5A-ADB7-4D62-BDAF-6616E06720DF}" presName="Name0" presStyleCnt="0">
        <dgm:presLayoutVars>
          <dgm:chMax val="7"/>
          <dgm:chPref val="5"/>
        </dgm:presLayoutVars>
      </dgm:prSet>
      <dgm:spPr/>
    </dgm:pt>
    <dgm:pt modelId="{4A8965C2-86D9-4375-B861-7926D6D890F1}" type="pres">
      <dgm:prSet presAssocID="{0982CA5A-ADB7-4D62-BDAF-6616E06720DF}" presName="arrowNode" presStyleLbl="node1" presStyleIdx="0" presStyleCnt="1" custAng="17696379" custScaleX="30132" custScaleY="61733" custLinFactNeighborX="-53268" custLinFactNeighborY="9924"/>
      <dgm:spPr/>
    </dgm:pt>
    <dgm:pt modelId="{63410573-B469-4892-BE3E-A438E9C21AC4}" type="pres">
      <dgm:prSet presAssocID="{1D95B81E-E314-4F3E-A032-72B58EB3FF3B}" presName="txNode1" presStyleLbl="revTx" presStyleIdx="0" presStyleCnt="1" custLinFactY="107643" custLinFactNeighborX="70050" custLinFactNeighborY="200000">
        <dgm:presLayoutVars>
          <dgm:bulletEnabled val="1"/>
        </dgm:presLayoutVars>
      </dgm:prSet>
      <dgm:spPr/>
    </dgm:pt>
  </dgm:ptLst>
  <dgm:cxnLst>
    <dgm:cxn modelId="{90423A00-5DE5-43B7-ACD0-2D8C1A8CE815}" type="presOf" srcId="{0982CA5A-ADB7-4D62-BDAF-6616E06720DF}" destId="{9FA6B290-F034-4EC6-AAD3-4B6128178054}" srcOrd="0" destOrd="0" presId="urn:microsoft.com/office/officeart/2009/3/layout/DescendingProcess"/>
    <dgm:cxn modelId="{3AEF0D26-CE7C-4432-B5F3-B6935DDC0D04}" srcId="{0982CA5A-ADB7-4D62-BDAF-6616E06720DF}" destId="{1D95B81E-E314-4F3E-A032-72B58EB3FF3B}" srcOrd="0" destOrd="0" parTransId="{DA55BF59-9285-4742-99A1-33C6D7055147}" sibTransId="{CA2B6291-9EEF-4186-B2DC-443D0052E271}"/>
    <dgm:cxn modelId="{F74B39C0-E0CC-4556-ACF2-C37E5FB05F5D}" type="presOf" srcId="{1D95B81E-E314-4F3E-A032-72B58EB3FF3B}" destId="{63410573-B469-4892-BE3E-A438E9C21AC4}" srcOrd="0" destOrd="0" presId="urn:microsoft.com/office/officeart/2009/3/layout/DescendingProcess"/>
    <dgm:cxn modelId="{2B555FFA-31E9-43D2-A8A8-3A7D3E299EC9}" type="presParOf" srcId="{9FA6B290-F034-4EC6-AAD3-4B6128178054}" destId="{4A8965C2-86D9-4375-B861-7926D6D890F1}" srcOrd="0" destOrd="0" presId="urn:microsoft.com/office/officeart/2009/3/layout/DescendingProcess"/>
    <dgm:cxn modelId="{C78299D2-FF66-43D1-AEE7-8623F69E52F7}" type="presParOf" srcId="{9FA6B290-F034-4EC6-AAD3-4B6128178054}" destId="{63410573-B469-4892-BE3E-A438E9C21AC4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AA2FAC-AAF3-44BB-AA62-77C77965F4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136E96A-CB9C-4770-9BBC-C9E2A63EB9C7}">
      <dgm:prSet phldrT="[Text]"/>
      <dgm:spPr/>
      <dgm:t>
        <a:bodyPr/>
        <a:lstStyle/>
        <a:p>
          <a:r>
            <a:rPr lang="cs-CZ" dirty="0"/>
            <a:t>Následky nedodržení § 155 OZ</a:t>
          </a:r>
        </a:p>
      </dgm:t>
    </dgm:pt>
    <dgm:pt modelId="{89CE8807-6D74-4E4B-8F08-BAF097676F15}" type="parTrans" cxnId="{BC064215-432F-4D94-B534-300367406382}">
      <dgm:prSet/>
      <dgm:spPr/>
      <dgm:t>
        <a:bodyPr/>
        <a:lstStyle/>
        <a:p>
          <a:endParaRPr lang="cs-CZ"/>
        </a:p>
      </dgm:t>
    </dgm:pt>
    <dgm:pt modelId="{A474A9BE-9A5D-43DC-91AA-88FB72708410}" type="sibTrans" cxnId="{BC064215-432F-4D94-B534-300367406382}">
      <dgm:prSet/>
      <dgm:spPr/>
      <dgm:t>
        <a:bodyPr/>
        <a:lstStyle/>
        <a:p>
          <a:endParaRPr lang="cs-CZ"/>
        </a:p>
      </dgm:t>
    </dgm:pt>
    <dgm:pt modelId="{5420D926-680F-4ED8-9478-C4766C685ADC}">
      <dgm:prSet phldrT="[Text]"/>
      <dgm:spPr/>
      <dgm:t>
        <a:bodyPr/>
        <a:lstStyle/>
        <a:p>
          <a:r>
            <a:rPr lang="cs-CZ" dirty="0"/>
            <a:t>Nezpůsobilost</a:t>
          </a:r>
        </a:p>
      </dgm:t>
    </dgm:pt>
    <dgm:pt modelId="{9FF4D425-53B8-4967-AA95-0EEE81C96DFF}" type="sibTrans" cxnId="{27BDC86A-17A1-4BA2-A481-2EE739D1B7F2}">
      <dgm:prSet/>
      <dgm:spPr/>
      <dgm:t>
        <a:bodyPr/>
        <a:lstStyle/>
        <a:p>
          <a:endParaRPr lang="cs-CZ"/>
        </a:p>
      </dgm:t>
    </dgm:pt>
    <dgm:pt modelId="{2F86BECE-CB0A-4F85-8701-9483E249586E}" type="parTrans" cxnId="{27BDC86A-17A1-4BA2-A481-2EE739D1B7F2}">
      <dgm:prSet/>
      <dgm:spPr/>
      <dgm:t>
        <a:bodyPr/>
        <a:lstStyle/>
        <a:p>
          <a:endParaRPr lang="cs-CZ"/>
        </a:p>
      </dgm:t>
    </dgm:pt>
    <dgm:pt modelId="{1431FEC4-3FF7-4A21-A7EA-A26E8E431926}">
      <dgm:prSet phldrT="[Text]"/>
      <dgm:spPr/>
      <dgm:t>
        <a:bodyPr/>
        <a:lstStyle/>
        <a:p>
          <a:r>
            <a:rPr lang="cs-CZ" dirty="0"/>
            <a:t>Ztratí-li zákonnou způsobilost – funkce ex lege zaniká</a:t>
          </a:r>
        </a:p>
      </dgm:t>
    </dgm:pt>
    <dgm:pt modelId="{716A14B0-D0C5-4573-B6E9-0782F574C6A2}" type="parTrans" cxnId="{D0168D59-22AC-4E4F-8849-B10B601B4D6C}">
      <dgm:prSet/>
      <dgm:spPr/>
      <dgm:t>
        <a:bodyPr/>
        <a:lstStyle/>
        <a:p>
          <a:endParaRPr lang="cs-CZ"/>
        </a:p>
      </dgm:t>
    </dgm:pt>
    <dgm:pt modelId="{86FC96BD-2311-4FC7-BEBF-991273ED389B}" type="sibTrans" cxnId="{D0168D59-22AC-4E4F-8849-B10B601B4D6C}">
      <dgm:prSet/>
      <dgm:spPr/>
      <dgm:t>
        <a:bodyPr/>
        <a:lstStyle/>
        <a:p>
          <a:endParaRPr lang="cs-CZ"/>
        </a:p>
      </dgm:t>
    </dgm:pt>
    <dgm:pt modelId="{AD67B8F6-84A5-4248-A9BE-DE11FE0A9BB1}">
      <dgm:prSet phldrT="[Text]"/>
      <dgm:spPr/>
      <dgm:t>
        <a:bodyPr/>
        <a:lstStyle/>
        <a:p>
          <a:r>
            <a:rPr lang="cs-CZ" dirty="0"/>
            <a:t>Hledí se na povolání do funkce, jako by se nestalo</a:t>
          </a:r>
        </a:p>
      </dgm:t>
    </dgm:pt>
    <dgm:pt modelId="{9614042C-E4EF-4A10-8797-A1E3832BB320}" type="parTrans" cxnId="{149B4D59-12F8-4A18-9977-D299D15FD729}">
      <dgm:prSet/>
      <dgm:spPr/>
      <dgm:t>
        <a:bodyPr/>
        <a:lstStyle/>
        <a:p>
          <a:endParaRPr lang="cs-CZ"/>
        </a:p>
      </dgm:t>
    </dgm:pt>
    <dgm:pt modelId="{07FD0B54-1103-4ED8-A511-F43F0C95F433}" type="sibTrans" cxnId="{149B4D59-12F8-4A18-9977-D299D15FD729}">
      <dgm:prSet/>
      <dgm:spPr/>
      <dgm:t>
        <a:bodyPr/>
        <a:lstStyle/>
        <a:p>
          <a:endParaRPr lang="cs-CZ"/>
        </a:p>
      </dgm:t>
    </dgm:pt>
    <dgm:pt modelId="{BDFB388E-7285-4072-8144-9A59424EEF70}" type="pres">
      <dgm:prSet presAssocID="{57AA2FAC-AAF3-44BB-AA62-77C77965F4B2}" presName="Name0" presStyleCnt="0">
        <dgm:presLayoutVars>
          <dgm:dir/>
          <dgm:resizeHandles val="exact"/>
        </dgm:presLayoutVars>
      </dgm:prSet>
      <dgm:spPr/>
    </dgm:pt>
    <dgm:pt modelId="{2AFD98E6-4803-4056-A781-006B28DC2E62}" type="pres">
      <dgm:prSet presAssocID="{7136E96A-CB9C-4770-9BBC-C9E2A63EB9C7}" presName="node" presStyleLbl="node1" presStyleIdx="0" presStyleCnt="2" custScaleX="38592" custScaleY="35981">
        <dgm:presLayoutVars>
          <dgm:bulletEnabled val="1"/>
        </dgm:presLayoutVars>
      </dgm:prSet>
      <dgm:spPr/>
    </dgm:pt>
    <dgm:pt modelId="{E6BE5E68-E7C1-47EE-9D50-845C4AC5EA43}" type="pres">
      <dgm:prSet presAssocID="{A474A9BE-9A5D-43DC-91AA-88FB72708410}" presName="sibTrans" presStyleLbl="sibTrans2D1" presStyleIdx="0" presStyleCnt="1"/>
      <dgm:spPr/>
    </dgm:pt>
    <dgm:pt modelId="{0C4C3865-177E-41F4-AF61-7DABAE7A3AE5}" type="pres">
      <dgm:prSet presAssocID="{A474A9BE-9A5D-43DC-91AA-88FB72708410}" presName="connectorText" presStyleLbl="sibTrans2D1" presStyleIdx="0" presStyleCnt="1"/>
      <dgm:spPr/>
    </dgm:pt>
    <dgm:pt modelId="{2A86906A-759F-47E8-8C65-7204F0489062}" type="pres">
      <dgm:prSet presAssocID="{5420D926-680F-4ED8-9478-C4766C685ADC}" presName="node" presStyleLbl="node1" presStyleIdx="1" presStyleCnt="2" custScaleX="50833" custScaleY="44741">
        <dgm:presLayoutVars>
          <dgm:bulletEnabled val="1"/>
        </dgm:presLayoutVars>
      </dgm:prSet>
      <dgm:spPr/>
    </dgm:pt>
  </dgm:ptLst>
  <dgm:cxnLst>
    <dgm:cxn modelId="{28BE1210-D94B-4341-B0F7-A15FC5FA1EFF}" type="presOf" srcId="{A474A9BE-9A5D-43DC-91AA-88FB72708410}" destId="{0C4C3865-177E-41F4-AF61-7DABAE7A3AE5}" srcOrd="1" destOrd="0" presId="urn:microsoft.com/office/officeart/2005/8/layout/process1"/>
    <dgm:cxn modelId="{BC064215-432F-4D94-B534-300367406382}" srcId="{57AA2FAC-AAF3-44BB-AA62-77C77965F4B2}" destId="{7136E96A-CB9C-4770-9BBC-C9E2A63EB9C7}" srcOrd="0" destOrd="0" parTransId="{89CE8807-6D74-4E4B-8F08-BAF097676F15}" sibTransId="{A474A9BE-9A5D-43DC-91AA-88FB72708410}"/>
    <dgm:cxn modelId="{CB8DF860-428C-4740-9079-0A6B39B3030B}" type="presOf" srcId="{1431FEC4-3FF7-4A21-A7EA-A26E8E431926}" destId="{2A86906A-759F-47E8-8C65-7204F0489062}" srcOrd="0" destOrd="2" presId="urn:microsoft.com/office/officeart/2005/8/layout/process1"/>
    <dgm:cxn modelId="{27BDC86A-17A1-4BA2-A481-2EE739D1B7F2}" srcId="{57AA2FAC-AAF3-44BB-AA62-77C77965F4B2}" destId="{5420D926-680F-4ED8-9478-C4766C685ADC}" srcOrd="1" destOrd="0" parTransId="{2F86BECE-CB0A-4F85-8701-9483E249586E}" sibTransId="{9FF4D425-53B8-4967-AA95-0EEE81C96DFF}"/>
    <dgm:cxn modelId="{D6CF306F-F02B-4355-9717-0EC5BF1D59E7}" type="presOf" srcId="{5420D926-680F-4ED8-9478-C4766C685ADC}" destId="{2A86906A-759F-47E8-8C65-7204F0489062}" srcOrd="0" destOrd="0" presId="urn:microsoft.com/office/officeart/2005/8/layout/process1"/>
    <dgm:cxn modelId="{4BFC7B71-97DB-4928-AFE7-E7513334493E}" type="presOf" srcId="{7136E96A-CB9C-4770-9BBC-C9E2A63EB9C7}" destId="{2AFD98E6-4803-4056-A781-006B28DC2E62}" srcOrd="0" destOrd="0" presId="urn:microsoft.com/office/officeart/2005/8/layout/process1"/>
    <dgm:cxn modelId="{149B4D59-12F8-4A18-9977-D299D15FD729}" srcId="{5420D926-680F-4ED8-9478-C4766C685ADC}" destId="{AD67B8F6-84A5-4248-A9BE-DE11FE0A9BB1}" srcOrd="0" destOrd="0" parTransId="{9614042C-E4EF-4A10-8797-A1E3832BB320}" sibTransId="{07FD0B54-1103-4ED8-A511-F43F0C95F433}"/>
    <dgm:cxn modelId="{D0168D59-22AC-4E4F-8849-B10B601B4D6C}" srcId="{5420D926-680F-4ED8-9478-C4766C685ADC}" destId="{1431FEC4-3FF7-4A21-A7EA-A26E8E431926}" srcOrd="1" destOrd="0" parTransId="{716A14B0-D0C5-4573-B6E9-0782F574C6A2}" sibTransId="{86FC96BD-2311-4FC7-BEBF-991273ED389B}"/>
    <dgm:cxn modelId="{6A0FAD90-0B9D-4FC7-B4FF-58B042CFB51B}" type="presOf" srcId="{A474A9BE-9A5D-43DC-91AA-88FB72708410}" destId="{E6BE5E68-E7C1-47EE-9D50-845C4AC5EA43}" srcOrd="0" destOrd="0" presId="urn:microsoft.com/office/officeart/2005/8/layout/process1"/>
    <dgm:cxn modelId="{10F763E2-6555-4162-9B43-4F9991E7E6F2}" type="presOf" srcId="{AD67B8F6-84A5-4248-A9BE-DE11FE0A9BB1}" destId="{2A86906A-759F-47E8-8C65-7204F0489062}" srcOrd="0" destOrd="1" presId="urn:microsoft.com/office/officeart/2005/8/layout/process1"/>
    <dgm:cxn modelId="{E80B3FFE-087E-49D5-8837-CFD279D1498C}" type="presOf" srcId="{57AA2FAC-AAF3-44BB-AA62-77C77965F4B2}" destId="{BDFB388E-7285-4072-8144-9A59424EEF70}" srcOrd="0" destOrd="0" presId="urn:microsoft.com/office/officeart/2005/8/layout/process1"/>
    <dgm:cxn modelId="{86F784C7-2E0B-4B22-A4DA-F014F0E4318C}" type="presParOf" srcId="{BDFB388E-7285-4072-8144-9A59424EEF70}" destId="{2AFD98E6-4803-4056-A781-006B28DC2E62}" srcOrd="0" destOrd="0" presId="urn:microsoft.com/office/officeart/2005/8/layout/process1"/>
    <dgm:cxn modelId="{66DFD905-3070-4C03-8968-01A75DD2AAC7}" type="presParOf" srcId="{BDFB388E-7285-4072-8144-9A59424EEF70}" destId="{E6BE5E68-E7C1-47EE-9D50-845C4AC5EA43}" srcOrd="1" destOrd="0" presId="urn:microsoft.com/office/officeart/2005/8/layout/process1"/>
    <dgm:cxn modelId="{31D904FA-86F1-41A4-BADF-9EA77A10DDE4}" type="presParOf" srcId="{E6BE5E68-E7C1-47EE-9D50-845C4AC5EA43}" destId="{0C4C3865-177E-41F4-AF61-7DABAE7A3AE5}" srcOrd="0" destOrd="0" presId="urn:microsoft.com/office/officeart/2005/8/layout/process1"/>
    <dgm:cxn modelId="{0CBD0669-3431-484F-BD29-F49487CBA38F}" type="presParOf" srcId="{BDFB388E-7285-4072-8144-9A59424EEF70}" destId="{2A86906A-759F-47E8-8C65-7204F04890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71B59-443B-4CD1-AE83-11FDFAE6E00B}">
      <dsp:nvSpPr>
        <dsp:cNvPr id="0" name=""/>
        <dsp:cNvSpPr/>
      </dsp:nvSpPr>
      <dsp:spPr>
        <a:xfrm rot="5400000">
          <a:off x="-183261" y="186279"/>
          <a:ext cx="1221746" cy="85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Východisko</a:t>
          </a:r>
        </a:p>
      </dsp:txBody>
      <dsp:txXfrm rot="-5400000">
        <a:off x="1" y="430628"/>
        <a:ext cx="855222" cy="366524"/>
      </dsp:txXfrm>
    </dsp:sp>
    <dsp:sp modelId="{8F9F7EB3-2772-4594-9B95-CB813D5E902C}">
      <dsp:nvSpPr>
        <dsp:cNvPr id="0" name=""/>
        <dsp:cNvSpPr/>
      </dsp:nvSpPr>
      <dsp:spPr>
        <a:xfrm rot="5400000">
          <a:off x="4423031" y="-3564791"/>
          <a:ext cx="794135" cy="792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cs-CZ" altLang="cs-CZ" sz="1800" kern="1200" dirty="0">
              <a:latin typeface="Lucida Grande" charset="0"/>
            </a:rPr>
            <a:t>- </a:t>
          </a:r>
          <a:r>
            <a:rPr lang="cs-CZ" altLang="cs-CZ" sz="1600" kern="1200" dirty="0">
              <a:latin typeface="Lucida Grande" charset="0"/>
            </a:rPr>
            <a:t>Vlastníci (</a:t>
          </a:r>
          <a:r>
            <a:rPr lang="cs-CZ" altLang="cs-CZ" sz="1600" kern="1200" dirty="0" err="1">
              <a:latin typeface="Lucida Grande" charset="0"/>
            </a:rPr>
            <a:t>Principals</a:t>
          </a:r>
          <a:r>
            <a:rPr lang="cs-CZ" altLang="cs-CZ" sz="1600" kern="1200" dirty="0">
              <a:latin typeface="Lucida Grande" charset="0"/>
            </a:rPr>
            <a:t>) pověřují manažery (</a:t>
          </a:r>
          <a:r>
            <a:rPr lang="cs-CZ" altLang="cs-CZ" sz="1600" kern="1200" dirty="0" err="1">
              <a:latin typeface="Lucida Grande" charset="0"/>
            </a:rPr>
            <a:t>Agents</a:t>
          </a:r>
          <a:r>
            <a:rPr lang="cs-CZ" altLang="cs-CZ" sz="1600" kern="1200" dirty="0">
              <a:latin typeface="Lucida Grande" charset="0"/>
            </a:rPr>
            <a:t>), aby pro ně spravovali a </a:t>
          </a:r>
          <a:r>
            <a:rPr lang="cs-CZ" altLang="cs-CZ" sz="1600" kern="1200" dirty="0" err="1">
              <a:latin typeface="Lucida Grande" charset="0"/>
            </a:rPr>
            <a:t>řídíli</a:t>
          </a:r>
          <a:r>
            <a:rPr lang="cs-CZ" altLang="cs-CZ" sz="1600" kern="1200" dirty="0">
              <a:latin typeface="Lucida Grande" charset="0"/>
            </a:rPr>
            <a:t> společnost. Svěřují tedy manažerům pravomoc samostatně rozhodovat, aniž by museli vždy získávat souhlas vlastníků</a:t>
          </a:r>
          <a:r>
            <a:rPr lang="cs-CZ" altLang="cs-CZ" sz="800" kern="1200" dirty="0">
              <a:latin typeface="Lucida Grande" charset="0"/>
            </a:rPr>
            <a:t>.</a:t>
          </a:r>
          <a:endParaRPr lang="cs-CZ" sz="800" kern="1200" dirty="0"/>
        </a:p>
      </dsp:txBody>
      <dsp:txXfrm rot="-5400000">
        <a:off x="855222" y="41784"/>
        <a:ext cx="7890987" cy="716603"/>
      </dsp:txXfrm>
    </dsp:sp>
    <dsp:sp modelId="{7B384556-0597-41F4-8780-29D3216706A1}">
      <dsp:nvSpPr>
        <dsp:cNvPr id="0" name=""/>
        <dsp:cNvSpPr/>
      </dsp:nvSpPr>
      <dsp:spPr>
        <a:xfrm rot="5400000">
          <a:off x="-183261" y="1270316"/>
          <a:ext cx="1221746" cy="85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Problém</a:t>
          </a:r>
        </a:p>
      </dsp:txBody>
      <dsp:txXfrm rot="-5400000">
        <a:off x="1" y="1514665"/>
        <a:ext cx="855222" cy="366524"/>
      </dsp:txXfrm>
    </dsp:sp>
    <dsp:sp modelId="{49B84EAA-3C23-4FCE-BE1F-36911B35DF30}">
      <dsp:nvSpPr>
        <dsp:cNvPr id="0" name=""/>
        <dsp:cNvSpPr/>
      </dsp:nvSpPr>
      <dsp:spPr>
        <a:xfrm rot="5400000">
          <a:off x="4423031" y="-2480754"/>
          <a:ext cx="794135" cy="792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cs-CZ" altLang="cs-CZ" sz="1600" kern="1200" dirty="0">
              <a:latin typeface="Lucida Grande" charset="0"/>
            </a:rPr>
            <a:t>- Manažer sleduje svůj vlastní zájem, který se může střetnout se zájmy vlastníka.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cs-CZ" sz="1600" b="1" kern="1200" dirty="0"/>
            <a:t>- </a:t>
          </a:r>
          <a:r>
            <a:rPr lang="cs-CZ" sz="1600" b="1" kern="1200" dirty="0" err="1"/>
            <a:t>Moral</a:t>
          </a:r>
          <a:r>
            <a:rPr lang="cs-CZ" sz="1600" b="1" kern="1200" dirty="0"/>
            <a:t> hazard</a:t>
          </a:r>
        </a:p>
      </dsp:txBody>
      <dsp:txXfrm rot="-5400000">
        <a:off x="855222" y="1125821"/>
        <a:ext cx="7890987" cy="716603"/>
      </dsp:txXfrm>
    </dsp:sp>
    <dsp:sp modelId="{D1BF6B52-8658-494F-AA4E-9B96D43E3F5B}">
      <dsp:nvSpPr>
        <dsp:cNvPr id="0" name=""/>
        <dsp:cNvSpPr/>
      </dsp:nvSpPr>
      <dsp:spPr>
        <a:xfrm rot="5400000">
          <a:off x="-183261" y="2354354"/>
          <a:ext cx="1221746" cy="85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Řešení</a:t>
          </a:r>
        </a:p>
      </dsp:txBody>
      <dsp:txXfrm rot="-5400000">
        <a:off x="1" y="2598703"/>
        <a:ext cx="855222" cy="366524"/>
      </dsp:txXfrm>
    </dsp:sp>
    <dsp:sp modelId="{CAF8CDB2-2165-4539-BF7C-102D95C19993}">
      <dsp:nvSpPr>
        <dsp:cNvPr id="0" name=""/>
        <dsp:cNvSpPr/>
      </dsp:nvSpPr>
      <dsp:spPr>
        <a:xfrm rot="5400000">
          <a:off x="4423031" y="-1396716"/>
          <a:ext cx="794135" cy="792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Tx/>
            <a:buNone/>
          </a:pPr>
          <a:r>
            <a:rPr lang="cs-CZ" altLang="cs-CZ" sz="1600" kern="1200">
              <a:latin typeface="Lucida Grande" charset="0"/>
            </a:rPr>
            <a:t>Motivační systémy pro manažery</a:t>
          </a:r>
          <a:endParaRPr lang="cs-CZ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>
              <a:latin typeface="Lucida Grande" charset="0"/>
            </a:rPr>
            <a:t>nátlakové (kontrola a sankce při zjištění nedostatků)</a:t>
          </a:r>
          <a:endParaRPr lang="cs-CZ" altLang="cs-CZ" sz="1600" kern="1200" dirty="0">
            <a:latin typeface="Lucida Grande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>
              <a:latin typeface="Lucida Grande" charset="0"/>
            </a:rPr>
            <a:t>pobídkové (odměny, výhody)</a:t>
          </a:r>
          <a:endParaRPr lang="cs-CZ" altLang="cs-CZ" sz="1600" kern="1200" dirty="0">
            <a:latin typeface="Lucida Grande" charset="0"/>
          </a:endParaRPr>
        </a:p>
      </dsp:txBody>
      <dsp:txXfrm rot="-5400000">
        <a:off x="855222" y="2209859"/>
        <a:ext cx="7890987" cy="716603"/>
      </dsp:txXfrm>
    </dsp:sp>
    <dsp:sp modelId="{90674DFE-D1F6-4705-B610-BFBBF82FED26}">
      <dsp:nvSpPr>
        <dsp:cNvPr id="0" name=""/>
        <dsp:cNvSpPr/>
      </dsp:nvSpPr>
      <dsp:spPr>
        <a:xfrm rot="5400000">
          <a:off x="-183261" y="3711026"/>
          <a:ext cx="1221746" cy="85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Regulace</a:t>
          </a:r>
        </a:p>
      </dsp:txBody>
      <dsp:txXfrm rot="-5400000">
        <a:off x="1" y="3955375"/>
        <a:ext cx="855222" cy="366524"/>
      </dsp:txXfrm>
    </dsp:sp>
    <dsp:sp modelId="{565E774E-2452-4E8D-8287-C9EF395A613B}">
      <dsp:nvSpPr>
        <dsp:cNvPr id="0" name=""/>
        <dsp:cNvSpPr/>
      </dsp:nvSpPr>
      <dsp:spPr>
        <a:xfrm rot="5400000">
          <a:off x="4150397" y="-37666"/>
          <a:ext cx="1339404" cy="7924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None/>
          </a:pPr>
          <a:r>
            <a:rPr lang="cs-CZ" altLang="cs-CZ" sz="1600" kern="1200" dirty="0">
              <a:latin typeface="Lucida Grande" charset="0"/>
            </a:rPr>
            <a:t>- úprava požadavků na osoby v orgánech korporací (požadavky v užším smyslu / diskvalifikace)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None/>
          </a:pPr>
          <a:r>
            <a:rPr lang="cs-CZ" altLang="cs-CZ" sz="1600" kern="1200">
              <a:latin typeface="Lucida Grande" charset="0"/>
            </a:rPr>
            <a:t>- úprava povinností při správě záležitostí korporací, úprava střetu zájmů, úprava vztahu ke společníkům , odměňování</a:t>
          </a:r>
          <a:endParaRPr lang="cs-CZ" sz="1600" kern="1200" dirty="0"/>
        </a:p>
      </dsp:txBody>
      <dsp:txXfrm rot="-5400000">
        <a:off x="857602" y="3320513"/>
        <a:ext cx="7859611" cy="1208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79E8B-E2F7-48B3-9348-9C2CD87042A1}">
      <dsp:nvSpPr>
        <dsp:cNvPr id="0" name=""/>
        <dsp:cNvSpPr/>
      </dsp:nvSpPr>
      <dsp:spPr>
        <a:xfrm>
          <a:off x="0" y="59"/>
          <a:ext cx="2950701" cy="2388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Volený x jinak obsazovaný orgán</a:t>
          </a:r>
        </a:p>
      </dsp:txBody>
      <dsp:txXfrm>
        <a:off x="116597" y="116656"/>
        <a:ext cx="2717507" cy="2155305"/>
      </dsp:txXfrm>
    </dsp:sp>
    <dsp:sp modelId="{D212CA5B-374F-49F2-8BB6-2256D36E3717}">
      <dsp:nvSpPr>
        <dsp:cNvPr id="0" name=""/>
        <dsp:cNvSpPr/>
      </dsp:nvSpPr>
      <dsp:spPr>
        <a:xfrm rot="5400000">
          <a:off x="4618146" y="1065344"/>
          <a:ext cx="1910799" cy="52456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Valná hromada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Jednatelé, představenstvo/statutární ředitel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Dozorčí rada, správní rada</a:t>
          </a:r>
        </a:p>
      </dsp:txBody>
      <dsp:txXfrm rot="-5400000">
        <a:off x="2950701" y="2826067"/>
        <a:ext cx="5152412" cy="1724243"/>
      </dsp:txXfrm>
    </dsp:sp>
    <dsp:sp modelId="{44CD6DC1-39F7-487F-A938-2045EB7E1CD0}">
      <dsp:nvSpPr>
        <dsp:cNvPr id="0" name=""/>
        <dsp:cNvSpPr/>
      </dsp:nvSpPr>
      <dsp:spPr>
        <a:xfrm>
          <a:off x="0" y="2507984"/>
          <a:ext cx="2950701" cy="2388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x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statutární x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dozorčí x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 jiný orgán</a:t>
          </a:r>
        </a:p>
      </dsp:txBody>
      <dsp:txXfrm>
        <a:off x="116597" y="2624581"/>
        <a:ext cx="2717507" cy="2155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71DCF-B320-457C-8A3C-7231312C0B57}">
      <dsp:nvSpPr>
        <dsp:cNvPr id="0" name=""/>
        <dsp:cNvSpPr/>
      </dsp:nvSpPr>
      <dsp:spPr>
        <a:xfrm rot="5400000">
          <a:off x="3009946" y="292167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Osobní společnosti</a:t>
          </a:r>
        </a:p>
      </dsp:txBody>
      <dsp:txXfrm rot="-5400000">
        <a:off x="3349586" y="445979"/>
        <a:ext cx="1014052" cy="1165577"/>
      </dsp:txXfrm>
    </dsp:sp>
    <dsp:sp modelId="{71D322F6-C5ED-4BAD-97CD-C454B8574B5A}">
      <dsp:nvSpPr>
        <dsp:cNvPr id="0" name=""/>
        <dsp:cNvSpPr/>
      </dsp:nvSpPr>
      <dsp:spPr>
        <a:xfrm>
          <a:off x="4206240" y="152399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F031-2C46-40EB-9C0F-1ADDFC13877B}">
      <dsp:nvSpPr>
        <dsp:cNvPr id="0" name=""/>
        <dsp:cNvSpPr/>
      </dsp:nvSpPr>
      <dsp:spPr>
        <a:xfrm rot="5400000">
          <a:off x="4512733" y="292167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Všichni společníci</a:t>
          </a:r>
        </a:p>
      </dsp:txBody>
      <dsp:txXfrm rot="-5400000">
        <a:off x="4852373" y="445979"/>
        <a:ext cx="1014052" cy="1165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965C2-86D9-4375-B861-7926D6D890F1}">
      <dsp:nvSpPr>
        <dsp:cNvPr id="0" name=""/>
        <dsp:cNvSpPr/>
      </dsp:nvSpPr>
      <dsp:spPr>
        <a:xfrm rot="492753">
          <a:off x="1126593" y="2560378"/>
          <a:ext cx="1755069" cy="52745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0573-B469-4892-BE3E-A438E9C21AC4}">
      <dsp:nvSpPr>
        <dsp:cNvPr id="0" name=""/>
        <dsp:cNvSpPr/>
      </dsp:nvSpPr>
      <dsp:spPr>
        <a:xfrm>
          <a:off x="2959430" y="238921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Kapitálové společnosti</a:t>
          </a:r>
        </a:p>
      </dsp:txBody>
      <dsp:txXfrm>
        <a:off x="2959430" y="2389210"/>
        <a:ext cx="1654048" cy="65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98E6-4803-4056-A781-006B28DC2E62}">
      <dsp:nvSpPr>
        <dsp:cNvPr id="0" name=""/>
        <dsp:cNvSpPr/>
      </dsp:nvSpPr>
      <dsp:spPr>
        <a:xfrm>
          <a:off x="1008" y="1338372"/>
          <a:ext cx="2479871" cy="1387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Následky nedodržení § 155 OZ</a:t>
          </a:r>
        </a:p>
      </dsp:txBody>
      <dsp:txXfrm>
        <a:off x="41639" y="1379003"/>
        <a:ext cx="2398609" cy="1305993"/>
      </dsp:txXfrm>
    </dsp:sp>
    <dsp:sp modelId="{E6BE5E68-E7C1-47EE-9D50-845C4AC5EA43}">
      <dsp:nvSpPr>
        <dsp:cNvPr id="0" name=""/>
        <dsp:cNvSpPr/>
      </dsp:nvSpPr>
      <dsp:spPr>
        <a:xfrm>
          <a:off x="3123466" y="1235192"/>
          <a:ext cx="1362284" cy="1593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3123466" y="1553915"/>
        <a:ext cx="953599" cy="956169"/>
      </dsp:txXfrm>
    </dsp:sp>
    <dsp:sp modelId="{2A86906A-759F-47E8-8C65-7204F0489062}">
      <dsp:nvSpPr>
        <dsp:cNvPr id="0" name=""/>
        <dsp:cNvSpPr/>
      </dsp:nvSpPr>
      <dsp:spPr>
        <a:xfrm>
          <a:off x="5051227" y="1169500"/>
          <a:ext cx="3266462" cy="1724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Nezpůsobilost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Hledí se na povolání do funkce, jako by se nestalo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Ztratí-li zákonnou způsobilost – funkce ex lege zaniká</a:t>
          </a:r>
        </a:p>
      </dsp:txBody>
      <dsp:txXfrm>
        <a:off x="5101750" y="1220023"/>
        <a:ext cx="3165416" cy="1623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>
            <a:extLst>
              <a:ext uri="{FF2B5EF4-FFF2-40B4-BE49-F238E27FC236}">
                <a16:creationId xmlns:a16="http://schemas.microsoft.com/office/drawing/2014/main" id="{55B2E86F-E36B-4E07-9E23-51BF690E17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300"/>
              <a:t>JUDr. Ing. Josef Šilhán, Ph.D., Právnická fakulta, MU</a:t>
            </a:r>
          </a:p>
        </p:txBody>
      </p:sp>
      <p:sp>
        <p:nvSpPr>
          <p:cNvPr id="72707" name="Rectangle 7">
            <a:extLst>
              <a:ext uri="{FF2B5EF4-FFF2-40B4-BE49-F238E27FC236}">
                <a16:creationId xmlns:a16="http://schemas.microsoft.com/office/drawing/2014/main" id="{1BF54785-B27D-4F1B-908A-99B66C63F6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56611D-D1BA-41A6-B5F2-516D7B4EB6EF}" type="slidenum">
              <a:rPr lang="cs-CZ" altLang="cs-CZ" sz="130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sz="13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2B844886-4311-4200-B848-E353EF59C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D76D4F47-8716-45F8-B73A-BA5A28025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7965B-B9E0-4744-90CA-EED4EC9CA0C2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BA58-BD7D-4D1B-B683-577E6DD8E0EE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EC2-4EF5-4A17-ADAA-927E5D065F5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BA58-BD7D-4D1B-B683-577E6DD8E0EE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EC2-4EF5-4A17-ADAA-927E5D065F5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4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DEB32E-98A4-4952-90C1-0871DDB80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B0A435-16C8-4344-9B2E-504ACEA7C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Josef Šilhán, Právnická fakulta, MU</a:t>
            </a:r>
          </a:p>
        </p:txBody>
      </p:sp>
    </p:spTree>
    <p:extLst>
      <p:ext uri="{BB962C8B-B14F-4D97-AF65-F5344CB8AC3E}">
        <p14:creationId xmlns:p14="http://schemas.microsoft.com/office/powerpoint/2010/main" val="41956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DB105-EACB-4DF8-B356-42184970C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BE5E5E-23A1-4F77-9508-D652906F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korporace z pohledu člena statutárního orgánu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93BDF67-38E8-4AA3-9A5D-A56916738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Zdeněk Houdek</a:t>
            </a:r>
          </a:p>
        </p:txBody>
      </p:sp>
    </p:spTree>
    <p:extLst>
      <p:ext uri="{BB962C8B-B14F-4D97-AF65-F5344CB8AC3E}">
        <p14:creationId xmlns:p14="http://schemas.microsoft.com/office/powerpoint/2010/main" val="53425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40000" y="558001"/>
            <a:ext cx="8229600" cy="1066800"/>
          </a:xfrm>
        </p:spPr>
        <p:txBody>
          <a:bodyPr/>
          <a:lstStyle/>
          <a:p>
            <a:r>
              <a:rPr lang="cs-CZ" dirty="0"/>
              <a:t>Insolvence (?)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666000" y="1624801"/>
            <a:ext cx="10258674" cy="45432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Insolvence člena orgánu x insolvence korporace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Obecná úprava § 153 OZ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notifikační povinnost dle § 46 odst. 2 ZOK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1800" dirty="0"/>
              <a:t>předem zakladatele nebo obchodní korporaci informuje, zda ohledně </a:t>
            </a:r>
            <a:r>
              <a:rPr lang="cs-CZ" sz="1800" u="sng" dirty="0"/>
              <a:t>jeho majetku </a:t>
            </a:r>
            <a:r>
              <a:rPr lang="cs-CZ" sz="1800" dirty="0"/>
              <a:t>nebo </a:t>
            </a:r>
            <a:r>
              <a:rPr lang="cs-CZ" sz="1800" u="sng" dirty="0"/>
              <a:t>majetku obchodní korporace, v níž působí nebo působil v posledních 3 letech </a:t>
            </a:r>
            <a:r>
              <a:rPr lang="cs-CZ" sz="1800" dirty="0"/>
              <a:t>jako člen orgánu, bylo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s-CZ" sz="1800" dirty="0"/>
              <a:t>vedeno insolvenční řízení podle jiného právního předpisu nebo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s-CZ" sz="1800" dirty="0"/>
              <a:t> řízení podle § 63 až 65 tohoto zákona anebo zda u něho není dána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cs-CZ" sz="1800" dirty="0"/>
              <a:t> jiná překážka funkce.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1800" i="1" dirty="0"/>
              <a:t>Porušení informační povinnosti zakládá </a:t>
            </a:r>
            <a:r>
              <a:rPr lang="cs-CZ" sz="1800" b="1" i="1" dirty="0"/>
              <a:t>povinnost k náhradě újmy</a:t>
            </a:r>
            <a:r>
              <a:rPr lang="cs-CZ" sz="1800" i="1" dirty="0"/>
              <a:t> z toho vzniklé </a:t>
            </a:r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Pozor na § 8 ŽZ – překážky provozování živnosti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Diskvalifikace § 63/1 a násl. ZOK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01ACC-43F0-48EE-BBEA-80AD7A473DDC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a zánik funkce, zdánlivost</a:t>
            </a:r>
          </a:p>
        </p:txBody>
      </p:sp>
      <p:pic>
        <p:nvPicPr>
          <p:cNvPr id="5" name="Picture 2" descr="Výsledek obrázku pro criminal business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772816"/>
            <a:ext cx="4032448" cy="431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Okamžik vzniku/zániku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799" y="1871999"/>
            <a:ext cx="11024021" cy="46731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Zápis deklaratorní, nikoliv konstitutivní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Funkce vzniká zpravidla volbou nejvyšším orgánem a její akceptací (x osobní spol. X volba DR, SR)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Funkce zaniká odvolání nebo odstoupením a uplynutím času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Možnost odložit účinnost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Účinky volby x uzavření smlouvy o výkonu funkce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od/zamítnutí zápisu do 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738" y="1826648"/>
            <a:ext cx="8124384" cy="431135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§ 10 ZVR</a:t>
            </a:r>
          </a:p>
          <a:p>
            <a:r>
              <a:rPr lang="cs-CZ" b="1" dirty="0"/>
              <a:t>(1)</a:t>
            </a:r>
            <a:r>
              <a:rPr lang="cs-CZ" dirty="0"/>
              <a:t> Od okamžiku </a:t>
            </a:r>
            <a:r>
              <a:rPr lang="cs-CZ" b="1" dirty="0"/>
              <a:t>zveřejnění zápisu </a:t>
            </a:r>
            <a:r>
              <a:rPr lang="cs-CZ" dirty="0"/>
              <a:t>osoby, která je členem orgánu právnické osoby, se </a:t>
            </a:r>
            <a:r>
              <a:rPr lang="cs-CZ" u="sng" dirty="0"/>
              <a:t>nikdo nemůže vůči třetím osobám dovolávat porušení právních předpisů </a:t>
            </a:r>
            <a:r>
              <a:rPr lang="cs-CZ" dirty="0"/>
              <a:t>nebo zakladatelského právního jednání při její volbě nebo jmenování, ledaže zapsaná osoba prokáže, že třetí osoba o tomto porušení věděla. Tím není dotčeno právo dovolávat se neplatnosti volby nebo jmenování postupem podle jiného zákona.</a:t>
            </a:r>
          </a:p>
          <a:p>
            <a:r>
              <a:rPr lang="cs-CZ" b="1" dirty="0"/>
              <a:t>(2)</a:t>
            </a:r>
            <a:r>
              <a:rPr lang="cs-CZ" dirty="0"/>
              <a:t> Jestliže rejstříkový soud </a:t>
            </a:r>
            <a:r>
              <a:rPr lang="cs-CZ" b="1" dirty="0"/>
              <a:t>zamítne návrh </a:t>
            </a:r>
            <a:r>
              <a:rPr lang="cs-CZ" dirty="0"/>
              <a:t>na zápis osoby, která je členem orgánu právnické osoby, </a:t>
            </a:r>
            <a:r>
              <a:rPr lang="cs-CZ" u="sng" dirty="0"/>
              <a:t>hledí se na její povolání do funkce, jako by se nestalo</a:t>
            </a:r>
            <a:r>
              <a:rPr lang="cs-CZ" dirty="0"/>
              <a:t>; tím nejsou dotčena práva třetích osob nabytá v dobré víře. Zamítavé rozhodnutí rejstříkový soud po nabytí právní moci zveřejní.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o výkonu funkce a problematika odměňování</a:t>
            </a:r>
          </a:p>
        </p:txBody>
      </p:sp>
      <p:pic>
        <p:nvPicPr>
          <p:cNvPr id="29698" name="Picture 2" descr="Výsledek obrázku pro manager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2132857"/>
            <a:ext cx="64770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846109" y="524073"/>
            <a:ext cx="8820150" cy="1066800"/>
          </a:xfrm>
        </p:spPr>
        <p:txBody>
          <a:bodyPr>
            <a:normAutofit/>
          </a:bodyPr>
          <a:lstStyle/>
          <a:p>
            <a:r>
              <a:rPr lang="cs-CZ" dirty="0"/>
              <a:t>Smlouva o výkonu funkce § 59 a </a:t>
            </a:r>
            <a:r>
              <a:rPr lang="cs-CZ" dirty="0" err="1"/>
              <a:t>násl</a:t>
            </a:r>
            <a:r>
              <a:rPr lang="cs-CZ" dirty="0"/>
              <a:t>. ZOK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718800" y="1872000"/>
            <a:ext cx="11184442" cy="4608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Podpůrné použití příkazní smlouvy, ale to nejdůležitější (standard péče a odměny) má zvláštní úpravu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1" dirty="0"/>
              <a:t>Písemná forma </a:t>
            </a:r>
            <a:r>
              <a:rPr lang="cs-CZ" dirty="0"/>
              <a:t>– jen pro kapitálové korporace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1" dirty="0"/>
              <a:t>Schvaluje nejvyšší orgán korporace – </a:t>
            </a:r>
            <a:r>
              <a:rPr lang="cs-CZ" dirty="0"/>
              <a:t>jen pro kapitálové korporace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Povinný obsah – </a:t>
            </a:r>
            <a:r>
              <a:rPr lang="cs-CZ" b="1" dirty="0"/>
              <a:t>odměňování</a:t>
            </a:r>
            <a:r>
              <a:rPr lang="cs-CZ" dirty="0"/>
              <a:t> dle § 60 !!!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Důsledky porušení práva – bezúplatný výkon funkce/obvyklá odměna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2A6CE-8AC1-4B28-A17B-DB16E2778E65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540000" y="574424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Odměny nad rámec smlouvy o výkonu funkce § 61/1 ZOK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Jiné plnění </a:t>
            </a:r>
            <a:r>
              <a:rPr lang="cs-CZ" dirty="0"/>
              <a:t>ve prospěch osoby, která je členem orgánu obchodní korporace, než na které plyne právo z právního předpisu, ze smlouvy o výkonu funkce nebo z vnitřního předpisu lze poskytnout pouze se </a:t>
            </a:r>
            <a:r>
              <a:rPr lang="cs-CZ" b="1" dirty="0"/>
              <a:t>souhlasem toho, kdo schvaluje smlouvu o výkonu funkce</a:t>
            </a:r>
            <a:r>
              <a:rPr lang="cs-CZ" dirty="0"/>
              <a:t>, a s vyjádřením kontrolního orgánu, byl-li zřízen</a:t>
            </a:r>
          </a:p>
          <a:p>
            <a:r>
              <a:rPr lang="cs-CZ" dirty="0"/>
              <a:t> </a:t>
            </a:r>
            <a:r>
              <a:rPr lang="cs-CZ" b="1" dirty="0"/>
              <a:t>obdobně určení mzdy </a:t>
            </a:r>
            <a:r>
              <a:rPr lang="cs-CZ" dirty="0"/>
              <a:t>i na jiné plnění zaměstnanci, který je současně i členem statutárního orgánu společnosti, </a:t>
            </a:r>
            <a:r>
              <a:rPr lang="cs-CZ" b="1" dirty="0"/>
              <a:t>nebo osobě jemu blízké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124CA-239B-4E61-84FE-145DA297CC15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Nevyplacení odměn § 61/2 ZOK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Plnění podle smlouvy o výkonu funkce nebo podle odstavce 1 se neposkytne, pokud výkon funkce </a:t>
            </a:r>
            <a:r>
              <a:rPr lang="cs-CZ" b="1" dirty="0"/>
              <a:t>zřejmě přispěl k nepříznivému hospodářskému výsledku obchodní korporace</a:t>
            </a:r>
            <a:r>
              <a:rPr lang="cs-CZ" dirty="0"/>
              <a:t>, </a:t>
            </a:r>
            <a:r>
              <a:rPr lang="cs-CZ" i="1" dirty="0"/>
              <a:t>ledaže</a:t>
            </a:r>
            <a:r>
              <a:rPr lang="cs-CZ" dirty="0"/>
              <a:t> </a:t>
            </a:r>
            <a:r>
              <a:rPr lang="cs-CZ" u="sng" dirty="0"/>
              <a:t>ten, kdo schválil smlouvu o výkonu funkce, rozhodne jinak.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Vracení odměn  § 62/ ZOK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Bylo-li v </a:t>
            </a:r>
            <a:r>
              <a:rPr lang="cs-CZ" dirty="0" err="1"/>
              <a:t>insolvenčním</a:t>
            </a:r>
            <a:r>
              <a:rPr lang="cs-CZ" dirty="0"/>
              <a:t> řízení zahájeném na návrh jiné osoby než dlužníka podle jiného právního předpisu soudem rozhodnuto, že obchodní </a:t>
            </a:r>
            <a:r>
              <a:rPr lang="cs-CZ" b="1" dirty="0"/>
              <a:t>korporace je v úpadku</a:t>
            </a:r>
            <a:r>
              <a:rPr lang="cs-CZ" dirty="0"/>
              <a:t>, </a:t>
            </a:r>
            <a:r>
              <a:rPr lang="cs-CZ" u="sng" dirty="0"/>
              <a:t>vydají členové jejích orgánů,</a:t>
            </a:r>
            <a:r>
              <a:rPr lang="cs-CZ" dirty="0"/>
              <a:t> vyzve-li je k tomu </a:t>
            </a:r>
            <a:r>
              <a:rPr lang="cs-CZ" b="1" dirty="0" err="1"/>
              <a:t>insolvenční</a:t>
            </a:r>
            <a:r>
              <a:rPr lang="cs-CZ" b="1" dirty="0"/>
              <a:t> správce</a:t>
            </a:r>
            <a:r>
              <a:rPr lang="cs-CZ" dirty="0"/>
              <a:t>, </a:t>
            </a:r>
            <a:r>
              <a:rPr lang="cs-CZ" i="1" dirty="0"/>
              <a:t>prospěch získaný</a:t>
            </a:r>
            <a:r>
              <a:rPr lang="cs-CZ" dirty="0"/>
              <a:t> ze smlouvy o výkonu funkce, jakož i případný jiný prospěch, který od obchodní korporace obdrželi, a to </a:t>
            </a:r>
            <a:r>
              <a:rPr lang="cs-CZ" u="sng" dirty="0"/>
              <a:t>za období 2 let zpět </a:t>
            </a:r>
            <a:r>
              <a:rPr lang="cs-CZ" dirty="0"/>
              <a:t>před právní mocí rozhodnutí o úpadku, pokud věděli nebo měli a mohli vědět, že je obchodní korporace v </a:t>
            </a:r>
            <a:r>
              <a:rPr lang="cs-CZ" b="1" dirty="0"/>
              <a:t>hrozícím úpadku </a:t>
            </a:r>
            <a:r>
              <a:rPr lang="cs-CZ" dirty="0"/>
              <a:t>podle jiného právního předpisu, a v rozporu s péčí řádného hospodáře </a:t>
            </a:r>
            <a:r>
              <a:rPr lang="cs-CZ" b="1" dirty="0"/>
              <a:t>neučinili za účelem jeho odvrácení </a:t>
            </a:r>
            <a:r>
              <a:rPr lang="cs-CZ" dirty="0"/>
              <a:t>vše potřebné a rozumně předpokládatelné.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7F425-8EA8-42FE-B211-302ECBD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Péče řádného hospodáře a pravidlo podnikatelského úsudku</a:t>
            </a:r>
          </a:p>
        </p:txBody>
      </p:sp>
      <p:pic>
        <p:nvPicPr>
          <p:cNvPr id="15362" name="Picture 2" descr="Výsledek obrázku pro good manager">
            <a:extLst>
              <a:ext uri="{FF2B5EF4-FFF2-40B4-BE49-F238E27FC236}">
                <a16:creationId xmlns:a16="http://schemas.microsoft.com/office/drawing/2014/main" id="{47C45B67-435B-4606-A219-39EBC26A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916114"/>
            <a:ext cx="5715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4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32157-6EF4-4438-924D-DE7389B9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zmocnění: </a:t>
            </a:r>
            <a:r>
              <a:rPr lang="cs-CZ" dirty="0" err="1"/>
              <a:t>principal</a:t>
            </a:r>
            <a:r>
              <a:rPr lang="cs-CZ" dirty="0"/>
              <a:t>-agent </a:t>
            </a:r>
            <a:r>
              <a:rPr lang="cs-CZ" dirty="0" err="1"/>
              <a:t>problem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958218B-5CE8-461E-804D-F5274805C1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504" y="1916832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69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>
            <a:extLst>
              <a:ext uri="{FF2B5EF4-FFF2-40B4-BE49-F238E27FC236}">
                <a16:creationId xmlns:a16="http://schemas.microsoft.com/office/drawing/2014/main" id="{D53E60B0-3677-4F53-906B-BDC687D8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Péče řádného hospodáře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5491BDF3-1789-4236-AC06-169D9F76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§ 159/1 OZ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Kdo přijme funkci člena voleného orgánu, zavazuje se, že ji bude vykonávat s nezbytnou loajalitou i s potřebnými znalostmi a pečlivostí. 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Platí pro všechny právnické osoby!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spolek, SVJ, nadace, 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Právnické osoby veřejného práva?</a:t>
            </a:r>
          </a:p>
        </p:txBody>
      </p:sp>
      <p:pic>
        <p:nvPicPr>
          <p:cNvPr id="4" name="Picture 4" descr="opatrovnictvi">
            <a:extLst>
              <a:ext uri="{FF2B5EF4-FFF2-40B4-BE49-F238E27FC236}">
                <a16:creationId xmlns:a16="http://schemas.microsoft.com/office/drawing/2014/main" id="{DDE96908-E7E1-4187-A4F7-3C0F417F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7821" y="3669129"/>
            <a:ext cx="4183344" cy="28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7EADB-C6E5-4B56-828D-36D90FB4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74BE1F-5792-40DC-B5D5-E9ECC8B9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Povinnost loajality (duty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loyalty</a:t>
            </a:r>
            <a:r>
              <a:rPr lang="cs-CZ" b="1" u="sng" dirty="0"/>
              <a:t>)</a:t>
            </a:r>
          </a:p>
          <a:p>
            <a:pPr lvl="1"/>
            <a:r>
              <a:rPr lang="cs-CZ" dirty="0"/>
              <a:t>8 </a:t>
            </a:r>
            <a:r>
              <a:rPr lang="cs-CZ" dirty="0" err="1"/>
              <a:t>Tdo</a:t>
            </a:r>
            <a:r>
              <a:rPr lang="cs-CZ" dirty="0"/>
              <a:t> 222/2006: Obviněný si přisvojil cizí věc, která mu byla svěřena, pokud jako statutární orgán společnosti s ručením omezeným v rozporu se zájmy této společnosti odčerpal část finančních prostředků pro své soukromé účely tím, že uhradil pojistné na pojištění právní ochrany a havarijní pojištění na motorové vozidlo, které bylo výhradně jeho majetkem.</a:t>
            </a:r>
          </a:p>
          <a:p>
            <a:pPr lvl="1"/>
            <a:r>
              <a:rPr lang="cs-CZ" dirty="0"/>
              <a:t>X loajalita dle § 212 OZ</a:t>
            </a:r>
          </a:p>
          <a:p>
            <a:r>
              <a:rPr lang="cs-CZ" dirty="0"/>
              <a:t> </a:t>
            </a:r>
            <a:r>
              <a:rPr lang="cs-CZ" b="1" u="sng" dirty="0"/>
              <a:t>Povinnost řádné péče (duty </a:t>
            </a:r>
            <a:r>
              <a:rPr lang="cs-CZ" b="1" u="sng" dirty="0" err="1"/>
              <a:t>of</a:t>
            </a:r>
            <a:r>
              <a:rPr lang="cs-CZ" b="1" u="sng" dirty="0"/>
              <a:t> care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altLang="cs-CZ" sz="2600" b="1" dirty="0"/>
              <a:t>objektivně-subjektivní </a:t>
            </a:r>
            <a:r>
              <a:rPr lang="cs-CZ" altLang="cs-CZ" sz="2600" dirty="0"/>
              <a:t>standard</a:t>
            </a:r>
          </a:p>
          <a:p>
            <a:pPr lvl="1">
              <a:lnSpc>
                <a:spcPct val="100000"/>
              </a:lnSpc>
            </a:pPr>
            <a:r>
              <a:rPr lang="cs-CZ" altLang="cs-CZ" sz="2600" dirty="0"/>
              <a:t>§ 52/1 ZOK: vždy se přihlédne k péči, kterou by v obdobné situaci vynaložila jiná rozumně pečlivá osoba, byla-li by v postavení člena obdobného orgánu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25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C5444-CFC9-4A18-AB8E-1D486F0D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Domněnka porušení PŘH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302F55-8E98-460D-8A8C-6EDD6BBE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159 odst. 2: Má se za to, že jedná nedbale, kdo není této péče řádného hospodáře schopen, ač to musel zjistit při přijetí funkce nebo při jejím výkonu, a nevyvodí z toho pro sebe důsledky.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7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B1A349-3A07-4802-80D8-5B8E42981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970195"/>
            <a:ext cx="2999740" cy="4917611"/>
          </a:xfrm>
          <a:prstGeom prst="rect">
            <a:avLst/>
          </a:prstGeom>
        </p:spPr>
      </p:pic>
      <p:sp>
        <p:nvSpPr>
          <p:cNvPr id="24577" name="Nadpis 1">
            <a:extLst>
              <a:ext uri="{FF2B5EF4-FFF2-40B4-BE49-F238E27FC236}">
                <a16:creationId xmlns:a16="http://schemas.microsoft.com/office/drawing/2014/main" id="{4F73E04E-5CF4-4216-B072-36D7208E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56" y="640080"/>
            <a:ext cx="4426545" cy="1499616"/>
          </a:xfrm>
        </p:spPr>
        <p:txBody>
          <a:bodyPr>
            <a:normAutofit fontScale="90000"/>
          </a:bodyPr>
          <a:lstStyle/>
          <a:p>
            <a:r>
              <a:rPr lang="cs-CZ" altLang="cs-CZ" sz="3700" dirty="0"/>
              <a:t>Pravidlo podnikatelského úsudku</a:t>
            </a:r>
          </a:p>
        </p:txBody>
      </p:sp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3243BA6D-30C7-46C2-91BF-90804DE1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7" y="2286000"/>
            <a:ext cx="6365716" cy="3931920"/>
          </a:xfrm>
        </p:spPr>
        <p:txBody>
          <a:bodyPr>
            <a:normAutofit lnSpcReduction="10000"/>
          </a:bodyPr>
          <a:lstStyle/>
          <a:p>
            <a:r>
              <a:rPr lang="cs-CZ" altLang="cs-CZ" sz="2600" dirty="0"/>
              <a:t>§51 ZOK: Pečlivě a s potřebnými znalostmi jedná ten, kdo mohl </a:t>
            </a:r>
            <a:r>
              <a:rPr lang="cs-CZ" altLang="cs-CZ" sz="2600" b="1" dirty="0"/>
              <a:t>při podnikatelském rozhodování </a:t>
            </a:r>
            <a:r>
              <a:rPr lang="cs-CZ" altLang="cs-CZ" sz="2600" dirty="0"/>
              <a:t>v </a:t>
            </a:r>
            <a:r>
              <a:rPr lang="cs-CZ" altLang="cs-CZ" sz="2600" b="1" dirty="0"/>
              <a:t>dobré víře rozumně předpokládat</a:t>
            </a:r>
            <a:r>
              <a:rPr lang="cs-CZ" altLang="cs-CZ" sz="2600" dirty="0"/>
              <a:t>, že jedná </a:t>
            </a:r>
            <a:r>
              <a:rPr lang="cs-CZ" altLang="cs-CZ" sz="2600" b="1" dirty="0"/>
              <a:t>informovaně a v obhajitelném zájmu </a:t>
            </a:r>
            <a:r>
              <a:rPr lang="cs-CZ" altLang="cs-CZ" sz="2600" dirty="0"/>
              <a:t>obchodní korporace; to neplatí, pokud takovéto rozhodování nebylo učiněno s nezbytnou loajalitou.</a:t>
            </a:r>
          </a:p>
          <a:p>
            <a:pPr lvl="1">
              <a:lnSpc>
                <a:spcPct val="100000"/>
              </a:lnSpc>
            </a:pPr>
            <a:endParaRPr lang="cs-CZ" altLang="cs-CZ" sz="2600" dirty="0"/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zpřísnění či zmírnění?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err="1"/>
              <a:t>safe</a:t>
            </a:r>
            <a:r>
              <a:rPr lang="cs-CZ" altLang="cs-CZ" sz="2600" dirty="0"/>
              <a:t> </a:t>
            </a:r>
            <a:r>
              <a:rPr lang="cs-CZ" altLang="cs-CZ" sz="2600" dirty="0" err="1"/>
              <a:t>harbour</a:t>
            </a:r>
            <a:r>
              <a:rPr lang="cs-CZ" altLang="cs-CZ" sz="2600" dirty="0"/>
              <a:t> pro pečlivost a znalosti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nekompromisní požadavek loajality</a:t>
            </a:r>
          </a:p>
          <a:p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9260746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BB222-4A73-434A-BE58-0C126BC1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 výkladu pravidla podnikatelského úsudku podle </a:t>
            </a:r>
            <a:r>
              <a:rPr lang="cs-CZ" dirty="0" err="1"/>
              <a:t>ObchZ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544625-DAA0-4CC3-9665-F4C637F7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2276872"/>
            <a:ext cx="9697444" cy="4204139"/>
          </a:xfrm>
        </p:spPr>
        <p:txBody>
          <a:bodyPr rtlCol="0">
            <a:normAutofit fontScale="92500" lnSpcReduction="20000"/>
          </a:bodyPr>
          <a:lstStyle/>
          <a:p>
            <a:pPr fontAlgn="b">
              <a:spcAft>
                <a:spcPts val="0"/>
              </a:spcAft>
              <a:defRPr/>
            </a:pPr>
            <a:r>
              <a:rPr lang="pl-PL" b="1" dirty="0"/>
              <a:t>29 Cdo 5036/2015</a:t>
            </a:r>
            <a:r>
              <a:rPr lang="pl-PL" dirty="0"/>
              <a:t> , </a:t>
            </a:r>
            <a:r>
              <a:rPr lang="cs-CZ" dirty="0"/>
              <a:t>29 </a:t>
            </a:r>
            <a:r>
              <a:rPr lang="cs-CZ" dirty="0" err="1"/>
              <a:t>Cdo</a:t>
            </a:r>
            <a:r>
              <a:rPr lang="cs-CZ" dirty="0"/>
              <a:t> 3914/2015,</a:t>
            </a:r>
            <a:endParaRPr lang="pl-PL" dirty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Aby dostál požadavku péče řádného hospodáře, je jednatel společnosti s ručením omezeným povinen jednat při výkonu své funkce (mimo jiné) s </a:t>
            </a:r>
            <a:r>
              <a:rPr lang="cs-CZ" b="1" dirty="0"/>
              <a:t>potřebnými znalostmi</a:t>
            </a:r>
            <a:r>
              <a:rPr lang="cs-CZ" dirty="0"/>
              <a:t>, a tedy i </a:t>
            </a:r>
            <a:r>
              <a:rPr lang="cs-CZ" b="1" dirty="0"/>
              <a:t>informovaně</a:t>
            </a:r>
            <a:r>
              <a:rPr lang="cs-CZ" dirty="0"/>
              <a:t>, tj. při konkrétním rozhodování využít </a:t>
            </a:r>
            <a:r>
              <a:rPr lang="cs-CZ" b="1" dirty="0"/>
              <a:t>rozumně dostupné (skutkové i právní) informační zdroje </a:t>
            </a:r>
            <a:r>
              <a:rPr lang="cs-CZ" dirty="0"/>
              <a:t>a na jejich základě pečlivě zvážit možné výhody i nevýhody (rozpoznatelná rizika) existujících variant podnikatelského rozhodnutí.</a:t>
            </a:r>
          </a:p>
          <a:p>
            <a:pPr fontAlgn="ctr">
              <a:spcAft>
                <a:spcPts val="0"/>
              </a:spcAft>
              <a:defRPr/>
            </a:pPr>
            <a:r>
              <a:rPr lang="cs-CZ" dirty="0"/>
              <a:t>Splnění této povinnosti je ovšem nezbytné posuzovat z pohledu </a:t>
            </a:r>
            <a:r>
              <a:rPr lang="cs-CZ" b="1" i="1" dirty="0"/>
              <a:t>ex ante</a:t>
            </a:r>
            <a:r>
              <a:rPr lang="cs-CZ" dirty="0"/>
              <a:t>, tj. prizmatem skutečností, které jednateli byly či při vynaložení příslušné péče (při využití dostupných informačních zdrojů) mohly a měly být známy v okamžiku, v němž dotčená podnikatelská rozhodnutí učinil.</a:t>
            </a:r>
          </a:p>
        </p:txBody>
      </p:sp>
    </p:spTree>
    <p:extLst>
      <p:ext uri="{BB962C8B-B14F-4D97-AF65-F5344CB8AC3E}">
        <p14:creationId xmlns:p14="http://schemas.microsoft.com/office/powerpoint/2010/main" val="24928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 porušení povinností</a:t>
            </a:r>
          </a:p>
        </p:txBody>
      </p:sp>
      <p:pic>
        <p:nvPicPr>
          <p:cNvPr id="25602" name="Picture 2" descr="Výsledek obrázku pro terminated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1628800"/>
            <a:ext cx="5904656" cy="495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503" y="649687"/>
            <a:ext cx="82296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Vybrané následky porušení povinností při výkonu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884" y="1949600"/>
            <a:ext cx="10172292" cy="49244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3200" dirty="0"/>
              <a:t>Interní  - ochrana korporace a jejich členů</a:t>
            </a:r>
            <a:endParaRPr lang="cs-CZ" dirty="0"/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Odpovědnost za škodu/jinou újmu vůči korporaci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Povinnost vydat korporaci získané obohacení nebo ho nahradit v penězích § 53/1 ZOK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Povinnost vrátit vyplacené odměny a pozastavení nároku na odměnu do budoucna (§ 62 ZOK)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Odvolání z funkce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3200" dirty="0"/>
              <a:t>Externí – ochrana věřitele</a:t>
            </a:r>
            <a:endParaRPr lang="cs-CZ" dirty="0"/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Vznik ručení za závazky korporace vůči třetím osobám – § 159/3 OZ, § 68 ZOK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Diskvalifikace dle § 63-37 ZOK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trestněprávní represe?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35422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18075-44ED-42E7-87C2-60A886C85806}"/>
              </a:ext>
            </a:extLst>
          </p:cNvPr>
          <p:cNvSpPr txBox="1">
            <a:spLocks noGrp="1"/>
          </p:cNvSpPr>
          <p:nvPr/>
        </p:nvSpPr>
        <p:spPr bwMode="auto">
          <a:xfrm>
            <a:off x="4729163" y="6524625"/>
            <a:ext cx="5688012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cs-CZ" sz="1200">
                <a:solidFill>
                  <a:srgbClr val="F7F6E1"/>
                </a:solidFill>
                <a:latin typeface="+mn-lt"/>
              </a:rPr>
              <a:t>Josef Šilhán, Právnická fakulta, MU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EFC00AD-6A0E-4E05-B75B-849DE61DFD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7618" y="1389480"/>
            <a:ext cx="10475581" cy="501132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3200" b="1" u="sng" dirty="0"/>
              <a:t>při zhoršení výsledků </a:t>
            </a:r>
            <a:r>
              <a:rPr lang="cs-CZ" altLang="cs-CZ" sz="3200" dirty="0"/>
              <a:t>(kromě náhrady újmy, vracení prospěchu, možnosti odvolání…)</a:t>
            </a:r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neposkytnutí plnění (§ 61/2): Jakékoliv odměny se nesmí poskytnout, pokud výkon funkce </a:t>
            </a:r>
            <a:r>
              <a:rPr lang="cs-CZ" altLang="cs-CZ" sz="2400" b="1" dirty="0"/>
              <a:t>zřejmě přispěl k nepříznivému hospodářskému výsledku</a:t>
            </a:r>
            <a:r>
              <a:rPr lang="cs-CZ" altLang="cs-CZ" sz="2400" dirty="0"/>
              <a:t> obchodní korporace, ledaže ten, kdo schválil smlouvu o výkonu funkce, rozhodne jinak</a:t>
            </a:r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vyloučení z funkce (§ 65)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3200" b="1" u="sng" dirty="0"/>
              <a:t>při úpadku („bankrotu“)</a:t>
            </a:r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ručení věřitelům (§ 68)</a:t>
            </a:r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vyloučení z funkce (§ 63-64)</a:t>
            </a:r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vracení prospěchu (§ 62) – při nepodání </a:t>
            </a:r>
            <a:r>
              <a:rPr lang="cs-CZ" altLang="cs-CZ" sz="2400" dirty="0" err="1"/>
              <a:t>ins</a:t>
            </a:r>
            <a:r>
              <a:rPr lang="cs-CZ" altLang="cs-CZ" sz="2400" dirty="0"/>
              <a:t>. návrhu</a:t>
            </a:r>
          </a:p>
          <a:p>
            <a:pPr marL="1085850" lvl="2" indent="-1714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400" dirty="0"/>
          </a:p>
          <a:p>
            <a:pPr marL="1657350" lvl="3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+ trestní sankce</a:t>
            </a:r>
          </a:p>
          <a:p>
            <a:pPr marL="1257300" lvl="2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2000" dirty="0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793EAD9-5589-48A7-B406-3C4AC7639D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3200"/>
              <a:t>Důsledky porušení PŘH II.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Výsledek obrázku pro no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384" y="139510"/>
            <a:ext cx="1608113" cy="1849330"/>
          </a:xfrm>
          <a:prstGeom prst="rect">
            <a:avLst/>
          </a:prstGeom>
          <a:noFill/>
        </p:spPr>
      </p:pic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722784" y="492675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Ručení a insolvence </a:t>
            </a:r>
            <a:br>
              <a:rPr lang="cs-CZ" dirty="0"/>
            </a:br>
            <a:r>
              <a:rPr lang="cs-CZ" dirty="0"/>
              <a:t>- § 68 ZOK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159786" y="2033464"/>
            <a:ext cx="9400711" cy="4824536"/>
          </a:xfrm>
        </p:spPr>
        <p:txBody>
          <a:bodyPr>
            <a:normAutofit/>
          </a:bodyPr>
          <a:lstStyle/>
          <a:p>
            <a:r>
              <a:rPr lang="cs-CZ" sz="2400" dirty="0"/>
              <a:t>Soud může na </a:t>
            </a:r>
            <a:r>
              <a:rPr lang="cs-CZ" sz="2400" i="1" dirty="0"/>
              <a:t>návrh </a:t>
            </a:r>
            <a:r>
              <a:rPr lang="cs-CZ" sz="2400" i="1" dirty="0" err="1"/>
              <a:t>insolvenčního</a:t>
            </a:r>
            <a:r>
              <a:rPr lang="cs-CZ" sz="2400" i="1" dirty="0"/>
              <a:t> správce nebo věřitele </a:t>
            </a:r>
            <a:r>
              <a:rPr lang="cs-CZ" sz="2400" dirty="0"/>
              <a:t>obchodní korporace rozhodnout, že člen nebo bývalý člen jejího statutárního orgánu ručí za </a:t>
            </a:r>
            <a:r>
              <a:rPr lang="cs-CZ" sz="2400" b="1" dirty="0"/>
              <a:t>splnění jejích povinností</a:t>
            </a:r>
            <a:r>
              <a:rPr lang="cs-CZ" sz="2400" dirty="0"/>
              <a:t>, jestliže:</a:t>
            </a:r>
          </a:p>
          <a:p>
            <a:pPr>
              <a:buFont typeface="Georgia" pitchFamily="18" charset="0"/>
              <a:buNone/>
            </a:pPr>
            <a:r>
              <a:rPr lang="cs-CZ" sz="2400" i="1" dirty="0"/>
              <a:t>	a)</a:t>
            </a:r>
            <a:r>
              <a:rPr lang="cs-CZ" sz="2400" dirty="0"/>
              <a:t> bylo rozhodnuto, že obchodní korporace </a:t>
            </a:r>
            <a:r>
              <a:rPr lang="cs-CZ" sz="2400" b="1" dirty="0"/>
              <a:t>je v úpadku</a:t>
            </a:r>
            <a:r>
              <a:rPr lang="cs-CZ" sz="2400" dirty="0"/>
              <a:t>, a</a:t>
            </a:r>
          </a:p>
          <a:p>
            <a:pPr>
              <a:buFont typeface="Georgia" pitchFamily="18" charset="0"/>
              <a:buNone/>
            </a:pPr>
            <a:r>
              <a:rPr lang="cs-CZ" sz="2400" i="1" dirty="0"/>
              <a:t>	b)</a:t>
            </a:r>
            <a:r>
              <a:rPr lang="cs-CZ" sz="2400" dirty="0"/>
              <a:t> člen nebo bývalý člen statutárního orgánu obchodní korporace </a:t>
            </a:r>
            <a:r>
              <a:rPr lang="cs-CZ" sz="2400" b="1" dirty="0"/>
              <a:t>věděli nebo měli a mohli </a:t>
            </a:r>
            <a:r>
              <a:rPr lang="cs-CZ" sz="2400" dirty="0"/>
              <a:t>vědět, že je obchodní korporace v </a:t>
            </a:r>
            <a:r>
              <a:rPr lang="cs-CZ" sz="2400" b="1" dirty="0"/>
              <a:t>hrozícím úpadku </a:t>
            </a:r>
            <a:r>
              <a:rPr lang="cs-CZ" sz="2400" dirty="0"/>
              <a:t>podle jiného právního předpisu, a v </a:t>
            </a:r>
            <a:r>
              <a:rPr lang="cs-CZ" sz="2400" b="1" dirty="0"/>
              <a:t>rozporu s péčí řádného hospodáře neučinili </a:t>
            </a:r>
            <a:r>
              <a:rPr lang="cs-CZ" sz="2400" dirty="0"/>
              <a:t>za účelem jeho odvrácení </a:t>
            </a:r>
            <a:r>
              <a:rPr lang="cs-CZ" sz="2400" b="1" dirty="0"/>
              <a:t>vše potřebné </a:t>
            </a:r>
            <a:r>
              <a:rPr lang="cs-CZ" sz="2400" dirty="0"/>
              <a:t>a rozumně předpokladatelné.</a:t>
            </a:r>
          </a:p>
          <a:p>
            <a:r>
              <a:rPr lang="cs-CZ" dirty="0"/>
              <a:t>Nevztahuje se na „krizový management“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2EE6F-C74C-4B3A-9C84-CE50B312251C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8194" name="AutoShape 2" descr="Výsledek obrázku pro no mone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Výsledek obrázku pro no mone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Střet zájmů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720000" y="1588168"/>
            <a:ext cx="11057999" cy="503722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obecně § 437 OZ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§ 54 a 55 násl. ZOK možnost korporačního odklizení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2000" dirty="0"/>
              <a:t>Sunlight is said to be the best of disinfectants</a:t>
            </a:r>
            <a:r>
              <a:rPr lang="cs-CZ" sz="2000" dirty="0"/>
              <a:t> (Louis </a:t>
            </a:r>
            <a:r>
              <a:rPr lang="cs-CZ" sz="2000" dirty="0" err="1"/>
              <a:t>Dembitz</a:t>
            </a:r>
            <a:r>
              <a:rPr lang="cs-CZ" sz="2000" dirty="0"/>
              <a:t> Brandeis 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2400" b="1" dirty="0"/>
              <a:t>oznamovací povinnost </a:t>
            </a:r>
            <a:r>
              <a:rPr lang="cs-CZ" altLang="cs-CZ" sz="2400" dirty="0"/>
              <a:t>(§54 ZOK)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oznámit svůj střet zájmů ostatním členům orgánu + kontrolnímu orgánu (pokud není, tak nejvyššímu)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kontrolní orgán posoudí a případně zakáže jednání nebo i pozastaví výkon funkce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nejen </a:t>
            </a:r>
            <a:r>
              <a:rPr lang="cs-CZ" altLang="cs-CZ" sz="2400" i="1" dirty="0"/>
              <a:t>svůj</a:t>
            </a:r>
            <a:r>
              <a:rPr lang="cs-CZ" altLang="cs-CZ" sz="2400" dirty="0"/>
              <a:t> střet zájmů, ale i osoby blízké + osoby jím ovlivněné a ovládané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2400" b="1" dirty="0"/>
              <a:t>tzv. vnitřní obchodování  </a:t>
            </a:r>
            <a:r>
              <a:rPr lang="cs-CZ" altLang="cs-CZ" sz="2400" dirty="0"/>
              <a:t>– smlouvy korporace s jejími vlastními orgány, nebo osobami blízkými a ovlivněnými či ovládanými</a:t>
            </a:r>
          </a:p>
          <a:p>
            <a:pPr marL="1200150" lvl="2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dirty="0"/>
              <a:t>nutno oznámit</a:t>
            </a:r>
          </a:p>
          <a:p>
            <a:pPr marL="1200150" lvl="2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dirty="0"/>
              <a:t>kontrolní orgán může uzavření smlouvy zakázat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smlouvy v rámci </a:t>
            </a:r>
            <a:r>
              <a:rPr lang="cs-CZ" altLang="cs-CZ" sz="2400" b="1" dirty="0"/>
              <a:t>běžného obchodního styku </a:t>
            </a:r>
            <a:r>
              <a:rPr lang="cs-CZ" altLang="cs-CZ" sz="2400" dirty="0"/>
              <a:t>nejsou problém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pravidla platí nejen pro všechny členy orgánů, ale i pro </a:t>
            </a:r>
            <a:r>
              <a:rPr lang="cs-CZ" altLang="cs-CZ" sz="2400" b="1" dirty="0"/>
              <a:t>prokuristy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DFC6D-42EA-4D8E-B662-AB3DFD67D34C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32686CB-1A1E-4500-BC0E-0C7C9F4454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92096" y="1772816"/>
          <a:ext cx="81963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B7267-7A26-4C45-AA33-2280960783EE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75C7328-0496-4D31-8ABC-0EB2FC57B27C}"/>
              </a:ext>
            </a:extLst>
          </p:cNvPr>
          <p:cNvGraphicFramePr/>
          <p:nvPr/>
        </p:nvGraphicFramePr>
        <p:xfrm>
          <a:off x="348615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- opakování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8A88-8767-4004-A0A3-9AB99E4E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00556C0F-2363-4EE3-819E-44550D926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95" y="2286001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4434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2"/>
          <p:cNvSpPr>
            <a:spLocks noGrp="1"/>
          </p:cNvSpPr>
          <p:nvPr>
            <p:ph type="body" sz="half" idx="2"/>
          </p:nvPr>
        </p:nvSpPr>
        <p:spPr>
          <a:xfrm>
            <a:off x="3215680" y="332656"/>
            <a:ext cx="5544616" cy="25209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cs-CZ" sz="4400" dirty="0">
                <a:latin typeface="+mj-lt"/>
                <a:ea typeface="+mj-ea"/>
                <a:cs typeface="+mj-cs"/>
              </a:rPr>
              <a:t>Předpoklady pro výkon funkce člena orgánu</a:t>
            </a:r>
          </a:p>
          <a:p>
            <a:pPr algn="ctr" eaLnBrk="1" hangingPunct="1">
              <a:spcBef>
                <a:spcPct val="0"/>
              </a:spcBef>
            </a:pP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626FF-C079-4F80-B95D-557C654BDF68}" type="slidenum">
              <a:rPr lang="cs-CZ" altLang="cs-CZ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>
              <a:cs typeface="Arial" charset="0"/>
            </a:endParaRPr>
          </a:p>
        </p:txBody>
      </p:sp>
      <p:sp>
        <p:nvSpPr>
          <p:cNvPr id="5124" name="Podnadpis 2"/>
          <p:cNvSpPr>
            <a:spLocks/>
          </p:cNvSpPr>
          <p:nvPr/>
        </p:nvSpPr>
        <p:spPr bwMode="auto">
          <a:xfrm>
            <a:off x="8112126" y="5589589"/>
            <a:ext cx="1952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5720"/>
          <a:lstStyle/>
          <a:p>
            <a:pPr>
              <a:buClr>
                <a:srgbClr val="A04DA3"/>
              </a:buClr>
            </a:pPr>
            <a:endParaRPr lang="cs-CZ" altLang="cs-CZ" sz="1500">
              <a:latin typeface="Calibri" pitchFamily="34" charset="0"/>
            </a:endParaRPr>
          </a:p>
        </p:txBody>
      </p:sp>
      <p:pic>
        <p:nvPicPr>
          <p:cNvPr id="7" name="Picture 2" descr="Výsledek obrázku pro not a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732" y="2281976"/>
            <a:ext cx="4608512" cy="446304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regulace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898358" y="1716505"/>
            <a:ext cx="9092127" cy="44396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 Ochrana korporace a jejích společníků před osobami, u kterých je důvodná obava, že nebudou vykonávat činnost řádně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 Zprostředkovaně ochrana věřitelů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 Nezkoumá se subjektivní způsobilost (vhodnost, kvalifikace), ale existence objektivních jevů, které vyvolávají pochybnost o způsobilosti (např. předchozí trestná činnost).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 Subjektivní způsobilost k výkonu funkce řeší nejvyšší orgán při jmenování, popř. ji vyžaduje standard péče.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fld id="{9C969BD3-2C42-4C0F-9430-B8D775E8E1D8}" type="slidenum">
              <a:rPr lang="cs-CZ" smtClean="0"/>
              <a:pPr marL="171450" indent="-171450">
                <a:buFont typeface="Wingdings" panose="05000000000000000000" pitchFamily="2" charset="2"/>
                <a:buChar char="§"/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regulace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§ 152 a násl. OZ – obecná úprava právnických osob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§ 46 ZOK – speciální úprava pro obchodní korporace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(§ 63 ZOK - diskvalifikace)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§ 6 a 8 a násl. živnostenského zákona – speciální úprava na základě odkazu v ZOK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69BD3-2C42-4C0F-9430-B8D775E8E1D8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2D5096-3D24-4E75-814B-261D5B63379D}"/>
              </a:ext>
            </a:extLst>
          </p:cNvPr>
          <p:cNvGraphicFramePr/>
          <p:nvPr/>
        </p:nvGraphicFramePr>
        <p:xfrm>
          <a:off x="2063552" y="2406704"/>
          <a:ext cx="83186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předpokladů pro výkon funkce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718800" y="1872000"/>
            <a:ext cx="11059200" cy="45987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Plná svéprávnost (§ 152 odst. 2 OZ)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Bezúhonnost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Absence překážky provozování živnosti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Absence diskvalifikace § 66 ZOK</a:t>
            </a:r>
          </a:p>
          <a:p>
            <a:r>
              <a:rPr lang="cs-CZ" dirty="0"/>
              <a:t> </a:t>
            </a:r>
            <a:r>
              <a:rPr lang="cs-CZ" sz="2400" b="1" dirty="0">
                <a:solidFill>
                  <a:srgbClr val="0070C0"/>
                </a:solidFill>
              </a:rPr>
              <a:t>+ </a:t>
            </a:r>
            <a:r>
              <a:rPr lang="cs-CZ" dirty="0"/>
              <a:t>§ 46/2 ZOK splnění informační povinnosti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67DF2-830E-4DFC-BCA5-150F4CB4889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567608" y="764704"/>
            <a:ext cx="8820150" cy="1066800"/>
          </a:xfrm>
        </p:spPr>
        <p:txBody>
          <a:bodyPr/>
          <a:lstStyle/>
          <a:p>
            <a:r>
              <a:rPr lang="cs-CZ" dirty="0"/>
              <a:t>Základ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Svéprávnost § 152/2 OZ 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Fyzická osoba, která je členem orgánu právnické osoby a která je do funkce volena, jmenována či jinak povolána (dále jen „</a:t>
            </a:r>
            <a:r>
              <a:rPr lang="cs-CZ" sz="1800" b="1" dirty="0"/>
              <a:t>člen voleného orgánu</a:t>
            </a:r>
            <a:r>
              <a:rPr lang="cs-CZ" sz="1800" dirty="0"/>
              <a:t>“), musí </a:t>
            </a:r>
            <a:r>
              <a:rPr lang="cs-CZ" sz="1800" b="1" u="sng" dirty="0"/>
              <a:t>být plně svéprávná.</a:t>
            </a:r>
            <a:r>
              <a:rPr lang="cs-CZ" sz="1800" dirty="0"/>
              <a:t> To platí i pro zástupce právnické osoby, která je sama členem voleného orgánu jiné právnické osoby.</a:t>
            </a:r>
          </a:p>
          <a:p>
            <a:pPr lvl="1">
              <a:lnSpc>
                <a:spcPct val="100000"/>
              </a:lnSpc>
            </a:pPr>
            <a:r>
              <a:rPr lang="cs-CZ" sz="1800" dirty="0"/>
              <a:t>Zletilosti § 30 OZ</a:t>
            </a:r>
          </a:p>
          <a:p>
            <a:pPr lvl="1">
              <a:lnSpc>
                <a:spcPct val="100000"/>
              </a:lnSpc>
            </a:pPr>
            <a:endParaRPr lang="cs-CZ" dirty="0"/>
          </a:p>
          <a:p>
            <a:r>
              <a:rPr lang="cs-CZ" dirty="0"/>
              <a:t>§ 46 ZOK</a:t>
            </a:r>
          </a:p>
          <a:p>
            <a:pPr lvl="1">
              <a:lnSpc>
                <a:spcPct val="100000"/>
              </a:lnSpc>
            </a:pPr>
            <a:r>
              <a:rPr lang="cs-CZ" sz="1800" i="1" dirty="0"/>
              <a:t>(1)</a:t>
            </a:r>
            <a:r>
              <a:rPr lang="cs-CZ" sz="1800" dirty="0"/>
              <a:t> Členem orgánu obchodní korporace nemůže být také ten, kdo není </a:t>
            </a:r>
            <a:r>
              <a:rPr lang="cs-CZ" sz="1800" b="1" dirty="0"/>
              <a:t>bezúhonný</a:t>
            </a:r>
            <a:r>
              <a:rPr lang="cs-CZ" sz="1800" dirty="0"/>
              <a:t> ve smyslu zákona o živnostenském podnikání, a ani ten, u koho </a:t>
            </a:r>
            <a:r>
              <a:rPr lang="cs-CZ" sz="1800" b="1" dirty="0"/>
              <a:t>nastala skutečnost, která je překážkou provozování živnosti.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415C0-73EE-408A-8376-0318317EF3E5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dle ŽZ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719999" y="1555443"/>
            <a:ext cx="10753199" cy="492455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i="1" dirty="0"/>
              <a:t> </a:t>
            </a:r>
            <a:r>
              <a:rPr lang="cs-CZ" b="1" dirty="0"/>
              <a:t>BEZŮHONNOST DLE ŽZ: </a:t>
            </a:r>
            <a:r>
              <a:rPr lang="cs-CZ" i="1" dirty="0"/>
              <a:t>§ 6 </a:t>
            </a:r>
            <a:r>
              <a:rPr lang="cs-CZ" dirty="0"/>
              <a:t>odst. 2 ŽZ:  Za bezúhonnou se pro účely tohoto zákona nepovažuje osoba, která byla pravomocně odsouzena pro trestný čin spáchaný </a:t>
            </a:r>
            <a:r>
              <a:rPr lang="cs-CZ" b="1" dirty="0"/>
              <a:t>úmyslně</a:t>
            </a:r>
            <a:r>
              <a:rPr lang="cs-CZ" dirty="0"/>
              <a:t>, jestliže byl tento trestný čin spáchán </a:t>
            </a:r>
            <a:r>
              <a:rPr lang="cs-CZ" b="1" dirty="0"/>
              <a:t>v souvislosti s podnikáním, anebo s předmětem podnikání, o který žádá nebo který ohlašuje</a:t>
            </a:r>
            <a:r>
              <a:rPr lang="cs-CZ" dirty="0"/>
              <a:t>, pokud se na ni nehledí, jako by nebyla odsouzena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třeba vycházet z toho, zda (budoucí) člen orgánu byl pravomocně odsouzen za trestný čin související s podnikáním obchodní korporace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 </a:t>
            </a:r>
            <a:r>
              <a:rPr lang="cs-CZ" sz="2100" i="1" dirty="0"/>
              <a:t>NS 29 </a:t>
            </a:r>
            <a:r>
              <a:rPr lang="cs-CZ" sz="2100" i="1" dirty="0" err="1"/>
              <a:t>Cdo</a:t>
            </a:r>
            <a:r>
              <a:rPr lang="cs-CZ" sz="2100" i="1" dirty="0"/>
              <a:t> 4154/2010: podstatné pro posouzení podmínky bezúhonnosti je, zda byl jednatel pravomocně odsouzen pro úmyslný trestný čin související s podnikáním, nikoliv zda v předmětu podnikání, jehož se trestný čin týkal, stále podniká.</a:t>
            </a:r>
            <a:endParaRPr lang="cs-CZ" sz="2100" dirty="0"/>
          </a:p>
          <a:p>
            <a:pPr marL="2857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dirty="0"/>
              <a:t>Překážky provozování živnosti dle § 8 ŽZ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 </a:t>
            </a:r>
            <a:r>
              <a:rPr lang="cs-CZ" sz="2100" b="1" dirty="0"/>
              <a:t>prohlášení konkurzu na majetek osoby</a:t>
            </a:r>
            <a:r>
              <a:rPr lang="cs-CZ" sz="2100" dirty="0"/>
              <a:t> (působí 3 roky od právní moci…)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byl uložen </a:t>
            </a:r>
            <a:r>
              <a:rPr lang="cs-CZ" sz="2100" b="1" dirty="0"/>
              <a:t>zákaz činnosti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EA918-5AB4-44EA-A8B0-9E0214C9C3AA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110</TotalTime>
  <Words>2057</Words>
  <Application>Microsoft Office PowerPoint</Application>
  <PresentationFormat>Širokoúhlá obrazovka</PresentationFormat>
  <Paragraphs>190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Lucida Grande</vt:lpstr>
      <vt:lpstr>Tahoma</vt:lpstr>
      <vt:lpstr>Times New Roman</vt:lpstr>
      <vt:lpstr>Wingdings</vt:lpstr>
      <vt:lpstr>Prezentace_MU_CZ</vt:lpstr>
      <vt:lpstr>Obchodní korporace z pohledu člena statutárního orgánu</vt:lpstr>
      <vt:lpstr>Problém zmocnění: principal-agent problem</vt:lpstr>
      <vt:lpstr>Základní pojmy - opakování</vt:lpstr>
      <vt:lpstr>Prezentace aplikace PowerPoint</vt:lpstr>
      <vt:lpstr>Cíl regulace</vt:lpstr>
      <vt:lpstr>Struktura regulace</vt:lpstr>
      <vt:lpstr>Přehled předpokladů pro výkon funkce</vt:lpstr>
      <vt:lpstr>Základ </vt:lpstr>
      <vt:lpstr>Podmínky dle ŽZ</vt:lpstr>
      <vt:lpstr>Insolvence (?)</vt:lpstr>
      <vt:lpstr>Vznik a zánik funkce, zdánlivost</vt:lpstr>
      <vt:lpstr>Okamžik vzniku/zániku funkce</vt:lpstr>
      <vt:lpstr>Důsledky od/zamítnutí zápisu do OR</vt:lpstr>
      <vt:lpstr>Smlouva o výkonu funkce a problematika odměňování</vt:lpstr>
      <vt:lpstr>Smlouva o výkonu funkce § 59 a násl. ZOK</vt:lpstr>
      <vt:lpstr>Odměny nad rámec smlouvy o výkonu funkce § 61/1 ZOK</vt:lpstr>
      <vt:lpstr>Nevyplacení odměn § 61/2 ZOK</vt:lpstr>
      <vt:lpstr>Vracení odměn  § 62/ ZOK</vt:lpstr>
      <vt:lpstr>Péče řádného hospodáře a pravidlo podnikatelského úsudku</vt:lpstr>
      <vt:lpstr>Péče řádného hospodáře</vt:lpstr>
      <vt:lpstr>Struktura</vt:lpstr>
      <vt:lpstr>Domněnka porušení PŘH</vt:lpstr>
      <vt:lpstr>Pravidlo podnikatelského úsudku</vt:lpstr>
      <vt:lpstr>K výkladu pravidla podnikatelského úsudku podle ObchZ</vt:lpstr>
      <vt:lpstr>Následky porušení povinností</vt:lpstr>
      <vt:lpstr>Vybrané následky porušení povinností při výkonu funkce</vt:lpstr>
      <vt:lpstr>Důsledky porušení PŘH II.</vt:lpstr>
      <vt:lpstr>Ručení a insolvence  - § 68 ZOK</vt:lpstr>
      <vt:lpstr>Střet zájmů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Houdek</dc:creator>
  <cp:lastModifiedBy>Zdeněk Houdek</cp:lastModifiedBy>
  <cp:revision>1</cp:revision>
  <cp:lastPrinted>1601-01-01T00:00:00Z</cp:lastPrinted>
  <dcterms:created xsi:type="dcterms:W3CDTF">2019-09-11T13:51:54Z</dcterms:created>
  <dcterms:modified xsi:type="dcterms:W3CDTF">2020-02-27T07:20:58Z</dcterms:modified>
</cp:coreProperties>
</file>