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4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65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9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6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3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A67F7-9D9B-4E8C-AD88-8CB2195EAC03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78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dehnalova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Ing. Pavla </a:t>
            </a:r>
            <a:r>
              <a:rPr lang="cs-CZ" dirty="0" err="1" smtClean="0"/>
              <a:t>Marciánová</a:t>
            </a:r>
            <a:r>
              <a:rPr lang="cs-CZ" dirty="0" smtClean="0"/>
              <a:t>, Ph.D.</a:t>
            </a:r>
          </a:p>
          <a:p>
            <a:r>
              <a:rPr lang="cs-CZ" dirty="0" smtClean="0"/>
              <a:t>Office 550, mail: </a:t>
            </a:r>
            <a:r>
              <a:rPr lang="cs-CZ" dirty="0" smtClean="0">
                <a:hlinkClick r:id="rId2"/>
              </a:rPr>
              <a:t>odehnalova@mail.muni.cz</a:t>
            </a:r>
            <a:endParaRPr lang="cs-CZ" dirty="0" smtClean="0"/>
          </a:p>
          <a:p>
            <a:r>
              <a:rPr lang="cs-CZ" dirty="0" smtClean="0"/>
              <a:t>Office </a:t>
            </a:r>
            <a:r>
              <a:rPr lang="cs-CZ" dirty="0" err="1" smtClean="0"/>
              <a:t>hours</a:t>
            </a:r>
            <a:r>
              <a:rPr lang="cs-CZ" dirty="0" smtClean="0"/>
              <a:t>: WE </a:t>
            </a:r>
            <a:r>
              <a:rPr lang="cs-CZ" dirty="0" smtClean="0"/>
              <a:t>10:00-11:00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on </a:t>
            </a:r>
            <a:r>
              <a:rPr lang="cs-CZ" dirty="0" err="1" smtClean="0"/>
              <a:t>seminars</a:t>
            </a:r>
            <a:r>
              <a:rPr lang="cs-CZ" dirty="0" smtClean="0"/>
              <a:t> – 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solving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, 2 absence </a:t>
            </a:r>
            <a:r>
              <a:rPr lang="cs-CZ" dirty="0" err="1" smtClean="0"/>
              <a:t>allowed</a:t>
            </a:r>
            <a:endParaRPr lang="cs-CZ" dirty="0" smtClean="0"/>
          </a:p>
          <a:p>
            <a:r>
              <a:rPr lang="cs-CZ" dirty="0" smtClean="0"/>
              <a:t>E</a:t>
            </a:r>
            <a:r>
              <a:rPr lang="en-US" dirty="0" err="1" smtClean="0"/>
              <a:t>laboration</a:t>
            </a:r>
            <a:r>
              <a:rPr lang="en-US" dirty="0" smtClean="0"/>
              <a:t> </a:t>
            </a:r>
            <a:r>
              <a:rPr lang="en-US" dirty="0"/>
              <a:t>of seminar paper </a:t>
            </a:r>
            <a:r>
              <a:rPr lang="en-US" dirty="0" smtClean="0"/>
              <a:t>(followed </a:t>
            </a:r>
            <a:r>
              <a:rPr lang="en-US" dirty="0"/>
              <a:t>by the PowerPoint presentation) min limit 60% for </a:t>
            </a:r>
            <a:r>
              <a:rPr lang="en-US" dirty="0" smtClean="0"/>
              <a:t>paper</a:t>
            </a:r>
            <a:endParaRPr lang="cs-CZ" dirty="0" smtClean="0"/>
          </a:p>
          <a:p>
            <a:r>
              <a:rPr lang="en-US" dirty="0"/>
              <a:t>Course is completed by the written </a:t>
            </a:r>
            <a:r>
              <a:rPr lang="en-US" dirty="0" smtClean="0"/>
              <a:t>exam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 100 </a:t>
            </a:r>
            <a:r>
              <a:rPr lang="cs-CZ" dirty="0" err="1" smtClean="0"/>
              <a:t>points</a:t>
            </a:r>
            <a:endParaRPr lang="cs-CZ" dirty="0" smtClean="0"/>
          </a:p>
          <a:p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:  </a:t>
            </a:r>
          </a:p>
          <a:p>
            <a:r>
              <a:rPr lang="cs-CZ" dirty="0" smtClean="0"/>
              <a:t>A: 100 -93</a:t>
            </a:r>
          </a:p>
          <a:p>
            <a:r>
              <a:rPr lang="cs-CZ" dirty="0" smtClean="0"/>
              <a:t>B: 92-84</a:t>
            </a:r>
          </a:p>
          <a:p>
            <a:r>
              <a:rPr lang="cs-CZ" dirty="0" smtClean="0"/>
              <a:t>C: 85-78</a:t>
            </a:r>
          </a:p>
          <a:p>
            <a:r>
              <a:rPr lang="cs-CZ" dirty="0" smtClean="0"/>
              <a:t>D: 77-69</a:t>
            </a:r>
          </a:p>
          <a:p>
            <a:r>
              <a:rPr lang="cs-CZ" dirty="0" smtClean="0"/>
              <a:t>E : 68-60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582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occassion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test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prepare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 to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 ;)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23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–</a:t>
            </a:r>
            <a:r>
              <a:rPr lang="en-US" dirty="0" smtClean="0"/>
              <a:t>PowerPoint presentation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background </a:t>
            </a:r>
            <a:r>
              <a:rPr lang="cs-CZ" dirty="0" err="1" smtClean="0"/>
              <a:t>followed</a:t>
            </a:r>
            <a:r>
              <a:rPr lang="cs-CZ" dirty="0" smtClean="0"/>
              <a:t> by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implication</a:t>
            </a:r>
            <a:r>
              <a:rPr lang="cs-CZ" dirty="0" smtClean="0"/>
              <a:t>( video, case study) cca </a:t>
            </a:r>
            <a:r>
              <a:rPr lang="cs-CZ" dirty="0" err="1" smtClean="0"/>
              <a:t>for</a:t>
            </a:r>
            <a:r>
              <a:rPr lang="cs-CZ" dirty="0" smtClean="0"/>
              <a:t> 15-20 </a:t>
            </a:r>
            <a:r>
              <a:rPr lang="cs-CZ" dirty="0" err="1" smtClean="0"/>
              <a:t>minutes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 smtClean="0"/>
              <a:t>seminar</a:t>
            </a:r>
            <a:r>
              <a:rPr lang="cs-CZ" dirty="0" smtClean="0"/>
              <a:t> = 1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0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Porters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Business </a:t>
            </a:r>
            <a:r>
              <a:rPr lang="cs-CZ" dirty="0" err="1" smtClean="0"/>
              <a:t>specifics</a:t>
            </a:r>
            <a:r>
              <a:rPr lang="cs-CZ" dirty="0" smtClean="0"/>
              <a:t> in SME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business</a:t>
            </a:r>
          </a:p>
          <a:p>
            <a:pPr lvl="0"/>
            <a:r>
              <a:rPr lang="cs-CZ" dirty="0" err="1" smtClean="0"/>
              <a:t>Demand</a:t>
            </a:r>
            <a:r>
              <a:rPr lang="cs-CZ" dirty="0" smtClean="0"/>
              <a:t> and </a:t>
            </a:r>
            <a:r>
              <a:rPr lang="cs-CZ" dirty="0" err="1" smtClean="0"/>
              <a:t>customers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endParaRPr lang="cs-CZ" dirty="0" smtClean="0"/>
          </a:p>
          <a:p>
            <a:pPr lvl="0"/>
            <a:r>
              <a:rPr lang="cs-CZ" dirty="0" smtClean="0"/>
              <a:t>Business </a:t>
            </a:r>
            <a:r>
              <a:rPr lang="cs-CZ" dirty="0" err="1" smtClean="0"/>
              <a:t>environemnet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0"/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 PVC)</a:t>
            </a:r>
          </a:p>
          <a:p>
            <a:pPr lvl="0"/>
            <a:r>
              <a:rPr lang="cs-CZ" dirty="0" err="1" smtClean="0"/>
              <a:t>Supporting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 PVC)</a:t>
            </a:r>
          </a:p>
          <a:p>
            <a:pPr lvl="0"/>
            <a:r>
              <a:rPr lang="cs-CZ" dirty="0" err="1" smtClean="0"/>
              <a:t>Innovation</a:t>
            </a:r>
            <a:endParaRPr lang="cs-CZ" dirty="0" smtClean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34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171</Words>
  <Application>Microsoft Office PowerPoint</Application>
  <PresentationFormat>Předvádění na obrazovce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Seminar</vt:lpstr>
      <vt:lpstr>Assessment methods</vt:lpstr>
      <vt:lpstr>Test</vt:lpstr>
      <vt:lpstr>Seminar paper</vt:lpstr>
      <vt:lpstr>List of themes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</dc:title>
  <dc:creator>Odehnalova Pavla</dc:creator>
  <cp:lastModifiedBy>Odehnalova Pavla</cp:lastModifiedBy>
  <cp:revision>19</cp:revision>
  <dcterms:created xsi:type="dcterms:W3CDTF">2017-02-16T07:57:32Z</dcterms:created>
  <dcterms:modified xsi:type="dcterms:W3CDTF">2020-02-17T08:56:57Z</dcterms:modified>
</cp:coreProperties>
</file>