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92" r:id="rId3"/>
    <p:sldId id="293" r:id="rId4"/>
    <p:sldId id="294" r:id="rId5"/>
    <p:sldId id="295" r:id="rId6"/>
    <p:sldId id="290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2" d="100"/>
          <a:sy n="92" d="100"/>
        </p:scale>
        <p:origin x="-558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410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8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8111" y="2744500"/>
            <a:ext cx="11361600" cy="1171580"/>
          </a:xfrm>
        </p:spPr>
        <p:txBody>
          <a:bodyPr/>
          <a:lstStyle/>
          <a:p>
            <a:r>
              <a:rPr lang="da-DK" dirty="0"/>
              <a:t>Realizace a ukončení projektů ESIF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latin typeface="Helvetica CE"/>
                <a:ea typeface="Helvetica CE"/>
                <a:cs typeface="Helvetica CE"/>
              </a:rPr>
              <a:t>Realizace projektu (1)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815688" y="1592984"/>
            <a:ext cx="10363200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Výstupy hodnocení + doklady + podepsání právního aktu (přezkumy rozhodnutí ad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Vytvoření funkčního systému v rámci organizace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Spolupráce s poskytovatelem podpory (změnové režimy ad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Spolupráce s partnery (podepsaná partnerská smlouva a co dále), typy partnerství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Dodávání dokumentů při zahájení projektu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Využívání IS KP/MS2014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+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Nastavení oblasti veřejné podpory, příjmy projektu ad.</a:t>
            </a:r>
          </a:p>
        </p:txBody>
      </p:sp>
    </p:spTree>
    <p:extLst>
      <p:ext uri="{BB962C8B-B14F-4D97-AF65-F5344CB8AC3E}">
        <p14:creationId xmlns:p14="http://schemas.microsoft.com/office/powerpoint/2010/main" val="27129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22481" y="539666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Helvetica CE"/>
                <a:ea typeface="Helvetica CE"/>
                <a:cs typeface="Helvetica CE"/>
              </a:rPr>
              <a:t>Realizace projektu (2)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18155" y="1474411"/>
            <a:ext cx="10363200" cy="43576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Fungování týmu (změny, externí odborníci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Vykazování výstupů (karty účastníka ad.)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Kontroly projektu (kontrola na místě, administrativní kontrola, práce s implementační strukturou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…)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Veřejné zakázky (vytvoření systému, výběrová řízení, povinnosti zadavatele ad.)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Plánování akcí/aktivit (specifikace investičních projektů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Monitorování výstupů (možnosti změn, procesy řízení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…)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Specifikace jednotlivých OP – např. problematika finančních milníků  </a:t>
            </a: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28315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90847" y="478486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Helvetica CE"/>
                <a:ea typeface="Helvetica CE"/>
                <a:cs typeface="Helvetica CE"/>
              </a:rPr>
              <a:t>Realizace projektu (3)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29550" y="1331755"/>
            <a:ext cx="10718384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Čerpání rozpočtu (problematika přímých, nepřímých/paušálních nákladů…), lhůty, limity ad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Spolufinancování – finanční plnění, věcné příspěvky ad.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Monitorovací zprávy – průběžná zpráva o realizaci projektu (</a:t>
            </a:r>
            <a:r>
              <a:rPr lang="cs-CZ" altLang="cs-CZ" sz="2000" dirty="0" err="1" smtClean="0">
                <a:latin typeface="Helvetica CE"/>
                <a:ea typeface="Helvetica CE"/>
                <a:cs typeface="Helvetica CE"/>
              </a:rPr>
              <a:t>ZoR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), závěrečná zpráva o realizaci projektu (</a:t>
            </a:r>
            <a:r>
              <a:rPr lang="cs-CZ" altLang="cs-CZ" sz="2000" dirty="0" err="1" smtClean="0">
                <a:latin typeface="Helvetica CE"/>
                <a:ea typeface="Helvetica CE"/>
                <a:cs typeface="Helvetica CE"/>
              </a:rPr>
              <a:t>ZZoR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), průběžná zpráva o udržitelnosti projektu (</a:t>
            </a:r>
            <a:r>
              <a:rPr lang="cs-CZ" altLang="cs-CZ" sz="2000" dirty="0" err="1" smtClean="0">
                <a:latin typeface="Helvetica CE"/>
                <a:ea typeface="Helvetica CE"/>
                <a:cs typeface="Helvetica CE"/>
              </a:rPr>
              <a:t>ZoU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), závěrečná zpráva o udržitelnosti projektu (</a:t>
            </a:r>
            <a:r>
              <a:rPr lang="cs-CZ" altLang="cs-CZ" sz="2000" dirty="0" err="1" smtClean="0">
                <a:latin typeface="Helvetica CE"/>
                <a:ea typeface="Helvetica CE"/>
                <a:cs typeface="Helvetica CE"/>
              </a:rPr>
              <a:t>ZZoU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Problémy – uznatelné náklady, publicita, komunikace, zveřejňování informací, partneři, struktura a forma vykazování, projektový a finanční manažeři poskytovatele, investiční záměry </a:t>
            </a: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166134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38893" y="436922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Helvetica CE"/>
                <a:ea typeface="Helvetica CE"/>
                <a:cs typeface="Helvetica CE"/>
              </a:rPr>
              <a:t>Ukončování projektu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594468" y="1071982"/>
            <a:ext cx="10718384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Téma udržitelnosti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Archivace materiálů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Vnitřní 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postupy</a:t>
            </a:r>
          </a:p>
          <a:p>
            <a:pPr eaLnBrk="1" hangingPunct="1"/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Nakoupené vybavení a práce s 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ním</a:t>
            </a:r>
          </a:p>
          <a:p>
            <a:pPr eaLnBrk="1" hangingPunct="1"/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Stavební projekty </a:t>
            </a: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Problematika hospodářské činnosti (hospodářská soutěž, vykazování ad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Monitorovací zprávy + kontroly (komunikace s implementační strukturou</a:t>
            </a: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…)</a:t>
            </a:r>
          </a:p>
          <a:p>
            <a:pPr eaLnBrk="1" hangingPunct="1"/>
            <a:endParaRPr lang="cs-CZ" altLang="cs-CZ" sz="2000" dirty="0" smtClean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Helvetica CE"/>
                <a:ea typeface="Helvetica CE"/>
                <a:cs typeface="Helvetica CE"/>
              </a:rPr>
              <a:t>Problémy – chybějící dokumenty (obálky ad.), zprávy a jejich podání/vypořádání, práce s výstupy…</a:t>
            </a: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 smtClean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411154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 </a:t>
            </a:r>
            <a:endParaRPr lang="en-US" dirty="0" smtClean="0"/>
          </a:p>
        </p:txBody>
      </p:sp>
      <p:sp>
        <p:nvSpPr>
          <p:cNvPr id="52227" name="Zástupný symbol pro text 5"/>
          <p:cNvSpPr>
            <a:spLocks noGrp="1"/>
          </p:cNvSpPr>
          <p:nvPr>
            <p:ph type="body" idx="1"/>
          </p:nvPr>
        </p:nvSpPr>
        <p:spPr>
          <a:xfrm>
            <a:off x="1158587" y="3042373"/>
            <a:ext cx="10363200" cy="1500187"/>
          </a:xfrm>
        </p:spPr>
        <p:txBody>
          <a:bodyPr/>
          <a:lstStyle/>
          <a:p>
            <a:pPr algn="ctr" eaLnBrk="1" hangingPunct="1"/>
            <a:r>
              <a:rPr lang="cs-CZ" altLang="cs-CZ" sz="6000" b="1" dirty="0" smtClean="0"/>
              <a:t>Děkuji za pozornost!</a:t>
            </a:r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r>
              <a:rPr lang="cs-CZ" altLang="cs-CZ" sz="1800" b="1" dirty="0" smtClean="0"/>
              <a:t>V prezentaci byly použity materiály MŠMT, </a:t>
            </a:r>
            <a:r>
              <a:rPr lang="cs-CZ" altLang="cs-CZ" sz="1800" b="1" dirty="0" smtClean="0">
                <a:hlinkClick r:id="rId2"/>
              </a:rPr>
              <a:t>www.msmt.cz</a:t>
            </a:r>
            <a:r>
              <a:rPr lang="cs-CZ" altLang="cs-CZ" sz="1800" b="1" dirty="0" smtClean="0"/>
              <a:t> </a:t>
            </a:r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en-US" altLang="cs-CZ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15333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26</TotalTime>
  <Words>312</Words>
  <Application>Microsoft Office PowerPoint</Application>
  <PresentationFormat>Vlastní</PresentationFormat>
  <Paragraphs>63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Prezentace_MU_CZ</vt:lpstr>
      <vt:lpstr>Realizace a ukončení projektů ESIF  </vt:lpstr>
      <vt:lpstr>Realizace projektu (1) </vt:lpstr>
      <vt:lpstr>Realizace projektu (2) </vt:lpstr>
      <vt:lpstr>Realizace projektu (3) </vt:lpstr>
      <vt:lpstr>Ukončování projektu</vt:lpstr>
      <vt:lpstr> 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</cp:lastModifiedBy>
  <cp:revision>10</cp:revision>
  <cp:lastPrinted>1601-01-01T00:00:00Z</cp:lastPrinted>
  <dcterms:created xsi:type="dcterms:W3CDTF">2019-01-25T08:23:54Z</dcterms:created>
  <dcterms:modified xsi:type="dcterms:W3CDTF">2019-02-27T16:32:00Z</dcterms:modified>
</cp:coreProperties>
</file>