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2" d="100"/>
          <a:sy n="82" d="100"/>
        </p:scale>
        <p:origin x="126" y="6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vS6MdS6ewAorTp5e8" TargetMode="External"/><Relationship Id="rId2" Type="http://schemas.openxmlformats.org/officeDocument/2006/relationships/hyperlink" Target="https://1url.cz/6z19B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3847" y="433754"/>
            <a:ext cx="8536255" cy="2379786"/>
          </a:xfrm>
        </p:spPr>
        <p:txBody>
          <a:bodyPr/>
          <a:lstStyle/>
          <a:p>
            <a:pPr algn="ctr"/>
            <a:r>
              <a:rPr lang="cs-CZ" dirty="0"/>
              <a:t>BANKOVNICTVÍ </a:t>
            </a:r>
            <a:r>
              <a:rPr lang="cs-CZ" dirty="0" smtClean="0"/>
              <a:t>1 </a:t>
            </a:r>
            <a:br>
              <a:rPr lang="cs-CZ" dirty="0" smtClean="0"/>
            </a:br>
            <a:r>
              <a:rPr lang="cs-CZ" sz="3600" dirty="0" smtClean="0"/>
              <a:t>hodnocení prezentací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2391508"/>
            <a:ext cx="5345806" cy="3493477"/>
          </a:xfrm>
        </p:spPr>
        <p:txBody>
          <a:bodyPr/>
          <a:lstStyle/>
          <a:p>
            <a:pPr algn="ctr"/>
            <a:endParaRPr lang="cs-CZ" u="sng" dirty="0" smtClean="0">
              <a:hlinkClick r:id="rId2"/>
            </a:endParaRPr>
          </a:p>
          <a:p>
            <a:pPr algn="ctr"/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://1url.cz/6z19B</a:t>
            </a:r>
            <a:endParaRPr lang="cs-CZ" u="sng" dirty="0"/>
          </a:p>
          <a:p>
            <a:pPr algn="ctr"/>
            <a:endParaRPr lang="cs-CZ" u="sng" dirty="0" smtClean="0">
              <a:hlinkClick r:id="rId3"/>
            </a:endParaRPr>
          </a:p>
          <a:p>
            <a:pPr algn="ctr"/>
            <a:endParaRPr lang="cs-CZ" u="sng" dirty="0" smtClean="0">
              <a:hlinkClick r:id="rId3"/>
            </a:endParaRPr>
          </a:p>
          <a:p>
            <a:pPr algn="ctr"/>
            <a:endParaRPr lang="cs-CZ" u="sng" dirty="0">
              <a:hlinkClick r:id="rId3"/>
            </a:endParaRPr>
          </a:p>
          <a:p>
            <a:pPr algn="ctr"/>
            <a:endParaRPr lang="cs-CZ" u="sng" dirty="0">
              <a:hlinkClick r:id="rId3"/>
            </a:endParaRPr>
          </a:p>
          <a:p>
            <a:pPr algn="ctr"/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</a:t>
            </a:r>
            <a:r>
              <a:rPr lang="cs-CZ" u="sng" dirty="0" smtClean="0">
                <a:hlinkClick r:id="rId3"/>
              </a:rPr>
              <a:t>forms.gle/vS6MdS6ewAorTp5e8</a:t>
            </a:r>
            <a:endParaRPr lang="cs-CZ" u="sng" dirty="0" smtClean="0"/>
          </a:p>
          <a:p>
            <a:pPr algn="ctr"/>
            <a:endParaRPr lang="cs-CZ" u="sng" dirty="0"/>
          </a:p>
        </p:txBody>
      </p:sp>
      <p:sp>
        <p:nvSpPr>
          <p:cNvPr id="2" name="AutoShape 2" descr="https://email.seznam.cz/imageresize/?width=1280&amp;height=881&amp;mid=19442&amp;aid=1&amp;uid=55336298&amp;default=%2Fstatic%2Fwm%2Fimg%2Fdefault-image.svg"/>
          <p:cNvSpPr>
            <a:spLocks noChangeAspect="1" noChangeArrowheads="1"/>
          </p:cNvSpPr>
          <p:nvPr/>
        </p:nvSpPr>
        <p:spPr bwMode="auto">
          <a:xfrm>
            <a:off x="6661882" y="3160169"/>
            <a:ext cx="3267563" cy="326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88" y="1528610"/>
            <a:ext cx="5175583" cy="517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474</TotalTime>
  <Words>12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BANKOVNICTVÍ 1  hodnocení prezentací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 Stachoň</cp:lastModifiedBy>
  <cp:revision>47</cp:revision>
  <cp:lastPrinted>2020-02-18T09:01:52Z</cp:lastPrinted>
  <dcterms:created xsi:type="dcterms:W3CDTF">2019-01-23T10:10:39Z</dcterms:created>
  <dcterms:modified xsi:type="dcterms:W3CDTF">2020-02-21T12:36:58Z</dcterms:modified>
</cp:coreProperties>
</file>