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55ED3-B58A-421B-A863-19516952032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0D504-7EB9-4129-A875-0C82673BF54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II. Domácí úkol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Jiří </a:t>
            </a:r>
            <a:r>
              <a:rPr lang="cs-CZ" dirty="0" err="1" smtClean="0"/>
              <a:t>Menzel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Strategická mapa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5301208"/>
            <a:ext cx="748883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83568" y="3861048"/>
            <a:ext cx="7488832" cy="11521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11560" y="2492896"/>
            <a:ext cx="7488832" cy="11521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83568" y="1124744"/>
            <a:ext cx="7488832" cy="11521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83568" y="1124744"/>
            <a:ext cx="1512168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Kvalita výuky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11560" y="2492896"/>
            <a:ext cx="1512168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Studenti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83568" y="3861048"/>
            <a:ext cx="1944216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Způsob využívání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683568" y="5301208"/>
            <a:ext cx="2088232" cy="2160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Nástroje,metody…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755576" y="5805264"/>
            <a:ext cx="1152128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Internet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1979712" y="5805264"/>
            <a:ext cx="2592288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MS </a:t>
            </a:r>
            <a:r>
              <a:rPr lang="cs-CZ" dirty="0" err="1" smtClean="0"/>
              <a:t>Teams</a:t>
            </a:r>
            <a:r>
              <a:rPr lang="cs-CZ" dirty="0" smtClean="0"/>
              <a:t>,</a:t>
            </a:r>
            <a:r>
              <a:rPr lang="cs-CZ" dirty="0" err="1" smtClean="0"/>
              <a:t>Skype</a:t>
            </a:r>
            <a:r>
              <a:rPr lang="cs-CZ" dirty="0" smtClean="0"/>
              <a:t>,</a:t>
            </a:r>
            <a:r>
              <a:rPr lang="cs-CZ" dirty="0" err="1" smtClean="0"/>
              <a:t>Discord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4644008" y="5805264"/>
            <a:ext cx="1440160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Domácí úkoly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6156176" y="5805264"/>
            <a:ext cx="1944216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Posílání materiálů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2123728" y="4221088"/>
            <a:ext cx="201622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Online přednášky a semináře 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755576" y="4221088"/>
            <a:ext cx="129614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Online zkoušky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4211960" y="4221088"/>
            <a:ext cx="165618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Tvorba úkolů v NAV,Word,Excel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6084168" y="4149080"/>
            <a:ext cx="1152128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Čtení emailů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4067944" y="2924944"/>
            <a:ext cx="1584176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Samostudium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5796136" y="2924944"/>
            <a:ext cx="1728192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Získávání informací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2627784" y="2924944"/>
            <a:ext cx="1152128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 pohodlí domova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1115616" y="2780928"/>
            <a:ext cx="1152128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Odpadá povinnost vstávat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1907704" y="1484784"/>
            <a:ext cx="1584176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Lepší výsledky zkoušek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4427984" y="1412776"/>
            <a:ext cx="1944216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Větší spokojenost studentů</a:t>
            </a:r>
            <a:endParaRPr lang="cs-CZ" dirty="0"/>
          </a:p>
        </p:txBody>
      </p:sp>
      <p:cxnSp>
        <p:nvCxnSpPr>
          <p:cNvPr id="31" name="Přímá spojovací šipka 30"/>
          <p:cNvCxnSpPr/>
          <p:nvPr/>
        </p:nvCxnSpPr>
        <p:spPr>
          <a:xfrm flipV="1">
            <a:off x="1331640" y="4725144"/>
            <a:ext cx="72008" cy="1152128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15" idx="0"/>
            <a:endCxn id="20" idx="2"/>
          </p:cNvCxnSpPr>
          <p:nvPr/>
        </p:nvCxnSpPr>
        <p:spPr>
          <a:xfrm flipV="1">
            <a:off x="1331640" y="4725144"/>
            <a:ext cx="1800200" cy="108012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>
            <a:stCxn id="16" idx="0"/>
            <a:endCxn id="20" idx="2"/>
          </p:cNvCxnSpPr>
          <p:nvPr/>
        </p:nvCxnSpPr>
        <p:spPr>
          <a:xfrm flipH="1" flipV="1">
            <a:off x="3131840" y="4725144"/>
            <a:ext cx="144016" cy="108012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>
            <a:stCxn id="17" idx="0"/>
          </p:cNvCxnSpPr>
          <p:nvPr/>
        </p:nvCxnSpPr>
        <p:spPr>
          <a:xfrm flipH="1" flipV="1">
            <a:off x="5076056" y="4725144"/>
            <a:ext cx="288032" cy="10801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17" idx="0"/>
            <a:endCxn id="23" idx="2"/>
          </p:cNvCxnSpPr>
          <p:nvPr/>
        </p:nvCxnSpPr>
        <p:spPr>
          <a:xfrm flipV="1">
            <a:off x="5364088" y="4725144"/>
            <a:ext cx="1296144" cy="10801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>
            <a:stCxn id="18" idx="0"/>
            <a:endCxn id="23" idx="2"/>
          </p:cNvCxnSpPr>
          <p:nvPr/>
        </p:nvCxnSpPr>
        <p:spPr>
          <a:xfrm flipH="1" flipV="1">
            <a:off x="6660232" y="4725144"/>
            <a:ext cx="468052" cy="10801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>
            <a:stCxn id="20" idx="0"/>
            <a:endCxn id="27" idx="2"/>
          </p:cNvCxnSpPr>
          <p:nvPr/>
        </p:nvCxnSpPr>
        <p:spPr>
          <a:xfrm flipH="1" flipV="1">
            <a:off x="1691680" y="3573016"/>
            <a:ext cx="1440160" cy="6480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>
            <a:stCxn id="20" idx="0"/>
            <a:endCxn id="26" idx="2"/>
          </p:cNvCxnSpPr>
          <p:nvPr/>
        </p:nvCxnSpPr>
        <p:spPr>
          <a:xfrm flipV="1">
            <a:off x="3131840" y="3501008"/>
            <a:ext cx="72008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>
            <a:stCxn id="20" idx="0"/>
            <a:endCxn id="24" idx="2"/>
          </p:cNvCxnSpPr>
          <p:nvPr/>
        </p:nvCxnSpPr>
        <p:spPr>
          <a:xfrm flipV="1">
            <a:off x="3131840" y="3356992"/>
            <a:ext cx="1728192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>
            <a:stCxn id="23" idx="0"/>
          </p:cNvCxnSpPr>
          <p:nvPr/>
        </p:nvCxnSpPr>
        <p:spPr>
          <a:xfrm flipH="1" flipV="1">
            <a:off x="4860032" y="3356992"/>
            <a:ext cx="1800200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>
            <a:stCxn id="23" idx="0"/>
            <a:endCxn id="25" idx="2"/>
          </p:cNvCxnSpPr>
          <p:nvPr/>
        </p:nvCxnSpPr>
        <p:spPr>
          <a:xfrm flipV="1">
            <a:off x="6660232" y="3501008"/>
            <a:ext cx="0" cy="6480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šipka 63"/>
          <p:cNvCxnSpPr>
            <a:stCxn id="22" idx="0"/>
            <a:endCxn id="24" idx="2"/>
          </p:cNvCxnSpPr>
          <p:nvPr/>
        </p:nvCxnSpPr>
        <p:spPr>
          <a:xfrm flipH="1" flipV="1">
            <a:off x="4860032" y="3356992"/>
            <a:ext cx="18002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šipka 67"/>
          <p:cNvCxnSpPr>
            <a:stCxn id="20" idx="0"/>
            <a:endCxn id="25" idx="2"/>
          </p:cNvCxnSpPr>
          <p:nvPr/>
        </p:nvCxnSpPr>
        <p:spPr>
          <a:xfrm flipV="1">
            <a:off x="3131840" y="3501008"/>
            <a:ext cx="3528392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ovací šipka 69"/>
          <p:cNvCxnSpPr>
            <a:stCxn id="26" idx="0"/>
            <a:endCxn id="29" idx="2"/>
          </p:cNvCxnSpPr>
          <p:nvPr/>
        </p:nvCxnSpPr>
        <p:spPr>
          <a:xfrm flipV="1">
            <a:off x="3203848" y="2132856"/>
            <a:ext cx="2196244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šipka 73"/>
          <p:cNvCxnSpPr>
            <a:stCxn id="27" idx="0"/>
            <a:endCxn id="29" idx="2"/>
          </p:cNvCxnSpPr>
          <p:nvPr/>
        </p:nvCxnSpPr>
        <p:spPr>
          <a:xfrm flipV="1">
            <a:off x="1691680" y="2132856"/>
            <a:ext cx="3708412" cy="6480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šipka 75"/>
          <p:cNvCxnSpPr>
            <a:stCxn id="24" idx="0"/>
            <a:endCxn id="29" idx="2"/>
          </p:cNvCxnSpPr>
          <p:nvPr/>
        </p:nvCxnSpPr>
        <p:spPr>
          <a:xfrm flipV="1">
            <a:off x="4860032" y="2132856"/>
            <a:ext cx="540060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šipka 78"/>
          <p:cNvCxnSpPr>
            <a:stCxn id="25" idx="0"/>
            <a:endCxn id="28" idx="2"/>
          </p:cNvCxnSpPr>
          <p:nvPr/>
        </p:nvCxnSpPr>
        <p:spPr>
          <a:xfrm flipH="1" flipV="1">
            <a:off x="2699792" y="2060848"/>
            <a:ext cx="396044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šipka 80"/>
          <p:cNvCxnSpPr>
            <a:stCxn id="24" idx="0"/>
          </p:cNvCxnSpPr>
          <p:nvPr/>
        </p:nvCxnSpPr>
        <p:spPr>
          <a:xfrm flipH="1" flipV="1">
            <a:off x="2699792" y="2060848"/>
            <a:ext cx="216024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21" idx="0"/>
            <a:endCxn id="26" idx="2"/>
          </p:cNvCxnSpPr>
          <p:nvPr/>
        </p:nvCxnSpPr>
        <p:spPr>
          <a:xfrm flipV="1">
            <a:off x="1403648" y="3501008"/>
            <a:ext cx="180020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/>
              <a:t>CRT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0" y="2996952"/>
            <a:ext cx="187220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Zkoušky online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2267744" y="1052736"/>
            <a:ext cx="223224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Špatné technické vybavení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2627784" y="2780928"/>
            <a:ext cx="187220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Podvádění</a:t>
            </a:r>
          </a:p>
        </p:txBody>
      </p:sp>
      <p:sp>
        <p:nvSpPr>
          <p:cNvPr id="8" name="Elipsa 7"/>
          <p:cNvSpPr/>
          <p:nvPr/>
        </p:nvSpPr>
        <p:spPr>
          <a:xfrm>
            <a:off x="2123728" y="4365104"/>
            <a:ext cx="223224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Student neví, co od toho očekávat</a:t>
            </a:r>
            <a:endParaRPr lang="cs-CZ" dirty="0"/>
          </a:p>
        </p:txBody>
      </p:sp>
      <p:cxnSp>
        <p:nvCxnSpPr>
          <p:cNvPr id="12" name="Přímá spojovací šipka 11"/>
          <p:cNvCxnSpPr>
            <a:stCxn id="4" idx="6"/>
            <a:endCxn id="5" idx="2"/>
          </p:cNvCxnSpPr>
          <p:nvPr/>
        </p:nvCxnSpPr>
        <p:spPr>
          <a:xfrm flipV="1">
            <a:off x="1872208" y="1556792"/>
            <a:ext cx="395536" cy="19442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stCxn id="4" idx="6"/>
            <a:endCxn id="7" idx="2"/>
          </p:cNvCxnSpPr>
          <p:nvPr/>
        </p:nvCxnSpPr>
        <p:spPr>
          <a:xfrm flipV="1">
            <a:off x="1872208" y="3284984"/>
            <a:ext cx="755576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stCxn id="4" idx="6"/>
            <a:endCxn id="8" idx="2"/>
          </p:cNvCxnSpPr>
          <p:nvPr/>
        </p:nvCxnSpPr>
        <p:spPr>
          <a:xfrm>
            <a:off x="1872208" y="3501008"/>
            <a:ext cx="251520" cy="13681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a 17"/>
          <p:cNvSpPr/>
          <p:nvPr/>
        </p:nvSpPr>
        <p:spPr>
          <a:xfrm>
            <a:off x="5364088" y="908720"/>
            <a:ext cx="2376264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Nervozita/Stres</a:t>
            </a:r>
          </a:p>
          <a:p>
            <a:pPr algn="ctr"/>
            <a:endParaRPr lang="cs-CZ" dirty="0"/>
          </a:p>
        </p:txBody>
      </p:sp>
      <p:cxnSp>
        <p:nvCxnSpPr>
          <p:cNvPr id="26" name="Přímá spojovací šipka 25"/>
          <p:cNvCxnSpPr>
            <a:stCxn id="5" idx="6"/>
            <a:endCxn id="18" idx="2"/>
          </p:cNvCxnSpPr>
          <p:nvPr/>
        </p:nvCxnSpPr>
        <p:spPr>
          <a:xfrm flipV="1">
            <a:off x="4499992" y="1340768"/>
            <a:ext cx="864096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8" idx="6"/>
            <a:endCxn id="18" idx="2"/>
          </p:cNvCxnSpPr>
          <p:nvPr/>
        </p:nvCxnSpPr>
        <p:spPr>
          <a:xfrm flipV="1">
            <a:off x="4355976" y="1340768"/>
            <a:ext cx="1008112" cy="35283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a 28"/>
          <p:cNvSpPr/>
          <p:nvPr/>
        </p:nvSpPr>
        <p:spPr>
          <a:xfrm>
            <a:off x="5220072" y="4797152"/>
            <a:ext cx="223224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Špatné/Nulové znalosti</a:t>
            </a:r>
            <a:endParaRPr lang="cs-CZ" dirty="0"/>
          </a:p>
        </p:txBody>
      </p:sp>
      <p:cxnSp>
        <p:nvCxnSpPr>
          <p:cNvPr id="31" name="Přímá spojovací šipka 30"/>
          <p:cNvCxnSpPr>
            <a:stCxn id="7" idx="6"/>
            <a:endCxn id="29" idx="2"/>
          </p:cNvCxnSpPr>
          <p:nvPr/>
        </p:nvCxnSpPr>
        <p:spPr>
          <a:xfrm>
            <a:off x="4499992" y="3284984"/>
            <a:ext cx="720080" cy="212423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a 32"/>
          <p:cNvSpPr/>
          <p:nvPr/>
        </p:nvSpPr>
        <p:spPr>
          <a:xfrm>
            <a:off x="6660232" y="2348880"/>
            <a:ext cx="2376264" cy="17281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chemeClr val="tx1"/>
                </a:solidFill>
              </a:rPr>
              <a:t>Neúpěch</a:t>
            </a:r>
            <a:r>
              <a:rPr lang="cs-CZ" sz="2800" b="1" dirty="0" smtClean="0">
                <a:solidFill>
                  <a:schemeClr val="tx1"/>
                </a:solidFill>
              </a:rPr>
              <a:t> u zkoušky</a:t>
            </a:r>
            <a:endParaRPr lang="cs-CZ" sz="2800" b="1" dirty="0">
              <a:solidFill>
                <a:schemeClr val="tx1"/>
              </a:solidFill>
            </a:endParaRPr>
          </a:p>
        </p:txBody>
      </p:sp>
      <p:cxnSp>
        <p:nvCxnSpPr>
          <p:cNvPr id="40" name="Přímá spojovací šipka 39"/>
          <p:cNvCxnSpPr>
            <a:stCxn id="29" idx="0"/>
            <a:endCxn id="33" idx="2"/>
          </p:cNvCxnSpPr>
          <p:nvPr/>
        </p:nvCxnSpPr>
        <p:spPr>
          <a:xfrm flipV="1">
            <a:off x="6336196" y="3212976"/>
            <a:ext cx="324036" cy="15841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stCxn id="18" idx="4"/>
            <a:endCxn id="33" idx="2"/>
          </p:cNvCxnSpPr>
          <p:nvPr/>
        </p:nvCxnSpPr>
        <p:spPr>
          <a:xfrm>
            <a:off x="6552220" y="1772816"/>
            <a:ext cx="108012" cy="14401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EC</a:t>
            </a:r>
            <a:endParaRPr lang="cs-CZ" dirty="0"/>
          </a:p>
        </p:txBody>
      </p:sp>
      <p:sp>
        <p:nvSpPr>
          <p:cNvPr id="3" name="Elipsa 2"/>
          <p:cNvSpPr/>
          <p:nvPr/>
        </p:nvSpPr>
        <p:spPr>
          <a:xfrm>
            <a:off x="0" y="2564904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Úspěšné složení zkoušky online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3059832" y="1268760"/>
            <a:ext cx="187220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Všechno opsat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5940152" y="1268760"/>
            <a:ext cx="187220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Neučit se vůbec</a:t>
            </a:r>
            <a:endParaRPr lang="cs-CZ" dirty="0"/>
          </a:p>
        </p:txBody>
      </p:sp>
      <p:cxnSp>
        <p:nvCxnSpPr>
          <p:cNvPr id="8" name="Přímá spojovací šipka 7"/>
          <p:cNvCxnSpPr>
            <a:stCxn id="5" idx="2"/>
            <a:endCxn id="3" idx="6"/>
          </p:cNvCxnSpPr>
          <p:nvPr/>
        </p:nvCxnSpPr>
        <p:spPr>
          <a:xfrm flipH="1">
            <a:off x="2304256" y="1772816"/>
            <a:ext cx="755576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>
            <a:stCxn id="6" idx="2"/>
            <a:endCxn id="5" idx="6"/>
          </p:cNvCxnSpPr>
          <p:nvPr/>
        </p:nvCxnSpPr>
        <p:spPr>
          <a:xfrm flipH="1">
            <a:off x="4932040" y="1772816"/>
            <a:ext cx="10081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5940152" y="4365104"/>
            <a:ext cx="187220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Pořádně se naučit</a:t>
            </a:r>
            <a:endParaRPr lang="cs-CZ" dirty="0"/>
          </a:p>
        </p:txBody>
      </p:sp>
      <p:sp>
        <p:nvSpPr>
          <p:cNvPr id="16" name="Elipsa 15"/>
          <p:cNvSpPr/>
          <p:nvPr/>
        </p:nvSpPr>
        <p:spPr>
          <a:xfrm>
            <a:off x="3059832" y="4365104"/>
            <a:ext cx="187220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Nespoléhat na podvádění</a:t>
            </a:r>
            <a:endParaRPr lang="cs-CZ" dirty="0"/>
          </a:p>
        </p:txBody>
      </p:sp>
      <p:cxnSp>
        <p:nvCxnSpPr>
          <p:cNvPr id="18" name="Přímá spojovací šipka 17"/>
          <p:cNvCxnSpPr>
            <a:stCxn id="16" idx="2"/>
            <a:endCxn id="3" idx="6"/>
          </p:cNvCxnSpPr>
          <p:nvPr/>
        </p:nvCxnSpPr>
        <p:spPr>
          <a:xfrm flipH="1" flipV="1">
            <a:off x="2304256" y="3068960"/>
            <a:ext cx="755576" cy="1800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14" idx="2"/>
            <a:endCxn id="16" idx="6"/>
          </p:cNvCxnSpPr>
          <p:nvPr/>
        </p:nvCxnSpPr>
        <p:spPr>
          <a:xfrm flipH="1">
            <a:off x="4932040" y="4869160"/>
            <a:ext cx="10081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6" idx="3"/>
            <a:endCxn id="14" idx="1"/>
          </p:cNvCxnSpPr>
          <p:nvPr/>
        </p:nvCxnSpPr>
        <p:spPr>
          <a:xfrm>
            <a:off x="6214331" y="2129238"/>
            <a:ext cx="0" cy="2383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14" idx="7"/>
            <a:endCxn id="6" idx="5"/>
          </p:cNvCxnSpPr>
          <p:nvPr/>
        </p:nvCxnSpPr>
        <p:spPr>
          <a:xfrm flipV="1">
            <a:off x="7538181" y="2129238"/>
            <a:ext cx="0" cy="2383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FRT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2339752" y="1196752"/>
            <a:ext cx="2304256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Motivace se něco naučit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0" y="5301208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Přiměřené množství úkolů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0" y="3645024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Dostatek času na úkoly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0" y="2060848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Včasné zaslání informací ke zkoušce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0" y="548680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 Vhodné domácí úkoly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2411760" y="2636912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Méně stresu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2555776" y="4581128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Více času na další aktivity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4644008" y="1772816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Více času stráveného studiem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4788024" y="3717032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Větší důvěra v sebe sama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6839744" y="2708920"/>
            <a:ext cx="2304256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Úspěšné složení zkoušky online </a:t>
            </a:r>
            <a:endParaRPr lang="cs-CZ" dirty="0"/>
          </a:p>
        </p:txBody>
      </p:sp>
      <p:cxnSp>
        <p:nvCxnSpPr>
          <p:cNvPr id="20" name="Přímá spojovací šipka 19"/>
          <p:cNvCxnSpPr>
            <a:stCxn id="8" idx="6"/>
            <a:endCxn id="4" idx="1"/>
          </p:cNvCxnSpPr>
          <p:nvPr/>
        </p:nvCxnSpPr>
        <p:spPr>
          <a:xfrm>
            <a:off x="2304256" y="1052736"/>
            <a:ext cx="372947" cy="2600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7" idx="6"/>
            <a:endCxn id="10" idx="1"/>
          </p:cNvCxnSpPr>
          <p:nvPr/>
        </p:nvCxnSpPr>
        <p:spPr>
          <a:xfrm>
            <a:off x="2304256" y="2564904"/>
            <a:ext cx="444955" cy="21964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>
            <a:stCxn id="5" idx="6"/>
            <a:endCxn id="11" idx="2"/>
          </p:cNvCxnSpPr>
          <p:nvPr/>
        </p:nvCxnSpPr>
        <p:spPr>
          <a:xfrm flipV="1">
            <a:off x="2304256" y="5085184"/>
            <a:ext cx="25152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>
            <a:stCxn id="7" idx="6"/>
            <a:endCxn id="4" idx="3"/>
          </p:cNvCxnSpPr>
          <p:nvPr/>
        </p:nvCxnSpPr>
        <p:spPr>
          <a:xfrm flipV="1">
            <a:off x="2304256" y="1872841"/>
            <a:ext cx="372947" cy="6920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>
            <a:stCxn id="6" idx="6"/>
            <a:endCxn id="10" idx="3"/>
          </p:cNvCxnSpPr>
          <p:nvPr/>
        </p:nvCxnSpPr>
        <p:spPr>
          <a:xfrm flipV="1">
            <a:off x="2304256" y="3497390"/>
            <a:ext cx="444955" cy="6516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>
            <a:stCxn id="4" idx="5"/>
            <a:endCxn id="12" idx="2"/>
          </p:cNvCxnSpPr>
          <p:nvPr/>
        </p:nvCxnSpPr>
        <p:spPr>
          <a:xfrm>
            <a:off x="4306557" y="1872841"/>
            <a:ext cx="337451" cy="4040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12" idx="5"/>
            <a:endCxn id="14" idx="1"/>
          </p:cNvCxnSpPr>
          <p:nvPr/>
        </p:nvCxnSpPr>
        <p:spPr>
          <a:xfrm>
            <a:off x="6610813" y="2633294"/>
            <a:ext cx="566382" cy="2232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>
            <a:stCxn id="5" idx="7"/>
            <a:endCxn id="10" idx="2"/>
          </p:cNvCxnSpPr>
          <p:nvPr/>
        </p:nvCxnSpPr>
        <p:spPr>
          <a:xfrm flipV="1">
            <a:off x="1966805" y="3140968"/>
            <a:ext cx="444955" cy="23078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>
            <a:stCxn id="10" idx="5"/>
            <a:endCxn id="13" idx="1"/>
          </p:cNvCxnSpPr>
          <p:nvPr/>
        </p:nvCxnSpPr>
        <p:spPr>
          <a:xfrm>
            <a:off x="4378565" y="3497390"/>
            <a:ext cx="746910" cy="3672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>
            <a:stCxn id="13" idx="7"/>
            <a:endCxn id="14" idx="3"/>
          </p:cNvCxnSpPr>
          <p:nvPr/>
        </p:nvCxnSpPr>
        <p:spPr>
          <a:xfrm flipV="1">
            <a:off x="6754829" y="3569398"/>
            <a:ext cx="422366" cy="2952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>
            <a:stCxn id="11" idx="7"/>
            <a:endCxn id="13" idx="3"/>
          </p:cNvCxnSpPr>
          <p:nvPr/>
        </p:nvCxnSpPr>
        <p:spPr>
          <a:xfrm flipV="1">
            <a:off x="4522581" y="4577510"/>
            <a:ext cx="602894" cy="1512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>
            <a:stCxn id="11" idx="7"/>
            <a:endCxn id="12" idx="3"/>
          </p:cNvCxnSpPr>
          <p:nvPr/>
        </p:nvCxnSpPr>
        <p:spPr>
          <a:xfrm flipV="1">
            <a:off x="4522581" y="2633294"/>
            <a:ext cx="458878" cy="20954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128</Words>
  <Application>Microsoft Office PowerPoint</Application>
  <PresentationFormat>Předvádění na obrazovce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sady Office</vt:lpstr>
      <vt:lpstr>II. Domácí úkol</vt:lpstr>
      <vt:lpstr>Strategická mapa</vt:lpstr>
      <vt:lpstr>CRT</vt:lpstr>
      <vt:lpstr>EC</vt:lpstr>
      <vt:lpstr> FRT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MSI</dc:creator>
  <cp:lastModifiedBy>Miki Skorkovský</cp:lastModifiedBy>
  <cp:revision>24</cp:revision>
  <dcterms:created xsi:type="dcterms:W3CDTF">2020-04-12T18:33:45Z</dcterms:created>
  <dcterms:modified xsi:type="dcterms:W3CDTF">2021-04-12T05:55:43Z</dcterms:modified>
</cp:coreProperties>
</file>