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B100-43F2-4E74-9136-B89E6027D6B2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A143-ECB0-4F8C-A08A-3C41B828BD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76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403F5-5772-4D7F-A20E-402A2D91B4C3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785720E-49EC-4C96-92F7-88E60BE4E3AB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3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EE09F-D354-47C9-81FC-28D68CE18BE5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559BC66-36C6-4B5E-87F1-552E4E3E8543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6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4AEC5-6577-43A8-9DCA-A83208BF0BCD}" type="slidenum">
              <a:rPr lang="en-US"/>
              <a:pPr/>
              <a:t>9</a:t>
            </a:fld>
            <a:endParaRPr lang="en-US"/>
          </a:p>
        </p:txBody>
      </p:sp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677D414-1DA9-4AA4-A97E-E4FBB9BBB0DD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4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304C8-CE0C-4551-BE56-4B0337AB87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753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43C88-160B-4CEF-82E2-7EF0C79A62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71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355C0-3765-4725-B6DB-74ADA1A581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506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753F2-322D-4963-8A79-FD3E545289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5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0B29E-D968-442F-A8FC-1981CFD930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589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88183-A31A-4907-ABD4-4E7976DB45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18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5D2E-58D0-46C0-88AB-9C2B8EAED4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50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CC4F4-E7BD-4240-82EE-7490EE07D2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28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E0001-4F5E-459C-85C3-51A8A7DBDC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62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3AB96-677C-4061-816C-BB75DFC18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46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0EA6-4996-4871-98CE-1CB0E68C9A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01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7BE4A3-4158-4B65-948B-00E9AC04486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6888"/>
            <a:ext cx="835025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1163"/>
            <a:ext cx="8642350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the Bullwhip Effect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Inventory</a:t>
            </a:r>
            <a:endParaRPr lang="cs-CZ" dirty="0" smtClean="0"/>
          </a:p>
          <a:p>
            <a:r>
              <a:rPr lang="en-US" dirty="0" smtClean="0"/>
              <a:t>Poor </a:t>
            </a:r>
            <a:r>
              <a:rPr lang="en-US" dirty="0"/>
              <a:t>Forecasts </a:t>
            </a:r>
            <a:endParaRPr lang="cs-CZ" dirty="0" smtClean="0"/>
          </a:p>
          <a:p>
            <a:r>
              <a:rPr lang="en-US" dirty="0" smtClean="0"/>
              <a:t>Insufficient </a:t>
            </a:r>
            <a:r>
              <a:rPr lang="en-US" dirty="0"/>
              <a:t>and/or excessive capacities </a:t>
            </a:r>
            <a:endParaRPr lang="cs-CZ" dirty="0" smtClean="0"/>
          </a:p>
          <a:p>
            <a:r>
              <a:rPr lang="en-US" dirty="0" smtClean="0"/>
              <a:t>Unavailable </a:t>
            </a:r>
            <a:r>
              <a:rPr lang="en-US" dirty="0"/>
              <a:t>Products </a:t>
            </a:r>
            <a:endParaRPr lang="cs-CZ" dirty="0" smtClean="0"/>
          </a:p>
          <a:p>
            <a:r>
              <a:rPr lang="en-US" dirty="0" smtClean="0"/>
              <a:t>Long </a:t>
            </a:r>
            <a:r>
              <a:rPr lang="en-US" dirty="0"/>
              <a:t>Backlogs </a:t>
            </a:r>
            <a:endParaRPr lang="cs-CZ" dirty="0" smtClean="0"/>
          </a:p>
          <a:p>
            <a:r>
              <a:rPr lang="en-US" dirty="0" smtClean="0"/>
              <a:t>Costs </a:t>
            </a:r>
            <a:r>
              <a:rPr lang="en-US" dirty="0"/>
              <a:t>for Expedited </a:t>
            </a:r>
            <a:endParaRPr lang="cs-CZ" dirty="0" smtClean="0"/>
          </a:p>
          <a:p>
            <a:r>
              <a:rPr lang="en-US" dirty="0" smtClean="0"/>
              <a:t>Shipments </a:t>
            </a:r>
            <a:r>
              <a:rPr lang="en-US" dirty="0"/>
              <a:t>and Overtime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56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878522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6713"/>
            <a:ext cx="8496300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8925"/>
            <a:ext cx="8639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r>
              <a:rPr lang="en-US" sz="3690" dirty="0"/>
              <a:t>Structure Drives Behavior:</a:t>
            </a:r>
            <a:br>
              <a:rPr lang="en-US" sz="3690" dirty="0"/>
            </a:br>
            <a:r>
              <a:rPr lang="en-US" sz="3690" dirty="0"/>
              <a:t>Causes of the Bullwhip Effect 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8820"/>
            <a:ext cx="8229600" cy="4594860"/>
          </a:xfrm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z="2520" dirty="0"/>
              <a:t>Lack of visibility</a:t>
            </a:r>
          </a:p>
          <a:p>
            <a:r>
              <a:rPr lang="en-US" sz="2520" dirty="0"/>
              <a:t>Long lead time</a:t>
            </a:r>
          </a:p>
          <a:p>
            <a:r>
              <a:rPr lang="en-US" sz="2520" dirty="0"/>
              <a:t>Many stages in the supply chain</a:t>
            </a:r>
          </a:p>
          <a:p>
            <a:r>
              <a:rPr lang="en-US" sz="2520" dirty="0"/>
              <a:t>Lack of pull signals</a:t>
            </a:r>
          </a:p>
          <a:p>
            <a:r>
              <a:rPr lang="en-US" sz="2520" dirty="0"/>
              <a:t>Order batching</a:t>
            </a:r>
          </a:p>
          <a:p>
            <a:r>
              <a:rPr lang="en-US" sz="2520" dirty="0"/>
              <a:t>Price discount and promotions</a:t>
            </a:r>
          </a:p>
          <a:p>
            <a:r>
              <a:rPr lang="en-US" sz="2520" dirty="0"/>
              <a:t>Forward buying</a:t>
            </a:r>
          </a:p>
          <a:p>
            <a:r>
              <a:rPr lang="en-US" sz="2520" dirty="0"/>
              <a:t>Rationing</a:t>
            </a:r>
          </a:p>
        </p:txBody>
      </p:sp>
    </p:spTree>
    <p:extLst>
      <p:ext uri="{BB962C8B-B14F-4D97-AF65-F5344CB8AC3E}">
        <p14:creationId xmlns:p14="http://schemas.microsoft.com/office/powerpoint/2010/main" val="3519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r>
              <a:rPr lang="en-US" sz="3690" dirty="0"/>
              <a:t>Other Behaviors that Cause the Bullwhip Effect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/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z="2520" dirty="0"/>
              <a:t>Over-reaction to backlogs</a:t>
            </a:r>
          </a:p>
          <a:p>
            <a:r>
              <a:rPr lang="en-US" sz="2520" dirty="0"/>
              <a:t>Neglecting to order to reduce inventory</a:t>
            </a:r>
          </a:p>
          <a:p>
            <a:r>
              <a:rPr lang="en-US" sz="2520" dirty="0"/>
              <a:t>Hoarding customers</a:t>
            </a:r>
          </a:p>
          <a:p>
            <a:r>
              <a:rPr lang="en-US" sz="2520" dirty="0"/>
              <a:t>Shortage gaming for customers</a:t>
            </a:r>
          </a:p>
          <a:p>
            <a:r>
              <a:rPr lang="en-US" sz="2520" dirty="0"/>
              <a:t>Demand forecast inaccuracies</a:t>
            </a:r>
          </a:p>
          <a:p>
            <a:r>
              <a:rPr lang="en-US" sz="2520" dirty="0"/>
              <a:t>Attempts to meet end-of-month metrics</a:t>
            </a:r>
          </a:p>
        </p:txBody>
      </p:sp>
    </p:spTree>
    <p:extLst>
      <p:ext uri="{BB962C8B-B14F-4D97-AF65-F5344CB8AC3E}">
        <p14:creationId xmlns:p14="http://schemas.microsoft.com/office/powerpoint/2010/main" val="38693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r>
              <a:rPr lang="en-US" sz="3690" dirty="0"/>
              <a:t>Ways to Mitigate the Bullwhip Effect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4294967295"/>
          </p:nvPr>
        </p:nvSpPr>
        <p:spPr/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z="2520" dirty="0"/>
              <a:t>Reduce lead times</a:t>
            </a:r>
          </a:p>
          <a:p>
            <a:r>
              <a:rPr lang="en-US" sz="2520" dirty="0"/>
              <a:t>Use/sharing of POS data</a:t>
            </a:r>
          </a:p>
          <a:p>
            <a:r>
              <a:rPr lang="en-US" sz="2520" dirty="0"/>
              <a:t>Smaller orders</a:t>
            </a:r>
          </a:p>
          <a:p>
            <a:pPr lvl="1"/>
            <a:r>
              <a:rPr lang="en-US" sz="2160" dirty="0"/>
              <a:t>Work with suppliers on more frequent deliveries of smaller order increments</a:t>
            </a:r>
          </a:p>
          <a:p>
            <a:r>
              <a:rPr lang="en-US" sz="2520" dirty="0"/>
              <a:t>Use stable pricing, “everyday low prices”</a:t>
            </a:r>
          </a:p>
          <a:p>
            <a:pPr lvl="1"/>
            <a:r>
              <a:rPr lang="en-US" sz="2160" dirty="0"/>
              <a:t>Levels out customer demand</a:t>
            </a:r>
          </a:p>
          <a:p>
            <a:r>
              <a:rPr lang="en-US" sz="2520" dirty="0"/>
              <a:t>Allocation based on past sales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</Words>
  <Application>Microsoft Office PowerPoint</Application>
  <PresentationFormat>Předvádění na obrazovce (4:3)</PresentationFormat>
  <Paragraphs>38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Výchozí návrh</vt:lpstr>
      <vt:lpstr>Prezentace aplikace PowerPoint</vt:lpstr>
      <vt:lpstr>Prezentace aplikace PowerPoint</vt:lpstr>
      <vt:lpstr>Symptoms of the Bullwhip Effect</vt:lpstr>
      <vt:lpstr>Prezentace aplikace PowerPoint</vt:lpstr>
      <vt:lpstr>Prezentace aplikace PowerPoint</vt:lpstr>
      <vt:lpstr>Prezentace aplikace PowerPoint</vt:lpstr>
      <vt:lpstr>Structure Drives Behavior: Causes of the Bullwhip Effect </vt:lpstr>
      <vt:lpstr>Other Behaviors that Cause the Bullwhip Effect</vt:lpstr>
      <vt:lpstr>Ways to Mitigate the Bullwhip Effect</vt:lpstr>
    </vt:vector>
  </TitlesOfParts>
  <Company>ESF -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skapa</dc:creator>
  <cp:lastModifiedBy>Radoslav Škapa</cp:lastModifiedBy>
  <cp:revision>5</cp:revision>
  <dcterms:created xsi:type="dcterms:W3CDTF">2007-11-27T15:01:34Z</dcterms:created>
  <dcterms:modified xsi:type="dcterms:W3CDTF">2016-04-19T12:26:56Z</dcterms:modified>
</cp:coreProperties>
</file>