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900" r:id="rId1"/>
    <p:sldMasterId id="2147483912" r:id="rId2"/>
    <p:sldMasterId id="2147483948" r:id="rId3"/>
    <p:sldMasterId id="2147483960" r:id="rId4"/>
  </p:sldMasterIdLst>
  <p:notesMasterIdLst>
    <p:notesMasterId r:id="rId27"/>
  </p:notesMasterIdLst>
  <p:sldIdLst>
    <p:sldId id="256" r:id="rId5"/>
    <p:sldId id="261" r:id="rId6"/>
    <p:sldId id="262" r:id="rId7"/>
    <p:sldId id="263" r:id="rId8"/>
    <p:sldId id="273" r:id="rId9"/>
    <p:sldId id="284" r:id="rId10"/>
    <p:sldId id="274" r:id="rId11"/>
    <p:sldId id="275" r:id="rId12"/>
    <p:sldId id="276" r:id="rId13"/>
    <p:sldId id="300" r:id="rId14"/>
    <p:sldId id="283" r:id="rId15"/>
    <p:sldId id="268" r:id="rId16"/>
    <p:sldId id="269" r:id="rId17"/>
    <p:sldId id="280" r:id="rId18"/>
    <p:sldId id="270" r:id="rId19"/>
    <p:sldId id="278" r:id="rId20"/>
    <p:sldId id="282" r:id="rId21"/>
    <p:sldId id="289" r:id="rId22"/>
    <p:sldId id="279" r:id="rId23"/>
    <p:sldId id="297" r:id="rId24"/>
    <p:sldId id="299" r:id="rId25"/>
    <p:sldId id="298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CC66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Tmavý styl 2 – zvýraznění 3/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47" autoAdjust="0"/>
  </p:normalViewPr>
  <p:slideViewPr>
    <p:cSldViewPr>
      <p:cViewPr varScale="1">
        <p:scale>
          <a:sx n="106" d="100"/>
          <a:sy n="106" d="100"/>
        </p:scale>
        <p:origin x="181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701A8-04A7-4575-A5EF-210262F0D376}" type="datetimeFigureOut">
              <a:rPr lang="cs-CZ" smtClean="0"/>
              <a:t>05.05.2021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F2DAD-192B-4340-B9BC-D27247C2409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2837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2DAD-192B-4340-B9BC-D27247C2409D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8854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2DAD-192B-4340-B9BC-D27247C2409D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5579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05.05.2021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05.05.2021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05.05.2021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53 w 3934"/>
                <a:gd name="T3" fmla="*/ 1331 h 1505"/>
                <a:gd name="T4" fmla="*/ 1345 w 3934"/>
                <a:gd name="T5" fmla="*/ 1157 h 1505"/>
                <a:gd name="T6" fmla="*/ 1910 w 3934"/>
                <a:gd name="T7" fmla="*/ 977 h 1505"/>
                <a:gd name="T8" fmla="*/ 2449 w 3934"/>
                <a:gd name="T9" fmla="*/ 792 h 1505"/>
                <a:gd name="T10" fmla="*/ 2720 w 3934"/>
                <a:gd name="T11" fmla="*/ 696 h 1505"/>
                <a:gd name="T12" fmla="*/ 2974 w 3934"/>
                <a:gd name="T13" fmla="*/ 606 h 1505"/>
                <a:gd name="T14" fmla="*/ 3226 w 3934"/>
                <a:gd name="T15" fmla="*/ 510 h 1505"/>
                <a:gd name="T16" fmla="*/ 3471 w 3934"/>
                <a:gd name="T17" fmla="*/ 420 h 1505"/>
                <a:gd name="T18" fmla="*/ 3701 w 3934"/>
                <a:gd name="T19" fmla="*/ 324 h 1505"/>
                <a:gd name="T20" fmla="*/ 3927 w 3934"/>
                <a:gd name="T21" fmla="*/ 234 h 1505"/>
                <a:gd name="T22" fmla="*/ 4146 w 3934"/>
                <a:gd name="T23" fmla="*/ 138 h 1505"/>
                <a:gd name="T24" fmla="*/ 4349 w 3934"/>
                <a:gd name="T25" fmla="*/ 48 h 1505"/>
                <a:gd name="T26" fmla="*/ 4349 w 3934"/>
                <a:gd name="T27" fmla="*/ 0 h 1505"/>
                <a:gd name="T28" fmla="*/ 4139 w 3934"/>
                <a:gd name="T29" fmla="*/ 96 h 1505"/>
                <a:gd name="T30" fmla="*/ 3913 w 3934"/>
                <a:gd name="T31" fmla="*/ 192 h 1505"/>
                <a:gd name="T32" fmla="*/ 3681 w 3934"/>
                <a:gd name="T33" fmla="*/ 288 h 1505"/>
                <a:gd name="T34" fmla="*/ 3445 w 3934"/>
                <a:gd name="T35" fmla="*/ 384 h 1505"/>
                <a:gd name="T36" fmla="*/ 3192 w 3934"/>
                <a:gd name="T37" fmla="*/ 480 h 1505"/>
                <a:gd name="T38" fmla="*/ 2934 w 3934"/>
                <a:gd name="T39" fmla="*/ 576 h 1505"/>
                <a:gd name="T40" fmla="*/ 2665 w 3934"/>
                <a:gd name="T41" fmla="*/ 672 h 1505"/>
                <a:gd name="T42" fmla="*/ 2395 w 3934"/>
                <a:gd name="T43" fmla="*/ 768 h 1505"/>
                <a:gd name="T44" fmla="*/ 2105 w 3934"/>
                <a:gd name="T45" fmla="*/ 864 h 1505"/>
                <a:gd name="T46" fmla="*/ 1817 w 3934"/>
                <a:gd name="T47" fmla="*/ 960 h 1505"/>
                <a:gd name="T48" fmla="*/ 1232 w 3934"/>
                <a:gd name="T49" fmla="*/ 1145 h 1505"/>
                <a:gd name="T50" fmla="*/ 628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616 w 1728"/>
                <a:gd name="T3" fmla="*/ 527 h 689"/>
                <a:gd name="T4" fmla="*/ 1062 w 1728"/>
                <a:gd name="T5" fmla="*/ 365 h 689"/>
                <a:gd name="T6" fmla="*/ 1275 w 1728"/>
                <a:gd name="T7" fmla="*/ 287 h 689"/>
                <a:gd name="T8" fmla="*/ 1489 w 1728"/>
                <a:gd name="T9" fmla="*/ 203 h 689"/>
                <a:gd name="T10" fmla="*/ 1712 w 1728"/>
                <a:gd name="T11" fmla="*/ 126 h 689"/>
                <a:gd name="T12" fmla="*/ 1893 w 1728"/>
                <a:gd name="T13" fmla="*/ 48 h 689"/>
                <a:gd name="T14" fmla="*/ 1893 w 1728"/>
                <a:gd name="T15" fmla="*/ 0 h 689"/>
                <a:gd name="T16" fmla="*/ 1689 w 1728"/>
                <a:gd name="T17" fmla="*/ 84 h 689"/>
                <a:gd name="T18" fmla="*/ 1459 w 1728"/>
                <a:gd name="T19" fmla="*/ 167 h 689"/>
                <a:gd name="T20" fmla="*/ 1219 w 1728"/>
                <a:gd name="T21" fmla="*/ 257 h 689"/>
                <a:gd name="T22" fmla="*/ 1002 w 1728"/>
                <a:gd name="T23" fmla="*/ 341 h 689"/>
                <a:gd name="T24" fmla="*/ 487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6150 w 5561"/>
                <a:gd name="T1" fmla="*/ 929 h 3447"/>
                <a:gd name="T2" fmla="*/ 6122 w 5561"/>
                <a:gd name="T3" fmla="*/ 773 h 3447"/>
                <a:gd name="T4" fmla="*/ 6031 w 5561"/>
                <a:gd name="T5" fmla="*/ 629 h 3447"/>
                <a:gd name="T6" fmla="*/ 5892 w 5561"/>
                <a:gd name="T7" fmla="*/ 492 h 3447"/>
                <a:gd name="T8" fmla="*/ 5693 w 5561"/>
                <a:gd name="T9" fmla="*/ 366 h 3447"/>
                <a:gd name="T10" fmla="*/ 5441 w 5561"/>
                <a:gd name="T11" fmla="*/ 252 h 3447"/>
                <a:gd name="T12" fmla="*/ 5144 w 5561"/>
                <a:gd name="T13" fmla="*/ 144 h 3447"/>
                <a:gd name="T14" fmla="*/ 4800 w 5561"/>
                <a:gd name="T15" fmla="*/ 48 h 3447"/>
                <a:gd name="T16" fmla="*/ 4421 w 5561"/>
                <a:gd name="T17" fmla="*/ 0 h 3447"/>
                <a:gd name="T18" fmla="*/ 4821 w 5561"/>
                <a:gd name="T19" fmla="*/ 90 h 3447"/>
                <a:gd name="T20" fmla="*/ 5164 w 5561"/>
                <a:gd name="T21" fmla="*/ 192 h 3447"/>
                <a:gd name="T22" fmla="*/ 5454 w 5561"/>
                <a:gd name="T23" fmla="*/ 306 h 3447"/>
                <a:gd name="T24" fmla="*/ 5693 w 5561"/>
                <a:gd name="T25" fmla="*/ 426 h 3447"/>
                <a:gd name="T26" fmla="*/ 5878 w 5561"/>
                <a:gd name="T27" fmla="*/ 557 h 3447"/>
                <a:gd name="T28" fmla="*/ 6005 w 5561"/>
                <a:gd name="T29" fmla="*/ 701 h 3447"/>
                <a:gd name="T30" fmla="*/ 6069 w 5561"/>
                <a:gd name="T31" fmla="*/ 851 h 3447"/>
                <a:gd name="T32" fmla="*/ 6069 w 5561"/>
                <a:gd name="T33" fmla="*/ 1013 h 3447"/>
                <a:gd name="T34" fmla="*/ 6018 w 5561"/>
                <a:gd name="T35" fmla="*/ 1163 h 3447"/>
                <a:gd name="T36" fmla="*/ 5912 w 5561"/>
                <a:gd name="T37" fmla="*/ 1319 h 3447"/>
                <a:gd name="T38" fmla="*/ 5751 w 5561"/>
                <a:gd name="T39" fmla="*/ 1475 h 3447"/>
                <a:gd name="T40" fmla="*/ 5549 w 5561"/>
                <a:gd name="T41" fmla="*/ 1630 h 3447"/>
                <a:gd name="T42" fmla="*/ 5298 w 5561"/>
                <a:gd name="T43" fmla="*/ 1786 h 3447"/>
                <a:gd name="T44" fmla="*/ 5005 w 5561"/>
                <a:gd name="T45" fmla="*/ 1948 h 3447"/>
                <a:gd name="T46" fmla="*/ 4661 w 5561"/>
                <a:gd name="T47" fmla="*/ 2104 h 3447"/>
                <a:gd name="T48" fmla="*/ 4286 w 5561"/>
                <a:gd name="T49" fmla="*/ 2260 h 3447"/>
                <a:gd name="T50" fmla="*/ 3870 w 5561"/>
                <a:gd name="T51" fmla="*/ 2416 h 3447"/>
                <a:gd name="T52" fmla="*/ 3412 w 5561"/>
                <a:gd name="T53" fmla="*/ 2566 h 3447"/>
                <a:gd name="T54" fmla="*/ 2922 w 5561"/>
                <a:gd name="T55" fmla="*/ 2715 h 3447"/>
                <a:gd name="T56" fmla="*/ 2395 w 5561"/>
                <a:gd name="T57" fmla="*/ 2865 h 3447"/>
                <a:gd name="T58" fmla="*/ 1832 w 5561"/>
                <a:gd name="T59" fmla="*/ 3009 h 3447"/>
                <a:gd name="T60" fmla="*/ 1265 w 5561"/>
                <a:gd name="T61" fmla="*/ 3147 h 3447"/>
                <a:gd name="T62" fmla="*/ 646 w 5561"/>
                <a:gd name="T63" fmla="*/ 3279 h 3447"/>
                <a:gd name="T64" fmla="*/ 0 w 5561"/>
                <a:gd name="T65" fmla="*/ 3447 h 3447"/>
                <a:gd name="T66" fmla="*/ 966 w 5561"/>
                <a:gd name="T67" fmla="*/ 3249 h 3447"/>
                <a:gd name="T68" fmla="*/ 1568 w 5561"/>
                <a:gd name="T69" fmla="*/ 3105 h 3447"/>
                <a:gd name="T70" fmla="*/ 2136 w 5561"/>
                <a:gd name="T71" fmla="*/ 2961 h 3447"/>
                <a:gd name="T72" fmla="*/ 2695 w 5561"/>
                <a:gd name="T73" fmla="*/ 2817 h 3447"/>
                <a:gd name="T74" fmla="*/ 3206 w 5561"/>
                <a:gd name="T75" fmla="*/ 2668 h 3447"/>
                <a:gd name="T76" fmla="*/ 3682 w 5561"/>
                <a:gd name="T77" fmla="*/ 2512 h 3447"/>
                <a:gd name="T78" fmla="*/ 4126 w 5561"/>
                <a:gd name="T79" fmla="*/ 2356 h 3447"/>
                <a:gd name="T80" fmla="*/ 4533 w 5561"/>
                <a:gd name="T81" fmla="*/ 2200 h 3447"/>
                <a:gd name="T82" fmla="*/ 4897 w 5561"/>
                <a:gd name="T83" fmla="*/ 2038 h 3447"/>
                <a:gd name="T84" fmla="*/ 5220 w 5561"/>
                <a:gd name="T85" fmla="*/ 1876 h 3447"/>
                <a:gd name="T86" fmla="*/ 5495 w 5561"/>
                <a:gd name="T87" fmla="*/ 1720 h 3447"/>
                <a:gd name="T88" fmla="*/ 5725 w 5561"/>
                <a:gd name="T89" fmla="*/ 1559 h 3447"/>
                <a:gd name="T90" fmla="*/ 5906 w 5561"/>
                <a:gd name="T91" fmla="*/ 1397 h 3447"/>
                <a:gd name="T92" fmla="*/ 6037 w 5561"/>
                <a:gd name="T93" fmla="*/ 1241 h 3447"/>
                <a:gd name="T94" fmla="*/ 6122 w 5561"/>
                <a:gd name="T95" fmla="*/ 1085 h 3447"/>
                <a:gd name="T96" fmla="*/ 6143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6365 w 5740"/>
                <a:gd name="T1" fmla="*/ 0 h 2098"/>
                <a:gd name="T2" fmla="*/ 6251 w 5740"/>
                <a:gd name="T3" fmla="*/ 72 h 2098"/>
                <a:gd name="T4" fmla="*/ 6140 w 5740"/>
                <a:gd name="T5" fmla="*/ 138 h 2098"/>
                <a:gd name="T6" fmla="*/ 6012 w 5740"/>
                <a:gd name="T7" fmla="*/ 210 h 2098"/>
                <a:gd name="T8" fmla="*/ 5881 w 5740"/>
                <a:gd name="T9" fmla="*/ 276 h 2098"/>
                <a:gd name="T10" fmla="*/ 5600 w 5740"/>
                <a:gd name="T11" fmla="*/ 414 h 2098"/>
                <a:gd name="T12" fmla="*/ 5294 w 5740"/>
                <a:gd name="T13" fmla="*/ 552 h 2098"/>
                <a:gd name="T14" fmla="*/ 4963 w 5740"/>
                <a:gd name="T15" fmla="*/ 690 h 2098"/>
                <a:gd name="T16" fmla="*/ 4613 w 5740"/>
                <a:gd name="T17" fmla="*/ 827 h 2098"/>
                <a:gd name="T18" fmla="*/ 4242 w 5740"/>
                <a:gd name="T19" fmla="*/ 959 h 2098"/>
                <a:gd name="T20" fmla="*/ 3845 w 5740"/>
                <a:gd name="T21" fmla="*/ 1091 h 2098"/>
                <a:gd name="T22" fmla="*/ 3428 w 5740"/>
                <a:gd name="T23" fmla="*/ 1223 h 2098"/>
                <a:gd name="T24" fmla="*/ 2992 w 5740"/>
                <a:gd name="T25" fmla="*/ 1355 h 2098"/>
                <a:gd name="T26" fmla="*/ 2532 w 5740"/>
                <a:gd name="T27" fmla="*/ 1481 h 2098"/>
                <a:gd name="T28" fmla="*/ 2058 w 5740"/>
                <a:gd name="T29" fmla="*/ 1601 h 2098"/>
                <a:gd name="T30" fmla="*/ 1577 w 5740"/>
                <a:gd name="T31" fmla="*/ 1721 h 2098"/>
                <a:gd name="T32" fmla="*/ 1056 w 5740"/>
                <a:gd name="T33" fmla="*/ 1834 h 2098"/>
                <a:gd name="T34" fmla="*/ 550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543 w 5740"/>
                <a:gd name="T41" fmla="*/ 1990 h 2098"/>
                <a:gd name="T42" fmla="*/ 1050 w 5740"/>
                <a:gd name="T43" fmla="*/ 1882 h 2098"/>
                <a:gd name="T44" fmla="*/ 1562 w 5740"/>
                <a:gd name="T45" fmla="*/ 1763 h 2098"/>
                <a:gd name="T46" fmla="*/ 2040 w 5740"/>
                <a:gd name="T47" fmla="*/ 1649 h 2098"/>
                <a:gd name="T48" fmla="*/ 2512 w 5740"/>
                <a:gd name="T49" fmla="*/ 1523 h 2098"/>
                <a:gd name="T50" fmla="*/ 2972 w 5740"/>
                <a:gd name="T51" fmla="*/ 1397 h 2098"/>
                <a:gd name="T52" fmla="*/ 3401 w 5740"/>
                <a:gd name="T53" fmla="*/ 1271 h 2098"/>
                <a:gd name="T54" fmla="*/ 3819 w 5740"/>
                <a:gd name="T55" fmla="*/ 1139 h 2098"/>
                <a:gd name="T56" fmla="*/ 4216 w 5740"/>
                <a:gd name="T57" fmla="*/ 1007 h 2098"/>
                <a:gd name="T58" fmla="*/ 4587 w 5740"/>
                <a:gd name="T59" fmla="*/ 875 h 2098"/>
                <a:gd name="T60" fmla="*/ 4943 w 5740"/>
                <a:gd name="T61" fmla="*/ 737 h 2098"/>
                <a:gd name="T62" fmla="*/ 5274 w 5740"/>
                <a:gd name="T63" fmla="*/ 600 h 2098"/>
                <a:gd name="T64" fmla="*/ 5587 w 5740"/>
                <a:gd name="T65" fmla="*/ 462 h 2098"/>
                <a:gd name="T66" fmla="*/ 5869 w 5740"/>
                <a:gd name="T67" fmla="*/ 324 h 2098"/>
                <a:gd name="T68" fmla="*/ 6134 w 5740"/>
                <a:gd name="T69" fmla="*/ 186 h 2098"/>
                <a:gd name="T70" fmla="*/ 6365 w 5740"/>
                <a:gd name="T71" fmla="*/ 48 h 2098"/>
                <a:gd name="T72" fmla="*/ 6365 w 5740"/>
                <a:gd name="T73" fmla="*/ 0 h 2098"/>
                <a:gd name="T74" fmla="*/ 6365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2158 w 1955"/>
                <a:gd name="T1" fmla="*/ 485 h 1265"/>
                <a:gd name="T2" fmla="*/ 2099 w 1955"/>
                <a:gd name="T3" fmla="*/ 390 h 1265"/>
                <a:gd name="T4" fmla="*/ 1963 w 1955"/>
                <a:gd name="T5" fmla="*/ 306 h 1265"/>
                <a:gd name="T6" fmla="*/ 1744 w 1955"/>
                <a:gd name="T7" fmla="*/ 228 h 1265"/>
                <a:gd name="T8" fmla="*/ 1459 w 1955"/>
                <a:gd name="T9" fmla="*/ 162 h 1265"/>
                <a:gd name="T10" fmla="*/ 1109 w 1955"/>
                <a:gd name="T11" fmla="*/ 102 h 1265"/>
                <a:gd name="T12" fmla="*/ 712 w 1955"/>
                <a:gd name="T13" fmla="*/ 54 h 1265"/>
                <a:gd name="T14" fmla="*/ 260 w 1955"/>
                <a:gd name="T15" fmla="*/ 18 h 1265"/>
                <a:gd name="T16" fmla="*/ 0 w 1955"/>
                <a:gd name="T17" fmla="*/ 12 h 1265"/>
                <a:gd name="T18" fmla="*/ 464 w 1955"/>
                <a:gd name="T19" fmla="*/ 48 h 1265"/>
                <a:gd name="T20" fmla="*/ 911 w 1955"/>
                <a:gd name="T21" fmla="*/ 90 h 1265"/>
                <a:gd name="T22" fmla="*/ 1280 w 1955"/>
                <a:gd name="T23" fmla="*/ 144 h 1265"/>
                <a:gd name="T24" fmla="*/ 1577 w 1955"/>
                <a:gd name="T25" fmla="*/ 204 h 1265"/>
                <a:gd name="T26" fmla="*/ 1805 w 1955"/>
                <a:gd name="T27" fmla="*/ 276 h 1265"/>
                <a:gd name="T28" fmla="*/ 1992 w 1955"/>
                <a:gd name="T29" fmla="*/ 360 h 1265"/>
                <a:gd name="T30" fmla="*/ 2081 w 1955"/>
                <a:gd name="T31" fmla="*/ 443 h 1265"/>
                <a:gd name="T32" fmla="*/ 2099 w 1955"/>
                <a:gd name="T33" fmla="*/ 539 h 1265"/>
                <a:gd name="T34" fmla="*/ 2052 w 1955"/>
                <a:gd name="T35" fmla="*/ 629 h 1265"/>
                <a:gd name="T36" fmla="*/ 1934 w 1955"/>
                <a:gd name="T37" fmla="*/ 719 h 1265"/>
                <a:gd name="T38" fmla="*/ 1744 w 1955"/>
                <a:gd name="T39" fmla="*/ 809 h 1265"/>
                <a:gd name="T40" fmla="*/ 1494 w 1955"/>
                <a:gd name="T41" fmla="*/ 899 h 1265"/>
                <a:gd name="T42" fmla="*/ 1202 w 1955"/>
                <a:gd name="T43" fmla="*/ 989 h 1265"/>
                <a:gd name="T44" fmla="*/ 839 w 1955"/>
                <a:gd name="T45" fmla="*/ 1073 h 1265"/>
                <a:gd name="T46" fmla="*/ 440 w 1955"/>
                <a:gd name="T47" fmla="*/ 1157 h 1265"/>
                <a:gd name="T48" fmla="*/ 0 w 1955"/>
                <a:gd name="T49" fmla="*/ 1241 h 1265"/>
                <a:gd name="T50" fmla="*/ 248 w 1955"/>
                <a:gd name="T51" fmla="*/ 1223 h 1265"/>
                <a:gd name="T52" fmla="*/ 676 w 1955"/>
                <a:gd name="T53" fmla="*/ 1139 h 1265"/>
                <a:gd name="T54" fmla="*/ 1056 w 1955"/>
                <a:gd name="T55" fmla="*/ 1049 h 1265"/>
                <a:gd name="T56" fmla="*/ 1394 w 1955"/>
                <a:gd name="T57" fmla="*/ 959 h 1265"/>
                <a:gd name="T58" fmla="*/ 1678 w 1955"/>
                <a:gd name="T59" fmla="*/ 863 h 1265"/>
                <a:gd name="T60" fmla="*/ 1898 w 1955"/>
                <a:gd name="T61" fmla="*/ 767 h 1265"/>
                <a:gd name="T62" fmla="*/ 2058 w 1955"/>
                <a:gd name="T63" fmla="*/ 677 h 1265"/>
                <a:gd name="T64" fmla="*/ 2137 w 1955"/>
                <a:gd name="T65" fmla="*/ 581 h 1265"/>
                <a:gd name="T66" fmla="*/ 2158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5213 w 4694"/>
                <a:gd name="T1" fmla="*/ 797 h 2901"/>
                <a:gd name="T2" fmla="*/ 5179 w 4694"/>
                <a:gd name="T3" fmla="*/ 665 h 2901"/>
                <a:gd name="T4" fmla="*/ 5096 w 4694"/>
                <a:gd name="T5" fmla="*/ 540 h 2901"/>
                <a:gd name="T6" fmla="*/ 4961 w 4694"/>
                <a:gd name="T7" fmla="*/ 426 h 2901"/>
                <a:gd name="T8" fmla="*/ 4776 w 4694"/>
                <a:gd name="T9" fmla="*/ 312 h 2901"/>
                <a:gd name="T10" fmla="*/ 4535 w 4694"/>
                <a:gd name="T11" fmla="*/ 216 h 2901"/>
                <a:gd name="T12" fmla="*/ 4257 w 4694"/>
                <a:gd name="T13" fmla="*/ 120 h 2901"/>
                <a:gd name="T14" fmla="*/ 3931 w 4694"/>
                <a:gd name="T15" fmla="*/ 36 h 2901"/>
                <a:gd name="T16" fmla="*/ 3559 w 4694"/>
                <a:gd name="T17" fmla="*/ 0 h 2901"/>
                <a:gd name="T18" fmla="*/ 3931 w 4694"/>
                <a:gd name="T19" fmla="*/ 78 h 2901"/>
                <a:gd name="T20" fmla="*/ 4257 w 4694"/>
                <a:gd name="T21" fmla="*/ 162 h 2901"/>
                <a:gd name="T22" fmla="*/ 4535 w 4694"/>
                <a:gd name="T23" fmla="*/ 258 h 2901"/>
                <a:gd name="T24" fmla="*/ 4764 w 4694"/>
                <a:gd name="T25" fmla="*/ 366 h 2901"/>
                <a:gd name="T26" fmla="*/ 4936 w 4694"/>
                <a:gd name="T27" fmla="*/ 480 h 2901"/>
                <a:gd name="T28" fmla="*/ 5057 w 4694"/>
                <a:gd name="T29" fmla="*/ 605 h 2901"/>
                <a:gd name="T30" fmla="*/ 5121 w 4694"/>
                <a:gd name="T31" fmla="*/ 737 h 2901"/>
                <a:gd name="T32" fmla="*/ 5121 w 4694"/>
                <a:gd name="T33" fmla="*/ 875 h 2901"/>
                <a:gd name="T34" fmla="*/ 5077 w 4694"/>
                <a:gd name="T35" fmla="*/ 1001 h 2901"/>
                <a:gd name="T36" fmla="*/ 4989 w 4694"/>
                <a:gd name="T37" fmla="*/ 1127 h 2901"/>
                <a:gd name="T38" fmla="*/ 4854 w 4694"/>
                <a:gd name="T39" fmla="*/ 1259 h 2901"/>
                <a:gd name="T40" fmla="*/ 4685 w 4694"/>
                <a:gd name="T41" fmla="*/ 1385 h 2901"/>
                <a:gd name="T42" fmla="*/ 4470 w 4694"/>
                <a:gd name="T43" fmla="*/ 1517 h 2901"/>
                <a:gd name="T44" fmla="*/ 4222 w 4694"/>
                <a:gd name="T45" fmla="*/ 1648 h 2901"/>
                <a:gd name="T46" fmla="*/ 3939 w 4694"/>
                <a:gd name="T47" fmla="*/ 1774 h 2901"/>
                <a:gd name="T48" fmla="*/ 3620 w 4694"/>
                <a:gd name="T49" fmla="*/ 1906 h 2901"/>
                <a:gd name="T50" fmla="*/ 3268 w 4694"/>
                <a:gd name="T51" fmla="*/ 2032 h 2901"/>
                <a:gd name="T52" fmla="*/ 2883 w 4694"/>
                <a:gd name="T53" fmla="*/ 2164 h 2901"/>
                <a:gd name="T54" fmla="*/ 2470 w 4694"/>
                <a:gd name="T55" fmla="*/ 2284 h 2901"/>
                <a:gd name="T56" fmla="*/ 2022 w 4694"/>
                <a:gd name="T57" fmla="*/ 2410 h 2901"/>
                <a:gd name="T58" fmla="*/ 1561 w 4694"/>
                <a:gd name="T59" fmla="*/ 2530 h 2901"/>
                <a:gd name="T60" fmla="*/ 550 w 4694"/>
                <a:gd name="T61" fmla="*/ 2757 h 2901"/>
                <a:gd name="T62" fmla="*/ 0 w 4694"/>
                <a:gd name="T63" fmla="*/ 2901 h 2901"/>
                <a:gd name="T64" fmla="*/ 1068 w 4694"/>
                <a:gd name="T65" fmla="*/ 2674 h 2901"/>
                <a:gd name="T66" fmla="*/ 1819 w 4694"/>
                <a:gd name="T67" fmla="*/ 2494 h 2901"/>
                <a:gd name="T68" fmla="*/ 2288 w 4694"/>
                <a:gd name="T69" fmla="*/ 2374 h 2901"/>
                <a:gd name="T70" fmla="*/ 2721 w 4694"/>
                <a:gd name="T71" fmla="*/ 2248 h 2901"/>
                <a:gd name="T72" fmla="*/ 3128 w 4694"/>
                <a:gd name="T73" fmla="*/ 2116 h 2901"/>
                <a:gd name="T74" fmla="*/ 3500 w 4694"/>
                <a:gd name="T75" fmla="*/ 1984 h 2901"/>
                <a:gd name="T76" fmla="*/ 3845 w 4694"/>
                <a:gd name="T77" fmla="*/ 1858 h 2901"/>
                <a:gd name="T78" fmla="*/ 4151 w 4694"/>
                <a:gd name="T79" fmla="*/ 1720 h 2901"/>
                <a:gd name="T80" fmla="*/ 4425 w 4694"/>
                <a:gd name="T81" fmla="*/ 1589 h 2901"/>
                <a:gd name="T82" fmla="*/ 4658 w 4694"/>
                <a:gd name="T83" fmla="*/ 1457 h 2901"/>
                <a:gd name="T84" fmla="*/ 4854 w 4694"/>
                <a:gd name="T85" fmla="*/ 1325 h 2901"/>
                <a:gd name="T86" fmla="*/ 5009 w 4694"/>
                <a:gd name="T87" fmla="*/ 1193 h 2901"/>
                <a:gd name="T88" fmla="*/ 5121 w 4694"/>
                <a:gd name="T89" fmla="*/ 1061 h 2901"/>
                <a:gd name="T90" fmla="*/ 5186 w 4694"/>
                <a:gd name="T91" fmla="*/ 935 h 2901"/>
                <a:gd name="T92" fmla="*/ 5207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4176 w 3761"/>
                <a:gd name="T1" fmla="*/ 719 h 2356"/>
                <a:gd name="T2" fmla="*/ 4144 w 3761"/>
                <a:gd name="T3" fmla="*/ 599 h 2356"/>
                <a:gd name="T4" fmla="*/ 4059 w 3761"/>
                <a:gd name="T5" fmla="*/ 486 h 2356"/>
                <a:gd name="T6" fmla="*/ 3910 w 3761"/>
                <a:gd name="T7" fmla="*/ 378 h 2356"/>
                <a:gd name="T8" fmla="*/ 3720 w 3761"/>
                <a:gd name="T9" fmla="*/ 282 h 2356"/>
                <a:gd name="T10" fmla="*/ 3473 w 3761"/>
                <a:gd name="T11" fmla="*/ 192 h 2356"/>
                <a:gd name="T12" fmla="*/ 3181 w 3761"/>
                <a:gd name="T13" fmla="*/ 108 h 2356"/>
                <a:gd name="T14" fmla="*/ 2842 w 3761"/>
                <a:gd name="T15" fmla="*/ 36 h 2356"/>
                <a:gd name="T16" fmla="*/ 2476 w 3761"/>
                <a:gd name="T17" fmla="*/ 0 h 2356"/>
                <a:gd name="T18" fmla="*/ 2863 w 3761"/>
                <a:gd name="T19" fmla="*/ 72 h 2356"/>
                <a:gd name="T20" fmla="*/ 3194 w 3761"/>
                <a:gd name="T21" fmla="*/ 150 h 2356"/>
                <a:gd name="T22" fmla="*/ 3486 w 3761"/>
                <a:gd name="T23" fmla="*/ 234 h 2356"/>
                <a:gd name="T24" fmla="*/ 3720 w 3761"/>
                <a:gd name="T25" fmla="*/ 330 h 2356"/>
                <a:gd name="T26" fmla="*/ 3903 w 3761"/>
                <a:gd name="T27" fmla="*/ 432 h 2356"/>
                <a:gd name="T28" fmla="*/ 4027 w 3761"/>
                <a:gd name="T29" fmla="*/ 545 h 2356"/>
                <a:gd name="T30" fmla="*/ 4092 w 3761"/>
                <a:gd name="T31" fmla="*/ 665 h 2356"/>
                <a:gd name="T32" fmla="*/ 4098 w 3761"/>
                <a:gd name="T33" fmla="*/ 791 h 2356"/>
                <a:gd name="T34" fmla="*/ 4059 w 3761"/>
                <a:gd name="T35" fmla="*/ 887 h 2356"/>
                <a:gd name="T36" fmla="*/ 3992 w 3761"/>
                <a:gd name="T37" fmla="*/ 989 h 2356"/>
                <a:gd name="T38" fmla="*/ 3884 w 3761"/>
                <a:gd name="T39" fmla="*/ 1091 h 2356"/>
                <a:gd name="T40" fmla="*/ 3746 w 3761"/>
                <a:gd name="T41" fmla="*/ 1187 h 2356"/>
                <a:gd name="T42" fmla="*/ 3579 w 3761"/>
                <a:gd name="T43" fmla="*/ 1289 h 2356"/>
                <a:gd name="T44" fmla="*/ 3381 w 3761"/>
                <a:gd name="T45" fmla="*/ 1391 h 2356"/>
                <a:gd name="T46" fmla="*/ 3148 w 3761"/>
                <a:gd name="T47" fmla="*/ 1493 h 2356"/>
                <a:gd name="T48" fmla="*/ 2896 w 3761"/>
                <a:gd name="T49" fmla="*/ 1589 h 2356"/>
                <a:gd name="T50" fmla="*/ 2306 w 3761"/>
                <a:gd name="T51" fmla="*/ 1786 h 2356"/>
                <a:gd name="T52" fmla="*/ 1624 w 3761"/>
                <a:gd name="T53" fmla="*/ 1972 h 2356"/>
                <a:gd name="T54" fmla="*/ 854 w 3761"/>
                <a:gd name="T55" fmla="*/ 2158 h 2356"/>
                <a:gd name="T56" fmla="*/ 0 w 3761"/>
                <a:gd name="T57" fmla="*/ 2326 h 2356"/>
                <a:gd name="T58" fmla="*/ 434 w 3761"/>
                <a:gd name="T59" fmla="*/ 2272 h 2356"/>
                <a:gd name="T60" fmla="*/ 1274 w 3761"/>
                <a:gd name="T61" fmla="*/ 2092 h 2356"/>
                <a:gd name="T62" fmla="*/ 2010 w 3761"/>
                <a:gd name="T63" fmla="*/ 1900 h 2356"/>
                <a:gd name="T64" fmla="*/ 2656 w 3761"/>
                <a:gd name="T65" fmla="*/ 1702 h 2356"/>
                <a:gd name="T66" fmla="*/ 2944 w 3761"/>
                <a:gd name="T67" fmla="*/ 1607 h 2356"/>
                <a:gd name="T68" fmla="*/ 3201 w 3761"/>
                <a:gd name="T69" fmla="*/ 1505 h 2356"/>
                <a:gd name="T70" fmla="*/ 3434 w 3761"/>
                <a:gd name="T71" fmla="*/ 1403 h 2356"/>
                <a:gd name="T72" fmla="*/ 3641 w 3761"/>
                <a:gd name="T73" fmla="*/ 1301 h 2356"/>
                <a:gd name="T74" fmla="*/ 3812 w 3761"/>
                <a:gd name="T75" fmla="*/ 1193 h 2356"/>
                <a:gd name="T76" fmla="*/ 3951 w 3761"/>
                <a:gd name="T77" fmla="*/ 1091 h 2356"/>
                <a:gd name="T78" fmla="*/ 4059 w 3761"/>
                <a:gd name="T79" fmla="*/ 989 h 2356"/>
                <a:gd name="T80" fmla="*/ 4131 w 3761"/>
                <a:gd name="T81" fmla="*/ 887 h 2356"/>
                <a:gd name="T82" fmla="*/ 4170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3235 w 2924"/>
                <a:gd name="T1" fmla="*/ 647 h 1846"/>
                <a:gd name="T2" fmla="*/ 3182 w 2924"/>
                <a:gd name="T3" fmla="*/ 528 h 1846"/>
                <a:gd name="T4" fmla="*/ 3045 w 2924"/>
                <a:gd name="T5" fmla="*/ 414 h 1846"/>
                <a:gd name="T6" fmla="*/ 2830 w 2924"/>
                <a:gd name="T7" fmla="*/ 318 h 1846"/>
                <a:gd name="T8" fmla="*/ 2546 w 2924"/>
                <a:gd name="T9" fmla="*/ 228 h 1846"/>
                <a:gd name="T10" fmla="*/ 2194 w 2924"/>
                <a:gd name="T11" fmla="*/ 150 h 1846"/>
                <a:gd name="T12" fmla="*/ 1773 w 2924"/>
                <a:gd name="T13" fmla="*/ 78 h 1846"/>
                <a:gd name="T14" fmla="*/ 1310 w 2924"/>
                <a:gd name="T15" fmla="*/ 24 h 1846"/>
                <a:gd name="T16" fmla="*/ 760 w 2924"/>
                <a:gd name="T17" fmla="*/ 0 h 1846"/>
                <a:gd name="T18" fmla="*/ 1322 w 2924"/>
                <a:gd name="T19" fmla="*/ 48 h 1846"/>
                <a:gd name="T20" fmla="*/ 1791 w 2924"/>
                <a:gd name="T21" fmla="*/ 108 h 1846"/>
                <a:gd name="T22" fmla="*/ 2222 w 2924"/>
                <a:gd name="T23" fmla="*/ 180 h 1846"/>
                <a:gd name="T24" fmla="*/ 2574 w 2924"/>
                <a:gd name="T25" fmla="*/ 264 h 1846"/>
                <a:gd name="T26" fmla="*/ 2844 w 2924"/>
                <a:gd name="T27" fmla="*/ 360 h 1846"/>
                <a:gd name="T28" fmla="*/ 3045 w 2924"/>
                <a:gd name="T29" fmla="*/ 468 h 1846"/>
                <a:gd name="T30" fmla="*/ 3149 w 2924"/>
                <a:gd name="T31" fmla="*/ 587 h 1846"/>
                <a:gd name="T32" fmla="*/ 3169 w 2924"/>
                <a:gd name="T33" fmla="*/ 713 h 1846"/>
                <a:gd name="T34" fmla="*/ 3142 w 2924"/>
                <a:gd name="T35" fmla="*/ 785 h 1846"/>
                <a:gd name="T36" fmla="*/ 3089 w 2924"/>
                <a:gd name="T37" fmla="*/ 857 h 1846"/>
                <a:gd name="T38" fmla="*/ 2904 w 2924"/>
                <a:gd name="T39" fmla="*/ 1001 h 1846"/>
                <a:gd name="T40" fmla="*/ 2622 w 2924"/>
                <a:gd name="T41" fmla="*/ 1145 h 1846"/>
                <a:gd name="T42" fmla="*/ 2250 w 2924"/>
                <a:gd name="T43" fmla="*/ 1289 h 1846"/>
                <a:gd name="T44" fmla="*/ 1791 w 2924"/>
                <a:gd name="T45" fmla="*/ 1433 h 1846"/>
                <a:gd name="T46" fmla="*/ 1274 w 2924"/>
                <a:gd name="T47" fmla="*/ 1571 h 1846"/>
                <a:gd name="T48" fmla="*/ 670 w 2924"/>
                <a:gd name="T49" fmla="*/ 1702 h 1846"/>
                <a:gd name="T50" fmla="*/ 0 w 2924"/>
                <a:gd name="T51" fmla="*/ 1828 h 1846"/>
                <a:gd name="T52" fmla="*/ 344 w 2924"/>
                <a:gd name="T53" fmla="*/ 1780 h 1846"/>
                <a:gd name="T54" fmla="*/ 996 w 2924"/>
                <a:gd name="T55" fmla="*/ 1648 h 1846"/>
                <a:gd name="T56" fmla="*/ 1570 w 2924"/>
                <a:gd name="T57" fmla="*/ 1511 h 1846"/>
                <a:gd name="T58" fmla="*/ 2069 w 2924"/>
                <a:gd name="T59" fmla="*/ 1367 h 1846"/>
                <a:gd name="T60" fmla="*/ 2491 w 2924"/>
                <a:gd name="T61" fmla="*/ 1223 h 1846"/>
                <a:gd name="T62" fmla="*/ 2830 w 2924"/>
                <a:gd name="T63" fmla="*/ 1079 h 1846"/>
                <a:gd name="T64" fmla="*/ 3071 w 2924"/>
                <a:gd name="T65" fmla="*/ 929 h 1846"/>
                <a:gd name="T66" fmla="*/ 3182 w 2924"/>
                <a:gd name="T67" fmla="*/ 815 h 1846"/>
                <a:gd name="T68" fmla="*/ 3222 w 2924"/>
                <a:gd name="T69" fmla="*/ 743 h 1846"/>
                <a:gd name="T70" fmla="*/ 3235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56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656 w 1488"/>
                <a:gd name="T7" fmla="*/ 186 h 204"/>
                <a:gd name="T8" fmla="*/ 1564 w 1488"/>
                <a:gd name="T9" fmla="*/ 204 h 204"/>
                <a:gd name="T10" fmla="*/ 156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206 w 323"/>
                  <a:gd name="T13" fmla="*/ 18 h 162"/>
                  <a:gd name="T14" fmla="*/ 272 w 323"/>
                  <a:gd name="T15" fmla="*/ 54 h 162"/>
                  <a:gd name="T16" fmla="*/ 320 w 323"/>
                  <a:gd name="T17" fmla="*/ 90 h 162"/>
                  <a:gd name="T18" fmla="*/ 350 w 323"/>
                  <a:gd name="T19" fmla="*/ 114 h 162"/>
                  <a:gd name="T20" fmla="*/ 356 w 323"/>
                  <a:gd name="T21" fmla="*/ 126 h 162"/>
                  <a:gd name="T22" fmla="*/ 356 w 323"/>
                  <a:gd name="T23" fmla="*/ 126 h 162"/>
                  <a:gd name="T24" fmla="*/ 254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298 w 1250"/>
                  <a:gd name="T1" fmla="*/ 641 h 923"/>
                  <a:gd name="T2" fmla="*/ 1298 w 1250"/>
                  <a:gd name="T3" fmla="*/ 473 h 923"/>
                  <a:gd name="T4" fmla="*/ 1268 w 1250"/>
                  <a:gd name="T5" fmla="*/ 384 h 923"/>
                  <a:gd name="T6" fmla="*/ 1244 w 1250"/>
                  <a:gd name="T7" fmla="*/ 288 h 923"/>
                  <a:gd name="T8" fmla="*/ 1171 w 1250"/>
                  <a:gd name="T9" fmla="*/ 174 h 923"/>
                  <a:gd name="T10" fmla="*/ 1080 w 1250"/>
                  <a:gd name="T11" fmla="*/ 96 h 923"/>
                  <a:gd name="T12" fmla="*/ 1062 w 1250"/>
                  <a:gd name="T13" fmla="*/ 72 h 923"/>
                  <a:gd name="T14" fmla="*/ 990 w 1250"/>
                  <a:gd name="T15" fmla="*/ 18 h 923"/>
                  <a:gd name="T16" fmla="*/ 918 w 1250"/>
                  <a:gd name="T17" fmla="*/ 6 h 923"/>
                  <a:gd name="T18" fmla="*/ 778 w 1250"/>
                  <a:gd name="T19" fmla="*/ 24 h 923"/>
                  <a:gd name="T20" fmla="*/ 730 w 1250"/>
                  <a:gd name="T21" fmla="*/ 42 h 923"/>
                  <a:gd name="T22" fmla="*/ 634 w 1250"/>
                  <a:gd name="T23" fmla="*/ 120 h 923"/>
                  <a:gd name="T24" fmla="*/ 598 w 1250"/>
                  <a:gd name="T25" fmla="*/ 228 h 923"/>
                  <a:gd name="T26" fmla="*/ 575 w 1250"/>
                  <a:gd name="T27" fmla="*/ 348 h 923"/>
                  <a:gd name="T28" fmla="*/ 464 w 1250"/>
                  <a:gd name="T29" fmla="*/ 479 h 923"/>
                  <a:gd name="T30" fmla="*/ 446 w 1250"/>
                  <a:gd name="T31" fmla="*/ 539 h 923"/>
                  <a:gd name="T32" fmla="*/ 386 w 1250"/>
                  <a:gd name="T33" fmla="*/ 599 h 923"/>
                  <a:gd name="T34" fmla="*/ 338 w 1250"/>
                  <a:gd name="T35" fmla="*/ 629 h 923"/>
                  <a:gd name="T36" fmla="*/ 326 w 1250"/>
                  <a:gd name="T37" fmla="*/ 635 h 923"/>
                  <a:gd name="T38" fmla="*/ 290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73 w 1250"/>
                  <a:gd name="T47" fmla="*/ 869 h 923"/>
                  <a:gd name="T48" fmla="*/ 706 w 1250"/>
                  <a:gd name="T49" fmla="*/ 827 h 923"/>
                  <a:gd name="T50" fmla="*/ 766 w 1250"/>
                  <a:gd name="T51" fmla="*/ 725 h 923"/>
                  <a:gd name="T52" fmla="*/ 760 w 1250"/>
                  <a:gd name="T53" fmla="*/ 611 h 923"/>
                  <a:gd name="T54" fmla="*/ 875 w 1250"/>
                  <a:gd name="T55" fmla="*/ 551 h 923"/>
                  <a:gd name="T56" fmla="*/ 978 w 1250"/>
                  <a:gd name="T57" fmla="*/ 449 h 923"/>
                  <a:gd name="T58" fmla="*/ 1008 w 1250"/>
                  <a:gd name="T59" fmla="*/ 414 h 923"/>
                  <a:gd name="T60" fmla="*/ 1074 w 1250"/>
                  <a:gd name="T61" fmla="*/ 318 h 923"/>
                  <a:gd name="T62" fmla="*/ 1131 w 1250"/>
                  <a:gd name="T63" fmla="*/ 336 h 923"/>
                  <a:gd name="T64" fmla="*/ 1250 w 1250"/>
                  <a:gd name="T65" fmla="*/ 617 h 923"/>
                  <a:gd name="T66" fmla="*/ 1244 w 1250"/>
                  <a:gd name="T67" fmla="*/ 689 h 923"/>
                  <a:gd name="T68" fmla="*/ 1280 w 1250"/>
                  <a:gd name="T69" fmla="*/ 749 h 923"/>
                  <a:gd name="T70" fmla="*/ 1334 w 1250"/>
                  <a:gd name="T71" fmla="*/ 713 h 923"/>
                  <a:gd name="T72" fmla="*/ 1370 w 1250"/>
                  <a:gd name="T73" fmla="*/ 749 h 923"/>
                  <a:gd name="T74" fmla="*/ 1382 w 1250"/>
                  <a:gd name="T75" fmla="*/ 743 h 923"/>
                  <a:gd name="T76" fmla="*/ 760 w 1250"/>
                  <a:gd name="T77" fmla="*/ 264 h 923"/>
                  <a:gd name="T78" fmla="*/ 883 w 1250"/>
                  <a:gd name="T79" fmla="*/ 372 h 923"/>
                  <a:gd name="T80" fmla="*/ 857 w 1250"/>
                  <a:gd name="T81" fmla="*/ 443 h 923"/>
                  <a:gd name="T82" fmla="*/ 772 w 1250"/>
                  <a:gd name="T83" fmla="*/ 515 h 923"/>
                  <a:gd name="T84" fmla="*/ 724 w 1250"/>
                  <a:gd name="T85" fmla="*/ 569 h 923"/>
                  <a:gd name="T86" fmla="*/ 682 w 1250"/>
                  <a:gd name="T87" fmla="*/ 593 h 923"/>
                  <a:gd name="T88" fmla="*/ 640 w 1250"/>
                  <a:gd name="T89" fmla="*/ 617 h 923"/>
                  <a:gd name="T90" fmla="*/ 628 w 1250"/>
                  <a:gd name="T91" fmla="*/ 707 h 923"/>
                  <a:gd name="T92" fmla="*/ 386 w 1250"/>
                  <a:gd name="T93" fmla="*/ 755 h 923"/>
                  <a:gd name="T94" fmla="*/ 422 w 1250"/>
                  <a:gd name="T95" fmla="*/ 641 h 923"/>
                  <a:gd name="T96" fmla="*/ 458 w 1250"/>
                  <a:gd name="T97" fmla="*/ 647 h 923"/>
                  <a:gd name="T98" fmla="*/ 483 w 1250"/>
                  <a:gd name="T99" fmla="*/ 617 h 923"/>
                  <a:gd name="T100" fmla="*/ 634 w 1250"/>
                  <a:gd name="T101" fmla="*/ 515 h 923"/>
                  <a:gd name="T102" fmla="*/ 682 w 1250"/>
                  <a:gd name="T103" fmla="*/ 473 h 923"/>
                  <a:gd name="T104" fmla="*/ 706 w 1250"/>
                  <a:gd name="T105" fmla="*/ 396 h 923"/>
                  <a:gd name="T106" fmla="*/ 706 w 1250"/>
                  <a:gd name="T107" fmla="*/ 378 h 923"/>
                  <a:gd name="T108" fmla="*/ 730 w 1250"/>
                  <a:gd name="T109" fmla="*/ 270 h 923"/>
                  <a:gd name="T110" fmla="*/ 748 w 1250"/>
                  <a:gd name="T111" fmla="*/ 192 h 923"/>
                  <a:gd name="T112" fmla="*/ 760 w 1250"/>
                  <a:gd name="T113" fmla="*/ 264 h 923"/>
                  <a:gd name="T114" fmla="*/ 598 w 1250"/>
                  <a:gd name="T115" fmla="*/ 455 h 923"/>
                  <a:gd name="T116" fmla="*/ 700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81 w 72"/>
                  <a:gd name="T3" fmla="*/ 24 h 54"/>
                  <a:gd name="T4" fmla="*/ 93 w 72"/>
                  <a:gd name="T5" fmla="*/ 12 h 54"/>
                  <a:gd name="T6" fmla="*/ 99 w 72"/>
                  <a:gd name="T7" fmla="*/ 6 h 54"/>
                  <a:gd name="T8" fmla="*/ 105 w 72"/>
                  <a:gd name="T9" fmla="*/ 0 h 54"/>
                  <a:gd name="T10" fmla="*/ 75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320 w 287"/>
                  <a:gd name="T1" fmla="*/ 0 h 84"/>
                  <a:gd name="T2" fmla="*/ 0 w 287"/>
                  <a:gd name="T3" fmla="*/ 84 h 84"/>
                  <a:gd name="T4" fmla="*/ 201 w 287"/>
                  <a:gd name="T5" fmla="*/ 36 h 84"/>
                  <a:gd name="T6" fmla="*/ 114 w 287"/>
                  <a:gd name="T7" fmla="*/ 60 h 84"/>
                  <a:gd name="T8" fmla="*/ 309 w 287"/>
                  <a:gd name="T9" fmla="*/ 18 h 84"/>
                  <a:gd name="T10" fmla="*/ 320 w 287"/>
                  <a:gd name="T11" fmla="*/ 0 h 84"/>
                  <a:gd name="T12" fmla="*/ 320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7193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cs-CZ" noProof="0" smtClean="0"/>
              <a:t>Klepnutím lze upravit styl předlohy nadpisů.</a:t>
            </a:r>
          </a:p>
        </p:txBody>
      </p:sp>
      <p:sp>
        <p:nvSpPr>
          <p:cNvPr id="17719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altLang="cs-CZ" noProof="0" smtClean="0"/>
              <a:t>Klepnutím lze upravit styl předlohy podnadpisů.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14B24B-0963-4653-95BD-489A0A7D48D7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711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4275B6-4DBA-419E-B375-0CE44D6F84AB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EB19C5-C420-4655-A550-9ACC670F7454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005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5865A0-0F04-4795-ADFB-867CC1289530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354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C3DC79-B5C3-48F3-9BF3-34237CCB201B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861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D85C50-C65B-4C91-936F-A2D78DB076D2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511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C10ED0-0811-4718-8959-3F8C23FE9F2F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323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DCC629-D5CD-4C74-9239-CF998E823FF1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96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05.05.2021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891F42-64A1-4C98-A8E4-157EA2DF9560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118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A8BB0B-E919-4C80-8465-5D8EC909EA96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383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CA0D79-C223-43ED-9B44-2CD26687338B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433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53 w 3934"/>
                <a:gd name="T3" fmla="*/ 1331 h 1505"/>
                <a:gd name="T4" fmla="*/ 1345 w 3934"/>
                <a:gd name="T5" fmla="*/ 1157 h 1505"/>
                <a:gd name="T6" fmla="*/ 1910 w 3934"/>
                <a:gd name="T7" fmla="*/ 977 h 1505"/>
                <a:gd name="T8" fmla="*/ 2449 w 3934"/>
                <a:gd name="T9" fmla="*/ 792 h 1505"/>
                <a:gd name="T10" fmla="*/ 2720 w 3934"/>
                <a:gd name="T11" fmla="*/ 696 h 1505"/>
                <a:gd name="T12" fmla="*/ 2974 w 3934"/>
                <a:gd name="T13" fmla="*/ 606 h 1505"/>
                <a:gd name="T14" fmla="*/ 3226 w 3934"/>
                <a:gd name="T15" fmla="*/ 510 h 1505"/>
                <a:gd name="T16" fmla="*/ 3471 w 3934"/>
                <a:gd name="T17" fmla="*/ 420 h 1505"/>
                <a:gd name="T18" fmla="*/ 3701 w 3934"/>
                <a:gd name="T19" fmla="*/ 324 h 1505"/>
                <a:gd name="T20" fmla="*/ 3927 w 3934"/>
                <a:gd name="T21" fmla="*/ 234 h 1505"/>
                <a:gd name="T22" fmla="*/ 4146 w 3934"/>
                <a:gd name="T23" fmla="*/ 138 h 1505"/>
                <a:gd name="T24" fmla="*/ 4349 w 3934"/>
                <a:gd name="T25" fmla="*/ 48 h 1505"/>
                <a:gd name="T26" fmla="*/ 4349 w 3934"/>
                <a:gd name="T27" fmla="*/ 0 h 1505"/>
                <a:gd name="T28" fmla="*/ 4139 w 3934"/>
                <a:gd name="T29" fmla="*/ 96 h 1505"/>
                <a:gd name="T30" fmla="*/ 3913 w 3934"/>
                <a:gd name="T31" fmla="*/ 192 h 1505"/>
                <a:gd name="T32" fmla="*/ 3681 w 3934"/>
                <a:gd name="T33" fmla="*/ 288 h 1505"/>
                <a:gd name="T34" fmla="*/ 3445 w 3934"/>
                <a:gd name="T35" fmla="*/ 384 h 1505"/>
                <a:gd name="T36" fmla="*/ 3192 w 3934"/>
                <a:gd name="T37" fmla="*/ 480 h 1505"/>
                <a:gd name="T38" fmla="*/ 2934 w 3934"/>
                <a:gd name="T39" fmla="*/ 576 h 1505"/>
                <a:gd name="T40" fmla="*/ 2665 w 3934"/>
                <a:gd name="T41" fmla="*/ 672 h 1505"/>
                <a:gd name="T42" fmla="*/ 2395 w 3934"/>
                <a:gd name="T43" fmla="*/ 768 h 1505"/>
                <a:gd name="T44" fmla="*/ 2105 w 3934"/>
                <a:gd name="T45" fmla="*/ 864 h 1505"/>
                <a:gd name="T46" fmla="*/ 1817 w 3934"/>
                <a:gd name="T47" fmla="*/ 960 h 1505"/>
                <a:gd name="T48" fmla="*/ 1232 w 3934"/>
                <a:gd name="T49" fmla="*/ 1145 h 1505"/>
                <a:gd name="T50" fmla="*/ 628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616 w 1728"/>
                <a:gd name="T3" fmla="*/ 527 h 689"/>
                <a:gd name="T4" fmla="*/ 1062 w 1728"/>
                <a:gd name="T5" fmla="*/ 365 h 689"/>
                <a:gd name="T6" fmla="*/ 1275 w 1728"/>
                <a:gd name="T7" fmla="*/ 287 h 689"/>
                <a:gd name="T8" fmla="*/ 1489 w 1728"/>
                <a:gd name="T9" fmla="*/ 203 h 689"/>
                <a:gd name="T10" fmla="*/ 1712 w 1728"/>
                <a:gd name="T11" fmla="*/ 126 h 689"/>
                <a:gd name="T12" fmla="*/ 1893 w 1728"/>
                <a:gd name="T13" fmla="*/ 48 h 689"/>
                <a:gd name="T14" fmla="*/ 1893 w 1728"/>
                <a:gd name="T15" fmla="*/ 0 h 689"/>
                <a:gd name="T16" fmla="*/ 1689 w 1728"/>
                <a:gd name="T17" fmla="*/ 84 h 689"/>
                <a:gd name="T18" fmla="*/ 1459 w 1728"/>
                <a:gd name="T19" fmla="*/ 167 h 689"/>
                <a:gd name="T20" fmla="*/ 1219 w 1728"/>
                <a:gd name="T21" fmla="*/ 257 h 689"/>
                <a:gd name="T22" fmla="*/ 1002 w 1728"/>
                <a:gd name="T23" fmla="*/ 341 h 689"/>
                <a:gd name="T24" fmla="*/ 487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6150 w 5561"/>
                <a:gd name="T1" fmla="*/ 929 h 3447"/>
                <a:gd name="T2" fmla="*/ 6122 w 5561"/>
                <a:gd name="T3" fmla="*/ 773 h 3447"/>
                <a:gd name="T4" fmla="*/ 6031 w 5561"/>
                <a:gd name="T5" fmla="*/ 629 h 3447"/>
                <a:gd name="T6" fmla="*/ 5892 w 5561"/>
                <a:gd name="T7" fmla="*/ 492 h 3447"/>
                <a:gd name="T8" fmla="*/ 5693 w 5561"/>
                <a:gd name="T9" fmla="*/ 366 h 3447"/>
                <a:gd name="T10" fmla="*/ 5441 w 5561"/>
                <a:gd name="T11" fmla="*/ 252 h 3447"/>
                <a:gd name="T12" fmla="*/ 5144 w 5561"/>
                <a:gd name="T13" fmla="*/ 144 h 3447"/>
                <a:gd name="T14" fmla="*/ 4800 w 5561"/>
                <a:gd name="T15" fmla="*/ 48 h 3447"/>
                <a:gd name="T16" fmla="*/ 4421 w 5561"/>
                <a:gd name="T17" fmla="*/ 0 h 3447"/>
                <a:gd name="T18" fmla="*/ 4821 w 5561"/>
                <a:gd name="T19" fmla="*/ 90 h 3447"/>
                <a:gd name="T20" fmla="*/ 5164 w 5561"/>
                <a:gd name="T21" fmla="*/ 192 h 3447"/>
                <a:gd name="T22" fmla="*/ 5454 w 5561"/>
                <a:gd name="T23" fmla="*/ 306 h 3447"/>
                <a:gd name="T24" fmla="*/ 5693 w 5561"/>
                <a:gd name="T25" fmla="*/ 426 h 3447"/>
                <a:gd name="T26" fmla="*/ 5878 w 5561"/>
                <a:gd name="T27" fmla="*/ 557 h 3447"/>
                <a:gd name="T28" fmla="*/ 6005 w 5561"/>
                <a:gd name="T29" fmla="*/ 701 h 3447"/>
                <a:gd name="T30" fmla="*/ 6069 w 5561"/>
                <a:gd name="T31" fmla="*/ 851 h 3447"/>
                <a:gd name="T32" fmla="*/ 6069 w 5561"/>
                <a:gd name="T33" fmla="*/ 1013 h 3447"/>
                <a:gd name="T34" fmla="*/ 6018 w 5561"/>
                <a:gd name="T35" fmla="*/ 1163 h 3447"/>
                <a:gd name="T36" fmla="*/ 5912 w 5561"/>
                <a:gd name="T37" fmla="*/ 1319 h 3447"/>
                <a:gd name="T38" fmla="*/ 5751 w 5561"/>
                <a:gd name="T39" fmla="*/ 1475 h 3447"/>
                <a:gd name="T40" fmla="*/ 5549 w 5561"/>
                <a:gd name="T41" fmla="*/ 1630 h 3447"/>
                <a:gd name="T42" fmla="*/ 5298 w 5561"/>
                <a:gd name="T43" fmla="*/ 1786 h 3447"/>
                <a:gd name="T44" fmla="*/ 5005 w 5561"/>
                <a:gd name="T45" fmla="*/ 1948 h 3447"/>
                <a:gd name="T46" fmla="*/ 4661 w 5561"/>
                <a:gd name="T47" fmla="*/ 2104 h 3447"/>
                <a:gd name="T48" fmla="*/ 4286 w 5561"/>
                <a:gd name="T49" fmla="*/ 2260 h 3447"/>
                <a:gd name="T50" fmla="*/ 3870 w 5561"/>
                <a:gd name="T51" fmla="*/ 2416 h 3447"/>
                <a:gd name="T52" fmla="*/ 3412 w 5561"/>
                <a:gd name="T53" fmla="*/ 2566 h 3447"/>
                <a:gd name="T54" fmla="*/ 2922 w 5561"/>
                <a:gd name="T55" fmla="*/ 2715 h 3447"/>
                <a:gd name="T56" fmla="*/ 2395 w 5561"/>
                <a:gd name="T57" fmla="*/ 2865 h 3447"/>
                <a:gd name="T58" fmla="*/ 1832 w 5561"/>
                <a:gd name="T59" fmla="*/ 3009 h 3447"/>
                <a:gd name="T60" fmla="*/ 1265 w 5561"/>
                <a:gd name="T61" fmla="*/ 3147 h 3447"/>
                <a:gd name="T62" fmla="*/ 646 w 5561"/>
                <a:gd name="T63" fmla="*/ 3279 h 3447"/>
                <a:gd name="T64" fmla="*/ 0 w 5561"/>
                <a:gd name="T65" fmla="*/ 3447 h 3447"/>
                <a:gd name="T66" fmla="*/ 966 w 5561"/>
                <a:gd name="T67" fmla="*/ 3249 h 3447"/>
                <a:gd name="T68" fmla="*/ 1568 w 5561"/>
                <a:gd name="T69" fmla="*/ 3105 h 3447"/>
                <a:gd name="T70" fmla="*/ 2136 w 5561"/>
                <a:gd name="T71" fmla="*/ 2961 h 3447"/>
                <a:gd name="T72" fmla="*/ 2695 w 5561"/>
                <a:gd name="T73" fmla="*/ 2817 h 3447"/>
                <a:gd name="T74" fmla="*/ 3206 w 5561"/>
                <a:gd name="T75" fmla="*/ 2668 h 3447"/>
                <a:gd name="T76" fmla="*/ 3682 w 5561"/>
                <a:gd name="T77" fmla="*/ 2512 h 3447"/>
                <a:gd name="T78" fmla="*/ 4126 w 5561"/>
                <a:gd name="T79" fmla="*/ 2356 h 3447"/>
                <a:gd name="T80" fmla="*/ 4533 w 5561"/>
                <a:gd name="T81" fmla="*/ 2200 h 3447"/>
                <a:gd name="T82" fmla="*/ 4897 w 5561"/>
                <a:gd name="T83" fmla="*/ 2038 h 3447"/>
                <a:gd name="T84" fmla="*/ 5220 w 5561"/>
                <a:gd name="T85" fmla="*/ 1876 h 3447"/>
                <a:gd name="T86" fmla="*/ 5495 w 5561"/>
                <a:gd name="T87" fmla="*/ 1720 h 3447"/>
                <a:gd name="T88" fmla="*/ 5725 w 5561"/>
                <a:gd name="T89" fmla="*/ 1559 h 3447"/>
                <a:gd name="T90" fmla="*/ 5906 w 5561"/>
                <a:gd name="T91" fmla="*/ 1397 h 3447"/>
                <a:gd name="T92" fmla="*/ 6037 w 5561"/>
                <a:gd name="T93" fmla="*/ 1241 h 3447"/>
                <a:gd name="T94" fmla="*/ 6122 w 5561"/>
                <a:gd name="T95" fmla="*/ 1085 h 3447"/>
                <a:gd name="T96" fmla="*/ 6143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6365 w 5740"/>
                <a:gd name="T1" fmla="*/ 0 h 2098"/>
                <a:gd name="T2" fmla="*/ 6251 w 5740"/>
                <a:gd name="T3" fmla="*/ 72 h 2098"/>
                <a:gd name="T4" fmla="*/ 6140 w 5740"/>
                <a:gd name="T5" fmla="*/ 138 h 2098"/>
                <a:gd name="T6" fmla="*/ 6012 w 5740"/>
                <a:gd name="T7" fmla="*/ 210 h 2098"/>
                <a:gd name="T8" fmla="*/ 5881 w 5740"/>
                <a:gd name="T9" fmla="*/ 276 h 2098"/>
                <a:gd name="T10" fmla="*/ 5600 w 5740"/>
                <a:gd name="T11" fmla="*/ 414 h 2098"/>
                <a:gd name="T12" fmla="*/ 5294 w 5740"/>
                <a:gd name="T13" fmla="*/ 552 h 2098"/>
                <a:gd name="T14" fmla="*/ 4963 w 5740"/>
                <a:gd name="T15" fmla="*/ 690 h 2098"/>
                <a:gd name="T16" fmla="*/ 4613 w 5740"/>
                <a:gd name="T17" fmla="*/ 827 h 2098"/>
                <a:gd name="T18" fmla="*/ 4242 w 5740"/>
                <a:gd name="T19" fmla="*/ 959 h 2098"/>
                <a:gd name="T20" fmla="*/ 3845 w 5740"/>
                <a:gd name="T21" fmla="*/ 1091 h 2098"/>
                <a:gd name="T22" fmla="*/ 3428 w 5740"/>
                <a:gd name="T23" fmla="*/ 1223 h 2098"/>
                <a:gd name="T24" fmla="*/ 2992 w 5740"/>
                <a:gd name="T25" fmla="*/ 1355 h 2098"/>
                <a:gd name="T26" fmla="*/ 2532 w 5740"/>
                <a:gd name="T27" fmla="*/ 1481 h 2098"/>
                <a:gd name="T28" fmla="*/ 2058 w 5740"/>
                <a:gd name="T29" fmla="*/ 1601 h 2098"/>
                <a:gd name="T30" fmla="*/ 1577 w 5740"/>
                <a:gd name="T31" fmla="*/ 1721 h 2098"/>
                <a:gd name="T32" fmla="*/ 1056 w 5740"/>
                <a:gd name="T33" fmla="*/ 1834 h 2098"/>
                <a:gd name="T34" fmla="*/ 550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543 w 5740"/>
                <a:gd name="T41" fmla="*/ 1990 h 2098"/>
                <a:gd name="T42" fmla="*/ 1050 w 5740"/>
                <a:gd name="T43" fmla="*/ 1882 h 2098"/>
                <a:gd name="T44" fmla="*/ 1562 w 5740"/>
                <a:gd name="T45" fmla="*/ 1763 h 2098"/>
                <a:gd name="T46" fmla="*/ 2040 w 5740"/>
                <a:gd name="T47" fmla="*/ 1649 h 2098"/>
                <a:gd name="T48" fmla="*/ 2512 w 5740"/>
                <a:gd name="T49" fmla="*/ 1523 h 2098"/>
                <a:gd name="T50" fmla="*/ 2972 w 5740"/>
                <a:gd name="T51" fmla="*/ 1397 h 2098"/>
                <a:gd name="T52" fmla="*/ 3401 w 5740"/>
                <a:gd name="T53" fmla="*/ 1271 h 2098"/>
                <a:gd name="T54" fmla="*/ 3819 w 5740"/>
                <a:gd name="T55" fmla="*/ 1139 h 2098"/>
                <a:gd name="T56" fmla="*/ 4216 w 5740"/>
                <a:gd name="T57" fmla="*/ 1007 h 2098"/>
                <a:gd name="T58" fmla="*/ 4587 w 5740"/>
                <a:gd name="T59" fmla="*/ 875 h 2098"/>
                <a:gd name="T60" fmla="*/ 4943 w 5740"/>
                <a:gd name="T61" fmla="*/ 737 h 2098"/>
                <a:gd name="T62" fmla="*/ 5274 w 5740"/>
                <a:gd name="T63" fmla="*/ 600 h 2098"/>
                <a:gd name="T64" fmla="*/ 5587 w 5740"/>
                <a:gd name="T65" fmla="*/ 462 h 2098"/>
                <a:gd name="T66" fmla="*/ 5869 w 5740"/>
                <a:gd name="T67" fmla="*/ 324 h 2098"/>
                <a:gd name="T68" fmla="*/ 6134 w 5740"/>
                <a:gd name="T69" fmla="*/ 186 h 2098"/>
                <a:gd name="T70" fmla="*/ 6365 w 5740"/>
                <a:gd name="T71" fmla="*/ 48 h 2098"/>
                <a:gd name="T72" fmla="*/ 6365 w 5740"/>
                <a:gd name="T73" fmla="*/ 0 h 2098"/>
                <a:gd name="T74" fmla="*/ 6365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2158 w 1955"/>
                <a:gd name="T1" fmla="*/ 485 h 1265"/>
                <a:gd name="T2" fmla="*/ 2099 w 1955"/>
                <a:gd name="T3" fmla="*/ 390 h 1265"/>
                <a:gd name="T4" fmla="*/ 1963 w 1955"/>
                <a:gd name="T5" fmla="*/ 306 h 1265"/>
                <a:gd name="T6" fmla="*/ 1744 w 1955"/>
                <a:gd name="T7" fmla="*/ 228 h 1265"/>
                <a:gd name="T8" fmla="*/ 1459 w 1955"/>
                <a:gd name="T9" fmla="*/ 162 h 1265"/>
                <a:gd name="T10" fmla="*/ 1109 w 1955"/>
                <a:gd name="T11" fmla="*/ 102 h 1265"/>
                <a:gd name="T12" fmla="*/ 712 w 1955"/>
                <a:gd name="T13" fmla="*/ 54 h 1265"/>
                <a:gd name="T14" fmla="*/ 260 w 1955"/>
                <a:gd name="T15" fmla="*/ 18 h 1265"/>
                <a:gd name="T16" fmla="*/ 0 w 1955"/>
                <a:gd name="T17" fmla="*/ 12 h 1265"/>
                <a:gd name="T18" fmla="*/ 464 w 1955"/>
                <a:gd name="T19" fmla="*/ 48 h 1265"/>
                <a:gd name="T20" fmla="*/ 911 w 1955"/>
                <a:gd name="T21" fmla="*/ 90 h 1265"/>
                <a:gd name="T22" fmla="*/ 1280 w 1955"/>
                <a:gd name="T23" fmla="*/ 144 h 1265"/>
                <a:gd name="T24" fmla="*/ 1577 w 1955"/>
                <a:gd name="T25" fmla="*/ 204 h 1265"/>
                <a:gd name="T26" fmla="*/ 1805 w 1955"/>
                <a:gd name="T27" fmla="*/ 276 h 1265"/>
                <a:gd name="T28" fmla="*/ 1992 w 1955"/>
                <a:gd name="T29" fmla="*/ 360 h 1265"/>
                <a:gd name="T30" fmla="*/ 2081 w 1955"/>
                <a:gd name="T31" fmla="*/ 443 h 1265"/>
                <a:gd name="T32" fmla="*/ 2099 w 1955"/>
                <a:gd name="T33" fmla="*/ 539 h 1265"/>
                <a:gd name="T34" fmla="*/ 2052 w 1955"/>
                <a:gd name="T35" fmla="*/ 629 h 1265"/>
                <a:gd name="T36" fmla="*/ 1934 w 1955"/>
                <a:gd name="T37" fmla="*/ 719 h 1265"/>
                <a:gd name="T38" fmla="*/ 1744 w 1955"/>
                <a:gd name="T39" fmla="*/ 809 h 1265"/>
                <a:gd name="T40" fmla="*/ 1494 w 1955"/>
                <a:gd name="T41" fmla="*/ 899 h 1265"/>
                <a:gd name="T42" fmla="*/ 1202 w 1955"/>
                <a:gd name="T43" fmla="*/ 989 h 1265"/>
                <a:gd name="T44" fmla="*/ 839 w 1955"/>
                <a:gd name="T45" fmla="*/ 1073 h 1265"/>
                <a:gd name="T46" fmla="*/ 440 w 1955"/>
                <a:gd name="T47" fmla="*/ 1157 h 1265"/>
                <a:gd name="T48" fmla="*/ 0 w 1955"/>
                <a:gd name="T49" fmla="*/ 1241 h 1265"/>
                <a:gd name="T50" fmla="*/ 248 w 1955"/>
                <a:gd name="T51" fmla="*/ 1223 h 1265"/>
                <a:gd name="T52" fmla="*/ 676 w 1955"/>
                <a:gd name="T53" fmla="*/ 1139 h 1265"/>
                <a:gd name="T54" fmla="*/ 1056 w 1955"/>
                <a:gd name="T55" fmla="*/ 1049 h 1265"/>
                <a:gd name="T56" fmla="*/ 1394 w 1955"/>
                <a:gd name="T57" fmla="*/ 959 h 1265"/>
                <a:gd name="T58" fmla="*/ 1678 w 1955"/>
                <a:gd name="T59" fmla="*/ 863 h 1265"/>
                <a:gd name="T60" fmla="*/ 1898 w 1955"/>
                <a:gd name="T61" fmla="*/ 767 h 1265"/>
                <a:gd name="T62" fmla="*/ 2058 w 1955"/>
                <a:gd name="T63" fmla="*/ 677 h 1265"/>
                <a:gd name="T64" fmla="*/ 2137 w 1955"/>
                <a:gd name="T65" fmla="*/ 581 h 1265"/>
                <a:gd name="T66" fmla="*/ 2158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5213 w 4694"/>
                <a:gd name="T1" fmla="*/ 797 h 2901"/>
                <a:gd name="T2" fmla="*/ 5179 w 4694"/>
                <a:gd name="T3" fmla="*/ 665 h 2901"/>
                <a:gd name="T4" fmla="*/ 5096 w 4694"/>
                <a:gd name="T5" fmla="*/ 540 h 2901"/>
                <a:gd name="T6" fmla="*/ 4961 w 4694"/>
                <a:gd name="T7" fmla="*/ 426 h 2901"/>
                <a:gd name="T8" fmla="*/ 4776 w 4694"/>
                <a:gd name="T9" fmla="*/ 312 h 2901"/>
                <a:gd name="T10" fmla="*/ 4535 w 4694"/>
                <a:gd name="T11" fmla="*/ 216 h 2901"/>
                <a:gd name="T12" fmla="*/ 4257 w 4694"/>
                <a:gd name="T13" fmla="*/ 120 h 2901"/>
                <a:gd name="T14" fmla="*/ 3931 w 4694"/>
                <a:gd name="T15" fmla="*/ 36 h 2901"/>
                <a:gd name="T16" fmla="*/ 3559 w 4694"/>
                <a:gd name="T17" fmla="*/ 0 h 2901"/>
                <a:gd name="T18" fmla="*/ 3931 w 4694"/>
                <a:gd name="T19" fmla="*/ 78 h 2901"/>
                <a:gd name="T20" fmla="*/ 4257 w 4694"/>
                <a:gd name="T21" fmla="*/ 162 h 2901"/>
                <a:gd name="T22" fmla="*/ 4535 w 4694"/>
                <a:gd name="T23" fmla="*/ 258 h 2901"/>
                <a:gd name="T24" fmla="*/ 4764 w 4694"/>
                <a:gd name="T25" fmla="*/ 366 h 2901"/>
                <a:gd name="T26" fmla="*/ 4936 w 4694"/>
                <a:gd name="T27" fmla="*/ 480 h 2901"/>
                <a:gd name="T28" fmla="*/ 5057 w 4694"/>
                <a:gd name="T29" fmla="*/ 605 h 2901"/>
                <a:gd name="T30" fmla="*/ 5121 w 4694"/>
                <a:gd name="T31" fmla="*/ 737 h 2901"/>
                <a:gd name="T32" fmla="*/ 5121 w 4694"/>
                <a:gd name="T33" fmla="*/ 875 h 2901"/>
                <a:gd name="T34" fmla="*/ 5077 w 4694"/>
                <a:gd name="T35" fmla="*/ 1001 h 2901"/>
                <a:gd name="T36" fmla="*/ 4989 w 4694"/>
                <a:gd name="T37" fmla="*/ 1127 h 2901"/>
                <a:gd name="T38" fmla="*/ 4854 w 4694"/>
                <a:gd name="T39" fmla="*/ 1259 h 2901"/>
                <a:gd name="T40" fmla="*/ 4685 w 4694"/>
                <a:gd name="T41" fmla="*/ 1385 h 2901"/>
                <a:gd name="T42" fmla="*/ 4470 w 4694"/>
                <a:gd name="T43" fmla="*/ 1517 h 2901"/>
                <a:gd name="T44" fmla="*/ 4222 w 4694"/>
                <a:gd name="T45" fmla="*/ 1648 h 2901"/>
                <a:gd name="T46" fmla="*/ 3939 w 4694"/>
                <a:gd name="T47" fmla="*/ 1774 h 2901"/>
                <a:gd name="T48" fmla="*/ 3620 w 4694"/>
                <a:gd name="T49" fmla="*/ 1906 h 2901"/>
                <a:gd name="T50" fmla="*/ 3268 w 4694"/>
                <a:gd name="T51" fmla="*/ 2032 h 2901"/>
                <a:gd name="T52" fmla="*/ 2883 w 4694"/>
                <a:gd name="T53" fmla="*/ 2164 h 2901"/>
                <a:gd name="T54" fmla="*/ 2470 w 4694"/>
                <a:gd name="T55" fmla="*/ 2284 h 2901"/>
                <a:gd name="T56" fmla="*/ 2022 w 4694"/>
                <a:gd name="T57" fmla="*/ 2410 h 2901"/>
                <a:gd name="T58" fmla="*/ 1561 w 4694"/>
                <a:gd name="T59" fmla="*/ 2530 h 2901"/>
                <a:gd name="T60" fmla="*/ 550 w 4694"/>
                <a:gd name="T61" fmla="*/ 2757 h 2901"/>
                <a:gd name="T62" fmla="*/ 0 w 4694"/>
                <a:gd name="T63" fmla="*/ 2901 h 2901"/>
                <a:gd name="T64" fmla="*/ 1068 w 4694"/>
                <a:gd name="T65" fmla="*/ 2674 h 2901"/>
                <a:gd name="T66" fmla="*/ 1819 w 4694"/>
                <a:gd name="T67" fmla="*/ 2494 h 2901"/>
                <a:gd name="T68" fmla="*/ 2288 w 4694"/>
                <a:gd name="T69" fmla="*/ 2374 h 2901"/>
                <a:gd name="T70" fmla="*/ 2721 w 4694"/>
                <a:gd name="T71" fmla="*/ 2248 h 2901"/>
                <a:gd name="T72" fmla="*/ 3128 w 4694"/>
                <a:gd name="T73" fmla="*/ 2116 h 2901"/>
                <a:gd name="T74" fmla="*/ 3500 w 4694"/>
                <a:gd name="T75" fmla="*/ 1984 h 2901"/>
                <a:gd name="T76" fmla="*/ 3845 w 4694"/>
                <a:gd name="T77" fmla="*/ 1858 h 2901"/>
                <a:gd name="T78" fmla="*/ 4151 w 4694"/>
                <a:gd name="T79" fmla="*/ 1720 h 2901"/>
                <a:gd name="T80" fmla="*/ 4425 w 4694"/>
                <a:gd name="T81" fmla="*/ 1589 h 2901"/>
                <a:gd name="T82" fmla="*/ 4658 w 4694"/>
                <a:gd name="T83" fmla="*/ 1457 h 2901"/>
                <a:gd name="T84" fmla="*/ 4854 w 4694"/>
                <a:gd name="T85" fmla="*/ 1325 h 2901"/>
                <a:gd name="T86" fmla="*/ 5009 w 4694"/>
                <a:gd name="T87" fmla="*/ 1193 h 2901"/>
                <a:gd name="T88" fmla="*/ 5121 w 4694"/>
                <a:gd name="T89" fmla="*/ 1061 h 2901"/>
                <a:gd name="T90" fmla="*/ 5186 w 4694"/>
                <a:gd name="T91" fmla="*/ 935 h 2901"/>
                <a:gd name="T92" fmla="*/ 5207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4176 w 3761"/>
                <a:gd name="T1" fmla="*/ 719 h 2356"/>
                <a:gd name="T2" fmla="*/ 4144 w 3761"/>
                <a:gd name="T3" fmla="*/ 599 h 2356"/>
                <a:gd name="T4" fmla="*/ 4059 w 3761"/>
                <a:gd name="T5" fmla="*/ 486 h 2356"/>
                <a:gd name="T6" fmla="*/ 3910 w 3761"/>
                <a:gd name="T7" fmla="*/ 378 h 2356"/>
                <a:gd name="T8" fmla="*/ 3720 w 3761"/>
                <a:gd name="T9" fmla="*/ 282 h 2356"/>
                <a:gd name="T10" fmla="*/ 3473 w 3761"/>
                <a:gd name="T11" fmla="*/ 192 h 2356"/>
                <a:gd name="T12" fmla="*/ 3181 w 3761"/>
                <a:gd name="T13" fmla="*/ 108 h 2356"/>
                <a:gd name="T14" fmla="*/ 2842 w 3761"/>
                <a:gd name="T15" fmla="*/ 36 h 2356"/>
                <a:gd name="T16" fmla="*/ 2476 w 3761"/>
                <a:gd name="T17" fmla="*/ 0 h 2356"/>
                <a:gd name="T18" fmla="*/ 2863 w 3761"/>
                <a:gd name="T19" fmla="*/ 72 h 2356"/>
                <a:gd name="T20" fmla="*/ 3194 w 3761"/>
                <a:gd name="T21" fmla="*/ 150 h 2356"/>
                <a:gd name="T22" fmla="*/ 3486 w 3761"/>
                <a:gd name="T23" fmla="*/ 234 h 2356"/>
                <a:gd name="T24" fmla="*/ 3720 w 3761"/>
                <a:gd name="T25" fmla="*/ 330 h 2356"/>
                <a:gd name="T26" fmla="*/ 3903 w 3761"/>
                <a:gd name="T27" fmla="*/ 432 h 2356"/>
                <a:gd name="T28" fmla="*/ 4027 w 3761"/>
                <a:gd name="T29" fmla="*/ 545 h 2356"/>
                <a:gd name="T30" fmla="*/ 4092 w 3761"/>
                <a:gd name="T31" fmla="*/ 665 h 2356"/>
                <a:gd name="T32" fmla="*/ 4098 w 3761"/>
                <a:gd name="T33" fmla="*/ 791 h 2356"/>
                <a:gd name="T34" fmla="*/ 4059 w 3761"/>
                <a:gd name="T35" fmla="*/ 887 h 2356"/>
                <a:gd name="T36" fmla="*/ 3992 w 3761"/>
                <a:gd name="T37" fmla="*/ 989 h 2356"/>
                <a:gd name="T38" fmla="*/ 3884 w 3761"/>
                <a:gd name="T39" fmla="*/ 1091 h 2356"/>
                <a:gd name="T40" fmla="*/ 3746 w 3761"/>
                <a:gd name="T41" fmla="*/ 1187 h 2356"/>
                <a:gd name="T42" fmla="*/ 3579 w 3761"/>
                <a:gd name="T43" fmla="*/ 1289 h 2356"/>
                <a:gd name="T44" fmla="*/ 3381 w 3761"/>
                <a:gd name="T45" fmla="*/ 1391 h 2356"/>
                <a:gd name="T46" fmla="*/ 3148 w 3761"/>
                <a:gd name="T47" fmla="*/ 1493 h 2356"/>
                <a:gd name="T48" fmla="*/ 2896 w 3761"/>
                <a:gd name="T49" fmla="*/ 1589 h 2356"/>
                <a:gd name="T50" fmla="*/ 2306 w 3761"/>
                <a:gd name="T51" fmla="*/ 1786 h 2356"/>
                <a:gd name="T52" fmla="*/ 1624 w 3761"/>
                <a:gd name="T53" fmla="*/ 1972 h 2356"/>
                <a:gd name="T54" fmla="*/ 854 w 3761"/>
                <a:gd name="T55" fmla="*/ 2158 h 2356"/>
                <a:gd name="T56" fmla="*/ 0 w 3761"/>
                <a:gd name="T57" fmla="*/ 2326 h 2356"/>
                <a:gd name="T58" fmla="*/ 434 w 3761"/>
                <a:gd name="T59" fmla="*/ 2272 h 2356"/>
                <a:gd name="T60" fmla="*/ 1274 w 3761"/>
                <a:gd name="T61" fmla="*/ 2092 h 2356"/>
                <a:gd name="T62" fmla="*/ 2010 w 3761"/>
                <a:gd name="T63" fmla="*/ 1900 h 2356"/>
                <a:gd name="T64" fmla="*/ 2656 w 3761"/>
                <a:gd name="T65" fmla="*/ 1702 h 2356"/>
                <a:gd name="T66" fmla="*/ 2944 w 3761"/>
                <a:gd name="T67" fmla="*/ 1607 h 2356"/>
                <a:gd name="T68" fmla="*/ 3201 w 3761"/>
                <a:gd name="T69" fmla="*/ 1505 h 2356"/>
                <a:gd name="T70" fmla="*/ 3434 w 3761"/>
                <a:gd name="T71" fmla="*/ 1403 h 2356"/>
                <a:gd name="T72" fmla="*/ 3641 w 3761"/>
                <a:gd name="T73" fmla="*/ 1301 h 2356"/>
                <a:gd name="T74" fmla="*/ 3812 w 3761"/>
                <a:gd name="T75" fmla="*/ 1193 h 2356"/>
                <a:gd name="T76" fmla="*/ 3951 w 3761"/>
                <a:gd name="T77" fmla="*/ 1091 h 2356"/>
                <a:gd name="T78" fmla="*/ 4059 w 3761"/>
                <a:gd name="T79" fmla="*/ 989 h 2356"/>
                <a:gd name="T80" fmla="*/ 4131 w 3761"/>
                <a:gd name="T81" fmla="*/ 887 h 2356"/>
                <a:gd name="T82" fmla="*/ 4170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3235 w 2924"/>
                <a:gd name="T1" fmla="*/ 647 h 1846"/>
                <a:gd name="T2" fmla="*/ 3182 w 2924"/>
                <a:gd name="T3" fmla="*/ 528 h 1846"/>
                <a:gd name="T4" fmla="*/ 3045 w 2924"/>
                <a:gd name="T5" fmla="*/ 414 h 1846"/>
                <a:gd name="T6" fmla="*/ 2830 w 2924"/>
                <a:gd name="T7" fmla="*/ 318 h 1846"/>
                <a:gd name="T8" fmla="*/ 2546 w 2924"/>
                <a:gd name="T9" fmla="*/ 228 h 1846"/>
                <a:gd name="T10" fmla="*/ 2194 w 2924"/>
                <a:gd name="T11" fmla="*/ 150 h 1846"/>
                <a:gd name="T12" fmla="*/ 1773 w 2924"/>
                <a:gd name="T13" fmla="*/ 78 h 1846"/>
                <a:gd name="T14" fmla="*/ 1310 w 2924"/>
                <a:gd name="T15" fmla="*/ 24 h 1846"/>
                <a:gd name="T16" fmla="*/ 760 w 2924"/>
                <a:gd name="T17" fmla="*/ 0 h 1846"/>
                <a:gd name="T18" fmla="*/ 1322 w 2924"/>
                <a:gd name="T19" fmla="*/ 48 h 1846"/>
                <a:gd name="T20" fmla="*/ 1791 w 2924"/>
                <a:gd name="T21" fmla="*/ 108 h 1846"/>
                <a:gd name="T22" fmla="*/ 2222 w 2924"/>
                <a:gd name="T23" fmla="*/ 180 h 1846"/>
                <a:gd name="T24" fmla="*/ 2574 w 2924"/>
                <a:gd name="T25" fmla="*/ 264 h 1846"/>
                <a:gd name="T26" fmla="*/ 2844 w 2924"/>
                <a:gd name="T27" fmla="*/ 360 h 1846"/>
                <a:gd name="T28" fmla="*/ 3045 w 2924"/>
                <a:gd name="T29" fmla="*/ 468 h 1846"/>
                <a:gd name="T30" fmla="*/ 3149 w 2924"/>
                <a:gd name="T31" fmla="*/ 587 h 1846"/>
                <a:gd name="T32" fmla="*/ 3169 w 2924"/>
                <a:gd name="T33" fmla="*/ 713 h 1846"/>
                <a:gd name="T34" fmla="*/ 3142 w 2924"/>
                <a:gd name="T35" fmla="*/ 785 h 1846"/>
                <a:gd name="T36" fmla="*/ 3089 w 2924"/>
                <a:gd name="T37" fmla="*/ 857 h 1846"/>
                <a:gd name="T38" fmla="*/ 2904 w 2924"/>
                <a:gd name="T39" fmla="*/ 1001 h 1846"/>
                <a:gd name="T40" fmla="*/ 2622 w 2924"/>
                <a:gd name="T41" fmla="*/ 1145 h 1846"/>
                <a:gd name="T42" fmla="*/ 2250 w 2924"/>
                <a:gd name="T43" fmla="*/ 1289 h 1846"/>
                <a:gd name="T44" fmla="*/ 1791 w 2924"/>
                <a:gd name="T45" fmla="*/ 1433 h 1846"/>
                <a:gd name="T46" fmla="*/ 1274 w 2924"/>
                <a:gd name="T47" fmla="*/ 1571 h 1846"/>
                <a:gd name="T48" fmla="*/ 670 w 2924"/>
                <a:gd name="T49" fmla="*/ 1702 h 1846"/>
                <a:gd name="T50" fmla="*/ 0 w 2924"/>
                <a:gd name="T51" fmla="*/ 1828 h 1846"/>
                <a:gd name="T52" fmla="*/ 344 w 2924"/>
                <a:gd name="T53" fmla="*/ 1780 h 1846"/>
                <a:gd name="T54" fmla="*/ 996 w 2924"/>
                <a:gd name="T55" fmla="*/ 1648 h 1846"/>
                <a:gd name="T56" fmla="*/ 1570 w 2924"/>
                <a:gd name="T57" fmla="*/ 1511 h 1846"/>
                <a:gd name="T58" fmla="*/ 2069 w 2924"/>
                <a:gd name="T59" fmla="*/ 1367 h 1846"/>
                <a:gd name="T60" fmla="*/ 2491 w 2924"/>
                <a:gd name="T61" fmla="*/ 1223 h 1846"/>
                <a:gd name="T62" fmla="*/ 2830 w 2924"/>
                <a:gd name="T63" fmla="*/ 1079 h 1846"/>
                <a:gd name="T64" fmla="*/ 3071 w 2924"/>
                <a:gd name="T65" fmla="*/ 929 h 1846"/>
                <a:gd name="T66" fmla="*/ 3182 w 2924"/>
                <a:gd name="T67" fmla="*/ 815 h 1846"/>
                <a:gd name="T68" fmla="*/ 3222 w 2924"/>
                <a:gd name="T69" fmla="*/ 743 h 1846"/>
                <a:gd name="T70" fmla="*/ 3235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56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656 w 1488"/>
                <a:gd name="T7" fmla="*/ 186 h 204"/>
                <a:gd name="T8" fmla="*/ 1564 w 1488"/>
                <a:gd name="T9" fmla="*/ 204 h 204"/>
                <a:gd name="T10" fmla="*/ 156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206 w 323"/>
                  <a:gd name="T13" fmla="*/ 18 h 162"/>
                  <a:gd name="T14" fmla="*/ 272 w 323"/>
                  <a:gd name="T15" fmla="*/ 54 h 162"/>
                  <a:gd name="T16" fmla="*/ 320 w 323"/>
                  <a:gd name="T17" fmla="*/ 90 h 162"/>
                  <a:gd name="T18" fmla="*/ 350 w 323"/>
                  <a:gd name="T19" fmla="*/ 114 h 162"/>
                  <a:gd name="T20" fmla="*/ 356 w 323"/>
                  <a:gd name="T21" fmla="*/ 126 h 162"/>
                  <a:gd name="T22" fmla="*/ 356 w 323"/>
                  <a:gd name="T23" fmla="*/ 126 h 162"/>
                  <a:gd name="T24" fmla="*/ 254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298 w 1250"/>
                  <a:gd name="T1" fmla="*/ 641 h 923"/>
                  <a:gd name="T2" fmla="*/ 1298 w 1250"/>
                  <a:gd name="T3" fmla="*/ 473 h 923"/>
                  <a:gd name="T4" fmla="*/ 1268 w 1250"/>
                  <a:gd name="T5" fmla="*/ 384 h 923"/>
                  <a:gd name="T6" fmla="*/ 1244 w 1250"/>
                  <a:gd name="T7" fmla="*/ 288 h 923"/>
                  <a:gd name="T8" fmla="*/ 1171 w 1250"/>
                  <a:gd name="T9" fmla="*/ 174 h 923"/>
                  <a:gd name="T10" fmla="*/ 1080 w 1250"/>
                  <a:gd name="T11" fmla="*/ 96 h 923"/>
                  <a:gd name="T12" fmla="*/ 1062 w 1250"/>
                  <a:gd name="T13" fmla="*/ 72 h 923"/>
                  <a:gd name="T14" fmla="*/ 990 w 1250"/>
                  <a:gd name="T15" fmla="*/ 18 h 923"/>
                  <a:gd name="T16" fmla="*/ 918 w 1250"/>
                  <a:gd name="T17" fmla="*/ 6 h 923"/>
                  <a:gd name="T18" fmla="*/ 778 w 1250"/>
                  <a:gd name="T19" fmla="*/ 24 h 923"/>
                  <a:gd name="T20" fmla="*/ 730 w 1250"/>
                  <a:gd name="T21" fmla="*/ 42 h 923"/>
                  <a:gd name="T22" fmla="*/ 634 w 1250"/>
                  <a:gd name="T23" fmla="*/ 120 h 923"/>
                  <a:gd name="T24" fmla="*/ 598 w 1250"/>
                  <a:gd name="T25" fmla="*/ 228 h 923"/>
                  <a:gd name="T26" fmla="*/ 575 w 1250"/>
                  <a:gd name="T27" fmla="*/ 348 h 923"/>
                  <a:gd name="T28" fmla="*/ 464 w 1250"/>
                  <a:gd name="T29" fmla="*/ 479 h 923"/>
                  <a:gd name="T30" fmla="*/ 446 w 1250"/>
                  <a:gd name="T31" fmla="*/ 539 h 923"/>
                  <a:gd name="T32" fmla="*/ 386 w 1250"/>
                  <a:gd name="T33" fmla="*/ 599 h 923"/>
                  <a:gd name="T34" fmla="*/ 338 w 1250"/>
                  <a:gd name="T35" fmla="*/ 629 h 923"/>
                  <a:gd name="T36" fmla="*/ 326 w 1250"/>
                  <a:gd name="T37" fmla="*/ 635 h 923"/>
                  <a:gd name="T38" fmla="*/ 290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73 w 1250"/>
                  <a:gd name="T47" fmla="*/ 869 h 923"/>
                  <a:gd name="T48" fmla="*/ 706 w 1250"/>
                  <a:gd name="T49" fmla="*/ 827 h 923"/>
                  <a:gd name="T50" fmla="*/ 766 w 1250"/>
                  <a:gd name="T51" fmla="*/ 725 h 923"/>
                  <a:gd name="T52" fmla="*/ 760 w 1250"/>
                  <a:gd name="T53" fmla="*/ 611 h 923"/>
                  <a:gd name="T54" fmla="*/ 875 w 1250"/>
                  <a:gd name="T55" fmla="*/ 551 h 923"/>
                  <a:gd name="T56" fmla="*/ 978 w 1250"/>
                  <a:gd name="T57" fmla="*/ 449 h 923"/>
                  <a:gd name="T58" fmla="*/ 1008 w 1250"/>
                  <a:gd name="T59" fmla="*/ 414 h 923"/>
                  <a:gd name="T60" fmla="*/ 1074 w 1250"/>
                  <a:gd name="T61" fmla="*/ 318 h 923"/>
                  <a:gd name="T62" fmla="*/ 1131 w 1250"/>
                  <a:gd name="T63" fmla="*/ 336 h 923"/>
                  <a:gd name="T64" fmla="*/ 1250 w 1250"/>
                  <a:gd name="T65" fmla="*/ 617 h 923"/>
                  <a:gd name="T66" fmla="*/ 1244 w 1250"/>
                  <a:gd name="T67" fmla="*/ 689 h 923"/>
                  <a:gd name="T68" fmla="*/ 1280 w 1250"/>
                  <a:gd name="T69" fmla="*/ 749 h 923"/>
                  <a:gd name="T70" fmla="*/ 1334 w 1250"/>
                  <a:gd name="T71" fmla="*/ 713 h 923"/>
                  <a:gd name="T72" fmla="*/ 1370 w 1250"/>
                  <a:gd name="T73" fmla="*/ 749 h 923"/>
                  <a:gd name="T74" fmla="*/ 1382 w 1250"/>
                  <a:gd name="T75" fmla="*/ 743 h 923"/>
                  <a:gd name="T76" fmla="*/ 760 w 1250"/>
                  <a:gd name="T77" fmla="*/ 264 h 923"/>
                  <a:gd name="T78" fmla="*/ 883 w 1250"/>
                  <a:gd name="T79" fmla="*/ 372 h 923"/>
                  <a:gd name="T80" fmla="*/ 857 w 1250"/>
                  <a:gd name="T81" fmla="*/ 443 h 923"/>
                  <a:gd name="T82" fmla="*/ 772 w 1250"/>
                  <a:gd name="T83" fmla="*/ 515 h 923"/>
                  <a:gd name="T84" fmla="*/ 724 w 1250"/>
                  <a:gd name="T85" fmla="*/ 569 h 923"/>
                  <a:gd name="T86" fmla="*/ 682 w 1250"/>
                  <a:gd name="T87" fmla="*/ 593 h 923"/>
                  <a:gd name="T88" fmla="*/ 640 w 1250"/>
                  <a:gd name="T89" fmla="*/ 617 h 923"/>
                  <a:gd name="T90" fmla="*/ 628 w 1250"/>
                  <a:gd name="T91" fmla="*/ 707 h 923"/>
                  <a:gd name="T92" fmla="*/ 386 w 1250"/>
                  <a:gd name="T93" fmla="*/ 755 h 923"/>
                  <a:gd name="T94" fmla="*/ 422 w 1250"/>
                  <a:gd name="T95" fmla="*/ 641 h 923"/>
                  <a:gd name="T96" fmla="*/ 458 w 1250"/>
                  <a:gd name="T97" fmla="*/ 647 h 923"/>
                  <a:gd name="T98" fmla="*/ 483 w 1250"/>
                  <a:gd name="T99" fmla="*/ 617 h 923"/>
                  <a:gd name="T100" fmla="*/ 634 w 1250"/>
                  <a:gd name="T101" fmla="*/ 515 h 923"/>
                  <a:gd name="T102" fmla="*/ 682 w 1250"/>
                  <a:gd name="T103" fmla="*/ 473 h 923"/>
                  <a:gd name="T104" fmla="*/ 706 w 1250"/>
                  <a:gd name="T105" fmla="*/ 396 h 923"/>
                  <a:gd name="T106" fmla="*/ 706 w 1250"/>
                  <a:gd name="T107" fmla="*/ 378 h 923"/>
                  <a:gd name="T108" fmla="*/ 730 w 1250"/>
                  <a:gd name="T109" fmla="*/ 270 h 923"/>
                  <a:gd name="T110" fmla="*/ 748 w 1250"/>
                  <a:gd name="T111" fmla="*/ 192 h 923"/>
                  <a:gd name="T112" fmla="*/ 760 w 1250"/>
                  <a:gd name="T113" fmla="*/ 264 h 923"/>
                  <a:gd name="T114" fmla="*/ 598 w 1250"/>
                  <a:gd name="T115" fmla="*/ 455 h 923"/>
                  <a:gd name="T116" fmla="*/ 700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81 w 72"/>
                  <a:gd name="T3" fmla="*/ 24 h 54"/>
                  <a:gd name="T4" fmla="*/ 93 w 72"/>
                  <a:gd name="T5" fmla="*/ 12 h 54"/>
                  <a:gd name="T6" fmla="*/ 99 w 72"/>
                  <a:gd name="T7" fmla="*/ 6 h 54"/>
                  <a:gd name="T8" fmla="*/ 105 w 72"/>
                  <a:gd name="T9" fmla="*/ 0 h 54"/>
                  <a:gd name="T10" fmla="*/ 75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320 w 287"/>
                  <a:gd name="T1" fmla="*/ 0 h 84"/>
                  <a:gd name="T2" fmla="*/ 0 w 287"/>
                  <a:gd name="T3" fmla="*/ 84 h 84"/>
                  <a:gd name="T4" fmla="*/ 201 w 287"/>
                  <a:gd name="T5" fmla="*/ 36 h 84"/>
                  <a:gd name="T6" fmla="*/ 114 w 287"/>
                  <a:gd name="T7" fmla="*/ 60 h 84"/>
                  <a:gd name="T8" fmla="*/ 309 w 287"/>
                  <a:gd name="T9" fmla="*/ 18 h 84"/>
                  <a:gd name="T10" fmla="*/ 320 w 287"/>
                  <a:gd name="T11" fmla="*/ 0 h 84"/>
                  <a:gd name="T12" fmla="*/ 320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7193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cs-CZ" noProof="0" smtClean="0"/>
              <a:t>Klepnutím lze upravit styl předlohy nadpisů.</a:t>
            </a:r>
          </a:p>
        </p:txBody>
      </p:sp>
      <p:sp>
        <p:nvSpPr>
          <p:cNvPr id="17719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altLang="cs-CZ" noProof="0" smtClean="0"/>
              <a:t>Klepnutím lze upravit styl předlohy podnadpisů.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14B24B-0963-4653-95BD-489A0A7D48D7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199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4275B6-4DBA-419E-B375-0CE44D6F84AB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709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EB19C5-C420-4655-A550-9ACC670F7454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9992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5865A0-0F04-4795-ADFB-867CC1289530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0882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C3DC79-B5C3-48F3-9BF3-34237CCB201B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4215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D85C50-C65B-4C91-936F-A2D78DB076D2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9898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C10ED0-0811-4718-8959-3F8C23FE9F2F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303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05.05.2021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DCC629-D5CD-4C74-9239-CF998E823FF1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7700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891F42-64A1-4C98-A8E4-157EA2DF9560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0675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A8BB0B-E919-4C80-8465-5D8EC909EA96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1809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CA0D79-C223-43ED-9B44-2CD26687338B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9841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53 w 3934"/>
                <a:gd name="T3" fmla="*/ 1331 h 1505"/>
                <a:gd name="T4" fmla="*/ 1345 w 3934"/>
                <a:gd name="T5" fmla="*/ 1157 h 1505"/>
                <a:gd name="T6" fmla="*/ 1910 w 3934"/>
                <a:gd name="T7" fmla="*/ 977 h 1505"/>
                <a:gd name="T8" fmla="*/ 2449 w 3934"/>
                <a:gd name="T9" fmla="*/ 792 h 1505"/>
                <a:gd name="T10" fmla="*/ 2720 w 3934"/>
                <a:gd name="T11" fmla="*/ 696 h 1505"/>
                <a:gd name="T12" fmla="*/ 2974 w 3934"/>
                <a:gd name="T13" fmla="*/ 606 h 1505"/>
                <a:gd name="T14" fmla="*/ 3226 w 3934"/>
                <a:gd name="T15" fmla="*/ 510 h 1505"/>
                <a:gd name="T16" fmla="*/ 3471 w 3934"/>
                <a:gd name="T17" fmla="*/ 420 h 1505"/>
                <a:gd name="T18" fmla="*/ 3701 w 3934"/>
                <a:gd name="T19" fmla="*/ 324 h 1505"/>
                <a:gd name="T20" fmla="*/ 3927 w 3934"/>
                <a:gd name="T21" fmla="*/ 234 h 1505"/>
                <a:gd name="T22" fmla="*/ 4146 w 3934"/>
                <a:gd name="T23" fmla="*/ 138 h 1505"/>
                <a:gd name="T24" fmla="*/ 4349 w 3934"/>
                <a:gd name="T25" fmla="*/ 48 h 1505"/>
                <a:gd name="T26" fmla="*/ 4349 w 3934"/>
                <a:gd name="T27" fmla="*/ 0 h 1505"/>
                <a:gd name="T28" fmla="*/ 4139 w 3934"/>
                <a:gd name="T29" fmla="*/ 96 h 1505"/>
                <a:gd name="T30" fmla="*/ 3913 w 3934"/>
                <a:gd name="T31" fmla="*/ 192 h 1505"/>
                <a:gd name="T32" fmla="*/ 3681 w 3934"/>
                <a:gd name="T33" fmla="*/ 288 h 1505"/>
                <a:gd name="T34" fmla="*/ 3445 w 3934"/>
                <a:gd name="T35" fmla="*/ 384 h 1505"/>
                <a:gd name="T36" fmla="*/ 3192 w 3934"/>
                <a:gd name="T37" fmla="*/ 480 h 1505"/>
                <a:gd name="T38" fmla="*/ 2934 w 3934"/>
                <a:gd name="T39" fmla="*/ 576 h 1505"/>
                <a:gd name="T40" fmla="*/ 2665 w 3934"/>
                <a:gd name="T41" fmla="*/ 672 h 1505"/>
                <a:gd name="T42" fmla="*/ 2395 w 3934"/>
                <a:gd name="T43" fmla="*/ 768 h 1505"/>
                <a:gd name="T44" fmla="*/ 2105 w 3934"/>
                <a:gd name="T45" fmla="*/ 864 h 1505"/>
                <a:gd name="T46" fmla="*/ 1817 w 3934"/>
                <a:gd name="T47" fmla="*/ 960 h 1505"/>
                <a:gd name="T48" fmla="*/ 1232 w 3934"/>
                <a:gd name="T49" fmla="*/ 1145 h 1505"/>
                <a:gd name="T50" fmla="*/ 628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616 w 1728"/>
                <a:gd name="T3" fmla="*/ 527 h 689"/>
                <a:gd name="T4" fmla="*/ 1062 w 1728"/>
                <a:gd name="T5" fmla="*/ 365 h 689"/>
                <a:gd name="T6" fmla="*/ 1275 w 1728"/>
                <a:gd name="T7" fmla="*/ 287 h 689"/>
                <a:gd name="T8" fmla="*/ 1489 w 1728"/>
                <a:gd name="T9" fmla="*/ 203 h 689"/>
                <a:gd name="T10" fmla="*/ 1712 w 1728"/>
                <a:gd name="T11" fmla="*/ 126 h 689"/>
                <a:gd name="T12" fmla="*/ 1893 w 1728"/>
                <a:gd name="T13" fmla="*/ 48 h 689"/>
                <a:gd name="T14" fmla="*/ 1893 w 1728"/>
                <a:gd name="T15" fmla="*/ 0 h 689"/>
                <a:gd name="T16" fmla="*/ 1689 w 1728"/>
                <a:gd name="T17" fmla="*/ 84 h 689"/>
                <a:gd name="T18" fmla="*/ 1459 w 1728"/>
                <a:gd name="T19" fmla="*/ 167 h 689"/>
                <a:gd name="T20" fmla="*/ 1219 w 1728"/>
                <a:gd name="T21" fmla="*/ 257 h 689"/>
                <a:gd name="T22" fmla="*/ 1002 w 1728"/>
                <a:gd name="T23" fmla="*/ 341 h 689"/>
                <a:gd name="T24" fmla="*/ 487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6150 w 5561"/>
                <a:gd name="T1" fmla="*/ 929 h 3447"/>
                <a:gd name="T2" fmla="*/ 6122 w 5561"/>
                <a:gd name="T3" fmla="*/ 773 h 3447"/>
                <a:gd name="T4" fmla="*/ 6031 w 5561"/>
                <a:gd name="T5" fmla="*/ 629 h 3447"/>
                <a:gd name="T6" fmla="*/ 5892 w 5561"/>
                <a:gd name="T7" fmla="*/ 492 h 3447"/>
                <a:gd name="T8" fmla="*/ 5693 w 5561"/>
                <a:gd name="T9" fmla="*/ 366 h 3447"/>
                <a:gd name="T10" fmla="*/ 5441 w 5561"/>
                <a:gd name="T11" fmla="*/ 252 h 3447"/>
                <a:gd name="T12" fmla="*/ 5144 w 5561"/>
                <a:gd name="T13" fmla="*/ 144 h 3447"/>
                <a:gd name="T14" fmla="*/ 4800 w 5561"/>
                <a:gd name="T15" fmla="*/ 48 h 3447"/>
                <a:gd name="T16" fmla="*/ 4421 w 5561"/>
                <a:gd name="T17" fmla="*/ 0 h 3447"/>
                <a:gd name="T18" fmla="*/ 4821 w 5561"/>
                <a:gd name="T19" fmla="*/ 90 h 3447"/>
                <a:gd name="T20" fmla="*/ 5164 w 5561"/>
                <a:gd name="T21" fmla="*/ 192 h 3447"/>
                <a:gd name="T22" fmla="*/ 5454 w 5561"/>
                <a:gd name="T23" fmla="*/ 306 h 3447"/>
                <a:gd name="T24" fmla="*/ 5693 w 5561"/>
                <a:gd name="T25" fmla="*/ 426 h 3447"/>
                <a:gd name="T26" fmla="*/ 5878 w 5561"/>
                <a:gd name="T27" fmla="*/ 557 h 3447"/>
                <a:gd name="T28" fmla="*/ 6005 w 5561"/>
                <a:gd name="T29" fmla="*/ 701 h 3447"/>
                <a:gd name="T30" fmla="*/ 6069 w 5561"/>
                <a:gd name="T31" fmla="*/ 851 h 3447"/>
                <a:gd name="T32" fmla="*/ 6069 w 5561"/>
                <a:gd name="T33" fmla="*/ 1013 h 3447"/>
                <a:gd name="T34" fmla="*/ 6018 w 5561"/>
                <a:gd name="T35" fmla="*/ 1163 h 3447"/>
                <a:gd name="T36" fmla="*/ 5912 w 5561"/>
                <a:gd name="T37" fmla="*/ 1319 h 3447"/>
                <a:gd name="T38" fmla="*/ 5751 w 5561"/>
                <a:gd name="T39" fmla="*/ 1475 h 3447"/>
                <a:gd name="T40" fmla="*/ 5549 w 5561"/>
                <a:gd name="T41" fmla="*/ 1630 h 3447"/>
                <a:gd name="T42" fmla="*/ 5298 w 5561"/>
                <a:gd name="T43" fmla="*/ 1786 h 3447"/>
                <a:gd name="T44" fmla="*/ 5005 w 5561"/>
                <a:gd name="T45" fmla="*/ 1948 h 3447"/>
                <a:gd name="T46" fmla="*/ 4661 w 5561"/>
                <a:gd name="T47" fmla="*/ 2104 h 3447"/>
                <a:gd name="T48" fmla="*/ 4286 w 5561"/>
                <a:gd name="T49" fmla="*/ 2260 h 3447"/>
                <a:gd name="T50" fmla="*/ 3870 w 5561"/>
                <a:gd name="T51" fmla="*/ 2416 h 3447"/>
                <a:gd name="T52" fmla="*/ 3412 w 5561"/>
                <a:gd name="T53" fmla="*/ 2566 h 3447"/>
                <a:gd name="T54" fmla="*/ 2922 w 5561"/>
                <a:gd name="T55" fmla="*/ 2715 h 3447"/>
                <a:gd name="T56" fmla="*/ 2395 w 5561"/>
                <a:gd name="T57" fmla="*/ 2865 h 3447"/>
                <a:gd name="T58" fmla="*/ 1832 w 5561"/>
                <a:gd name="T59" fmla="*/ 3009 h 3447"/>
                <a:gd name="T60" fmla="*/ 1265 w 5561"/>
                <a:gd name="T61" fmla="*/ 3147 h 3447"/>
                <a:gd name="T62" fmla="*/ 646 w 5561"/>
                <a:gd name="T63" fmla="*/ 3279 h 3447"/>
                <a:gd name="T64" fmla="*/ 0 w 5561"/>
                <a:gd name="T65" fmla="*/ 3447 h 3447"/>
                <a:gd name="T66" fmla="*/ 966 w 5561"/>
                <a:gd name="T67" fmla="*/ 3249 h 3447"/>
                <a:gd name="T68" fmla="*/ 1568 w 5561"/>
                <a:gd name="T69" fmla="*/ 3105 h 3447"/>
                <a:gd name="T70" fmla="*/ 2136 w 5561"/>
                <a:gd name="T71" fmla="*/ 2961 h 3447"/>
                <a:gd name="T72" fmla="*/ 2695 w 5561"/>
                <a:gd name="T73" fmla="*/ 2817 h 3447"/>
                <a:gd name="T74" fmla="*/ 3206 w 5561"/>
                <a:gd name="T75" fmla="*/ 2668 h 3447"/>
                <a:gd name="T76" fmla="*/ 3682 w 5561"/>
                <a:gd name="T77" fmla="*/ 2512 h 3447"/>
                <a:gd name="T78" fmla="*/ 4126 w 5561"/>
                <a:gd name="T79" fmla="*/ 2356 h 3447"/>
                <a:gd name="T80" fmla="*/ 4533 w 5561"/>
                <a:gd name="T81" fmla="*/ 2200 h 3447"/>
                <a:gd name="T82" fmla="*/ 4897 w 5561"/>
                <a:gd name="T83" fmla="*/ 2038 h 3447"/>
                <a:gd name="T84" fmla="*/ 5220 w 5561"/>
                <a:gd name="T85" fmla="*/ 1876 h 3447"/>
                <a:gd name="T86" fmla="*/ 5495 w 5561"/>
                <a:gd name="T87" fmla="*/ 1720 h 3447"/>
                <a:gd name="T88" fmla="*/ 5725 w 5561"/>
                <a:gd name="T89" fmla="*/ 1559 h 3447"/>
                <a:gd name="T90" fmla="*/ 5906 w 5561"/>
                <a:gd name="T91" fmla="*/ 1397 h 3447"/>
                <a:gd name="T92" fmla="*/ 6037 w 5561"/>
                <a:gd name="T93" fmla="*/ 1241 h 3447"/>
                <a:gd name="T94" fmla="*/ 6122 w 5561"/>
                <a:gd name="T95" fmla="*/ 1085 h 3447"/>
                <a:gd name="T96" fmla="*/ 6143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6365 w 5740"/>
                <a:gd name="T1" fmla="*/ 0 h 2098"/>
                <a:gd name="T2" fmla="*/ 6251 w 5740"/>
                <a:gd name="T3" fmla="*/ 72 h 2098"/>
                <a:gd name="T4" fmla="*/ 6140 w 5740"/>
                <a:gd name="T5" fmla="*/ 138 h 2098"/>
                <a:gd name="T6" fmla="*/ 6012 w 5740"/>
                <a:gd name="T7" fmla="*/ 210 h 2098"/>
                <a:gd name="T8" fmla="*/ 5881 w 5740"/>
                <a:gd name="T9" fmla="*/ 276 h 2098"/>
                <a:gd name="T10" fmla="*/ 5600 w 5740"/>
                <a:gd name="T11" fmla="*/ 414 h 2098"/>
                <a:gd name="T12" fmla="*/ 5294 w 5740"/>
                <a:gd name="T13" fmla="*/ 552 h 2098"/>
                <a:gd name="T14" fmla="*/ 4963 w 5740"/>
                <a:gd name="T15" fmla="*/ 690 h 2098"/>
                <a:gd name="T16" fmla="*/ 4613 w 5740"/>
                <a:gd name="T17" fmla="*/ 827 h 2098"/>
                <a:gd name="T18" fmla="*/ 4242 w 5740"/>
                <a:gd name="T19" fmla="*/ 959 h 2098"/>
                <a:gd name="T20" fmla="*/ 3845 w 5740"/>
                <a:gd name="T21" fmla="*/ 1091 h 2098"/>
                <a:gd name="T22" fmla="*/ 3428 w 5740"/>
                <a:gd name="T23" fmla="*/ 1223 h 2098"/>
                <a:gd name="T24" fmla="*/ 2992 w 5740"/>
                <a:gd name="T25" fmla="*/ 1355 h 2098"/>
                <a:gd name="T26" fmla="*/ 2532 w 5740"/>
                <a:gd name="T27" fmla="*/ 1481 h 2098"/>
                <a:gd name="T28" fmla="*/ 2058 w 5740"/>
                <a:gd name="T29" fmla="*/ 1601 h 2098"/>
                <a:gd name="T30" fmla="*/ 1577 w 5740"/>
                <a:gd name="T31" fmla="*/ 1721 h 2098"/>
                <a:gd name="T32" fmla="*/ 1056 w 5740"/>
                <a:gd name="T33" fmla="*/ 1834 h 2098"/>
                <a:gd name="T34" fmla="*/ 550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543 w 5740"/>
                <a:gd name="T41" fmla="*/ 1990 h 2098"/>
                <a:gd name="T42" fmla="*/ 1050 w 5740"/>
                <a:gd name="T43" fmla="*/ 1882 h 2098"/>
                <a:gd name="T44" fmla="*/ 1562 w 5740"/>
                <a:gd name="T45" fmla="*/ 1763 h 2098"/>
                <a:gd name="T46" fmla="*/ 2040 w 5740"/>
                <a:gd name="T47" fmla="*/ 1649 h 2098"/>
                <a:gd name="T48" fmla="*/ 2512 w 5740"/>
                <a:gd name="T49" fmla="*/ 1523 h 2098"/>
                <a:gd name="T50" fmla="*/ 2972 w 5740"/>
                <a:gd name="T51" fmla="*/ 1397 h 2098"/>
                <a:gd name="T52" fmla="*/ 3401 w 5740"/>
                <a:gd name="T53" fmla="*/ 1271 h 2098"/>
                <a:gd name="T54" fmla="*/ 3819 w 5740"/>
                <a:gd name="T55" fmla="*/ 1139 h 2098"/>
                <a:gd name="T56" fmla="*/ 4216 w 5740"/>
                <a:gd name="T57" fmla="*/ 1007 h 2098"/>
                <a:gd name="T58" fmla="*/ 4587 w 5740"/>
                <a:gd name="T59" fmla="*/ 875 h 2098"/>
                <a:gd name="T60" fmla="*/ 4943 w 5740"/>
                <a:gd name="T61" fmla="*/ 737 h 2098"/>
                <a:gd name="T62" fmla="*/ 5274 w 5740"/>
                <a:gd name="T63" fmla="*/ 600 h 2098"/>
                <a:gd name="T64" fmla="*/ 5587 w 5740"/>
                <a:gd name="T65" fmla="*/ 462 h 2098"/>
                <a:gd name="T66" fmla="*/ 5869 w 5740"/>
                <a:gd name="T67" fmla="*/ 324 h 2098"/>
                <a:gd name="T68" fmla="*/ 6134 w 5740"/>
                <a:gd name="T69" fmla="*/ 186 h 2098"/>
                <a:gd name="T70" fmla="*/ 6365 w 5740"/>
                <a:gd name="T71" fmla="*/ 48 h 2098"/>
                <a:gd name="T72" fmla="*/ 6365 w 5740"/>
                <a:gd name="T73" fmla="*/ 0 h 2098"/>
                <a:gd name="T74" fmla="*/ 6365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2158 w 1955"/>
                <a:gd name="T1" fmla="*/ 485 h 1265"/>
                <a:gd name="T2" fmla="*/ 2099 w 1955"/>
                <a:gd name="T3" fmla="*/ 390 h 1265"/>
                <a:gd name="T4" fmla="*/ 1963 w 1955"/>
                <a:gd name="T5" fmla="*/ 306 h 1265"/>
                <a:gd name="T6" fmla="*/ 1744 w 1955"/>
                <a:gd name="T7" fmla="*/ 228 h 1265"/>
                <a:gd name="T8" fmla="*/ 1459 w 1955"/>
                <a:gd name="T9" fmla="*/ 162 h 1265"/>
                <a:gd name="T10" fmla="*/ 1109 w 1955"/>
                <a:gd name="T11" fmla="*/ 102 h 1265"/>
                <a:gd name="T12" fmla="*/ 712 w 1955"/>
                <a:gd name="T13" fmla="*/ 54 h 1265"/>
                <a:gd name="T14" fmla="*/ 260 w 1955"/>
                <a:gd name="T15" fmla="*/ 18 h 1265"/>
                <a:gd name="T16" fmla="*/ 0 w 1955"/>
                <a:gd name="T17" fmla="*/ 12 h 1265"/>
                <a:gd name="T18" fmla="*/ 464 w 1955"/>
                <a:gd name="T19" fmla="*/ 48 h 1265"/>
                <a:gd name="T20" fmla="*/ 911 w 1955"/>
                <a:gd name="T21" fmla="*/ 90 h 1265"/>
                <a:gd name="T22" fmla="*/ 1280 w 1955"/>
                <a:gd name="T23" fmla="*/ 144 h 1265"/>
                <a:gd name="T24" fmla="*/ 1577 w 1955"/>
                <a:gd name="T25" fmla="*/ 204 h 1265"/>
                <a:gd name="T26" fmla="*/ 1805 w 1955"/>
                <a:gd name="T27" fmla="*/ 276 h 1265"/>
                <a:gd name="T28" fmla="*/ 1992 w 1955"/>
                <a:gd name="T29" fmla="*/ 360 h 1265"/>
                <a:gd name="T30" fmla="*/ 2081 w 1955"/>
                <a:gd name="T31" fmla="*/ 443 h 1265"/>
                <a:gd name="T32" fmla="*/ 2099 w 1955"/>
                <a:gd name="T33" fmla="*/ 539 h 1265"/>
                <a:gd name="T34" fmla="*/ 2052 w 1955"/>
                <a:gd name="T35" fmla="*/ 629 h 1265"/>
                <a:gd name="T36" fmla="*/ 1934 w 1955"/>
                <a:gd name="T37" fmla="*/ 719 h 1265"/>
                <a:gd name="T38" fmla="*/ 1744 w 1955"/>
                <a:gd name="T39" fmla="*/ 809 h 1265"/>
                <a:gd name="T40" fmla="*/ 1494 w 1955"/>
                <a:gd name="T41" fmla="*/ 899 h 1265"/>
                <a:gd name="T42" fmla="*/ 1202 w 1955"/>
                <a:gd name="T43" fmla="*/ 989 h 1265"/>
                <a:gd name="T44" fmla="*/ 839 w 1955"/>
                <a:gd name="T45" fmla="*/ 1073 h 1265"/>
                <a:gd name="T46" fmla="*/ 440 w 1955"/>
                <a:gd name="T47" fmla="*/ 1157 h 1265"/>
                <a:gd name="T48" fmla="*/ 0 w 1955"/>
                <a:gd name="T49" fmla="*/ 1241 h 1265"/>
                <a:gd name="T50" fmla="*/ 248 w 1955"/>
                <a:gd name="T51" fmla="*/ 1223 h 1265"/>
                <a:gd name="T52" fmla="*/ 676 w 1955"/>
                <a:gd name="T53" fmla="*/ 1139 h 1265"/>
                <a:gd name="T54" fmla="*/ 1056 w 1955"/>
                <a:gd name="T55" fmla="*/ 1049 h 1265"/>
                <a:gd name="T56" fmla="*/ 1394 w 1955"/>
                <a:gd name="T57" fmla="*/ 959 h 1265"/>
                <a:gd name="T58" fmla="*/ 1678 w 1955"/>
                <a:gd name="T59" fmla="*/ 863 h 1265"/>
                <a:gd name="T60" fmla="*/ 1898 w 1955"/>
                <a:gd name="T61" fmla="*/ 767 h 1265"/>
                <a:gd name="T62" fmla="*/ 2058 w 1955"/>
                <a:gd name="T63" fmla="*/ 677 h 1265"/>
                <a:gd name="T64" fmla="*/ 2137 w 1955"/>
                <a:gd name="T65" fmla="*/ 581 h 1265"/>
                <a:gd name="T66" fmla="*/ 2158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5213 w 4694"/>
                <a:gd name="T1" fmla="*/ 797 h 2901"/>
                <a:gd name="T2" fmla="*/ 5179 w 4694"/>
                <a:gd name="T3" fmla="*/ 665 h 2901"/>
                <a:gd name="T4" fmla="*/ 5096 w 4694"/>
                <a:gd name="T5" fmla="*/ 540 h 2901"/>
                <a:gd name="T6" fmla="*/ 4961 w 4694"/>
                <a:gd name="T7" fmla="*/ 426 h 2901"/>
                <a:gd name="T8" fmla="*/ 4776 w 4694"/>
                <a:gd name="T9" fmla="*/ 312 h 2901"/>
                <a:gd name="T10" fmla="*/ 4535 w 4694"/>
                <a:gd name="T11" fmla="*/ 216 h 2901"/>
                <a:gd name="T12" fmla="*/ 4257 w 4694"/>
                <a:gd name="T13" fmla="*/ 120 h 2901"/>
                <a:gd name="T14" fmla="*/ 3931 w 4694"/>
                <a:gd name="T15" fmla="*/ 36 h 2901"/>
                <a:gd name="T16" fmla="*/ 3559 w 4694"/>
                <a:gd name="T17" fmla="*/ 0 h 2901"/>
                <a:gd name="T18" fmla="*/ 3931 w 4694"/>
                <a:gd name="T19" fmla="*/ 78 h 2901"/>
                <a:gd name="T20" fmla="*/ 4257 w 4694"/>
                <a:gd name="T21" fmla="*/ 162 h 2901"/>
                <a:gd name="T22" fmla="*/ 4535 w 4694"/>
                <a:gd name="T23" fmla="*/ 258 h 2901"/>
                <a:gd name="T24" fmla="*/ 4764 w 4694"/>
                <a:gd name="T25" fmla="*/ 366 h 2901"/>
                <a:gd name="T26" fmla="*/ 4936 w 4694"/>
                <a:gd name="T27" fmla="*/ 480 h 2901"/>
                <a:gd name="T28" fmla="*/ 5057 w 4694"/>
                <a:gd name="T29" fmla="*/ 605 h 2901"/>
                <a:gd name="T30" fmla="*/ 5121 w 4694"/>
                <a:gd name="T31" fmla="*/ 737 h 2901"/>
                <a:gd name="T32" fmla="*/ 5121 w 4694"/>
                <a:gd name="T33" fmla="*/ 875 h 2901"/>
                <a:gd name="T34" fmla="*/ 5077 w 4694"/>
                <a:gd name="T35" fmla="*/ 1001 h 2901"/>
                <a:gd name="T36" fmla="*/ 4989 w 4694"/>
                <a:gd name="T37" fmla="*/ 1127 h 2901"/>
                <a:gd name="T38" fmla="*/ 4854 w 4694"/>
                <a:gd name="T39" fmla="*/ 1259 h 2901"/>
                <a:gd name="T40" fmla="*/ 4685 w 4694"/>
                <a:gd name="T41" fmla="*/ 1385 h 2901"/>
                <a:gd name="T42" fmla="*/ 4470 w 4694"/>
                <a:gd name="T43" fmla="*/ 1517 h 2901"/>
                <a:gd name="T44" fmla="*/ 4222 w 4694"/>
                <a:gd name="T45" fmla="*/ 1648 h 2901"/>
                <a:gd name="T46" fmla="*/ 3939 w 4694"/>
                <a:gd name="T47" fmla="*/ 1774 h 2901"/>
                <a:gd name="T48" fmla="*/ 3620 w 4694"/>
                <a:gd name="T49" fmla="*/ 1906 h 2901"/>
                <a:gd name="T50" fmla="*/ 3268 w 4694"/>
                <a:gd name="T51" fmla="*/ 2032 h 2901"/>
                <a:gd name="T52" fmla="*/ 2883 w 4694"/>
                <a:gd name="T53" fmla="*/ 2164 h 2901"/>
                <a:gd name="T54" fmla="*/ 2470 w 4694"/>
                <a:gd name="T55" fmla="*/ 2284 h 2901"/>
                <a:gd name="T56" fmla="*/ 2022 w 4694"/>
                <a:gd name="T57" fmla="*/ 2410 h 2901"/>
                <a:gd name="T58" fmla="*/ 1561 w 4694"/>
                <a:gd name="T59" fmla="*/ 2530 h 2901"/>
                <a:gd name="T60" fmla="*/ 550 w 4694"/>
                <a:gd name="T61" fmla="*/ 2757 h 2901"/>
                <a:gd name="T62" fmla="*/ 0 w 4694"/>
                <a:gd name="T63" fmla="*/ 2901 h 2901"/>
                <a:gd name="T64" fmla="*/ 1068 w 4694"/>
                <a:gd name="T65" fmla="*/ 2674 h 2901"/>
                <a:gd name="T66" fmla="*/ 1819 w 4694"/>
                <a:gd name="T67" fmla="*/ 2494 h 2901"/>
                <a:gd name="T68" fmla="*/ 2288 w 4694"/>
                <a:gd name="T69" fmla="*/ 2374 h 2901"/>
                <a:gd name="T70" fmla="*/ 2721 w 4694"/>
                <a:gd name="T71" fmla="*/ 2248 h 2901"/>
                <a:gd name="T72" fmla="*/ 3128 w 4694"/>
                <a:gd name="T73" fmla="*/ 2116 h 2901"/>
                <a:gd name="T74" fmla="*/ 3500 w 4694"/>
                <a:gd name="T75" fmla="*/ 1984 h 2901"/>
                <a:gd name="T76" fmla="*/ 3845 w 4694"/>
                <a:gd name="T77" fmla="*/ 1858 h 2901"/>
                <a:gd name="T78" fmla="*/ 4151 w 4694"/>
                <a:gd name="T79" fmla="*/ 1720 h 2901"/>
                <a:gd name="T80" fmla="*/ 4425 w 4694"/>
                <a:gd name="T81" fmla="*/ 1589 h 2901"/>
                <a:gd name="T82" fmla="*/ 4658 w 4694"/>
                <a:gd name="T83" fmla="*/ 1457 h 2901"/>
                <a:gd name="T84" fmla="*/ 4854 w 4694"/>
                <a:gd name="T85" fmla="*/ 1325 h 2901"/>
                <a:gd name="T86" fmla="*/ 5009 w 4694"/>
                <a:gd name="T87" fmla="*/ 1193 h 2901"/>
                <a:gd name="T88" fmla="*/ 5121 w 4694"/>
                <a:gd name="T89" fmla="*/ 1061 h 2901"/>
                <a:gd name="T90" fmla="*/ 5186 w 4694"/>
                <a:gd name="T91" fmla="*/ 935 h 2901"/>
                <a:gd name="T92" fmla="*/ 5207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4176 w 3761"/>
                <a:gd name="T1" fmla="*/ 719 h 2356"/>
                <a:gd name="T2" fmla="*/ 4144 w 3761"/>
                <a:gd name="T3" fmla="*/ 599 h 2356"/>
                <a:gd name="T4" fmla="*/ 4059 w 3761"/>
                <a:gd name="T5" fmla="*/ 486 h 2356"/>
                <a:gd name="T6" fmla="*/ 3910 w 3761"/>
                <a:gd name="T7" fmla="*/ 378 h 2356"/>
                <a:gd name="T8" fmla="*/ 3720 w 3761"/>
                <a:gd name="T9" fmla="*/ 282 h 2356"/>
                <a:gd name="T10" fmla="*/ 3473 w 3761"/>
                <a:gd name="T11" fmla="*/ 192 h 2356"/>
                <a:gd name="T12" fmla="*/ 3181 w 3761"/>
                <a:gd name="T13" fmla="*/ 108 h 2356"/>
                <a:gd name="T14" fmla="*/ 2842 w 3761"/>
                <a:gd name="T15" fmla="*/ 36 h 2356"/>
                <a:gd name="T16" fmla="*/ 2476 w 3761"/>
                <a:gd name="T17" fmla="*/ 0 h 2356"/>
                <a:gd name="T18" fmla="*/ 2863 w 3761"/>
                <a:gd name="T19" fmla="*/ 72 h 2356"/>
                <a:gd name="T20" fmla="*/ 3194 w 3761"/>
                <a:gd name="T21" fmla="*/ 150 h 2356"/>
                <a:gd name="T22" fmla="*/ 3486 w 3761"/>
                <a:gd name="T23" fmla="*/ 234 h 2356"/>
                <a:gd name="T24" fmla="*/ 3720 w 3761"/>
                <a:gd name="T25" fmla="*/ 330 h 2356"/>
                <a:gd name="T26" fmla="*/ 3903 w 3761"/>
                <a:gd name="T27" fmla="*/ 432 h 2356"/>
                <a:gd name="T28" fmla="*/ 4027 w 3761"/>
                <a:gd name="T29" fmla="*/ 545 h 2356"/>
                <a:gd name="T30" fmla="*/ 4092 w 3761"/>
                <a:gd name="T31" fmla="*/ 665 h 2356"/>
                <a:gd name="T32" fmla="*/ 4098 w 3761"/>
                <a:gd name="T33" fmla="*/ 791 h 2356"/>
                <a:gd name="T34" fmla="*/ 4059 w 3761"/>
                <a:gd name="T35" fmla="*/ 887 h 2356"/>
                <a:gd name="T36" fmla="*/ 3992 w 3761"/>
                <a:gd name="T37" fmla="*/ 989 h 2356"/>
                <a:gd name="T38" fmla="*/ 3884 w 3761"/>
                <a:gd name="T39" fmla="*/ 1091 h 2356"/>
                <a:gd name="T40" fmla="*/ 3746 w 3761"/>
                <a:gd name="T41" fmla="*/ 1187 h 2356"/>
                <a:gd name="T42" fmla="*/ 3579 w 3761"/>
                <a:gd name="T43" fmla="*/ 1289 h 2356"/>
                <a:gd name="T44" fmla="*/ 3381 w 3761"/>
                <a:gd name="T45" fmla="*/ 1391 h 2356"/>
                <a:gd name="T46" fmla="*/ 3148 w 3761"/>
                <a:gd name="T47" fmla="*/ 1493 h 2356"/>
                <a:gd name="T48" fmla="*/ 2896 w 3761"/>
                <a:gd name="T49" fmla="*/ 1589 h 2356"/>
                <a:gd name="T50" fmla="*/ 2306 w 3761"/>
                <a:gd name="T51" fmla="*/ 1786 h 2356"/>
                <a:gd name="T52" fmla="*/ 1624 w 3761"/>
                <a:gd name="T53" fmla="*/ 1972 h 2356"/>
                <a:gd name="T54" fmla="*/ 854 w 3761"/>
                <a:gd name="T55" fmla="*/ 2158 h 2356"/>
                <a:gd name="T56" fmla="*/ 0 w 3761"/>
                <a:gd name="T57" fmla="*/ 2326 h 2356"/>
                <a:gd name="T58" fmla="*/ 434 w 3761"/>
                <a:gd name="T59" fmla="*/ 2272 h 2356"/>
                <a:gd name="T60" fmla="*/ 1274 w 3761"/>
                <a:gd name="T61" fmla="*/ 2092 h 2356"/>
                <a:gd name="T62" fmla="*/ 2010 w 3761"/>
                <a:gd name="T63" fmla="*/ 1900 h 2356"/>
                <a:gd name="T64" fmla="*/ 2656 w 3761"/>
                <a:gd name="T65" fmla="*/ 1702 h 2356"/>
                <a:gd name="T66" fmla="*/ 2944 w 3761"/>
                <a:gd name="T67" fmla="*/ 1607 h 2356"/>
                <a:gd name="T68" fmla="*/ 3201 w 3761"/>
                <a:gd name="T69" fmla="*/ 1505 h 2356"/>
                <a:gd name="T70" fmla="*/ 3434 w 3761"/>
                <a:gd name="T71" fmla="*/ 1403 h 2356"/>
                <a:gd name="T72" fmla="*/ 3641 w 3761"/>
                <a:gd name="T73" fmla="*/ 1301 h 2356"/>
                <a:gd name="T74" fmla="*/ 3812 w 3761"/>
                <a:gd name="T75" fmla="*/ 1193 h 2356"/>
                <a:gd name="T76" fmla="*/ 3951 w 3761"/>
                <a:gd name="T77" fmla="*/ 1091 h 2356"/>
                <a:gd name="T78" fmla="*/ 4059 w 3761"/>
                <a:gd name="T79" fmla="*/ 989 h 2356"/>
                <a:gd name="T80" fmla="*/ 4131 w 3761"/>
                <a:gd name="T81" fmla="*/ 887 h 2356"/>
                <a:gd name="T82" fmla="*/ 4170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3235 w 2924"/>
                <a:gd name="T1" fmla="*/ 647 h 1846"/>
                <a:gd name="T2" fmla="*/ 3182 w 2924"/>
                <a:gd name="T3" fmla="*/ 528 h 1846"/>
                <a:gd name="T4" fmla="*/ 3045 w 2924"/>
                <a:gd name="T5" fmla="*/ 414 h 1846"/>
                <a:gd name="T6" fmla="*/ 2830 w 2924"/>
                <a:gd name="T7" fmla="*/ 318 h 1846"/>
                <a:gd name="T8" fmla="*/ 2546 w 2924"/>
                <a:gd name="T9" fmla="*/ 228 h 1846"/>
                <a:gd name="T10" fmla="*/ 2194 w 2924"/>
                <a:gd name="T11" fmla="*/ 150 h 1846"/>
                <a:gd name="T12" fmla="*/ 1773 w 2924"/>
                <a:gd name="T13" fmla="*/ 78 h 1846"/>
                <a:gd name="T14" fmla="*/ 1310 w 2924"/>
                <a:gd name="T15" fmla="*/ 24 h 1846"/>
                <a:gd name="T16" fmla="*/ 760 w 2924"/>
                <a:gd name="T17" fmla="*/ 0 h 1846"/>
                <a:gd name="T18" fmla="*/ 1322 w 2924"/>
                <a:gd name="T19" fmla="*/ 48 h 1846"/>
                <a:gd name="T20" fmla="*/ 1791 w 2924"/>
                <a:gd name="T21" fmla="*/ 108 h 1846"/>
                <a:gd name="T22" fmla="*/ 2222 w 2924"/>
                <a:gd name="T23" fmla="*/ 180 h 1846"/>
                <a:gd name="T24" fmla="*/ 2574 w 2924"/>
                <a:gd name="T25" fmla="*/ 264 h 1846"/>
                <a:gd name="T26" fmla="*/ 2844 w 2924"/>
                <a:gd name="T27" fmla="*/ 360 h 1846"/>
                <a:gd name="T28" fmla="*/ 3045 w 2924"/>
                <a:gd name="T29" fmla="*/ 468 h 1846"/>
                <a:gd name="T30" fmla="*/ 3149 w 2924"/>
                <a:gd name="T31" fmla="*/ 587 h 1846"/>
                <a:gd name="T32" fmla="*/ 3169 w 2924"/>
                <a:gd name="T33" fmla="*/ 713 h 1846"/>
                <a:gd name="T34" fmla="*/ 3142 w 2924"/>
                <a:gd name="T35" fmla="*/ 785 h 1846"/>
                <a:gd name="T36" fmla="*/ 3089 w 2924"/>
                <a:gd name="T37" fmla="*/ 857 h 1846"/>
                <a:gd name="T38" fmla="*/ 2904 w 2924"/>
                <a:gd name="T39" fmla="*/ 1001 h 1846"/>
                <a:gd name="T40" fmla="*/ 2622 w 2924"/>
                <a:gd name="T41" fmla="*/ 1145 h 1846"/>
                <a:gd name="T42" fmla="*/ 2250 w 2924"/>
                <a:gd name="T43" fmla="*/ 1289 h 1846"/>
                <a:gd name="T44" fmla="*/ 1791 w 2924"/>
                <a:gd name="T45" fmla="*/ 1433 h 1846"/>
                <a:gd name="T46" fmla="*/ 1274 w 2924"/>
                <a:gd name="T47" fmla="*/ 1571 h 1846"/>
                <a:gd name="T48" fmla="*/ 670 w 2924"/>
                <a:gd name="T49" fmla="*/ 1702 h 1846"/>
                <a:gd name="T50" fmla="*/ 0 w 2924"/>
                <a:gd name="T51" fmla="*/ 1828 h 1846"/>
                <a:gd name="T52" fmla="*/ 344 w 2924"/>
                <a:gd name="T53" fmla="*/ 1780 h 1846"/>
                <a:gd name="T54" fmla="*/ 996 w 2924"/>
                <a:gd name="T55" fmla="*/ 1648 h 1846"/>
                <a:gd name="T56" fmla="*/ 1570 w 2924"/>
                <a:gd name="T57" fmla="*/ 1511 h 1846"/>
                <a:gd name="T58" fmla="*/ 2069 w 2924"/>
                <a:gd name="T59" fmla="*/ 1367 h 1846"/>
                <a:gd name="T60" fmla="*/ 2491 w 2924"/>
                <a:gd name="T61" fmla="*/ 1223 h 1846"/>
                <a:gd name="T62" fmla="*/ 2830 w 2924"/>
                <a:gd name="T63" fmla="*/ 1079 h 1846"/>
                <a:gd name="T64" fmla="*/ 3071 w 2924"/>
                <a:gd name="T65" fmla="*/ 929 h 1846"/>
                <a:gd name="T66" fmla="*/ 3182 w 2924"/>
                <a:gd name="T67" fmla="*/ 815 h 1846"/>
                <a:gd name="T68" fmla="*/ 3222 w 2924"/>
                <a:gd name="T69" fmla="*/ 743 h 1846"/>
                <a:gd name="T70" fmla="*/ 3235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56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656 w 1488"/>
                <a:gd name="T7" fmla="*/ 186 h 204"/>
                <a:gd name="T8" fmla="*/ 1564 w 1488"/>
                <a:gd name="T9" fmla="*/ 204 h 204"/>
                <a:gd name="T10" fmla="*/ 156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206 w 323"/>
                  <a:gd name="T13" fmla="*/ 18 h 162"/>
                  <a:gd name="T14" fmla="*/ 272 w 323"/>
                  <a:gd name="T15" fmla="*/ 54 h 162"/>
                  <a:gd name="T16" fmla="*/ 320 w 323"/>
                  <a:gd name="T17" fmla="*/ 90 h 162"/>
                  <a:gd name="T18" fmla="*/ 350 w 323"/>
                  <a:gd name="T19" fmla="*/ 114 h 162"/>
                  <a:gd name="T20" fmla="*/ 356 w 323"/>
                  <a:gd name="T21" fmla="*/ 126 h 162"/>
                  <a:gd name="T22" fmla="*/ 356 w 323"/>
                  <a:gd name="T23" fmla="*/ 126 h 162"/>
                  <a:gd name="T24" fmla="*/ 254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298 w 1250"/>
                  <a:gd name="T1" fmla="*/ 641 h 923"/>
                  <a:gd name="T2" fmla="*/ 1298 w 1250"/>
                  <a:gd name="T3" fmla="*/ 473 h 923"/>
                  <a:gd name="T4" fmla="*/ 1268 w 1250"/>
                  <a:gd name="T5" fmla="*/ 384 h 923"/>
                  <a:gd name="T6" fmla="*/ 1244 w 1250"/>
                  <a:gd name="T7" fmla="*/ 288 h 923"/>
                  <a:gd name="T8" fmla="*/ 1171 w 1250"/>
                  <a:gd name="T9" fmla="*/ 174 h 923"/>
                  <a:gd name="T10" fmla="*/ 1080 w 1250"/>
                  <a:gd name="T11" fmla="*/ 96 h 923"/>
                  <a:gd name="T12" fmla="*/ 1062 w 1250"/>
                  <a:gd name="T13" fmla="*/ 72 h 923"/>
                  <a:gd name="T14" fmla="*/ 990 w 1250"/>
                  <a:gd name="T15" fmla="*/ 18 h 923"/>
                  <a:gd name="T16" fmla="*/ 918 w 1250"/>
                  <a:gd name="T17" fmla="*/ 6 h 923"/>
                  <a:gd name="T18" fmla="*/ 778 w 1250"/>
                  <a:gd name="T19" fmla="*/ 24 h 923"/>
                  <a:gd name="T20" fmla="*/ 730 w 1250"/>
                  <a:gd name="T21" fmla="*/ 42 h 923"/>
                  <a:gd name="T22" fmla="*/ 634 w 1250"/>
                  <a:gd name="T23" fmla="*/ 120 h 923"/>
                  <a:gd name="T24" fmla="*/ 598 w 1250"/>
                  <a:gd name="T25" fmla="*/ 228 h 923"/>
                  <a:gd name="T26" fmla="*/ 575 w 1250"/>
                  <a:gd name="T27" fmla="*/ 348 h 923"/>
                  <a:gd name="T28" fmla="*/ 464 w 1250"/>
                  <a:gd name="T29" fmla="*/ 479 h 923"/>
                  <a:gd name="T30" fmla="*/ 446 w 1250"/>
                  <a:gd name="T31" fmla="*/ 539 h 923"/>
                  <a:gd name="T32" fmla="*/ 386 w 1250"/>
                  <a:gd name="T33" fmla="*/ 599 h 923"/>
                  <a:gd name="T34" fmla="*/ 338 w 1250"/>
                  <a:gd name="T35" fmla="*/ 629 h 923"/>
                  <a:gd name="T36" fmla="*/ 326 w 1250"/>
                  <a:gd name="T37" fmla="*/ 635 h 923"/>
                  <a:gd name="T38" fmla="*/ 290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73 w 1250"/>
                  <a:gd name="T47" fmla="*/ 869 h 923"/>
                  <a:gd name="T48" fmla="*/ 706 w 1250"/>
                  <a:gd name="T49" fmla="*/ 827 h 923"/>
                  <a:gd name="T50" fmla="*/ 766 w 1250"/>
                  <a:gd name="T51" fmla="*/ 725 h 923"/>
                  <a:gd name="T52" fmla="*/ 760 w 1250"/>
                  <a:gd name="T53" fmla="*/ 611 h 923"/>
                  <a:gd name="T54" fmla="*/ 875 w 1250"/>
                  <a:gd name="T55" fmla="*/ 551 h 923"/>
                  <a:gd name="T56" fmla="*/ 978 w 1250"/>
                  <a:gd name="T57" fmla="*/ 449 h 923"/>
                  <a:gd name="T58" fmla="*/ 1008 w 1250"/>
                  <a:gd name="T59" fmla="*/ 414 h 923"/>
                  <a:gd name="T60" fmla="*/ 1074 w 1250"/>
                  <a:gd name="T61" fmla="*/ 318 h 923"/>
                  <a:gd name="T62" fmla="*/ 1131 w 1250"/>
                  <a:gd name="T63" fmla="*/ 336 h 923"/>
                  <a:gd name="T64" fmla="*/ 1250 w 1250"/>
                  <a:gd name="T65" fmla="*/ 617 h 923"/>
                  <a:gd name="T66" fmla="*/ 1244 w 1250"/>
                  <a:gd name="T67" fmla="*/ 689 h 923"/>
                  <a:gd name="T68" fmla="*/ 1280 w 1250"/>
                  <a:gd name="T69" fmla="*/ 749 h 923"/>
                  <a:gd name="T70" fmla="*/ 1334 w 1250"/>
                  <a:gd name="T71" fmla="*/ 713 h 923"/>
                  <a:gd name="T72" fmla="*/ 1370 w 1250"/>
                  <a:gd name="T73" fmla="*/ 749 h 923"/>
                  <a:gd name="T74" fmla="*/ 1382 w 1250"/>
                  <a:gd name="T75" fmla="*/ 743 h 923"/>
                  <a:gd name="T76" fmla="*/ 760 w 1250"/>
                  <a:gd name="T77" fmla="*/ 264 h 923"/>
                  <a:gd name="T78" fmla="*/ 883 w 1250"/>
                  <a:gd name="T79" fmla="*/ 372 h 923"/>
                  <a:gd name="T80" fmla="*/ 857 w 1250"/>
                  <a:gd name="T81" fmla="*/ 443 h 923"/>
                  <a:gd name="T82" fmla="*/ 772 w 1250"/>
                  <a:gd name="T83" fmla="*/ 515 h 923"/>
                  <a:gd name="T84" fmla="*/ 724 w 1250"/>
                  <a:gd name="T85" fmla="*/ 569 h 923"/>
                  <a:gd name="T86" fmla="*/ 682 w 1250"/>
                  <a:gd name="T87" fmla="*/ 593 h 923"/>
                  <a:gd name="T88" fmla="*/ 640 w 1250"/>
                  <a:gd name="T89" fmla="*/ 617 h 923"/>
                  <a:gd name="T90" fmla="*/ 628 w 1250"/>
                  <a:gd name="T91" fmla="*/ 707 h 923"/>
                  <a:gd name="T92" fmla="*/ 386 w 1250"/>
                  <a:gd name="T93" fmla="*/ 755 h 923"/>
                  <a:gd name="T94" fmla="*/ 422 w 1250"/>
                  <a:gd name="T95" fmla="*/ 641 h 923"/>
                  <a:gd name="T96" fmla="*/ 458 w 1250"/>
                  <a:gd name="T97" fmla="*/ 647 h 923"/>
                  <a:gd name="T98" fmla="*/ 483 w 1250"/>
                  <a:gd name="T99" fmla="*/ 617 h 923"/>
                  <a:gd name="T100" fmla="*/ 634 w 1250"/>
                  <a:gd name="T101" fmla="*/ 515 h 923"/>
                  <a:gd name="T102" fmla="*/ 682 w 1250"/>
                  <a:gd name="T103" fmla="*/ 473 h 923"/>
                  <a:gd name="T104" fmla="*/ 706 w 1250"/>
                  <a:gd name="T105" fmla="*/ 396 h 923"/>
                  <a:gd name="T106" fmla="*/ 706 w 1250"/>
                  <a:gd name="T107" fmla="*/ 378 h 923"/>
                  <a:gd name="T108" fmla="*/ 730 w 1250"/>
                  <a:gd name="T109" fmla="*/ 270 h 923"/>
                  <a:gd name="T110" fmla="*/ 748 w 1250"/>
                  <a:gd name="T111" fmla="*/ 192 h 923"/>
                  <a:gd name="T112" fmla="*/ 760 w 1250"/>
                  <a:gd name="T113" fmla="*/ 264 h 923"/>
                  <a:gd name="T114" fmla="*/ 598 w 1250"/>
                  <a:gd name="T115" fmla="*/ 455 h 923"/>
                  <a:gd name="T116" fmla="*/ 700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81 w 72"/>
                  <a:gd name="T3" fmla="*/ 24 h 54"/>
                  <a:gd name="T4" fmla="*/ 93 w 72"/>
                  <a:gd name="T5" fmla="*/ 12 h 54"/>
                  <a:gd name="T6" fmla="*/ 99 w 72"/>
                  <a:gd name="T7" fmla="*/ 6 h 54"/>
                  <a:gd name="T8" fmla="*/ 105 w 72"/>
                  <a:gd name="T9" fmla="*/ 0 h 54"/>
                  <a:gd name="T10" fmla="*/ 75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320 w 287"/>
                  <a:gd name="T1" fmla="*/ 0 h 84"/>
                  <a:gd name="T2" fmla="*/ 0 w 287"/>
                  <a:gd name="T3" fmla="*/ 84 h 84"/>
                  <a:gd name="T4" fmla="*/ 201 w 287"/>
                  <a:gd name="T5" fmla="*/ 36 h 84"/>
                  <a:gd name="T6" fmla="*/ 114 w 287"/>
                  <a:gd name="T7" fmla="*/ 60 h 84"/>
                  <a:gd name="T8" fmla="*/ 309 w 287"/>
                  <a:gd name="T9" fmla="*/ 18 h 84"/>
                  <a:gd name="T10" fmla="*/ 320 w 287"/>
                  <a:gd name="T11" fmla="*/ 0 h 84"/>
                  <a:gd name="T12" fmla="*/ 320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7193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cs-CZ" noProof="0" smtClean="0"/>
              <a:t>Klepnutím lze upravit styl předlohy nadpisů.</a:t>
            </a:r>
          </a:p>
        </p:txBody>
      </p:sp>
      <p:sp>
        <p:nvSpPr>
          <p:cNvPr id="17719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altLang="cs-CZ" noProof="0" smtClean="0"/>
              <a:t>Klepnutím lze upravit styl předlohy podnadpisů.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14B24B-0963-4653-95BD-489A0A7D48D7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7322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4275B6-4DBA-419E-B375-0CE44D6F84AB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296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EB19C5-C420-4655-A550-9ACC670F7454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6353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5865A0-0F04-4795-ADFB-867CC1289530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0502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C3DC79-B5C3-48F3-9BF3-34237CCB201B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0429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D85C50-C65B-4C91-936F-A2D78DB076D2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55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05.05.2021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C10ED0-0811-4718-8959-3F8C23FE9F2F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7825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DCC629-D5CD-4C74-9239-CF998E823FF1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0399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891F42-64A1-4C98-A8E4-157EA2DF9560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2539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A8BB0B-E919-4C80-8465-5D8EC909EA96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7756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CA0D79-C223-43ED-9B44-2CD26687338B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432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05.05.2021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05.05.2021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05.05.2021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05.05.2021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05.05.2021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05.05.2021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53 w 3934"/>
                <a:gd name="T3" fmla="*/ 1331 h 1505"/>
                <a:gd name="T4" fmla="*/ 1345 w 3934"/>
                <a:gd name="T5" fmla="*/ 1157 h 1505"/>
                <a:gd name="T6" fmla="*/ 1910 w 3934"/>
                <a:gd name="T7" fmla="*/ 977 h 1505"/>
                <a:gd name="T8" fmla="*/ 2449 w 3934"/>
                <a:gd name="T9" fmla="*/ 792 h 1505"/>
                <a:gd name="T10" fmla="*/ 2720 w 3934"/>
                <a:gd name="T11" fmla="*/ 696 h 1505"/>
                <a:gd name="T12" fmla="*/ 2974 w 3934"/>
                <a:gd name="T13" fmla="*/ 606 h 1505"/>
                <a:gd name="T14" fmla="*/ 3226 w 3934"/>
                <a:gd name="T15" fmla="*/ 510 h 1505"/>
                <a:gd name="T16" fmla="*/ 3471 w 3934"/>
                <a:gd name="T17" fmla="*/ 420 h 1505"/>
                <a:gd name="T18" fmla="*/ 3701 w 3934"/>
                <a:gd name="T19" fmla="*/ 324 h 1505"/>
                <a:gd name="T20" fmla="*/ 3927 w 3934"/>
                <a:gd name="T21" fmla="*/ 234 h 1505"/>
                <a:gd name="T22" fmla="*/ 4146 w 3934"/>
                <a:gd name="T23" fmla="*/ 138 h 1505"/>
                <a:gd name="T24" fmla="*/ 4349 w 3934"/>
                <a:gd name="T25" fmla="*/ 48 h 1505"/>
                <a:gd name="T26" fmla="*/ 4349 w 3934"/>
                <a:gd name="T27" fmla="*/ 0 h 1505"/>
                <a:gd name="T28" fmla="*/ 4139 w 3934"/>
                <a:gd name="T29" fmla="*/ 96 h 1505"/>
                <a:gd name="T30" fmla="*/ 3913 w 3934"/>
                <a:gd name="T31" fmla="*/ 192 h 1505"/>
                <a:gd name="T32" fmla="*/ 3681 w 3934"/>
                <a:gd name="T33" fmla="*/ 288 h 1505"/>
                <a:gd name="T34" fmla="*/ 3445 w 3934"/>
                <a:gd name="T35" fmla="*/ 384 h 1505"/>
                <a:gd name="T36" fmla="*/ 3192 w 3934"/>
                <a:gd name="T37" fmla="*/ 480 h 1505"/>
                <a:gd name="T38" fmla="*/ 2934 w 3934"/>
                <a:gd name="T39" fmla="*/ 576 h 1505"/>
                <a:gd name="T40" fmla="*/ 2665 w 3934"/>
                <a:gd name="T41" fmla="*/ 672 h 1505"/>
                <a:gd name="T42" fmla="*/ 2395 w 3934"/>
                <a:gd name="T43" fmla="*/ 768 h 1505"/>
                <a:gd name="T44" fmla="*/ 2105 w 3934"/>
                <a:gd name="T45" fmla="*/ 864 h 1505"/>
                <a:gd name="T46" fmla="*/ 1817 w 3934"/>
                <a:gd name="T47" fmla="*/ 960 h 1505"/>
                <a:gd name="T48" fmla="*/ 1232 w 3934"/>
                <a:gd name="T49" fmla="*/ 1145 h 1505"/>
                <a:gd name="T50" fmla="*/ 628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616 w 1728"/>
                <a:gd name="T3" fmla="*/ 527 h 689"/>
                <a:gd name="T4" fmla="*/ 1062 w 1728"/>
                <a:gd name="T5" fmla="*/ 365 h 689"/>
                <a:gd name="T6" fmla="*/ 1275 w 1728"/>
                <a:gd name="T7" fmla="*/ 287 h 689"/>
                <a:gd name="T8" fmla="*/ 1489 w 1728"/>
                <a:gd name="T9" fmla="*/ 203 h 689"/>
                <a:gd name="T10" fmla="*/ 1712 w 1728"/>
                <a:gd name="T11" fmla="*/ 126 h 689"/>
                <a:gd name="T12" fmla="*/ 1893 w 1728"/>
                <a:gd name="T13" fmla="*/ 48 h 689"/>
                <a:gd name="T14" fmla="*/ 1893 w 1728"/>
                <a:gd name="T15" fmla="*/ 0 h 689"/>
                <a:gd name="T16" fmla="*/ 1689 w 1728"/>
                <a:gd name="T17" fmla="*/ 84 h 689"/>
                <a:gd name="T18" fmla="*/ 1459 w 1728"/>
                <a:gd name="T19" fmla="*/ 167 h 689"/>
                <a:gd name="T20" fmla="*/ 1219 w 1728"/>
                <a:gd name="T21" fmla="*/ 257 h 689"/>
                <a:gd name="T22" fmla="*/ 1002 w 1728"/>
                <a:gd name="T23" fmla="*/ 341 h 689"/>
                <a:gd name="T24" fmla="*/ 487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6150 w 5561"/>
                <a:gd name="T1" fmla="*/ 929 h 3447"/>
                <a:gd name="T2" fmla="*/ 6122 w 5561"/>
                <a:gd name="T3" fmla="*/ 773 h 3447"/>
                <a:gd name="T4" fmla="*/ 6031 w 5561"/>
                <a:gd name="T5" fmla="*/ 629 h 3447"/>
                <a:gd name="T6" fmla="*/ 5892 w 5561"/>
                <a:gd name="T7" fmla="*/ 492 h 3447"/>
                <a:gd name="T8" fmla="*/ 5693 w 5561"/>
                <a:gd name="T9" fmla="*/ 366 h 3447"/>
                <a:gd name="T10" fmla="*/ 5441 w 5561"/>
                <a:gd name="T11" fmla="*/ 252 h 3447"/>
                <a:gd name="T12" fmla="*/ 5144 w 5561"/>
                <a:gd name="T13" fmla="*/ 144 h 3447"/>
                <a:gd name="T14" fmla="*/ 4800 w 5561"/>
                <a:gd name="T15" fmla="*/ 48 h 3447"/>
                <a:gd name="T16" fmla="*/ 4421 w 5561"/>
                <a:gd name="T17" fmla="*/ 0 h 3447"/>
                <a:gd name="T18" fmla="*/ 4821 w 5561"/>
                <a:gd name="T19" fmla="*/ 90 h 3447"/>
                <a:gd name="T20" fmla="*/ 5164 w 5561"/>
                <a:gd name="T21" fmla="*/ 192 h 3447"/>
                <a:gd name="T22" fmla="*/ 5454 w 5561"/>
                <a:gd name="T23" fmla="*/ 306 h 3447"/>
                <a:gd name="T24" fmla="*/ 5693 w 5561"/>
                <a:gd name="T25" fmla="*/ 426 h 3447"/>
                <a:gd name="T26" fmla="*/ 5878 w 5561"/>
                <a:gd name="T27" fmla="*/ 557 h 3447"/>
                <a:gd name="T28" fmla="*/ 6005 w 5561"/>
                <a:gd name="T29" fmla="*/ 701 h 3447"/>
                <a:gd name="T30" fmla="*/ 6069 w 5561"/>
                <a:gd name="T31" fmla="*/ 851 h 3447"/>
                <a:gd name="T32" fmla="*/ 6069 w 5561"/>
                <a:gd name="T33" fmla="*/ 1013 h 3447"/>
                <a:gd name="T34" fmla="*/ 6018 w 5561"/>
                <a:gd name="T35" fmla="*/ 1163 h 3447"/>
                <a:gd name="T36" fmla="*/ 5912 w 5561"/>
                <a:gd name="T37" fmla="*/ 1319 h 3447"/>
                <a:gd name="T38" fmla="*/ 5751 w 5561"/>
                <a:gd name="T39" fmla="*/ 1475 h 3447"/>
                <a:gd name="T40" fmla="*/ 5549 w 5561"/>
                <a:gd name="T41" fmla="*/ 1630 h 3447"/>
                <a:gd name="T42" fmla="*/ 5298 w 5561"/>
                <a:gd name="T43" fmla="*/ 1786 h 3447"/>
                <a:gd name="T44" fmla="*/ 5005 w 5561"/>
                <a:gd name="T45" fmla="*/ 1948 h 3447"/>
                <a:gd name="T46" fmla="*/ 4661 w 5561"/>
                <a:gd name="T47" fmla="*/ 2104 h 3447"/>
                <a:gd name="T48" fmla="*/ 4286 w 5561"/>
                <a:gd name="T49" fmla="*/ 2260 h 3447"/>
                <a:gd name="T50" fmla="*/ 3870 w 5561"/>
                <a:gd name="T51" fmla="*/ 2416 h 3447"/>
                <a:gd name="T52" fmla="*/ 3412 w 5561"/>
                <a:gd name="T53" fmla="*/ 2566 h 3447"/>
                <a:gd name="T54" fmla="*/ 2922 w 5561"/>
                <a:gd name="T55" fmla="*/ 2715 h 3447"/>
                <a:gd name="T56" fmla="*/ 2395 w 5561"/>
                <a:gd name="T57" fmla="*/ 2865 h 3447"/>
                <a:gd name="T58" fmla="*/ 1832 w 5561"/>
                <a:gd name="T59" fmla="*/ 3009 h 3447"/>
                <a:gd name="T60" fmla="*/ 1265 w 5561"/>
                <a:gd name="T61" fmla="*/ 3147 h 3447"/>
                <a:gd name="T62" fmla="*/ 646 w 5561"/>
                <a:gd name="T63" fmla="*/ 3279 h 3447"/>
                <a:gd name="T64" fmla="*/ 0 w 5561"/>
                <a:gd name="T65" fmla="*/ 3447 h 3447"/>
                <a:gd name="T66" fmla="*/ 966 w 5561"/>
                <a:gd name="T67" fmla="*/ 3249 h 3447"/>
                <a:gd name="T68" fmla="*/ 1568 w 5561"/>
                <a:gd name="T69" fmla="*/ 3105 h 3447"/>
                <a:gd name="T70" fmla="*/ 2136 w 5561"/>
                <a:gd name="T71" fmla="*/ 2961 h 3447"/>
                <a:gd name="T72" fmla="*/ 2695 w 5561"/>
                <a:gd name="T73" fmla="*/ 2817 h 3447"/>
                <a:gd name="T74" fmla="*/ 3206 w 5561"/>
                <a:gd name="T75" fmla="*/ 2668 h 3447"/>
                <a:gd name="T76" fmla="*/ 3682 w 5561"/>
                <a:gd name="T77" fmla="*/ 2512 h 3447"/>
                <a:gd name="T78" fmla="*/ 4126 w 5561"/>
                <a:gd name="T79" fmla="*/ 2356 h 3447"/>
                <a:gd name="T80" fmla="*/ 4533 w 5561"/>
                <a:gd name="T81" fmla="*/ 2200 h 3447"/>
                <a:gd name="T82" fmla="*/ 4897 w 5561"/>
                <a:gd name="T83" fmla="*/ 2038 h 3447"/>
                <a:gd name="T84" fmla="*/ 5220 w 5561"/>
                <a:gd name="T85" fmla="*/ 1876 h 3447"/>
                <a:gd name="T86" fmla="*/ 5495 w 5561"/>
                <a:gd name="T87" fmla="*/ 1720 h 3447"/>
                <a:gd name="T88" fmla="*/ 5725 w 5561"/>
                <a:gd name="T89" fmla="*/ 1559 h 3447"/>
                <a:gd name="T90" fmla="*/ 5906 w 5561"/>
                <a:gd name="T91" fmla="*/ 1397 h 3447"/>
                <a:gd name="T92" fmla="*/ 6037 w 5561"/>
                <a:gd name="T93" fmla="*/ 1241 h 3447"/>
                <a:gd name="T94" fmla="*/ 6122 w 5561"/>
                <a:gd name="T95" fmla="*/ 1085 h 3447"/>
                <a:gd name="T96" fmla="*/ 6143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6134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6365 w 5740"/>
                <a:gd name="T1" fmla="*/ 0 h 2098"/>
                <a:gd name="T2" fmla="*/ 6251 w 5740"/>
                <a:gd name="T3" fmla="*/ 72 h 2098"/>
                <a:gd name="T4" fmla="*/ 6140 w 5740"/>
                <a:gd name="T5" fmla="*/ 138 h 2098"/>
                <a:gd name="T6" fmla="*/ 6012 w 5740"/>
                <a:gd name="T7" fmla="*/ 210 h 2098"/>
                <a:gd name="T8" fmla="*/ 5881 w 5740"/>
                <a:gd name="T9" fmla="*/ 276 h 2098"/>
                <a:gd name="T10" fmla="*/ 5600 w 5740"/>
                <a:gd name="T11" fmla="*/ 414 h 2098"/>
                <a:gd name="T12" fmla="*/ 5294 w 5740"/>
                <a:gd name="T13" fmla="*/ 552 h 2098"/>
                <a:gd name="T14" fmla="*/ 4963 w 5740"/>
                <a:gd name="T15" fmla="*/ 690 h 2098"/>
                <a:gd name="T16" fmla="*/ 4613 w 5740"/>
                <a:gd name="T17" fmla="*/ 827 h 2098"/>
                <a:gd name="T18" fmla="*/ 4242 w 5740"/>
                <a:gd name="T19" fmla="*/ 959 h 2098"/>
                <a:gd name="T20" fmla="*/ 3845 w 5740"/>
                <a:gd name="T21" fmla="*/ 1091 h 2098"/>
                <a:gd name="T22" fmla="*/ 3428 w 5740"/>
                <a:gd name="T23" fmla="*/ 1223 h 2098"/>
                <a:gd name="T24" fmla="*/ 2992 w 5740"/>
                <a:gd name="T25" fmla="*/ 1355 h 2098"/>
                <a:gd name="T26" fmla="*/ 2532 w 5740"/>
                <a:gd name="T27" fmla="*/ 1481 h 2098"/>
                <a:gd name="T28" fmla="*/ 2058 w 5740"/>
                <a:gd name="T29" fmla="*/ 1601 h 2098"/>
                <a:gd name="T30" fmla="*/ 1577 w 5740"/>
                <a:gd name="T31" fmla="*/ 1721 h 2098"/>
                <a:gd name="T32" fmla="*/ 1056 w 5740"/>
                <a:gd name="T33" fmla="*/ 1834 h 2098"/>
                <a:gd name="T34" fmla="*/ 550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543 w 5740"/>
                <a:gd name="T41" fmla="*/ 1990 h 2098"/>
                <a:gd name="T42" fmla="*/ 1050 w 5740"/>
                <a:gd name="T43" fmla="*/ 1882 h 2098"/>
                <a:gd name="T44" fmla="*/ 1562 w 5740"/>
                <a:gd name="T45" fmla="*/ 1763 h 2098"/>
                <a:gd name="T46" fmla="*/ 2040 w 5740"/>
                <a:gd name="T47" fmla="*/ 1649 h 2098"/>
                <a:gd name="T48" fmla="*/ 2512 w 5740"/>
                <a:gd name="T49" fmla="*/ 1523 h 2098"/>
                <a:gd name="T50" fmla="*/ 2972 w 5740"/>
                <a:gd name="T51" fmla="*/ 1397 h 2098"/>
                <a:gd name="T52" fmla="*/ 3401 w 5740"/>
                <a:gd name="T53" fmla="*/ 1271 h 2098"/>
                <a:gd name="T54" fmla="*/ 3819 w 5740"/>
                <a:gd name="T55" fmla="*/ 1139 h 2098"/>
                <a:gd name="T56" fmla="*/ 4216 w 5740"/>
                <a:gd name="T57" fmla="*/ 1007 h 2098"/>
                <a:gd name="T58" fmla="*/ 4587 w 5740"/>
                <a:gd name="T59" fmla="*/ 875 h 2098"/>
                <a:gd name="T60" fmla="*/ 4943 w 5740"/>
                <a:gd name="T61" fmla="*/ 737 h 2098"/>
                <a:gd name="T62" fmla="*/ 5274 w 5740"/>
                <a:gd name="T63" fmla="*/ 600 h 2098"/>
                <a:gd name="T64" fmla="*/ 5587 w 5740"/>
                <a:gd name="T65" fmla="*/ 462 h 2098"/>
                <a:gd name="T66" fmla="*/ 5869 w 5740"/>
                <a:gd name="T67" fmla="*/ 324 h 2098"/>
                <a:gd name="T68" fmla="*/ 6134 w 5740"/>
                <a:gd name="T69" fmla="*/ 186 h 2098"/>
                <a:gd name="T70" fmla="*/ 6365 w 5740"/>
                <a:gd name="T71" fmla="*/ 48 h 2098"/>
                <a:gd name="T72" fmla="*/ 6365 w 5740"/>
                <a:gd name="T73" fmla="*/ 0 h 2098"/>
                <a:gd name="T74" fmla="*/ 6365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2158 w 1955"/>
                <a:gd name="T1" fmla="*/ 485 h 1265"/>
                <a:gd name="T2" fmla="*/ 2099 w 1955"/>
                <a:gd name="T3" fmla="*/ 390 h 1265"/>
                <a:gd name="T4" fmla="*/ 1963 w 1955"/>
                <a:gd name="T5" fmla="*/ 306 h 1265"/>
                <a:gd name="T6" fmla="*/ 1744 w 1955"/>
                <a:gd name="T7" fmla="*/ 228 h 1265"/>
                <a:gd name="T8" fmla="*/ 1459 w 1955"/>
                <a:gd name="T9" fmla="*/ 162 h 1265"/>
                <a:gd name="T10" fmla="*/ 1109 w 1955"/>
                <a:gd name="T11" fmla="*/ 102 h 1265"/>
                <a:gd name="T12" fmla="*/ 712 w 1955"/>
                <a:gd name="T13" fmla="*/ 54 h 1265"/>
                <a:gd name="T14" fmla="*/ 260 w 1955"/>
                <a:gd name="T15" fmla="*/ 18 h 1265"/>
                <a:gd name="T16" fmla="*/ 0 w 1955"/>
                <a:gd name="T17" fmla="*/ 12 h 1265"/>
                <a:gd name="T18" fmla="*/ 464 w 1955"/>
                <a:gd name="T19" fmla="*/ 48 h 1265"/>
                <a:gd name="T20" fmla="*/ 911 w 1955"/>
                <a:gd name="T21" fmla="*/ 90 h 1265"/>
                <a:gd name="T22" fmla="*/ 1280 w 1955"/>
                <a:gd name="T23" fmla="*/ 144 h 1265"/>
                <a:gd name="T24" fmla="*/ 1577 w 1955"/>
                <a:gd name="T25" fmla="*/ 204 h 1265"/>
                <a:gd name="T26" fmla="*/ 1805 w 1955"/>
                <a:gd name="T27" fmla="*/ 276 h 1265"/>
                <a:gd name="T28" fmla="*/ 1992 w 1955"/>
                <a:gd name="T29" fmla="*/ 360 h 1265"/>
                <a:gd name="T30" fmla="*/ 2081 w 1955"/>
                <a:gd name="T31" fmla="*/ 443 h 1265"/>
                <a:gd name="T32" fmla="*/ 2099 w 1955"/>
                <a:gd name="T33" fmla="*/ 539 h 1265"/>
                <a:gd name="T34" fmla="*/ 2052 w 1955"/>
                <a:gd name="T35" fmla="*/ 629 h 1265"/>
                <a:gd name="T36" fmla="*/ 1934 w 1955"/>
                <a:gd name="T37" fmla="*/ 719 h 1265"/>
                <a:gd name="T38" fmla="*/ 1744 w 1955"/>
                <a:gd name="T39" fmla="*/ 809 h 1265"/>
                <a:gd name="T40" fmla="*/ 1494 w 1955"/>
                <a:gd name="T41" fmla="*/ 899 h 1265"/>
                <a:gd name="T42" fmla="*/ 1202 w 1955"/>
                <a:gd name="T43" fmla="*/ 989 h 1265"/>
                <a:gd name="T44" fmla="*/ 839 w 1955"/>
                <a:gd name="T45" fmla="*/ 1073 h 1265"/>
                <a:gd name="T46" fmla="*/ 440 w 1955"/>
                <a:gd name="T47" fmla="*/ 1157 h 1265"/>
                <a:gd name="T48" fmla="*/ 0 w 1955"/>
                <a:gd name="T49" fmla="*/ 1241 h 1265"/>
                <a:gd name="T50" fmla="*/ 248 w 1955"/>
                <a:gd name="T51" fmla="*/ 1223 h 1265"/>
                <a:gd name="T52" fmla="*/ 676 w 1955"/>
                <a:gd name="T53" fmla="*/ 1139 h 1265"/>
                <a:gd name="T54" fmla="*/ 1056 w 1955"/>
                <a:gd name="T55" fmla="*/ 1049 h 1265"/>
                <a:gd name="T56" fmla="*/ 1394 w 1955"/>
                <a:gd name="T57" fmla="*/ 959 h 1265"/>
                <a:gd name="T58" fmla="*/ 1678 w 1955"/>
                <a:gd name="T59" fmla="*/ 863 h 1265"/>
                <a:gd name="T60" fmla="*/ 1898 w 1955"/>
                <a:gd name="T61" fmla="*/ 767 h 1265"/>
                <a:gd name="T62" fmla="*/ 2058 w 1955"/>
                <a:gd name="T63" fmla="*/ 677 h 1265"/>
                <a:gd name="T64" fmla="*/ 2137 w 1955"/>
                <a:gd name="T65" fmla="*/ 581 h 1265"/>
                <a:gd name="T66" fmla="*/ 2158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5213 w 4694"/>
                <a:gd name="T1" fmla="*/ 797 h 2901"/>
                <a:gd name="T2" fmla="*/ 5179 w 4694"/>
                <a:gd name="T3" fmla="*/ 665 h 2901"/>
                <a:gd name="T4" fmla="*/ 5096 w 4694"/>
                <a:gd name="T5" fmla="*/ 540 h 2901"/>
                <a:gd name="T6" fmla="*/ 4961 w 4694"/>
                <a:gd name="T7" fmla="*/ 426 h 2901"/>
                <a:gd name="T8" fmla="*/ 4776 w 4694"/>
                <a:gd name="T9" fmla="*/ 312 h 2901"/>
                <a:gd name="T10" fmla="*/ 4535 w 4694"/>
                <a:gd name="T11" fmla="*/ 216 h 2901"/>
                <a:gd name="T12" fmla="*/ 4257 w 4694"/>
                <a:gd name="T13" fmla="*/ 120 h 2901"/>
                <a:gd name="T14" fmla="*/ 3931 w 4694"/>
                <a:gd name="T15" fmla="*/ 36 h 2901"/>
                <a:gd name="T16" fmla="*/ 3559 w 4694"/>
                <a:gd name="T17" fmla="*/ 0 h 2901"/>
                <a:gd name="T18" fmla="*/ 3931 w 4694"/>
                <a:gd name="T19" fmla="*/ 78 h 2901"/>
                <a:gd name="T20" fmla="*/ 4257 w 4694"/>
                <a:gd name="T21" fmla="*/ 162 h 2901"/>
                <a:gd name="T22" fmla="*/ 4535 w 4694"/>
                <a:gd name="T23" fmla="*/ 258 h 2901"/>
                <a:gd name="T24" fmla="*/ 4764 w 4694"/>
                <a:gd name="T25" fmla="*/ 366 h 2901"/>
                <a:gd name="T26" fmla="*/ 4936 w 4694"/>
                <a:gd name="T27" fmla="*/ 480 h 2901"/>
                <a:gd name="T28" fmla="*/ 5057 w 4694"/>
                <a:gd name="T29" fmla="*/ 605 h 2901"/>
                <a:gd name="T30" fmla="*/ 5121 w 4694"/>
                <a:gd name="T31" fmla="*/ 737 h 2901"/>
                <a:gd name="T32" fmla="*/ 5121 w 4694"/>
                <a:gd name="T33" fmla="*/ 875 h 2901"/>
                <a:gd name="T34" fmla="*/ 5077 w 4694"/>
                <a:gd name="T35" fmla="*/ 1001 h 2901"/>
                <a:gd name="T36" fmla="*/ 4989 w 4694"/>
                <a:gd name="T37" fmla="*/ 1127 h 2901"/>
                <a:gd name="T38" fmla="*/ 4854 w 4694"/>
                <a:gd name="T39" fmla="*/ 1259 h 2901"/>
                <a:gd name="T40" fmla="*/ 4685 w 4694"/>
                <a:gd name="T41" fmla="*/ 1385 h 2901"/>
                <a:gd name="T42" fmla="*/ 4470 w 4694"/>
                <a:gd name="T43" fmla="*/ 1517 h 2901"/>
                <a:gd name="T44" fmla="*/ 4222 w 4694"/>
                <a:gd name="T45" fmla="*/ 1648 h 2901"/>
                <a:gd name="T46" fmla="*/ 3939 w 4694"/>
                <a:gd name="T47" fmla="*/ 1774 h 2901"/>
                <a:gd name="T48" fmla="*/ 3620 w 4694"/>
                <a:gd name="T49" fmla="*/ 1906 h 2901"/>
                <a:gd name="T50" fmla="*/ 3268 w 4694"/>
                <a:gd name="T51" fmla="*/ 2032 h 2901"/>
                <a:gd name="T52" fmla="*/ 2883 w 4694"/>
                <a:gd name="T53" fmla="*/ 2164 h 2901"/>
                <a:gd name="T54" fmla="*/ 2470 w 4694"/>
                <a:gd name="T55" fmla="*/ 2284 h 2901"/>
                <a:gd name="T56" fmla="*/ 2022 w 4694"/>
                <a:gd name="T57" fmla="*/ 2410 h 2901"/>
                <a:gd name="T58" fmla="*/ 1561 w 4694"/>
                <a:gd name="T59" fmla="*/ 2530 h 2901"/>
                <a:gd name="T60" fmla="*/ 550 w 4694"/>
                <a:gd name="T61" fmla="*/ 2757 h 2901"/>
                <a:gd name="T62" fmla="*/ 0 w 4694"/>
                <a:gd name="T63" fmla="*/ 2901 h 2901"/>
                <a:gd name="T64" fmla="*/ 1068 w 4694"/>
                <a:gd name="T65" fmla="*/ 2674 h 2901"/>
                <a:gd name="T66" fmla="*/ 1819 w 4694"/>
                <a:gd name="T67" fmla="*/ 2494 h 2901"/>
                <a:gd name="T68" fmla="*/ 2288 w 4694"/>
                <a:gd name="T69" fmla="*/ 2374 h 2901"/>
                <a:gd name="T70" fmla="*/ 2721 w 4694"/>
                <a:gd name="T71" fmla="*/ 2248 h 2901"/>
                <a:gd name="T72" fmla="*/ 3128 w 4694"/>
                <a:gd name="T73" fmla="*/ 2116 h 2901"/>
                <a:gd name="T74" fmla="*/ 3500 w 4694"/>
                <a:gd name="T75" fmla="*/ 1984 h 2901"/>
                <a:gd name="T76" fmla="*/ 3845 w 4694"/>
                <a:gd name="T77" fmla="*/ 1858 h 2901"/>
                <a:gd name="T78" fmla="*/ 4151 w 4694"/>
                <a:gd name="T79" fmla="*/ 1720 h 2901"/>
                <a:gd name="T80" fmla="*/ 4425 w 4694"/>
                <a:gd name="T81" fmla="*/ 1589 h 2901"/>
                <a:gd name="T82" fmla="*/ 4658 w 4694"/>
                <a:gd name="T83" fmla="*/ 1457 h 2901"/>
                <a:gd name="T84" fmla="*/ 4854 w 4694"/>
                <a:gd name="T85" fmla="*/ 1325 h 2901"/>
                <a:gd name="T86" fmla="*/ 5009 w 4694"/>
                <a:gd name="T87" fmla="*/ 1193 h 2901"/>
                <a:gd name="T88" fmla="*/ 5121 w 4694"/>
                <a:gd name="T89" fmla="*/ 1061 h 2901"/>
                <a:gd name="T90" fmla="*/ 5186 w 4694"/>
                <a:gd name="T91" fmla="*/ 935 h 2901"/>
                <a:gd name="T92" fmla="*/ 5207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4176 w 3761"/>
                <a:gd name="T1" fmla="*/ 719 h 2356"/>
                <a:gd name="T2" fmla="*/ 4144 w 3761"/>
                <a:gd name="T3" fmla="*/ 599 h 2356"/>
                <a:gd name="T4" fmla="*/ 4059 w 3761"/>
                <a:gd name="T5" fmla="*/ 486 h 2356"/>
                <a:gd name="T6" fmla="*/ 3910 w 3761"/>
                <a:gd name="T7" fmla="*/ 378 h 2356"/>
                <a:gd name="T8" fmla="*/ 3720 w 3761"/>
                <a:gd name="T9" fmla="*/ 282 h 2356"/>
                <a:gd name="T10" fmla="*/ 3473 w 3761"/>
                <a:gd name="T11" fmla="*/ 192 h 2356"/>
                <a:gd name="T12" fmla="*/ 3181 w 3761"/>
                <a:gd name="T13" fmla="*/ 108 h 2356"/>
                <a:gd name="T14" fmla="*/ 2842 w 3761"/>
                <a:gd name="T15" fmla="*/ 36 h 2356"/>
                <a:gd name="T16" fmla="*/ 2476 w 3761"/>
                <a:gd name="T17" fmla="*/ 0 h 2356"/>
                <a:gd name="T18" fmla="*/ 2863 w 3761"/>
                <a:gd name="T19" fmla="*/ 72 h 2356"/>
                <a:gd name="T20" fmla="*/ 3194 w 3761"/>
                <a:gd name="T21" fmla="*/ 150 h 2356"/>
                <a:gd name="T22" fmla="*/ 3486 w 3761"/>
                <a:gd name="T23" fmla="*/ 234 h 2356"/>
                <a:gd name="T24" fmla="*/ 3720 w 3761"/>
                <a:gd name="T25" fmla="*/ 330 h 2356"/>
                <a:gd name="T26" fmla="*/ 3903 w 3761"/>
                <a:gd name="T27" fmla="*/ 432 h 2356"/>
                <a:gd name="T28" fmla="*/ 4027 w 3761"/>
                <a:gd name="T29" fmla="*/ 545 h 2356"/>
                <a:gd name="T30" fmla="*/ 4092 w 3761"/>
                <a:gd name="T31" fmla="*/ 665 h 2356"/>
                <a:gd name="T32" fmla="*/ 4098 w 3761"/>
                <a:gd name="T33" fmla="*/ 791 h 2356"/>
                <a:gd name="T34" fmla="*/ 4059 w 3761"/>
                <a:gd name="T35" fmla="*/ 887 h 2356"/>
                <a:gd name="T36" fmla="*/ 3992 w 3761"/>
                <a:gd name="T37" fmla="*/ 989 h 2356"/>
                <a:gd name="T38" fmla="*/ 3884 w 3761"/>
                <a:gd name="T39" fmla="*/ 1091 h 2356"/>
                <a:gd name="T40" fmla="*/ 3746 w 3761"/>
                <a:gd name="T41" fmla="*/ 1187 h 2356"/>
                <a:gd name="T42" fmla="*/ 3579 w 3761"/>
                <a:gd name="T43" fmla="*/ 1289 h 2356"/>
                <a:gd name="T44" fmla="*/ 3381 w 3761"/>
                <a:gd name="T45" fmla="*/ 1391 h 2356"/>
                <a:gd name="T46" fmla="*/ 3148 w 3761"/>
                <a:gd name="T47" fmla="*/ 1493 h 2356"/>
                <a:gd name="T48" fmla="*/ 2896 w 3761"/>
                <a:gd name="T49" fmla="*/ 1589 h 2356"/>
                <a:gd name="T50" fmla="*/ 2306 w 3761"/>
                <a:gd name="T51" fmla="*/ 1786 h 2356"/>
                <a:gd name="T52" fmla="*/ 1624 w 3761"/>
                <a:gd name="T53" fmla="*/ 1972 h 2356"/>
                <a:gd name="T54" fmla="*/ 854 w 3761"/>
                <a:gd name="T55" fmla="*/ 2158 h 2356"/>
                <a:gd name="T56" fmla="*/ 0 w 3761"/>
                <a:gd name="T57" fmla="*/ 2326 h 2356"/>
                <a:gd name="T58" fmla="*/ 434 w 3761"/>
                <a:gd name="T59" fmla="*/ 2272 h 2356"/>
                <a:gd name="T60" fmla="*/ 1274 w 3761"/>
                <a:gd name="T61" fmla="*/ 2092 h 2356"/>
                <a:gd name="T62" fmla="*/ 2010 w 3761"/>
                <a:gd name="T63" fmla="*/ 1900 h 2356"/>
                <a:gd name="T64" fmla="*/ 2656 w 3761"/>
                <a:gd name="T65" fmla="*/ 1702 h 2356"/>
                <a:gd name="T66" fmla="*/ 2944 w 3761"/>
                <a:gd name="T67" fmla="*/ 1607 h 2356"/>
                <a:gd name="T68" fmla="*/ 3201 w 3761"/>
                <a:gd name="T69" fmla="*/ 1505 h 2356"/>
                <a:gd name="T70" fmla="*/ 3434 w 3761"/>
                <a:gd name="T71" fmla="*/ 1403 h 2356"/>
                <a:gd name="T72" fmla="*/ 3641 w 3761"/>
                <a:gd name="T73" fmla="*/ 1301 h 2356"/>
                <a:gd name="T74" fmla="*/ 3812 w 3761"/>
                <a:gd name="T75" fmla="*/ 1193 h 2356"/>
                <a:gd name="T76" fmla="*/ 3951 w 3761"/>
                <a:gd name="T77" fmla="*/ 1091 h 2356"/>
                <a:gd name="T78" fmla="*/ 4059 w 3761"/>
                <a:gd name="T79" fmla="*/ 989 h 2356"/>
                <a:gd name="T80" fmla="*/ 4131 w 3761"/>
                <a:gd name="T81" fmla="*/ 887 h 2356"/>
                <a:gd name="T82" fmla="*/ 4170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3235 w 2924"/>
                <a:gd name="T1" fmla="*/ 647 h 1846"/>
                <a:gd name="T2" fmla="*/ 3182 w 2924"/>
                <a:gd name="T3" fmla="*/ 528 h 1846"/>
                <a:gd name="T4" fmla="*/ 3045 w 2924"/>
                <a:gd name="T5" fmla="*/ 414 h 1846"/>
                <a:gd name="T6" fmla="*/ 2830 w 2924"/>
                <a:gd name="T7" fmla="*/ 318 h 1846"/>
                <a:gd name="T8" fmla="*/ 2546 w 2924"/>
                <a:gd name="T9" fmla="*/ 228 h 1846"/>
                <a:gd name="T10" fmla="*/ 2194 w 2924"/>
                <a:gd name="T11" fmla="*/ 150 h 1846"/>
                <a:gd name="T12" fmla="*/ 1773 w 2924"/>
                <a:gd name="T13" fmla="*/ 78 h 1846"/>
                <a:gd name="T14" fmla="*/ 1310 w 2924"/>
                <a:gd name="T15" fmla="*/ 24 h 1846"/>
                <a:gd name="T16" fmla="*/ 760 w 2924"/>
                <a:gd name="T17" fmla="*/ 0 h 1846"/>
                <a:gd name="T18" fmla="*/ 1322 w 2924"/>
                <a:gd name="T19" fmla="*/ 48 h 1846"/>
                <a:gd name="T20" fmla="*/ 1791 w 2924"/>
                <a:gd name="T21" fmla="*/ 108 h 1846"/>
                <a:gd name="T22" fmla="*/ 2222 w 2924"/>
                <a:gd name="T23" fmla="*/ 180 h 1846"/>
                <a:gd name="T24" fmla="*/ 2574 w 2924"/>
                <a:gd name="T25" fmla="*/ 264 h 1846"/>
                <a:gd name="T26" fmla="*/ 2844 w 2924"/>
                <a:gd name="T27" fmla="*/ 360 h 1846"/>
                <a:gd name="T28" fmla="*/ 3045 w 2924"/>
                <a:gd name="T29" fmla="*/ 468 h 1846"/>
                <a:gd name="T30" fmla="*/ 3149 w 2924"/>
                <a:gd name="T31" fmla="*/ 587 h 1846"/>
                <a:gd name="T32" fmla="*/ 3169 w 2924"/>
                <a:gd name="T33" fmla="*/ 713 h 1846"/>
                <a:gd name="T34" fmla="*/ 3142 w 2924"/>
                <a:gd name="T35" fmla="*/ 785 h 1846"/>
                <a:gd name="T36" fmla="*/ 3089 w 2924"/>
                <a:gd name="T37" fmla="*/ 857 h 1846"/>
                <a:gd name="T38" fmla="*/ 2904 w 2924"/>
                <a:gd name="T39" fmla="*/ 1001 h 1846"/>
                <a:gd name="T40" fmla="*/ 2622 w 2924"/>
                <a:gd name="T41" fmla="*/ 1145 h 1846"/>
                <a:gd name="T42" fmla="*/ 2250 w 2924"/>
                <a:gd name="T43" fmla="*/ 1289 h 1846"/>
                <a:gd name="T44" fmla="*/ 1791 w 2924"/>
                <a:gd name="T45" fmla="*/ 1433 h 1846"/>
                <a:gd name="T46" fmla="*/ 1274 w 2924"/>
                <a:gd name="T47" fmla="*/ 1571 h 1846"/>
                <a:gd name="T48" fmla="*/ 670 w 2924"/>
                <a:gd name="T49" fmla="*/ 1702 h 1846"/>
                <a:gd name="T50" fmla="*/ 0 w 2924"/>
                <a:gd name="T51" fmla="*/ 1828 h 1846"/>
                <a:gd name="T52" fmla="*/ 344 w 2924"/>
                <a:gd name="T53" fmla="*/ 1780 h 1846"/>
                <a:gd name="T54" fmla="*/ 996 w 2924"/>
                <a:gd name="T55" fmla="*/ 1648 h 1846"/>
                <a:gd name="T56" fmla="*/ 1570 w 2924"/>
                <a:gd name="T57" fmla="*/ 1511 h 1846"/>
                <a:gd name="T58" fmla="*/ 2069 w 2924"/>
                <a:gd name="T59" fmla="*/ 1367 h 1846"/>
                <a:gd name="T60" fmla="*/ 2491 w 2924"/>
                <a:gd name="T61" fmla="*/ 1223 h 1846"/>
                <a:gd name="T62" fmla="*/ 2830 w 2924"/>
                <a:gd name="T63" fmla="*/ 1079 h 1846"/>
                <a:gd name="T64" fmla="*/ 3071 w 2924"/>
                <a:gd name="T65" fmla="*/ 929 h 1846"/>
                <a:gd name="T66" fmla="*/ 3182 w 2924"/>
                <a:gd name="T67" fmla="*/ 815 h 1846"/>
                <a:gd name="T68" fmla="*/ 3222 w 2924"/>
                <a:gd name="T69" fmla="*/ 743 h 1846"/>
                <a:gd name="T70" fmla="*/ 3235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1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56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656 w 1488"/>
                <a:gd name="T7" fmla="*/ 186 h 204"/>
                <a:gd name="T8" fmla="*/ 1564 w 1488"/>
                <a:gd name="T9" fmla="*/ 204 h 204"/>
                <a:gd name="T10" fmla="*/ 156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044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045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6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206 w 323"/>
                  <a:gd name="T13" fmla="*/ 18 h 162"/>
                  <a:gd name="T14" fmla="*/ 272 w 323"/>
                  <a:gd name="T15" fmla="*/ 54 h 162"/>
                  <a:gd name="T16" fmla="*/ 320 w 323"/>
                  <a:gd name="T17" fmla="*/ 90 h 162"/>
                  <a:gd name="T18" fmla="*/ 350 w 323"/>
                  <a:gd name="T19" fmla="*/ 114 h 162"/>
                  <a:gd name="T20" fmla="*/ 356 w 323"/>
                  <a:gd name="T21" fmla="*/ 126 h 162"/>
                  <a:gd name="T22" fmla="*/ 356 w 323"/>
                  <a:gd name="T23" fmla="*/ 126 h 162"/>
                  <a:gd name="T24" fmla="*/ 254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7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298 w 1250"/>
                  <a:gd name="T1" fmla="*/ 641 h 923"/>
                  <a:gd name="T2" fmla="*/ 1298 w 1250"/>
                  <a:gd name="T3" fmla="*/ 473 h 923"/>
                  <a:gd name="T4" fmla="*/ 1268 w 1250"/>
                  <a:gd name="T5" fmla="*/ 384 h 923"/>
                  <a:gd name="T6" fmla="*/ 1244 w 1250"/>
                  <a:gd name="T7" fmla="*/ 288 h 923"/>
                  <a:gd name="T8" fmla="*/ 1171 w 1250"/>
                  <a:gd name="T9" fmla="*/ 174 h 923"/>
                  <a:gd name="T10" fmla="*/ 1080 w 1250"/>
                  <a:gd name="T11" fmla="*/ 96 h 923"/>
                  <a:gd name="T12" fmla="*/ 1062 w 1250"/>
                  <a:gd name="T13" fmla="*/ 72 h 923"/>
                  <a:gd name="T14" fmla="*/ 990 w 1250"/>
                  <a:gd name="T15" fmla="*/ 18 h 923"/>
                  <a:gd name="T16" fmla="*/ 918 w 1250"/>
                  <a:gd name="T17" fmla="*/ 6 h 923"/>
                  <a:gd name="T18" fmla="*/ 778 w 1250"/>
                  <a:gd name="T19" fmla="*/ 24 h 923"/>
                  <a:gd name="T20" fmla="*/ 730 w 1250"/>
                  <a:gd name="T21" fmla="*/ 42 h 923"/>
                  <a:gd name="T22" fmla="*/ 634 w 1250"/>
                  <a:gd name="T23" fmla="*/ 120 h 923"/>
                  <a:gd name="T24" fmla="*/ 598 w 1250"/>
                  <a:gd name="T25" fmla="*/ 228 h 923"/>
                  <a:gd name="T26" fmla="*/ 575 w 1250"/>
                  <a:gd name="T27" fmla="*/ 348 h 923"/>
                  <a:gd name="T28" fmla="*/ 464 w 1250"/>
                  <a:gd name="T29" fmla="*/ 479 h 923"/>
                  <a:gd name="T30" fmla="*/ 446 w 1250"/>
                  <a:gd name="T31" fmla="*/ 539 h 923"/>
                  <a:gd name="T32" fmla="*/ 386 w 1250"/>
                  <a:gd name="T33" fmla="*/ 599 h 923"/>
                  <a:gd name="T34" fmla="*/ 338 w 1250"/>
                  <a:gd name="T35" fmla="*/ 629 h 923"/>
                  <a:gd name="T36" fmla="*/ 326 w 1250"/>
                  <a:gd name="T37" fmla="*/ 635 h 923"/>
                  <a:gd name="T38" fmla="*/ 290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73 w 1250"/>
                  <a:gd name="T47" fmla="*/ 869 h 923"/>
                  <a:gd name="T48" fmla="*/ 706 w 1250"/>
                  <a:gd name="T49" fmla="*/ 827 h 923"/>
                  <a:gd name="T50" fmla="*/ 766 w 1250"/>
                  <a:gd name="T51" fmla="*/ 725 h 923"/>
                  <a:gd name="T52" fmla="*/ 760 w 1250"/>
                  <a:gd name="T53" fmla="*/ 611 h 923"/>
                  <a:gd name="T54" fmla="*/ 875 w 1250"/>
                  <a:gd name="T55" fmla="*/ 551 h 923"/>
                  <a:gd name="T56" fmla="*/ 978 w 1250"/>
                  <a:gd name="T57" fmla="*/ 449 h 923"/>
                  <a:gd name="T58" fmla="*/ 1008 w 1250"/>
                  <a:gd name="T59" fmla="*/ 414 h 923"/>
                  <a:gd name="T60" fmla="*/ 1074 w 1250"/>
                  <a:gd name="T61" fmla="*/ 318 h 923"/>
                  <a:gd name="T62" fmla="*/ 1131 w 1250"/>
                  <a:gd name="T63" fmla="*/ 336 h 923"/>
                  <a:gd name="T64" fmla="*/ 1250 w 1250"/>
                  <a:gd name="T65" fmla="*/ 617 h 923"/>
                  <a:gd name="T66" fmla="*/ 1244 w 1250"/>
                  <a:gd name="T67" fmla="*/ 689 h 923"/>
                  <a:gd name="T68" fmla="*/ 1280 w 1250"/>
                  <a:gd name="T69" fmla="*/ 749 h 923"/>
                  <a:gd name="T70" fmla="*/ 1334 w 1250"/>
                  <a:gd name="T71" fmla="*/ 713 h 923"/>
                  <a:gd name="T72" fmla="*/ 1370 w 1250"/>
                  <a:gd name="T73" fmla="*/ 749 h 923"/>
                  <a:gd name="T74" fmla="*/ 1382 w 1250"/>
                  <a:gd name="T75" fmla="*/ 743 h 923"/>
                  <a:gd name="T76" fmla="*/ 760 w 1250"/>
                  <a:gd name="T77" fmla="*/ 264 h 923"/>
                  <a:gd name="T78" fmla="*/ 883 w 1250"/>
                  <a:gd name="T79" fmla="*/ 372 h 923"/>
                  <a:gd name="T80" fmla="*/ 857 w 1250"/>
                  <a:gd name="T81" fmla="*/ 443 h 923"/>
                  <a:gd name="T82" fmla="*/ 772 w 1250"/>
                  <a:gd name="T83" fmla="*/ 515 h 923"/>
                  <a:gd name="T84" fmla="*/ 724 w 1250"/>
                  <a:gd name="T85" fmla="*/ 569 h 923"/>
                  <a:gd name="T86" fmla="*/ 682 w 1250"/>
                  <a:gd name="T87" fmla="*/ 593 h 923"/>
                  <a:gd name="T88" fmla="*/ 640 w 1250"/>
                  <a:gd name="T89" fmla="*/ 617 h 923"/>
                  <a:gd name="T90" fmla="*/ 628 w 1250"/>
                  <a:gd name="T91" fmla="*/ 707 h 923"/>
                  <a:gd name="T92" fmla="*/ 386 w 1250"/>
                  <a:gd name="T93" fmla="*/ 755 h 923"/>
                  <a:gd name="T94" fmla="*/ 422 w 1250"/>
                  <a:gd name="T95" fmla="*/ 641 h 923"/>
                  <a:gd name="T96" fmla="*/ 458 w 1250"/>
                  <a:gd name="T97" fmla="*/ 647 h 923"/>
                  <a:gd name="T98" fmla="*/ 483 w 1250"/>
                  <a:gd name="T99" fmla="*/ 617 h 923"/>
                  <a:gd name="T100" fmla="*/ 634 w 1250"/>
                  <a:gd name="T101" fmla="*/ 515 h 923"/>
                  <a:gd name="T102" fmla="*/ 682 w 1250"/>
                  <a:gd name="T103" fmla="*/ 473 h 923"/>
                  <a:gd name="T104" fmla="*/ 706 w 1250"/>
                  <a:gd name="T105" fmla="*/ 396 h 923"/>
                  <a:gd name="T106" fmla="*/ 706 w 1250"/>
                  <a:gd name="T107" fmla="*/ 378 h 923"/>
                  <a:gd name="T108" fmla="*/ 730 w 1250"/>
                  <a:gd name="T109" fmla="*/ 270 h 923"/>
                  <a:gd name="T110" fmla="*/ 748 w 1250"/>
                  <a:gd name="T111" fmla="*/ 192 h 923"/>
                  <a:gd name="T112" fmla="*/ 760 w 1250"/>
                  <a:gd name="T113" fmla="*/ 264 h 923"/>
                  <a:gd name="T114" fmla="*/ 598 w 1250"/>
                  <a:gd name="T115" fmla="*/ 455 h 923"/>
                  <a:gd name="T116" fmla="*/ 700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8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9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0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1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2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3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4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81 w 72"/>
                  <a:gd name="T3" fmla="*/ 24 h 54"/>
                  <a:gd name="T4" fmla="*/ 93 w 72"/>
                  <a:gd name="T5" fmla="*/ 12 h 54"/>
                  <a:gd name="T6" fmla="*/ 99 w 72"/>
                  <a:gd name="T7" fmla="*/ 6 h 54"/>
                  <a:gd name="T8" fmla="*/ 105 w 72"/>
                  <a:gd name="T9" fmla="*/ 0 h 54"/>
                  <a:gd name="T10" fmla="*/ 75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5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6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7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320 w 287"/>
                  <a:gd name="T1" fmla="*/ 0 h 84"/>
                  <a:gd name="T2" fmla="*/ 0 w 287"/>
                  <a:gd name="T3" fmla="*/ 84 h 84"/>
                  <a:gd name="T4" fmla="*/ 201 w 287"/>
                  <a:gd name="T5" fmla="*/ 36 h 84"/>
                  <a:gd name="T6" fmla="*/ 114 w 287"/>
                  <a:gd name="T7" fmla="*/ 60 h 84"/>
                  <a:gd name="T8" fmla="*/ 309 w 287"/>
                  <a:gd name="T9" fmla="*/ 18 h 84"/>
                  <a:gd name="T10" fmla="*/ 320 w 287"/>
                  <a:gd name="T11" fmla="*/ 0 h 84"/>
                  <a:gd name="T12" fmla="*/ 320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8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9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0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1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2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3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4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5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6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7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8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9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6169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Klepnutím lze upravit styl předlohy nadpisů.</a:t>
            </a:r>
          </a:p>
        </p:txBody>
      </p:sp>
      <p:sp>
        <p:nvSpPr>
          <p:cNvPr id="176170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Klepnutím lze upravit styly předlohy textu.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</a:t>
            </a:r>
          </a:p>
          <a:p>
            <a:pPr lvl="4"/>
            <a:r>
              <a:rPr lang="en-GB" altLang="cs-CZ" smtClean="0"/>
              <a:t>Pátá úroveň</a:t>
            </a:r>
          </a:p>
        </p:txBody>
      </p:sp>
      <p:sp>
        <p:nvSpPr>
          <p:cNvPr id="176171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6172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6173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ADFC56-DFFA-46E9-BB67-B56147CB0682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59309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53 w 3934"/>
                <a:gd name="T3" fmla="*/ 1331 h 1505"/>
                <a:gd name="T4" fmla="*/ 1345 w 3934"/>
                <a:gd name="T5" fmla="*/ 1157 h 1505"/>
                <a:gd name="T6" fmla="*/ 1910 w 3934"/>
                <a:gd name="T7" fmla="*/ 977 h 1505"/>
                <a:gd name="T8" fmla="*/ 2449 w 3934"/>
                <a:gd name="T9" fmla="*/ 792 h 1505"/>
                <a:gd name="T10" fmla="*/ 2720 w 3934"/>
                <a:gd name="T11" fmla="*/ 696 h 1505"/>
                <a:gd name="T12" fmla="*/ 2974 w 3934"/>
                <a:gd name="T13" fmla="*/ 606 h 1505"/>
                <a:gd name="T14" fmla="*/ 3226 w 3934"/>
                <a:gd name="T15" fmla="*/ 510 h 1505"/>
                <a:gd name="T16" fmla="*/ 3471 w 3934"/>
                <a:gd name="T17" fmla="*/ 420 h 1505"/>
                <a:gd name="T18" fmla="*/ 3701 w 3934"/>
                <a:gd name="T19" fmla="*/ 324 h 1505"/>
                <a:gd name="T20" fmla="*/ 3927 w 3934"/>
                <a:gd name="T21" fmla="*/ 234 h 1505"/>
                <a:gd name="T22" fmla="*/ 4146 w 3934"/>
                <a:gd name="T23" fmla="*/ 138 h 1505"/>
                <a:gd name="T24" fmla="*/ 4349 w 3934"/>
                <a:gd name="T25" fmla="*/ 48 h 1505"/>
                <a:gd name="T26" fmla="*/ 4349 w 3934"/>
                <a:gd name="T27" fmla="*/ 0 h 1505"/>
                <a:gd name="T28" fmla="*/ 4139 w 3934"/>
                <a:gd name="T29" fmla="*/ 96 h 1505"/>
                <a:gd name="T30" fmla="*/ 3913 w 3934"/>
                <a:gd name="T31" fmla="*/ 192 h 1505"/>
                <a:gd name="T32" fmla="*/ 3681 w 3934"/>
                <a:gd name="T33" fmla="*/ 288 h 1505"/>
                <a:gd name="T34" fmla="*/ 3445 w 3934"/>
                <a:gd name="T35" fmla="*/ 384 h 1505"/>
                <a:gd name="T36" fmla="*/ 3192 w 3934"/>
                <a:gd name="T37" fmla="*/ 480 h 1505"/>
                <a:gd name="T38" fmla="*/ 2934 w 3934"/>
                <a:gd name="T39" fmla="*/ 576 h 1505"/>
                <a:gd name="T40" fmla="*/ 2665 w 3934"/>
                <a:gd name="T41" fmla="*/ 672 h 1505"/>
                <a:gd name="T42" fmla="*/ 2395 w 3934"/>
                <a:gd name="T43" fmla="*/ 768 h 1505"/>
                <a:gd name="T44" fmla="*/ 2105 w 3934"/>
                <a:gd name="T45" fmla="*/ 864 h 1505"/>
                <a:gd name="T46" fmla="*/ 1817 w 3934"/>
                <a:gd name="T47" fmla="*/ 960 h 1505"/>
                <a:gd name="T48" fmla="*/ 1232 w 3934"/>
                <a:gd name="T49" fmla="*/ 1145 h 1505"/>
                <a:gd name="T50" fmla="*/ 628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616 w 1728"/>
                <a:gd name="T3" fmla="*/ 527 h 689"/>
                <a:gd name="T4" fmla="*/ 1062 w 1728"/>
                <a:gd name="T5" fmla="*/ 365 h 689"/>
                <a:gd name="T6" fmla="*/ 1275 w 1728"/>
                <a:gd name="T7" fmla="*/ 287 h 689"/>
                <a:gd name="T8" fmla="*/ 1489 w 1728"/>
                <a:gd name="T9" fmla="*/ 203 h 689"/>
                <a:gd name="T10" fmla="*/ 1712 w 1728"/>
                <a:gd name="T11" fmla="*/ 126 h 689"/>
                <a:gd name="T12" fmla="*/ 1893 w 1728"/>
                <a:gd name="T13" fmla="*/ 48 h 689"/>
                <a:gd name="T14" fmla="*/ 1893 w 1728"/>
                <a:gd name="T15" fmla="*/ 0 h 689"/>
                <a:gd name="T16" fmla="*/ 1689 w 1728"/>
                <a:gd name="T17" fmla="*/ 84 h 689"/>
                <a:gd name="T18" fmla="*/ 1459 w 1728"/>
                <a:gd name="T19" fmla="*/ 167 h 689"/>
                <a:gd name="T20" fmla="*/ 1219 w 1728"/>
                <a:gd name="T21" fmla="*/ 257 h 689"/>
                <a:gd name="T22" fmla="*/ 1002 w 1728"/>
                <a:gd name="T23" fmla="*/ 341 h 689"/>
                <a:gd name="T24" fmla="*/ 487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6150 w 5561"/>
                <a:gd name="T1" fmla="*/ 929 h 3447"/>
                <a:gd name="T2" fmla="*/ 6122 w 5561"/>
                <a:gd name="T3" fmla="*/ 773 h 3447"/>
                <a:gd name="T4" fmla="*/ 6031 w 5561"/>
                <a:gd name="T5" fmla="*/ 629 h 3447"/>
                <a:gd name="T6" fmla="*/ 5892 w 5561"/>
                <a:gd name="T7" fmla="*/ 492 h 3447"/>
                <a:gd name="T8" fmla="*/ 5693 w 5561"/>
                <a:gd name="T9" fmla="*/ 366 h 3447"/>
                <a:gd name="T10" fmla="*/ 5441 w 5561"/>
                <a:gd name="T11" fmla="*/ 252 h 3447"/>
                <a:gd name="T12" fmla="*/ 5144 w 5561"/>
                <a:gd name="T13" fmla="*/ 144 h 3447"/>
                <a:gd name="T14" fmla="*/ 4800 w 5561"/>
                <a:gd name="T15" fmla="*/ 48 h 3447"/>
                <a:gd name="T16" fmla="*/ 4421 w 5561"/>
                <a:gd name="T17" fmla="*/ 0 h 3447"/>
                <a:gd name="T18" fmla="*/ 4821 w 5561"/>
                <a:gd name="T19" fmla="*/ 90 h 3447"/>
                <a:gd name="T20" fmla="*/ 5164 w 5561"/>
                <a:gd name="T21" fmla="*/ 192 h 3447"/>
                <a:gd name="T22" fmla="*/ 5454 w 5561"/>
                <a:gd name="T23" fmla="*/ 306 h 3447"/>
                <a:gd name="T24" fmla="*/ 5693 w 5561"/>
                <a:gd name="T25" fmla="*/ 426 h 3447"/>
                <a:gd name="T26" fmla="*/ 5878 w 5561"/>
                <a:gd name="T27" fmla="*/ 557 h 3447"/>
                <a:gd name="T28" fmla="*/ 6005 w 5561"/>
                <a:gd name="T29" fmla="*/ 701 h 3447"/>
                <a:gd name="T30" fmla="*/ 6069 w 5561"/>
                <a:gd name="T31" fmla="*/ 851 h 3447"/>
                <a:gd name="T32" fmla="*/ 6069 w 5561"/>
                <a:gd name="T33" fmla="*/ 1013 h 3447"/>
                <a:gd name="T34" fmla="*/ 6018 w 5561"/>
                <a:gd name="T35" fmla="*/ 1163 h 3447"/>
                <a:gd name="T36" fmla="*/ 5912 w 5561"/>
                <a:gd name="T37" fmla="*/ 1319 h 3447"/>
                <a:gd name="T38" fmla="*/ 5751 w 5561"/>
                <a:gd name="T39" fmla="*/ 1475 h 3447"/>
                <a:gd name="T40" fmla="*/ 5549 w 5561"/>
                <a:gd name="T41" fmla="*/ 1630 h 3447"/>
                <a:gd name="T42" fmla="*/ 5298 w 5561"/>
                <a:gd name="T43" fmla="*/ 1786 h 3447"/>
                <a:gd name="T44" fmla="*/ 5005 w 5561"/>
                <a:gd name="T45" fmla="*/ 1948 h 3447"/>
                <a:gd name="T46" fmla="*/ 4661 w 5561"/>
                <a:gd name="T47" fmla="*/ 2104 h 3447"/>
                <a:gd name="T48" fmla="*/ 4286 w 5561"/>
                <a:gd name="T49" fmla="*/ 2260 h 3447"/>
                <a:gd name="T50" fmla="*/ 3870 w 5561"/>
                <a:gd name="T51" fmla="*/ 2416 h 3447"/>
                <a:gd name="T52" fmla="*/ 3412 w 5561"/>
                <a:gd name="T53" fmla="*/ 2566 h 3447"/>
                <a:gd name="T54" fmla="*/ 2922 w 5561"/>
                <a:gd name="T55" fmla="*/ 2715 h 3447"/>
                <a:gd name="T56" fmla="*/ 2395 w 5561"/>
                <a:gd name="T57" fmla="*/ 2865 h 3447"/>
                <a:gd name="T58" fmla="*/ 1832 w 5561"/>
                <a:gd name="T59" fmla="*/ 3009 h 3447"/>
                <a:gd name="T60" fmla="*/ 1265 w 5561"/>
                <a:gd name="T61" fmla="*/ 3147 h 3447"/>
                <a:gd name="T62" fmla="*/ 646 w 5561"/>
                <a:gd name="T63" fmla="*/ 3279 h 3447"/>
                <a:gd name="T64" fmla="*/ 0 w 5561"/>
                <a:gd name="T65" fmla="*/ 3447 h 3447"/>
                <a:gd name="T66" fmla="*/ 966 w 5561"/>
                <a:gd name="T67" fmla="*/ 3249 h 3447"/>
                <a:gd name="T68" fmla="*/ 1568 w 5561"/>
                <a:gd name="T69" fmla="*/ 3105 h 3447"/>
                <a:gd name="T70" fmla="*/ 2136 w 5561"/>
                <a:gd name="T71" fmla="*/ 2961 h 3447"/>
                <a:gd name="T72" fmla="*/ 2695 w 5561"/>
                <a:gd name="T73" fmla="*/ 2817 h 3447"/>
                <a:gd name="T74" fmla="*/ 3206 w 5561"/>
                <a:gd name="T75" fmla="*/ 2668 h 3447"/>
                <a:gd name="T76" fmla="*/ 3682 w 5561"/>
                <a:gd name="T77" fmla="*/ 2512 h 3447"/>
                <a:gd name="T78" fmla="*/ 4126 w 5561"/>
                <a:gd name="T79" fmla="*/ 2356 h 3447"/>
                <a:gd name="T80" fmla="*/ 4533 w 5561"/>
                <a:gd name="T81" fmla="*/ 2200 h 3447"/>
                <a:gd name="T82" fmla="*/ 4897 w 5561"/>
                <a:gd name="T83" fmla="*/ 2038 h 3447"/>
                <a:gd name="T84" fmla="*/ 5220 w 5561"/>
                <a:gd name="T85" fmla="*/ 1876 h 3447"/>
                <a:gd name="T86" fmla="*/ 5495 w 5561"/>
                <a:gd name="T87" fmla="*/ 1720 h 3447"/>
                <a:gd name="T88" fmla="*/ 5725 w 5561"/>
                <a:gd name="T89" fmla="*/ 1559 h 3447"/>
                <a:gd name="T90" fmla="*/ 5906 w 5561"/>
                <a:gd name="T91" fmla="*/ 1397 h 3447"/>
                <a:gd name="T92" fmla="*/ 6037 w 5561"/>
                <a:gd name="T93" fmla="*/ 1241 h 3447"/>
                <a:gd name="T94" fmla="*/ 6122 w 5561"/>
                <a:gd name="T95" fmla="*/ 1085 h 3447"/>
                <a:gd name="T96" fmla="*/ 6143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6134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6365 w 5740"/>
                <a:gd name="T1" fmla="*/ 0 h 2098"/>
                <a:gd name="T2" fmla="*/ 6251 w 5740"/>
                <a:gd name="T3" fmla="*/ 72 h 2098"/>
                <a:gd name="T4" fmla="*/ 6140 w 5740"/>
                <a:gd name="T5" fmla="*/ 138 h 2098"/>
                <a:gd name="T6" fmla="*/ 6012 w 5740"/>
                <a:gd name="T7" fmla="*/ 210 h 2098"/>
                <a:gd name="T8" fmla="*/ 5881 w 5740"/>
                <a:gd name="T9" fmla="*/ 276 h 2098"/>
                <a:gd name="T10" fmla="*/ 5600 w 5740"/>
                <a:gd name="T11" fmla="*/ 414 h 2098"/>
                <a:gd name="T12" fmla="*/ 5294 w 5740"/>
                <a:gd name="T13" fmla="*/ 552 h 2098"/>
                <a:gd name="T14" fmla="*/ 4963 w 5740"/>
                <a:gd name="T15" fmla="*/ 690 h 2098"/>
                <a:gd name="T16" fmla="*/ 4613 w 5740"/>
                <a:gd name="T17" fmla="*/ 827 h 2098"/>
                <a:gd name="T18" fmla="*/ 4242 w 5740"/>
                <a:gd name="T19" fmla="*/ 959 h 2098"/>
                <a:gd name="T20" fmla="*/ 3845 w 5740"/>
                <a:gd name="T21" fmla="*/ 1091 h 2098"/>
                <a:gd name="T22" fmla="*/ 3428 w 5740"/>
                <a:gd name="T23" fmla="*/ 1223 h 2098"/>
                <a:gd name="T24" fmla="*/ 2992 w 5740"/>
                <a:gd name="T25" fmla="*/ 1355 h 2098"/>
                <a:gd name="T26" fmla="*/ 2532 w 5740"/>
                <a:gd name="T27" fmla="*/ 1481 h 2098"/>
                <a:gd name="T28" fmla="*/ 2058 w 5740"/>
                <a:gd name="T29" fmla="*/ 1601 h 2098"/>
                <a:gd name="T30" fmla="*/ 1577 w 5740"/>
                <a:gd name="T31" fmla="*/ 1721 h 2098"/>
                <a:gd name="T32" fmla="*/ 1056 w 5740"/>
                <a:gd name="T33" fmla="*/ 1834 h 2098"/>
                <a:gd name="T34" fmla="*/ 550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543 w 5740"/>
                <a:gd name="T41" fmla="*/ 1990 h 2098"/>
                <a:gd name="T42" fmla="*/ 1050 w 5740"/>
                <a:gd name="T43" fmla="*/ 1882 h 2098"/>
                <a:gd name="T44" fmla="*/ 1562 w 5740"/>
                <a:gd name="T45" fmla="*/ 1763 h 2098"/>
                <a:gd name="T46" fmla="*/ 2040 w 5740"/>
                <a:gd name="T47" fmla="*/ 1649 h 2098"/>
                <a:gd name="T48" fmla="*/ 2512 w 5740"/>
                <a:gd name="T49" fmla="*/ 1523 h 2098"/>
                <a:gd name="T50" fmla="*/ 2972 w 5740"/>
                <a:gd name="T51" fmla="*/ 1397 h 2098"/>
                <a:gd name="T52" fmla="*/ 3401 w 5740"/>
                <a:gd name="T53" fmla="*/ 1271 h 2098"/>
                <a:gd name="T54" fmla="*/ 3819 w 5740"/>
                <a:gd name="T55" fmla="*/ 1139 h 2098"/>
                <a:gd name="T56" fmla="*/ 4216 w 5740"/>
                <a:gd name="T57" fmla="*/ 1007 h 2098"/>
                <a:gd name="T58" fmla="*/ 4587 w 5740"/>
                <a:gd name="T59" fmla="*/ 875 h 2098"/>
                <a:gd name="T60" fmla="*/ 4943 w 5740"/>
                <a:gd name="T61" fmla="*/ 737 h 2098"/>
                <a:gd name="T62" fmla="*/ 5274 w 5740"/>
                <a:gd name="T63" fmla="*/ 600 h 2098"/>
                <a:gd name="T64" fmla="*/ 5587 w 5740"/>
                <a:gd name="T65" fmla="*/ 462 h 2098"/>
                <a:gd name="T66" fmla="*/ 5869 w 5740"/>
                <a:gd name="T67" fmla="*/ 324 h 2098"/>
                <a:gd name="T68" fmla="*/ 6134 w 5740"/>
                <a:gd name="T69" fmla="*/ 186 h 2098"/>
                <a:gd name="T70" fmla="*/ 6365 w 5740"/>
                <a:gd name="T71" fmla="*/ 48 h 2098"/>
                <a:gd name="T72" fmla="*/ 6365 w 5740"/>
                <a:gd name="T73" fmla="*/ 0 h 2098"/>
                <a:gd name="T74" fmla="*/ 6365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2158 w 1955"/>
                <a:gd name="T1" fmla="*/ 485 h 1265"/>
                <a:gd name="T2" fmla="*/ 2099 w 1955"/>
                <a:gd name="T3" fmla="*/ 390 h 1265"/>
                <a:gd name="T4" fmla="*/ 1963 w 1955"/>
                <a:gd name="T5" fmla="*/ 306 h 1265"/>
                <a:gd name="T6" fmla="*/ 1744 w 1955"/>
                <a:gd name="T7" fmla="*/ 228 h 1265"/>
                <a:gd name="T8" fmla="*/ 1459 w 1955"/>
                <a:gd name="T9" fmla="*/ 162 h 1265"/>
                <a:gd name="T10" fmla="*/ 1109 w 1955"/>
                <a:gd name="T11" fmla="*/ 102 h 1265"/>
                <a:gd name="T12" fmla="*/ 712 w 1955"/>
                <a:gd name="T13" fmla="*/ 54 h 1265"/>
                <a:gd name="T14" fmla="*/ 260 w 1955"/>
                <a:gd name="T15" fmla="*/ 18 h 1265"/>
                <a:gd name="T16" fmla="*/ 0 w 1955"/>
                <a:gd name="T17" fmla="*/ 12 h 1265"/>
                <a:gd name="T18" fmla="*/ 464 w 1955"/>
                <a:gd name="T19" fmla="*/ 48 h 1265"/>
                <a:gd name="T20" fmla="*/ 911 w 1955"/>
                <a:gd name="T21" fmla="*/ 90 h 1265"/>
                <a:gd name="T22" fmla="*/ 1280 w 1955"/>
                <a:gd name="T23" fmla="*/ 144 h 1265"/>
                <a:gd name="T24" fmla="*/ 1577 w 1955"/>
                <a:gd name="T25" fmla="*/ 204 h 1265"/>
                <a:gd name="T26" fmla="*/ 1805 w 1955"/>
                <a:gd name="T27" fmla="*/ 276 h 1265"/>
                <a:gd name="T28" fmla="*/ 1992 w 1955"/>
                <a:gd name="T29" fmla="*/ 360 h 1265"/>
                <a:gd name="T30" fmla="*/ 2081 w 1955"/>
                <a:gd name="T31" fmla="*/ 443 h 1265"/>
                <a:gd name="T32" fmla="*/ 2099 w 1955"/>
                <a:gd name="T33" fmla="*/ 539 h 1265"/>
                <a:gd name="T34" fmla="*/ 2052 w 1955"/>
                <a:gd name="T35" fmla="*/ 629 h 1265"/>
                <a:gd name="T36" fmla="*/ 1934 w 1955"/>
                <a:gd name="T37" fmla="*/ 719 h 1265"/>
                <a:gd name="T38" fmla="*/ 1744 w 1955"/>
                <a:gd name="T39" fmla="*/ 809 h 1265"/>
                <a:gd name="T40" fmla="*/ 1494 w 1955"/>
                <a:gd name="T41" fmla="*/ 899 h 1265"/>
                <a:gd name="T42" fmla="*/ 1202 w 1955"/>
                <a:gd name="T43" fmla="*/ 989 h 1265"/>
                <a:gd name="T44" fmla="*/ 839 w 1955"/>
                <a:gd name="T45" fmla="*/ 1073 h 1265"/>
                <a:gd name="T46" fmla="*/ 440 w 1955"/>
                <a:gd name="T47" fmla="*/ 1157 h 1265"/>
                <a:gd name="T48" fmla="*/ 0 w 1955"/>
                <a:gd name="T49" fmla="*/ 1241 h 1265"/>
                <a:gd name="T50" fmla="*/ 248 w 1955"/>
                <a:gd name="T51" fmla="*/ 1223 h 1265"/>
                <a:gd name="T52" fmla="*/ 676 w 1955"/>
                <a:gd name="T53" fmla="*/ 1139 h 1265"/>
                <a:gd name="T54" fmla="*/ 1056 w 1955"/>
                <a:gd name="T55" fmla="*/ 1049 h 1265"/>
                <a:gd name="T56" fmla="*/ 1394 w 1955"/>
                <a:gd name="T57" fmla="*/ 959 h 1265"/>
                <a:gd name="T58" fmla="*/ 1678 w 1955"/>
                <a:gd name="T59" fmla="*/ 863 h 1265"/>
                <a:gd name="T60" fmla="*/ 1898 w 1955"/>
                <a:gd name="T61" fmla="*/ 767 h 1265"/>
                <a:gd name="T62" fmla="*/ 2058 w 1955"/>
                <a:gd name="T63" fmla="*/ 677 h 1265"/>
                <a:gd name="T64" fmla="*/ 2137 w 1955"/>
                <a:gd name="T65" fmla="*/ 581 h 1265"/>
                <a:gd name="T66" fmla="*/ 2158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5213 w 4694"/>
                <a:gd name="T1" fmla="*/ 797 h 2901"/>
                <a:gd name="T2" fmla="*/ 5179 w 4694"/>
                <a:gd name="T3" fmla="*/ 665 h 2901"/>
                <a:gd name="T4" fmla="*/ 5096 w 4694"/>
                <a:gd name="T5" fmla="*/ 540 h 2901"/>
                <a:gd name="T6" fmla="*/ 4961 w 4694"/>
                <a:gd name="T7" fmla="*/ 426 h 2901"/>
                <a:gd name="T8" fmla="*/ 4776 w 4694"/>
                <a:gd name="T9" fmla="*/ 312 h 2901"/>
                <a:gd name="T10" fmla="*/ 4535 w 4694"/>
                <a:gd name="T11" fmla="*/ 216 h 2901"/>
                <a:gd name="T12" fmla="*/ 4257 w 4694"/>
                <a:gd name="T13" fmla="*/ 120 h 2901"/>
                <a:gd name="T14" fmla="*/ 3931 w 4694"/>
                <a:gd name="T15" fmla="*/ 36 h 2901"/>
                <a:gd name="T16" fmla="*/ 3559 w 4694"/>
                <a:gd name="T17" fmla="*/ 0 h 2901"/>
                <a:gd name="T18" fmla="*/ 3931 w 4694"/>
                <a:gd name="T19" fmla="*/ 78 h 2901"/>
                <a:gd name="T20" fmla="*/ 4257 w 4694"/>
                <a:gd name="T21" fmla="*/ 162 h 2901"/>
                <a:gd name="T22" fmla="*/ 4535 w 4694"/>
                <a:gd name="T23" fmla="*/ 258 h 2901"/>
                <a:gd name="T24" fmla="*/ 4764 w 4694"/>
                <a:gd name="T25" fmla="*/ 366 h 2901"/>
                <a:gd name="T26" fmla="*/ 4936 w 4694"/>
                <a:gd name="T27" fmla="*/ 480 h 2901"/>
                <a:gd name="T28" fmla="*/ 5057 w 4694"/>
                <a:gd name="T29" fmla="*/ 605 h 2901"/>
                <a:gd name="T30" fmla="*/ 5121 w 4694"/>
                <a:gd name="T31" fmla="*/ 737 h 2901"/>
                <a:gd name="T32" fmla="*/ 5121 w 4694"/>
                <a:gd name="T33" fmla="*/ 875 h 2901"/>
                <a:gd name="T34" fmla="*/ 5077 w 4694"/>
                <a:gd name="T35" fmla="*/ 1001 h 2901"/>
                <a:gd name="T36" fmla="*/ 4989 w 4694"/>
                <a:gd name="T37" fmla="*/ 1127 h 2901"/>
                <a:gd name="T38" fmla="*/ 4854 w 4694"/>
                <a:gd name="T39" fmla="*/ 1259 h 2901"/>
                <a:gd name="T40" fmla="*/ 4685 w 4694"/>
                <a:gd name="T41" fmla="*/ 1385 h 2901"/>
                <a:gd name="T42" fmla="*/ 4470 w 4694"/>
                <a:gd name="T43" fmla="*/ 1517 h 2901"/>
                <a:gd name="T44" fmla="*/ 4222 w 4694"/>
                <a:gd name="T45" fmla="*/ 1648 h 2901"/>
                <a:gd name="T46" fmla="*/ 3939 w 4694"/>
                <a:gd name="T47" fmla="*/ 1774 h 2901"/>
                <a:gd name="T48" fmla="*/ 3620 w 4694"/>
                <a:gd name="T49" fmla="*/ 1906 h 2901"/>
                <a:gd name="T50" fmla="*/ 3268 w 4694"/>
                <a:gd name="T51" fmla="*/ 2032 h 2901"/>
                <a:gd name="T52" fmla="*/ 2883 w 4694"/>
                <a:gd name="T53" fmla="*/ 2164 h 2901"/>
                <a:gd name="T54" fmla="*/ 2470 w 4694"/>
                <a:gd name="T55" fmla="*/ 2284 h 2901"/>
                <a:gd name="T56" fmla="*/ 2022 w 4694"/>
                <a:gd name="T57" fmla="*/ 2410 h 2901"/>
                <a:gd name="T58" fmla="*/ 1561 w 4694"/>
                <a:gd name="T59" fmla="*/ 2530 h 2901"/>
                <a:gd name="T60" fmla="*/ 550 w 4694"/>
                <a:gd name="T61" fmla="*/ 2757 h 2901"/>
                <a:gd name="T62" fmla="*/ 0 w 4694"/>
                <a:gd name="T63" fmla="*/ 2901 h 2901"/>
                <a:gd name="T64" fmla="*/ 1068 w 4694"/>
                <a:gd name="T65" fmla="*/ 2674 h 2901"/>
                <a:gd name="T66" fmla="*/ 1819 w 4694"/>
                <a:gd name="T67" fmla="*/ 2494 h 2901"/>
                <a:gd name="T68" fmla="*/ 2288 w 4694"/>
                <a:gd name="T69" fmla="*/ 2374 h 2901"/>
                <a:gd name="T70" fmla="*/ 2721 w 4694"/>
                <a:gd name="T71" fmla="*/ 2248 h 2901"/>
                <a:gd name="T72" fmla="*/ 3128 w 4694"/>
                <a:gd name="T73" fmla="*/ 2116 h 2901"/>
                <a:gd name="T74" fmla="*/ 3500 w 4694"/>
                <a:gd name="T75" fmla="*/ 1984 h 2901"/>
                <a:gd name="T76" fmla="*/ 3845 w 4694"/>
                <a:gd name="T77" fmla="*/ 1858 h 2901"/>
                <a:gd name="T78" fmla="*/ 4151 w 4694"/>
                <a:gd name="T79" fmla="*/ 1720 h 2901"/>
                <a:gd name="T80" fmla="*/ 4425 w 4694"/>
                <a:gd name="T81" fmla="*/ 1589 h 2901"/>
                <a:gd name="T82" fmla="*/ 4658 w 4694"/>
                <a:gd name="T83" fmla="*/ 1457 h 2901"/>
                <a:gd name="T84" fmla="*/ 4854 w 4694"/>
                <a:gd name="T85" fmla="*/ 1325 h 2901"/>
                <a:gd name="T86" fmla="*/ 5009 w 4694"/>
                <a:gd name="T87" fmla="*/ 1193 h 2901"/>
                <a:gd name="T88" fmla="*/ 5121 w 4694"/>
                <a:gd name="T89" fmla="*/ 1061 h 2901"/>
                <a:gd name="T90" fmla="*/ 5186 w 4694"/>
                <a:gd name="T91" fmla="*/ 935 h 2901"/>
                <a:gd name="T92" fmla="*/ 5207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4176 w 3761"/>
                <a:gd name="T1" fmla="*/ 719 h 2356"/>
                <a:gd name="T2" fmla="*/ 4144 w 3761"/>
                <a:gd name="T3" fmla="*/ 599 h 2356"/>
                <a:gd name="T4" fmla="*/ 4059 w 3761"/>
                <a:gd name="T5" fmla="*/ 486 h 2356"/>
                <a:gd name="T6" fmla="*/ 3910 w 3761"/>
                <a:gd name="T7" fmla="*/ 378 h 2356"/>
                <a:gd name="T8" fmla="*/ 3720 w 3761"/>
                <a:gd name="T9" fmla="*/ 282 h 2356"/>
                <a:gd name="T10" fmla="*/ 3473 w 3761"/>
                <a:gd name="T11" fmla="*/ 192 h 2356"/>
                <a:gd name="T12" fmla="*/ 3181 w 3761"/>
                <a:gd name="T13" fmla="*/ 108 h 2356"/>
                <a:gd name="T14" fmla="*/ 2842 w 3761"/>
                <a:gd name="T15" fmla="*/ 36 h 2356"/>
                <a:gd name="T16" fmla="*/ 2476 w 3761"/>
                <a:gd name="T17" fmla="*/ 0 h 2356"/>
                <a:gd name="T18" fmla="*/ 2863 w 3761"/>
                <a:gd name="T19" fmla="*/ 72 h 2356"/>
                <a:gd name="T20" fmla="*/ 3194 w 3761"/>
                <a:gd name="T21" fmla="*/ 150 h 2356"/>
                <a:gd name="T22" fmla="*/ 3486 w 3761"/>
                <a:gd name="T23" fmla="*/ 234 h 2356"/>
                <a:gd name="T24" fmla="*/ 3720 w 3761"/>
                <a:gd name="T25" fmla="*/ 330 h 2356"/>
                <a:gd name="T26" fmla="*/ 3903 w 3761"/>
                <a:gd name="T27" fmla="*/ 432 h 2356"/>
                <a:gd name="T28" fmla="*/ 4027 w 3761"/>
                <a:gd name="T29" fmla="*/ 545 h 2356"/>
                <a:gd name="T30" fmla="*/ 4092 w 3761"/>
                <a:gd name="T31" fmla="*/ 665 h 2356"/>
                <a:gd name="T32" fmla="*/ 4098 w 3761"/>
                <a:gd name="T33" fmla="*/ 791 h 2356"/>
                <a:gd name="T34" fmla="*/ 4059 w 3761"/>
                <a:gd name="T35" fmla="*/ 887 h 2356"/>
                <a:gd name="T36" fmla="*/ 3992 w 3761"/>
                <a:gd name="T37" fmla="*/ 989 h 2356"/>
                <a:gd name="T38" fmla="*/ 3884 w 3761"/>
                <a:gd name="T39" fmla="*/ 1091 h 2356"/>
                <a:gd name="T40" fmla="*/ 3746 w 3761"/>
                <a:gd name="T41" fmla="*/ 1187 h 2356"/>
                <a:gd name="T42" fmla="*/ 3579 w 3761"/>
                <a:gd name="T43" fmla="*/ 1289 h 2356"/>
                <a:gd name="T44" fmla="*/ 3381 w 3761"/>
                <a:gd name="T45" fmla="*/ 1391 h 2356"/>
                <a:gd name="T46" fmla="*/ 3148 w 3761"/>
                <a:gd name="T47" fmla="*/ 1493 h 2356"/>
                <a:gd name="T48" fmla="*/ 2896 w 3761"/>
                <a:gd name="T49" fmla="*/ 1589 h 2356"/>
                <a:gd name="T50" fmla="*/ 2306 w 3761"/>
                <a:gd name="T51" fmla="*/ 1786 h 2356"/>
                <a:gd name="T52" fmla="*/ 1624 w 3761"/>
                <a:gd name="T53" fmla="*/ 1972 h 2356"/>
                <a:gd name="T54" fmla="*/ 854 w 3761"/>
                <a:gd name="T55" fmla="*/ 2158 h 2356"/>
                <a:gd name="T56" fmla="*/ 0 w 3761"/>
                <a:gd name="T57" fmla="*/ 2326 h 2356"/>
                <a:gd name="T58" fmla="*/ 434 w 3761"/>
                <a:gd name="T59" fmla="*/ 2272 h 2356"/>
                <a:gd name="T60" fmla="*/ 1274 w 3761"/>
                <a:gd name="T61" fmla="*/ 2092 h 2356"/>
                <a:gd name="T62" fmla="*/ 2010 w 3761"/>
                <a:gd name="T63" fmla="*/ 1900 h 2356"/>
                <a:gd name="T64" fmla="*/ 2656 w 3761"/>
                <a:gd name="T65" fmla="*/ 1702 h 2356"/>
                <a:gd name="T66" fmla="*/ 2944 w 3761"/>
                <a:gd name="T67" fmla="*/ 1607 h 2356"/>
                <a:gd name="T68" fmla="*/ 3201 w 3761"/>
                <a:gd name="T69" fmla="*/ 1505 h 2356"/>
                <a:gd name="T70" fmla="*/ 3434 w 3761"/>
                <a:gd name="T71" fmla="*/ 1403 h 2356"/>
                <a:gd name="T72" fmla="*/ 3641 w 3761"/>
                <a:gd name="T73" fmla="*/ 1301 h 2356"/>
                <a:gd name="T74" fmla="*/ 3812 w 3761"/>
                <a:gd name="T75" fmla="*/ 1193 h 2356"/>
                <a:gd name="T76" fmla="*/ 3951 w 3761"/>
                <a:gd name="T77" fmla="*/ 1091 h 2356"/>
                <a:gd name="T78" fmla="*/ 4059 w 3761"/>
                <a:gd name="T79" fmla="*/ 989 h 2356"/>
                <a:gd name="T80" fmla="*/ 4131 w 3761"/>
                <a:gd name="T81" fmla="*/ 887 h 2356"/>
                <a:gd name="T82" fmla="*/ 4170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3235 w 2924"/>
                <a:gd name="T1" fmla="*/ 647 h 1846"/>
                <a:gd name="T2" fmla="*/ 3182 w 2924"/>
                <a:gd name="T3" fmla="*/ 528 h 1846"/>
                <a:gd name="T4" fmla="*/ 3045 w 2924"/>
                <a:gd name="T5" fmla="*/ 414 h 1846"/>
                <a:gd name="T6" fmla="*/ 2830 w 2924"/>
                <a:gd name="T7" fmla="*/ 318 h 1846"/>
                <a:gd name="T8" fmla="*/ 2546 w 2924"/>
                <a:gd name="T9" fmla="*/ 228 h 1846"/>
                <a:gd name="T10" fmla="*/ 2194 w 2924"/>
                <a:gd name="T11" fmla="*/ 150 h 1846"/>
                <a:gd name="T12" fmla="*/ 1773 w 2924"/>
                <a:gd name="T13" fmla="*/ 78 h 1846"/>
                <a:gd name="T14" fmla="*/ 1310 w 2924"/>
                <a:gd name="T15" fmla="*/ 24 h 1846"/>
                <a:gd name="T16" fmla="*/ 760 w 2924"/>
                <a:gd name="T17" fmla="*/ 0 h 1846"/>
                <a:gd name="T18" fmla="*/ 1322 w 2924"/>
                <a:gd name="T19" fmla="*/ 48 h 1846"/>
                <a:gd name="T20" fmla="*/ 1791 w 2924"/>
                <a:gd name="T21" fmla="*/ 108 h 1846"/>
                <a:gd name="T22" fmla="*/ 2222 w 2924"/>
                <a:gd name="T23" fmla="*/ 180 h 1846"/>
                <a:gd name="T24" fmla="*/ 2574 w 2924"/>
                <a:gd name="T25" fmla="*/ 264 h 1846"/>
                <a:gd name="T26" fmla="*/ 2844 w 2924"/>
                <a:gd name="T27" fmla="*/ 360 h 1846"/>
                <a:gd name="T28" fmla="*/ 3045 w 2924"/>
                <a:gd name="T29" fmla="*/ 468 h 1846"/>
                <a:gd name="T30" fmla="*/ 3149 w 2924"/>
                <a:gd name="T31" fmla="*/ 587 h 1846"/>
                <a:gd name="T32" fmla="*/ 3169 w 2924"/>
                <a:gd name="T33" fmla="*/ 713 h 1846"/>
                <a:gd name="T34" fmla="*/ 3142 w 2924"/>
                <a:gd name="T35" fmla="*/ 785 h 1846"/>
                <a:gd name="T36" fmla="*/ 3089 w 2924"/>
                <a:gd name="T37" fmla="*/ 857 h 1846"/>
                <a:gd name="T38" fmla="*/ 2904 w 2924"/>
                <a:gd name="T39" fmla="*/ 1001 h 1846"/>
                <a:gd name="T40" fmla="*/ 2622 w 2924"/>
                <a:gd name="T41" fmla="*/ 1145 h 1846"/>
                <a:gd name="T42" fmla="*/ 2250 w 2924"/>
                <a:gd name="T43" fmla="*/ 1289 h 1846"/>
                <a:gd name="T44" fmla="*/ 1791 w 2924"/>
                <a:gd name="T45" fmla="*/ 1433 h 1846"/>
                <a:gd name="T46" fmla="*/ 1274 w 2924"/>
                <a:gd name="T47" fmla="*/ 1571 h 1846"/>
                <a:gd name="T48" fmla="*/ 670 w 2924"/>
                <a:gd name="T49" fmla="*/ 1702 h 1846"/>
                <a:gd name="T50" fmla="*/ 0 w 2924"/>
                <a:gd name="T51" fmla="*/ 1828 h 1846"/>
                <a:gd name="T52" fmla="*/ 344 w 2924"/>
                <a:gd name="T53" fmla="*/ 1780 h 1846"/>
                <a:gd name="T54" fmla="*/ 996 w 2924"/>
                <a:gd name="T55" fmla="*/ 1648 h 1846"/>
                <a:gd name="T56" fmla="*/ 1570 w 2924"/>
                <a:gd name="T57" fmla="*/ 1511 h 1846"/>
                <a:gd name="T58" fmla="*/ 2069 w 2924"/>
                <a:gd name="T59" fmla="*/ 1367 h 1846"/>
                <a:gd name="T60" fmla="*/ 2491 w 2924"/>
                <a:gd name="T61" fmla="*/ 1223 h 1846"/>
                <a:gd name="T62" fmla="*/ 2830 w 2924"/>
                <a:gd name="T63" fmla="*/ 1079 h 1846"/>
                <a:gd name="T64" fmla="*/ 3071 w 2924"/>
                <a:gd name="T65" fmla="*/ 929 h 1846"/>
                <a:gd name="T66" fmla="*/ 3182 w 2924"/>
                <a:gd name="T67" fmla="*/ 815 h 1846"/>
                <a:gd name="T68" fmla="*/ 3222 w 2924"/>
                <a:gd name="T69" fmla="*/ 743 h 1846"/>
                <a:gd name="T70" fmla="*/ 3235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1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56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656 w 1488"/>
                <a:gd name="T7" fmla="*/ 186 h 204"/>
                <a:gd name="T8" fmla="*/ 1564 w 1488"/>
                <a:gd name="T9" fmla="*/ 204 h 204"/>
                <a:gd name="T10" fmla="*/ 156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044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045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6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206 w 323"/>
                  <a:gd name="T13" fmla="*/ 18 h 162"/>
                  <a:gd name="T14" fmla="*/ 272 w 323"/>
                  <a:gd name="T15" fmla="*/ 54 h 162"/>
                  <a:gd name="T16" fmla="*/ 320 w 323"/>
                  <a:gd name="T17" fmla="*/ 90 h 162"/>
                  <a:gd name="T18" fmla="*/ 350 w 323"/>
                  <a:gd name="T19" fmla="*/ 114 h 162"/>
                  <a:gd name="T20" fmla="*/ 356 w 323"/>
                  <a:gd name="T21" fmla="*/ 126 h 162"/>
                  <a:gd name="T22" fmla="*/ 356 w 323"/>
                  <a:gd name="T23" fmla="*/ 126 h 162"/>
                  <a:gd name="T24" fmla="*/ 254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7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298 w 1250"/>
                  <a:gd name="T1" fmla="*/ 641 h 923"/>
                  <a:gd name="T2" fmla="*/ 1298 w 1250"/>
                  <a:gd name="T3" fmla="*/ 473 h 923"/>
                  <a:gd name="T4" fmla="*/ 1268 w 1250"/>
                  <a:gd name="T5" fmla="*/ 384 h 923"/>
                  <a:gd name="T6" fmla="*/ 1244 w 1250"/>
                  <a:gd name="T7" fmla="*/ 288 h 923"/>
                  <a:gd name="T8" fmla="*/ 1171 w 1250"/>
                  <a:gd name="T9" fmla="*/ 174 h 923"/>
                  <a:gd name="T10" fmla="*/ 1080 w 1250"/>
                  <a:gd name="T11" fmla="*/ 96 h 923"/>
                  <a:gd name="T12" fmla="*/ 1062 w 1250"/>
                  <a:gd name="T13" fmla="*/ 72 h 923"/>
                  <a:gd name="T14" fmla="*/ 990 w 1250"/>
                  <a:gd name="T15" fmla="*/ 18 h 923"/>
                  <a:gd name="T16" fmla="*/ 918 w 1250"/>
                  <a:gd name="T17" fmla="*/ 6 h 923"/>
                  <a:gd name="T18" fmla="*/ 778 w 1250"/>
                  <a:gd name="T19" fmla="*/ 24 h 923"/>
                  <a:gd name="T20" fmla="*/ 730 w 1250"/>
                  <a:gd name="T21" fmla="*/ 42 h 923"/>
                  <a:gd name="T22" fmla="*/ 634 w 1250"/>
                  <a:gd name="T23" fmla="*/ 120 h 923"/>
                  <a:gd name="T24" fmla="*/ 598 w 1250"/>
                  <a:gd name="T25" fmla="*/ 228 h 923"/>
                  <a:gd name="T26" fmla="*/ 575 w 1250"/>
                  <a:gd name="T27" fmla="*/ 348 h 923"/>
                  <a:gd name="T28" fmla="*/ 464 w 1250"/>
                  <a:gd name="T29" fmla="*/ 479 h 923"/>
                  <a:gd name="T30" fmla="*/ 446 w 1250"/>
                  <a:gd name="T31" fmla="*/ 539 h 923"/>
                  <a:gd name="T32" fmla="*/ 386 w 1250"/>
                  <a:gd name="T33" fmla="*/ 599 h 923"/>
                  <a:gd name="T34" fmla="*/ 338 w 1250"/>
                  <a:gd name="T35" fmla="*/ 629 h 923"/>
                  <a:gd name="T36" fmla="*/ 326 w 1250"/>
                  <a:gd name="T37" fmla="*/ 635 h 923"/>
                  <a:gd name="T38" fmla="*/ 290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73 w 1250"/>
                  <a:gd name="T47" fmla="*/ 869 h 923"/>
                  <a:gd name="T48" fmla="*/ 706 w 1250"/>
                  <a:gd name="T49" fmla="*/ 827 h 923"/>
                  <a:gd name="T50" fmla="*/ 766 w 1250"/>
                  <a:gd name="T51" fmla="*/ 725 h 923"/>
                  <a:gd name="T52" fmla="*/ 760 w 1250"/>
                  <a:gd name="T53" fmla="*/ 611 h 923"/>
                  <a:gd name="T54" fmla="*/ 875 w 1250"/>
                  <a:gd name="T55" fmla="*/ 551 h 923"/>
                  <a:gd name="T56" fmla="*/ 978 w 1250"/>
                  <a:gd name="T57" fmla="*/ 449 h 923"/>
                  <a:gd name="T58" fmla="*/ 1008 w 1250"/>
                  <a:gd name="T59" fmla="*/ 414 h 923"/>
                  <a:gd name="T60" fmla="*/ 1074 w 1250"/>
                  <a:gd name="T61" fmla="*/ 318 h 923"/>
                  <a:gd name="T62" fmla="*/ 1131 w 1250"/>
                  <a:gd name="T63" fmla="*/ 336 h 923"/>
                  <a:gd name="T64" fmla="*/ 1250 w 1250"/>
                  <a:gd name="T65" fmla="*/ 617 h 923"/>
                  <a:gd name="T66" fmla="*/ 1244 w 1250"/>
                  <a:gd name="T67" fmla="*/ 689 h 923"/>
                  <a:gd name="T68" fmla="*/ 1280 w 1250"/>
                  <a:gd name="T69" fmla="*/ 749 h 923"/>
                  <a:gd name="T70" fmla="*/ 1334 w 1250"/>
                  <a:gd name="T71" fmla="*/ 713 h 923"/>
                  <a:gd name="T72" fmla="*/ 1370 w 1250"/>
                  <a:gd name="T73" fmla="*/ 749 h 923"/>
                  <a:gd name="T74" fmla="*/ 1382 w 1250"/>
                  <a:gd name="T75" fmla="*/ 743 h 923"/>
                  <a:gd name="T76" fmla="*/ 760 w 1250"/>
                  <a:gd name="T77" fmla="*/ 264 h 923"/>
                  <a:gd name="T78" fmla="*/ 883 w 1250"/>
                  <a:gd name="T79" fmla="*/ 372 h 923"/>
                  <a:gd name="T80" fmla="*/ 857 w 1250"/>
                  <a:gd name="T81" fmla="*/ 443 h 923"/>
                  <a:gd name="T82" fmla="*/ 772 w 1250"/>
                  <a:gd name="T83" fmla="*/ 515 h 923"/>
                  <a:gd name="T84" fmla="*/ 724 w 1250"/>
                  <a:gd name="T85" fmla="*/ 569 h 923"/>
                  <a:gd name="T86" fmla="*/ 682 w 1250"/>
                  <a:gd name="T87" fmla="*/ 593 h 923"/>
                  <a:gd name="T88" fmla="*/ 640 w 1250"/>
                  <a:gd name="T89" fmla="*/ 617 h 923"/>
                  <a:gd name="T90" fmla="*/ 628 w 1250"/>
                  <a:gd name="T91" fmla="*/ 707 h 923"/>
                  <a:gd name="T92" fmla="*/ 386 w 1250"/>
                  <a:gd name="T93" fmla="*/ 755 h 923"/>
                  <a:gd name="T94" fmla="*/ 422 w 1250"/>
                  <a:gd name="T95" fmla="*/ 641 h 923"/>
                  <a:gd name="T96" fmla="*/ 458 w 1250"/>
                  <a:gd name="T97" fmla="*/ 647 h 923"/>
                  <a:gd name="T98" fmla="*/ 483 w 1250"/>
                  <a:gd name="T99" fmla="*/ 617 h 923"/>
                  <a:gd name="T100" fmla="*/ 634 w 1250"/>
                  <a:gd name="T101" fmla="*/ 515 h 923"/>
                  <a:gd name="T102" fmla="*/ 682 w 1250"/>
                  <a:gd name="T103" fmla="*/ 473 h 923"/>
                  <a:gd name="T104" fmla="*/ 706 w 1250"/>
                  <a:gd name="T105" fmla="*/ 396 h 923"/>
                  <a:gd name="T106" fmla="*/ 706 w 1250"/>
                  <a:gd name="T107" fmla="*/ 378 h 923"/>
                  <a:gd name="T108" fmla="*/ 730 w 1250"/>
                  <a:gd name="T109" fmla="*/ 270 h 923"/>
                  <a:gd name="T110" fmla="*/ 748 w 1250"/>
                  <a:gd name="T111" fmla="*/ 192 h 923"/>
                  <a:gd name="T112" fmla="*/ 760 w 1250"/>
                  <a:gd name="T113" fmla="*/ 264 h 923"/>
                  <a:gd name="T114" fmla="*/ 598 w 1250"/>
                  <a:gd name="T115" fmla="*/ 455 h 923"/>
                  <a:gd name="T116" fmla="*/ 700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8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9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0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1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2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3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4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81 w 72"/>
                  <a:gd name="T3" fmla="*/ 24 h 54"/>
                  <a:gd name="T4" fmla="*/ 93 w 72"/>
                  <a:gd name="T5" fmla="*/ 12 h 54"/>
                  <a:gd name="T6" fmla="*/ 99 w 72"/>
                  <a:gd name="T7" fmla="*/ 6 h 54"/>
                  <a:gd name="T8" fmla="*/ 105 w 72"/>
                  <a:gd name="T9" fmla="*/ 0 h 54"/>
                  <a:gd name="T10" fmla="*/ 75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5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6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7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320 w 287"/>
                  <a:gd name="T1" fmla="*/ 0 h 84"/>
                  <a:gd name="T2" fmla="*/ 0 w 287"/>
                  <a:gd name="T3" fmla="*/ 84 h 84"/>
                  <a:gd name="T4" fmla="*/ 201 w 287"/>
                  <a:gd name="T5" fmla="*/ 36 h 84"/>
                  <a:gd name="T6" fmla="*/ 114 w 287"/>
                  <a:gd name="T7" fmla="*/ 60 h 84"/>
                  <a:gd name="T8" fmla="*/ 309 w 287"/>
                  <a:gd name="T9" fmla="*/ 18 h 84"/>
                  <a:gd name="T10" fmla="*/ 320 w 287"/>
                  <a:gd name="T11" fmla="*/ 0 h 84"/>
                  <a:gd name="T12" fmla="*/ 320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8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9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0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1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2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3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4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5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6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7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8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9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6169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Klepnutím lze upravit styl předlohy nadpisů.</a:t>
            </a:r>
          </a:p>
        </p:txBody>
      </p:sp>
      <p:sp>
        <p:nvSpPr>
          <p:cNvPr id="176170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Klepnutím lze upravit styly předlohy textu.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</a:t>
            </a:r>
          </a:p>
          <a:p>
            <a:pPr lvl="4"/>
            <a:r>
              <a:rPr lang="en-GB" altLang="cs-CZ" smtClean="0"/>
              <a:t>Pátá úroveň</a:t>
            </a:r>
          </a:p>
        </p:txBody>
      </p:sp>
      <p:sp>
        <p:nvSpPr>
          <p:cNvPr id="176171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6172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6173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ADFC56-DFFA-46E9-BB67-B56147CB0682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4428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53 w 3934"/>
                <a:gd name="T3" fmla="*/ 1331 h 1505"/>
                <a:gd name="T4" fmla="*/ 1345 w 3934"/>
                <a:gd name="T5" fmla="*/ 1157 h 1505"/>
                <a:gd name="T6" fmla="*/ 1910 w 3934"/>
                <a:gd name="T7" fmla="*/ 977 h 1505"/>
                <a:gd name="T8" fmla="*/ 2449 w 3934"/>
                <a:gd name="T9" fmla="*/ 792 h 1505"/>
                <a:gd name="T10" fmla="*/ 2720 w 3934"/>
                <a:gd name="T11" fmla="*/ 696 h 1505"/>
                <a:gd name="T12" fmla="*/ 2974 w 3934"/>
                <a:gd name="T13" fmla="*/ 606 h 1505"/>
                <a:gd name="T14" fmla="*/ 3226 w 3934"/>
                <a:gd name="T15" fmla="*/ 510 h 1505"/>
                <a:gd name="T16" fmla="*/ 3471 w 3934"/>
                <a:gd name="T17" fmla="*/ 420 h 1505"/>
                <a:gd name="T18" fmla="*/ 3701 w 3934"/>
                <a:gd name="T19" fmla="*/ 324 h 1505"/>
                <a:gd name="T20" fmla="*/ 3927 w 3934"/>
                <a:gd name="T21" fmla="*/ 234 h 1505"/>
                <a:gd name="T22" fmla="*/ 4146 w 3934"/>
                <a:gd name="T23" fmla="*/ 138 h 1505"/>
                <a:gd name="T24" fmla="*/ 4349 w 3934"/>
                <a:gd name="T25" fmla="*/ 48 h 1505"/>
                <a:gd name="T26" fmla="*/ 4349 w 3934"/>
                <a:gd name="T27" fmla="*/ 0 h 1505"/>
                <a:gd name="T28" fmla="*/ 4139 w 3934"/>
                <a:gd name="T29" fmla="*/ 96 h 1505"/>
                <a:gd name="T30" fmla="*/ 3913 w 3934"/>
                <a:gd name="T31" fmla="*/ 192 h 1505"/>
                <a:gd name="T32" fmla="*/ 3681 w 3934"/>
                <a:gd name="T33" fmla="*/ 288 h 1505"/>
                <a:gd name="T34" fmla="*/ 3445 w 3934"/>
                <a:gd name="T35" fmla="*/ 384 h 1505"/>
                <a:gd name="T36" fmla="*/ 3192 w 3934"/>
                <a:gd name="T37" fmla="*/ 480 h 1505"/>
                <a:gd name="T38" fmla="*/ 2934 w 3934"/>
                <a:gd name="T39" fmla="*/ 576 h 1505"/>
                <a:gd name="T40" fmla="*/ 2665 w 3934"/>
                <a:gd name="T41" fmla="*/ 672 h 1505"/>
                <a:gd name="T42" fmla="*/ 2395 w 3934"/>
                <a:gd name="T43" fmla="*/ 768 h 1505"/>
                <a:gd name="T44" fmla="*/ 2105 w 3934"/>
                <a:gd name="T45" fmla="*/ 864 h 1505"/>
                <a:gd name="T46" fmla="*/ 1817 w 3934"/>
                <a:gd name="T47" fmla="*/ 960 h 1505"/>
                <a:gd name="T48" fmla="*/ 1232 w 3934"/>
                <a:gd name="T49" fmla="*/ 1145 h 1505"/>
                <a:gd name="T50" fmla="*/ 628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616 w 1728"/>
                <a:gd name="T3" fmla="*/ 527 h 689"/>
                <a:gd name="T4" fmla="*/ 1062 w 1728"/>
                <a:gd name="T5" fmla="*/ 365 h 689"/>
                <a:gd name="T6" fmla="*/ 1275 w 1728"/>
                <a:gd name="T7" fmla="*/ 287 h 689"/>
                <a:gd name="T8" fmla="*/ 1489 w 1728"/>
                <a:gd name="T9" fmla="*/ 203 h 689"/>
                <a:gd name="T10" fmla="*/ 1712 w 1728"/>
                <a:gd name="T11" fmla="*/ 126 h 689"/>
                <a:gd name="T12" fmla="*/ 1893 w 1728"/>
                <a:gd name="T13" fmla="*/ 48 h 689"/>
                <a:gd name="T14" fmla="*/ 1893 w 1728"/>
                <a:gd name="T15" fmla="*/ 0 h 689"/>
                <a:gd name="T16" fmla="*/ 1689 w 1728"/>
                <a:gd name="T17" fmla="*/ 84 h 689"/>
                <a:gd name="T18" fmla="*/ 1459 w 1728"/>
                <a:gd name="T19" fmla="*/ 167 h 689"/>
                <a:gd name="T20" fmla="*/ 1219 w 1728"/>
                <a:gd name="T21" fmla="*/ 257 h 689"/>
                <a:gd name="T22" fmla="*/ 1002 w 1728"/>
                <a:gd name="T23" fmla="*/ 341 h 689"/>
                <a:gd name="T24" fmla="*/ 487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6150 w 5561"/>
                <a:gd name="T1" fmla="*/ 929 h 3447"/>
                <a:gd name="T2" fmla="*/ 6122 w 5561"/>
                <a:gd name="T3" fmla="*/ 773 h 3447"/>
                <a:gd name="T4" fmla="*/ 6031 w 5561"/>
                <a:gd name="T5" fmla="*/ 629 h 3447"/>
                <a:gd name="T6" fmla="*/ 5892 w 5561"/>
                <a:gd name="T7" fmla="*/ 492 h 3447"/>
                <a:gd name="T8" fmla="*/ 5693 w 5561"/>
                <a:gd name="T9" fmla="*/ 366 h 3447"/>
                <a:gd name="T10" fmla="*/ 5441 w 5561"/>
                <a:gd name="T11" fmla="*/ 252 h 3447"/>
                <a:gd name="T12" fmla="*/ 5144 w 5561"/>
                <a:gd name="T13" fmla="*/ 144 h 3447"/>
                <a:gd name="T14" fmla="*/ 4800 w 5561"/>
                <a:gd name="T15" fmla="*/ 48 h 3447"/>
                <a:gd name="T16" fmla="*/ 4421 w 5561"/>
                <a:gd name="T17" fmla="*/ 0 h 3447"/>
                <a:gd name="T18" fmla="*/ 4821 w 5561"/>
                <a:gd name="T19" fmla="*/ 90 h 3447"/>
                <a:gd name="T20" fmla="*/ 5164 w 5561"/>
                <a:gd name="T21" fmla="*/ 192 h 3447"/>
                <a:gd name="T22" fmla="*/ 5454 w 5561"/>
                <a:gd name="T23" fmla="*/ 306 h 3447"/>
                <a:gd name="T24" fmla="*/ 5693 w 5561"/>
                <a:gd name="T25" fmla="*/ 426 h 3447"/>
                <a:gd name="T26" fmla="*/ 5878 w 5561"/>
                <a:gd name="T27" fmla="*/ 557 h 3447"/>
                <a:gd name="T28" fmla="*/ 6005 w 5561"/>
                <a:gd name="T29" fmla="*/ 701 h 3447"/>
                <a:gd name="T30" fmla="*/ 6069 w 5561"/>
                <a:gd name="T31" fmla="*/ 851 h 3447"/>
                <a:gd name="T32" fmla="*/ 6069 w 5561"/>
                <a:gd name="T33" fmla="*/ 1013 h 3447"/>
                <a:gd name="T34" fmla="*/ 6018 w 5561"/>
                <a:gd name="T35" fmla="*/ 1163 h 3447"/>
                <a:gd name="T36" fmla="*/ 5912 w 5561"/>
                <a:gd name="T37" fmla="*/ 1319 h 3447"/>
                <a:gd name="T38" fmla="*/ 5751 w 5561"/>
                <a:gd name="T39" fmla="*/ 1475 h 3447"/>
                <a:gd name="T40" fmla="*/ 5549 w 5561"/>
                <a:gd name="T41" fmla="*/ 1630 h 3447"/>
                <a:gd name="T42" fmla="*/ 5298 w 5561"/>
                <a:gd name="T43" fmla="*/ 1786 h 3447"/>
                <a:gd name="T44" fmla="*/ 5005 w 5561"/>
                <a:gd name="T45" fmla="*/ 1948 h 3447"/>
                <a:gd name="T46" fmla="*/ 4661 w 5561"/>
                <a:gd name="T47" fmla="*/ 2104 h 3447"/>
                <a:gd name="T48" fmla="*/ 4286 w 5561"/>
                <a:gd name="T49" fmla="*/ 2260 h 3447"/>
                <a:gd name="T50" fmla="*/ 3870 w 5561"/>
                <a:gd name="T51" fmla="*/ 2416 h 3447"/>
                <a:gd name="T52" fmla="*/ 3412 w 5561"/>
                <a:gd name="T53" fmla="*/ 2566 h 3447"/>
                <a:gd name="T54" fmla="*/ 2922 w 5561"/>
                <a:gd name="T55" fmla="*/ 2715 h 3447"/>
                <a:gd name="T56" fmla="*/ 2395 w 5561"/>
                <a:gd name="T57" fmla="*/ 2865 h 3447"/>
                <a:gd name="T58" fmla="*/ 1832 w 5561"/>
                <a:gd name="T59" fmla="*/ 3009 h 3447"/>
                <a:gd name="T60" fmla="*/ 1265 w 5561"/>
                <a:gd name="T61" fmla="*/ 3147 h 3447"/>
                <a:gd name="T62" fmla="*/ 646 w 5561"/>
                <a:gd name="T63" fmla="*/ 3279 h 3447"/>
                <a:gd name="T64" fmla="*/ 0 w 5561"/>
                <a:gd name="T65" fmla="*/ 3447 h 3447"/>
                <a:gd name="T66" fmla="*/ 966 w 5561"/>
                <a:gd name="T67" fmla="*/ 3249 h 3447"/>
                <a:gd name="T68" fmla="*/ 1568 w 5561"/>
                <a:gd name="T69" fmla="*/ 3105 h 3447"/>
                <a:gd name="T70" fmla="*/ 2136 w 5561"/>
                <a:gd name="T71" fmla="*/ 2961 h 3447"/>
                <a:gd name="T72" fmla="*/ 2695 w 5561"/>
                <a:gd name="T73" fmla="*/ 2817 h 3447"/>
                <a:gd name="T74" fmla="*/ 3206 w 5561"/>
                <a:gd name="T75" fmla="*/ 2668 h 3447"/>
                <a:gd name="T76" fmla="*/ 3682 w 5561"/>
                <a:gd name="T77" fmla="*/ 2512 h 3447"/>
                <a:gd name="T78" fmla="*/ 4126 w 5561"/>
                <a:gd name="T79" fmla="*/ 2356 h 3447"/>
                <a:gd name="T80" fmla="*/ 4533 w 5561"/>
                <a:gd name="T81" fmla="*/ 2200 h 3447"/>
                <a:gd name="T82" fmla="*/ 4897 w 5561"/>
                <a:gd name="T83" fmla="*/ 2038 h 3447"/>
                <a:gd name="T84" fmla="*/ 5220 w 5561"/>
                <a:gd name="T85" fmla="*/ 1876 h 3447"/>
                <a:gd name="T86" fmla="*/ 5495 w 5561"/>
                <a:gd name="T87" fmla="*/ 1720 h 3447"/>
                <a:gd name="T88" fmla="*/ 5725 w 5561"/>
                <a:gd name="T89" fmla="*/ 1559 h 3447"/>
                <a:gd name="T90" fmla="*/ 5906 w 5561"/>
                <a:gd name="T91" fmla="*/ 1397 h 3447"/>
                <a:gd name="T92" fmla="*/ 6037 w 5561"/>
                <a:gd name="T93" fmla="*/ 1241 h 3447"/>
                <a:gd name="T94" fmla="*/ 6122 w 5561"/>
                <a:gd name="T95" fmla="*/ 1085 h 3447"/>
                <a:gd name="T96" fmla="*/ 6143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6134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6365 w 5740"/>
                <a:gd name="T1" fmla="*/ 0 h 2098"/>
                <a:gd name="T2" fmla="*/ 6251 w 5740"/>
                <a:gd name="T3" fmla="*/ 72 h 2098"/>
                <a:gd name="T4" fmla="*/ 6140 w 5740"/>
                <a:gd name="T5" fmla="*/ 138 h 2098"/>
                <a:gd name="T6" fmla="*/ 6012 w 5740"/>
                <a:gd name="T7" fmla="*/ 210 h 2098"/>
                <a:gd name="T8" fmla="*/ 5881 w 5740"/>
                <a:gd name="T9" fmla="*/ 276 h 2098"/>
                <a:gd name="T10" fmla="*/ 5600 w 5740"/>
                <a:gd name="T11" fmla="*/ 414 h 2098"/>
                <a:gd name="T12" fmla="*/ 5294 w 5740"/>
                <a:gd name="T13" fmla="*/ 552 h 2098"/>
                <a:gd name="T14" fmla="*/ 4963 w 5740"/>
                <a:gd name="T15" fmla="*/ 690 h 2098"/>
                <a:gd name="T16" fmla="*/ 4613 w 5740"/>
                <a:gd name="T17" fmla="*/ 827 h 2098"/>
                <a:gd name="T18" fmla="*/ 4242 w 5740"/>
                <a:gd name="T19" fmla="*/ 959 h 2098"/>
                <a:gd name="T20" fmla="*/ 3845 w 5740"/>
                <a:gd name="T21" fmla="*/ 1091 h 2098"/>
                <a:gd name="T22" fmla="*/ 3428 w 5740"/>
                <a:gd name="T23" fmla="*/ 1223 h 2098"/>
                <a:gd name="T24" fmla="*/ 2992 w 5740"/>
                <a:gd name="T25" fmla="*/ 1355 h 2098"/>
                <a:gd name="T26" fmla="*/ 2532 w 5740"/>
                <a:gd name="T27" fmla="*/ 1481 h 2098"/>
                <a:gd name="T28" fmla="*/ 2058 w 5740"/>
                <a:gd name="T29" fmla="*/ 1601 h 2098"/>
                <a:gd name="T30" fmla="*/ 1577 w 5740"/>
                <a:gd name="T31" fmla="*/ 1721 h 2098"/>
                <a:gd name="T32" fmla="*/ 1056 w 5740"/>
                <a:gd name="T33" fmla="*/ 1834 h 2098"/>
                <a:gd name="T34" fmla="*/ 550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543 w 5740"/>
                <a:gd name="T41" fmla="*/ 1990 h 2098"/>
                <a:gd name="T42" fmla="*/ 1050 w 5740"/>
                <a:gd name="T43" fmla="*/ 1882 h 2098"/>
                <a:gd name="T44" fmla="*/ 1562 w 5740"/>
                <a:gd name="T45" fmla="*/ 1763 h 2098"/>
                <a:gd name="T46" fmla="*/ 2040 w 5740"/>
                <a:gd name="T47" fmla="*/ 1649 h 2098"/>
                <a:gd name="T48" fmla="*/ 2512 w 5740"/>
                <a:gd name="T49" fmla="*/ 1523 h 2098"/>
                <a:gd name="T50" fmla="*/ 2972 w 5740"/>
                <a:gd name="T51" fmla="*/ 1397 h 2098"/>
                <a:gd name="T52" fmla="*/ 3401 w 5740"/>
                <a:gd name="T53" fmla="*/ 1271 h 2098"/>
                <a:gd name="T54" fmla="*/ 3819 w 5740"/>
                <a:gd name="T55" fmla="*/ 1139 h 2098"/>
                <a:gd name="T56" fmla="*/ 4216 w 5740"/>
                <a:gd name="T57" fmla="*/ 1007 h 2098"/>
                <a:gd name="T58" fmla="*/ 4587 w 5740"/>
                <a:gd name="T59" fmla="*/ 875 h 2098"/>
                <a:gd name="T60" fmla="*/ 4943 w 5740"/>
                <a:gd name="T61" fmla="*/ 737 h 2098"/>
                <a:gd name="T62" fmla="*/ 5274 w 5740"/>
                <a:gd name="T63" fmla="*/ 600 h 2098"/>
                <a:gd name="T64" fmla="*/ 5587 w 5740"/>
                <a:gd name="T65" fmla="*/ 462 h 2098"/>
                <a:gd name="T66" fmla="*/ 5869 w 5740"/>
                <a:gd name="T67" fmla="*/ 324 h 2098"/>
                <a:gd name="T68" fmla="*/ 6134 w 5740"/>
                <a:gd name="T69" fmla="*/ 186 h 2098"/>
                <a:gd name="T70" fmla="*/ 6365 w 5740"/>
                <a:gd name="T71" fmla="*/ 48 h 2098"/>
                <a:gd name="T72" fmla="*/ 6365 w 5740"/>
                <a:gd name="T73" fmla="*/ 0 h 2098"/>
                <a:gd name="T74" fmla="*/ 6365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2158 w 1955"/>
                <a:gd name="T1" fmla="*/ 485 h 1265"/>
                <a:gd name="T2" fmla="*/ 2099 w 1955"/>
                <a:gd name="T3" fmla="*/ 390 h 1265"/>
                <a:gd name="T4" fmla="*/ 1963 w 1955"/>
                <a:gd name="T5" fmla="*/ 306 h 1265"/>
                <a:gd name="T6" fmla="*/ 1744 w 1955"/>
                <a:gd name="T7" fmla="*/ 228 h 1265"/>
                <a:gd name="T8" fmla="*/ 1459 w 1955"/>
                <a:gd name="T9" fmla="*/ 162 h 1265"/>
                <a:gd name="T10" fmla="*/ 1109 w 1955"/>
                <a:gd name="T11" fmla="*/ 102 h 1265"/>
                <a:gd name="T12" fmla="*/ 712 w 1955"/>
                <a:gd name="T13" fmla="*/ 54 h 1265"/>
                <a:gd name="T14" fmla="*/ 260 w 1955"/>
                <a:gd name="T15" fmla="*/ 18 h 1265"/>
                <a:gd name="T16" fmla="*/ 0 w 1955"/>
                <a:gd name="T17" fmla="*/ 12 h 1265"/>
                <a:gd name="T18" fmla="*/ 464 w 1955"/>
                <a:gd name="T19" fmla="*/ 48 h 1265"/>
                <a:gd name="T20" fmla="*/ 911 w 1955"/>
                <a:gd name="T21" fmla="*/ 90 h 1265"/>
                <a:gd name="T22" fmla="*/ 1280 w 1955"/>
                <a:gd name="T23" fmla="*/ 144 h 1265"/>
                <a:gd name="T24" fmla="*/ 1577 w 1955"/>
                <a:gd name="T25" fmla="*/ 204 h 1265"/>
                <a:gd name="T26" fmla="*/ 1805 w 1955"/>
                <a:gd name="T27" fmla="*/ 276 h 1265"/>
                <a:gd name="T28" fmla="*/ 1992 w 1955"/>
                <a:gd name="T29" fmla="*/ 360 h 1265"/>
                <a:gd name="T30" fmla="*/ 2081 w 1955"/>
                <a:gd name="T31" fmla="*/ 443 h 1265"/>
                <a:gd name="T32" fmla="*/ 2099 w 1955"/>
                <a:gd name="T33" fmla="*/ 539 h 1265"/>
                <a:gd name="T34" fmla="*/ 2052 w 1955"/>
                <a:gd name="T35" fmla="*/ 629 h 1265"/>
                <a:gd name="T36" fmla="*/ 1934 w 1955"/>
                <a:gd name="T37" fmla="*/ 719 h 1265"/>
                <a:gd name="T38" fmla="*/ 1744 w 1955"/>
                <a:gd name="T39" fmla="*/ 809 h 1265"/>
                <a:gd name="T40" fmla="*/ 1494 w 1955"/>
                <a:gd name="T41" fmla="*/ 899 h 1265"/>
                <a:gd name="T42" fmla="*/ 1202 w 1955"/>
                <a:gd name="T43" fmla="*/ 989 h 1265"/>
                <a:gd name="T44" fmla="*/ 839 w 1955"/>
                <a:gd name="T45" fmla="*/ 1073 h 1265"/>
                <a:gd name="T46" fmla="*/ 440 w 1955"/>
                <a:gd name="T47" fmla="*/ 1157 h 1265"/>
                <a:gd name="T48" fmla="*/ 0 w 1955"/>
                <a:gd name="T49" fmla="*/ 1241 h 1265"/>
                <a:gd name="T50" fmla="*/ 248 w 1955"/>
                <a:gd name="T51" fmla="*/ 1223 h 1265"/>
                <a:gd name="T52" fmla="*/ 676 w 1955"/>
                <a:gd name="T53" fmla="*/ 1139 h 1265"/>
                <a:gd name="T54" fmla="*/ 1056 w 1955"/>
                <a:gd name="T55" fmla="*/ 1049 h 1265"/>
                <a:gd name="T56" fmla="*/ 1394 w 1955"/>
                <a:gd name="T57" fmla="*/ 959 h 1265"/>
                <a:gd name="T58" fmla="*/ 1678 w 1955"/>
                <a:gd name="T59" fmla="*/ 863 h 1265"/>
                <a:gd name="T60" fmla="*/ 1898 w 1955"/>
                <a:gd name="T61" fmla="*/ 767 h 1265"/>
                <a:gd name="T62" fmla="*/ 2058 w 1955"/>
                <a:gd name="T63" fmla="*/ 677 h 1265"/>
                <a:gd name="T64" fmla="*/ 2137 w 1955"/>
                <a:gd name="T65" fmla="*/ 581 h 1265"/>
                <a:gd name="T66" fmla="*/ 2158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5213 w 4694"/>
                <a:gd name="T1" fmla="*/ 797 h 2901"/>
                <a:gd name="T2" fmla="*/ 5179 w 4694"/>
                <a:gd name="T3" fmla="*/ 665 h 2901"/>
                <a:gd name="T4" fmla="*/ 5096 w 4694"/>
                <a:gd name="T5" fmla="*/ 540 h 2901"/>
                <a:gd name="T6" fmla="*/ 4961 w 4694"/>
                <a:gd name="T7" fmla="*/ 426 h 2901"/>
                <a:gd name="T8" fmla="*/ 4776 w 4694"/>
                <a:gd name="T9" fmla="*/ 312 h 2901"/>
                <a:gd name="T10" fmla="*/ 4535 w 4694"/>
                <a:gd name="T11" fmla="*/ 216 h 2901"/>
                <a:gd name="T12" fmla="*/ 4257 w 4694"/>
                <a:gd name="T13" fmla="*/ 120 h 2901"/>
                <a:gd name="T14" fmla="*/ 3931 w 4694"/>
                <a:gd name="T15" fmla="*/ 36 h 2901"/>
                <a:gd name="T16" fmla="*/ 3559 w 4694"/>
                <a:gd name="T17" fmla="*/ 0 h 2901"/>
                <a:gd name="T18" fmla="*/ 3931 w 4694"/>
                <a:gd name="T19" fmla="*/ 78 h 2901"/>
                <a:gd name="T20" fmla="*/ 4257 w 4694"/>
                <a:gd name="T21" fmla="*/ 162 h 2901"/>
                <a:gd name="T22" fmla="*/ 4535 w 4694"/>
                <a:gd name="T23" fmla="*/ 258 h 2901"/>
                <a:gd name="T24" fmla="*/ 4764 w 4694"/>
                <a:gd name="T25" fmla="*/ 366 h 2901"/>
                <a:gd name="T26" fmla="*/ 4936 w 4694"/>
                <a:gd name="T27" fmla="*/ 480 h 2901"/>
                <a:gd name="T28" fmla="*/ 5057 w 4694"/>
                <a:gd name="T29" fmla="*/ 605 h 2901"/>
                <a:gd name="T30" fmla="*/ 5121 w 4694"/>
                <a:gd name="T31" fmla="*/ 737 h 2901"/>
                <a:gd name="T32" fmla="*/ 5121 w 4694"/>
                <a:gd name="T33" fmla="*/ 875 h 2901"/>
                <a:gd name="T34" fmla="*/ 5077 w 4694"/>
                <a:gd name="T35" fmla="*/ 1001 h 2901"/>
                <a:gd name="T36" fmla="*/ 4989 w 4694"/>
                <a:gd name="T37" fmla="*/ 1127 h 2901"/>
                <a:gd name="T38" fmla="*/ 4854 w 4694"/>
                <a:gd name="T39" fmla="*/ 1259 h 2901"/>
                <a:gd name="T40" fmla="*/ 4685 w 4694"/>
                <a:gd name="T41" fmla="*/ 1385 h 2901"/>
                <a:gd name="T42" fmla="*/ 4470 w 4694"/>
                <a:gd name="T43" fmla="*/ 1517 h 2901"/>
                <a:gd name="T44" fmla="*/ 4222 w 4694"/>
                <a:gd name="T45" fmla="*/ 1648 h 2901"/>
                <a:gd name="T46" fmla="*/ 3939 w 4694"/>
                <a:gd name="T47" fmla="*/ 1774 h 2901"/>
                <a:gd name="T48" fmla="*/ 3620 w 4694"/>
                <a:gd name="T49" fmla="*/ 1906 h 2901"/>
                <a:gd name="T50" fmla="*/ 3268 w 4694"/>
                <a:gd name="T51" fmla="*/ 2032 h 2901"/>
                <a:gd name="T52" fmla="*/ 2883 w 4694"/>
                <a:gd name="T53" fmla="*/ 2164 h 2901"/>
                <a:gd name="T54" fmla="*/ 2470 w 4694"/>
                <a:gd name="T55" fmla="*/ 2284 h 2901"/>
                <a:gd name="T56" fmla="*/ 2022 w 4694"/>
                <a:gd name="T57" fmla="*/ 2410 h 2901"/>
                <a:gd name="T58" fmla="*/ 1561 w 4694"/>
                <a:gd name="T59" fmla="*/ 2530 h 2901"/>
                <a:gd name="T60" fmla="*/ 550 w 4694"/>
                <a:gd name="T61" fmla="*/ 2757 h 2901"/>
                <a:gd name="T62" fmla="*/ 0 w 4694"/>
                <a:gd name="T63" fmla="*/ 2901 h 2901"/>
                <a:gd name="T64" fmla="*/ 1068 w 4694"/>
                <a:gd name="T65" fmla="*/ 2674 h 2901"/>
                <a:gd name="T66" fmla="*/ 1819 w 4694"/>
                <a:gd name="T67" fmla="*/ 2494 h 2901"/>
                <a:gd name="T68" fmla="*/ 2288 w 4694"/>
                <a:gd name="T69" fmla="*/ 2374 h 2901"/>
                <a:gd name="T70" fmla="*/ 2721 w 4694"/>
                <a:gd name="T71" fmla="*/ 2248 h 2901"/>
                <a:gd name="T72" fmla="*/ 3128 w 4694"/>
                <a:gd name="T73" fmla="*/ 2116 h 2901"/>
                <a:gd name="T74" fmla="*/ 3500 w 4694"/>
                <a:gd name="T75" fmla="*/ 1984 h 2901"/>
                <a:gd name="T76" fmla="*/ 3845 w 4694"/>
                <a:gd name="T77" fmla="*/ 1858 h 2901"/>
                <a:gd name="T78" fmla="*/ 4151 w 4694"/>
                <a:gd name="T79" fmla="*/ 1720 h 2901"/>
                <a:gd name="T80" fmla="*/ 4425 w 4694"/>
                <a:gd name="T81" fmla="*/ 1589 h 2901"/>
                <a:gd name="T82" fmla="*/ 4658 w 4694"/>
                <a:gd name="T83" fmla="*/ 1457 h 2901"/>
                <a:gd name="T84" fmla="*/ 4854 w 4694"/>
                <a:gd name="T85" fmla="*/ 1325 h 2901"/>
                <a:gd name="T86" fmla="*/ 5009 w 4694"/>
                <a:gd name="T87" fmla="*/ 1193 h 2901"/>
                <a:gd name="T88" fmla="*/ 5121 w 4694"/>
                <a:gd name="T89" fmla="*/ 1061 h 2901"/>
                <a:gd name="T90" fmla="*/ 5186 w 4694"/>
                <a:gd name="T91" fmla="*/ 935 h 2901"/>
                <a:gd name="T92" fmla="*/ 5207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4176 w 3761"/>
                <a:gd name="T1" fmla="*/ 719 h 2356"/>
                <a:gd name="T2" fmla="*/ 4144 w 3761"/>
                <a:gd name="T3" fmla="*/ 599 h 2356"/>
                <a:gd name="T4" fmla="*/ 4059 w 3761"/>
                <a:gd name="T5" fmla="*/ 486 h 2356"/>
                <a:gd name="T6" fmla="*/ 3910 w 3761"/>
                <a:gd name="T7" fmla="*/ 378 h 2356"/>
                <a:gd name="T8" fmla="*/ 3720 w 3761"/>
                <a:gd name="T9" fmla="*/ 282 h 2356"/>
                <a:gd name="T10" fmla="*/ 3473 w 3761"/>
                <a:gd name="T11" fmla="*/ 192 h 2356"/>
                <a:gd name="T12" fmla="*/ 3181 w 3761"/>
                <a:gd name="T13" fmla="*/ 108 h 2356"/>
                <a:gd name="T14" fmla="*/ 2842 w 3761"/>
                <a:gd name="T15" fmla="*/ 36 h 2356"/>
                <a:gd name="T16" fmla="*/ 2476 w 3761"/>
                <a:gd name="T17" fmla="*/ 0 h 2356"/>
                <a:gd name="T18" fmla="*/ 2863 w 3761"/>
                <a:gd name="T19" fmla="*/ 72 h 2356"/>
                <a:gd name="T20" fmla="*/ 3194 w 3761"/>
                <a:gd name="T21" fmla="*/ 150 h 2356"/>
                <a:gd name="T22" fmla="*/ 3486 w 3761"/>
                <a:gd name="T23" fmla="*/ 234 h 2356"/>
                <a:gd name="T24" fmla="*/ 3720 w 3761"/>
                <a:gd name="T25" fmla="*/ 330 h 2356"/>
                <a:gd name="T26" fmla="*/ 3903 w 3761"/>
                <a:gd name="T27" fmla="*/ 432 h 2356"/>
                <a:gd name="T28" fmla="*/ 4027 w 3761"/>
                <a:gd name="T29" fmla="*/ 545 h 2356"/>
                <a:gd name="T30" fmla="*/ 4092 w 3761"/>
                <a:gd name="T31" fmla="*/ 665 h 2356"/>
                <a:gd name="T32" fmla="*/ 4098 w 3761"/>
                <a:gd name="T33" fmla="*/ 791 h 2356"/>
                <a:gd name="T34" fmla="*/ 4059 w 3761"/>
                <a:gd name="T35" fmla="*/ 887 h 2356"/>
                <a:gd name="T36" fmla="*/ 3992 w 3761"/>
                <a:gd name="T37" fmla="*/ 989 h 2356"/>
                <a:gd name="T38" fmla="*/ 3884 w 3761"/>
                <a:gd name="T39" fmla="*/ 1091 h 2356"/>
                <a:gd name="T40" fmla="*/ 3746 w 3761"/>
                <a:gd name="T41" fmla="*/ 1187 h 2356"/>
                <a:gd name="T42" fmla="*/ 3579 w 3761"/>
                <a:gd name="T43" fmla="*/ 1289 h 2356"/>
                <a:gd name="T44" fmla="*/ 3381 w 3761"/>
                <a:gd name="T45" fmla="*/ 1391 h 2356"/>
                <a:gd name="T46" fmla="*/ 3148 w 3761"/>
                <a:gd name="T47" fmla="*/ 1493 h 2356"/>
                <a:gd name="T48" fmla="*/ 2896 w 3761"/>
                <a:gd name="T49" fmla="*/ 1589 h 2356"/>
                <a:gd name="T50" fmla="*/ 2306 w 3761"/>
                <a:gd name="T51" fmla="*/ 1786 h 2356"/>
                <a:gd name="T52" fmla="*/ 1624 w 3761"/>
                <a:gd name="T53" fmla="*/ 1972 h 2356"/>
                <a:gd name="T54" fmla="*/ 854 w 3761"/>
                <a:gd name="T55" fmla="*/ 2158 h 2356"/>
                <a:gd name="T56" fmla="*/ 0 w 3761"/>
                <a:gd name="T57" fmla="*/ 2326 h 2356"/>
                <a:gd name="T58" fmla="*/ 434 w 3761"/>
                <a:gd name="T59" fmla="*/ 2272 h 2356"/>
                <a:gd name="T60" fmla="*/ 1274 w 3761"/>
                <a:gd name="T61" fmla="*/ 2092 h 2356"/>
                <a:gd name="T62" fmla="*/ 2010 w 3761"/>
                <a:gd name="T63" fmla="*/ 1900 h 2356"/>
                <a:gd name="T64" fmla="*/ 2656 w 3761"/>
                <a:gd name="T65" fmla="*/ 1702 h 2356"/>
                <a:gd name="T66" fmla="*/ 2944 w 3761"/>
                <a:gd name="T67" fmla="*/ 1607 h 2356"/>
                <a:gd name="T68" fmla="*/ 3201 w 3761"/>
                <a:gd name="T69" fmla="*/ 1505 h 2356"/>
                <a:gd name="T70" fmla="*/ 3434 w 3761"/>
                <a:gd name="T71" fmla="*/ 1403 h 2356"/>
                <a:gd name="T72" fmla="*/ 3641 w 3761"/>
                <a:gd name="T73" fmla="*/ 1301 h 2356"/>
                <a:gd name="T74" fmla="*/ 3812 w 3761"/>
                <a:gd name="T75" fmla="*/ 1193 h 2356"/>
                <a:gd name="T76" fmla="*/ 3951 w 3761"/>
                <a:gd name="T77" fmla="*/ 1091 h 2356"/>
                <a:gd name="T78" fmla="*/ 4059 w 3761"/>
                <a:gd name="T79" fmla="*/ 989 h 2356"/>
                <a:gd name="T80" fmla="*/ 4131 w 3761"/>
                <a:gd name="T81" fmla="*/ 887 h 2356"/>
                <a:gd name="T82" fmla="*/ 4170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3235 w 2924"/>
                <a:gd name="T1" fmla="*/ 647 h 1846"/>
                <a:gd name="T2" fmla="*/ 3182 w 2924"/>
                <a:gd name="T3" fmla="*/ 528 h 1846"/>
                <a:gd name="T4" fmla="*/ 3045 w 2924"/>
                <a:gd name="T5" fmla="*/ 414 h 1846"/>
                <a:gd name="T6" fmla="*/ 2830 w 2924"/>
                <a:gd name="T7" fmla="*/ 318 h 1846"/>
                <a:gd name="T8" fmla="*/ 2546 w 2924"/>
                <a:gd name="T9" fmla="*/ 228 h 1846"/>
                <a:gd name="T10" fmla="*/ 2194 w 2924"/>
                <a:gd name="T11" fmla="*/ 150 h 1846"/>
                <a:gd name="T12" fmla="*/ 1773 w 2924"/>
                <a:gd name="T13" fmla="*/ 78 h 1846"/>
                <a:gd name="T14" fmla="*/ 1310 w 2924"/>
                <a:gd name="T15" fmla="*/ 24 h 1846"/>
                <a:gd name="T16" fmla="*/ 760 w 2924"/>
                <a:gd name="T17" fmla="*/ 0 h 1846"/>
                <a:gd name="T18" fmla="*/ 1322 w 2924"/>
                <a:gd name="T19" fmla="*/ 48 h 1846"/>
                <a:gd name="T20" fmla="*/ 1791 w 2924"/>
                <a:gd name="T21" fmla="*/ 108 h 1846"/>
                <a:gd name="T22" fmla="*/ 2222 w 2924"/>
                <a:gd name="T23" fmla="*/ 180 h 1846"/>
                <a:gd name="T24" fmla="*/ 2574 w 2924"/>
                <a:gd name="T25" fmla="*/ 264 h 1846"/>
                <a:gd name="T26" fmla="*/ 2844 w 2924"/>
                <a:gd name="T27" fmla="*/ 360 h 1846"/>
                <a:gd name="T28" fmla="*/ 3045 w 2924"/>
                <a:gd name="T29" fmla="*/ 468 h 1846"/>
                <a:gd name="T30" fmla="*/ 3149 w 2924"/>
                <a:gd name="T31" fmla="*/ 587 h 1846"/>
                <a:gd name="T32" fmla="*/ 3169 w 2924"/>
                <a:gd name="T33" fmla="*/ 713 h 1846"/>
                <a:gd name="T34" fmla="*/ 3142 w 2924"/>
                <a:gd name="T35" fmla="*/ 785 h 1846"/>
                <a:gd name="T36" fmla="*/ 3089 w 2924"/>
                <a:gd name="T37" fmla="*/ 857 h 1846"/>
                <a:gd name="T38" fmla="*/ 2904 w 2924"/>
                <a:gd name="T39" fmla="*/ 1001 h 1846"/>
                <a:gd name="T40" fmla="*/ 2622 w 2924"/>
                <a:gd name="T41" fmla="*/ 1145 h 1846"/>
                <a:gd name="T42" fmla="*/ 2250 w 2924"/>
                <a:gd name="T43" fmla="*/ 1289 h 1846"/>
                <a:gd name="T44" fmla="*/ 1791 w 2924"/>
                <a:gd name="T45" fmla="*/ 1433 h 1846"/>
                <a:gd name="T46" fmla="*/ 1274 w 2924"/>
                <a:gd name="T47" fmla="*/ 1571 h 1846"/>
                <a:gd name="T48" fmla="*/ 670 w 2924"/>
                <a:gd name="T49" fmla="*/ 1702 h 1846"/>
                <a:gd name="T50" fmla="*/ 0 w 2924"/>
                <a:gd name="T51" fmla="*/ 1828 h 1846"/>
                <a:gd name="T52" fmla="*/ 344 w 2924"/>
                <a:gd name="T53" fmla="*/ 1780 h 1846"/>
                <a:gd name="T54" fmla="*/ 996 w 2924"/>
                <a:gd name="T55" fmla="*/ 1648 h 1846"/>
                <a:gd name="T56" fmla="*/ 1570 w 2924"/>
                <a:gd name="T57" fmla="*/ 1511 h 1846"/>
                <a:gd name="T58" fmla="*/ 2069 w 2924"/>
                <a:gd name="T59" fmla="*/ 1367 h 1846"/>
                <a:gd name="T60" fmla="*/ 2491 w 2924"/>
                <a:gd name="T61" fmla="*/ 1223 h 1846"/>
                <a:gd name="T62" fmla="*/ 2830 w 2924"/>
                <a:gd name="T63" fmla="*/ 1079 h 1846"/>
                <a:gd name="T64" fmla="*/ 3071 w 2924"/>
                <a:gd name="T65" fmla="*/ 929 h 1846"/>
                <a:gd name="T66" fmla="*/ 3182 w 2924"/>
                <a:gd name="T67" fmla="*/ 815 h 1846"/>
                <a:gd name="T68" fmla="*/ 3222 w 2924"/>
                <a:gd name="T69" fmla="*/ 743 h 1846"/>
                <a:gd name="T70" fmla="*/ 3235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1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56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656 w 1488"/>
                <a:gd name="T7" fmla="*/ 186 h 204"/>
                <a:gd name="T8" fmla="*/ 1564 w 1488"/>
                <a:gd name="T9" fmla="*/ 204 h 204"/>
                <a:gd name="T10" fmla="*/ 156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044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045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6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206 w 323"/>
                  <a:gd name="T13" fmla="*/ 18 h 162"/>
                  <a:gd name="T14" fmla="*/ 272 w 323"/>
                  <a:gd name="T15" fmla="*/ 54 h 162"/>
                  <a:gd name="T16" fmla="*/ 320 w 323"/>
                  <a:gd name="T17" fmla="*/ 90 h 162"/>
                  <a:gd name="T18" fmla="*/ 350 w 323"/>
                  <a:gd name="T19" fmla="*/ 114 h 162"/>
                  <a:gd name="T20" fmla="*/ 356 w 323"/>
                  <a:gd name="T21" fmla="*/ 126 h 162"/>
                  <a:gd name="T22" fmla="*/ 356 w 323"/>
                  <a:gd name="T23" fmla="*/ 126 h 162"/>
                  <a:gd name="T24" fmla="*/ 254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7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298 w 1250"/>
                  <a:gd name="T1" fmla="*/ 641 h 923"/>
                  <a:gd name="T2" fmla="*/ 1298 w 1250"/>
                  <a:gd name="T3" fmla="*/ 473 h 923"/>
                  <a:gd name="T4" fmla="*/ 1268 w 1250"/>
                  <a:gd name="T5" fmla="*/ 384 h 923"/>
                  <a:gd name="T6" fmla="*/ 1244 w 1250"/>
                  <a:gd name="T7" fmla="*/ 288 h 923"/>
                  <a:gd name="T8" fmla="*/ 1171 w 1250"/>
                  <a:gd name="T9" fmla="*/ 174 h 923"/>
                  <a:gd name="T10" fmla="*/ 1080 w 1250"/>
                  <a:gd name="T11" fmla="*/ 96 h 923"/>
                  <a:gd name="T12" fmla="*/ 1062 w 1250"/>
                  <a:gd name="T13" fmla="*/ 72 h 923"/>
                  <a:gd name="T14" fmla="*/ 990 w 1250"/>
                  <a:gd name="T15" fmla="*/ 18 h 923"/>
                  <a:gd name="T16" fmla="*/ 918 w 1250"/>
                  <a:gd name="T17" fmla="*/ 6 h 923"/>
                  <a:gd name="T18" fmla="*/ 778 w 1250"/>
                  <a:gd name="T19" fmla="*/ 24 h 923"/>
                  <a:gd name="T20" fmla="*/ 730 w 1250"/>
                  <a:gd name="T21" fmla="*/ 42 h 923"/>
                  <a:gd name="T22" fmla="*/ 634 w 1250"/>
                  <a:gd name="T23" fmla="*/ 120 h 923"/>
                  <a:gd name="T24" fmla="*/ 598 w 1250"/>
                  <a:gd name="T25" fmla="*/ 228 h 923"/>
                  <a:gd name="T26" fmla="*/ 575 w 1250"/>
                  <a:gd name="T27" fmla="*/ 348 h 923"/>
                  <a:gd name="T28" fmla="*/ 464 w 1250"/>
                  <a:gd name="T29" fmla="*/ 479 h 923"/>
                  <a:gd name="T30" fmla="*/ 446 w 1250"/>
                  <a:gd name="T31" fmla="*/ 539 h 923"/>
                  <a:gd name="T32" fmla="*/ 386 w 1250"/>
                  <a:gd name="T33" fmla="*/ 599 h 923"/>
                  <a:gd name="T34" fmla="*/ 338 w 1250"/>
                  <a:gd name="T35" fmla="*/ 629 h 923"/>
                  <a:gd name="T36" fmla="*/ 326 w 1250"/>
                  <a:gd name="T37" fmla="*/ 635 h 923"/>
                  <a:gd name="T38" fmla="*/ 290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73 w 1250"/>
                  <a:gd name="T47" fmla="*/ 869 h 923"/>
                  <a:gd name="T48" fmla="*/ 706 w 1250"/>
                  <a:gd name="T49" fmla="*/ 827 h 923"/>
                  <a:gd name="T50" fmla="*/ 766 w 1250"/>
                  <a:gd name="T51" fmla="*/ 725 h 923"/>
                  <a:gd name="T52" fmla="*/ 760 w 1250"/>
                  <a:gd name="T53" fmla="*/ 611 h 923"/>
                  <a:gd name="T54" fmla="*/ 875 w 1250"/>
                  <a:gd name="T55" fmla="*/ 551 h 923"/>
                  <a:gd name="T56" fmla="*/ 978 w 1250"/>
                  <a:gd name="T57" fmla="*/ 449 h 923"/>
                  <a:gd name="T58" fmla="*/ 1008 w 1250"/>
                  <a:gd name="T59" fmla="*/ 414 h 923"/>
                  <a:gd name="T60" fmla="*/ 1074 w 1250"/>
                  <a:gd name="T61" fmla="*/ 318 h 923"/>
                  <a:gd name="T62" fmla="*/ 1131 w 1250"/>
                  <a:gd name="T63" fmla="*/ 336 h 923"/>
                  <a:gd name="T64" fmla="*/ 1250 w 1250"/>
                  <a:gd name="T65" fmla="*/ 617 h 923"/>
                  <a:gd name="T66" fmla="*/ 1244 w 1250"/>
                  <a:gd name="T67" fmla="*/ 689 h 923"/>
                  <a:gd name="T68" fmla="*/ 1280 w 1250"/>
                  <a:gd name="T69" fmla="*/ 749 h 923"/>
                  <a:gd name="T70" fmla="*/ 1334 w 1250"/>
                  <a:gd name="T71" fmla="*/ 713 h 923"/>
                  <a:gd name="T72" fmla="*/ 1370 w 1250"/>
                  <a:gd name="T73" fmla="*/ 749 h 923"/>
                  <a:gd name="T74" fmla="*/ 1382 w 1250"/>
                  <a:gd name="T75" fmla="*/ 743 h 923"/>
                  <a:gd name="T76" fmla="*/ 760 w 1250"/>
                  <a:gd name="T77" fmla="*/ 264 h 923"/>
                  <a:gd name="T78" fmla="*/ 883 w 1250"/>
                  <a:gd name="T79" fmla="*/ 372 h 923"/>
                  <a:gd name="T80" fmla="*/ 857 w 1250"/>
                  <a:gd name="T81" fmla="*/ 443 h 923"/>
                  <a:gd name="T82" fmla="*/ 772 w 1250"/>
                  <a:gd name="T83" fmla="*/ 515 h 923"/>
                  <a:gd name="T84" fmla="*/ 724 w 1250"/>
                  <a:gd name="T85" fmla="*/ 569 h 923"/>
                  <a:gd name="T86" fmla="*/ 682 w 1250"/>
                  <a:gd name="T87" fmla="*/ 593 h 923"/>
                  <a:gd name="T88" fmla="*/ 640 w 1250"/>
                  <a:gd name="T89" fmla="*/ 617 h 923"/>
                  <a:gd name="T90" fmla="*/ 628 w 1250"/>
                  <a:gd name="T91" fmla="*/ 707 h 923"/>
                  <a:gd name="T92" fmla="*/ 386 w 1250"/>
                  <a:gd name="T93" fmla="*/ 755 h 923"/>
                  <a:gd name="T94" fmla="*/ 422 w 1250"/>
                  <a:gd name="T95" fmla="*/ 641 h 923"/>
                  <a:gd name="T96" fmla="*/ 458 w 1250"/>
                  <a:gd name="T97" fmla="*/ 647 h 923"/>
                  <a:gd name="T98" fmla="*/ 483 w 1250"/>
                  <a:gd name="T99" fmla="*/ 617 h 923"/>
                  <a:gd name="T100" fmla="*/ 634 w 1250"/>
                  <a:gd name="T101" fmla="*/ 515 h 923"/>
                  <a:gd name="T102" fmla="*/ 682 w 1250"/>
                  <a:gd name="T103" fmla="*/ 473 h 923"/>
                  <a:gd name="T104" fmla="*/ 706 w 1250"/>
                  <a:gd name="T105" fmla="*/ 396 h 923"/>
                  <a:gd name="T106" fmla="*/ 706 w 1250"/>
                  <a:gd name="T107" fmla="*/ 378 h 923"/>
                  <a:gd name="T108" fmla="*/ 730 w 1250"/>
                  <a:gd name="T109" fmla="*/ 270 h 923"/>
                  <a:gd name="T110" fmla="*/ 748 w 1250"/>
                  <a:gd name="T111" fmla="*/ 192 h 923"/>
                  <a:gd name="T112" fmla="*/ 760 w 1250"/>
                  <a:gd name="T113" fmla="*/ 264 h 923"/>
                  <a:gd name="T114" fmla="*/ 598 w 1250"/>
                  <a:gd name="T115" fmla="*/ 455 h 923"/>
                  <a:gd name="T116" fmla="*/ 700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8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9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0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1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2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3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4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81 w 72"/>
                  <a:gd name="T3" fmla="*/ 24 h 54"/>
                  <a:gd name="T4" fmla="*/ 93 w 72"/>
                  <a:gd name="T5" fmla="*/ 12 h 54"/>
                  <a:gd name="T6" fmla="*/ 99 w 72"/>
                  <a:gd name="T7" fmla="*/ 6 h 54"/>
                  <a:gd name="T8" fmla="*/ 105 w 72"/>
                  <a:gd name="T9" fmla="*/ 0 h 54"/>
                  <a:gd name="T10" fmla="*/ 75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5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6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7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320 w 287"/>
                  <a:gd name="T1" fmla="*/ 0 h 84"/>
                  <a:gd name="T2" fmla="*/ 0 w 287"/>
                  <a:gd name="T3" fmla="*/ 84 h 84"/>
                  <a:gd name="T4" fmla="*/ 201 w 287"/>
                  <a:gd name="T5" fmla="*/ 36 h 84"/>
                  <a:gd name="T6" fmla="*/ 114 w 287"/>
                  <a:gd name="T7" fmla="*/ 60 h 84"/>
                  <a:gd name="T8" fmla="*/ 309 w 287"/>
                  <a:gd name="T9" fmla="*/ 18 h 84"/>
                  <a:gd name="T10" fmla="*/ 320 w 287"/>
                  <a:gd name="T11" fmla="*/ 0 h 84"/>
                  <a:gd name="T12" fmla="*/ 320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8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9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0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1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2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3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4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5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6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7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8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9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6169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Klepnutím lze upravit styl předlohy nadpisů.</a:t>
            </a:r>
          </a:p>
        </p:txBody>
      </p:sp>
      <p:sp>
        <p:nvSpPr>
          <p:cNvPr id="176170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Klepnutím lze upravit styly předlohy textu.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</a:t>
            </a:r>
          </a:p>
          <a:p>
            <a:pPr lvl="4"/>
            <a:r>
              <a:rPr lang="en-GB" altLang="cs-CZ" smtClean="0"/>
              <a:t>Pátá úroveň</a:t>
            </a:r>
          </a:p>
        </p:txBody>
      </p:sp>
      <p:sp>
        <p:nvSpPr>
          <p:cNvPr id="176171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6172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6173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ADFC56-DFFA-46E9-BB67-B56147CB0682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6279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6125" y="1340768"/>
            <a:ext cx="7918648" cy="1165969"/>
          </a:xfrm>
        </p:spPr>
        <p:txBody>
          <a:bodyPr/>
          <a:lstStyle/>
          <a:p>
            <a:pPr algn="ctr"/>
            <a:r>
              <a:rPr lang="cs-CZ" sz="2800" dirty="0" smtClean="0"/>
              <a:t>Regionální pojetí konkurenceschopnosti</a:t>
            </a:r>
            <a:endParaRPr lang="cs-CZ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3200" dirty="0" smtClean="0"/>
              <a:t>Regionální ekonomie a politika II</a:t>
            </a:r>
          </a:p>
          <a:p>
            <a:r>
              <a:rPr lang="cs-CZ" dirty="0" smtClean="0"/>
              <a:t>Prof. RNDr. Milan Viturka, CSc.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395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>
            <a:spLocks/>
          </p:cNvSpPr>
          <p:nvPr/>
        </p:nvSpPr>
        <p:spPr>
          <a:xfrm>
            <a:off x="2195750" y="71696"/>
            <a:ext cx="4680506" cy="683264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1500" b="1" dirty="0" smtClean="0">
                <a:solidFill>
                  <a:srgbClr val="009900"/>
                </a:solidFill>
                <a:latin typeface="+mj-lt"/>
              </a:rPr>
              <a:t>Pořadí</a:t>
            </a:r>
            <a:r>
              <a:rPr lang="cs-CZ" sz="1500" b="1" dirty="0" smtClean="0">
                <a:solidFill>
                  <a:srgbClr val="009900"/>
                </a:solidFill>
                <a:latin typeface="+mj-lt"/>
              </a:rPr>
              <a:t> zemí světa podle HDP v PKS na obyvatele (2020)</a:t>
            </a:r>
          </a:p>
          <a:p>
            <a:endParaRPr lang="cs-CZ" sz="1200" b="1" dirty="0" smtClean="0">
              <a:solidFill>
                <a:srgbClr val="009900"/>
              </a:solidFill>
              <a:latin typeface="+mj-lt"/>
            </a:endParaRPr>
          </a:p>
          <a:p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1 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	 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Luxemburg  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	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           122,740</a:t>
            </a:r>
            <a:endParaRPr lang="cs-CZ" sz="1200" b="1" dirty="0">
              <a:solidFill>
                <a:srgbClr val="009900"/>
              </a:solidFill>
              <a:latin typeface="+mj-lt"/>
            </a:endParaRP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2 	 Singapore 	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                                102,742</a:t>
            </a:r>
            <a:endParaRPr lang="cs-CZ" sz="1200" b="1" dirty="0">
              <a:solidFill>
                <a:srgbClr val="009900"/>
              </a:solidFill>
              <a:latin typeface="+mj-lt"/>
            </a:endParaRP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3 	 Ireland 	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                                  99,239</a:t>
            </a:r>
            <a:endParaRPr lang="cs-CZ" sz="1200" b="1" dirty="0">
              <a:solidFill>
                <a:srgbClr val="009900"/>
              </a:solidFill>
              <a:latin typeface="+mj-lt"/>
            </a:endParaRP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4 	 Qatar 	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                                  97,262</a:t>
            </a:r>
            <a:endParaRPr lang="cs-CZ" sz="1200" b="1" dirty="0">
              <a:solidFill>
                <a:srgbClr val="009900"/>
              </a:solidFill>
              <a:latin typeface="+mj-lt"/>
            </a:endParaRPr>
          </a:p>
          <a:p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5 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	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Switzerland 	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             75,880</a:t>
            </a:r>
            <a:endParaRPr lang="cs-CZ" sz="1200" b="1" dirty="0">
              <a:solidFill>
                <a:srgbClr val="009900"/>
              </a:solidFill>
              <a:latin typeface="+mj-lt"/>
            </a:endParaRP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6 	 Norway 	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                                  69,171</a:t>
            </a:r>
            <a:endParaRPr lang="cs-CZ" sz="1200" b="1" dirty="0">
              <a:solidFill>
                <a:srgbClr val="009900"/>
              </a:solidFill>
              <a:latin typeface="+mj-lt"/>
            </a:endParaRP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7 	 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United States.                               68,309</a:t>
            </a:r>
            <a:endParaRPr lang="cs-CZ" sz="1200" b="1" dirty="0">
              <a:solidFill>
                <a:srgbClr val="009900"/>
              </a:solidFill>
              <a:latin typeface="+mj-lt"/>
            </a:endParaRPr>
          </a:p>
          <a:p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8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	 Brunei 	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                                  64,405</a:t>
            </a:r>
            <a:endParaRPr lang="cs-CZ" sz="1200" b="1" dirty="0">
              <a:solidFill>
                <a:srgbClr val="009900"/>
              </a:solidFill>
              <a:latin typeface="+mj-lt"/>
            </a:endParaRPr>
          </a:p>
          <a:p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9 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	 San Marino 	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                                  61,508</a:t>
            </a:r>
            <a:endParaRPr lang="cs-CZ" sz="1200" b="1" dirty="0">
              <a:solidFill>
                <a:srgbClr val="009900"/>
              </a:solidFill>
              <a:latin typeface="+mj-lt"/>
            </a:endParaRP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10 	 Denmark 	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                                  61,478</a:t>
            </a:r>
            <a:endParaRPr lang="cs-CZ" sz="1200" b="1" dirty="0">
              <a:solidFill>
                <a:srgbClr val="009900"/>
              </a:solidFill>
              <a:latin typeface="+mj-lt"/>
            </a:endParaRP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11 	 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Netherland. 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	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             60,461</a:t>
            </a:r>
            <a:endParaRPr lang="cs-CZ" sz="1200" b="1" dirty="0">
              <a:solidFill>
                <a:srgbClr val="009900"/>
              </a:solidFill>
              <a:latin typeface="+mj-lt"/>
            </a:endParaRPr>
          </a:p>
          <a:p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12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	 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United Arab </a:t>
            </a:r>
            <a:r>
              <a:rPr lang="en-GB" sz="1200" b="1" dirty="0" smtClean="0">
                <a:solidFill>
                  <a:srgbClr val="009900"/>
                </a:solidFill>
                <a:latin typeface="+mj-lt"/>
              </a:rPr>
              <a:t>Emirates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                  59,844</a:t>
            </a:r>
            <a:endParaRPr lang="cs-CZ" sz="1200" b="1" dirty="0">
              <a:solidFill>
                <a:srgbClr val="009900"/>
              </a:solidFill>
              <a:latin typeface="+mj-lt"/>
            </a:endParaRPr>
          </a:p>
          <a:p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13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	 Taiwan 	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                                  59,398</a:t>
            </a:r>
            <a:endParaRPr lang="cs-CZ" sz="1200" b="1" dirty="0">
              <a:solidFill>
                <a:srgbClr val="009900"/>
              </a:solidFill>
              <a:latin typeface="+mj-lt"/>
            </a:endParaRP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14	 Iceland 	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                                  58,151</a:t>
            </a:r>
            <a:endParaRPr lang="cs-CZ" sz="1200" b="1" dirty="0">
              <a:solidFill>
                <a:srgbClr val="009900"/>
              </a:solidFill>
              <a:latin typeface="+mj-lt"/>
            </a:endParaRP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15	 Austria 	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                                  57,891</a:t>
            </a:r>
            <a:endParaRPr lang="cs-CZ" sz="1200" b="1" dirty="0">
              <a:solidFill>
                <a:srgbClr val="009900"/>
              </a:solidFill>
              <a:latin typeface="+mj-lt"/>
            </a:endParaRP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16 	 Germany 	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                                  56,956</a:t>
            </a:r>
            <a:endParaRPr lang="cs-CZ" sz="1200" b="1" dirty="0">
              <a:solidFill>
                <a:srgbClr val="009900"/>
              </a:solidFill>
              <a:latin typeface="+mj-lt"/>
            </a:endParaRP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17 	 Sweden 	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                                  55,566</a:t>
            </a:r>
            <a:endParaRPr lang="cs-CZ" sz="1200" b="1" dirty="0">
              <a:solidFill>
                <a:srgbClr val="009900"/>
              </a:solidFill>
              <a:latin typeface="+mj-lt"/>
            </a:endParaRP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18	 Australia 	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                                  54,891</a:t>
            </a:r>
            <a:endParaRPr lang="cs-CZ" sz="1200" b="1" dirty="0">
              <a:solidFill>
                <a:srgbClr val="009900"/>
              </a:solidFill>
              <a:latin typeface="+mj-lt"/>
            </a:endParaRP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19	 Belgium 	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                                  53,973</a:t>
            </a:r>
            <a:endParaRPr lang="cs-CZ" sz="1200" b="1" dirty="0">
              <a:solidFill>
                <a:srgbClr val="009900"/>
              </a:solidFill>
              <a:latin typeface="+mj-lt"/>
            </a:endParaRP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20 	 Finland 	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                                  51,867</a:t>
            </a:r>
            <a:endParaRPr lang="cs-CZ" sz="1200" b="1" dirty="0">
              <a:solidFill>
                <a:srgbClr val="009900"/>
              </a:solidFill>
              <a:latin typeface="+mj-lt"/>
            </a:endParaRP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21	 Canada 	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                                  51,713</a:t>
            </a:r>
            <a:endParaRPr lang="cs-CZ" sz="1200" b="1" dirty="0">
              <a:solidFill>
                <a:srgbClr val="009900"/>
              </a:solidFill>
              <a:latin typeface="+mj-lt"/>
            </a:endParaRP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22 	 Bahrain 	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                                  50,284</a:t>
            </a:r>
            <a:endParaRPr lang="cs-CZ" sz="1200" b="1" dirty="0">
              <a:solidFill>
                <a:srgbClr val="009900"/>
              </a:solidFill>
              <a:latin typeface="+mj-lt"/>
            </a:endParaRP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23 	 France 	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                                  49,492</a:t>
            </a:r>
            <a:endParaRPr lang="cs-CZ" sz="1200" b="1" dirty="0">
              <a:solidFill>
                <a:srgbClr val="009900"/>
              </a:solidFill>
              <a:latin typeface="+mj-lt"/>
            </a:endParaRP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24 	 Saudi 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Arabia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	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             48,099</a:t>
            </a:r>
            <a:endParaRPr lang="cs-CZ" sz="1200" b="1" dirty="0">
              <a:solidFill>
                <a:srgbClr val="009900"/>
              </a:solidFill>
              <a:latin typeface="+mj-lt"/>
            </a:endParaRP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25	 United </a:t>
            </a:r>
            <a:r>
              <a:rPr lang="en-GB" sz="1200" b="1" dirty="0" smtClean="0">
                <a:solidFill>
                  <a:srgbClr val="009900"/>
                </a:solidFill>
                <a:latin typeface="+mj-lt"/>
              </a:rPr>
              <a:t>Kingdom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                           47,089</a:t>
            </a:r>
            <a:endParaRPr lang="cs-CZ" sz="1200" b="1" dirty="0">
              <a:solidFill>
                <a:srgbClr val="009900"/>
              </a:solidFill>
              <a:latin typeface="+mj-lt"/>
            </a:endParaRPr>
          </a:p>
          <a:p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26 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	 South 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Korea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	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             47,027</a:t>
            </a:r>
            <a:endParaRPr lang="cs-CZ" sz="1200" b="1" dirty="0">
              <a:solidFill>
                <a:srgbClr val="009900"/>
              </a:solidFill>
              <a:latin typeface="+mj-lt"/>
            </a:endParaRPr>
          </a:p>
          <a:p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27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	 Malta 	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                                  45,042</a:t>
            </a:r>
            <a:endParaRPr lang="cs-CZ" sz="1200" b="1" dirty="0">
              <a:solidFill>
                <a:srgbClr val="009900"/>
              </a:solidFill>
              <a:latin typeface="+mj-lt"/>
            </a:endParaRPr>
          </a:p>
          <a:p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28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	 Japan 	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                                  44,585</a:t>
            </a:r>
            <a:endParaRPr lang="cs-CZ" sz="1200" b="1" dirty="0">
              <a:solidFill>
                <a:srgbClr val="009900"/>
              </a:solidFill>
              <a:latin typeface="+mj-lt"/>
            </a:endParaRPr>
          </a:p>
          <a:p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29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	 New </a:t>
            </a:r>
            <a:r>
              <a:rPr lang="en-GB" sz="1200" b="1" dirty="0" smtClean="0">
                <a:solidFill>
                  <a:srgbClr val="009900"/>
                </a:solidFill>
                <a:latin typeface="+mj-lt"/>
              </a:rPr>
              <a:t>Zealand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                                 44,226</a:t>
            </a:r>
            <a:endParaRPr lang="cs-CZ" sz="1200" b="1" dirty="0">
              <a:solidFill>
                <a:srgbClr val="009900"/>
              </a:solidFill>
              <a:latin typeface="+mj-lt"/>
            </a:endParaRPr>
          </a:p>
          <a:p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30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	 Italy 	</a:t>
            </a:r>
            <a:r>
              <a:rPr lang="cs-CZ" sz="1200" b="1" dirty="0" smtClean="0">
                <a:solidFill>
                  <a:srgbClr val="009900"/>
                </a:solidFill>
                <a:latin typeface="+mj-lt"/>
              </a:rPr>
              <a:t>                                  43,376</a:t>
            </a:r>
            <a:endParaRPr lang="cs-CZ" sz="1200" b="1" dirty="0">
              <a:solidFill>
                <a:srgbClr val="009900"/>
              </a:solidFill>
              <a:latin typeface="+mj-lt"/>
            </a:endParaRPr>
          </a:p>
          <a:p>
            <a:pPr marL="228600" indent="-228600">
              <a:buAutoNum type="arabicPlain" startAt="31"/>
            </a:pPr>
            <a:r>
              <a:rPr lang="cs-CZ" sz="1200" b="1" dirty="0" smtClean="0">
                <a:solidFill>
                  <a:srgbClr val="0070C0"/>
                </a:solidFill>
                <a:latin typeface="+mj-lt"/>
              </a:rPr>
              <a:t>                Czech Republic                             42,956</a:t>
            </a:r>
          </a:p>
          <a:p>
            <a:r>
              <a:rPr lang="cs-CZ" sz="1200" b="1" dirty="0" smtClean="0">
                <a:solidFill>
                  <a:srgbClr val="FF0000"/>
                </a:solidFill>
                <a:latin typeface="+mj-lt"/>
              </a:rPr>
              <a:t>                     European Union                            46,888</a:t>
            </a:r>
            <a:endParaRPr lang="cs-CZ" sz="1200" dirty="0" smtClean="0">
              <a:solidFill>
                <a:srgbClr val="009900"/>
              </a:solidFill>
              <a:latin typeface="+mj-lt"/>
            </a:endParaRPr>
          </a:p>
          <a:p>
            <a:pPr marL="228600" indent="-228600">
              <a:buAutoNum type="arabicPlain" startAt="30"/>
            </a:pPr>
            <a:endParaRPr lang="cs-CZ" sz="1200" dirty="0">
              <a:solidFill>
                <a:srgbClr val="0099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497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838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76672"/>
            <a:ext cx="7125292" cy="6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smtClean="0"/>
              <a:t>Nástroje podpory konkurenceschopnosti ze strany státu i regionů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rozvoj </a:t>
            </a:r>
            <a:r>
              <a:rPr lang="cs-CZ" sz="3200" dirty="0"/>
              <a:t>systémů vzdělávání, vědy a </a:t>
            </a:r>
            <a:r>
              <a:rPr lang="cs-CZ" sz="3200" dirty="0" smtClean="0"/>
              <a:t>výzkumu</a:t>
            </a:r>
          </a:p>
          <a:p>
            <a:r>
              <a:rPr lang="cs-CZ" sz="3200" dirty="0"/>
              <a:t>t</a:t>
            </a:r>
            <a:r>
              <a:rPr lang="cs-CZ" sz="3200" dirty="0" smtClean="0"/>
              <a:t>vorba </a:t>
            </a:r>
            <a:r>
              <a:rPr lang="cs-CZ" sz="3200" dirty="0"/>
              <a:t>a </a:t>
            </a:r>
            <a:r>
              <a:rPr lang="cs-CZ" sz="3200" dirty="0" smtClean="0"/>
              <a:t>transfer inovací</a:t>
            </a:r>
          </a:p>
          <a:p>
            <a:r>
              <a:rPr lang="cs-CZ" sz="3200" dirty="0" smtClean="0"/>
              <a:t>výstavba </a:t>
            </a:r>
            <a:r>
              <a:rPr lang="cs-CZ" sz="3200" dirty="0"/>
              <a:t>podnikatelské a technické infrastruktury (včetně podpory </a:t>
            </a:r>
            <a:r>
              <a:rPr lang="cs-CZ" sz="3200" dirty="0" smtClean="0"/>
              <a:t>ICT)</a:t>
            </a:r>
          </a:p>
          <a:p>
            <a:r>
              <a:rPr lang="cs-CZ" sz="3200" dirty="0" smtClean="0"/>
              <a:t>optimalizace </a:t>
            </a:r>
            <a:r>
              <a:rPr lang="cs-CZ" sz="3200" dirty="0"/>
              <a:t>systémů daní a regulace (včetně daňových pobídek pro soukromé investice do vědy a výzkumu</a:t>
            </a:r>
            <a:r>
              <a:rPr lang="cs-CZ" sz="3200" dirty="0" smtClean="0"/>
              <a:t>)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93048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19336"/>
          </a:xfrm>
        </p:spPr>
        <p:txBody>
          <a:bodyPr>
            <a:noAutofit/>
          </a:bodyPr>
          <a:lstStyle/>
          <a:p>
            <a:pPr algn="ctr"/>
            <a:r>
              <a:rPr lang="cs-CZ" sz="2800" dirty="0" smtClean="0"/>
              <a:t>Podpora konkurenceschopnosti v E</a:t>
            </a:r>
            <a:r>
              <a:rPr lang="cs-CZ" sz="3200" dirty="0" smtClean="0"/>
              <a:t>U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200" b="1" dirty="0" smtClean="0"/>
              <a:t>Lisabonská strategie (2000)</a:t>
            </a:r>
          </a:p>
          <a:p>
            <a:r>
              <a:rPr lang="cs-CZ" sz="2800" dirty="0" smtClean="0"/>
              <a:t>hlavním </a:t>
            </a:r>
            <a:r>
              <a:rPr lang="cs-CZ" sz="2800" dirty="0"/>
              <a:t>cílem bylo dosažení pozice EU jako „nejkonkurenceschopnější a nejdynamičtější znalostní ekonomiky“ v časovém horizontu do roku </a:t>
            </a:r>
            <a:r>
              <a:rPr lang="cs-CZ" sz="2800" dirty="0" smtClean="0"/>
              <a:t>2010</a:t>
            </a:r>
          </a:p>
          <a:p>
            <a:r>
              <a:rPr lang="cs-CZ" sz="2800" b="1" dirty="0" smtClean="0"/>
              <a:t>Znalostní ekonomika: </a:t>
            </a:r>
            <a:r>
              <a:rPr lang="cs-CZ" sz="2800" dirty="0"/>
              <a:t>ekonomika založená na tvorbě a transferu znalostí a inovací (v interakci s rozvojem vědy a výzkumu) a růstu vzdělanosti obyvatelstva, které jsou pokládány za klíčové faktory udržení resp. posílení její dlouhodobé konkurenceschopnosti</a:t>
            </a:r>
            <a:endParaRPr lang="cs-CZ" sz="3600" b="1" dirty="0"/>
          </a:p>
          <a:p>
            <a:endParaRPr lang="cs-CZ" sz="1600" i="1" dirty="0" smtClean="0"/>
          </a:p>
        </p:txBody>
      </p:sp>
    </p:spTree>
    <p:extLst>
      <p:ext uri="{BB962C8B-B14F-4D97-AF65-F5344CB8AC3E}">
        <p14:creationId xmlns:p14="http://schemas.microsoft.com/office/powerpoint/2010/main" val="209658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/>
              <a:t>Podpora konkurenceschopnosti v EU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b="1" dirty="0" smtClean="0"/>
              <a:t>Horizont </a:t>
            </a:r>
            <a:r>
              <a:rPr lang="pt-BR" b="1" dirty="0"/>
              <a:t>2020 – rámcový program pro výzkum a inovace</a:t>
            </a:r>
            <a:endParaRPr lang="cs-CZ" b="1" dirty="0"/>
          </a:p>
          <a:p>
            <a:pPr lvl="1"/>
            <a:r>
              <a:rPr lang="cs-CZ" sz="1900" dirty="0"/>
              <a:t>největší a nejvýznamnější program financující na evropské úrovni vědu, výzkum a inovace v letech 2014-2020</a:t>
            </a:r>
          </a:p>
          <a:p>
            <a:pPr lvl="1"/>
            <a:r>
              <a:rPr lang="cs-CZ" sz="1900" dirty="0"/>
              <a:t>navazuje na </a:t>
            </a:r>
            <a:r>
              <a:rPr lang="cs-CZ" sz="1900" dirty="0" err="1"/>
              <a:t>na</a:t>
            </a:r>
            <a:r>
              <a:rPr lang="cs-CZ" sz="1900" dirty="0"/>
              <a:t> 7. rámcový program pro výzkum, technologický rozvoj a demonstrace (2007-2013)</a:t>
            </a:r>
          </a:p>
          <a:p>
            <a:pPr lvl="1"/>
            <a:r>
              <a:rPr lang="cs-CZ" sz="1900" dirty="0"/>
              <a:t>důraz </a:t>
            </a:r>
            <a:r>
              <a:rPr lang="cs-CZ" sz="1900" dirty="0" smtClean="0"/>
              <a:t>kladen </a:t>
            </a:r>
            <a:r>
              <a:rPr lang="cs-CZ" sz="1900" dirty="0"/>
              <a:t>na vědeckou excelenci, na inovace, na účast malých a středních </a:t>
            </a:r>
            <a:r>
              <a:rPr lang="pl-PL" sz="1900" dirty="0"/>
              <a:t>podniků, na společenský dopad a na spolupráci mezi týmy v rámci EU i mimo </a:t>
            </a:r>
            <a:r>
              <a:rPr lang="pl-PL" sz="1900" dirty="0" smtClean="0"/>
              <a:t>ni</a:t>
            </a:r>
            <a:endParaRPr lang="pl-PL" sz="1900" dirty="0"/>
          </a:p>
          <a:p>
            <a:pPr lvl="1"/>
            <a:r>
              <a:rPr lang="cs-CZ" sz="1900" dirty="0"/>
              <a:t>cílová skupina: výzkumní pracovníci, firmy, nevládní a neziskové organizace, občanská sdružení, různé asociace sdružující zájmové skupiny v oblastech výzkumu a </a:t>
            </a:r>
            <a:r>
              <a:rPr lang="cs-CZ" sz="1900" dirty="0" smtClean="0"/>
              <a:t>průmyslu</a:t>
            </a:r>
            <a:endParaRPr lang="cs-CZ" sz="1900" dirty="0"/>
          </a:p>
          <a:p>
            <a:pPr lvl="1"/>
            <a:r>
              <a:rPr lang="cs-CZ" sz="1900" dirty="0" err="1"/>
              <a:t>Focus</a:t>
            </a:r>
            <a:r>
              <a:rPr lang="cs-CZ" sz="1900" dirty="0"/>
              <a:t> </a:t>
            </a:r>
            <a:r>
              <a:rPr lang="cs-CZ" sz="1900" dirty="0" err="1"/>
              <a:t>areas</a:t>
            </a:r>
            <a:r>
              <a:rPr lang="cs-CZ" sz="1900" dirty="0"/>
              <a:t>: Personalizované zdravotnictví a péče, Zabezpečení potravin, Modrý růst: zpřístupnění potenciálu moří a oceánů, Chytrá města, Konkurenceschopná nízkouhlíková energetika, Energetická účinnost, Mobilita pro růst, Odpady: zdroj k recyklaci, opětovnému využití a nahrazení surovin, Inovace v oblasti vody, Překonání krize: nové strategie, myšlenky a vládnoucí struktury Evropy, Odolnost vůči katastrofám: ochrana společnosti včetně adaptací na změnu klimatu, Digitální bezpečnost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733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smtClean="0"/>
              <a:t>Tvorba znalostí versus tvorba dovedností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04184"/>
          </a:xfrm>
        </p:spPr>
        <p:txBody>
          <a:bodyPr>
            <a:noAutofit/>
          </a:bodyPr>
          <a:lstStyle/>
          <a:p>
            <a:pPr lvl="0" hangingPunct="0"/>
            <a:r>
              <a:rPr lang="cs-CZ" sz="2800" dirty="0"/>
              <a:t>Znalosti (akumulované v teorii) jsou považovány za základní předpoklad pro získávání dovedností (akumulované v praxi) vztahujících se k plnění konkrétních činností</a:t>
            </a:r>
            <a:r>
              <a:rPr lang="cs-CZ" sz="2800" dirty="0" smtClean="0"/>
              <a:t>.</a:t>
            </a:r>
          </a:p>
          <a:p>
            <a:pPr lvl="0" hangingPunct="0"/>
            <a:r>
              <a:rPr lang="cs-CZ" sz="2800" dirty="0"/>
              <a:t>procesy vzniku a šíření </a:t>
            </a:r>
            <a:r>
              <a:rPr lang="cs-CZ" sz="2800" b="1" dirty="0" smtClean="0"/>
              <a:t>znalostí</a:t>
            </a:r>
            <a:r>
              <a:rPr lang="cs-CZ" sz="2800" dirty="0" smtClean="0"/>
              <a:t> - univerzální charakter, globální dimenze</a:t>
            </a:r>
          </a:p>
          <a:p>
            <a:pPr lvl="0" hangingPunct="0"/>
            <a:r>
              <a:rPr lang="cs-CZ" sz="2800" dirty="0" smtClean="0"/>
              <a:t>procesy </a:t>
            </a:r>
            <a:r>
              <a:rPr lang="cs-CZ" sz="2800" dirty="0"/>
              <a:t>vzniku a šíření </a:t>
            </a:r>
            <a:r>
              <a:rPr lang="cs-CZ" sz="2800" b="1" dirty="0" smtClean="0"/>
              <a:t>dovedností</a:t>
            </a:r>
            <a:r>
              <a:rPr lang="cs-CZ" sz="2800" dirty="0" smtClean="0"/>
              <a:t> - odvětvově </a:t>
            </a:r>
            <a:r>
              <a:rPr lang="cs-CZ" sz="2800" dirty="0"/>
              <a:t>specifický </a:t>
            </a:r>
            <a:r>
              <a:rPr lang="cs-CZ" sz="2800" dirty="0" smtClean="0"/>
              <a:t>charakter, mikroekonomická dimenze</a:t>
            </a:r>
          </a:p>
        </p:txBody>
      </p:sp>
    </p:spTree>
    <p:extLst>
      <p:ext uri="{BB962C8B-B14F-4D97-AF65-F5344CB8AC3E}">
        <p14:creationId xmlns:p14="http://schemas.microsoft.com/office/powerpoint/2010/main" val="194253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smtClean="0"/>
              <a:t>Inovační politika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2880" lvl="1"/>
            <a:r>
              <a:rPr lang="cs-CZ" sz="2400" b="1" dirty="0"/>
              <a:t>Tvorba regionálních inovačních </a:t>
            </a:r>
            <a:r>
              <a:rPr lang="cs-CZ" sz="2400" b="1" dirty="0" smtClean="0"/>
              <a:t>strategií </a:t>
            </a:r>
            <a:r>
              <a:rPr lang="cs-CZ" sz="2400" b="1" dirty="0"/>
              <a:t>– </a:t>
            </a:r>
            <a:r>
              <a:rPr lang="cs-CZ" sz="2400" b="1" dirty="0" smtClean="0"/>
              <a:t>cíle</a:t>
            </a:r>
            <a:endParaRPr lang="cs-CZ" sz="2400" b="1" dirty="0"/>
          </a:p>
          <a:p>
            <a:pPr lvl="2" hangingPunct="0"/>
            <a:r>
              <a:rPr lang="cs-CZ" sz="2000" dirty="0" smtClean="0"/>
              <a:t>finanční </a:t>
            </a:r>
            <a:r>
              <a:rPr lang="cs-CZ" sz="2000" dirty="0"/>
              <a:t>podpora inovačních projektů MSP</a:t>
            </a:r>
          </a:p>
          <a:p>
            <a:pPr lvl="2" hangingPunct="0"/>
            <a:r>
              <a:rPr lang="cs-CZ" sz="2000" dirty="0" smtClean="0"/>
              <a:t>podpora </a:t>
            </a:r>
            <a:r>
              <a:rPr lang="cs-CZ" sz="2000" dirty="0"/>
              <a:t>společného výzkumu a vývoje </a:t>
            </a:r>
          </a:p>
          <a:p>
            <a:pPr lvl="2" hangingPunct="0"/>
            <a:r>
              <a:rPr lang="cs-CZ" sz="2000" dirty="0" smtClean="0"/>
              <a:t>rozvoj </a:t>
            </a:r>
            <a:r>
              <a:rPr lang="cs-CZ" sz="2000" dirty="0"/>
              <a:t>inovační </a:t>
            </a:r>
            <a:r>
              <a:rPr lang="cs-CZ" sz="2000" dirty="0" smtClean="0"/>
              <a:t>infrastruktury</a:t>
            </a:r>
            <a:endParaRPr lang="cs-CZ" sz="2000" dirty="0"/>
          </a:p>
          <a:p>
            <a:pPr lvl="2" hangingPunct="0"/>
            <a:r>
              <a:rPr lang="cs-CZ" sz="2000" dirty="0" smtClean="0"/>
              <a:t>přenos </a:t>
            </a:r>
            <a:r>
              <a:rPr lang="cs-CZ" sz="2000" dirty="0"/>
              <a:t>výsledků výzkumu a vývoje do komerční (podnikatelské) </a:t>
            </a:r>
            <a:r>
              <a:rPr lang="cs-CZ" sz="2000" dirty="0" smtClean="0"/>
              <a:t>praxe</a:t>
            </a:r>
            <a:endParaRPr lang="cs-CZ" dirty="0" smtClean="0"/>
          </a:p>
          <a:p>
            <a:pPr hangingPunct="0"/>
            <a:r>
              <a:rPr lang="cs-CZ" b="1" dirty="0" smtClean="0"/>
              <a:t>Nástroje </a:t>
            </a:r>
            <a:r>
              <a:rPr lang="cs-CZ" b="1" dirty="0"/>
              <a:t>zaměřené na podporu inovačních </a:t>
            </a:r>
            <a:r>
              <a:rPr lang="cs-CZ" b="1" dirty="0" smtClean="0"/>
              <a:t>aktivit</a:t>
            </a:r>
          </a:p>
          <a:p>
            <a:pPr lvl="1" hangingPunct="0"/>
            <a:r>
              <a:rPr lang="cs-CZ" dirty="0" smtClean="0"/>
              <a:t>podpora </a:t>
            </a:r>
            <a:r>
              <a:rPr lang="cs-CZ" dirty="0"/>
              <a:t>zakládání společných výzkumných </a:t>
            </a:r>
            <a:r>
              <a:rPr lang="cs-CZ" dirty="0" smtClean="0"/>
              <a:t>center</a:t>
            </a:r>
          </a:p>
          <a:p>
            <a:pPr lvl="1" hangingPunct="0"/>
            <a:r>
              <a:rPr lang="cs-CZ" dirty="0"/>
              <a:t>vytváření sítí/klastrů firem</a:t>
            </a:r>
            <a:endParaRPr lang="cs-CZ" dirty="0" smtClean="0"/>
          </a:p>
          <a:p>
            <a:r>
              <a:rPr lang="cs-CZ" b="1" dirty="0"/>
              <a:t>N</a:t>
            </a:r>
            <a:r>
              <a:rPr lang="cs-CZ" b="1" dirty="0" smtClean="0"/>
              <a:t>ástroje </a:t>
            </a:r>
            <a:r>
              <a:rPr lang="cs-CZ" b="1" dirty="0"/>
              <a:t>zaměřené na vytváření </a:t>
            </a:r>
            <a:r>
              <a:rPr lang="cs-CZ" b="1" dirty="0" err="1"/>
              <a:t>proinovačního</a:t>
            </a:r>
            <a:r>
              <a:rPr lang="cs-CZ" b="1" dirty="0"/>
              <a:t> </a:t>
            </a:r>
            <a:r>
              <a:rPr lang="cs-CZ" b="1" dirty="0" smtClean="0"/>
              <a:t>prostředí</a:t>
            </a:r>
          </a:p>
          <a:p>
            <a:pPr lvl="1"/>
            <a:r>
              <a:rPr lang="cs-CZ" dirty="0"/>
              <a:t>výstavba inovačních </a:t>
            </a:r>
            <a:r>
              <a:rPr lang="cs-CZ" dirty="0" smtClean="0"/>
              <a:t>center (</a:t>
            </a:r>
            <a:r>
              <a:rPr lang="cs-CZ" dirty="0"/>
              <a:t>vědeckotechnické parky resp. centra transferu technologií nebo podnikatelské </a:t>
            </a:r>
            <a:r>
              <a:rPr lang="cs-CZ" dirty="0" smtClean="0"/>
              <a:t>inkubátory)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215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Národní inovační strategie ČR 2012-2020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909880"/>
              </p:ext>
            </p:extLst>
          </p:nvPr>
        </p:nvGraphicFramePr>
        <p:xfrm>
          <a:off x="755576" y="1484785"/>
          <a:ext cx="7704856" cy="49788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0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453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cs-CZ" sz="11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44" marR="8744" marT="8744" marB="87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cs-CZ" sz="1100" b="1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cs-CZ" sz="1200" b="1" dirty="0" smtClean="0">
                          <a:solidFill>
                            <a:srgbClr val="00FF00"/>
                          </a:solidFill>
                          <a:effectLst/>
                        </a:rPr>
                        <a:t>1. Excelentní </a:t>
                      </a:r>
                      <a:r>
                        <a:rPr lang="cs-CZ" sz="1200" b="1" dirty="0">
                          <a:solidFill>
                            <a:srgbClr val="00FF00"/>
                          </a:solidFill>
                          <a:effectLst/>
                        </a:rPr>
                        <a:t>výzkum </a:t>
                      </a:r>
                      <a:endParaRPr lang="cs-CZ" sz="1200" b="1" dirty="0" smtClean="0">
                        <a:solidFill>
                          <a:srgbClr val="00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1.1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Efektivní využívání veřejných prostředků na výzkum a vývoj </a:t>
                      </a:r>
                      <a:endParaRPr lang="cs-CZ" sz="11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1.2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Špičkové výzkumné infrastruktury </a:t>
                      </a:r>
                      <a:endParaRPr lang="cs-CZ" sz="11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1.3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Evropský výzkumný prostor – cesta k excelenci ve výzkumu </a:t>
                      </a:r>
                      <a:endParaRPr lang="cs-CZ" sz="11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cs-CZ" sz="1200" b="1" dirty="0" smtClean="0">
                          <a:solidFill>
                            <a:srgbClr val="00FF00"/>
                          </a:solidFill>
                          <a:effectLst/>
                        </a:rPr>
                        <a:t>2</a:t>
                      </a:r>
                      <a:r>
                        <a:rPr lang="cs-CZ" sz="1200" b="1" dirty="0">
                          <a:solidFill>
                            <a:srgbClr val="00FF00"/>
                          </a:solidFill>
                          <a:effectLst/>
                        </a:rPr>
                        <a:t>. Rozvoj spolupráce pro transfer znalostí mezi podnikovým a akademickým sektorem </a:t>
                      </a:r>
                      <a:endParaRPr lang="cs-CZ" sz="1200" b="1" dirty="0" smtClean="0">
                        <a:solidFill>
                          <a:srgbClr val="00FF00"/>
                        </a:solidFill>
                        <a:effectLst/>
                      </a:endParaRPr>
                    </a:p>
                    <a:p>
                      <a:pPr marL="355600" indent="-2667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2.1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Zlepšení vnitřních podmínek a celkové připravenosti akademických institucí na spolupráci s podniky a komercializaci výsledků výzkumu </a:t>
                      </a:r>
                      <a:endParaRPr lang="cs-CZ" sz="11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2.2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Podpora spolupráce podniků a </a:t>
                      </a:r>
                      <a:r>
                        <a:rPr lang="cs-CZ" sz="1100" b="1" dirty="0" err="1">
                          <a:solidFill>
                            <a:srgbClr val="FFFF00"/>
                          </a:solidFill>
                          <a:effectLst/>
                        </a:rPr>
                        <a:t>VaV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 institucí </a:t>
                      </a:r>
                      <a:endParaRPr lang="cs-CZ" sz="11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2.3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Zvýšení kvality a rozvoj nových služeb podpůrné inovační infrastruktury </a:t>
                      </a:r>
                      <a:endParaRPr lang="cs-CZ" sz="11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cs-CZ" sz="1200" b="1" dirty="0" smtClean="0">
                          <a:solidFill>
                            <a:srgbClr val="00FF00"/>
                          </a:solidFill>
                          <a:effectLst/>
                        </a:rPr>
                        <a:t>3</a:t>
                      </a:r>
                      <a:r>
                        <a:rPr lang="cs-CZ" sz="1200" b="1" dirty="0">
                          <a:solidFill>
                            <a:srgbClr val="00FF00"/>
                          </a:solidFill>
                          <a:effectLst/>
                        </a:rPr>
                        <a:t>. Inovační podnikání </a:t>
                      </a:r>
                      <a:endParaRPr lang="cs-CZ" sz="1200" b="1" dirty="0" smtClean="0">
                        <a:solidFill>
                          <a:srgbClr val="00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3.1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Služby pro inovační podnikání </a:t>
                      </a:r>
                      <a:endParaRPr lang="cs-CZ" sz="11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3.2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Finanční nástroje a rozvoj trhu rizikového kapitálu </a:t>
                      </a:r>
                      <a:endParaRPr lang="cs-CZ" sz="11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3.3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Investiční pobídky, péče o investory a cílený marketing </a:t>
                      </a:r>
                      <a:endParaRPr lang="cs-CZ" sz="11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3.4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Internacionalizace </a:t>
                      </a:r>
                      <a:endParaRPr lang="cs-CZ" sz="11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3.5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Kvalitní </a:t>
                      </a:r>
                      <a:r>
                        <a:rPr lang="cs-CZ" sz="1100" b="1" dirty="0" err="1">
                          <a:solidFill>
                            <a:srgbClr val="FFFF00"/>
                          </a:solidFill>
                          <a:effectLst/>
                        </a:rPr>
                        <a:t>foresight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: zdroj strategických informací pro podnikání a inovace </a:t>
                      </a:r>
                      <a:endParaRPr lang="cs-CZ" sz="11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3.6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Veřejný sektor: zdroj inovační poptávky a tvůrce regulace </a:t>
                      </a:r>
                      <a:endParaRPr lang="cs-CZ" sz="11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cs-CZ" sz="1200" b="1" dirty="0" smtClean="0">
                          <a:solidFill>
                            <a:srgbClr val="00FF00"/>
                          </a:solidFill>
                          <a:effectLst/>
                        </a:rPr>
                        <a:t>4</a:t>
                      </a:r>
                      <a:r>
                        <a:rPr lang="cs-CZ" sz="1200" b="1" dirty="0">
                          <a:solidFill>
                            <a:srgbClr val="00FF00"/>
                          </a:solidFill>
                          <a:effectLst/>
                        </a:rPr>
                        <a:t>. Lidé: hlavní nositelé nových nápadů a iniciátoři změn</a:t>
                      </a:r>
                      <a:r>
                        <a:rPr lang="cs-CZ" sz="1200" b="1" dirty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endParaRPr lang="cs-CZ" sz="12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4.1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Reforma vysokého školství </a:t>
                      </a:r>
                      <a:endParaRPr lang="cs-CZ" sz="11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4.2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Rozvoj systému celoživotního učení </a:t>
                      </a:r>
                      <a:endParaRPr lang="cs-CZ" sz="11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4.3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Změny obsahu vzdělávání: kreativita, podnikavost a klíčové kompetence </a:t>
                      </a:r>
                      <a:endParaRPr lang="cs-CZ" sz="1100" b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355600" indent="-2476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4.4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Rozvoj kvalifikovaných pracovníků na národní úrovni a usnadnění vstupu, pobytu a zaměstnávání </a:t>
                      </a:r>
                      <a:r>
                        <a:rPr lang="cs-CZ" sz="1100" b="1" dirty="0" smtClean="0">
                          <a:solidFill>
                            <a:srgbClr val="FFFF00"/>
                          </a:solidFill>
                          <a:effectLst/>
                        </a:rPr>
                        <a:t>  kvalifikovaných 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zahraničních pracovníků   </a:t>
                      </a:r>
                      <a:endParaRPr lang="cs-CZ" sz="1100" b="1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8744" marR="8744" marT="8744" marB="874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76470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00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ChangeArrowheads="1"/>
          </p:cNvSpPr>
          <p:nvPr/>
        </p:nvSpPr>
        <p:spPr bwMode="auto">
          <a:xfrm>
            <a:off x="981227" y="429367"/>
            <a:ext cx="734481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Times New Roman" pitchFamily="18" charset="0"/>
              </a:rPr>
              <a:t>Hlavní komponenty integrační teorie udržitelného regionálního rozvoje</a:t>
            </a: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 </a:t>
            </a:r>
            <a:endParaRPr kumimoji="0" lang="cs-CZ" altLang="cs-CZ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854075" y="4595813"/>
            <a:ext cx="269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2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4036" name="Group 4"/>
          <p:cNvGrpSpPr>
            <a:grpSpLocks noChangeAspect="1"/>
          </p:cNvGrpSpPr>
          <p:nvPr/>
        </p:nvGrpSpPr>
        <p:grpSpPr bwMode="auto">
          <a:xfrm>
            <a:off x="617538" y="1701800"/>
            <a:ext cx="7921625" cy="4462463"/>
            <a:chOff x="1815" y="7251"/>
            <a:chExt cx="5760" cy="3168"/>
          </a:xfrm>
        </p:grpSpPr>
        <p:sp>
          <p:nvSpPr>
            <p:cNvPr id="44042" name="AutoShape 5"/>
            <p:cNvSpPr>
              <a:spLocks noChangeAspect="1" noChangeArrowheads="1"/>
            </p:cNvSpPr>
            <p:nvPr/>
          </p:nvSpPr>
          <p:spPr bwMode="auto">
            <a:xfrm>
              <a:off x="1815" y="7251"/>
              <a:ext cx="5760" cy="3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6091" name="AutoShape 6"/>
            <p:cNvSpPr>
              <a:spLocks noChangeArrowheads="1"/>
            </p:cNvSpPr>
            <p:nvPr/>
          </p:nvSpPr>
          <p:spPr bwMode="auto">
            <a:xfrm>
              <a:off x="4277" y="8403"/>
              <a:ext cx="816" cy="779"/>
            </a:xfrm>
            <a:prstGeom prst="flowChartProcess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KPP</a:t>
              </a:r>
            </a:p>
          </p:txBody>
        </p:sp>
        <p:sp>
          <p:nvSpPr>
            <p:cNvPr id="44044" name="AutoShape 7"/>
            <p:cNvSpPr>
              <a:spLocks noChangeArrowheads="1"/>
            </p:cNvSpPr>
            <p:nvPr/>
          </p:nvSpPr>
          <p:spPr bwMode="auto">
            <a:xfrm>
              <a:off x="4263" y="7427"/>
              <a:ext cx="816" cy="744"/>
            </a:xfrm>
            <a:prstGeom prst="flowChartProcess">
              <a:avLst/>
            </a:prstGeom>
            <a:solidFill>
              <a:srgbClr val="FF0000"/>
            </a:solidFill>
            <a:ln w="28575">
              <a:solidFill>
                <a:srgbClr val="FFFF99"/>
              </a:solidFill>
              <a:prstDash val="sysDot"/>
              <a:miter lim="800000"/>
              <a:headEnd/>
              <a:tailEnd/>
            </a:ln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2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HDP</a:t>
              </a:r>
              <a:endParaRPr kumimoji="0" lang="cs-CZ" altLang="cs-CZ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045" name="AutoShape 8"/>
            <p:cNvSpPr>
              <a:spLocks noChangeArrowheads="1"/>
            </p:cNvSpPr>
            <p:nvPr/>
          </p:nvSpPr>
          <p:spPr bwMode="auto">
            <a:xfrm>
              <a:off x="3171" y="8403"/>
              <a:ext cx="790" cy="776"/>
            </a:xfrm>
            <a:prstGeom prst="flowChartProcess">
              <a:avLst/>
            </a:prstGeom>
            <a:solidFill>
              <a:srgbClr val="99FF33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IPF</a:t>
              </a:r>
            </a:p>
          </p:txBody>
        </p:sp>
        <p:sp>
          <p:nvSpPr>
            <p:cNvPr id="44046" name="AutoShape 9"/>
            <p:cNvSpPr>
              <a:spLocks noChangeArrowheads="1"/>
            </p:cNvSpPr>
            <p:nvPr/>
          </p:nvSpPr>
          <p:spPr bwMode="auto">
            <a:xfrm>
              <a:off x="5389" y="9405"/>
              <a:ext cx="841" cy="770"/>
            </a:xfrm>
            <a:prstGeom prst="flowChartProcess">
              <a:avLst/>
            </a:prstGeom>
            <a:solidFill>
              <a:srgbClr val="99FF33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VLZ</a:t>
              </a:r>
            </a:p>
          </p:txBody>
        </p:sp>
        <p:sp>
          <p:nvSpPr>
            <p:cNvPr id="44047" name="Line 10"/>
            <p:cNvSpPr>
              <a:spLocks noChangeShapeType="1"/>
            </p:cNvSpPr>
            <p:nvPr/>
          </p:nvSpPr>
          <p:spPr bwMode="auto">
            <a:xfrm flipH="1">
              <a:off x="5079" y="8835"/>
              <a:ext cx="288" cy="0"/>
            </a:xfrm>
            <a:prstGeom prst="line">
              <a:avLst/>
            </a:prstGeom>
            <a:noFill/>
            <a:ln w="31750">
              <a:solidFill>
                <a:srgbClr val="00FFFF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048" name="Line 11"/>
            <p:cNvSpPr>
              <a:spLocks noChangeShapeType="1"/>
            </p:cNvSpPr>
            <p:nvPr/>
          </p:nvSpPr>
          <p:spPr bwMode="auto">
            <a:xfrm flipH="1" flipV="1">
              <a:off x="5799" y="9203"/>
              <a:ext cx="0" cy="192"/>
            </a:xfrm>
            <a:prstGeom prst="line">
              <a:avLst/>
            </a:prstGeom>
            <a:noFill/>
            <a:ln w="31750">
              <a:solidFill>
                <a:srgbClr val="00FFFF"/>
              </a:solidFill>
              <a:round/>
              <a:headEnd type="triangle" w="lg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049" name="Line 12"/>
            <p:cNvSpPr>
              <a:spLocks noChangeShapeType="1"/>
            </p:cNvSpPr>
            <p:nvPr/>
          </p:nvSpPr>
          <p:spPr bwMode="auto">
            <a:xfrm flipH="1" flipV="1">
              <a:off x="4695" y="8171"/>
              <a:ext cx="0" cy="232"/>
            </a:xfrm>
            <a:prstGeom prst="line">
              <a:avLst/>
            </a:prstGeom>
            <a:noFill/>
            <a:ln w="31750">
              <a:solidFill>
                <a:srgbClr val="00FFFF"/>
              </a:solidFill>
              <a:prstDash val="sysDot"/>
              <a:round/>
              <a:headEnd type="none" w="lg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050" name="Oval 13"/>
            <p:cNvSpPr>
              <a:spLocks noChangeAspect="1" noChangeArrowheads="1"/>
            </p:cNvSpPr>
            <p:nvPr/>
          </p:nvSpPr>
          <p:spPr bwMode="auto">
            <a:xfrm>
              <a:off x="5367" y="8403"/>
              <a:ext cx="864" cy="816"/>
            </a:xfrm>
            <a:prstGeom prst="ellipse">
              <a:avLst/>
            </a:prstGeom>
            <a:solidFill>
              <a:srgbClr val="FFCC00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Odchylky od KPP</a:t>
              </a:r>
              <a:endPara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051" name="Line 14"/>
            <p:cNvSpPr>
              <a:spLocks noChangeShapeType="1"/>
            </p:cNvSpPr>
            <p:nvPr/>
          </p:nvSpPr>
          <p:spPr bwMode="auto">
            <a:xfrm flipH="1">
              <a:off x="3975" y="8835"/>
              <a:ext cx="288" cy="1"/>
            </a:xfrm>
            <a:prstGeom prst="line">
              <a:avLst/>
            </a:prstGeom>
            <a:noFill/>
            <a:ln w="31750">
              <a:solidFill>
                <a:srgbClr val="00FFFF"/>
              </a:solidFill>
              <a:round/>
              <a:headEnd type="triangl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4037" name="Text Box 15"/>
          <p:cNvSpPr txBox="1">
            <a:spLocks noChangeArrowheads="1"/>
          </p:cNvSpPr>
          <p:nvPr/>
        </p:nvSpPr>
        <p:spPr bwMode="auto">
          <a:xfrm>
            <a:off x="5219700" y="3789363"/>
            <a:ext cx="144463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038" name="Rectangle 16"/>
          <p:cNvSpPr>
            <a:spLocks noChangeArrowheads="1"/>
          </p:cNvSpPr>
          <p:nvPr/>
        </p:nvSpPr>
        <p:spPr bwMode="auto">
          <a:xfrm>
            <a:off x="755650" y="6237288"/>
            <a:ext cx="2393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Zdroj: vlastní výzkum.</a:t>
            </a:r>
          </a:p>
        </p:txBody>
      </p:sp>
      <p:sp>
        <p:nvSpPr>
          <p:cNvPr id="44039" name="Tlačítko akce: Vlastní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57650" y="4954588"/>
            <a:ext cx="1042988" cy="1041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040" name="Line 11"/>
          <p:cNvSpPr>
            <a:spLocks noChangeShapeType="1"/>
          </p:cNvSpPr>
          <p:nvPr/>
        </p:nvSpPr>
        <p:spPr bwMode="auto">
          <a:xfrm flipV="1">
            <a:off x="4579938" y="4418013"/>
            <a:ext cx="0" cy="327025"/>
          </a:xfrm>
          <a:prstGeom prst="line">
            <a:avLst/>
          </a:prstGeom>
          <a:noFill/>
          <a:ln w="31750">
            <a:solidFill>
              <a:srgbClr val="00FFFF"/>
            </a:solidFill>
            <a:round/>
            <a:headEnd type="triangle" w="lg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041" name="AutoShape 6"/>
          <p:cNvSpPr>
            <a:spLocks noChangeArrowheads="1"/>
          </p:cNvSpPr>
          <p:nvPr/>
        </p:nvSpPr>
        <p:spPr bwMode="auto">
          <a:xfrm>
            <a:off x="4013200" y="4735513"/>
            <a:ext cx="1103313" cy="1093787"/>
          </a:xfrm>
          <a:prstGeom prst="flowChartProcess">
            <a:avLst/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 anchor="ctr" anchorCtr="1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cs-CZ" altLang="cs-CZ" sz="19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KSP</a:t>
            </a:r>
          </a:p>
        </p:txBody>
      </p:sp>
    </p:spTree>
    <p:extLst>
      <p:ext uri="{BB962C8B-B14F-4D97-AF65-F5344CB8AC3E}">
        <p14:creationId xmlns:p14="http://schemas.microsoft.com/office/powerpoint/2010/main" val="3348522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16" y="548680"/>
            <a:ext cx="9010579" cy="864096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Hodnocení regionální konkurenceschopnosti v ČR</a:t>
            </a:r>
            <a:endParaRPr lang="cs-CZ" sz="3200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776864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852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sz="3100" dirty="0"/>
              <a:t>H</a:t>
            </a:r>
            <a:r>
              <a:rPr lang="cs-CZ" sz="3100" dirty="0" smtClean="0"/>
              <a:t>odnocení regionální </a:t>
            </a:r>
            <a:r>
              <a:rPr lang="cs-CZ" sz="3100" dirty="0"/>
              <a:t>konkurenceschopnosti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04184"/>
          </a:xfrm>
        </p:spPr>
        <p:txBody>
          <a:bodyPr>
            <a:normAutofit fontScale="85000" lnSpcReduction="10000"/>
          </a:bodyPr>
          <a:lstStyle/>
          <a:p>
            <a:pPr lvl="0" hangingPunct="0"/>
            <a:r>
              <a:rPr lang="cs-CZ" sz="3200" b="1" dirty="0"/>
              <a:t>vnější </a:t>
            </a:r>
            <a:r>
              <a:rPr lang="cs-CZ" sz="3200" b="1" dirty="0" smtClean="0"/>
              <a:t>pojetí </a:t>
            </a:r>
            <a:r>
              <a:rPr lang="cs-CZ" sz="3200" dirty="0" smtClean="0"/>
              <a:t>– </a:t>
            </a:r>
            <a:r>
              <a:rPr lang="cs-CZ" sz="3200" dirty="0"/>
              <a:t>hodnocení na základě exportní výkonnosti (indikátory typu objemu dovozu a vývozu, výkonové bilance, indexů komparativních výhod atd.)</a:t>
            </a:r>
          </a:p>
          <a:p>
            <a:pPr lvl="0" hangingPunct="0"/>
            <a:r>
              <a:rPr lang="cs-CZ" sz="3200" b="1" dirty="0"/>
              <a:t>agregátní </a:t>
            </a:r>
            <a:r>
              <a:rPr lang="cs-CZ" sz="3200" b="1" dirty="0" smtClean="0"/>
              <a:t>pojetí </a:t>
            </a:r>
            <a:r>
              <a:rPr lang="cs-CZ" sz="3200" dirty="0" smtClean="0"/>
              <a:t>– </a:t>
            </a:r>
            <a:r>
              <a:rPr lang="cs-CZ" sz="3200" dirty="0"/>
              <a:t>komparativní hodnocení na základě produktivity ekonomiky (indikátory růstu HDP či životní úrovně, zaměstnanosti </a:t>
            </a:r>
            <a:r>
              <a:rPr lang="cs-CZ" sz="3200" dirty="0" smtClean="0"/>
              <a:t>atd.)</a:t>
            </a:r>
          </a:p>
          <a:p>
            <a:pPr lvl="0" hangingPunct="0"/>
            <a:r>
              <a:rPr lang="cs-CZ" sz="3200" b="1" dirty="0" smtClean="0"/>
              <a:t>širší </a:t>
            </a:r>
            <a:r>
              <a:rPr lang="cs-CZ" sz="3200" b="1" dirty="0"/>
              <a:t>pojetí </a:t>
            </a:r>
            <a:r>
              <a:rPr lang="cs-CZ" sz="3200" dirty="0" smtClean="0"/>
              <a:t>–</a:t>
            </a:r>
            <a:r>
              <a:rPr lang="cs-CZ" sz="3200" dirty="0"/>
              <a:t> </a:t>
            </a:r>
            <a:r>
              <a:rPr lang="cs-CZ" sz="3200" dirty="0" smtClean="0"/>
              <a:t>komplexní </a:t>
            </a:r>
            <a:r>
              <a:rPr lang="cs-CZ" sz="3200" dirty="0"/>
              <a:t>postižení vztahů mezi jednotlivými determinantami ekonomického rozvoje (včetně faktorů kvalitu života) příp. zdůrazňující celkovou udržitelnost ekonomického rozvoje</a:t>
            </a:r>
          </a:p>
        </p:txBody>
      </p:sp>
    </p:spTree>
    <p:extLst>
      <p:ext uri="{BB962C8B-B14F-4D97-AF65-F5344CB8AC3E}">
        <p14:creationId xmlns:p14="http://schemas.microsoft.com/office/powerpoint/2010/main" val="267664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0" y="404664"/>
            <a:ext cx="8570920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93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Picture 2" descr="E:\RE2\Faktory JPEG 600dpi- 29 barev. mapek\20 Nezaměstanost+KP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29" y="404664"/>
            <a:ext cx="8384942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72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1000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53348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16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dirty="0" smtClean="0"/>
              <a:t>Regionální konkurenceschopnost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32176"/>
          </a:xfrm>
        </p:spPr>
        <p:txBody>
          <a:bodyPr>
            <a:normAutofit fontScale="92500" lnSpcReduction="20000"/>
          </a:bodyPr>
          <a:lstStyle/>
          <a:p>
            <a:pPr hangingPunct="0"/>
            <a:r>
              <a:rPr lang="cs-CZ" sz="3200" b="1" dirty="0" smtClean="0"/>
              <a:t>Definice Evropské komise</a:t>
            </a:r>
          </a:p>
          <a:p>
            <a:pPr lvl="1" hangingPunct="0"/>
            <a:r>
              <a:rPr lang="cs-CZ" sz="2800" dirty="0" smtClean="0"/>
              <a:t>dlouhodobá </a:t>
            </a:r>
            <a:r>
              <a:rPr lang="cs-CZ" sz="2800" dirty="0"/>
              <a:t>schopnost vytvářet relativně vysoký příjem a úroveň zaměstnanosti při vystavení mezinárodní </a:t>
            </a:r>
            <a:r>
              <a:rPr lang="cs-CZ" sz="2800" dirty="0" smtClean="0"/>
              <a:t>konkurenci</a:t>
            </a:r>
          </a:p>
          <a:p>
            <a:pPr hangingPunct="0"/>
            <a:r>
              <a:rPr lang="cs-CZ" sz="3200" b="1" dirty="0" smtClean="0"/>
              <a:t>Typy hodnocení</a:t>
            </a:r>
          </a:p>
          <a:p>
            <a:pPr lvl="1" hangingPunct="0"/>
            <a:r>
              <a:rPr lang="cs-CZ" sz="2800" dirty="0"/>
              <a:t>ú</a:t>
            </a:r>
            <a:r>
              <a:rPr lang="cs-CZ" sz="2800" dirty="0" smtClean="0"/>
              <a:t>roveň </a:t>
            </a:r>
            <a:r>
              <a:rPr lang="cs-CZ" sz="2800" b="1" dirty="0" smtClean="0"/>
              <a:t>meta</a:t>
            </a:r>
            <a:r>
              <a:rPr lang="cs-CZ" sz="2800" dirty="0" smtClean="0"/>
              <a:t> - rozvojová </a:t>
            </a:r>
            <a:r>
              <a:rPr lang="cs-CZ" sz="2800" dirty="0"/>
              <a:t>orientace </a:t>
            </a:r>
            <a:r>
              <a:rPr lang="cs-CZ" sz="2800" dirty="0" smtClean="0"/>
              <a:t>společnosti</a:t>
            </a:r>
            <a:endParaRPr lang="cs-CZ" sz="2800" dirty="0"/>
          </a:p>
          <a:p>
            <a:pPr lvl="1" hangingPunct="0"/>
            <a:r>
              <a:rPr lang="cs-CZ" sz="2800" dirty="0" smtClean="0"/>
              <a:t>úroveň </a:t>
            </a:r>
            <a:r>
              <a:rPr lang="cs-CZ" sz="2800" b="1" dirty="0" smtClean="0"/>
              <a:t>makro</a:t>
            </a:r>
            <a:r>
              <a:rPr lang="cs-CZ" sz="2800" dirty="0" smtClean="0"/>
              <a:t> - stabilní </a:t>
            </a:r>
            <a:r>
              <a:rPr lang="cs-CZ" sz="2800" dirty="0"/>
              <a:t>rámec ekonomického </a:t>
            </a:r>
            <a:r>
              <a:rPr lang="cs-CZ" sz="2800" dirty="0" smtClean="0"/>
              <a:t>rozvoje</a:t>
            </a:r>
          </a:p>
          <a:p>
            <a:pPr lvl="1" hangingPunct="0"/>
            <a:r>
              <a:rPr lang="cs-CZ" sz="2800" dirty="0" smtClean="0"/>
              <a:t>úroveň </a:t>
            </a:r>
            <a:r>
              <a:rPr lang="cs-CZ" sz="2800" b="1" dirty="0" smtClean="0"/>
              <a:t>mezo</a:t>
            </a:r>
            <a:r>
              <a:rPr lang="cs-CZ" sz="2800" dirty="0"/>
              <a:t> </a:t>
            </a:r>
            <a:r>
              <a:rPr lang="cs-CZ" sz="2800" dirty="0" smtClean="0"/>
              <a:t>- jednotlivé </a:t>
            </a:r>
            <a:r>
              <a:rPr lang="cs-CZ" sz="2800" dirty="0"/>
              <a:t>politiky a podpůrné instituce orientované na posilování </a:t>
            </a:r>
            <a:r>
              <a:rPr lang="cs-CZ" sz="2800" dirty="0" smtClean="0"/>
              <a:t>konkurenceschopnosti</a:t>
            </a:r>
          </a:p>
          <a:p>
            <a:pPr lvl="1" hangingPunct="0"/>
            <a:r>
              <a:rPr lang="cs-CZ" sz="2800" dirty="0" smtClean="0"/>
              <a:t>úroveň </a:t>
            </a:r>
            <a:r>
              <a:rPr lang="cs-CZ" sz="2800" b="1" dirty="0" smtClean="0"/>
              <a:t>mikro</a:t>
            </a:r>
            <a:r>
              <a:rPr lang="cs-CZ" sz="2800" dirty="0" smtClean="0"/>
              <a:t> - firmy </a:t>
            </a:r>
            <a:r>
              <a:rPr lang="cs-CZ" sz="2800" dirty="0"/>
              <a:t>a jejich </a:t>
            </a:r>
            <a:r>
              <a:rPr lang="cs-CZ" sz="2800" dirty="0" smtClean="0"/>
              <a:t>seskupení </a:t>
            </a:r>
          </a:p>
          <a:p>
            <a:pPr lvl="1" hangingPunct="0"/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89513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800" dirty="0" smtClean="0"/>
              <a:t>Regionální konkurenceschopnost versus konkurenceschopnost firem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dlouhodobé </a:t>
            </a:r>
            <a:r>
              <a:rPr lang="cs-CZ" dirty="0" smtClean="0"/>
              <a:t>snižování konkurenceschopnosti </a:t>
            </a:r>
            <a:r>
              <a:rPr lang="cs-CZ" dirty="0"/>
              <a:t>států nebo jejich regionů nevede k jejich „vytlačení z </a:t>
            </a:r>
            <a:r>
              <a:rPr lang="cs-CZ" dirty="0" smtClean="0"/>
              <a:t>trhu“ ale „pouze“</a:t>
            </a:r>
            <a:r>
              <a:rPr lang="cs-CZ" dirty="0"/>
              <a:t> </a:t>
            </a:r>
            <a:r>
              <a:rPr lang="cs-CZ" dirty="0" smtClean="0"/>
              <a:t>k </a:t>
            </a:r>
            <a:r>
              <a:rPr lang="cs-CZ" dirty="0"/>
              <a:t>adekvátnímu </a:t>
            </a:r>
            <a:r>
              <a:rPr lang="cs-CZ" dirty="0" smtClean="0"/>
              <a:t>snížení životní </a:t>
            </a:r>
            <a:r>
              <a:rPr lang="cs-CZ" dirty="0"/>
              <a:t>úrovně jejich obyvatelstva, spojenému s následným </a:t>
            </a:r>
            <a:r>
              <a:rPr lang="cs-CZ" dirty="0" smtClean="0"/>
              <a:t>poklesem jejich </a:t>
            </a:r>
            <a:r>
              <a:rPr lang="cs-CZ" dirty="0"/>
              <a:t>všeobecné politicko-ekonomické </a:t>
            </a:r>
            <a:r>
              <a:rPr lang="cs-CZ" dirty="0" smtClean="0"/>
              <a:t>pozice</a:t>
            </a:r>
          </a:p>
          <a:p>
            <a:r>
              <a:rPr lang="cs-CZ" dirty="0" smtClean="0"/>
              <a:t>existence </a:t>
            </a:r>
            <a:r>
              <a:rPr lang="cs-CZ" dirty="0"/>
              <a:t>protichůdných </a:t>
            </a:r>
            <a:r>
              <a:rPr lang="cs-CZ" dirty="0" smtClean="0"/>
              <a:t>zájmů - např</a:t>
            </a:r>
            <a:r>
              <a:rPr lang="cs-CZ" dirty="0"/>
              <a:t>. </a:t>
            </a:r>
            <a:r>
              <a:rPr lang="cs-CZ" dirty="0" smtClean="0"/>
              <a:t>snižování </a:t>
            </a:r>
            <a:r>
              <a:rPr lang="cs-CZ" dirty="0"/>
              <a:t>počtu pracovních míst </a:t>
            </a:r>
            <a:r>
              <a:rPr lang="cs-CZ" dirty="0" smtClean="0"/>
              <a:t>firmami v </a:t>
            </a:r>
            <a:r>
              <a:rPr lang="cs-CZ" dirty="0"/>
              <a:t>zájmu </a:t>
            </a:r>
            <a:r>
              <a:rPr lang="cs-CZ" dirty="0" smtClean="0"/>
              <a:t>udržení </a:t>
            </a:r>
            <a:r>
              <a:rPr lang="cs-CZ" dirty="0"/>
              <a:t>konkurenceschopnosti s návaznými negativními dopady na ž</a:t>
            </a:r>
            <a:r>
              <a:rPr lang="cs-CZ" dirty="0" smtClean="0"/>
              <a:t>ivotní úroveň obyvatel regionu</a:t>
            </a:r>
          </a:p>
          <a:p>
            <a:pPr marL="0" indent="0">
              <a:buNone/>
            </a:pPr>
            <a:r>
              <a:rPr lang="cs-CZ" dirty="0"/>
              <a:t>→</a:t>
            </a:r>
            <a:r>
              <a:rPr lang="cs-CZ" dirty="0" smtClean="0"/>
              <a:t>Konkurenceschopnost </a:t>
            </a:r>
            <a:r>
              <a:rPr lang="cs-CZ" dirty="0"/>
              <a:t>regionů a zemí tedy nelze chápat jen jako </a:t>
            </a:r>
            <a:r>
              <a:rPr lang="cs-CZ" dirty="0" smtClean="0"/>
              <a:t>prostou agregaci </a:t>
            </a:r>
            <a:r>
              <a:rPr lang="cs-CZ" dirty="0"/>
              <a:t>konkurenceschopnosti odpovídajících podnikatelských subjektů.</a:t>
            </a:r>
          </a:p>
        </p:txBody>
      </p:sp>
    </p:spTree>
    <p:extLst>
      <p:ext uri="{BB962C8B-B14F-4D97-AF65-F5344CB8AC3E}">
        <p14:creationId xmlns:p14="http://schemas.microsoft.com/office/powerpoint/2010/main" val="339803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800" dirty="0" smtClean="0"/>
              <a:t>WEF – hodnocení konkurenceschopnosti – metodika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 algn="ctr">
              <a:buNone/>
            </a:pPr>
            <a:r>
              <a:rPr lang="cs-CZ" sz="1200" dirty="0" smtClean="0"/>
              <a:t>Zdroj: Global </a:t>
            </a:r>
            <a:r>
              <a:rPr lang="cs-CZ" sz="1200" dirty="0"/>
              <a:t>C</a:t>
            </a:r>
            <a:r>
              <a:rPr lang="cs-CZ" sz="1200" dirty="0" smtClean="0"/>
              <a:t>ompetitiveness Report, 2016</a:t>
            </a:r>
            <a:endParaRPr lang="cs-CZ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66094" cy="4611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19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395536" y="620688"/>
            <a:ext cx="8568952" cy="50405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smtClean="0"/>
              <a:t>          </a:t>
            </a:r>
            <a:r>
              <a:rPr lang="cs-CZ" sz="2400" b="1" dirty="0" smtClean="0"/>
              <a:t>Užitá metodika hodnocení regionální konkurenceschopnosti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000" b="1" dirty="0" smtClean="0">
                <a:solidFill>
                  <a:srgbClr val="00B050"/>
                </a:solidFill>
              </a:rPr>
              <a:t/>
            </a:r>
            <a:br>
              <a:rPr lang="cs-CZ" sz="2000" b="1" dirty="0" smtClean="0">
                <a:solidFill>
                  <a:srgbClr val="00B050"/>
                </a:solidFill>
              </a:rPr>
            </a:br>
            <a:r>
              <a:rPr lang="cs-CZ" sz="2000" b="1" dirty="0">
                <a:solidFill>
                  <a:srgbClr val="00B050"/>
                </a:solidFill>
              </a:rPr>
              <a:t/>
            </a:r>
            <a:br>
              <a:rPr lang="cs-CZ" sz="2000" b="1" dirty="0">
                <a:solidFill>
                  <a:srgbClr val="00B050"/>
                </a:solidFill>
              </a:rPr>
            </a:br>
            <a:r>
              <a:rPr lang="cs-CZ" sz="2000" b="1" dirty="0" smtClean="0">
                <a:solidFill>
                  <a:srgbClr val="00B050"/>
                </a:solidFill>
              </a:rPr>
              <a:t/>
            </a:r>
            <a:br>
              <a:rPr lang="cs-CZ" sz="2000" b="1" dirty="0" smtClean="0">
                <a:solidFill>
                  <a:srgbClr val="00B050"/>
                </a:solidFill>
              </a:rPr>
            </a:br>
            <a:r>
              <a:rPr lang="cs-CZ" sz="2000" b="1" dirty="0">
                <a:solidFill>
                  <a:srgbClr val="00B050"/>
                </a:solidFill>
              </a:rPr>
              <a:t/>
            </a:r>
            <a:br>
              <a:rPr lang="cs-CZ" sz="2000" b="1" dirty="0">
                <a:solidFill>
                  <a:srgbClr val="00B050"/>
                </a:solidFill>
              </a:rPr>
            </a:br>
            <a:r>
              <a:rPr lang="cs-CZ" sz="2000" b="1" dirty="0" smtClean="0">
                <a:solidFill>
                  <a:srgbClr val="00B050"/>
                </a:solidFill>
              </a:rPr>
              <a:t/>
            </a:r>
            <a:br>
              <a:rPr lang="cs-CZ" sz="2000" b="1" dirty="0" smtClean="0">
                <a:solidFill>
                  <a:srgbClr val="00B050"/>
                </a:solidFill>
              </a:rPr>
            </a:br>
            <a:r>
              <a:rPr lang="cs-CZ" sz="2000" b="1" dirty="0" smtClean="0">
                <a:solidFill>
                  <a:srgbClr val="00B050"/>
                </a:solidFill>
              </a:rPr>
              <a:t/>
            </a:r>
            <a:br>
              <a:rPr lang="cs-CZ" sz="2000" b="1" dirty="0" smtClean="0">
                <a:solidFill>
                  <a:srgbClr val="00B050"/>
                </a:solidFill>
              </a:rPr>
            </a:br>
            <a:r>
              <a:rPr lang="cs-CZ" sz="2000" b="1" dirty="0" smtClean="0">
                <a:solidFill>
                  <a:srgbClr val="00B050"/>
                </a:solidFill>
              </a:rPr>
              <a:t/>
            </a:r>
            <a:br>
              <a:rPr lang="cs-CZ" sz="2000" b="1" dirty="0" smtClean="0">
                <a:solidFill>
                  <a:srgbClr val="00B050"/>
                </a:solidFill>
              </a:rPr>
            </a:br>
            <a:r>
              <a:rPr lang="cs-CZ" sz="2000" b="1" dirty="0" smtClean="0">
                <a:solidFill>
                  <a:srgbClr val="00B050"/>
                </a:solidFill>
              </a:rPr>
              <a:t/>
            </a:r>
            <a:br>
              <a:rPr lang="cs-CZ" sz="2000" b="1" dirty="0" smtClean="0">
                <a:solidFill>
                  <a:srgbClr val="00B050"/>
                </a:solidFill>
              </a:rPr>
            </a:br>
            <a:r>
              <a:rPr lang="cs-CZ" sz="3100" dirty="0" smtClean="0">
                <a:solidFill>
                  <a:srgbClr val="00B050"/>
                </a:solidFill>
              </a:rPr>
              <a:t>Hlavní </a:t>
            </a:r>
            <a:r>
              <a:rPr lang="cs-CZ" sz="3100" dirty="0">
                <a:solidFill>
                  <a:srgbClr val="00B050"/>
                </a:solidFill>
              </a:rPr>
              <a:t>pilíře konkurenceschopnosti</a:t>
            </a:r>
            <a:r>
              <a:rPr lang="cs-CZ" sz="3100" dirty="0" smtClean="0">
                <a:solidFill>
                  <a:srgbClr val="00B050"/>
                </a:solidFill>
              </a:rPr>
              <a:t>:</a:t>
            </a:r>
            <a:r>
              <a:rPr lang="cs-CZ" sz="2000" b="1" dirty="0" smtClean="0">
                <a:solidFill>
                  <a:srgbClr val="00B050"/>
                </a:solidFill>
              </a:rPr>
              <a:t/>
            </a:r>
            <a:br>
              <a:rPr lang="cs-CZ" sz="2000" b="1" dirty="0" smtClean="0">
                <a:solidFill>
                  <a:srgbClr val="00B050"/>
                </a:solidFill>
              </a:rPr>
            </a:br>
            <a:r>
              <a:rPr lang="cs-CZ" sz="1800" b="1" dirty="0" smtClean="0">
                <a:solidFill>
                  <a:srgbClr val="CC6600"/>
                </a:solidFill>
              </a:rPr>
              <a:t>1</a:t>
            </a:r>
            <a:r>
              <a:rPr lang="cs-CZ" sz="1800" b="1" dirty="0">
                <a:solidFill>
                  <a:srgbClr val="CC6600"/>
                </a:solidFill>
              </a:rPr>
              <a:t>. Instituce</a:t>
            </a:r>
            <a:br>
              <a:rPr lang="cs-CZ" sz="1800" b="1" dirty="0">
                <a:solidFill>
                  <a:srgbClr val="CC6600"/>
                </a:solidFill>
              </a:rPr>
            </a:br>
            <a:r>
              <a:rPr lang="cs-CZ" sz="1800" b="1" dirty="0" smtClean="0">
                <a:solidFill>
                  <a:srgbClr val="CC6600"/>
                </a:solidFill>
              </a:rPr>
              <a:t>2. Infrastruktura</a:t>
            </a:r>
            <a:br>
              <a:rPr lang="cs-CZ" sz="1800" b="1" dirty="0" smtClean="0">
                <a:solidFill>
                  <a:srgbClr val="CC6600"/>
                </a:solidFill>
              </a:rPr>
            </a:br>
            <a:r>
              <a:rPr lang="cs-CZ" sz="1800" b="1" dirty="0" smtClean="0">
                <a:solidFill>
                  <a:srgbClr val="CC6600"/>
                </a:solidFill>
              </a:rPr>
              <a:t>3. Makroekonomické prostředí</a:t>
            </a:r>
            <a:r>
              <a:rPr lang="cs-CZ" sz="1800" b="1" dirty="0">
                <a:solidFill>
                  <a:srgbClr val="CC6600"/>
                </a:solidFill>
              </a:rPr>
              <a:t/>
            </a:r>
            <a:br>
              <a:rPr lang="cs-CZ" sz="1800" b="1" dirty="0">
                <a:solidFill>
                  <a:srgbClr val="CC6600"/>
                </a:solidFill>
              </a:rPr>
            </a:br>
            <a:r>
              <a:rPr lang="cs-CZ" sz="1800" b="1" dirty="0">
                <a:solidFill>
                  <a:srgbClr val="CC6600"/>
                </a:solidFill>
              </a:rPr>
              <a:t>4. Zdraví a </a:t>
            </a:r>
            <a:r>
              <a:rPr lang="cs-CZ" sz="1800" b="1" dirty="0" smtClean="0">
                <a:solidFill>
                  <a:srgbClr val="CC6600"/>
                </a:solidFill>
              </a:rPr>
              <a:t>primární vzdělání</a:t>
            </a:r>
            <a:br>
              <a:rPr lang="cs-CZ" sz="1800" b="1" dirty="0" smtClean="0">
                <a:solidFill>
                  <a:srgbClr val="CC6600"/>
                </a:solidFill>
              </a:rPr>
            </a:br>
            <a:r>
              <a:rPr lang="cs-CZ" sz="1800" b="1" dirty="0" smtClean="0">
                <a:solidFill>
                  <a:srgbClr val="CC6600"/>
                </a:solidFill>
              </a:rPr>
              <a:t>5. </a:t>
            </a:r>
            <a:r>
              <a:rPr lang="cs-CZ" sz="1800" b="1" dirty="0">
                <a:solidFill>
                  <a:srgbClr val="CC6600"/>
                </a:solidFill>
              </a:rPr>
              <a:t>Vyšší vzdělání, celoživotní </a:t>
            </a:r>
            <a:r>
              <a:rPr lang="cs-CZ" sz="1800" b="1" dirty="0" smtClean="0">
                <a:solidFill>
                  <a:srgbClr val="CC6600"/>
                </a:solidFill>
              </a:rPr>
              <a:t>vzdělávání</a:t>
            </a:r>
            <a:br>
              <a:rPr lang="cs-CZ" sz="1800" b="1" dirty="0" smtClean="0">
                <a:solidFill>
                  <a:srgbClr val="CC6600"/>
                </a:solidFill>
              </a:rPr>
            </a:br>
            <a:r>
              <a:rPr lang="cs-CZ" sz="1800" b="1" dirty="0" smtClean="0">
                <a:solidFill>
                  <a:srgbClr val="CC6600"/>
                </a:solidFill>
              </a:rPr>
              <a:t>6. Efektivnost trhu</a:t>
            </a:r>
            <a:r>
              <a:rPr lang="cs-CZ" sz="1800" b="1" dirty="0">
                <a:solidFill>
                  <a:srgbClr val="CC6600"/>
                </a:solidFill>
              </a:rPr>
              <a:t/>
            </a:r>
            <a:br>
              <a:rPr lang="cs-CZ" sz="1800" b="1" dirty="0">
                <a:solidFill>
                  <a:srgbClr val="CC6600"/>
                </a:solidFill>
              </a:rPr>
            </a:br>
            <a:r>
              <a:rPr lang="cs-CZ" sz="1800" b="1" dirty="0" smtClean="0">
                <a:solidFill>
                  <a:srgbClr val="CC6600"/>
                </a:solidFill>
              </a:rPr>
              <a:t>7</a:t>
            </a:r>
            <a:r>
              <a:rPr lang="cs-CZ" sz="1800" b="1" dirty="0">
                <a:solidFill>
                  <a:srgbClr val="CC6600"/>
                </a:solidFill>
              </a:rPr>
              <a:t>. </a:t>
            </a:r>
            <a:r>
              <a:rPr lang="cs-CZ" sz="1800" b="1" dirty="0" smtClean="0">
                <a:solidFill>
                  <a:srgbClr val="CC6600"/>
                </a:solidFill>
              </a:rPr>
              <a:t>Efektivnost pracovního trhu</a:t>
            </a:r>
            <a:br>
              <a:rPr lang="cs-CZ" sz="1800" b="1" dirty="0" smtClean="0">
                <a:solidFill>
                  <a:srgbClr val="CC6600"/>
                </a:solidFill>
              </a:rPr>
            </a:br>
            <a:r>
              <a:rPr lang="cs-CZ" sz="1800" b="1" dirty="0" smtClean="0">
                <a:solidFill>
                  <a:srgbClr val="CC6600"/>
                </a:solidFill>
              </a:rPr>
              <a:t>8. Rozvoj finančního trhu</a:t>
            </a:r>
            <a:r>
              <a:rPr lang="cs-CZ" sz="1800" b="1" dirty="0">
                <a:solidFill>
                  <a:srgbClr val="CC6600"/>
                </a:solidFill>
              </a:rPr>
              <a:t/>
            </a:r>
            <a:br>
              <a:rPr lang="cs-CZ" sz="1800" b="1" dirty="0">
                <a:solidFill>
                  <a:srgbClr val="CC6600"/>
                </a:solidFill>
              </a:rPr>
            </a:br>
            <a:r>
              <a:rPr lang="cs-CZ" sz="1800" b="1" dirty="0">
                <a:solidFill>
                  <a:srgbClr val="CC6600"/>
                </a:solidFill>
              </a:rPr>
              <a:t>9. Technologická </a:t>
            </a:r>
            <a:r>
              <a:rPr lang="cs-CZ" sz="1800" b="1" dirty="0" smtClean="0">
                <a:solidFill>
                  <a:srgbClr val="CC6600"/>
                </a:solidFill>
              </a:rPr>
              <a:t>připravenost</a:t>
            </a:r>
            <a:br>
              <a:rPr lang="cs-CZ" sz="1800" b="1" dirty="0" smtClean="0">
                <a:solidFill>
                  <a:srgbClr val="CC6600"/>
                </a:solidFill>
              </a:rPr>
            </a:br>
            <a:r>
              <a:rPr lang="cs-CZ" sz="1800" b="1" dirty="0" smtClean="0">
                <a:solidFill>
                  <a:srgbClr val="CC6600"/>
                </a:solidFill>
              </a:rPr>
              <a:t>10. </a:t>
            </a:r>
            <a:r>
              <a:rPr lang="cs-CZ" sz="1800" b="1" dirty="0">
                <a:solidFill>
                  <a:srgbClr val="CC6600"/>
                </a:solidFill>
              </a:rPr>
              <a:t>Velikost trhu</a:t>
            </a:r>
            <a:br>
              <a:rPr lang="cs-CZ" sz="1800" b="1" dirty="0">
                <a:solidFill>
                  <a:srgbClr val="CC6600"/>
                </a:solidFill>
              </a:rPr>
            </a:br>
            <a:r>
              <a:rPr lang="cs-CZ" sz="1800" b="1" dirty="0" smtClean="0">
                <a:solidFill>
                  <a:srgbClr val="CC6600"/>
                </a:solidFill>
              </a:rPr>
              <a:t>11. Kultivovanost podnikání</a:t>
            </a:r>
            <a:r>
              <a:rPr lang="cs-CZ" sz="1800" b="1" dirty="0">
                <a:solidFill>
                  <a:srgbClr val="CC6600"/>
                </a:solidFill>
              </a:rPr>
              <a:t/>
            </a:r>
            <a:br>
              <a:rPr lang="cs-CZ" sz="1800" b="1" dirty="0">
                <a:solidFill>
                  <a:srgbClr val="CC6600"/>
                </a:solidFill>
              </a:rPr>
            </a:br>
            <a:r>
              <a:rPr lang="cs-CZ" sz="1800" b="1" dirty="0" smtClean="0">
                <a:solidFill>
                  <a:srgbClr val="CC6600"/>
                </a:solidFill>
              </a:rPr>
              <a:t>12. </a:t>
            </a:r>
            <a:r>
              <a:rPr lang="cs-CZ" sz="1800" b="1" dirty="0">
                <a:solidFill>
                  <a:srgbClr val="CC6600"/>
                </a:solidFill>
              </a:rPr>
              <a:t>Inovace</a:t>
            </a:r>
            <a:r>
              <a:rPr lang="cs-CZ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cs-CZ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cs-CZ" sz="2000" b="1" dirty="0" smtClean="0">
                <a:solidFill>
                  <a:srgbClr val="00B050"/>
                </a:solidFill>
              </a:rPr>
              <a:t/>
            </a:r>
            <a:br>
              <a:rPr lang="cs-CZ" sz="2000" b="1" dirty="0" smtClean="0">
                <a:solidFill>
                  <a:srgbClr val="00B050"/>
                </a:solidFill>
              </a:rPr>
            </a:br>
            <a:r>
              <a:rPr lang="cs-CZ" sz="2000" dirty="0" smtClean="0">
                <a:solidFill>
                  <a:srgbClr val="00B050"/>
                </a:solidFill>
              </a:rPr>
              <a:t/>
            </a:r>
            <a:br>
              <a:rPr lang="cs-CZ" sz="2000" dirty="0" smtClean="0">
                <a:solidFill>
                  <a:srgbClr val="00B050"/>
                </a:solidFill>
              </a:rPr>
            </a:br>
            <a:r>
              <a:rPr lang="cs-CZ" sz="2400" dirty="0" smtClean="0">
                <a:solidFill>
                  <a:srgbClr val="00B050"/>
                </a:solidFill>
              </a:rPr>
              <a:t/>
            </a:r>
            <a:br>
              <a:rPr lang="cs-CZ" sz="2400" dirty="0" smtClean="0">
                <a:solidFill>
                  <a:srgbClr val="00B050"/>
                </a:solidFill>
              </a:rPr>
            </a:br>
            <a:endParaRPr lang="cs-CZ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58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30946"/>
          </a:xfrm>
        </p:spPr>
        <p:txBody>
          <a:bodyPr>
            <a:noAutofit/>
          </a:bodyPr>
          <a:lstStyle/>
          <a:p>
            <a:pPr algn="ctr"/>
            <a:r>
              <a:rPr lang="cs-CZ" sz="2800" dirty="0"/>
              <a:t>The </a:t>
            </a:r>
            <a:r>
              <a:rPr lang="cs-CZ" sz="2800" dirty="0" err="1"/>
              <a:t>Global</a:t>
            </a:r>
            <a:r>
              <a:rPr lang="cs-CZ" sz="2800" dirty="0"/>
              <a:t> Competitiveness </a:t>
            </a:r>
            <a:r>
              <a:rPr lang="cs-CZ" sz="2800" dirty="0" smtClean="0"/>
              <a:t>Index WEF 2015 - 2016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1196" y="1635368"/>
            <a:ext cx="8229600" cy="53940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b="1" dirty="0"/>
          </a:p>
          <a:p>
            <a:endParaRPr lang="cs-CZ" b="1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 algn="ctr">
              <a:buNone/>
            </a:pPr>
            <a:endParaRPr lang="cs-CZ" sz="1200" dirty="0" smtClean="0"/>
          </a:p>
          <a:p>
            <a:pPr marL="0" indent="0" algn="ctr">
              <a:buNone/>
            </a:pPr>
            <a:r>
              <a:rPr lang="cs-CZ" sz="1200" dirty="0" smtClean="0"/>
              <a:t>Zdroj</a:t>
            </a:r>
            <a:r>
              <a:rPr lang="cs-CZ" sz="1200" dirty="0"/>
              <a:t>: </a:t>
            </a:r>
            <a:r>
              <a:rPr lang="cs-CZ" sz="1200" dirty="0" err="1"/>
              <a:t>Global</a:t>
            </a:r>
            <a:r>
              <a:rPr lang="cs-CZ" sz="1200" dirty="0"/>
              <a:t> </a:t>
            </a:r>
            <a:r>
              <a:rPr lang="cs-CZ" sz="1200" dirty="0" err="1"/>
              <a:t>Competitiveness</a:t>
            </a:r>
            <a:r>
              <a:rPr lang="cs-CZ" sz="1200" dirty="0"/>
              <a:t> Report, 2016</a:t>
            </a:r>
          </a:p>
          <a:p>
            <a:pPr marL="0" indent="0">
              <a:buNone/>
            </a:pPr>
            <a:endParaRPr lang="cs-CZ" sz="1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576" y="908720"/>
            <a:ext cx="4651663" cy="567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4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800" dirty="0"/>
              <a:t>IMD </a:t>
            </a:r>
            <a:r>
              <a:rPr lang="cs-CZ" sz="2800" dirty="0" smtClean="0"/>
              <a:t>– </a:t>
            </a:r>
            <a:r>
              <a:rPr lang="cs-CZ" sz="2800" dirty="0" err="1" smtClean="0"/>
              <a:t>World</a:t>
            </a:r>
            <a:r>
              <a:rPr lang="cs-CZ" sz="2800" dirty="0" smtClean="0"/>
              <a:t> </a:t>
            </a:r>
            <a:r>
              <a:rPr lang="cs-CZ" sz="2800" dirty="0" err="1" smtClean="0"/>
              <a:t>Competitiveness</a:t>
            </a:r>
            <a:r>
              <a:rPr lang="cs-CZ" sz="2800" dirty="0" smtClean="0"/>
              <a:t> </a:t>
            </a:r>
            <a:r>
              <a:rPr lang="cs-CZ" sz="2800" dirty="0" err="1" smtClean="0"/>
              <a:t>Scoreboard</a:t>
            </a:r>
            <a:r>
              <a:rPr lang="cs-CZ" sz="2800" dirty="0" smtClean="0"/>
              <a:t> – metodika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 algn="ctr">
              <a:buNone/>
            </a:pPr>
            <a:r>
              <a:rPr lang="cs-CZ" sz="1200" dirty="0" smtClean="0"/>
              <a:t>Zdroj: IMD, 2016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74" y="1514658"/>
            <a:ext cx="8892480" cy="462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31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 smtClean="0"/>
          </a:p>
          <a:p>
            <a:pPr marL="0" indent="0" algn="ctr">
              <a:buNone/>
            </a:pPr>
            <a:r>
              <a:rPr lang="cs-CZ" sz="1200" dirty="0" smtClean="0"/>
              <a:t>Zdroj: IMD, 2016</a:t>
            </a:r>
          </a:p>
          <a:p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9408"/>
            <a:ext cx="8334375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69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Přehled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default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FF33"/>
              </a:solidFill>
            </a14:hiddenFill>
          </a:ext>
          <a:ext uri="{91240B29-F687-4F45-9708-019B960494DF}">
            <a14:hiddenLine xmlns:a14="http://schemas.microsoft.com/office/drawing/2010/main"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1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FF33"/>
              </a:solidFill>
            </a14:hiddenFill>
          </a:ext>
          <a:ext uri="{91240B29-F687-4F45-9708-019B960494DF}">
            <a14:hiddenLine xmlns:a14="http://schemas.microsoft.com/office/drawing/2010/main"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1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">
  <a:themeElements>
    <a:clrScheme name="default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default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FF33"/>
              </a:solidFill>
            </a14:hiddenFill>
          </a:ext>
          <a:ext uri="{91240B29-F687-4F45-9708-019B960494DF}">
            <a14:hiddenLine xmlns:a14="http://schemas.microsoft.com/office/drawing/2010/main"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1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FF33"/>
              </a:solidFill>
            </a14:hiddenFill>
          </a:ext>
          <a:ext uri="{91240B29-F687-4F45-9708-019B960494DF}">
            <a14:hiddenLine xmlns:a14="http://schemas.microsoft.com/office/drawing/2010/main"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1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">
  <a:themeElements>
    <a:clrScheme name="default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default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FF33"/>
              </a:solidFill>
            </a14:hiddenFill>
          </a:ext>
          <a:ext uri="{91240B29-F687-4F45-9708-019B960494DF}">
            <a14:hiddenLine xmlns:a14="http://schemas.microsoft.com/office/drawing/2010/main"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1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FF33"/>
              </a:solidFill>
            </a14:hiddenFill>
          </a:ext>
          <a:ext uri="{91240B29-F687-4F45-9708-019B960494DF}">
            <a14:hiddenLine xmlns:a14="http://schemas.microsoft.com/office/drawing/2010/main"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1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698</TotalTime>
  <Words>1215</Words>
  <Application>Microsoft Office PowerPoint</Application>
  <PresentationFormat>Předvádění na obrazovce (4:3)</PresentationFormat>
  <Paragraphs>190</Paragraphs>
  <Slides>22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22</vt:i4>
      </vt:variant>
    </vt:vector>
  </HeadingPairs>
  <TitlesOfParts>
    <vt:vector size="31" baseType="lpstr">
      <vt:lpstr>Arial</vt:lpstr>
      <vt:lpstr>Calibri</vt:lpstr>
      <vt:lpstr>Times New Roman</vt:lpstr>
      <vt:lpstr>Verdana</vt:lpstr>
      <vt:lpstr>Wingdings</vt:lpstr>
      <vt:lpstr>Přehlednost</vt:lpstr>
      <vt:lpstr>default</vt:lpstr>
      <vt:lpstr>3_default</vt:lpstr>
      <vt:lpstr>4_default</vt:lpstr>
      <vt:lpstr>Regionální pojetí konkurenceschopnosti</vt:lpstr>
      <vt:lpstr> Hodnocení regionální konkurenceschopnosti </vt:lpstr>
      <vt:lpstr>Regionální konkurenceschopnost</vt:lpstr>
      <vt:lpstr>Regionální konkurenceschopnost versus konkurenceschopnost firem</vt:lpstr>
      <vt:lpstr>WEF – hodnocení konkurenceschopnosti – metodika</vt:lpstr>
      <vt:lpstr>              Užitá metodika hodnocení regionální konkurenceschopnosti          Hlavní pilíře konkurenceschopnosti: 1. Instituce 2. Infrastruktura 3. Makroekonomické prostředí 4. Zdraví a primární vzdělání 5. Vyšší vzdělání, celoživotní vzdělávání 6. Efektivnost trhu 7. Efektivnost pracovního trhu 8. Rozvoj finančního trhu 9. Technologická připravenost 10. Velikost trhu 11. Kultivovanost podnikání 12. Inovace    </vt:lpstr>
      <vt:lpstr>The Global Competitiveness Index WEF 2015 - 2016</vt:lpstr>
      <vt:lpstr>IMD – World Competitiveness Scoreboard – metodika </vt:lpstr>
      <vt:lpstr>Prezentace aplikace PowerPoint</vt:lpstr>
      <vt:lpstr>Prezentace aplikace PowerPoint</vt:lpstr>
      <vt:lpstr>Prezentace aplikace PowerPoint</vt:lpstr>
      <vt:lpstr>Nástroje podpory konkurenceschopnosti ze strany státu i regionů</vt:lpstr>
      <vt:lpstr>Podpora konkurenceschopnosti v EU</vt:lpstr>
      <vt:lpstr>Podpora konkurenceschopnosti v EU</vt:lpstr>
      <vt:lpstr>Tvorba znalostí versus tvorba dovedností</vt:lpstr>
      <vt:lpstr>Inovační politika</vt:lpstr>
      <vt:lpstr>Národní inovační strategie ČR 2012-2020</vt:lpstr>
      <vt:lpstr>Prezentace aplikace PowerPoint</vt:lpstr>
      <vt:lpstr>Hodnocení regionální konkurenceschopnosti v ČR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ZVYŠOVÁNÍ VZÁJEMNÉ ZÁVISLOSTI V GLOBÁLNÍ EKONOMICE</dc:title>
  <dc:creator>Dominika</dc:creator>
  <cp:lastModifiedBy>Viturka Milan</cp:lastModifiedBy>
  <cp:revision>132</cp:revision>
  <dcterms:created xsi:type="dcterms:W3CDTF">2016-02-27T17:26:19Z</dcterms:created>
  <dcterms:modified xsi:type="dcterms:W3CDTF">2021-05-05T09:17:53Z</dcterms:modified>
</cp:coreProperties>
</file>