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656" r:id="rId2"/>
    <p:sldId id="657" r:id="rId3"/>
    <p:sldId id="658" r:id="rId4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B9006E"/>
    <a:srgbClr val="4BC8FF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9" autoAdjust="0"/>
    <p:restoredTop sz="96807" autoAdjust="0"/>
  </p:normalViewPr>
  <p:slideViewPr>
    <p:cSldViewPr snapToGrid="0">
      <p:cViewPr varScale="1">
        <p:scale>
          <a:sx n="110" d="100"/>
          <a:sy n="110" d="100"/>
        </p:scale>
        <p:origin x="624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2110830C-1ED0-C54C-8C9B-31DD2E6DD1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C4F310CA-8F50-D24B-869B-CCDF18753A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1284CA9D-DBC5-7345-82D1-2A135832E0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CE34841-B995-1F41-AED6-CDCE3B8049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6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06200" y="2012580"/>
            <a:ext cx="41796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158F8E0-B8BC-CE4E-81A4-565A0D4E7D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8BFE967-19E1-9D48-9E4F-81B8750DAB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D19675A5-B462-F046-B410-538D4D8049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CD81FB0-E22C-7E4B-9263-74B744CB27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3F7346AF-CCBB-674B-9377-5275DC502A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83AF39E7-78A0-014F-9BF9-455F428787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4ED50877-A589-E54A-923E-DEA9FFB787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388E85DE-7FDA-B34F-B2FD-ECA615AE54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37745AB-6912-45B8-A12D-D7F6A6600F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5D059FE-FD65-4E4E-91EF-3A7A2A3D8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CORELAP – </a:t>
            </a:r>
            <a:r>
              <a:rPr lang="cs-CZ" dirty="0" err="1"/>
              <a:t>how</a:t>
            </a:r>
            <a:r>
              <a:rPr lang="cs-CZ" dirty="0"/>
              <a:t> to 1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4CF08B-6491-49F0-BE4D-A90850C37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dirty="0"/>
              <a:t>Describe processes / machines / workshop</a:t>
            </a:r>
            <a:r>
              <a:rPr lang="cs-CZ" dirty="0"/>
              <a:t> – area!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dirty="0"/>
              <a:t>Analyse processes</a:t>
            </a:r>
          </a:p>
          <a:p>
            <a:pPr>
              <a:lnSpc>
                <a:spcPct val="100000"/>
              </a:lnSpc>
            </a:pPr>
            <a:r>
              <a:rPr lang="en-GB" dirty="0"/>
              <a:t>Locate processes</a:t>
            </a:r>
          </a:p>
          <a:p>
            <a:pPr>
              <a:lnSpc>
                <a:spcPct val="100000"/>
              </a:lnSpc>
            </a:pPr>
            <a:r>
              <a:rPr lang="en-GB" dirty="0"/>
              <a:t>Analyse interconnection between processes analysis</a:t>
            </a:r>
            <a:endParaRPr lang="cs-CZ" dirty="0"/>
          </a:p>
          <a:p>
            <a:pPr lvl="1"/>
            <a:r>
              <a:rPr lang="en-US" dirty="0"/>
              <a:t>A - the necessary proximity</a:t>
            </a:r>
            <a:r>
              <a:rPr lang="cs-CZ" dirty="0"/>
              <a:t> 5</a:t>
            </a:r>
            <a:endParaRPr lang="en-US" dirty="0"/>
          </a:p>
          <a:p>
            <a:pPr lvl="1"/>
            <a:r>
              <a:rPr lang="en-US" dirty="0"/>
              <a:t>E - very important proximity</a:t>
            </a:r>
            <a:r>
              <a:rPr lang="cs-CZ" dirty="0"/>
              <a:t> 4</a:t>
            </a:r>
            <a:endParaRPr lang="en-US" dirty="0"/>
          </a:p>
          <a:p>
            <a:pPr lvl="1"/>
            <a:r>
              <a:rPr lang="en-US" dirty="0"/>
              <a:t>I - important proximity</a:t>
            </a:r>
            <a:r>
              <a:rPr lang="cs-CZ" dirty="0"/>
              <a:t> 3</a:t>
            </a:r>
            <a:endParaRPr lang="en-US" dirty="0"/>
          </a:p>
          <a:p>
            <a:pPr lvl="1"/>
            <a:r>
              <a:rPr lang="en-US" dirty="0"/>
              <a:t>O - normal proximity</a:t>
            </a:r>
            <a:r>
              <a:rPr lang="cs-CZ" dirty="0"/>
              <a:t> 2</a:t>
            </a:r>
            <a:endParaRPr lang="en-US" dirty="0"/>
          </a:p>
          <a:p>
            <a:pPr lvl="1"/>
            <a:r>
              <a:rPr lang="en-US" dirty="0"/>
              <a:t>U - distance does not matter</a:t>
            </a:r>
            <a:r>
              <a:rPr lang="cs-CZ" dirty="0"/>
              <a:t> 1</a:t>
            </a:r>
            <a:endParaRPr lang="en-US" dirty="0"/>
          </a:p>
          <a:p>
            <a:pPr lvl="1"/>
            <a:r>
              <a:rPr lang="en-US" dirty="0"/>
              <a:t>X - proximity is undesirable </a:t>
            </a:r>
            <a:r>
              <a:rPr lang="cs-CZ" dirty="0"/>
              <a:t>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966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D7910E2-B546-493D-9722-1FBFCB655C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F3E4825-BC67-4118-9FF7-537DD057A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CORELAP – </a:t>
            </a:r>
            <a:r>
              <a:rPr lang="cs-CZ" dirty="0" err="1"/>
              <a:t>how</a:t>
            </a:r>
            <a:r>
              <a:rPr lang="cs-CZ" dirty="0"/>
              <a:t> to 2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1E752B-BDAD-4191-B983-D7ACA6D03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cs-CZ" dirty="0"/>
              <a:t>CR (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closeness</a:t>
            </a:r>
            <a:r>
              <a:rPr lang="cs-CZ" dirty="0"/>
              <a:t> rating)</a:t>
            </a:r>
            <a:r>
              <a:rPr lang="en-GB" dirty="0"/>
              <a:t> score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relation</a:t>
            </a:r>
            <a:r>
              <a:rPr lang="cs-CZ" dirty="0"/>
              <a:t> matrix</a:t>
            </a:r>
          </a:p>
          <a:p>
            <a:r>
              <a:rPr lang="cs-CZ" dirty="0"/>
              <a:t>Sum </a:t>
            </a:r>
            <a:r>
              <a:rPr lang="cs-CZ" dirty="0" err="1"/>
              <a:t>of</a:t>
            </a:r>
            <a:r>
              <a:rPr lang="cs-CZ" dirty="0"/>
              <a:t> A, E, I, O, U and X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workshop</a:t>
            </a:r>
          </a:p>
          <a:p>
            <a:endParaRPr lang="en-GB" dirty="0"/>
          </a:p>
          <a:p>
            <a:r>
              <a:rPr lang="en-GB" dirty="0"/>
              <a:t>Select highest score</a:t>
            </a:r>
            <a:r>
              <a:rPr lang="cs-CZ" dirty="0"/>
              <a:t> and place </a:t>
            </a:r>
            <a:r>
              <a:rPr lang="cs-CZ" dirty="0" err="1"/>
              <a:t>first</a:t>
            </a:r>
            <a:r>
              <a:rPr lang="cs-CZ" dirty="0"/>
              <a:t> (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select</a:t>
            </a:r>
            <a:r>
              <a:rPr lang="cs-CZ" dirty="0"/>
              <a:t> </a:t>
            </a:r>
            <a:r>
              <a:rPr lang="cs-CZ" dirty="0" err="1"/>
              <a:t>larger</a:t>
            </a:r>
            <a:r>
              <a:rPr lang="cs-CZ" dirty="0"/>
              <a:t>)</a:t>
            </a:r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any X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already</a:t>
            </a:r>
            <a:r>
              <a:rPr lang="cs-CZ" dirty="0"/>
              <a:t> </a:t>
            </a:r>
            <a:r>
              <a:rPr lang="cs-CZ" dirty="0" err="1"/>
              <a:t>placed</a:t>
            </a:r>
            <a:r>
              <a:rPr lang="cs-CZ" dirty="0"/>
              <a:t> </a:t>
            </a:r>
            <a:r>
              <a:rPr lang="cs-CZ" dirty="0" err="1"/>
              <a:t>workshops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workshop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assigned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end!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lower</a:t>
            </a:r>
            <a:r>
              <a:rPr lang="cs-CZ" dirty="0"/>
              <a:t> TCR </a:t>
            </a:r>
            <a:r>
              <a:rPr lang="cs-CZ" dirty="0" err="1"/>
              <a:t>moves</a:t>
            </a:r>
            <a:r>
              <a:rPr lang="cs-CZ" dirty="0"/>
              <a:t> to </a:t>
            </a:r>
            <a:r>
              <a:rPr lang="cs-CZ" dirty="0" err="1"/>
              <a:t>back</a:t>
            </a:r>
            <a:r>
              <a:rPr lang="cs-CZ" dirty="0"/>
              <a:t>)</a:t>
            </a:r>
            <a:endParaRPr lang="en-GB" dirty="0"/>
          </a:p>
          <a:p>
            <a:r>
              <a:rPr lang="en-GB" dirty="0"/>
              <a:t>Select best connection to first one, if draw, select with higher TCL</a:t>
            </a:r>
          </a:p>
          <a:p>
            <a:r>
              <a:rPr lang="en-GB" dirty="0"/>
              <a:t>Select second one</a:t>
            </a:r>
          </a:p>
        </p:txBody>
      </p:sp>
    </p:spTree>
    <p:extLst>
      <p:ext uri="{BB962C8B-B14F-4D97-AF65-F5344CB8AC3E}">
        <p14:creationId xmlns:p14="http://schemas.microsoft.com/office/powerpoint/2010/main" val="3971272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1451BA6-856A-493F-B4B7-850499261A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5D493EE-E8AE-41FE-BBB3-6AFB1D4CE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CORELAP – </a:t>
            </a:r>
            <a:r>
              <a:rPr lang="cs-CZ" dirty="0" err="1"/>
              <a:t>how</a:t>
            </a:r>
            <a:r>
              <a:rPr lang="cs-CZ" dirty="0"/>
              <a:t> to 3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A07C90-38BD-403A-9AAD-0DAADA8B5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Placement</a:t>
            </a:r>
            <a:r>
              <a:rPr lang="cs-CZ" dirty="0"/>
              <a:t> rating</a:t>
            </a:r>
          </a:p>
          <a:p>
            <a:r>
              <a:rPr lang="cs-CZ" dirty="0"/>
              <a:t>TCR * </a:t>
            </a:r>
            <a:r>
              <a:rPr lang="cs-CZ" dirty="0" err="1"/>
              <a:t>weight</a:t>
            </a:r>
            <a:endParaRPr lang="cs-CZ" dirty="0"/>
          </a:p>
          <a:p>
            <a:r>
              <a:rPr lang="cs-CZ" dirty="0" err="1"/>
              <a:t>Weight</a:t>
            </a:r>
            <a:r>
              <a:rPr lang="cs-CZ" dirty="0"/>
              <a:t> – 1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bordering</a:t>
            </a:r>
            <a:r>
              <a:rPr lang="cs-CZ" dirty="0"/>
              <a:t>, 0,5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corner</a:t>
            </a:r>
            <a:r>
              <a:rPr lang="cs-CZ" dirty="0"/>
              <a:t> </a:t>
            </a:r>
            <a:r>
              <a:rPr lang="cs-CZ" dirty="0" err="1"/>
              <a:t>touch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CREATE </a:t>
            </a:r>
            <a:r>
              <a:rPr lang="cs-CZ" dirty="0" err="1"/>
              <a:t>the</a:t>
            </a:r>
            <a:r>
              <a:rPr lang="cs-CZ" dirty="0"/>
              <a:t> layout!</a:t>
            </a:r>
          </a:p>
        </p:txBody>
      </p:sp>
    </p:spTree>
    <p:extLst>
      <p:ext uri="{BB962C8B-B14F-4D97-AF65-F5344CB8AC3E}">
        <p14:creationId xmlns:p14="http://schemas.microsoft.com/office/powerpoint/2010/main" val="24233952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16-9-cz-v11.potx" id="{45F7C800-E35C-46D5-9C47-511EF4DC35F8}" vid="{F2DE815D-75C9-4501-96BE-FAF7001258D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muni-econ-prezentace-16-9-cz-v11 - kopie</Template>
  <TotalTime>0</TotalTime>
  <Words>177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Tahoma</vt:lpstr>
      <vt:lpstr>Wingdings</vt:lpstr>
      <vt:lpstr>Prezentace_MU_CZ</vt:lpstr>
      <vt:lpstr>CORELAP – how to 1</vt:lpstr>
      <vt:lpstr>CORELAP – how to 2</vt:lpstr>
      <vt:lpstr>CORELAP – how to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organizace</dc:title>
  <dc:creator>Petr Mikuš</dc:creator>
  <cp:lastModifiedBy>Mikuš Petr</cp:lastModifiedBy>
  <cp:revision>58</cp:revision>
  <cp:lastPrinted>2022-03-07T08:52:22Z</cp:lastPrinted>
  <dcterms:created xsi:type="dcterms:W3CDTF">2022-02-14T15:48:38Z</dcterms:created>
  <dcterms:modified xsi:type="dcterms:W3CDTF">2022-03-07T11:58:45Z</dcterms:modified>
</cp:coreProperties>
</file>