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9"/>
  </p:notesMasterIdLst>
  <p:sldIdLst>
    <p:sldId id="258" r:id="rId2"/>
    <p:sldId id="260" r:id="rId3"/>
    <p:sldId id="568" r:id="rId4"/>
    <p:sldId id="262" r:id="rId5"/>
    <p:sldId id="264" r:id="rId6"/>
    <p:sldId id="268" r:id="rId7"/>
    <p:sldId id="276" r:id="rId8"/>
    <p:sldId id="278" r:id="rId9"/>
    <p:sldId id="280" r:id="rId10"/>
    <p:sldId id="282" r:id="rId11"/>
    <p:sldId id="284" r:id="rId12"/>
    <p:sldId id="286" r:id="rId13"/>
    <p:sldId id="288" r:id="rId14"/>
    <p:sldId id="290" r:id="rId15"/>
    <p:sldId id="292" r:id="rId16"/>
    <p:sldId id="294" r:id="rId17"/>
    <p:sldId id="296" r:id="rId18"/>
    <p:sldId id="298" r:id="rId19"/>
    <p:sldId id="306" r:id="rId20"/>
    <p:sldId id="308" r:id="rId21"/>
    <p:sldId id="310" r:id="rId22"/>
    <p:sldId id="314" r:id="rId23"/>
    <p:sldId id="566" r:id="rId24"/>
    <p:sldId id="563" r:id="rId25"/>
    <p:sldId id="316" r:id="rId26"/>
    <p:sldId id="318" r:id="rId27"/>
    <p:sldId id="324" r:id="rId28"/>
    <p:sldId id="573" r:id="rId29"/>
    <p:sldId id="322" r:id="rId30"/>
    <p:sldId id="328" r:id="rId31"/>
    <p:sldId id="330" r:id="rId32"/>
    <p:sldId id="332" r:id="rId33"/>
    <p:sldId id="334" r:id="rId34"/>
    <p:sldId id="336" r:id="rId35"/>
    <p:sldId id="338" r:id="rId36"/>
    <p:sldId id="344" r:id="rId37"/>
    <p:sldId id="346" r:id="rId38"/>
    <p:sldId id="350" r:id="rId39"/>
    <p:sldId id="352" r:id="rId40"/>
    <p:sldId id="354" r:id="rId41"/>
    <p:sldId id="362" r:id="rId42"/>
    <p:sldId id="364" r:id="rId43"/>
    <p:sldId id="366" r:id="rId44"/>
    <p:sldId id="368" r:id="rId45"/>
    <p:sldId id="370" r:id="rId46"/>
    <p:sldId id="372" r:id="rId47"/>
    <p:sldId id="374" r:id="rId48"/>
    <p:sldId id="378" r:id="rId49"/>
    <p:sldId id="384" r:id="rId50"/>
    <p:sldId id="385" r:id="rId51"/>
    <p:sldId id="391" r:id="rId52"/>
    <p:sldId id="569" r:id="rId53"/>
    <p:sldId id="393" r:id="rId54"/>
    <p:sldId id="395" r:id="rId55"/>
    <p:sldId id="397" r:id="rId56"/>
    <p:sldId id="399" r:id="rId57"/>
    <p:sldId id="401" r:id="rId58"/>
    <p:sldId id="403" r:id="rId59"/>
    <p:sldId id="405" r:id="rId60"/>
    <p:sldId id="407" r:id="rId61"/>
    <p:sldId id="413" r:id="rId62"/>
    <p:sldId id="415" r:id="rId63"/>
    <p:sldId id="417" r:id="rId64"/>
    <p:sldId id="419" r:id="rId65"/>
    <p:sldId id="425" r:id="rId66"/>
    <p:sldId id="431" r:id="rId67"/>
    <p:sldId id="435" r:id="rId68"/>
    <p:sldId id="570" r:id="rId69"/>
    <p:sldId id="437" r:id="rId70"/>
    <p:sldId id="439" r:id="rId71"/>
    <p:sldId id="441" r:id="rId72"/>
    <p:sldId id="443" r:id="rId73"/>
    <p:sldId id="445" r:id="rId74"/>
    <p:sldId id="447" r:id="rId75"/>
    <p:sldId id="449" r:id="rId76"/>
    <p:sldId id="451" r:id="rId77"/>
    <p:sldId id="454" r:id="rId78"/>
    <p:sldId id="455" r:id="rId79"/>
    <p:sldId id="457" r:id="rId80"/>
    <p:sldId id="459" r:id="rId81"/>
    <p:sldId id="461" r:id="rId82"/>
    <p:sldId id="462" r:id="rId83"/>
    <p:sldId id="464" r:id="rId84"/>
    <p:sldId id="559" r:id="rId85"/>
    <p:sldId id="466" r:id="rId86"/>
    <p:sldId id="560" r:id="rId87"/>
    <p:sldId id="468" r:id="rId88"/>
    <p:sldId id="470" r:id="rId89"/>
    <p:sldId id="472" r:id="rId90"/>
    <p:sldId id="564" r:id="rId91"/>
    <p:sldId id="474" r:id="rId92"/>
    <p:sldId id="565" r:id="rId93"/>
    <p:sldId id="476" r:id="rId94"/>
    <p:sldId id="562" r:id="rId95"/>
    <p:sldId id="478" r:id="rId96"/>
    <p:sldId id="480" r:id="rId97"/>
    <p:sldId id="482" r:id="rId98"/>
    <p:sldId id="484" r:id="rId99"/>
    <p:sldId id="486" r:id="rId100"/>
    <p:sldId id="488" r:id="rId101"/>
    <p:sldId id="490" r:id="rId102"/>
    <p:sldId id="561" r:id="rId103"/>
    <p:sldId id="492" r:id="rId104"/>
    <p:sldId id="494" r:id="rId105"/>
    <p:sldId id="496" r:id="rId106"/>
    <p:sldId id="498" r:id="rId107"/>
    <p:sldId id="500" r:id="rId108"/>
    <p:sldId id="502" r:id="rId109"/>
    <p:sldId id="504" r:id="rId110"/>
    <p:sldId id="506" r:id="rId111"/>
    <p:sldId id="508" r:id="rId112"/>
    <p:sldId id="510" r:id="rId113"/>
    <p:sldId id="511" r:id="rId114"/>
    <p:sldId id="516" r:id="rId115"/>
    <p:sldId id="517" r:id="rId116"/>
    <p:sldId id="518" r:id="rId117"/>
    <p:sldId id="520" r:id="rId118"/>
    <p:sldId id="522" r:id="rId119"/>
    <p:sldId id="524" r:id="rId120"/>
    <p:sldId id="572" r:id="rId121"/>
    <p:sldId id="526" r:id="rId122"/>
    <p:sldId id="528" r:id="rId123"/>
    <p:sldId id="530" r:id="rId124"/>
    <p:sldId id="532" r:id="rId125"/>
    <p:sldId id="534" r:id="rId126"/>
    <p:sldId id="536" r:id="rId127"/>
    <p:sldId id="538" r:id="rId128"/>
    <p:sldId id="558" r:id="rId129"/>
    <p:sldId id="540" r:id="rId130"/>
    <p:sldId id="515" r:id="rId131"/>
    <p:sldId id="546" r:id="rId132"/>
    <p:sldId id="548" r:id="rId133"/>
    <p:sldId id="550" r:id="rId134"/>
    <p:sldId id="552" r:id="rId135"/>
    <p:sldId id="554" r:id="rId136"/>
    <p:sldId id="556" r:id="rId137"/>
    <p:sldId id="571" r:id="rId138"/>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Střední styl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6" d="100"/>
          <a:sy n="96" d="100"/>
        </p:scale>
        <p:origin x="1248" y="61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4" Type="http://schemas.openxmlformats.org/officeDocument/2006/relationships/image" Target="../media/image5.svg"/></Relationships>
</file>

<file path=ppt/diagrams/_rels/data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4" Type="http://schemas.openxmlformats.org/officeDocument/2006/relationships/image" Target="../media/image5.svg"/></Relationships>
</file>

<file path=ppt/diagrams/_rels/drawing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75AD39-4742-45AF-BFD6-7770D1B07ACE}"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1C753E7-B5D6-4AAB-89C0-C62B0E22975F}">
      <dgm:prSet/>
      <dgm:spPr/>
      <dgm:t>
        <a:bodyPr/>
        <a:lstStyle/>
        <a:p>
          <a:pPr>
            <a:lnSpc>
              <a:spcPct val="100000"/>
            </a:lnSpc>
          </a:pPr>
          <a:r>
            <a:rPr lang="cs-CZ"/>
            <a:t>podrobné členění krajiny, tj. </a:t>
          </a:r>
          <a:r>
            <a:rPr lang="cs-CZ" b="1"/>
            <a:t>mikroformy</a:t>
          </a:r>
          <a:r>
            <a:rPr lang="cs-CZ"/>
            <a:t> reliéfu</a:t>
          </a:r>
          <a:endParaRPr lang="en-US"/>
        </a:p>
      </dgm:t>
    </dgm:pt>
    <dgm:pt modelId="{8900FE8E-68D2-411C-A042-FB97436DCD81}" type="parTrans" cxnId="{FB76042A-C715-4D0E-9242-0DA4F3659EA1}">
      <dgm:prSet/>
      <dgm:spPr/>
      <dgm:t>
        <a:bodyPr/>
        <a:lstStyle/>
        <a:p>
          <a:endParaRPr lang="en-US"/>
        </a:p>
      </dgm:t>
    </dgm:pt>
    <dgm:pt modelId="{46C4849D-E7B4-4087-AC7C-E3E27C05763A}" type="sibTrans" cxnId="{FB76042A-C715-4D0E-9242-0DA4F3659EA1}">
      <dgm:prSet/>
      <dgm:spPr/>
      <dgm:t>
        <a:bodyPr/>
        <a:lstStyle/>
        <a:p>
          <a:endParaRPr lang="en-US"/>
        </a:p>
      </dgm:t>
    </dgm:pt>
    <dgm:pt modelId="{0A382350-B676-4B7B-8AF6-8D9BED03E67A}">
      <dgm:prSet/>
      <dgm:spPr/>
      <dgm:t>
        <a:bodyPr/>
        <a:lstStyle/>
        <a:p>
          <a:pPr>
            <a:lnSpc>
              <a:spcPct val="100000"/>
            </a:lnSpc>
          </a:pPr>
          <a:r>
            <a:rPr lang="cs-CZ" dirty="0"/>
            <a:t>morfologické členění krajiny obecně, tj. </a:t>
          </a:r>
          <a:r>
            <a:rPr lang="cs-CZ" b="1" dirty="0" err="1"/>
            <a:t>makroformy</a:t>
          </a:r>
          <a:r>
            <a:rPr lang="cs-CZ" dirty="0"/>
            <a:t> reliéfu</a:t>
          </a:r>
          <a:endParaRPr lang="en-US" dirty="0"/>
        </a:p>
      </dgm:t>
    </dgm:pt>
    <dgm:pt modelId="{CE0BFE38-925E-494F-A7A2-85C7D05995E2}" type="sibTrans" cxnId="{AD724DB1-C84E-4034-B554-ABF5948DA825}">
      <dgm:prSet/>
      <dgm:spPr/>
      <dgm:t>
        <a:bodyPr/>
        <a:lstStyle/>
        <a:p>
          <a:endParaRPr lang="en-US"/>
        </a:p>
      </dgm:t>
    </dgm:pt>
    <dgm:pt modelId="{97CA7809-78CB-445D-99CA-133005F8F0FE}" type="parTrans" cxnId="{AD724DB1-C84E-4034-B554-ABF5948DA825}">
      <dgm:prSet/>
      <dgm:spPr/>
      <dgm:t>
        <a:bodyPr/>
        <a:lstStyle/>
        <a:p>
          <a:endParaRPr lang="en-US"/>
        </a:p>
      </dgm:t>
    </dgm:pt>
    <dgm:pt modelId="{8631D2A3-B58A-45DB-9D4A-B98DDF9C03E3}" type="pres">
      <dgm:prSet presAssocID="{0675AD39-4742-45AF-BFD6-7770D1B07ACE}" presName="root" presStyleCnt="0">
        <dgm:presLayoutVars>
          <dgm:dir/>
          <dgm:resizeHandles val="exact"/>
        </dgm:presLayoutVars>
      </dgm:prSet>
      <dgm:spPr/>
    </dgm:pt>
    <dgm:pt modelId="{25AE8F2A-4860-4BEF-972A-9608891FCED9}" type="pres">
      <dgm:prSet presAssocID="{0A382350-B676-4B7B-8AF6-8D9BED03E67A}" presName="compNode" presStyleCnt="0"/>
      <dgm:spPr/>
    </dgm:pt>
    <dgm:pt modelId="{4F165CC9-40F0-485C-ADBE-B5CE33ACF09F}" type="pres">
      <dgm:prSet presAssocID="{0A382350-B676-4B7B-8AF6-8D9BED03E67A}" presName="bgRect" presStyleLbl="bgShp" presStyleIdx="0" presStyleCnt="2"/>
      <dgm:spPr/>
    </dgm:pt>
    <dgm:pt modelId="{E9410F85-4477-4813-8284-CBE821D6F350}" type="pres">
      <dgm:prSet presAssocID="{0A382350-B676-4B7B-8AF6-8D9BED03E67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ry"/>
        </a:ext>
      </dgm:extLst>
    </dgm:pt>
    <dgm:pt modelId="{F0A77BB1-4718-4629-A88E-59032A673D07}" type="pres">
      <dgm:prSet presAssocID="{0A382350-B676-4B7B-8AF6-8D9BED03E67A}" presName="spaceRect" presStyleCnt="0"/>
      <dgm:spPr/>
    </dgm:pt>
    <dgm:pt modelId="{670AA711-F6A0-4826-8735-0D1CC7D9ED5D}" type="pres">
      <dgm:prSet presAssocID="{0A382350-B676-4B7B-8AF6-8D9BED03E67A}" presName="parTx" presStyleLbl="revTx" presStyleIdx="0" presStyleCnt="2" custScaleY="193550">
        <dgm:presLayoutVars>
          <dgm:chMax val="0"/>
          <dgm:chPref val="0"/>
        </dgm:presLayoutVars>
      </dgm:prSet>
      <dgm:spPr/>
    </dgm:pt>
    <dgm:pt modelId="{C7C32FF8-C74E-487F-948A-28C8A9E74A0E}" type="pres">
      <dgm:prSet presAssocID="{CE0BFE38-925E-494F-A7A2-85C7D05995E2}" presName="sibTrans" presStyleCnt="0"/>
      <dgm:spPr/>
    </dgm:pt>
    <dgm:pt modelId="{CDB49596-E4CD-4401-954E-E9C3E3010285}" type="pres">
      <dgm:prSet presAssocID="{51C753E7-B5D6-4AAB-89C0-C62B0E22975F}" presName="compNode" presStyleCnt="0"/>
      <dgm:spPr/>
    </dgm:pt>
    <dgm:pt modelId="{E40DCAF8-AB36-4365-95A2-B003E66B076D}" type="pres">
      <dgm:prSet presAssocID="{51C753E7-B5D6-4AAB-89C0-C62B0E22975F}" presName="bgRect" presStyleLbl="bgShp" presStyleIdx="1" presStyleCnt="2"/>
      <dgm:spPr/>
    </dgm:pt>
    <dgm:pt modelId="{54C31385-EC9D-47CF-8D6F-E873AA5481EA}" type="pres">
      <dgm:prSet presAssocID="{51C753E7-B5D6-4AAB-89C0-C62B0E22975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ill scene"/>
        </a:ext>
      </dgm:extLst>
    </dgm:pt>
    <dgm:pt modelId="{71BD7FD6-6BE4-46FE-A5AB-46B108670876}" type="pres">
      <dgm:prSet presAssocID="{51C753E7-B5D6-4AAB-89C0-C62B0E22975F}" presName="spaceRect" presStyleCnt="0"/>
      <dgm:spPr/>
    </dgm:pt>
    <dgm:pt modelId="{A681498C-E61C-4E45-B37A-2F4173799138}" type="pres">
      <dgm:prSet presAssocID="{51C753E7-B5D6-4AAB-89C0-C62B0E22975F}" presName="parTx" presStyleLbl="revTx" presStyleIdx="1" presStyleCnt="2">
        <dgm:presLayoutVars>
          <dgm:chMax val="0"/>
          <dgm:chPref val="0"/>
        </dgm:presLayoutVars>
      </dgm:prSet>
      <dgm:spPr/>
    </dgm:pt>
  </dgm:ptLst>
  <dgm:cxnLst>
    <dgm:cxn modelId="{FB76042A-C715-4D0E-9242-0DA4F3659EA1}" srcId="{0675AD39-4742-45AF-BFD6-7770D1B07ACE}" destId="{51C753E7-B5D6-4AAB-89C0-C62B0E22975F}" srcOrd="1" destOrd="0" parTransId="{8900FE8E-68D2-411C-A042-FB97436DCD81}" sibTransId="{46C4849D-E7B4-4087-AC7C-E3E27C05763A}"/>
    <dgm:cxn modelId="{59719732-7EDB-49D7-8070-141CB0EAB9B1}" type="presOf" srcId="{51C753E7-B5D6-4AAB-89C0-C62B0E22975F}" destId="{A681498C-E61C-4E45-B37A-2F4173799138}" srcOrd="0" destOrd="0" presId="urn:microsoft.com/office/officeart/2018/2/layout/IconVerticalSolidList"/>
    <dgm:cxn modelId="{9B944E7E-7E02-47E0-8198-845B210ACAB6}" type="presOf" srcId="{0A382350-B676-4B7B-8AF6-8D9BED03E67A}" destId="{670AA711-F6A0-4826-8735-0D1CC7D9ED5D}" srcOrd="0" destOrd="0" presId="urn:microsoft.com/office/officeart/2018/2/layout/IconVerticalSolidList"/>
    <dgm:cxn modelId="{AD724DB1-C84E-4034-B554-ABF5948DA825}" srcId="{0675AD39-4742-45AF-BFD6-7770D1B07ACE}" destId="{0A382350-B676-4B7B-8AF6-8D9BED03E67A}" srcOrd="0" destOrd="0" parTransId="{97CA7809-78CB-445D-99CA-133005F8F0FE}" sibTransId="{CE0BFE38-925E-494F-A7A2-85C7D05995E2}"/>
    <dgm:cxn modelId="{BBD1AFD7-5AA6-4BA9-BA67-8189067BFF73}" type="presOf" srcId="{0675AD39-4742-45AF-BFD6-7770D1B07ACE}" destId="{8631D2A3-B58A-45DB-9D4A-B98DDF9C03E3}" srcOrd="0" destOrd="0" presId="urn:microsoft.com/office/officeart/2018/2/layout/IconVerticalSolidList"/>
    <dgm:cxn modelId="{B930F158-BC13-46BD-A62B-96E046C1D8BC}" type="presParOf" srcId="{8631D2A3-B58A-45DB-9D4A-B98DDF9C03E3}" destId="{25AE8F2A-4860-4BEF-972A-9608891FCED9}" srcOrd="0" destOrd="0" presId="urn:microsoft.com/office/officeart/2018/2/layout/IconVerticalSolidList"/>
    <dgm:cxn modelId="{07DBE092-72A2-407E-9AE1-F3ED006B1834}" type="presParOf" srcId="{25AE8F2A-4860-4BEF-972A-9608891FCED9}" destId="{4F165CC9-40F0-485C-ADBE-B5CE33ACF09F}" srcOrd="0" destOrd="0" presId="urn:microsoft.com/office/officeart/2018/2/layout/IconVerticalSolidList"/>
    <dgm:cxn modelId="{1EBC15B0-8079-43EB-B95E-F57E5CD9C509}" type="presParOf" srcId="{25AE8F2A-4860-4BEF-972A-9608891FCED9}" destId="{E9410F85-4477-4813-8284-CBE821D6F350}" srcOrd="1" destOrd="0" presId="urn:microsoft.com/office/officeart/2018/2/layout/IconVerticalSolidList"/>
    <dgm:cxn modelId="{1BE0BCF1-AE06-46F1-8638-3CF29D04CE1F}" type="presParOf" srcId="{25AE8F2A-4860-4BEF-972A-9608891FCED9}" destId="{F0A77BB1-4718-4629-A88E-59032A673D07}" srcOrd="2" destOrd="0" presId="urn:microsoft.com/office/officeart/2018/2/layout/IconVerticalSolidList"/>
    <dgm:cxn modelId="{8260C4C6-4A5B-45BC-BD63-3BBE8363A80B}" type="presParOf" srcId="{25AE8F2A-4860-4BEF-972A-9608891FCED9}" destId="{670AA711-F6A0-4826-8735-0D1CC7D9ED5D}" srcOrd="3" destOrd="0" presId="urn:microsoft.com/office/officeart/2018/2/layout/IconVerticalSolidList"/>
    <dgm:cxn modelId="{2F66C383-5CC8-42E7-B7BB-A82474BCE9BC}" type="presParOf" srcId="{8631D2A3-B58A-45DB-9D4A-B98DDF9C03E3}" destId="{C7C32FF8-C74E-487F-948A-28C8A9E74A0E}" srcOrd="1" destOrd="0" presId="urn:microsoft.com/office/officeart/2018/2/layout/IconVerticalSolidList"/>
    <dgm:cxn modelId="{FE2C2B94-DC31-495F-B9F2-8655A6263F57}" type="presParOf" srcId="{8631D2A3-B58A-45DB-9D4A-B98DDF9C03E3}" destId="{CDB49596-E4CD-4401-954E-E9C3E3010285}" srcOrd="2" destOrd="0" presId="urn:microsoft.com/office/officeart/2018/2/layout/IconVerticalSolidList"/>
    <dgm:cxn modelId="{11338977-7B1F-4EFD-B29F-0D41AC0C5191}" type="presParOf" srcId="{CDB49596-E4CD-4401-954E-E9C3E3010285}" destId="{E40DCAF8-AB36-4365-95A2-B003E66B076D}" srcOrd="0" destOrd="0" presId="urn:microsoft.com/office/officeart/2018/2/layout/IconVerticalSolidList"/>
    <dgm:cxn modelId="{9D4F8D85-0D5C-4B91-A771-127671575FA2}" type="presParOf" srcId="{CDB49596-E4CD-4401-954E-E9C3E3010285}" destId="{54C31385-EC9D-47CF-8D6F-E873AA5481EA}" srcOrd="1" destOrd="0" presId="urn:microsoft.com/office/officeart/2018/2/layout/IconVerticalSolidList"/>
    <dgm:cxn modelId="{8E843601-E72E-42EA-87B0-83FBBD9FBDE1}" type="presParOf" srcId="{CDB49596-E4CD-4401-954E-E9C3E3010285}" destId="{71BD7FD6-6BE4-46FE-A5AB-46B108670876}" srcOrd="2" destOrd="0" presId="urn:microsoft.com/office/officeart/2018/2/layout/IconVerticalSolidList"/>
    <dgm:cxn modelId="{E35ED7B5-E662-442A-BEF7-CF6BEC08A171}" type="presParOf" srcId="{CDB49596-E4CD-4401-954E-E9C3E3010285}" destId="{A681498C-E61C-4E45-B37A-2F417379913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D8107DF-FE66-46FE-BF12-68D8EA07C100}" type="doc">
      <dgm:prSet loTypeId="urn:microsoft.com/office/officeart/2005/8/layout/default" loCatId="list" qsTypeId="urn:microsoft.com/office/officeart/2005/8/quickstyle/simple4" qsCatId="simple" csTypeId="urn:microsoft.com/office/officeart/2005/8/colors/accent1_2" csCatId="accent1"/>
      <dgm:spPr/>
      <dgm:t>
        <a:bodyPr/>
        <a:lstStyle/>
        <a:p>
          <a:endParaRPr lang="en-US"/>
        </a:p>
      </dgm:t>
    </dgm:pt>
    <dgm:pt modelId="{8AE6843E-B0A2-4191-BEE4-A110485E71F2}">
      <dgm:prSet/>
      <dgm:spPr/>
      <dgm:t>
        <a:bodyPr/>
        <a:lstStyle/>
        <a:p>
          <a:r>
            <a:rPr lang="cs-CZ"/>
            <a:t>jazyk (nářečí), </a:t>
          </a:r>
          <a:endParaRPr lang="en-US"/>
        </a:p>
      </dgm:t>
    </dgm:pt>
    <dgm:pt modelId="{F6E3D3F6-EC19-4863-B9C4-308ECAD8C714}" type="parTrans" cxnId="{D992A370-6831-40B1-A0D4-D5D7179EA6C2}">
      <dgm:prSet/>
      <dgm:spPr/>
      <dgm:t>
        <a:bodyPr/>
        <a:lstStyle/>
        <a:p>
          <a:endParaRPr lang="en-US"/>
        </a:p>
      </dgm:t>
    </dgm:pt>
    <dgm:pt modelId="{33C98EA9-0604-4E8E-9061-55095FCE24BB}" type="sibTrans" cxnId="{D992A370-6831-40B1-A0D4-D5D7179EA6C2}">
      <dgm:prSet/>
      <dgm:spPr/>
      <dgm:t>
        <a:bodyPr/>
        <a:lstStyle/>
        <a:p>
          <a:endParaRPr lang="en-US"/>
        </a:p>
      </dgm:t>
    </dgm:pt>
    <dgm:pt modelId="{CF854529-E261-42A0-8C81-F6A87B0940ED}">
      <dgm:prSet/>
      <dgm:spPr/>
      <dgm:t>
        <a:bodyPr/>
        <a:lstStyle/>
        <a:p>
          <a:r>
            <a:rPr lang="cs-CZ"/>
            <a:t>tradice (např. masopust, jízda králů, dožínky, folklór), </a:t>
          </a:r>
          <a:endParaRPr lang="en-US"/>
        </a:p>
      </dgm:t>
    </dgm:pt>
    <dgm:pt modelId="{9B289B66-2EFE-4108-9E4C-2D2989CAE331}" type="parTrans" cxnId="{02B85FB1-4AA9-4600-A40E-30A5FA89697E}">
      <dgm:prSet/>
      <dgm:spPr/>
      <dgm:t>
        <a:bodyPr/>
        <a:lstStyle/>
        <a:p>
          <a:endParaRPr lang="en-US"/>
        </a:p>
      </dgm:t>
    </dgm:pt>
    <dgm:pt modelId="{A04F23E3-2EE3-4C6C-86CB-E63159AA17DC}" type="sibTrans" cxnId="{02B85FB1-4AA9-4600-A40E-30A5FA89697E}">
      <dgm:prSet/>
      <dgm:spPr/>
      <dgm:t>
        <a:bodyPr/>
        <a:lstStyle/>
        <a:p>
          <a:endParaRPr lang="en-US"/>
        </a:p>
      </dgm:t>
    </dgm:pt>
    <dgm:pt modelId="{BA9A25EE-BEC6-44BE-983C-39B7C8B669AD}">
      <dgm:prSet/>
      <dgm:spPr/>
      <dgm:t>
        <a:bodyPr/>
        <a:lstStyle/>
        <a:p>
          <a:r>
            <a:rPr lang="cs-CZ"/>
            <a:t>kulinářské speciality (např. olomoucké syrečky, pardubický perník, štramberské uši), </a:t>
          </a:r>
          <a:endParaRPr lang="en-US"/>
        </a:p>
      </dgm:t>
    </dgm:pt>
    <dgm:pt modelId="{90A5AF52-9929-4A9C-97B7-199D4AACD5FA}" type="parTrans" cxnId="{271EA719-84E8-409B-A42B-06254B441184}">
      <dgm:prSet/>
      <dgm:spPr/>
      <dgm:t>
        <a:bodyPr/>
        <a:lstStyle/>
        <a:p>
          <a:endParaRPr lang="en-US"/>
        </a:p>
      </dgm:t>
    </dgm:pt>
    <dgm:pt modelId="{D5B4AB9B-A730-4281-AEF7-4A8DDC4DFB4D}" type="sibTrans" cxnId="{271EA719-84E8-409B-A42B-06254B441184}">
      <dgm:prSet/>
      <dgm:spPr/>
      <dgm:t>
        <a:bodyPr/>
        <a:lstStyle/>
        <a:p>
          <a:endParaRPr lang="en-US"/>
        </a:p>
      </dgm:t>
    </dgm:pt>
    <dgm:pt modelId="{1E41331F-711E-4EA1-AE34-964CDD3F6ACF}">
      <dgm:prSet/>
      <dgm:spPr/>
      <dgm:t>
        <a:bodyPr/>
        <a:lstStyle/>
        <a:p>
          <a:r>
            <a:rPr lang="cs-CZ"/>
            <a:t>umění a hudba (lidové písně a tance), </a:t>
          </a:r>
          <a:endParaRPr lang="en-US"/>
        </a:p>
      </dgm:t>
    </dgm:pt>
    <dgm:pt modelId="{08844B51-E176-49DD-ABFC-4C02FB22A317}" type="parTrans" cxnId="{927F050E-6442-4912-9AA0-FA750A92BF32}">
      <dgm:prSet/>
      <dgm:spPr/>
      <dgm:t>
        <a:bodyPr/>
        <a:lstStyle/>
        <a:p>
          <a:endParaRPr lang="en-US"/>
        </a:p>
      </dgm:t>
    </dgm:pt>
    <dgm:pt modelId="{74A4B3BA-F8BF-4186-A520-8A4067A51D6B}" type="sibTrans" cxnId="{927F050E-6442-4912-9AA0-FA750A92BF32}">
      <dgm:prSet/>
      <dgm:spPr/>
      <dgm:t>
        <a:bodyPr/>
        <a:lstStyle/>
        <a:p>
          <a:endParaRPr lang="en-US"/>
        </a:p>
      </dgm:t>
    </dgm:pt>
    <dgm:pt modelId="{44D8411E-6210-417B-9814-93369351FDE6}">
      <dgm:prSet/>
      <dgm:spPr/>
      <dgm:t>
        <a:bodyPr/>
        <a:lstStyle/>
        <a:p>
          <a:r>
            <a:rPr lang="cs-CZ"/>
            <a:t>historie a její viditelné pozůstatky (např. pevnost Terezín), </a:t>
          </a:r>
          <a:endParaRPr lang="en-US"/>
        </a:p>
      </dgm:t>
    </dgm:pt>
    <dgm:pt modelId="{42376F47-0A0A-4733-BC38-8ABE5C13353F}" type="parTrans" cxnId="{801B3D0A-F049-478C-B965-35D7B4F83458}">
      <dgm:prSet/>
      <dgm:spPr/>
      <dgm:t>
        <a:bodyPr/>
        <a:lstStyle/>
        <a:p>
          <a:endParaRPr lang="en-US"/>
        </a:p>
      </dgm:t>
    </dgm:pt>
    <dgm:pt modelId="{B4D0815D-5393-4266-8246-523F8CD49054}" type="sibTrans" cxnId="{801B3D0A-F049-478C-B965-35D7B4F83458}">
      <dgm:prSet/>
      <dgm:spPr/>
      <dgm:t>
        <a:bodyPr/>
        <a:lstStyle/>
        <a:p>
          <a:endParaRPr lang="en-US"/>
        </a:p>
      </dgm:t>
    </dgm:pt>
    <dgm:pt modelId="{3D66169D-A132-4138-8D0B-359EE26AD941}">
      <dgm:prSet/>
      <dgm:spPr/>
      <dgm:t>
        <a:bodyPr/>
        <a:lstStyle/>
        <a:p>
          <a:r>
            <a:rPr lang="cs-CZ"/>
            <a:t>řemesla (např. sklářství, paličkování, malování kraslic), </a:t>
          </a:r>
          <a:endParaRPr lang="en-US"/>
        </a:p>
      </dgm:t>
    </dgm:pt>
    <dgm:pt modelId="{4571F30D-D21A-4CD7-A146-E84FBCE04249}" type="parTrans" cxnId="{59752DE8-F93B-41AB-A208-80CAE48D7240}">
      <dgm:prSet/>
      <dgm:spPr/>
      <dgm:t>
        <a:bodyPr/>
        <a:lstStyle/>
        <a:p>
          <a:endParaRPr lang="en-US"/>
        </a:p>
      </dgm:t>
    </dgm:pt>
    <dgm:pt modelId="{ACA58791-A01F-44F9-B6D9-E35956A2B013}" type="sibTrans" cxnId="{59752DE8-F93B-41AB-A208-80CAE48D7240}">
      <dgm:prSet/>
      <dgm:spPr/>
      <dgm:t>
        <a:bodyPr/>
        <a:lstStyle/>
        <a:p>
          <a:endParaRPr lang="en-US"/>
        </a:p>
      </dgm:t>
    </dgm:pt>
    <dgm:pt modelId="{9E293514-C0F2-4819-9339-76DFDE950C97}">
      <dgm:prSet/>
      <dgm:spPr/>
      <dgm:t>
        <a:bodyPr/>
        <a:lstStyle/>
        <a:p>
          <a:r>
            <a:rPr lang="cs-CZ"/>
            <a:t>náboženství (včetně jejich viditelných projevů – kostely, kláštery), </a:t>
          </a:r>
          <a:endParaRPr lang="en-US"/>
        </a:p>
      </dgm:t>
    </dgm:pt>
    <dgm:pt modelId="{BF1E81B3-DBA9-458E-9D2D-64308FB0F05C}" type="parTrans" cxnId="{472F0F2F-C049-465E-B16F-F2992BEA6DC8}">
      <dgm:prSet/>
      <dgm:spPr/>
      <dgm:t>
        <a:bodyPr/>
        <a:lstStyle/>
        <a:p>
          <a:endParaRPr lang="en-US"/>
        </a:p>
      </dgm:t>
    </dgm:pt>
    <dgm:pt modelId="{95C1F7CB-A276-463E-BE42-7CF247EFEC0D}" type="sibTrans" cxnId="{472F0F2F-C049-465E-B16F-F2992BEA6DC8}">
      <dgm:prSet/>
      <dgm:spPr/>
      <dgm:t>
        <a:bodyPr/>
        <a:lstStyle/>
        <a:p>
          <a:endParaRPr lang="en-US"/>
        </a:p>
      </dgm:t>
    </dgm:pt>
    <dgm:pt modelId="{3F25483B-950B-4CFA-8BE0-379B85EADFA9}">
      <dgm:prSet/>
      <dgm:spPr/>
      <dgm:t>
        <a:bodyPr/>
        <a:lstStyle/>
        <a:p>
          <a:r>
            <a:rPr lang="cs-CZ"/>
            <a:t>vzdělávací systém, </a:t>
          </a:r>
          <a:endParaRPr lang="en-US"/>
        </a:p>
      </dgm:t>
    </dgm:pt>
    <dgm:pt modelId="{43203424-2F99-4468-9EC0-5693CA2943FD}" type="parTrans" cxnId="{F14A8ED4-D9C9-4A48-9267-6F898890150C}">
      <dgm:prSet/>
      <dgm:spPr/>
      <dgm:t>
        <a:bodyPr/>
        <a:lstStyle/>
        <a:p>
          <a:endParaRPr lang="en-US"/>
        </a:p>
      </dgm:t>
    </dgm:pt>
    <dgm:pt modelId="{3396176C-B334-4E49-9F2B-FA1A0D790D04}" type="sibTrans" cxnId="{F14A8ED4-D9C9-4A48-9267-6F898890150C}">
      <dgm:prSet/>
      <dgm:spPr/>
      <dgm:t>
        <a:bodyPr/>
        <a:lstStyle/>
        <a:p>
          <a:endParaRPr lang="en-US"/>
        </a:p>
      </dgm:t>
    </dgm:pt>
    <dgm:pt modelId="{48DF6252-2B3A-496E-8F11-CE23F680D50A}">
      <dgm:prSet/>
      <dgm:spPr/>
      <dgm:t>
        <a:bodyPr/>
        <a:lstStyle/>
        <a:p>
          <a:r>
            <a:rPr lang="cs-CZ"/>
            <a:t>tradiční oblečení (kroje) či </a:t>
          </a:r>
          <a:endParaRPr lang="en-US"/>
        </a:p>
      </dgm:t>
    </dgm:pt>
    <dgm:pt modelId="{EBF7E125-E290-477B-8131-EBA2A75E64F2}" type="parTrans" cxnId="{311DADE6-3C29-4DF2-9A37-77D40269F58B}">
      <dgm:prSet/>
      <dgm:spPr/>
      <dgm:t>
        <a:bodyPr/>
        <a:lstStyle/>
        <a:p>
          <a:endParaRPr lang="en-US"/>
        </a:p>
      </dgm:t>
    </dgm:pt>
    <dgm:pt modelId="{BDCB2C61-7F49-43F6-985C-BF718A93FF9C}" type="sibTrans" cxnId="{311DADE6-3C29-4DF2-9A37-77D40269F58B}">
      <dgm:prSet/>
      <dgm:spPr/>
      <dgm:t>
        <a:bodyPr/>
        <a:lstStyle/>
        <a:p>
          <a:endParaRPr lang="en-US"/>
        </a:p>
      </dgm:t>
    </dgm:pt>
    <dgm:pt modelId="{5ABCDE44-C0B6-4610-B16C-342F72D7CC3B}">
      <dgm:prSet/>
      <dgm:spPr/>
      <dgm:t>
        <a:bodyPr/>
        <a:lstStyle/>
        <a:p>
          <a:r>
            <a:rPr lang="cs-CZ"/>
            <a:t>volnočasové aktivity (chalupaření).</a:t>
          </a:r>
          <a:endParaRPr lang="en-US"/>
        </a:p>
      </dgm:t>
    </dgm:pt>
    <dgm:pt modelId="{6C08858B-A6F3-46C4-94ED-7224D0001FCE}" type="parTrans" cxnId="{C7C34319-BF75-434A-99E4-0FEE345B0BC3}">
      <dgm:prSet/>
      <dgm:spPr/>
      <dgm:t>
        <a:bodyPr/>
        <a:lstStyle/>
        <a:p>
          <a:endParaRPr lang="en-US"/>
        </a:p>
      </dgm:t>
    </dgm:pt>
    <dgm:pt modelId="{4CA71171-EEED-43ED-A273-4E1CB9CCFC9C}" type="sibTrans" cxnId="{C7C34319-BF75-434A-99E4-0FEE345B0BC3}">
      <dgm:prSet/>
      <dgm:spPr/>
      <dgm:t>
        <a:bodyPr/>
        <a:lstStyle/>
        <a:p>
          <a:endParaRPr lang="en-US"/>
        </a:p>
      </dgm:t>
    </dgm:pt>
    <dgm:pt modelId="{EC740D76-3AF8-4126-9AFC-D65637A0E011}" type="pres">
      <dgm:prSet presAssocID="{ED8107DF-FE66-46FE-BF12-68D8EA07C100}" presName="diagram" presStyleCnt="0">
        <dgm:presLayoutVars>
          <dgm:dir/>
          <dgm:resizeHandles val="exact"/>
        </dgm:presLayoutVars>
      </dgm:prSet>
      <dgm:spPr/>
    </dgm:pt>
    <dgm:pt modelId="{AD579121-9F6A-4584-9DEB-9C3E67054B2A}" type="pres">
      <dgm:prSet presAssocID="{8AE6843E-B0A2-4191-BEE4-A110485E71F2}" presName="node" presStyleLbl="node1" presStyleIdx="0" presStyleCnt="10">
        <dgm:presLayoutVars>
          <dgm:bulletEnabled val="1"/>
        </dgm:presLayoutVars>
      </dgm:prSet>
      <dgm:spPr/>
    </dgm:pt>
    <dgm:pt modelId="{243F2D02-8C0B-43C4-A26E-991E762648BA}" type="pres">
      <dgm:prSet presAssocID="{33C98EA9-0604-4E8E-9061-55095FCE24BB}" presName="sibTrans" presStyleCnt="0"/>
      <dgm:spPr/>
    </dgm:pt>
    <dgm:pt modelId="{E7E18A39-08FE-456D-A00F-FA2E6CED71A4}" type="pres">
      <dgm:prSet presAssocID="{CF854529-E261-42A0-8C81-F6A87B0940ED}" presName="node" presStyleLbl="node1" presStyleIdx="1" presStyleCnt="10">
        <dgm:presLayoutVars>
          <dgm:bulletEnabled val="1"/>
        </dgm:presLayoutVars>
      </dgm:prSet>
      <dgm:spPr/>
    </dgm:pt>
    <dgm:pt modelId="{563AB28D-EA2E-4B9A-8CBC-E8EA1012AA7D}" type="pres">
      <dgm:prSet presAssocID="{A04F23E3-2EE3-4C6C-86CB-E63159AA17DC}" presName="sibTrans" presStyleCnt="0"/>
      <dgm:spPr/>
    </dgm:pt>
    <dgm:pt modelId="{72E54B88-C09B-4428-B262-1FDC55869C0C}" type="pres">
      <dgm:prSet presAssocID="{BA9A25EE-BEC6-44BE-983C-39B7C8B669AD}" presName="node" presStyleLbl="node1" presStyleIdx="2" presStyleCnt="10">
        <dgm:presLayoutVars>
          <dgm:bulletEnabled val="1"/>
        </dgm:presLayoutVars>
      </dgm:prSet>
      <dgm:spPr/>
    </dgm:pt>
    <dgm:pt modelId="{35CCC5DA-E7A1-44F1-BA48-596A4927EA0D}" type="pres">
      <dgm:prSet presAssocID="{D5B4AB9B-A730-4281-AEF7-4A8DDC4DFB4D}" presName="sibTrans" presStyleCnt="0"/>
      <dgm:spPr/>
    </dgm:pt>
    <dgm:pt modelId="{DACEADC7-2C74-46DD-A6F2-877E9A672794}" type="pres">
      <dgm:prSet presAssocID="{1E41331F-711E-4EA1-AE34-964CDD3F6ACF}" presName="node" presStyleLbl="node1" presStyleIdx="3" presStyleCnt="10">
        <dgm:presLayoutVars>
          <dgm:bulletEnabled val="1"/>
        </dgm:presLayoutVars>
      </dgm:prSet>
      <dgm:spPr/>
    </dgm:pt>
    <dgm:pt modelId="{AF7B5975-3AC7-4548-8449-8AC555CFD06D}" type="pres">
      <dgm:prSet presAssocID="{74A4B3BA-F8BF-4186-A520-8A4067A51D6B}" presName="sibTrans" presStyleCnt="0"/>
      <dgm:spPr/>
    </dgm:pt>
    <dgm:pt modelId="{3419A026-6102-431A-8B86-8FF66B7BBD30}" type="pres">
      <dgm:prSet presAssocID="{44D8411E-6210-417B-9814-93369351FDE6}" presName="node" presStyleLbl="node1" presStyleIdx="4" presStyleCnt="10">
        <dgm:presLayoutVars>
          <dgm:bulletEnabled val="1"/>
        </dgm:presLayoutVars>
      </dgm:prSet>
      <dgm:spPr/>
    </dgm:pt>
    <dgm:pt modelId="{8331A1C3-4798-45BE-B0B9-17ABD4A341DD}" type="pres">
      <dgm:prSet presAssocID="{B4D0815D-5393-4266-8246-523F8CD49054}" presName="sibTrans" presStyleCnt="0"/>
      <dgm:spPr/>
    </dgm:pt>
    <dgm:pt modelId="{1EBED00E-302E-479E-8279-D4EA22EC33FE}" type="pres">
      <dgm:prSet presAssocID="{3D66169D-A132-4138-8D0B-359EE26AD941}" presName="node" presStyleLbl="node1" presStyleIdx="5" presStyleCnt="10">
        <dgm:presLayoutVars>
          <dgm:bulletEnabled val="1"/>
        </dgm:presLayoutVars>
      </dgm:prSet>
      <dgm:spPr/>
    </dgm:pt>
    <dgm:pt modelId="{33D79BCB-F18B-48E4-A349-0AF8898C6737}" type="pres">
      <dgm:prSet presAssocID="{ACA58791-A01F-44F9-B6D9-E35956A2B013}" presName="sibTrans" presStyleCnt="0"/>
      <dgm:spPr/>
    </dgm:pt>
    <dgm:pt modelId="{D0330CDE-F057-472D-B13C-A6B4D375DD2E}" type="pres">
      <dgm:prSet presAssocID="{9E293514-C0F2-4819-9339-76DFDE950C97}" presName="node" presStyleLbl="node1" presStyleIdx="6" presStyleCnt="10">
        <dgm:presLayoutVars>
          <dgm:bulletEnabled val="1"/>
        </dgm:presLayoutVars>
      </dgm:prSet>
      <dgm:spPr/>
    </dgm:pt>
    <dgm:pt modelId="{31674CA0-95A7-425C-97AF-8B4F85459056}" type="pres">
      <dgm:prSet presAssocID="{95C1F7CB-A276-463E-BE42-7CF247EFEC0D}" presName="sibTrans" presStyleCnt="0"/>
      <dgm:spPr/>
    </dgm:pt>
    <dgm:pt modelId="{020088B4-A009-433D-B51D-246DC1454FA2}" type="pres">
      <dgm:prSet presAssocID="{3F25483B-950B-4CFA-8BE0-379B85EADFA9}" presName="node" presStyleLbl="node1" presStyleIdx="7" presStyleCnt="10">
        <dgm:presLayoutVars>
          <dgm:bulletEnabled val="1"/>
        </dgm:presLayoutVars>
      </dgm:prSet>
      <dgm:spPr/>
    </dgm:pt>
    <dgm:pt modelId="{13BDEFE0-40BF-43B2-AECA-27057B4DBBCC}" type="pres">
      <dgm:prSet presAssocID="{3396176C-B334-4E49-9F2B-FA1A0D790D04}" presName="sibTrans" presStyleCnt="0"/>
      <dgm:spPr/>
    </dgm:pt>
    <dgm:pt modelId="{F7483B2F-3167-45F7-BB88-28DA863D3EA7}" type="pres">
      <dgm:prSet presAssocID="{48DF6252-2B3A-496E-8F11-CE23F680D50A}" presName="node" presStyleLbl="node1" presStyleIdx="8" presStyleCnt="10">
        <dgm:presLayoutVars>
          <dgm:bulletEnabled val="1"/>
        </dgm:presLayoutVars>
      </dgm:prSet>
      <dgm:spPr/>
    </dgm:pt>
    <dgm:pt modelId="{AFE21BE0-7F26-4320-A8F8-F0D09CB8C3D5}" type="pres">
      <dgm:prSet presAssocID="{BDCB2C61-7F49-43F6-985C-BF718A93FF9C}" presName="sibTrans" presStyleCnt="0"/>
      <dgm:spPr/>
    </dgm:pt>
    <dgm:pt modelId="{A7D6FED9-1236-4B2A-8BD1-284C55C2AF2A}" type="pres">
      <dgm:prSet presAssocID="{5ABCDE44-C0B6-4610-B16C-342F72D7CC3B}" presName="node" presStyleLbl="node1" presStyleIdx="9" presStyleCnt="10">
        <dgm:presLayoutVars>
          <dgm:bulletEnabled val="1"/>
        </dgm:presLayoutVars>
      </dgm:prSet>
      <dgm:spPr/>
    </dgm:pt>
  </dgm:ptLst>
  <dgm:cxnLst>
    <dgm:cxn modelId="{801B3D0A-F049-478C-B965-35D7B4F83458}" srcId="{ED8107DF-FE66-46FE-BF12-68D8EA07C100}" destId="{44D8411E-6210-417B-9814-93369351FDE6}" srcOrd="4" destOrd="0" parTransId="{42376F47-0A0A-4733-BC38-8ABE5C13353F}" sibTransId="{B4D0815D-5393-4266-8246-523F8CD49054}"/>
    <dgm:cxn modelId="{927F050E-6442-4912-9AA0-FA750A92BF32}" srcId="{ED8107DF-FE66-46FE-BF12-68D8EA07C100}" destId="{1E41331F-711E-4EA1-AE34-964CDD3F6ACF}" srcOrd="3" destOrd="0" parTransId="{08844B51-E176-49DD-ABFC-4C02FB22A317}" sibTransId="{74A4B3BA-F8BF-4186-A520-8A4067A51D6B}"/>
    <dgm:cxn modelId="{4A7EB912-9E70-46C7-90C2-2E68C05CB346}" type="presOf" srcId="{5ABCDE44-C0B6-4610-B16C-342F72D7CC3B}" destId="{A7D6FED9-1236-4B2A-8BD1-284C55C2AF2A}" srcOrd="0" destOrd="0" presId="urn:microsoft.com/office/officeart/2005/8/layout/default"/>
    <dgm:cxn modelId="{92A87D16-C0A7-494F-A291-76BAA1A69E96}" type="presOf" srcId="{1E41331F-711E-4EA1-AE34-964CDD3F6ACF}" destId="{DACEADC7-2C74-46DD-A6F2-877E9A672794}" srcOrd="0" destOrd="0" presId="urn:microsoft.com/office/officeart/2005/8/layout/default"/>
    <dgm:cxn modelId="{C7C34319-BF75-434A-99E4-0FEE345B0BC3}" srcId="{ED8107DF-FE66-46FE-BF12-68D8EA07C100}" destId="{5ABCDE44-C0B6-4610-B16C-342F72D7CC3B}" srcOrd="9" destOrd="0" parTransId="{6C08858B-A6F3-46C4-94ED-7224D0001FCE}" sibTransId="{4CA71171-EEED-43ED-A273-4E1CB9CCFC9C}"/>
    <dgm:cxn modelId="{271EA719-84E8-409B-A42B-06254B441184}" srcId="{ED8107DF-FE66-46FE-BF12-68D8EA07C100}" destId="{BA9A25EE-BEC6-44BE-983C-39B7C8B669AD}" srcOrd="2" destOrd="0" parTransId="{90A5AF52-9929-4A9C-97B7-199D4AACD5FA}" sibTransId="{D5B4AB9B-A730-4281-AEF7-4A8DDC4DFB4D}"/>
    <dgm:cxn modelId="{472F0F2F-C049-465E-B16F-F2992BEA6DC8}" srcId="{ED8107DF-FE66-46FE-BF12-68D8EA07C100}" destId="{9E293514-C0F2-4819-9339-76DFDE950C97}" srcOrd="6" destOrd="0" parTransId="{BF1E81B3-DBA9-458E-9D2D-64308FB0F05C}" sibTransId="{95C1F7CB-A276-463E-BE42-7CF247EFEC0D}"/>
    <dgm:cxn modelId="{C897EA39-F673-442A-97CA-BA1086EED928}" type="presOf" srcId="{ED8107DF-FE66-46FE-BF12-68D8EA07C100}" destId="{EC740D76-3AF8-4126-9AFC-D65637A0E011}" srcOrd="0" destOrd="0" presId="urn:microsoft.com/office/officeart/2005/8/layout/default"/>
    <dgm:cxn modelId="{B732953B-3ED9-406F-9C49-228755ABAA1D}" type="presOf" srcId="{CF854529-E261-42A0-8C81-F6A87B0940ED}" destId="{E7E18A39-08FE-456D-A00F-FA2E6CED71A4}" srcOrd="0" destOrd="0" presId="urn:microsoft.com/office/officeart/2005/8/layout/default"/>
    <dgm:cxn modelId="{CDB85750-92D8-4A71-9C95-1A6DBEAFC6B4}" type="presOf" srcId="{44D8411E-6210-417B-9814-93369351FDE6}" destId="{3419A026-6102-431A-8B86-8FF66B7BBD30}" srcOrd="0" destOrd="0" presId="urn:microsoft.com/office/officeart/2005/8/layout/default"/>
    <dgm:cxn modelId="{D992A370-6831-40B1-A0D4-D5D7179EA6C2}" srcId="{ED8107DF-FE66-46FE-BF12-68D8EA07C100}" destId="{8AE6843E-B0A2-4191-BEE4-A110485E71F2}" srcOrd="0" destOrd="0" parTransId="{F6E3D3F6-EC19-4863-B9C4-308ECAD8C714}" sibTransId="{33C98EA9-0604-4E8E-9061-55095FCE24BB}"/>
    <dgm:cxn modelId="{AC0FE753-B1E1-4CE2-893C-43725D4371FC}" type="presOf" srcId="{9E293514-C0F2-4819-9339-76DFDE950C97}" destId="{D0330CDE-F057-472D-B13C-A6B4D375DD2E}" srcOrd="0" destOrd="0" presId="urn:microsoft.com/office/officeart/2005/8/layout/default"/>
    <dgm:cxn modelId="{4085309F-51A7-4B13-B858-E743AA8E1D95}" type="presOf" srcId="{8AE6843E-B0A2-4191-BEE4-A110485E71F2}" destId="{AD579121-9F6A-4584-9DEB-9C3E67054B2A}" srcOrd="0" destOrd="0" presId="urn:microsoft.com/office/officeart/2005/8/layout/default"/>
    <dgm:cxn modelId="{02B85FB1-4AA9-4600-A40E-30A5FA89697E}" srcId="{ED8107DF-FE66-46FE-BF12-68D8EA07C100}" destId="{CF854529-E261-42A0-8C81-F6A87B0940ED}" srcOrd="1" destOrd="0" parTransId="{9B289B66-2EFE-4108-9E4C-2D2989CAE331}" sibTransId="{A04F23E3-2EE3-4C6C-86CB-E63159AA17DC}"/>
    <dgm:cxn modelId="{2F4AD3D2-C6F6-4A9E-A6C8-D3713AAFB950}" type="presOf" srcId="{48DF6252-2B3A-496E-8F11-CE23F680D50A}" destId="{F7483B2F-3167-45F7-BB88-28DA863D3EA7}" srcOrd="0" destOrd="0" presId="urn:microsoft.com/office/officeart/2005/8/layout/default"/>
    <dgm:cxn modelId="{F14A8ED4-D9C9-4A48-9267-6F898890150C}" srcId="{ED8107DF-FE66-46FE-BF12-68D8EA07C100}" destId="{3F25483B-950B-4CFA-8BE0-379B85EADFA9}" srcOrd="7" destOrd="0" parTransId="{43203424-2F99-4468-9EC0-5693CA2943FD}" sibTransId="{3396176C-B334-4E49-9F2B-FA1A0D790D04}"/>
    <dgm:cxn modelId="{A9A085DB-9A23-4BA8-9668-4993B28DCD12}" type="presOf" srcId="{BA9A25EE-BEC6-44BE-983C-39B7C8B669AD}" destId="{72E54B88-C09B-4428-B262-1FDC55869C0C}" srcOrd="0" destOrd="0" presId="urn:microsoft.com/office/officeart/2005/8/layout/default"/>
    <dgm:cxn modelId="{53617AE5-442B-435A-A41D-2AA8C0B04465}" type="presOf" srcId="{3F25483B-950B-4CFA-8BE0-379B85EADFA9}" destId="{020088B4-A009-433D-B51D-246DC1454FA2}" srcOrd="0" destOrd="0" presId="urn:microsoft.com/office/officeart/2005/8/layout/default"/>
    <dgm:cxn modelId="{311DADE6-3C29-4DF2-9A37-77D40269F58B}" srcId="{ED8107DF-FE66-46FE-BF12-68D8EA07C100}" destId="{48DF6252-2B3A-496E-8F11-CE23F680D50A}" srcOrd="8" destOrd="0" parTransId="{EBF7E125-E290-477B-8131-EBA2A75E64F2}" sibTransId="{BDCB2C61-7F49-43F6-985C-BF718A93FF9C}"/>
    <dgm:cxn modelId="{59752DE8-F93B-41AB-A208-80CAE48D7240}" srcId="{ED8107DF-FE66-46FE-BF12-68D8EA07C100}" destId="{3D66169D-A132-4138-8D0B-359EE26AD941}" srcOrd="5" destOrd="0" parTransId="{4571F30D-D21A-4CD7-A146-E84FBCE04249}" sibTransId="{ACA58791-A01F-44F9-B6D9-E35956A2B013}"/>
    <dgm:cxn modelId="{C509ECF6-601D-4541-BFED-92B1FEDE2C87}" type="presOf" srcId="{3D66169D-A132-4138-8D0B-359EE26AD941}" destId="{1EBED00E-302E-479E-8279-D4EA22EC33FE}" srcOrd="0" destOrd="0" presId="urn:microsoft.com/office/officeart/2005/8/layout/default"/>
    <dgm:cxn modelId="{947F76DE-9EBE-4D0E-BF60-B9476946DD5B}" type="presParOf" srcId="{EC740D76-3AF8-4126-9AFC-D65637A0E011}" destId="{AD579121-9F6A-4584-9DEB-9C3E67054B2A}" srcOrd="0" destOrd="0" presId="urn:microsoft.com/office/officeart/2005/8/layout/default"/>
    <dgm:cxn modelId="{8BE06DD8-E526-46E2-914F-6900B22DCF8D}" type="presParOf" srcId="{EC740D76-3AF8-4126-9AFC-D65637A0E011}" destId="{243F2D02-8C0B-43C4-A26E-991E762648BA}" srcOrd="1" destOrd="0" presId="urn:microsoft.com/office/officeart/2005/8/layout/default"/>
    <dgm:cxn modelId="{1584F3A6-CDAC-4D8C-94C3-F871B2539051}" type="presParOf" srcId="{EC740D76-3AF8-4126-9AFC-D65637A0E011}" destId="{E7E18A39-08FE-456D-A00F-FA2E6CED71A4}" srcOrd="2" destOrd="0" presId="urn:microsoft.com/office/officeart/2005/8/layout/default"/>
    <dgm:cxn modelId="{838A3879-B4FC-48F4-AA2D-7B88B3868F4F}" type="presParOf" srcId="{EC740D76-3AF8-4126-9AFC-D65637A0E011}" destId="{563AB28D-EA2E-4B9A-8CBC-E8EA1012AA7D}" srcOrd="3" destOrd="0" presId="urn:microsoft.com/office/officeart/2005/8/layout/default"/>
    <dgm:cxn modelId="{06D72B70-51B1-4A98-BEFB-B320A4C57C93}" type="presParOf" srcId="{EC740D76-3AF8-4126-9AFC-D65637A0E011}" destId="{72E54B88-C09B-4428-B262-1FDC55869C0C}" srcOrd="4" destOrd="0" presId="urn:microsoft.com/office/officeart/2005/8/layout/default"/>
    <dgm:cxn modelId="{D4F6409C-6D93-42B9-B717-BA13F1FA4456}" type="presParOf" srcId="{EC740D76-3AF8-4126-9AFC-D65637A0E011}" destId="{35CCC5DA-E7A1-44F1-BA48-596A4927EA0D}" srcOrd="5" destOrd="0" presId="urn:microsoft.com/office/officeart/2005/8/layout/default"/>
    <dgm:cxn modelId="{91BCA0E1-C4DF-400A-8764-A2125EA2253D}" type="presParOf" srcId="{EC740D76-3AF8-4126-9AFC-D65637A0E011}" destId="{DACEADC7-2C74-46DD-A6F2-877E9A672794}" srcOrd="6" destOrd="0" presId="urn:microsoft.com/office/officeart/2005/8/layout/default"/>
    <dgm:cxn modelId="{28393947-E011-4A20-87E6-D129DCB593D7}" type="presParOf" srcId="{EC740D76-3AF8-4126-9AFC-D65637A0E011}" destId="{AF7B5975-3AC7-4548-8449-8AC555CFD06D}" srcOrd="7" destOrd="0" presId="urn:microsoft.com/office/officeart/2005/8/layout/default"/>
    <dgm:cxn modelId="{95CE8907-015A-4E95-882A-F294E3F4C7CF}" type="presParOf" srcId="{EC740D76-3AF8-4126-9AFC-D65637A0E011}" destId="{3419A026-6102-431A-8B86-8FF66B7BBD30}" srcOrd="8" destOrd="0" presId="urn:microsoft.com/office/officeart/2005/8/layout/default"/>
    <dgm:cxn modelId="{DAC6094A-6ABC-4824-B5FE-2933090E994D}" type="presParOf" srcId="{EC740D76-3AF8-4126-9AFC-D65637A0E011}" destId="{8331A1C3-4798-45BE-B0B9-17ABD4A341DD}" srcOrd="9" destOrd="0" presId="urn:microsoft.com/office/officeart/2005/8/layout/default"/>
    <dgm:cxn modelId="{09D12B8B-C442-4E52-9AE8-FF1DB04E0EAE}" type="presParOf" srcId="{EC740D76-3AF8-4126-9AFC-D65637A0E011}" destId="{1EBED00E-302E-479E-8279-D4EA22EC33FE}" srcOrd="10" destOrd="0" presId="urn:microsoft.com/office/officeart/2005/8/layout/default"/>
    <dgm:cxn modelId="{D695F451-9F3C-4EF0-96F0-696AF730CD56}" type="presParOf" srcId="{EC740D76-3AF8-4126-9AFC-D65637A0E011}" destId="{33D79BCB-F18B-48E4-A349-0AF8898C6737}" srcOrd="11" destOrd="0" presId="urn:microsoft.com/office/officeart/2005/8/layout/default"/>
    <dgm:cxn modelId="{6FC2CDCF-18C0-4122-9C6A-C0790293B362}" type="presParOf" srcId="{EC740D76-3AF8-4126-9AFC-D65637A0E011}" destId="{D0330CDE-F057-472D-B13C-A6B4D375DD2E}" srcOrd="12" destOrd="0" presId="urn:microsoft.com/office/officeart/2005/8/layout/default"/>
    <dgm:cxn modelId="{82CAD67E-6872-49CD-B745-3D2144A9D083}" type="presParOf" srcId="{EC740D76-3AF8-4126-9AFC-D65637A0E011}" destId="{31674CA0-95A7-425C-97AF-8B4F85459056}" srcOrd="13" destOrd="0" presId="urn:microsoft.com/office/officeart/2005/8/layout/default"/>
    <dgm:cxn modelId="{D8A0F7F6-83E4-4A56-817E-265E469A6651}" type="presParOf" srcId="{EC740D76-3AF8-4126-9AFC-D65637A0E011}" destId="{020088B4-A009-433D-B51D-246DC1454FA2}" srcOrd="14" destOrd="0" presId="urn:microsoft.com/office/officeart/2005/8/layout/default"/>
    <dgm:cxn modelId="{771E174E-85EA-432B-A3E6-C48E3B47AE34}" type="presParOf" srcId="{EC740D76-3AF8-4126-9AFC-D65637A0E011}" destId="{13BDEFE0-40BF-43B2-AECA-27057B4DBBCC}" srcOrd="15" destOrd="0" presId="urn:microsoft.com/office/officeart/2005/8/layout/default"/>
    <dgm:cxn modelId="{70CC8DDF-2529-49CB-A0F3-6B33BAE00796}" type="presParOf" srcId="{EC740D76-3AF8-4126-9AFC-D65637A0E011}" destId="{F7483B2F-3167-45F7-BB88-28DA863D3EA7}" srcOrd="16" destOrd="0" presId="urn:microsoft.com/office/officeart/2005/8/layout/default"/>
    <dgm:cxn modelId="{D54AD036-8570-4541-B1A7-06000B3B464A}" type="presParOf" srcId="{EC740D76-3AF8-4126-9AFC-D65637A0E011}" destId="{AFE21BE0-7F26-4320-A8F8-F0D09CB8C3D5}" srcOrd="17" destOrd="0" presId="urn:microsoft.com/office/officeart/2005/8/layout/default"/>
    <dgm:cxn modelId="{C5FF1190-7A47-4E9E-8757-EE3428864B5F}" type="presParOf" srcId="{EC740D76-3AF8-4126-9AFC-D65637A0E011}" destId="{A7D6FED9-1236-4B2A-8BD1-284C55C2AF2A}"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5AEF78-04E0-48AF-88E6-2F9CBA863753}"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0BD07994-4E3B-49DE-B38A-02C39489D79A}">
      <dgm:prSet/>
      <dgm:spPr/>
      <dgm:t>
        <a:bodyPr/>
        <a:lstStyle/>
        <a:p>
          <a:r>
            <a:rPr lang="cs-CZ" b="1" i="1" dirty="0">
              <a:solidFill>
                <a:schemeClr val="tx1"/>
              </a:solidFill>
            </a:rPr>
            <a:t>Reliéf částečně atraktivní</a:t>
          </a:r>
          <a:r>
            <a:rPr lang="cs-CZ" dirty="0">
              <a:solidFill>
                <a:schemeClr val="tx1"/>
              </a:solidFill>
            </a:rPr>
            <a:t> </a:t>
          </a:r>
          <a:r>
            <a:rPr lang="cs-CZ" dirty="0"/>
            <a:t>pro cestovní ruch je charakterizovaný větší členitostí terénu. Místy se v něm vyskytují menší doliny, ojediněle i atraktivní chráněné přírodní útvary a vydatné minerální prameny. Reliéf se využívá pro příměstské a venkovské rekreace. </a:t>
          </a:r>
          <a:endParaRPr lang="en-US" dirty="0"/>
        </a:p>
      </dgm:t>
    </dgm:pt>
    <dgm:pt modelId="{3EEE847A-8702-4D37-9769-A3C945598AFD}" type="parTrans" cxnId="{1907BF0A-3A06-478A-BCF4-8FC1D00FCC8F}">
      <dgm:prSet/>
      <dgm:spPr/>
      <dgm:t>
        <a:bodyPr/>
        <a:lstStyle/>
        <a:p>
          <a:endParaRPr lang="en-US"/>
        </a:p>
      </dgm:t>
    </dgm:pt>
    <dgm:pt modelId="{A1A396B9-3F6E-4310-BD6D-F40107021853}" type="sibTrans" cxnId="{1907BF0A-3A06-478A-BCF4-8FC1D00FCC8F}">
      <dgm:prSet/>
      <dgm:spPr/>
      <dgm:t>
        <a:bodyPr/>
        <a:lstStyle/>
        <a:p>
          <a:endParaRPr lang="en-US"/>
        </a:p>
      </dgm:t>
    </dgm:pt>
    <dgm:pt modelId="{0FD5657E-9788-4AD0-9DF6-4E148C45DC07}">
      <dgm:prSet/>
      <dgm:spPr/>
      <dgm:t>
        <a:bodyPr/>
        <a:lstStyle/>
        <a:p>
          <a:r>
            <a:rPr lang="cs-CZ" b="1" i="1" dirty="0">
              <a:solidFill>
                <a:schemeClr val="tx1"/>
              </a:solidFill>
            </a:rPr>
            <a:t>Reliéf atraktivní</a:t>
          </a:r>
          <a:r>
            <a:rPr lang="cs-CZ" dirty="0">
              <a:solidFill>
                <a:schemeClr val="tx1"/>
              </a:solidFill>
            </a:rPr>
            <a:t> </a:t>
          </a:r>
          <a:r>
            <a:rPr lang="cs-CZ" dirty="0"/>
            <a:t>pro cestovní ruch najdeme ve všech vysokých pohořích. Tento typ má nejvyšší potenciální předpoklady pro rozvoj letní turistiky a zimních sportů. S přírodovědného hlediska se vyznačuje vyššími hodnotami reliéfové energie. Najdeme v něm značně přitažlivé přírodní útvary pro cestovní ruch. </a:t>
          </a:r>
          <a:endParaRPr lang="en-US" dirty="0"/>
        </a:p>
      </dgm:t>
    </dgm:pt>
    <dgm:pt modelId="{75E10E38-C990-4CB2-8B80-E42112EE972E}" type="parTrans" cxnId="{6A58D644-0B90-4147-A9E8-BB240FD21DE3}">
      <dgm:prSet/>
      <dgm:spPr/>
      <dgm:t>
        <a:bodyPr/>
        <a:lstStyle/>
        <a:p>
          <a:endParaRPr lang="en-US"/>
        </a:p>
      </dgm:t>
    </dgm:pt>
    <dgm:pt modelId="{4452E76B-5C85-45F8-BDA4-59DD131E9DBB}" type="sibTrans" cxnId="{6A58D644-0B90-4147-A9E8-BB240FD21DE3}">
      <dgm:prSet/>
      <dgm:spPr/>
      <dgm:t>
        <a:bodyPr/>
        <a:lstStyle/>
        <a:p>
          <a:endParaRPr lang="en-US"/>
        </a:p>
      </dgm:t>
    </dgm:pt>
    <dgm:pt modelId="{9CE6FEB9-B75C-43C2-AC2A-EFC3DFBDD7AC}" type="pres">
      <dgm:prSet presAssocID="{215AEF78-04E0-48AF-88E6-2F9CBA863753}" presName="linear" presStyleCnt="0">
        <dgm:presLayoutVars>
          <dgm:animLvl val="lvl"/>
          <dgm:resizeHandles val="exact"/>
        </dgm:presLayoutVars>
      </dgm:prSet>
      <dgm:spPr/>
    </dgm:pt>
    <dgm:pt modelId="{85E0B5B4-FA7D-4AAC-A2AE-A99177A59D61}" type="pres">
      <dgm:prSet presAssocID="{0BD07994-4E3B-49DE-B38A-02C39489D79A}" presName="parentText" presStyleLbl="node1" presStyleIdx="0" presStyleCnt="2" custScaleY="141901">
        <dgm:presLayoutVars>
          <dgm:chMax val="0"/>
          <dgm:bulletEnabled val="1"/>
        </dgm:presLayoutVars>
      </dgm:prSet>
      <dgm:spPr/>
    </dgm:pt>
    <dgm:pt modelId="{5DFE3835-21CC-48DC-8F80-7B70D1ADE6C5}" type="pres">
      <dgm:prSet presAssocID="{A1A396B9-3F6E-4310-BD6D-F40107021853}" presName="spacer" presStyleCnt="0"/>
      <dgm:spPr/>
    </dgm:pt>
    <dgm:pt modelId="{93A3D9A9-6F4A-4D3F-84AB-4DAF8AAA40BA}" type="pres">
      <dgm:prSet presAssocID="{0FD5657E-9788-4AD0-9DF6-4E148C45DC07}" presName="parentText" presStyleLbl="node1" presStyleIdx="1" presStyleCnt="2">
        <dgm:presLayoutVars>
          <dgm:chMax val="0"/>
          <dgm:bulletEnabled val="1"/>
        </dgm:presLayoutVars>
      </dgm:prSet>
      <dgm:spPr/>
    </dgm:pt>
  </dgm:ptLst>
  <dgm:cxnLst>
    <dgm:cxn modelId="{1907BF0A-3A06-478A-BCF4-8FC1D00FCC8F}" srcId="{215AEF78-04E0-48AF-88E6-2F9CBA863753}" destId="{0BD07994-4E3B-49DE-B38A-02C39489D79A}" srcOrd="0" destOrd="0" parTransId="{3EEE847A-8702-4D37-9769-A3C945598AFD}" sibTransId="{A1A396B9-3F6E-4310-BD6D-F40107021853}"/>
    <dgm:cxn modelId="{7349521A-FDC7-4808-AB7D-D9F8B088B122}" type="presOf" srcId="{0BD07994-4E3B-49DE-B38A-02C39489D79A}" destId="{85E0B5B4-FA7D-4AAC-A2AE-A99177A59D61}" srcOrd="0" destOrd="0" presId="urn:microsoft.com/office/officeart/2005/8/layout/vList2"/>
    <dgm:cxn modelId="{6A58D644-0B90-4147-A9E8-BB240FD21DE3}" srcId="{215AEF78-04E0-48AF-88E6-2F9CBA863753}" destId="{0FD5657E-9788-4AD0-9DF6-4E148C45DC07}" srcOrd="1" destOrd="0" parTransId="{75E10E38-C990-4CB2-8B80-E42112EE972E}" sibTransId="{4452E76B-5C85-45F8-BDA4-59DD131E9DBB}"/>
    <dgm:cxn modelId="{82D31F82-29F9-42C4-8ABE-CD94873BDE0F}" type="presOf" srcId="{215AEF78-04E0-48AF-88E6-2F9CBA863753}" destId="{9CE6FEB9-B75C-43C2-AC2A-EFC3DFBDD7AC}" srcOrd="0" destOrd="0" presId="urn:microsoft.com/office/officeart/2005/8/layout/vList2"/>
    <dgm:cxn modelId="{17D3EA97-6601-4863-814B-0F9960FC2000}" type="presOf" srcId="{0FD5657E-9788-4AD0-9DF6-4E148C45DC07}" destId="{93A3D9A9-6F4A-4D3F-84AB-4DAF8AAA40BA}" srcOrd="0" destOrd="0" presId="urn:microsoft.com/office/officeart/2005/8/layout/vList2"/>
    <dgm:cxn modelId="{C3CB137F-E0AB-4EA3-ABDF-3622D0E3E25C}" type="presParOf" srcId="{9CE6FEB9-B75C-43C2-AC2A-EFC3DFBDD7AC}" destId="{85E0B5B4-FA7D-4AAC-A2AE-A99177A59D61}" srcOrd="0" destOrd="0" presId="urn:microsoft.com/office/officeart/2005/8/layout/vList2"/>
    <dgm:cxn modelId="{A376FE5B-4292-4452-8B75-0A7BAB605F59}" type="presParOf" srcId="{9CE6FEB9-B75C-43C2-AC2A-EFC3DFBDD7AC}" destId="{5DFE3835-21CC-48DC-8F80-7B70D1ADE6C5}" srcOrd="1" destOrd="0" presId="urn:microsoft.com/office/officeart/2005/8/layout/vList2"/>
    <dgm:cxn modelId="{4EF3AF5E-9A75-486D-989A-FCAE9EE79B8E}" type="presParOf" srcId="{9CE6FEB9-B75C-43C2-AC2A-EFC3DFBDD7AC}" destId="{93A3D9A9-6F4A-4D3F-84AB-4DAF8AAA40BA}"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063BDF-1453-4978-8158-619FC7AE1717}"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E92EE9C1-4F1F-4CC8-A77D-24ADFC453041}">
      <dgm:prSet/>
      <dgm:spPr>
        <a:solidFill>
          <a:schemeClr val="tx2">
            <a:lumMod val="60000"/>
            <a:lumOff val="40000"/>
          </a:schemeClr>
        </a:solidFill>
      </dgm:spPr>
      <dgm:t>
        <a:bodyPr/>
        <a:lstStyle/>
        <a:p>
          <a:r>
            <a:rPr lang="cs-CZ" dirty="0">
              <a:solidFill>
                <a:schemeClr val="tx1"/>
              </a:solidFill>
            </a:rPr>
            <a:t>Vliv podnebí na rekreační využití území je možné posuzovat ze dvou základních hledisek:</a:t>
          </a:r>
          <a:endParaRPr lang="en-US" dirty="0">
            <a:solidFill>
              <a:schemeClr val="tx1"/>
            </a:solidFill>
          </a:endParaRPr>
        </a:p>
      </dgm:t>
    </dgm:pt>
    <dgm:pt modelId="{5E2A6E4C-53B7-4FEF-9AD1-C1598DAFFF87}" type="parTrans" cxnId="{E9C1D92A-ED84-4BA5-9C73-04C7635E30EE}">
      <dgm:prSet/>
      <dgm:spPr/>
      <dgm:t>
        <a:bodyPr/>
        <a:lstStyle/>
        <a:p>
          <a:endParaRPr lang="en-US"/>
        </a:p>
      </dgm:t>
    </dgm:pt>
    <dgm:pt modelId="{C4428A0A-8E2F-40CF-B296-8D5781282FB6}" type="sibTrans" cxnId="{E9C1D92A-ED84-4BA5-9C73-04C7635E30EE}">
      <dgm:prSet/>
      <dgm:spPr/>
      <dgm:t>
        <a:bodyPr/>
        <a:lstStyle/>
        <a:p>
          <a:endParaRPr lang="en-US"/>
        </a:p>
      </dgm:t>
    </dgm:pt>
    <dgm:pt modelId="{D34F2A55-3F9D-43A0-80B5-754EACFAFCDE}">
      <dgm:prSet/>
      <dgm:spPr/>
      <dgm:t>
        <a:bodyPr/>
        <a:lstStyle/>
        <a:p>
          <a:r>
            <a:rPr lang="cs-CZ"/>
            <a:t>působení horizontální a vertikální zonálnosti podnebí na Zemi (z hlediska horizontální zonálnosti má nejintenzivnější rekreační využití subtropický a mírný pás, vertikální zonálnost se nejvýrazněji projevuje v mírném pásmu, kde především ovlivňuje předpoklady pro zimní sporty a rekreaci a rozšiřuje turistickou sezónu);</a:t>
          </a:r>
          <a:endParaRPr lang="en-US"/>
        </a:p>
      </dgm:t>
    </dgm:pt>
    <dgm:pt modelId="{952675F0-4C57-4781-8D0D-C14D5E57B0CF}" type="parTrans" cxnId="{8421A900-5F56-4BCA-B25B-C36FBC4C6324}">
      <dgm:prSet/>
      <dgm:spPr/>
      <dgm:t>
        <a:bodyPr/>
        <a:lstStyle/>
        <a:p>
          <a:endParaRPr lang="en-US"/>
        </a:p>
      </dgm:t>
    </dgm:pt>
    <dgm:pt modelId="{EF4F0B42-4912-4317-A48B-F7587D57865A}" type="sibTrans" cxnId="{8421A900-5F56-4BCA-B25B-C36FBC4C6324}">
      <dgm:prSet/>
      <dgm:spPr/>
      <dgm:t>
        <a:bodyPr/>
        <a:lstStyle/>
        <a:p>
          <a:endParaRPr lang="en-US"/>
        </a:p>
      </dgm:t>
    </dgm:pt>
    <dgm:pt modelId="{C636DECE-AE26-40D6-8964-F292C42AF831}">
      <dgm:prSet/>
      <dgm:spPr/>
      <dgm:t>
        <a:bodyPr/>
        <a:lstStyle/>
        <a:p>
          <a:r>
            <a:rPr lang="cs-CZ"/>
            <a:t>působení klimatických prvků v konkrétním území či lokalitě, tedy působení mikroklimatických, resp. mezoklimatických podmínek (např. průměrná teplota, počet letních a tropických dní, srážkové poměry a jejich sezónní a denní chod, počet dní se sněhovou pokrývkou, výška sněhové pokrývky, délka slunečního svitu, relativní vlhkost vzduchu, inverze, oblačnost, vítr, výskyt mlh, apod.).</a:t>
          </a:r>
          <a:endParaRPr lang="en-US"/>
        </a:p>
      </dgm:t>
    </dgm:pt>
    <dgm:pt modelId="{DBE2AAB9-DE64-4AB8-9949-CD58F7740C68}" type="parTrans" cxnId="{F2C57301-A642-42A0-9F54-7D13A2AE8260}">
      <dgm:prSet/>
      <dgm:spPr/>
      <dgm:t>
        <a:bodyPr/>
        <a:lstStyle/>
        <a:p>
          <a:endParaRPr lang="en-US"/>
        </a:p>
      </dgm:t>
    </dgm:pt>
    <dgm:pt modelId="{B6F74072-F307-4757-A61B-2ABEFC25EBBF}" type="sibTrans" cxnId="{F2C57301-A642-42A0-9F54-7D13A2AE8260}">
      <dgm:prSet/>
      <dgm:spPr/>
      <dgm:t>
        <a:bodyPr/>
        <a:lstStyle/>
        <a:p>
          <a:endParaRPr lang="en-US"/>
        </a:p>
      </dgm:t>
    </dgm:pt>
    <dgm:pt modelId="{EBF54A92-D279-4716-B0A9-B7D8F8C59D80}" type="pres">
      <dgm:prSet presAssocID="{CE063BDF-1453-4978-8158-619FC7AE1717}" presName="linear" presStyleCnt="0">
        <dgm:presLayoutVars>
          <dgm:animLvl val="lvl"/>
          <dgm:resizeHandles val="exact"/>
        </dgm:presLayoutVars>
      </dgm:prSet>
      <dgm:spPr/>
    </dgm:pt>
    <dgm:pt modelId="{CDE13BF3-C230-4BB8-B241-97C0BE200DA3}" type="pres">
      <dgm:prSet presAssocID="{E92EE9C1-4F1F-4CC8-A77D-24ADFC453041}" presName="parentText" presStyleLbl="node1" presStyleIdx="0" presStyleCnt="3" custLinFactNeighborX="388" custLinFactNeighborY="8613">
        <dgm:presLayoutVars>
          <dgm:chMax val="0"/>
          <dgm:bulletEnabled val="1"/>
        </dgm:presLayoutVars>
      </dgm:prSet>
      <dgm:spPr/>
    </dgm:pt>
    <dgm:pt modelId="{EA49B200-FE8F-4FAC-8044-E9153768CBED}" type="pres">
      <dgm:prSet presAssocID="{C4428A0A-8E2F-40CF-B296-8D5781282FB6}" presName="spacer" presStyleCnt="0"/>
      <dgm:spPr/>
    </dgm:pt>
    <dgm:pt modelId="{08FEC1E1-0E96-46B9-A01B-BC80394AECFD}" type="pres">
      <dgm:prSet presAssocID="{D34F2A55-3F9D-43A0-80B5-754EACFAFCDE}" presName="parentText" presStyleLbl="node1" presStyleIdx="1" presStyleCnt="3">
        <dgm:presLayoutVars>
          <dgm:chMax val="0"/>
          <dgm:bulletEnabled val="1"/>
        </dgm:presLayoutVars>
      </dgm:prSet>
      <dgm:spPr/>
    </dgm:pt>
    <dgm:pt modelId="{C50F295F-C288-4EDB-8BB2-4FC624C4ACD8}" type="pres">
      <dgm:prSet presAssocID="{EF4F0B42-4912-4317-A48B-F7587D57865A}" presName="spacer" presStyleCnt="0"/>
      <dgm:spPr/>
    </dgm:pt>
    <dgm:pt modelId="{5459B39E-BA12-4747-BEEF-2A23B4B8DFAC}" type="pres">
      <dgm:prSet presAssocID="{C636DECE-AE26-40D6-8964-F292C42AF831}" presName="parentText" presStyleLbl="node1" presStyleIdx="2" presStyleCnt="3">
        <dgm:presLayoutVars>
          <dgm:chMax val="0"/>
          <dgm:bulletEnabled val="1"/>
        </dgm:presLayoutVars>
      </dgm:prSet>
      <dgm:spPr/>
    </dgm:pt>
  </dgm:ptLst>
  <dgm:cxnLst>
    <dgm:cxn modelId="{8421A900-5F56-4BCA-B25B-C36FBC4C6324}" srcId="{CE063BDF-1453-4978-8158-619FC7AE1717}" destId="{D34F2A55-3F9D-43A0-80B5-754EACFAFCDE}" srcOrd="1" destOrd="0" parTransId="{952675F0-4C57-4781-8D0D-C14D5E57B0CF}" sibTransId="{EF4F0B42-4912-4317-A48B-F7587D57865A}"/>
    <dgm:cxn modelId="{F2C57301-A642-42A0-9F54-7D13A2AE8260}" srcId="{CE063BDF-1453-4978-8158-619FC7AE1717}" destId="{C636DECE-AE26-40D6-8964-F292C42AF831}" srcOrd="2" destOrd="0" parTransId="{DBE2AAB9-DE64-4AB8-9949-CD58F7740C68}" sibTransId="{B6F74072-F307-4757-A61B-2ABEFC25EBBF}"/>
    <dgm:cxn modelId="{ACFC2B18-F63A-4D0F-A0F5-601840A948C5}" type="presOf" srcId="{E92EE9C1-4F1F-4CC8-A77D-24ADFC453041}" destId="{CDE13BF3-C230-4BB8-B241-97C0BE200DA3}" srcOrd="0" destOrd="0" presId="urn:microsoft.com/office/officeart/2005/8/layout/vList2"/>
    <dgm:cxn modelId="{E9C1D92A-ED84-4BA5-9C73-04C7635E30EE}" srcId="{CE063BDF-1453-4978-8158-619FC7AE1717}" destId="{E92EE9C1-4F1F-4CC8-A77D-24ADFC453041}" srcOrd="0" destOrd="0" parTransId="{5E2A6E4C-53B7-4FEF-9AD1-C1598DAFFF87}" sibTransId="{C4428A0A-8E2F-40CF-B296-8D5781282FB6}"/>
    <dgm:cxn modelId="{1AFFDC61-09E7-4CE9-814E-553D2A64F4CF}" type="presOf" srcId="{D34F2A55-3F9D-43A0-80B5-754EACFAFCDE}" destId="{08FEC1E1-0E96-46B9-A01B-BC80394AECFD}" srcOrd="0" destOrd="0" presId="urn:microsoft.com/office/officeart/2005/8/layout/vList2"/>
    <dgm:cxn modelId="{60984775-6DA6-4C29-8E03-99A4C7B3F624}" type="presOf" srcId="{C636DECE-AE26-40D6-8964-F292C42AF831}" destId="{5459B39E-BA12-4747-BEEF-2A23B4B8DFAC}" srcOrd="0" destOrd="0" presId="urn:microsoft.com/office/officeart/2005/8/layout/vList2"/>
    <dgm:cxn modelId="{051B73CC-DB7D-49BD-BC3C-290CFB65C8E1}" type="presOf" srcId="{CE063BDF-1453-4978-8158-619FC7AE1717}" destId="{EBF54A92-D279-4716-B0A9-B7D8F8C59D80}" srcOrd="0" destOrd="0" presId="urn:microsoft.com/office/officeart/2005/8/layout/vList2"/>
    <dgm:cxn modelId="{2F65D50D-8135-46F0-A76C-7C2FF639A1C3}" type="presParOf" srcId="{EBF54A92-D279-4716-B0A9-B7D8F8C59D80}" destId="{CDE13BF3-C230-4BB8-B241-97C0BE200DA3}" srcOrd="0" destOrd="0" presId="urn:microsoft.com/office/officeart/2005/8/layout/vList2"/>
    <dgm:cxn modelId="{4C754231-1E43-41FC-933F-0F29E3DE697F}" type="presParOf" srcId="{EBF54A92-D279-4716-B0A9-B7D8F8C59D80}" destId="{EA49B200-FE8F-4FAC-8044-E9153768CBED}" srcOrd="1" destOrd="0" presId="urn:microsoft.com/office/officeart/2005/8/layout/vList2"/>
    <dgm:cxn modelId="{36942D91-A478-4EEB-BB55-C245FA47EE5D}" type="presParOf" srcId="{EBF54A92-D279-4716-B0A9-B7D8F8C59D80}" destId="{08FEC1E1-0E96-46B9-A01B-BC80394AECFD}" srcOrd="2" destOrd="0" presId="urn:microsoft.com/office/officeart/2005/8/layout/vList2"/>
    <dgm:cxn modelId="{EB32798A-1BE8-422B-A2AC-07627DC13137}" type="presParOf" srcId="{EBF54A92-D279-4716-B0A9-B7D8F8C59D80}" destId="{C50F295F-C288-4EDB-8BB2-4FC624C4ACD8}" srcOrd="3" destOrd="0" presId="urn:microsoft.com/office/officeart/2005/8/layout/vList2"/>
    <dgm:cxn modelId="{371FA38C-0C96-460B-81F0-24BF68849E17}" type="presParOf" srcId="{EBF54A92-D279-4716-B0A9-B7D8F8C59D80}" destId="{5459B39E-BA12-4747-BEEF-2A23B4B8DFA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9ACCDA1-B557-4C5E-B5BD-420F15EC860E}"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AFB4DEA1-C0C1-4D94-B545-D105653ABC38}">
      <dgm:prSet/>
      <dgm:spPr>
        <a:solidFill>
          <a:srgbClr val="FFC000"/>
        </a:solidFill>
      </dgm:spPr>
      <dgm:t>
        <a:bodyPr/>
        <a:lstStyle/>
        <a:p>
          <a:r>
            <a:rPr lang="cs-CZ" b="1" dirty="0">
              <a:solidFill>
                <a:schemeClr val="tx1"/>
              </a:solidFill>
            </a:rPr>
            <a:t>Většina autorů při valorizaci území pro cestovní ruch, tedy při hodnocení vhodnosti lesa pro rekreační účely, uvádí kritéria:</a:t>
          </a:r>
          <a:endParaRPr lang="en-US" b="1" dirty="0">
            <a:solidFill>
              <a:schemeClr val="tx1"/>
            </a:solidFill>
          </a:endParaRPr>
        </a:p>
      </dgm:t>
    </dgm:pt>
    <dgm:pt modelId="{15F131AF-46EE-4742-B74B-BCFCA955AEA3}" type="parTrans" cxnId="{65A2982B-346E-477B-AAD0-9597E619F6AC}">
      <dgm:prSet/>
      <dgm:spPr/>
      <dgm:t>
        <a:bodyPr/>
        <a:lstStyle/>
        <a:p>
          <a:endParaRPr lang="en-US"/>
        </a:p>
      </dgm:t>
    </dgm:pt>
    <dgm:pt modelId="{B5A0A4D3-570F-42AC-97F0-736F93117481}" type="sibTrans" cxnId="{65A2982B-346E-477B-AAD0-9597E619F6AC}">
      <dgm:prSet/>
      <dgm:spPr/>
      <dgm:t>
        <a:bodyPr/>
        <a:lstStyle/>
        <a:p>
          <a:endParaRPr lang="en-US"/>
        </a:p>
      </dgm:t>
    </dgm:pt>
    <dgm:pt modelId="{26C157AA-100E-4590-831C-A09B3A73E999}">
      <dgm:prSet/>
      <dgm:spPr/>
      <dgm:t>
        <a:bodyPr/>
        <a:lstStyle/>
        <a:p>
          <a:r>
            <a:rPr lang="cs-CZ"/>
            <a:t>rozloha zalesněné plochy (v ha)</a:t>
          </a:r>
          <a:endParaRPr lang="en-US"/>
        </a:p>
      </dgm:t>
    </dgm:pt>
    <dgm:pt modelId="{D083E8AA-9A3B-45FD-B51B-74633A1F4C97}" type="parTrans" cxnId="{B1D447F7-5555-4F48-B36E-13981DA3F2FA}">
      <dgm:prSet/>
      <dgm:spPr/>
      <dgm:t>
        <a:bodyPr/>
        <a:lstStyle/>
        <a:p>
          <a:endParaRPr lang="en-US"/>
        </a:p>
      </dgm:t>
    </dgm:pt>
    <dgm:pt modelId="{B2AF1944-47D5-4A1F-846B-DE77245FC44A}" type="sibTrans" cxnId="{B1D447F7-5555-4F48-B36E-13981DA3F2FA}">
      <dgm:prSet/>
      <dgm:spPr/>
      <dgm:t>
        <a:bodyPr/>
        <a:lstStyle/>
        <a:p>
          <a:endParaRPr lang="en-US"/>
        </a:p>
      </dgm:t>
    </dgm:pt>
    <dgm:pt modelId="{2EDA4EBB-D248-41E0-A6B3-4C076C406792}">
      <dgm:prSet/>
      <dgm:spPr/>
      <dgm:t>
        <a:bodyPr/>
        <a:lstStyle/>
        <a:p>
          <a:r>
            <a:rPr lang="cs-CZ"/>
            <a:t>délka okrajů lesa ( v km)</a:t>
          </a:r>
          <a:endParaRPr lang="en-US"/>
        </a:p>
      </dgm:t>
    </dgm:pt>
    <dgm:pt modelId="{3BE6C443-413D-4CA5-9B6B-8F551189FD4F}" type="parTrans" cxnId="{B2582EE3-B854-43F0-890C-A477BBD947EC}">
      <dgm:prSet/>
      <dgm:spPr/>
      <dgm:t>
        <a:bodyPr/>
        <a:lstStyle/>
        <a:p>
          <a:endParaRPr lang="en-US"/>
        </a:p>
      </dgm:t>
    </dgm:pt>
    <dgm:pt modelId="{971BFC52-2B9E-48EB-8BC6-F22DB612ADA6}" type="sibTrans" cxnId="{B2582EE3-B854-43F0-890C-A477BBD947EC}">
      <dgm:prSet/>
      <dgm:spPr/>
      <dgm:t>
        <a:bodyPr/>
        <a:lstStyle/>
        <a:p>
          <a:endParaRPr lang="en-US"/>
        </a:p>
      </dgm:t>
    </dgm:pt>
    <dgm:pt modelId="{44ACB7FB-668C-4364-872C-6A157DF86D03}">
      <dgm:prSet/>
      <dgm:spPr/>
      <dgm:t>
        <a:bodyPr/>
        <a:lstStyle/>
        <a:p>
          <a:r>
            <a:rPr lang="cs-CZ"/>
            <a:t>struktura porostu (listnaté, smíšené, jehličnaté)</a:t>
          </a:r>
          <a:endParaRPr lang="en-US"/>
        </a:p>
      </dgm:t>
    </dgm:pt>
    <dgm:pt modelId="{B03F38A3-835C-457B-BAED-05A9CC5FC9F4}" type="parTrans" cxnId="{AB9D2140-A964-444E-B618-31FF054AAC76}">
      <dgm:prSet/>
      <dgm:spPr/>
      <dgm:t>
        <a:bodyPr/>
        <a:lstStyle/>
        <a:p>
          <a:endParaRPr lang="en-US"/>
        </a:p>
      </dgm:t>
    </dgm:pt>
    <dgm:pt modelId="{B574F2A6-0DA8-4E20-92E6-CB01B715FF4D}" type="sibTrans" cxnId="{AB9D2140-A964-444E-B618-31FF054AAC76}">
      <dgm:prSet/>
      <dgm:spPr/>
      <dgm:t>
        <a:bodyPr/>
        <a:lstStyle/>
        <a:p>
          <a:endParaRPr lang="en-US"/>
        </a:p>
      </dgm:t>
    </dgm:pt>
    <dgm:pt modelId="{74F9B622-AA62-4212-8792-98155E5BB9D8}">
      <dgm:prSet/>
      <dgm:spPr/>
      <dgm:t>
        <a:bodyPr/>
        <a:lstStyle/>
        <a:p>
          <a:r>
            <a:rPr lang="cs-CZ"/>
            <a:t>velikost porostu</a:t>
          </a:r>
          <a:endParaRPr lang="en-US"/>
        </a:p>
      </dgm:t>
    </dgm:pt>
    <dgm:pt modelId="{AA3FC3DA-680F-41AF-954D-6C50A6106CDE}" type="parTrans" cxnId="{EEF1E44D-A51F-4E12-A675-C568A1F0FA7D}">
      <dgm:prSet/>
      <dgm:spPr/>
      <dgm:t>
        <a:bodyPr/>
        <a:lstStyle/>
        <a:p>
          <a:endParaRPr lang="en-US"/>
        </a:p>
      </dgm:t>
    </dgm:pt>
    <dgm:pt modelId="{DD8602B7-70D9-4950-8B66-C3E1118E4263}" type="sibTrans" cxnId="{EEF1E44D-A51F-4E12-A675-C568A1F0FA7D}">
      <dgm:prSet/>
      <dgm:spPr/>
      <dgm:t>
        <a:bodyPr/>
        <a:lstStyle/>
        <a:p>
          <a:endParaRPr lang="en-US"/>
        </a:p>
      </dgm:t>
    </dgm:pt>
    <dgm:pt modelId="{366E8D62-06E1-4F4D-945A-C5F708EB3567}">
      <dgm:prSet/>
      <dgm:spPr/>
      <dgm:t>
        <a:bodyPr/>
        <a:lstStyle/>
        <a:p>
          <a:r>
            <a:rPr lang="cs-CZ"/>
            <a:t>rozšíření nejvýznamnějších lesních společenstev.</a:t>
          </a:r>
          <a:endParaRPr lang="en-US"/>
        </a:p>
      </dgm:t>
    </dgm:pt>
    <dgm:pt modelId="{9F6EBA4E-F6C7-405B-AEA4-931D24CF4AE9}" type="parTrans" cxnId="{9B411BDD-F004-4CFD-ADA8-716DBABF87F9}">
      <dgm:prSet/>
      <dgm:spPr/>
      <dgm:t>
        <a:bodyPr/>
        <a:lstStyle/>
        <a:p>
          <a:endParaRPr lang="en-US"/>
        </a:p>
      </dgm:t>
    </dgm:pt>
    <dgm:pt modelId="{0F49DEF2-8CCA-489B-A407-14CD5AE88111}" type="sibTrans" cxnId="{9B411BDD-F004-4CFD-ADA8-716DBABF87F9}">
      <dgm:prSet/>
      <dgm:spPr/>
      <dgm:t>
        <a:bodyPr/>
        <a:lstStyle/>
        <a:p>
          <a:endParaRPr lang="en-US"/>
        </a:p>
      </dgm:t>
    </dgm:pt>
    <dgm:pt modelId="{F0157F1D-20BC-4467-A174-ACB6A9413F11}" type="pres">
      <dgm:prSet presAssocID="{49ACCDA1-B557-4C5E-B5BD-420F15EC860E}" presName="linear" presStyleCnt="0">
        <dgm:presLayoutVars>
          <dgm:animLvl val="lvl"/>
          <dgm:resizeHandles val="exact"/>
        </dgm:presLayoutVars>
      </dgm:prSet>
      <dgm:spPr/>
    </dgm:pt>
    <dgm:pt modelId="{2EE12E57-728C-401E-881F-5DDDED0D722D}" type="pres">
      <dgm:prSet presAssocID="{AFB4DEA1-C0C1-4D94-B545-D105653ABC38}" presName="parentText" presStyleLbl="node1" presStyleIdx="0" presStyleCnt="6" custLinFactNeighborX="11501" custLinFactNeighborY="-22862">
        <dgm:presLayoutVars>
          <dgm:chMax val="0"/>
          <dgm:bulletEnabled val="1"/>
        </dgm:presLayoutVars>
      </dgm:prSet>
      <dgm:spPr/>
    </dgm:pt>
    <dgm:pt modelId="{79454EAE-F402-45FC-A41B-E8375C5D47F3}" type="pres">
      <dgm:prSet presAssocID="{B5A0A4D3-570F-42AC-97F0-736F93117481}" presName="spacer" presStyleCnt="0"/>
      <dgm:spPr/>
    </dgm:pt>
    <dgm:pt modelId="{E2CC0ED0-8B50-476A-BF5C-195994F2E1DC}" type="pres">
      <dgm:prSet presAssocID="{26C157AA-100E-4590-831C-A09B3A73E999}" presName="parentText" presStyleLbl="node1" presStyleIdx="1" presStyleCnt="6">
        <dgm:presLayoutVars>
          <dgm:chMax val="0"/>
          <dgm:bulletEnabled val="1"/>
        </dgm:presLayoutVars>
      </dgm:prSet>
      <dgm:spPr/>
    </dgm:pt>
    <dgm:pt modelId="{E6955EA4-7C4E-4E58-ACAD-951A765DCA78}" type="pres">
      <dgm:prSet presAssocID="{B2AF1944-47D5-4A1F-846B-DE77245FC44A}" presName="spacer" presStyleCnt="0"/>
      <dgm:spPr/>
    </dgm:pt>
    <dgm:pt modelId="{D3552066-CFCD-4D5D-B438-CF8A0B9D4837}" type="pres">
      <dgm:prSet presAssocID="{2EDA4EBB-D248-41E0-A6B3-4C076C406792}" presName="parentText" presStyleLbl="node1" presStyleIdx="2" presStyleCnt="6">
        <dgm:presLayoutVars>
          <dgm:chMax val="0"/>
          <dgm:bulletEnabled val="1"/>
        </dgm:presLayoutVars>
      </dgm:prSet>
      <dgm:spPr/>
    </dgm:pt>
    <dgm:pt modelId="{BAE23CC5-61B1-48B1-93FD-955F8BA518A5}" type="pres">
      <dgm:prSet presAssocID="{971BFC52-2B9E-48EB-8BC6-F22DB612ADA6}" presName="spacer" presStyleCnt="0"/>
      <dgm:spPr/>
    </dgm:pt>
    <dgm:pt modelId="{F8083D93-78C4-4278-B705-AFE92884A09F}" type="pres">
      <dgm:prSet presAssocID="{44ACB7FB-668C-4364-872C-6A157DF86D03}" presName="parentText" presStyleLbl="node1" presStyleIdx="3" presStyleCnt="6">
        <dgm:presLayoutVars>
          <dgm:chMax val="0"/>
          <dgm:bulletEnabled val="1"/>
        </dgm:presLayoutVars>
      </dgm:prSet>
      <dgm:spPr/>
    </dgm:pt>
    <dgm:pt modelId="{34113E20-5DEC-46C1-B1BD-DDF2423CF1BD}" type="pres">
      <dgm:prSet presAssocID="{B574F2A6-0DA8-4E20-92E6-CB01B715FF4D}" presName="spacer" presStyleCnt="0"/>
      <dgm:spPr/>
    </dgm:pt>
    <dgm:pt modelId="{3C912C86-55E3-4DD3-B2FE-2940905F7908}" type="pres">
      <dgm:prSet presAssocID="{74F9B622-AA62-4212-8792-98155E5BB9D8}" presName="parentText" presStyleLbl="node1" presStyleIdx="4" presStyleCnt="6">
        <dgm:presLayoutVars>
          <dgm:chMax val="0"/>
          <dgm:bulletEnabled val="1"/>
        </dgm:presLayoutVars>
      </dgm:prSet>
      <dgm:spPr/>
    </dgm:pt>
    <dgm:pt modelId="{A81548F6-BB59-458A-96FC-E784669587F6}" type="pres">
      <dgm:prSet presAssocID="{DD8602B7-70D9-4950-8B66-C3E1118E4263}" presName="spacer" presStyleCnt="0"/>
      <dgm:spPr/>
    </dgm:pt>
    <dgm:pt modelId="{A8BEA48B-4171-4A49-B979-3EEE954B2456}" type="pres">
      <dgm:prSet presAssocID="{366E8D62-06E1-4F4D-945A-C5F708EB3567}" presName="parentText" presStyleLbl="node1" presStyleIdx="5" presStyleCnt="6">
        <dgm:presLayoutVars>
          <dgm:chMax val="0"/>
          <dgm:bulletEnabled val="1"/>
        </dgm:presLayoutVars>
      </dgm:prSet>
      <dgm:spPr/>
    </dgm:pt>
  </dgm:ptLst>
  <dgm:cxnLst>
    <dgm:cxn modelId="{65A2982B-346E-477B-AAD0-9597E619F6AC}" srcId="{49ACCDA1-B557-4C5E-B5BD-420F15EC860E}" destId="{AFB4DEA1-C0C1-4D94-B545-D105653ABC38}" srcOrd="0" destOrd="0" parTransId="{15F131AF-46EE-4742-B74B-BCFCA955AEA3}" sibTransId="{B5A0A4D3-570F-42AC-97F0-736F93117481}"/>
    <dgm:cxn modelId="{FB83072F-E25A-4C45-91C6-1AB51D354609}" type="presOf" srcId="{49ACCDA1-B557-4C5E-B5BD-420F15EC860E}" destId="{F0157F1D-20BC-4467-A174-ACB6A9413F11}" srcOrd="0" destOrd="0" presId="urn:microsoft.com/office/officeart/2005/8/layout/vList2"/>
    <dgm:cxn modelId="{8CC8063D-0BE4-4A5B-A458-8FA8C042D9F5}" type="presOf" srcId="{366E8D62-06E1-4F4D-945A-C5F708EB3567}" destId="{A8BEA48B-4171-4A49-B979-3EEE954B2456}" srcOrd="0" destOrd="0" presId="urn:microsoft.com/office/officeart/2005/8/layout/vList2"/>
    <dgm:cxn modelId="{F136533D-712E-4921-974D-6F6444D8DB6B}" type="presOf" srcId="{26C157AA-100E-4590-831C-A09B3A73E999}" destId="{E2CC0ED0-8B50-476A-BF5C-195994F2E1DC}" srcOrd="0" destOrd="0" presId="urn:microsoft.com/office/officeart/2005/8/layout/vList2"/>
    <dgm:cxn modelId="{AB9D2140-A964-444E-B618-31FF054AAC76}" srcId="{49ACCDA1-B557-4C5E-B5BD-420F15EC860E}" destId="{44ACB7FB-668C-4364-872C-6A157DF86D03}" srcOrd="3" destOrd="0" parTransId="{B03F38A3-835C-457B-BAED-05A9CC5FC9F4}" sibTransId="{B574F2A6-0DA8-4E20-92E6-CB01B715FF4D}"/>
    <dgm:cxn modelId="{D23FC843-328B-457A-9BAD-B46CC111E904}" type="presOf" srcId="{44ACB7FB-668C-4364-872C-6A157DF86D03}" destId="{F8083D93-78C4-4278-B705-AFE92884A09F}" srcOrd="0" destOrd="0" presId="urn:microsoft.com/office/officeart/2005/8/layout/vList2"/>
    <dgm:cxn modelId="{EEF1E44D-A51F-4E12-A675-C568A1F0FA7D}" srcId="{49ACCDA1-B557-4C5E-B5BD-420F15EC860E}" destId="{74F9B622-AA62-4212-8792-98155E5BB9D8}" srcOrd="4" destOrd="0" parTransId="{AA3FC3DA-680F-41AF-954D-6C50A6106CDE}" sibTransId="{DD8602B7-70D9-4950-8B66-C3E1118E4263}"/>
    <dgm:cxn modelId="{91F46655-4B12-4762-838F-1EF30B8D7511}" type="presOf" srcId="{74F9B622-AA62-4212-8792-98155E5BB9D8}" destId="{3C912C86-55E3-4DD3-B2FE-2940905F7908}" srcOrd="0" destOrd="0" presId="urn:microsoft.com/office/officeart/2005/8/layout/vList2"/>
    <dgm:cxn modelId="{64072286-077E-4469-88E1-F83B647C2BF9}" type="presOf" srcId="{2EDA4EBB-D248-41E0-A6B3-4C076C406792}" destId="{D3552066-CFCD-4D5D-B438-CF8A0B9D4837}" srcOrd="0" destOrd="0" presId="urn:microsoft.com/office/officeart/2005/8/layout/vList2"/>
    <dgm:cxn modelId="{9B411BDD-F004-4CFD-ADA8-716DBABF87F9}" srcId="{49ACCDA1-B557-4C5E-B5BD-420F15EC860E}" destId="{366E8D62-06E1-4F4D-945A-C5F708EB3567}" srcOrd="5" destOrd="0" parTransId="{9F6EBA4E-F6C7-405B-AEA4-931D24CF4AE9}" sibTransId="{0F49DEF2-8CCA-489B-A407-14CD5AE88111}"/>
    <dgm:cxn modelId="{FC5200E3-5437-4219-B536-68E356A680BA}" type="presOf" srcId="{AFB4DEA1-C0C1-4D94-B545-D105653ABC38}" destId="{2EE12E57-728C-401E-881F-5DDDED0D722D}" srcOrd="0" destOrd="0" presId="urn:microsoft.com/office/officeart/2005/8/layout/vList2"/>
    <dgm:cxn modelId="{B2582EE3-B854-43F0-890C-A477BBD947EC}" srcId="{49ACCDA1-B557-4C5E-B5BD-420F15EC860E}" destId="{2EDA4EBB-D248-41E0-A6B3-4C076C406792}" srcOrd="2" destOrd="0" parTransId="{3BE6C443-413D-4CA5-9B6B-8F551189FD4F}" sibTransId="{971BFC52-2B9E-48EB-8BC6-F22DB612ADA6}"/>
    <dgm:cxn modelId="{B1D447F7-5555-4F48-B36E-13981DA3F2FA}" srcId="{49ACCDA1-B557-4C5E-B5BD-420F15EC860E}" destId="{26C157AA-100E-4590-831C-A09B3A73E999}" srcOrd="1" destOrd="0" parTransId="{D083E8AA-9A3B-45FD-B51B-74633A1F4C97}" sibTransId="{B2AF1944-47D5-4A1F-846B-DE77245FC44A}"/>
    <dgm:cxn modelId="{82A3126C-67DB-4699-8113-26259D1BC5B5}" type="presParOf" srcId="{F0157F1D-20BC-4467-A174-ACB6A9413F11}" destId="{2EE12E57-728C-401E-881F-5DDDED0D722D}" srcOrd="0" destOrd="0" presId="urn:microsoft.com/office/officeart/2005/8/layout/vList2"/>
    <dgm:cxn modelId="{8AA9F4C3-0E6C-4457-B93B-5137142E0159}" type="presParOf" srcId="{F0157F1D-20BC-4467-A174-ACB6A9413F11}" destId="{79454EAE-F402-45FC-A41B-E8375C5D47F3}" srcOrd="1" destOrd="0" presId="urn:microsoft.com/office/officeart/2005/8/layout/vList2"/>
    <dgm:cxn modelId="{3A3FAEA5-5E5D-4E49-A155-0446398EA7B8}" type="presParOf" srcId="{F0157F1D-20BC-4467-A174-ACB6A9413F11}" destId="{E2CC0ED0-8B50-476A-BF5C-195994F2E1DC}" srcOrd="2" destOrd="0" presId="urn:microsoft.com/office/officeart/2005/8/layout/vList2"/>
    <dgm:cxn modelId="{58B9DC9C-BC3A-473D-A5C0-8E898BB527A3}" type="presParOf" srcId="{F0157F1D-20BC-4467-A174-ACB6A9413F11}" destId="{E6955EA4-7C4E-4E58-ACAD-951A765DCA78}" srcOrd="3" destOrd="0" presId="urn:microsoft.com/office/officeart/2005/8/layout/vList2"/>
    <dgm:cxn modelId="{6C2DEAF6-CFF4-4B55-95EF-5BAC6B99A3DE}" type="presParOf" srcId="{F0157F1D-20BC-4467-A174-ACB6A9413F11}" destId="{D3552066-CFCD-4D5D-B438-CF8A0B9D4837}" srcOrd="4" destOrd="0" presId="urn:microsoft.com/office/officeart/2005/8/layout/vList2"/>
    <dgm:cxn modelId="{F36CD5C9-AF58-42E4-BF83-BE500F6573BD}" type="presParOf" srcId="{F0157F1D-20BC-4467-A174-ACB6A9413F11}" destId="{BAE23CC5-61B1-48B1-93FD-955F8BA518A5}" srcOrd="5" destOrd="0" presId="urn:microsoft.com/office/officeart/2005/8/layout/vList2"/>
    <dgm:cxn modelId="{E761BF24-3A71-4989-88DD-C146D51946E6}" type="presParOf" srcId="{F0157F1D-20BC-4467-A174-ACB6A9413F11}" destId="{F8083D93-78C4-4278-B705-AFE92884A09F}" srcOrd="6" destOrd="0" presId="urn:microsoft.com/office/officeart/2005/8/layout/vList2"/>
    <dgm:cxn modelId="{49BC529E-8841-4256-BF28-C601EF2FAC94}" type="presParOf" srcId="{F0157F1D-20BC-4467-A174-ACB6A9413F11}" destId="{34113E20-5DEC-46C1-B1BD-DDF2423CF1BD}" srcOrd="7" destOrd="0" presId="urn:microsoft.com/office/officeart/2005/8/layout/vList2"/>
    <dgm:cxn modelId="{899FCE46-5E2E-40FA-AD24-D49A112DD503}" type="presParOf" srcId="{F0157F1D-20BC-4467-A174-ACB6A9413F11}" destId="{3C912C86-55E3-4DD3-B2FE-2940905F7908}" srcOrd="8" destOrd="0" presId="urn:microsoft.com/office/officeart/2005/8/layout/vList2"/>
    <dgm:cxn modelId="{B632A549-0E34-40D5-B6B3-81B5B58C6A78}" type="presParOf" srcId="{F0157F1D-20BC-4467-A174-ACB6A9413F11}" destId="{A81548F6-BB59-458A-96FC-E784669587F6}" srcOrd="9" destOrd="0" presId="urn:microsoft.com/office/officeart/2005/8/layout/vList2"/>
    <dgm:cxn modelId="{1668A0B1-04A6-4387-8835-E4588FDF2CDF}" type="presParOf" srcId="{F0157F1D-20BC-4467-A174-ACB6A9413F11}" destId="{A8BEA48B-4171-4A49-B979-3EEE954B2456}"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D5DBBDE-47EF-4275-B138-A2EE55562B8C}" type="doc">
      <dgm:prSet loTypeId="urn:microsoft.com/office/officeart/2005/8/layout/default" loCatId="list" qsTypeId="urn:microsoft.com/office/officeart/2005/8/quickstyle/simple4" qsCatId="simple" csTypeId="urn:microsoft.com/office/officeart/2005/8/colors/accent2_2" csCatId="accent2"/>
      <dgm:spPr/>
      <dgm:t>
        <a:bodyPr/>
        <a:lstStyle/>
        <a:p>
          <a:endParaRPr lang="en-US"/>
        </a:p>
      </dgm:t>
    </dgm:pt>
    <dgm:pt modelId="{0E9DCA85-40B7-4FA0-8DE3-FDB4F8698877}">
      <dgm:prSet/>
      <dgm:spPr/>
      <dgm:t>
        <a:bodyPr/>
        <a:lstStyle/>
        <a:p>
          <a:r>
            <a:rPr lang="cs-CZ" b="1"/>
            <a:t>Mořské pobřeží</a:t>
          </a:r>
          <a:endParaRPr lang="en-US"/>
        </a:p>
      </dgm:t>
    </dgm:pt>
    <dgm:pt modelId="{4B89C664-183F-47AA-A7FB-1F9E503E7D57}" type="parTrans" cxnId="{42947D95-F7F1-4CCB-AF33-9E57DC9D4C80}">
      <dgm:prSet/>
      <dgm:spPr/>
      <dgm:t>
        <a:bodyPr/>
        <a:lstStyle/>
        <a:p>
          <a:endParaRPr lang="en-US"/>
        </a:p>
      </dgm:t>
    </dgm:pt>
    <dgm:pt modelId="{480E5928-EF50-427C-A8B7-91E6DACBCA63}" type="sibTrans" cxnId="{42947D95-F7F1-4CCB-AF33-9E57DC9D4C80}">
      <dgm:prSet/>
      <dgm:spPr/>
      <dgm:t>
        <a:bodyPr/>
        <a:lstStyle/>
        <a:p>
          <a:endParaRPr lang="en-US"/>
        </a:p>
      </dgm:t>
    </dgm:pt>
    <dgm:pt modelId="{F186CCD0-8360-4EE0-9C1A-CD16A45E5E33}">
      <dgm:prSet/>
      <dgm:spPr/>
      <dgm:t>
        <a:bodyPr/>
        <a:lstStyle/>
        <a:p>
          <a:r>
            <a:rPr lang="cs-CZ" b="1"/>
            <a:t>Nížinná krajina</a:t>
          </a:r>
          <a:endParaRPr lang="en-US"/>
        </a:p>
      </dgm:t>
    </dgm:pt>
    <dgm:pt modelId="{70963C67-246B-428E-A03E-7670D8220476}" type="parTrans" cxnId="{C382E55C-B4F4-4E80-8BBA-6DD0E0500AC2}">
      <dgm:prSet/>
      <dgm:spPr/>
      <dgm:t>
        <a:bodyPr/>
        <a:lstStyle/>
        <a:p>
          <a:endParaRPr lang="en-US"/>
        </a:p>
      </dgm:t>
    </dgm:pt>
    <dgm:pt modelId="{679DFFDC-F8E5-477E-B106-5FF801975793}" type="sibTrans" cxnId="{C382E55C-B4F4-4E80-8BBA-6DD0E0500AC2}">
      <dgm:prSet/>
      <dgm:spPr/>
      <dgm:t>
        <a:bodyPr/>
        <a:lstStyle/>
        <a:p>
          <a:endParaRPr lang="en-US"/>
        </a:p>
      </dgm:t>
    </dgm:pt>
    <dgm:pt modelId="{E06B7438-213C-4E16-BAC7-5E9C312D9525}">
      <dgm:prSet/>
      <dgm:spPr/>
      <dgm:t>
        <a:bodyPr/>
        <a:lstStyle/>
        <a:p>
          <a:r>
            <a:rPr lang="cs-CZ" b="1"/>
            <a:t>Horská krajina</a:t>
          </a:r>
          <a:endParaRPr lang="en-US"/>
        </a:p>
      </dgm:t>
    </dgm:pt>
    <dgm:pt modelId="{EC605A9A-7FDA-449F-A36B-F6ADD97A07A0}" type="parTrans" cxnId="{D168A801-B222-4337-B0D9-F032688E2536}">
      <dgm:prSet/>
      <dgm:spPr/>
      <dgm:t>
        <a:bodyPr/>
        <a:lstStyle/>
        <a:p>
          <a:endParaRPr lang="en-US"/>
        </a:p>
      </dgm:t>
    </dgm:pt>
    <dgm:pt modelId="{41377DFD-C9B8-4B2D-B598-4776190E8970}" type="sibTrans" cxnId="{D168A801-B222-4337-B0D9-F032688E2536}">
      <dgm:prSet/>
      <dgm:spPr/>
      <dgm:t>
        <a:bodyPr/>
        <a:lstStyle/>
        <a:p>
          <a:endParaRPr lang="en-US"/>
        </a:p>
      </dgm:t>
    </dgm:pt>
    <dgm:pt modelId="{DC2E5D9A-B800-4C7C-A6FB-B3368A6574D2}">
      <dgm:prSet/>
      <dgm:spPr/>
      <dgm:t>
        <a:bodyPr/>
        <a:lstStyle/>
        <a:p>
          <a:r>
            <a:rPr lang="cs-CZ" b="1"/>
            <a:t>Vysokohorská krajina</a:t>
          </a:r>
          <a:endParaRPr lang="en-US"/>
        </a:p>
      </dgm:t>
    </dgm:pt>
    <dgm:pt modelId="{D858C0DB-A786-469E-9228-1E1A7DB6EAE3}" type="parTrans" cxnId="{F863808C-0F3F-46B3-8004-53BAF815AD7D}">
      <dgm:prSet/>
      <dgm:spPr/>
      <dgm:t>
        <a:bodyPr/>
        <a:lstStyle/>
        <a:p>
          <a:endParaRPr lang="en-US"/>
        </a:p>
      </dgm:t>
    </dgm:pt>
    <dgm:pt modelId="{AD83A789-9621-45A4-9992-BDB553743487}" type="sibTrans" cxnId="{F863808C-0F3F-46B3-8004-53BAF815AD7D}">
      <dgm:prSet/>
      <dgm:spPr/>
      <dgm:t>
        <a:bodyPr/>
        <a:lstStyle/>
        <a:p>
          <a:endParaRPr lang="en-US"/>
        </a:p>
      </dgm:t>
    </dgm:pt>
    <dgm:pt modelId="{FEF5E690-7FC0-4380-812E-EEAACD1FEAFF}" type="pres">
      <dgm:prSet presAssocID="{5D5DBBDE-47EF-4275-B138-A2EE55562B8C}" presName="diagram" presStyleCnt="0">
        <dgm:presLayoutVars>
          <dgm:dir/>
          <dgm:resizeHandles val="exact"/>
        </dgm:presLayoutVars>
      </dgm:prSet>
      <dgm:spPr/>
    </dgm:pt>
    <dgm:pt modelId="{50772B24-97A9-433E-86C0-86098923D019}" type="pres">
      <dgm:prSet presAssocID="{0E9DCA85-40B7-4FA0-8DE3-FDB4F8698877}" presName="node" presStyleLbl="node1" presStyleIdx="0" presStyleCnt="4">
        <dgm:presLayoutVars>
          <dgm:bulletEnabled val="1"/>
        </dgm:presLayoutVars>
      </dgm:prSet>
      <dgm:spPr/>
    </dgm:pt>
    <dgm:pt modelId="{225CC341-A685-4B67-8BC1-7010C7A2D91B}" type="pres">
      <dgm:prSet presAssocID="{480E5928-EF50-427C-A8B7-91E6DACBCA63}" presName="sibTrans" presStyleCnt="0"/>
      <dgm:spPr/>
    </dgm:pt>
    <dgm:pt modelId="{F5D41DB9-7370-4E59-AA8F-7A73510435D0}" type="pres">
      <dgm:prSet presAssocID="{F186CCD0-8360-4EE0-9C1A-CD16A45E5E33}" presName="node" presStyleLbl="node1" presStyleIdx="1" presStyleCnt="4">
        <dgm:presLayoutVars>
          <dgm:bulletEnabled val="1"/>
        </dgm:presLayoutVars>
      </dgm:prSet>
      <dgm:spPr/>
    </dgm:pt>
    <dgm:pt modelId="{B9376177-0715-44AD-8D1C-6FE5E7E123A8}" type="pres">
      <dgm:prSet presAssocID="{679DFFDC-F8E5-477E-B106-5FF801975793}" presName="sibTrans" presStyleCnt="0"/>
      <dgm:spPr/>
    </dgm:pt>
    <dgm:pt modelId="{1AEF2273-2052-4CDC-BD52-EB328E687134}" type="pres">
      <dgm:prSet presAssocID="{E06B7438-213C-4E16-BAC7-5E9C312D9525}" presName="node" presStyleLbl="node1" presStyleIdx="2" presStyleCnt="4">
        <dgm:presLayoutVars>
          <dgm:bulletEnabled val="1"/>
        </dgm:presLayoutVars>
      </dgm:prSet>
      <dgm:spPr/>
    </dgm:pt>
    <dgm:pt modelId="{3D5E048B-7569-4263-97F2-C83A9F5E7E4C}" type="pres">
      <dgm:prSet presAssocID="{41377DFD-C9B8-4B2D-B598-4776190E8970}" presName="sibTrans" presStyleCnt="0"/>
      <dgm:spPr/>
    </dgm:pt>
    <dgm:pt modelId="{44B87F9A-6948-4ED2-AFC7-12CD80386280}" type="pres">
      <dgm:prSet presAssocID="{DC2E5D9A-B800-4C7C-A6FB-B3368A6574D2}" presName="node" presStyleLbl="node1" presStyleIdx="3" presStyleCnt="4">
        <dgm:presLayoutVars>
          <dgm:bulletEnabled val="1"/>
        </dgm:presLayoutVars>
      </dgm:prSet>
      <dgm:spPr/>
    </dgm:pt>
  </dgm:ptLst>
  <dgm:cxnLst>
    <dgm:cxn modelId="{D168A801-B222-4337-B0D9-F032688E2536}" srcId="{5D5DBBDE-47EF-4275-B138-A2EE55562B8C}" destId="{E06B7438-213C-4E16-BAC7-5E9C312D9525}" srcOrd="2" destOrd="0" parTransId="{EC605A9A-7FDA-449F-A36B-F6ADD97A07A0}" sibTransId="{41377DFD-C9B8-4B2D-B598-4776190E8970}"/>
    <dgm:cxn modelId="{74669129-A708-4E44-958B-1550F3FE5B53}" type="presOf" srcId="{E06B7438-213C-4E16-BAC7-5E9C312D9525}" destId="{1AEF2273-2052-4CDC-BD52-EB328E687134}" srcOrd="0" destOrd="0" presId="urn:microsoft.com/office/officeart/2005/8/layout/default"/>
    <dgm:cxn modelId="{A78DFB3F-4759-46EC-B783-E24025CACEDF}" type="presOf" srcId="{5D5DBBDE-47EF-4275-B138-A2EE55562B8C}" destId="{FEF5E690-7FC0-4380-812E-EEAACD1FEAFF}" srcOrd="0" destOrd="0" presId="urn:microsoft.com/office/officeart/2005/8/layout/default"/>
    <dgm:cxn modelId="{C382E55C-B4F4-4E80-8BBA-6DD0E0500AC2}" srcId="{5D5DBBDE-47EF-4275-B138-A2EE55562B8C}" destId="{F186CCD0-8360-4EE0-9C1A-CD16A45E5E33}" srcOrd="1" destOrd="0" parTransId="{70963C67-246B-428E-A03E-7670D8220476}" sibTransId="{679DFFDC-F8E5-477E-B106-5FF801975793}"/>
    <dgm:cxn modelId="{5910CB71-02CC-4EE3-95D7-28519904BC4F}" type="presOf" srcId="{0E9DCA85-40B7-4FA0-8DE3-FDB4F8698877}" destId="{50772B24-97A9-433E-86C0-86098923D019}" srcOrd="0" destOrd="0" presId="urn:microsoft.com/office/officeart/2005/8/layout/default"/>
    <dgm:cxn modelId="{F863808C-0F3F-46B3-8004-53BAF815AD7D}" srcId="{5D5DBBDE-47EF-4275-B138-A2EE55562B8C}" destId="{DC2E5D9A-B800-4C7C-A6FB-B3368A6574D2}" srcOrd="3" destOrd="0" parTransId="{D858C0DB-A786-469E-9228-1E1A7DB6EAE3}" sibTransId="{AD83A789-9621-45A4-9992-BDB553743487}"/>
    <dgm:cxn modelId="{42947D95-F7F1-4CCB-AF33-9E57DC9D4C80}" srcId="{5D5DBBDE-47EF-4275-B138-A2EE55562B8C}" destId="{0E9DCA85-40B7-4FA0-8DE3-FDB4F8698877}" srcOrd="0" destOrd="0" parTransId="{4B89C664-183F-47AA-A7FB-1F9E503E7D57}" sibTransId="{480E5928-EF50-427C-A8B7-91E6DACBCA63}"/>
    <dgm:cxn modelId="{B76F1A9C-3C4F-487E-8423-FAC275DC1A22}" type="presOf" srcId="{F186CCD0-8360-4EE0-9C1A-CD16A45E5E33}" destId="{F5D41DB9-7370-4E59-AA8F-7A73510435D0}" srcOrd="0" destOrd="0" presId="urn:microsoft.com/office/officeart/2005/8/layout/default"/>
    <dgm:cxn modelId="{DB37ECE5-B3D7-415B-8F40-E08772D8948A}" type="presOf" srcId="{DC2E5D9A-B800-4C7C-A6FB-B3368A6574D2}" destId="{44B87F9A-6948-4ED2-AFC7-12CD80386280}" srcOrd="0" destOrd="0" presId="urn:microsoft.com/office/officeart/2005/8/layout/default"/>
    <dgm:cxn modelId="{7E6CE097-4FE0-4048-8F73-72F003AA1836}" type="presParOf" srcId="{FEF5E690-7FC0-4380-812E-EEAACD1FEAFF}" destId="{50772B24-97A9-433E-86C0-86098923D019}" srcOrd="0" destOrd="0" presId="urn:microsoft.com/office/officeart/2005/8/layout/default"/>
    <dgm:cxn modelId="{AE0F2484-2A77-4187-B095-36AB737A6563}" type="presParOf" srcId="{FEF5E690-7FC0-4380-812E-EEAACD1FEAFF}" destId="{225CC341-A685-4B67-8BC1-7010C7A2D91B}" srcOrd="1" destOrd="0" presId="urn:microsoft.com/office/officeart/2005/8/layout/default"/>
    <dgm:cxn modelId="{40A3C9F7-DBB8-4146-999D-BBE73F0583F6}" type="presParOf" srcId="{FEF5E690-7FC0-4380-812E-EEAACD1FEAFF}" destId="{F5D41DB9-7370-4E59-AA8F-7A73510435D0}" srcOrd="2" destOrd="0" presId="urn:microsoft.com/office/officeart/2005/8/layout/default"/>
    <dgm:cxn modelId="{B5BD086C-74E5-4C8C-934B-6FDFE44665C1}" type="presParOf" srcId="{FEF5E690-7FC0-4380-812E-EEAACD1FEAFF}" destId="{B9376177-0715-44AD-8D1C-6FE5E7E123A8}" srcOrd="3" destOrd="0" presId="urn:microsoft.com/office/officeart/2005/8/layout/default"/>
    <dgm:cxn modelId="{29477F74-4C89-4142-A09A-781916FF26F1}" type="presParOf" srcId="{FEF5E690-7FC0-4380-812E-EEAACD1FEAFF}" destId="{1AEF2273-2052-4CDC-BD52-EB328E687134}" srcOrd="4" destOrd="0" presId="urn:microsoft.com/office/officeart/2005/8/layout/default"/>
    <dgm:cxn modelId="{C5B73B7C-BEAE-404D-B5DF-4B61EE58699E}" type="presParOf" srcId="{FEF5E690-7FC0-4380-812E-EEAACD1FEAFF}" destId="{3D5E048B-7569-4263-97F2-C83A9F5E7E4C}" srcOrd="5" destOrd="0" presId="urn:microsoft.com/office/officeart/2005/8/layout/default"/>
    <dgm:cxn modelId="{618396CD-D663-48FB-A187-86F106D1145D}" type="presParOf" srcId="{FEF5E690-7FC0-4380-812E-EEAACD1FEAFF}" destId="{44B87F9A-6948-4ED2-AFC7-12CD80386280}"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2DB2FF0-54B8-4F8A-9FFA-48C27FD87DBC}" type="doc">
      <dgm:prSet loTypeId="urn:microsoft.com/office/officeart/2005/8/layout/vList2" loCatId="list" qsTypeId="urn:microsoft.com/office/officeart/2005/8/quickstyle/simple5" qsCatId="simple" csTypeId="urn:microsoft.com/office/officeart/2005/8/colors/accent1_2" csCatId="accent1"/>
      <dgm:spPr/>
      <dgm:t>
        <a:bodyPr/>
        <a:lstStyle/>
        <a:p>
          <a:endParaRPr lang="en-US"/>
        </a:p>
      </dgm:t>
    </dgm:pt>
    <dgm:pt modelId="{BC0627D9-D01B-4D73-B523-A613D371932D}">
      <dgm:prSet/>
      <dgm:spPr/>
      <dgm:t>
        <a:bodyPr/>
        <a:lstStyle/>
        <a:p>
          <a:r>
            <a:rPr lang="cs-CZ" b="1"/>
            <a:t>Kulturně-historické památky</a:t>
          </a:r>
          <a:endParaRPr lang="en-US"/>
        </a:p>
      </dgm:t>
    </dgm:pt>
    <dgm:pt modelId="{ABA14182-F398-4A28-8172-3C6D9B9055F3}" type="parTrans" cxnId="{7AEB0D51-9C44-489C-A37A-0685EFE7E33F}">
      <dgm:prSet/>
      <dgm:spPr/>
      <dgm:t>
        <a:bodyPr/>
        <a:lstStyle/>
        <a:p>
          <a:endParaRPr lang="en-US"/>
        </a:p>
      </dgm:t>
    </dgm:pt>
    <dgm:pt modelId="{10896301-1ECA-4851-B940-74BB93BA8571}" type="sibTrans" cxnId="{7AEB0D51-9C44-489C-A37A-0685EFE7E33F}">
      <dgm:prSet/>
      <dgm:spPr/>
      <dgm:t>
        <a:bodyPr/>
        <a:lstStyle/>
        <a:p>
          <a:endParaRPr lang="en-US"/>
        </a:p>
      </dgm:t>
    </dgm:pt>
    <dgm:pt modelId="{1E8CBB47-92FC-40F0-8683-9BE5FC155E63}">
      <dgm:prSet/>
      <dgm:spPr/>
      <dgm:t>
        <a:bodyPr/>
        <a:lstStyle/>
        <a:p>
          <a:r>
            <a:rPr lang="cs-CZ" b="1"/>
            <a:t>Kulturní zařízení</a:t>
          </a:r>
          <a:endParaRPr lang="en-US"/>
        </a:p>
      </dgm:t>
    </dgm:pt>
    <dgm:pt modelId="{97A8EE7E-C12C-43D9-B7CD-3E8D21892771}" type="parTrans" cxnId="{4D5A3FFE-B898-4640-BA27-55C327C7509C}">
      <dgm:prSet/>
      <dgm:spPr/>
      <dgm:t>
        <a:bodyPr/>
        <a:lstStyle/>
        <a:p>
          <a:endParaRPr lang="en-US"/>
        </a:p>
      </dgm:t>
    </dgm:pt>
    <dgm:pt modelId="{73BC1E97-588B-4A96-9BF7-CE118633B9AF}" type="sibTrans" cxnId="{4D5A3FFE-B898-4640-BA27-55C327C7509C}">
      <dgm:prSet/>
      <dgm:spPr/>
      <dgm:t>
        <a:bodyPr/>
        <a:lstStyle/>
        <a:p>
          <a:endParaRPr lang="en-US"/>
        </a:p>
      </dgm:t>
    </dgm:pt>
    <dgm:pt modelId="{0BA08195-2392-42D8-A484-745813716579}">
      <dgm:prSet/>
      <dgm:spPr/>
      <dgm:t>
        <a:bodyPr/>
        <a:lstStyle/>
        <a:p>
          <a:r>
            <a:rPr lang="cs-CZ" b="1"/>
            <a:t>Společenské akce</a:t>
          </a:r>
          <a:endParaRPr lang="en-US"/>
        </a:p>
      </dgm:t>
    </dgm:pt>
    <dgm:pt modelId="{B60E7239-9D7E-4BC4-B54E-BF2CA4C14647}" type="parTrans" cxnId="{1FE114EB-FF69-4B34-8F79-FE8A3E7D4F5A}">
      <dgm:prSet/>
      <dgm:spPr/>
      <dgm:t>
        <a:bodyPr/>
        <a:lstStyle/>
        <a:p>
          <a:endParaRPr lang="en-US"/>
        </a:p>
      </dgm:t>
    </dgm:pt>
    <dgm:pt modelId="{263B0A57-35F8-49DC-A1D6-F046F7270327}" type="sibTrans" cxnId="{1FE114EB-FF69-4B34-8F79-FE8A3E7D4F5A}">
      <dgm:prSet/>
      <dgm:spPr/>
      <dgm:t>
        <a:bodyPr/>
        <a:lstStyle/>
        <a:p>
          <a:endParaRPr lang="en-US"/>
        </a:p>
      </dgm:t>
    </dgm:pt>
    <dgm:pt modelId="{0EAF4C52-18D5-4145-92C0-EB4F4086AC9A}" type="pres">
      <dgm:prSet presAssocID="{22DB2FF0-54B8-4F8A-9FFA-48C27FD87DBC}" presName="linear" presStyleCnt="0">
        <dgm:presLayoutVars>
          <dgm:animLvl val="lvl"/>
          <dgm:resizeHandles val="exact"/>
        </dgm:presLayoutVars>
      </dgm:prSet>
      <dgm:spPr/>
    </dgm:pt>
    <dgm:pt modelId="{184F1B94-A541-4D4B-B96E-930B06291FFF}" type="pres">
      <dgm:prSet presAssocID="{BC0627D9-D01B-4D73-B523-A613D371932D}" presName="parentText" presStyleLbl="node1" presStyleIdx="0" presStyleCnt="3">
        <dgm:presLayoutVars>
          <dgm:chMax val="0"/>
          <dgm:bulletEnabled val="1"/>
        </dgm:presLayoutVars>
      </dgm:prSet>
      <dgm:spPr/>
    </dgm:pt>
    <dgm:pt modelId="{FBBB6F0D-7863-4537-BFF0-C80A538102B0}" type="pres">
      <dgm:prSet presAssocID="{10896301-1ECA-4851-B940-74BB93BA8571}" presName="spacer" presStyleCnt="0"/>
      <dgm:spPr/>
    </dgm:pt>
    <dgm:pt modelId="{144BDBA9-046E-433C-A771-B6EE8FEC65A1}" type="pres">
      <dgm:prSet presAssocID="{1E8CBB47-92FC-40F0-8683-9BE5FC155E63}" presName="parentText" presStyleLbl="node1" presStyleIdx="1" presStyleCnt="3">
        <dgm:presLayoutVars>
          <dgm:chMax val="0"/>
          <dgm:bulletEnabled val="1"/>
        </dgm:presLayoutVars>
      </dgm:prSet>
      <dgm:spPr/>
    </dgm:pt>
    <dgm:pt modelId="{7943B294-DF3C-4C18-8952-5FE8758B5C06}" type="pres">
      <dgm:prSet presAssocID="{73BC1E97-588B-4A96-9BF7-CE118633B9AF}" presName="spacer" presStyleCnt="0"/>
      <dgm:spPr/>
    </dgm:pt>
    <dgm:pt modelId="{B6814A94-30AB-445F-84C3-18F72D520AA0}" type="pres">
      <dgm:prSet presAssocID="{0BA08195-2392-42D8-A484-745813716579}" presName="parentText" presStyleLbl="node1" presStyleIdx="2" presStyleCnt="3">
        <dgm:presLayoutVars>
          <dgm:chMax val="0"/>
          <dgm:bulletEnabled val="1"/>
        </dgm:presLayoutVars>
      </dgm:prSet>
      <dgm:spPr/>
    </dgm:pt>
  </dgm:ptLst>
  <dgm:cxnLst>
    <dgm:cxn modelId="{7AEB0D51-9C44-489C-A37A-0685EFE7E33F}" srcId="{22DB2FF0-54B8-4F8A-9FFA-48C27FD87DBC}" destId="{BC0627D9-D01B-4D73-B523-A613D371932D}" srcOrd="0" destOrd="0" parTransId="{ABA14182-F398-4A28-8172-3C6D9B9055F3}" sibTransId="{10896301-1ECA-4851-B940-74BB93BA8571}"/>
    <dgm:cxn modelId="{63D85B73-5FC5-464D-AD02-FC99E26D3337}" type="presOf" srcId="{22DB2FF0-54B8-4F8A-9FFA-48C27FD87DBC}" destId="{0EAF4C52-18D5-4145-92C0-EB4F4086AC9A}" srcOrd="0" destOrd="0" presId="urn:microsoft.com/office/officeart/2005/8/layout/vList2"/>
    <dgm:cxn modelId="{1A4856B3-260D-4AD3-BA25-E34354742366}" type="presOf" srcId="{1E8CBB47-92FC-40F0-8683-9BE5FC155E63}" destId="{144BDBA9-046E-433C-A771-B6EE8FEC65A1}" srcOrd="0" destOrd="0" presId="urn:microsoft.com/office/officeart/2005/8/layout/vList2"/>
    <dgm:cxn modelId="{AFDCA6E2-B7DC-4136-BEEA-8E12294A3C42}" type="presOf" srcId="{BC0627D9-D01B-4D73-B523-A613D371932D}" destId="{184F1B94-A541-4D4B-B96E-930B06291FFF}" srcOrd="0" destOrd="0" presId="urn:microsoft.com/office/officeart/2005/8/layout/vList2"/>
    <dgm:cxn modelId="{1FE114EB-FF69-4B34-8F79-FE8A3E7D4F5A}" srcId="{22DB2FF0-54B8-4F8A-9FFA-48C27FD87DBC}" destId="{0BA08195-2392-42D8-A484-745813716579}" srcOrd="2" destOrd="0" parTransId="{B60E7239-9D7E-4BC4-B54E-BF2CA4C14647}" sibTransId="{263B0A57-35F8-49DC-A1D6-F046F7270327}"/>
    <dgm:cxn modelId="{221CB7F1-FBEB-4845-A6A6-4D0115A014EA}" type="presOf" srcId="{0BA08195-2392-42D8-A484-745813716579}" destId="{B6814A94-30AB-445F-84C3-18F72D520AA0}" srcOrd="0" destOrd="0" presId="urn:microsoft.com/office/officeart/2005/8/layout/vList2"/>
    <dgm:cxn modelId="{4D5A3FFE-B898-4640-BA27-55C327C7509C}" srcId="{22DB2FF0-54B8-4F8A-9FFA-48C27FD87DBC}" destId="{1E8CBB47-92FC-40F0-8683-9BE5FC155E63}" srcOrd="1" destOrd="0" parTransId="{97A8EE7E-C12C-43D9-B7CD-3E8D21892771}" sibTransId="{73BC1E97-588B-4A96-9BF7-CE118633B9AF}"/>
    <dgm:cxn modelId="{5DE13F42-7A97-49F0-A5F7-D7B4F49EEB51}" type="presParOf" srcId="{0EAF4C52-18D5-4145-92C0-EB4F4086AC9A}" destId="{184F1B94-A541-4D4B-B96E-930B06291FFF}" srcOrd="0" destOrd="0" presId="urn:microsoft.com/office/officeart/2005/8/layout/vList2"/>
    <dgm:cxn modelId="{932A3589-6CFD-4700-AAAA-5F5F8E70E752}" type="presParOf" srcId="{0EAF4C52-18D5-4145-92C0-EB4F4086AC9A}" destId="{FBBB6F0D-7863-4537-BFF0-C80A538102B0}" srcOrd="1" destOrd="0" presId="urn:microsoft.com/office/officeart/2005/8/layout/vList2"/>
    <dgm:cxn modelId="{68438490-D9A5-457F-AB65-4C4EAE1DCB33}" type="presParOf" srcId="{0EAF4C52-18D5-4145-92C0-EB4F4086AC9A}" destId="{144BDBA9-046E-433C-A771-B6EE8FEC65A1}" srcOrd="2" destOrd="0" presId="urn:microsoft.com/office/officeart/2005/8/layout/vList2"/>
    <dgm:cxn modelId="{174DA20C-0F07-4F07-B0E2-25781ECA4F23}" type="presParOf" srcId="{0EAF4C52-18D5-4145-92C0-EB4F4086AC9A}" destId="{7943B294-DF3C-4C18-8952-5FE8758B5C06}" srcOrd="3" destOrd="0" presId="urn:microsoft.com/office/officeart/2005/8/layout/vList2"/>
    <dgm:cxn modelId="{ADE3B211-BD9D-440C-8BB5-4A7775310AA8}" type="presParOf" srcId="{0EAF4C52-18D5-4145-92C0-EB4F4086AC9A}" destId="{B6814A94-30AB-445F-84C3-18F72D520AA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9A77138-3AC7-4510-BD37-E9195EB7372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4A5CA20-2816-4DE4-8CE6-06CE467CB13C}">
      <dgm:prSet/>
      <dgm:spPr/>
      <dgm:t>
        <a:bodyPr/>
        <a:lstStyle/>
        <a:p>
          <a:r>
            <a:rPr lang="cs-CZ" dirty="0"/>
            <a:t>Lze vymezit tři podskupiny kulturně-historických památek:</a:t>
          </a:r>
          <a:endParaRPr lang="en-US" dirty="0"/>
        </a:p>
      </dgm:t>
    </dgm:pt>
    <dgm:pt modelId="{7B5CD1C7-7089-4C56-B5B6-83ADF9EED8C0}" type="parTrans" cxnId="{8CC65B6A-8CAA-48BF-B680-B22B643F18B3}">
      <dgm:prSet/>
      <dgm:spPr/>
      <dgm:t>
        <a:bodyPr/>
        <a:lstStyle/>
        <a:p>
          <a:endParaRPr lang="en-US"/>
        </a:p>
      </dgm:t>
    </dgm:pt>
    <dgm:pt modelId="{57533E0E-5803-4300-ACC0-8D848F9EAE7C}" type="sibTrans" cxnId="{8CC65B6A-8CAA-48BF-B680-B22B643F18B3}">
      <dgm:prSet/>
      <dgm:spPr/>
      <dgm:t>
        <a:bodyPr/>
        <a:lstStyle/>
        <a:p>
          <a:endParaRPr lang="en-US"/>
        </a:p>
      </dgm:t>
    </dgm:pt>
    <dgm:pt modelId="{8405564C-B4EB-491F-A93B-5A43320BEE33}">
      <dgm:prSet/>
      <dgm:spPr/>
      <dgm:t>
        <a:bodyPr/>
        <a:lstStyle/>
        <a:p>
          <a:r>
            <a:rPr lang="cs-CZ"/>
            <a:t>architektonické památky,</a:t>
          </a:r>
          <a:endParaRPr lang="en-US"/>
        </a:p>
      </dgm:t>
    </dgm:pt>
    <dgm:pt modelId="{A0087EC7-F349-47F3-A4AE-9AF78339C8DE}" type="parTrans" cxnId="{EC5C5C71-277B-4274-B172-487BBDF504CD}">
      <dgm:prSet/>
      <dgm:spPr/>
      <dgm:t>
        <a:bodyPr/>
        <a:lstStyle/>
        <a:p>
          <a:endParaRPr lang="en-US"/>
        </a:p>
      </dgm:t>
    </dgm:pt>
    <dgm:pt modelId="{5922DDE8-796D-4380-9BA5-9B1FA3706E7B}" type="sibTrans" cxnId="{EC5C5C71-277B-4274-B172-487BBDF504CD}">
      <dgm:prSet/>
      <dgm:spPr/>
      <dgm:t>
        <a:bodyPr/>
        <a:lstStyle/>
        <a:p>
          <a:endParaRPr lang="en-US"/>
        </a:p>
      </dgm:t>
    </dgm:pt>
    <dgm:pt modelId="{56833BF4-135F-4E16-A340-52B73E8FC68F}">
      <dgm:prSet/>
      <dgm:spPr/>
      <dgm:t>
        <a:bodyPr/>
        <a:lstStyle/>
        <a:p>
          <a:r>
            <a:rPr lang="cs-CZ"/>
            <a:t>přírodní památky,</a:t>
          </a:r>
          <a:endParaRPr lang="en-US"/>
        </a:p>
      </dgm:t>
    </dgm:pt>
    <dgm:pt modelId="{6CA2BAE2-74EC-43EC-97A6-59CC330919A9}" type="parTrans" cxnId="{30F22850-AB0E-40C1-9565-45C2D99400AB}">
      <dgm:prSet/>
      <dgm:spPr/>
      <dgm:t>
        <a:bodyPr/>
        <a:lstStyle/>
        <a:p>
          <a:endParaRPr lang="en-US"/>
        </a:p>
      </dgm:t>
    </dgm:pt>
    <dgm:pt modelId="{B260D872-65B7-40DC-B4E1-1D3BA6E4095A}" type="sibTrans" cxnId="{30F22850-AB0E-40C1-9565-45C2D99400AB}">
      <dgm:prSet/>
      <dgm:spPr/>
      <dgm:t>
        <a:bodyPr/>
        <a:lstStyle/>
        <a:p>
          <a:endParaRPr lang="en-US"/>
        </a:p>
      </dgm:t>
    </dgm:pt>
    <dgm:pt modelId="{2EA74E1D-8E96-4CB8-A18E-C50698D5A8F6}">
      <dgm:prSet/>
      <dgm:spPr/>
      <dgm:t>
        <a:bodyPr/>
        <a:lstStyle/>
        <a:p>
          <a:r>
            <a:rPr lang="cs-CZ"/>
            <a:t>soubory materiálních a duchovních projevů člověka.</a:t>
          </a:r>
          <a:endParaRPr lang="en-US"/>
        </a:p>
      </dgm:t>
    </dgm:pt>
    <dgm:pt modelId="{D6B916A7-944C-4EE8-B51C-C606B6E104E5}" type="parTrans" cxnId="{B9707ECB-4AEB-44D0-8948-96BFBD00C21C}">
      <dgm:prSet/>
      <dgm:spPr/>
      <dgm:t>
        <a:bodyPr/>
        <a:lstStyle/>
        <a:p>
          <a:endParaRPr lang="en-US"/>
        </a:p>
      </dgm:t>
    </dgm:pt>
    <dgm:pt modelId="{CA6EEC50-A16F-4DDC-B5B2-43B90D23FB15}" type="sibTrans" cxnId="{B9707ECB-4AEB-44D0-8948-96BFBD00C21C}">
      <dgm:prSet/>
      <dgm:spPr/>
      <dgm:t>
        <a:bodyPr/>
        <a:lstStyle/>
        <a:p>
          <a:endParaRPr lang="en-US"/>
        </a:p>
      </dgm:t>
    </dgm:pt>
    <dgm:pt modelId="{984BCB31-6307-4942-9450-E6DD2F1261AF}" type="pres">
      <dgm:prSet presAssocID="{E9A77138-3AC7-4510-BD37-E9195EB7372D}" presName="root" presStyleCnt="0">
        <dgm:presLayoutVars>
          <dgm:dir/>
          <dgm:resizeHandles val="exact"/>
        </dgm:presLayoutVars>
      </dgm:prSet>
      <dgm:spPr/>
    </dgm:pt>
    <dgm:pt modelId="{8D4531B5-A3AF-4B83-A654-F354439CA6CD}" type="pres">
      <dgm:prSet presAssocID="{44A5CA20-2816-4DE4-8CE6-06CE467CB13C}" presName="compNode" presStyleCnt="0"/>
      <dgm:spPr/>
    </dgm:pt>
    <dgm:pt modelId="{1E7236B6-90C0-4266-8470-E128A47FE6D0}" type="pres">
      <dgm:prSet presAssocID="{44A5CA20-2816-4DE4-8CE6-06CE467CB13C}" presName="bgRect" presStyleLbl="bgShp" presStyleIdx="0" presStyleCnt="4"/>
      <dgm:spPr>
        <a:solidFill>
          <a:srgbClr val="00B0F0"/>
        </a:solidFill>
      </dgm:spPr>
    </dgm:pt>
    <dgm:pt modelId="{79273B61-0283-4D02-BE0A-88B4CEE6F59B}" type="pres">
      <dgm:prSet presAssocID="{44A5CA20-2816-4DE4-8CE6-06CE467CB13C}" presName="iconRect" presStyleLbl="node1" presStyleIdx="0" presStyleCnt="4"/>
      <dgm:spPr>
        <a:ln>
          <a:noFill/>
        </a:ln>
      </dgm:spPr>
    </dgm:pt>
    <dgm:pt modelId="{57D7943E-886C-43E6-8C16-B2B5D7C8D3E6}" type="pres">
      <dgm:prSet presAssocID="{44A5CA20-2816-4DE4-8CE6-06CE467CB13C}" presName="spaceRect" presStyleCnt="0"/>
      <dgm:spPr/>
    </dgm:pt>
    <dgm:pt modelId="{E83A046B-E04F-4199-88D9-40FFFA3937EE}" type="pres">
      <dgm:prSet presAssocID="{44A5CA20-2816-4DE4-8CE6-06CE467CB13C}" presName="parTx" presStyleLbl="revTx" presStyleIdx="0" presStyleCnt="4">
        <dgm:presLayoutVars>
          <dgm:chMax val="0"/>
          <dgm:chPref val="0"/>
        </dgm:presLayoutVars>
      </dgm:prSet>
      <dgm:spPr/>
    </dgm:pt>
    <dgm:pt modelId="{D0966C99-56A9-421C-9472-931B4B4EBA56}" type="pres">
      <dgm:prSet presAssocID="{57533E0E-5803-4300-ACC0-8D848F9EAE7C}" presName="sibTrans" presStyleCnt="0"/>
      <dgm:spPr/>
    </dgm:pt>
    <dgm:pt modelId="{93A167B4-BC82-4CE7-9ABA-8C9683CCA694}" type="pres">
      <dgm:prSet presAssocID="{8405564C-B4EB-491F-A93B-5A43320BEE33}" presName="compNode" presStyleCnt="0"/>
      <dgm:spPr/>
    </dgm:pt>
    <dgm:pt modelId="{EF6B86BC-CEFA-4DDA-90DC-E8B77AB8085C}" type="pres">
      <dgm:prSet presAssocID="{8405564C-B4EB-491F-A93B-5A43320BEE33}" presName="bgRect" presStyleLbl="bgShp" presStyleIdx="1" presStyleCnt="4"/>
      <dgm:spPr/>
    </dgm:pt>
    <dgm:pt modelId="{7184617D-1B9D-4FDB-807D-5A5E35388617}" type="pres">
      <dgm:prSet presAssocID="{8405564C-B4EB-491F-A93B-5A43320BEE33}" presName="iconRect" presStyleLbl="node1" presStyleIdx="1"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Značka"/>
        </a:ext>
      </dgm:extLst>
    </dgm:pt>
    <dgm:pt modelId="{7EEDFF29-9015-405E-924B-DA124719ABBE}" type="pres">
      <dgm:prSet presAssocID="{8405564C-B4EB-491F-A93B-5A43320BEE33}" presName="spaceRect" presStyleCnt="0"/>
      <dgm:spPr/>
    </dgm:pt>
    <dgm:pt modelId="{47425488-DD04-4E4E-8844-4EDFE57FE00E}" type="pres">
      <dgm:prSet presAssocID="{8405564C-B4EB-491F-A93B-5A43320BEE33}" presName="parTx" presStyleLbl="revTx" presStyleIdx="1" presStyleCnt="4">
        <dgm:presLayoutVars>
          <dgm:chMax val="0"/>
          <dgm:chPref val="0"/>
        </dgm:presLayoutVars>
      </dgm:prSet>
      <dgm:spPr/>
    </dgm:pt>
    <dgm:pt modelId="{2D8DCD92-DB2C-4B02-AF85-B95C44B9470D}" type="pres">
      <dgm:prSet presAssocID="{5922DDE8-796D-4380-9BA5-9B1FA3706E7B}" presName="sibTrans" presStyleCnt="0"/>
      <dgm:spPr/>
    </dgm:pt>
    <dgm:pt modelId="{0409311B-F305-47C1-92E5-5BBC0F40F0A7}" type="pres">
      <dgm:prSet presAssocID="{56833BF4-135F-4E16-A340-52B73E8FC68F}" presName="compNode" presStyleCnt="0"/>
      <dgm:spPr/>
    </dgm:pt>
    <dgm:pt modelId="{3A490899-7E02-4880-83A2-6EDC8DC5FA0A}" type="pres">
      <dgm:prSet presAssocID="{56833BF4-135F-4E16-A340-52B73E8FC68F}" presName="bgRect" presStyleLbl="bgShp" presStyleIdx="2" presStyleCnt="4"/>
      <dgm:spPr/>
    </dgm:pt>
    <dgm:pt modelId="{440DCCEF-6CAF-4A46-B792-50C6E7AF5DB3}" type="pres">
      <dgm:prSet presAssocID="{56833BF4-135F-4E16-A340-52B73E8FC68F}" presName="iconRect" presStyleLbl="node1" presStyleIdx="2"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ry"/>
        </a:ext>
      </dgm:extLst>
    </dgm:pt>
    <dgm:pt modelId="{8373A78D-D4FD-4D4F-A61B-2A945F6B4F6E}" type="pres">
      <dgm:prSet presAssocID="{56833BF4-135F-4E16-A340-52B73E8FC68F}" presName="spaceRect" presStyleCnt="0"/>
      <dgm:spPr/>
    </dgm:pt>
    <dgm:pt modelId="{873012D8-2A01-49DA-8BD8-99283AC27B3D}" type="pres">
      <dgm:prSet presAssocID="{56833BF4-135F-4E16-A340-52B73E8FC68F}" presName="parTx" presStyleLbl="revTx" presStyleIdx="2" presStyleCnt="4">
        <dgm:presLayoutVars>
          <dgm:chMax val="0"/>
          <dgm:chPref val="0"/>
        </dgm:presLayoutVars>
      </dgm:prSet>
      <dgm:spPr/>
    </dgm:pt>
    <dgm:pt modelId="{A864532B-3BA0-407E-B0E9-3BE010CDF885}" type="pres">
      <dgm:prSet presAssocID="{B260D872-65B7-40DC-B4E1-1D3BA6E4095A}" presName="sibTrans" presStyleCnt="0"/>
      <dgm:spPr/>
    </dgm:pt>
    <dgm:pt modelId="{3BCC3FAC-8D02-43CA-ABA3-8A4578842BE2}" type="pres">
      <dgm:prSet presAssocID="{2EA74E1D-8E96-4CB8-A18E-C50698D5A8F6}" presName="compNode" presStyleCnt="0"/>
      <dgm:spPr/>
    </dgm:pt>
    <dgm:pt modelId="{F4533D40-C0A6-4449-952D-5982866A39FA}" type="pres">
      <dgm:prSet presAssocID="{2EA74E1D-8E96-4CB8-A18E-C50698D5A8F6}" presName="bgRect" presStyleLbl="bgShp" presStyleIdx="3" presStyleCnt="4"/>
      <dgm:spPr/>
    </dgm:pt>
    <dgm:pt modelId="{39BD57BD-E63A-465C-AC1C-D377BD89AB9B}" type="pres">
      <dgm:prSet presAssocID="{2EA74E1D-8E96-4CB8-A18E-C50698D5A8F6}" presName="iconRect" presStyleLbl="node1" presStyleIdx="3"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ard Room"/>
        </a:ext>
      </dgm:extLst>
    </dgm:pt>
    <dgm:pt modelId="{2825AE7D-B5A9-448B-A7D7-A29D30F887D6}" type="pres">
      <dgm:prSet presAssocID="{2EA74E1D-8E96-4CB8-A18E-C50698D5A8F6}" presName="spaceRect" presStyleCnt="0"/>
      <dgm:spPr/>
    </dgm:pt>
    <dgm:pt modelId="{D8C1B01B-F978-4F8A-B35F-BDA6D3A6DCEF}" type="pres">
      <dgm:prSet presAssocID="{2EA74E1D-8E96-4CB8-A18E-C50698D5A8F6}" presName="parTx" presStyleLbl="revTx" presStyleIdx="3" presStyleCnt="4">
        <dgm:presLayoutVars>
          <dgm:chMax val="0"/>
          <dgm:chPref val="0"/>
        </dgm:presLayoutVars>
      </dgm:prSet>
      <dgm:spPr/>
    </dgm:pt>
  </dgm:ptLst>
  <dgm:cxnLst>
    <dgm:cxn modelId="{2F01365C-FCD1-44C7-8E75-8A107FA792E8}" type="presOf" srcId="{8405564C-B4EB-491F-A93B-5A43320BEE33}" destId="{47425488-DD04-4E4E-8844-4EDFE57FE00E}" srcOrd="0" destOrd="0" presId="urn:microsoft.com/office/officeart/2018/2/layout/IconVerticalSolidList"/>
    <dgm:cxn modelId="{1CCB0642-8BE2-4EC4-9C08-DA82C9590DB3}" type="presOf" srcId="{E9A77138-3AC7-4510-BD37-E9195EB7372D}" destId="{984BCB31-6307-4942-9450-E6DD2F1261AF}" srcOrd="0" destOrd="0" presId="urn:microsoft.com/office/officeart/2018/2/layout/IconVerticalSolidList"/>
    <dgm:cxn modelId="{8CC65B6A-8CAA-48BF-B680-B22B643F18B3}" srcId="{E9A77138-3AC7-4510-BD37-E9195EB7372D}" destId="{44A5CA20-2816-4DE4-8CE6-06CE467CB13C}" srcOrd="0" destOrd="0" parTransId="{7B5CD1C7-7089-4C56-B5B6-83ADF9EED8C0}" sibTransId="{57533E0E-5803-4300-ACC0-8D848F9EAE7C}"/>
    <dgm:cxn modelId="{30F22850-AB0E-40C1-9565-45C2D99400AB}" srcId="{E9A77138-3AC7-4510-BD37-E9195EB7372D}" destId="{56833BF4-135F-4E16-A340-52B73E8FC68F}" srcOrd="2" destOrd="0" parTransId="{6CA2BAE2-74EC-43EC-97A6-59CC330919A9}" sibTransId="{B260D872-65B7-40DC-B4E1-1D3BA6E4095A}"/>
    <dgm:cxn modelId="{EC5C5C71-277B-4274-B172-487BBDF504CD}" srcId="{E9A77138-3AC7-4510-BD37-E9195EB7372D}" destId="{8405564C-B4EB-491F-A93B-5A43320BEE33}" srcOrd="1" destOrd="0" parTransId="{A0087EC7-F349-47F3-A4AE-9AF78339C8DE}" sibTransId="{5922DDE8-796D-4380-9BA5-9B1FA3706E7B}"/>
    <dgm:cxn modelId="{C40B4E84-2294-46DD-AEB0-C68789B73932}" type="presOf" srcId="{44A5CA20-2816-4DE4-8CE6-06CE467CB13C}" destId="{E83A046B-E04F-4199-88D9-40FFFA3937EE}" srcOrd="0" destOrd="0" presId="urn:microsoft.com/office/officeart/2018/2/layout/IconVerticalSolidList"/>
    <dgm:cxn modelId="{6A52FEA4-5513-45B8-899B-A34656D37571}" type="presOf" srcId="{56833BF4-135F-4E16-A340-52B73E8FC68F}" destId="{873012D8-2A01-49DA-8BD8-99283AC27B3D}" srcOrd="0" destOrd="0" presId="urn:microsoft.com/office/officeart/2018/2/layout/IconVerticalSolidList"/>
    <dgm:cxn modelId="{B9707ECB-4AEB-44D0-8948-96BFBD00C21C}" srcId="{E9A77138-3AC7-4510-BD37-E9195EB7372D}" destId="{2EA74E1D-8E96-4CB8-A18E-C50698D5A8F6}" srcOrd="3" destOrd="0" parTransId="{D6B916A7-944C-4EE8-B51C-C606B6E104E5}" sibTransId="{CA6EEC50-A16F-4DDC-B5B2-43B90D23FB15}"/>
    <dgm:cxn modelId="{6C1955CF-D82B-414B-89CC-BA718E03EF36}" type="presOf" srcId="{2EA74E1D-8E96-4CB8-A18E-C50698D5A8F6}" destId="{D8C1B01B-F978-4F8A-B35F-BDA6D3A6DCEF}" srcOrd="0" destOrd="0" presId="urn:microsoft.com/office/officeart/2018/2/layout/IconVerticalSolidList"/>
    <dgm:cxn modelId="{E086BA18-72EA-4AC3-836D-BEEB4F3568F5}" type="presParOf" srcId="{984BCB31-6307-4942-9450-E6DD2F1261AF}" destId="{8D4531B5-A3AF-4B83-A654-F354439CA6CD}" srcOrd="0" destOrd="0" presId="urn:microsoft.com/office/officeart/2018/2/layout/IconVerticalSolidList"/>
    <dgm:cxn modelId="{28D485B7-7B69-48D7-95A2-93AEEDC3809C}" type="presParOf" srcId="{8D4531B5-A3AF-4B83-A654-F354439CA6CD}" destId="{1E7236B6-90C0-4266-8470-E128A47FE6D0}" srcOrd="0" destOrd="0" presId="urn:microsoft.com/office/officeart/2018/2/layout/IconVerticalSolidList"/>
    <dgm:cxn modelId="{86B32417-97C5-4DBB-B8C1-106FCBC35E94}" type="presParOf" srcId="{8D4531B5-A3AF-4B83-A654-F354439CA6CD}" destId="{79273B61-0283-4D02-BE0A-88B4CEE6F59B}" srcOrd="1" destOrd="0" presId="urn:microsoft.com/office/officeart/2018/2/layout/IconVerticalSolidList"/>
    <dgm:cxn modelId="{3A15CA2B-C1BE-4790-803E-F3657A5829D0}" type="presParOf" srcId="{8D4531B5-A3AF-4B83-A654-F354439CA6CD}" destId="{57D7943E-886C-43E6-8C16-B2B5D7C8D3E6}" srcOrd="2" destOrd="0" presId="urn:microsoft.com/office/officeart/2018/2/layout/IconVerticalSolidList"/>
    <dgm:cxn modelId="{1EC08395-A16E-41D2-B85C-BE5B35BA6A0D}" type="presParOf" srcId="{8D4531B5-A3AF-4B83-A654-F354439CA6CD}" destId="{E83A046B-E04F-4199-88D9-40FFFA3937EE}" srcOrd="3" destOrd="0" presId="urn:microsoft.com/office/officeart/2018/2/layout/IconVerticalSolidList"/>
    <dgm:cxn modelId="{5D85E5B8-2F6D-48EA-B9EF-822EA547AA8F}" type="presParOf" srcId="{984BCB31-6307-4942-9450-E6DD2F1261AF}" destId="{D0966C99-56A9-421C-9472-931B4B4EBA56}" srcOrd="1" destOrd="0" presId="urn:microsoft.com/office/officeart/2018/2/layout/IconVerticalSolidList"/>
    <dgm:cxn modelId="{AB15C0DB-CD71-45EB-AF66-05CCB4652CA9}" type="presParOf" srcId="{984BCB31-6307-4942-9450-E6DD2F1261AF}" destId="{93A167B4-BC82-4CE7-9ABA-8C9683CCA694}" srcOrd="2" destOrd="0" presId="urn:microsoft.com/office/officeart/2018/2/layout/IconVerticalSolidList"/>
    <dgm:cxn modelId="{85148985-DFBE-4700-BADE-035959969EFC}" type="presParOf" srcId="{93A167B4-BC82-4CE7-9ABA-8C9683CCA694}" destId="{EF6B86BC-CEFA-4DDA-90DC-E8B77AB8085C}" srcOrd="0" destOrd="0" presId="urn:microsoft.com/office/officeart/2018/2/layout/IconVerticalSolidList"/>
    <dgm:cxn modelId="{E3C4F8C6-B0BA-4F98-8C69-F11E95EE9539}" type="presParOf" srcId="{93A167B4-BC82-4CE7-9ABA-8C9683CCA694}" destId="{7184617D-1B9D-4FDB-807D-5A5E35388617}" srcOrd="1" destOrd="0" presId="urn:microsoft.com/office/officeart/2018/2/layout/IconVerticalSolidList"/>
    <dgm:cxn modelId="{50C850F8-55F7-42FF-A889-BE4C64A5B55A}" type="presParOf" srcId="{93A167B4-BC82-4CE7-9ABA-8C9683CCA694}" destId="{7EEDFF29-9015-405E-924B-DA124719ABBE}" srcOrd="2" destOrd="0" presId="urn:microsoft.com/office/officeart/2018/2/layout/IconVerticalSolidList"/>
    <dgm:cxn modelId="{5A9A1994-0EDE-4908-B9BD-20C21085AEEF}" type="presParOf" srcId="{93A167B4-BC82-4CE7-9ABA-8C9683CCA694}" destId="{47425488-DD04-4E4E-8844-4EDFE57FE00E}" srcOrd="3" destOrd="0" presId="urn:microsoft.com/office/officeart/2018/2/layout/IconVerticalSolidList"/>
    <dgm:cxn modelId="{9BD39BD1-54BB-4F67-9507-0A4E5611340A}" type="presParOf" srcId="{984BCB31-6307-4942-9450-E6DD2F1261AF}" destId="{2D8DCD92-DB2C-4B02-AF85-B95C44B9470D}" srcOrd="3" destOrd="0" presId="urn:microsoft.com/office/officeart/2018/2/layout/IconVerticalSolidList"/>
    <dgm:cxn modelId="{BB636CC4-EFE0-4BF2-B0C2-57A0EBA58C33}" type="presParOf" srcId="{984BCB31-6307-4942-9450-E6DD2F1261AF}" destId="{0409311B-F305-47C1-92E5-5BBC0F40F0A7}" srcOrd="4" destOrd="0" presId="urn:microsoft.com/office/officeart/2018/2/layout/IconVerticalSolidList"/>
    <dgm:cxn modelId="{4AC64E65-7BEA-4815-BD22-566E568077D7}" type="presParOf" srcId="{0409311B-F305-47C1-92E5-5BBC0F40F0A7}" destId="{3A490899-7E02-4880-83A2-6EDC8DC5FA0A}" srcOrd="0" destOrd="0" presId="urn:microsoft.com/office/officeart/2018/2/layout/IconVerticalSolidList"/>
    <dgm:cxn modelId="{9243CD9A-D615-4AF0-9170-C9EBD65BCC26}" type="presParOf" srcId="{0409311B-F305-47C1-92E5-5BBC0F40F0A7}" destId="{440DCCEF-6CAF-4A46-B792-50C6E7AF5DB3}" srcOrd="1" destOrd="0" presId="urn:microsoft.com/office/officeart/2018/2/layout/IconVerticalSolidList"/>
    <dgm:cxn modelId="{F2BC48F3-48CD-4300-A800-239259D300B6}" type="presParOf" srcId="{0409311B-F305-47C1-92E5-5BBC0F40F0A7}" destId="{8373A78D-D4FD-4D4F-A61B-2A945F6B4F6E}" srcOrd="2" destOrd="0" presId="urn:microsoft.com/office/officeart/2018/2/layout/IconVerticalSolidList"/>
    <dgm:cxn modelId="{8CF6D1E0-D3B3-4EBD-885E-8CD9298D5715}" type="presParOf" srcId="{0409311B-F305-47C1-92E5-5BBC0F40F0A7}" destId="{873012D8-2A01-49DA-8BD8-99283AC27B3D}" srcOrd="3" destOrd="0" presId="urn:microsoft.com/office/officeart/2018/2/layout/IconVerticalSolidList"/>
    <dgm:cxn modelId="{A52DAFEA-362D-4D93-9105-F6FE75D66F84}" type="presParOf" srcId="{984BCB31-6307-4942-9450-E6DD2F1261AF}" destId="{A864532B-3BA0-407E-B0E9-3BE010CDF885}" srcOrd="5" destOrd="0" presId="urn:microsoft.com/office/officeart/2018/2/layout/IconVerticalSolidList"/>
    <dgm:cxn modelId="{7F90FC7F-CD31-46CB-8E3D-713F42F9DC9E}" type="presParOf" srcId="{984BCB31-6307-4942-9450-E6DD2F1261AF}" destId="{3BCC3FAC-8D02-43CA-ABA3-8A4578842BE2}" srcOrd="6" destOrd="0" presId="urn:microsoft.com/office/officeart/2018/2/layout/IconVerticalSolidList"/>
    <dgm:cxn modelId="{3EFED035-382A-4C06-8C3B-6387D40CC95D}" type="presParOf" srcId="{3BCC3FAC-8D02-43CA-ABA3-8A4578842BE2}" destId="{F4533D40-C0A6-4449-952D-5982866A39FA}" srcOrd="0" destOrd="0" presId="urn:microsoft.com/office/officeart/2018/2/layout/IconVerticalSolidList"/>
    <dgm:cxn modelId="{A060A61C-582F-4BA4-9D95-FDAE3C87888D}" type="presParOf" srcId="{3BCC3FAC-8D02-43CA-ABA3-8A4578842BE2}" destId="{39BD57BD-E63A-465C-AC1C-D377BD89AB9B}" srcOrd="1" destOrd="0" presId="urn:microsoft.com/office/officeart/2018/2/layout/IconVerticalSolidList"/>
    <dgm:cxn modelId="{2B538E12-6F97-40A2-BE9A-A5F91CDD2515}" type="presParOf" srcId="{3BCC3FAC-8D02-43CA-ABA3-8A4578842BE2}" destId="{2825AE7D-B5A9-448B-A7D7-A29D30F887D6}" srcOrd="2" destOrd="0" presId="urn:microsoft.com/office/officeart/2018/2/layout/IconVerticalSolidList"/>
    <dgm:cxn modelId="{2AA19023-4EE0-4CF4-A87A-6427E507CB99}" type="presParOf" srcId="{3BCC3FAC-8D02-43CA-ABA3-8A4578842BE2}" destId="{D8C1B01B-F978-4F8A-B35F-BDA6D3A6DCE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EA1F105-7A3D-4BFA-890D-B3569CD5A318}"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3F50350B-F4D1-4B3D-8C93-D85016CC51A3}">
      <dgm:prSet custT="1"/>
      <dgm:spPr>
        <a:solidFill>
          <a:srgbClr val="FF0000"/>
        </a:solidFill>
      </dgm:spPr>
      <dgm:t>
        <a:bodyPr/>
        <a:lstStyle/>
        <a:p>
          <a:r>
            <a:rPr lang="cs-CZ" sz="1800" b="1" dirty="0"/>
            <a:t>a) památky profánní</a:t>
          </a:r>
          <a:r>
            <a:rPr lang="cs-CZ" sz="1800" dirty="0"/>
            <a:t>, tj. světské</a:t>
          </a:r>
          <a:endParaRPr lang="en-US" sz="1800" dirty="0"/>
        </a:p>
      </dgm:t>
    </dgm:pt>
    <dgm:pt modelId="{6F6BC19B-A2DC-4865-854C-30917FA9E749}" type="parTrans" cxnId="{1F52D54B-054E-41AB-82F5-2BEBF2B54B98}">
      <dgm:prSet/>
      <dgm:spPr/>
      <dgm:t>
        <a:bodyPr/>
        <a:lstStyle/>
        <a:p>
          <a:endParaRPr lang="en-US"/>
        </a:p>
      </dgm:t>
    </dgm:pt>
    <dgm:pt modelId="{361F5E78-546F-46F0-AF63-9863C0CF9F4C}" type="sibTrans" cxnId="{1F52D54B-054E-41AB-82F5-2BEBF2B54B98}">
      <dgm:prSet/>
      <dgm:spPr/>
      <dgm:t>
        <a:bodyPr/>
        <a:lstStyle/>
        <a:p>
          <a:endParaRPr lang="en-US"/>
        </a:p>
      </dgm:t>
    </dgm:pt>
    <dgm:pt modelId="{629041C8-4DE9-4E84-B6B2-BC1D64AC39D1}">
      <dgm:prSet custT="1"/>
      <dgm:spPr/>
      <dgm:t>
        <a:bodyPr/>
        <a:lstStyle/>
        <a:p>
          <a:r>
            <a:rPr lang="cs-CZ" sz="1200" b="1" dirty="0"/>
            <a:t>historická jádra měst</a:t>
          </a:r>
          <a:r>
            <a:rPr lang="cs-CZ" sz="1200" dirty="0"/>
            <a:t> (MPR, MPZ)</a:t>
          </a:r>
          <a:endParaRPr lang="en-US" sz="1200" dirty="0"/>
        </a:p>
      </dgm:t>
    </dgm:pt>
    <dgm:pt modelId="{07EB3FF5-5D8A-42E9-AB7B-E255297FA8AA}" type="parTrans" cxnId="{C61CC631-B518-4A10-817F-57B4E7C2C9C1}">
      <dgm:prSet/>
      <dgm:spPr/>
      <dgm:t>
        <a:bodyPr/>
        <a:lstStyle/>
        <a:p>
          <a:endParaRPr lang="en-US"/>
        </a:p>
      </dgm:t>
    </dgm:pt>
    <dgm:pt modelId="{41301D30-5C08-4FED-B1EF-1CFF4ACC3976}" type="sibTrans" cxnId="{C61CC631-B518-4A10-817F-57B4E7C2C9C1}">
      <dgm:prSet/>
      <dgm:spPr/>
      <dgm:t>
        <a:bodyPr/>
        <a:lstStyle/>
        <a:p>
          <a:endParaRPr lang="en-US"/>
        </a:p>
      </dgm:t>
    </dgm:pt>
    <dgm:pt modelId="{1AE00540-7B6B-4FDF-BAAF-ED7FE9C2C1FF}">
      <dgm:prSet custT="1"/>
      <dgm:spPr/>
      <dgm:t>
        <a:bodyPr/>
        <a:lstStyle/>
        <a:p>
          <a:r>
            <a:rPr lang="cs-CZ" sz="1200" b="1" dirty="0"/>
            <a:t>historické územní celky</a:t>
          </a:r>
          <a:r>
            <a:rPr lang="cs-CZ" sz="1200" dirty="0"/>
            <a:t>. </a:t>
          </a:r>
          <a:r>
            <a:rPr lang="cs-CZ" sz="900" dirty="0"/>
            <a:t>Tuto skupinu architektonických památek tvoří z pohledu turisty nejatraktivnější objekty, které jsou charakteristické svým rozptýlením v krajině, jejíž jsou neoddělitelnou součástí. Mezi kulturně-historické památky, které dotvářejí ráz krajiny, patří </a:t>
          </a:r>
          <a:r>
            <a:rPr lang="cs-CZ" sz="900" i="1" dirty="0"/>
            <a:t>hrady, zámky, zříceniny, tvrze a podobné objekty.</a:t>
          </a:r>
          <a:r>
            <a:rPr lang="cs-CZ" sz="900" dirty="0"/>
            <a:t> </a:t>
          </a:r>
          <a:endParaRPr lang="en-US" sz="900" dirty="0"/>
        </a:p>
      </dgm:t>
    </dgm:pt>
    <dgm:pt modelId="{E4D91100-8825-43D9-B25A-A245FFB9BF95}" type="parTrans" cxnId="{97AFF809-5D6D-4F9C-B623-9FE9895107A3}">
      <dgm:prSet/>
      <dgm:spPr/>
      <dgm:t>
        <a:bodyPr/>
        <a:lstStyle/>
        <a:p>
          <a:endParaRPr lang="en-US"/>
        </a:p>
      </dgm:t>
    </dgm:pt>
    <dgm:pt modelId="{D1BBCA10-22D7-4A3C-B237-02F400E15E6C}" type="sibTrans" cxnId="{97AFF809-5D6D-4F9C-B623-9FE9895107A3}">
      <dgm:prSet/>
      <dgm:spPr/>
      <dgm:t>
        <a:bodyPr/>
        <a:lstStyle/>
        <a:p>
          <a:endParaRPr lang="en-US"/>
        </a:p>
      </dgm:t>
    </dgm:pt>
    <dgm:pt modelId="{E13D97D5-694F-423B-B0F5-DA9710B56F14}">
      <dgm:prSet/>
      <dgm:spPr/>
      <dgm:t>
        <a:bodyPr/>
        <a:lstStyle/>
        <a:p>
          <a:r>
            <a:rPr lang="cs-CZ" b="1"/>
            <a:t>městská architektura</a:t>
          </a:r>
          <a:r>
            <a:rPr lang="cs-CZ"/>
            <a:t> (domy a budovy)</a:t>
          </a:r>
          <a:endParaRPr lang="en-US"/>
        </a:p>
      </dgm:t>
    </dgm:pt>
    <dgm:pt modelId="{FE88A8E1-D8E1-407E-A77E-AD7E02DE8D0B}" type="parTrans" cxnId="{0B486048-2F6A-4170-BB29-E8AF8FB97D82}">
      <dgm:prSet/>
      <dgm:spPr/>
      <dgm:t>
        <a:bodyPr/>
        <a:lstStyle/>
        <a:p>
          <a:endParaRPr lang="en-US"/>
        </a:p>
      </dgm:t>
    </dgm:pt>
    <dgm:pt modelId="{A929143D-41A6-48F5-85D9-13BD5D2706E1}" type="sibTrans" cxnId="{0B486048-2F6A-4170-BB29-E8AF8FB97D82}">
      <dgm:prSet/>
      <dgm:spPr/>
      <dgm:t>
        <a:bodyPr/>
        <a:lstStyle/>
        <a:p>
          <a:endParaRPr lang="en-US"/>
        </a:p>
      </dgm:t>
    </dgm:pt>
    <dgm:pt modelId="{A9EA9A0E-4253-4C88-B96D-44CA02A69207}">
      <dgm:prSet/>
      <dgm:spPr/>
      <dgm:t>
        <a:bodyPr/>
        <a:lstStyle/>
        <a:p>
          <a:r>
            <a:rPr lang="cs-CZ" b="1"/>
            <a:t>lidová architektura</a:t>
          </a:r>
          <a:r>
            <a:rPr lang="cs-CZ"/>
            <a:t>. Jedná se především o venkovské objekty (domy, chalupy, usedlosti, venkovské statky apod.) roubeného či hrázděného typu. </a:t>
          </a:r>
          <a:endParaRPr lang="en-US"/>
        </a:p>
      </dgm:t>
    </dgm:pt>
    <dgm:pt modelId="{829FBD8A-BE82-4D78-8F3A-592EAC2339FA}" type="parTrans" cxnId="{0A215F63-93A7-464D-8FDB-F77F355D42D1}">
      <dgm:prSet/>
      <dgm:spPr/>
      <dgm:t>
        <a:bodyPr/>
        <a:lstStyle/>
        <a:p>
          <a:endParaRPr lang="en-US"/>
        </a:p>
      </dgm:t>
    </dgm:pt>
    <dgm:pt modelId="{74F41532-F26F-49C0-8B81-A47A93D95740}" type="sibTrans" cxnId="{0A215F63-93A7-464D-8FDB-F77F355D42D1}">
      <dgm:prSet/>
      <dgm:spPr/>
      <dgm:t>
        <a:bodyPr/>
        <a:lstStyle/>
        <a:p>
          <a:endParaRPr lang="en-US"/>
        </a:p>
      </dgm:t>
    </dgm:pt>
    <dgm:pt modelId="{BA16CB07-3569-4F22-994B-89D32F1CBD59}">
      <dgm:prSet/>
      <dgm:spPr/>
      <dgm:t>
        <a:bodyPr/>
        <a:lstStyle/>
        <a:p>
          <a:r>
            <a:rPr lang="cs-CZ" b="1"/>
            <a:t>technické památky</a:t>
          </a:r>
          <a:endParaRPr lang="en-US"/>
        </a:p>
      </dgm:t>
    </dgm:pt>
    <dgm:pt modelId="{F43036D0-36D1-455E-A983-17CBC0CB7FFE}" type="parTrans" cxnId="{3C3F3897-2531-4F88-848F-F672E650DC33}">
      <dgm:prSet/>
      <dgm:spPr/>
      <dgm:t>
        <a:bodyPr/>
        <a:lstStyle/>
        <a:p>
          <a:endParaRPr lang="en-US"/>
        </a:p>
      </dgm:t>
    </dgm:pt>
    <dgm:pt modelId="{CB76E3CC-9ABD-4491-8F24-5CC9669E8F85}" type="sibTrans" cxnId="{3C3F3897-2531-4F88-848F-F672E650DC33}">
      <dgm:prSet/>
      <dgm:spPr/>
      <dgm:t>
        <a:bodyPr/>
        <a:lstStyle/>
        <a:p>
          <a:endParaRPr lang="en-US"/>
        </a:p>
      </dgm:t>
    </dgm:pt>
    <dgm:pt modelId="{48DFB23F-71BA-4DC1-87D4-ABE4A65BB37B}">
      <dgm:prSet/>
      <dgm:spPr/>
      <dgm:t>
        <a:bodyPr/>
        <a:lstStyle/>
        <a:p>
          <a:r>
            <a:rPr lang="cs-CZ" b="1"/>
            <a:t>vojenské památky</a:t>
          </a:r>
          <a:endParaRPr lang="en-US"/>
        </a:p>
      </dgm:t>
    </dgm:pt>
    <dgm:pt modelId="{3BFC33BD-FE32-4126-8EF6-843243230488}" type="parTrans" cxnId="{01A66431-43D9-46B5-8C1F-FDB2BD4F9E53}">
      <dgm:prSet/>
      <dgm:spPr/>
      <dgm:t>
        <a:bodyPr/>
        <a:lstStyle/>
        <a:p>
          <a:endParaRPr lang="en-US"/>
        </a:p>
      </dgm:t>
    </dgm:pt>
    <dgm:pt modelId="{8490319E-FF06-447A-A778-E933D7154098}" type="sibTrans" cxnId="{01A66431-43D9-46B5-8C1F-FDB2BD4F9E53}">
      <dgm:prSet/>
      <dgm:spPr/>
      <dgm:t>
        <a:bodyPr/>
        <a:lstStyle/>
        <a:p>
          <a:endParaRPr lang="en-US"/>
        </a:p>
      </dgm:t>
    </dgm:pt>
    <dgm:pt modelId="{0D4D1464-E139-4A8B-81CE-9038EE1C2C2E}">
      <dgm:prSet/>
      <dgm:spPr/>
      <dgm:t>
        <a:bodyPr/>
        <a:lstStyle/>
        <a:p>
          <a:r>
            <a:rPr lang="cs-CZ" b="1"/>
            <a:t>sochy, sousoší, kašny a drobná kamenická a kovová díla</a:t>
          </a:r>
          <a:endParaRPr lang="en-US"/>
        </a:p>
      </dgm:t>
    </dgm:pt>
    <dgm:pt modelId="{2FBBD9E6-BB54-4807-BF37-7B216AD86A3C}" type="parTrans" cxnId="{03F75790-E155-47FB-97A8-67001E7FA81E}">
      <dgm:prSet/>
      <dgm:spPr/>
      <dgm:t>
        <a:bodyPr/>
        <a:lstStyle/>
        <a:p>
          <a:endParaRPr lang="en-US"/>
        </a:p>
      </dgm:t>
    </dgm:pt>
    <dgm:pt modelId="{F6349326-19DE-4A7A-BEC7-23FCE81D7CCF}" type="sibTrans" cxnId="{03F75790-E155-47FB-97A8-67001E7FA81E}">
      <dgm:prSet/>
      <dgm:spPr/>
      <dgm:t>
        <a:bodyPr/>
        <a:lstStyle/>
        <a:p>
          <a:endParaRPr lang="en-US"/>
        </a:p>
      </dgm:t>
    </dgm:pt>
    <dgm:pt modelId="{64EA4165-A971-4C48-A5E7-FD3406B2B565}" type="pres">
      <dgm:prSet presAssocID="{AEA1F105-7A3D-4BFA-890D-B3569CD5A318}" presName="linear" presStyleCnt="0">
        <dgm:presLayoutVars>
          <dgm:animLvl val="lvl"/>
          <dgm:resizeHandles val="exact"/>
        </dgm:presLayoutVars>
      </dgm:prSet>
      <dgm:spPr/>
    </dgm:pt>
    <dgm:pt modelId="{656590C8-9861-4B81-98DB-33A2BAFACE71}" type="pres">
      <dgm:prSet presAssocID="{3F50350B-F4D1-4B3D-8C93-D85016CC51A3}" presName="parentText" presStyleLbl="node1" presStyleIdx="0" presStyleCnt="8" custLinFactY="-104519" custLinFactNeighborY="-200000">
        <dgm:presLayoutVars>
          <dgm:chMax val="0"/>
          <dgm:bulletEnabled val="1"/>
        </dgm:presLayoutVars>
      </dgm:prSet>
      <dgm:spPr/>
    </dgm:pt>
    <dgm:pt modelId="{F9040715-B676-45FB-8A91-5A75C0E6BAC0}" type="pres">
      <dgm:prSet presAssocID="{361F5E78-546F-46F0-AF63-9863C0CF9F4C}" presName="spacer" presStyleCnt="0"/>
      <dgm:spPr/>
    </dgm:pt>
    <dgm:pt modelId="{3F10BFD4-6F06-49B8-9775-9B5143B279D9}" type="pres">
      <dgm:prSet presAssocID="{629041C8-4DE9-4E84-B6B2-BC1D64AC39D1}" presName="parentText" presStyleLbl="node1" presStyleIdx="1" presStyleCnt="8" custScaleY="151038">
        <dgm:presLayoutVars>
          <dgm:chMax val="0"/>
          <dgm:bulletEnabled val="1"/>
        </dgm:presLayoutVars>
      </dgm:prSet>
      <dgm:spPr/>
    </dgm:pt>
    <dgm:pt modelId="{5C60C2A3-D4C7-4231-A3A6-1497BAE16316}" type="pres">
      <dgm:prSet presAssocID="{41301D30-5C08-4FED-B1EF-1CFF4ACC3976}" presName="spacer" presStyleCnt="0"/>
      <dgm:spPr/>
    </dgm:pt>
    <dgm:pt modelId="{B354033C-B893-4627-8C19-37EBF5E53F00}" type="pres">
      <dgm:prSet presAssocID="{1AE00540-7B6B-4FDF-BAAF-ED7FE9C2C1FF}" presName="parentText" presStyleLbl="node1" presStyleIdx="2" presStyleCnt="8" custScaleY="161107" custLinFactNeighborY="-68809">
        <dgm:presLayoutVars>
          <dgm:chMax val="0"/>
          <dgm:bulletEnabled val="1"/>
        </dgm:presLayoutVars>
      </dgm:prSet>
      <dgm:spPr/>
    </dgm:pt>
    <dgm:pt modelId="{46525CEC-CE90-4651-AD4A-7B36220CF0BF}" type="pres">
      <dgm:prSet presAssocID="{D1BBCA10-22D7-4A3C-B237-02F400E15E6C}" presName="spacer" presStyleCnt="0"/>
      <dgm:spPr/>
    </dgm:pt>
    <dgm:pt modelId="{383187D7-00FA-4689-A181-F5620140C6F2}" type="pres">
      <dgm:prSet presAssocID="{E13D97D5-694F-423B-B0F5-DA9710B56F14}" presName="parentText" presStyleLbl="node1" presStyleIdx="3" presStyleCnt="8" custScaleY="151038">
        <dgm:presLayoutVars>
          <dgm:chMax val="0"/>
          <dgm:bulletEnabled val="1"/>
        </dgm:presLayoutVars>
      </dgm:prSet>
      <dgm:spPr/>
    </dgm:pt>
    <dgm:pt modelId="{815A7792-EB46-4AE2-8D48-9D20CF19FF97}" type="pres">
      <dgm:prSet presAssocID="{A929143D-41A6-48F5-85D9-13BD5D2706E1}" presName="spacer" presStyleCnt="0"/>
      <dgm:spPr/>
    </dgm:pt>
    <dgm:pt modelId="{0D7D5900-D7C8-409F-B236-DF24082EF3A2}" type="pres">
      <dgm:prSet presAssocID="{A9EA9A0E-4253-4C88-B96D-44CA02A69207}" presName="parentText" presStyleLbl="node1" presStyleIdx="4" presStyleCnt="8" custScaleY="151038">
        <dgm:presLayoutVars>
          <dgm:chMax val="0"/>
          <dgm:bulletEnabled val="1"/>
        </dgm:presLayoutVars>
      </dgm:prSet>
      <dgm:spPr/>
    </dgm:pt>
    <dgm:pt modelId="{27ACC2A2-267A-4F58-97A2-1CED12179D9B}" type="pres">
      <dgm:prSet presAssocID="{74F41532-F26F-49C0-8B81-A47A93D95740}" presName="spacer" presStyleCnt="0"/>
      <dgm:spPr/>
    </dgm:pt>
    <dgm:pt modelId="{5BB5C0FF-5EC4-43B2-95C3-F1DA60C99E21}" type="pres">
      <dgm:prSet presAssocID="{BA16CB07-3569-4F22-994B-89D32F1CBD59}" presName="parentText" presStyleLbl="node1" presStyleIdx="5" presStyleCnt="8" custScaleY="151038">
        <dgm:presLayoutVars>
          <dgm:chMax val="0"/>
          <dgm:bulletEnabled val="1"/>
        </dgm:presLayoutVars>
      </dgm:prSet>
      <dgm:spPr/>
    </dgm:pt>
    <dgm:pt modelId="{F2FB0254-8CBF-46DD-88A0-0B3DD9E548F0}" type="pres">
      <dgm:prSet presAssocID="{CB76E3CC-9ABD-4491-8F24-5CC9669E8F85}" presName="spacer" presStyleCnt="0"/>
      <dgm:spPr/>
    </dgm:pt>
    <dgm:pt modelId="{0117CCCB-1C2C-4291-9BC2-900D060B867E}" type="pres">
      <dgm:prSet presAssocID="{48DFB23F-71BA-4DC1-87D4-ABE4A65BB37B}" presName="parentText" presStyleLbl="node1" presStyleIdx="6" presStyleCnt="8" custScaleY="151038">
        <dgm:presLayoutVars>
          <dgm:chMax val="0"/>
          <dgm:bulletEnabled val="1"/>
        </dgm:presLayoutVars>
      </dgm:prSet>
      <dgm:spPr/>
    </dgm:pt>
    <dgm:pt modelId="{7E868369-8561-4EFE-AB45-A03E00063412}" type="pres">
      <dgm:prSet presAssocID="{8490319E-FF06-447A-A778-E933D7154098}" presName="spacer" presStyleCnt="0"/>
      <dgm:spPr/>
    </dgm:pt>
    <dgm:pt modelId="{C9459352-E98E-4C57-B63A-F63816473DA1}" type="pres">
      <dgm:prSet presAssocID="{0D4D1464-E139-4A8B-81CE-9038EE1C2C2E}" presName="parentText" presStyleLbl="node1" presStyleIdx="7" presStyleCnt="8" custScaleY="130899" custLinFactNeighborY="-36630">
        <dgm:presLayoutVars>
          <dgm:chMax val="0"/>
          <dgm:bulletEnabled val="1"/>
        </dgm:presLayoutVars>
      </dgm:prSet>
      <dgm:spPr/>
    </dgm:pt>
  </dgm:ptLst>
  <dgm:cxnLst>
    <dgm:cxn modelId="{D2FBB905-07C8-4960-AE7F-F5D323F869D6}" type="presOf" srcId="{48DFB23F-71BA-4DC1-87D4-ABE4A65BB37B}" destId="{0117CCCB-1C2C-4291-9BC2-900D060B867E}" srcOrd="0" destOrd="0" presId="urn:microsoft.com/office/officeart/2005/8/layout/vList2"/>
    <dgm:cxn modelId="{E58A5F08-4323-4628-BB7A-F19AF9CA94E7}" type="presOf" srcId="{AEA1F105-7A3D-4BFA-890D-B3569CD5A318}" destId="{64EA4165-A971-4C48-A5E7-FD3406B2B565}" srcOrd="0" destOrd="0" presId="urn:microsoft.com/office/officeart/2005/8/layout/vList2"/>
    <dgm:cxn modelId="{97AFF809-5D6D-4F9C-B623-9FE9895107A3}" srcId="{AEA1F105-7A3D-4BFA-890D-B3569CD5A318}" destId="{1AE00540-7B6B-4FDF-BAAF-ED7FE9C2C1FF}" srcOrd="2" destOrd="0" parTransId="{E4D91100-8825-43D9-B25A-A245FFB9BF95}" sibTransId="{D1BBCA10-22D7-4A3C-B237-02F400E15E6C}"/>
    <dgm:cxn modelId="{01A66431-43D9-46B5-8C1F-FDB2BD4F9E53}" srcId="{AEA1F105-7A3D-4BFA-890D-B3569CD5A318}" destId="{48DFB23F-71BA-4DC1-87D4-ABE4A65BB37B}" srcOrd="6" destOrd="0" parTransId="{3BFC33BD-FE32-4126-8EF6-843243230488}" sibTransId="{8490319E-FF06-447A-A778-E933D7154098}"/>
    <dgm:cxn modelId="{C61CC631-B518-4A10-817F-57B4E7C2C9C1}" srcId="{AEA1F105-7A3D-4BFA-890D-B3569CD5A318}" destId="{629041C8-4DE9-4E84-B6B2-BC1D64AC39D1}" srcOrd="1" destOrd="0" parTransId="{07EB3FF5-5D8A-42E9-AB7B-E255297FA8AA}" sibTransId="{41301D30-5C08-4FED-B1EF-1CFF4ACC3976}"/>
    <dgm:cxn modelId="{3B457C39-4469-4176-823E-960240D3FA16}" type="presOf" srcId="{629041C8-4DE9-4E84-B6B2-BC1D64AC39D1}" destId="{3F10BFD4-6F06-49B8-9775-9B5143B279D9}" srcOrd="0" destOrd="0" presId="urn:microsoft.com/office/officeart/2005/8/layout/vList2"/>
    <dgm:cxn modelId="{0A215F63-93A7-464D-8FDB-F77F355D42D1}" srcId="{AEA1F105-7A3D-4BFA-890D-B3569CD5A318}" destId="{A9EA9A0E-4253-4C88-B96D-44CA02A69207}" srcOrd="4" destOrd="0" parTransId="{829FBD8A-BE82-4D78-8F3A-592EAC2339FA}" sibTransId="{74F41532-F26F-49C0-8B81-A47A93D95740}"/>
    <dgm:cxn modelId="{0B486048-2F6A-4170-BB29-E8AF8FB97D82}" srcId="{AEA1F105-7A3D-4BFA-890D-B3569CD5A318}" destId="{E13D97D5-694F-423B-B0F5-DA9710B56F14}" srcOrd="3" destOrd="0" parTransId="{FE88A8E1-D8E1-407E-A77E-AD7E02DE8D0B}" sibTransId="{A929143D-41A6-48F5-85D9-13BD5D2706E1}"/>
    <dgm:cxn modelId="{1F52D54B-054E-41AB-82F5-2BEBF2B54B98}" srcId="{AEA1F105-7A3D-4BFA-890D-B3569CD5A318}" destId="{3F50350B-F4D1-4B3D-8C93-D85016CC51A3}" srcOrd="0" destOrd="0" parTransId="{6F6BC19B-A2DC-4865-854C-30917FA9E749}" sibTransId="{361F5E78-546F-46F0-AF63-9863C0CF9F4C}"/>
    <dgm:cxn modelId="{54B54477-619E-40EB-8CF9-18D72381E641}" type="presOf" srcId="{E13D97D5-694F-423B-B0F5-DA9710B56F14}" destId="{383187D7-00FA-4689-A181-F5620140C6F2}" srcOrd="0" destOrd="0" presId="urn:microsoft.com/office/officeart/2005/8/layout/vList2"/>
    <dgm:cxn modelId="{03F75790-E155-47FB-97A8-67001E7FA81E}" srcId="{AEA1F105-7A3D-4BFA-890D-B3569CD5A318}" destId="{0D4D1464-E139-4A8B-81CE-9038EE1C2C2E}" srcOrd="7" destOrd="0" parTransId="{2FBBD9E6-BB54-4807-BF37-7B216AD86A3C}" sibTransId="{F6349326-19DE-4A7A-BEC7-23FCE81D7CCF}"/>
    <dgm:cxn modelId="{3B362296-2173-4B04-807F-0C4AE92E6209}" type="presOf" srcId="{3F50350B-F4D1-4B3D-8C93-D85016CC51A3}" destId="{656590C8-9861-4B81-98DB-33A2BAFACE71}" srcOrd="0" destOrd="0" presId="urn:microsoft.com/office/officeart/2005/8/layout/vList2"/>
    <dgm:cxn modelId="{3C3F3897-2531-4F88-848F-F672E650DC33}" srcId="{AEA1F105-7A3D-4BFA-890D-B3569CD5A318}" destId="{BA16CB07-3569-4F22-994B-89D32F1CBD59}" srcOrd="5" destOrd="0" parTransId="{F43036D0-36D1-455E-A983-17CBC0CB7FFE}" sibTransId="{CB76E3CC-9ABD-4491-8F24-5CC9669E8F85}"/>
    <dgm:cxn modelId="{3589519F-327D-4902-994C-7A940B94BAA8}" type="presOf" srcId="{0D4D1464-E139-4A8B-81CE-9038EE1C2C2E}" destId="{C9459352-E98E-4C57-B63A-F63816473DA1}" srcOrd="0" destOrd="0" presId="urn:microsoft.com/office/officeart/2005/8/layout/vList2"/>
    <dgm:cxn modelId="{7CD820A9-3E59-4556-99AE-A9C7D7DF9DFB}" type="presOf" srcId="{BA16CB07-3569-4F22-994B-89D32F1CBD59}" destId="{5BB5C0FF-5EC4-43B2-95C3-F1DA60C99E21}" srcOrd="0" destOrd="0" presId="urn:microsoft.com/office/officeart/2005/8/layout/vList2"/>
    <dgm:cxn modelId="{A3B241AF-D807-4CC7-B51B-2AEB47EEA5FD}" type="presOf" srcId="{1AE00540-7B6B-4FDF-BAAF-ED7FE9C2C1FF}" destId="{B354033C-B893-4627-8C19-37EBF5E53F00}" srcOrd="0" destOrd="0" presId="urn:microsoft.com/office/officeart/2005/8/layout/vList2"/>
    <dgm:cxn modelId="{C50F40BC-632C-455B-88D1-ACC7C183E13E}" type="presOf" srcId="{A9EA9A0E-4253-4C88-B96D-44CA02A69207}" destId="{0D7D5900-D7C8-409F-B236-DF24082EF3A2}" srcOrd="0" destOrd="0" presId="urn:microsoft.com/office/officeart/2005/8/layout/vList2"/>
    <dgm:cxn modelId="{57C09C13-66C7-40FB-893E-02663DB23E7E}" type="presParOf" srcId="{64EA4165-A971-4C48-A5E7-FD3406B2B565}" destId="{656590C8-9861-4B81-98DB-33A2BAFACE71}" srcOrd="0" destOrd="0" presId="urn:microsoft.com/office/officeart/2005/8/layout/vList2"/>
    <dgm:cxn modelId="{E1CB9605-FB3D-4724-AAF5-181FC2E11F64}" type="presParOf" srcId="{64EA4165-A971-4C48-A5E7-FD3406B2B565}" destId="{F9040715-B676-45FB-8A91-5A75C0E6BAC0}" srcOrd="1" destOrd="0" presId="urn:microsoft.com/office/officeart/2005/8/layout/vList2"/>
    <dgm:cxn modelId="{72028F07-9EC3-41EC-BD31-4FF63D6B7762}" type="presParOf" srcId="{64EA4165-A971-4C48-A5E7-FD3406B2B565}" destId="{3F10BFD4-6F06-49B8-9775-9B5143B279D9}" srcOrd="2" destOrd="0" presId="urn:microsoft.com/office/officeart/2005/8/layout/vList2"/>
    <dgm:cxn modelId="{EF9A6C7F-056D-4116-BB58-82CC1379B11C}" type="presParOf" srcId="{64EA4165-A971-4C48-A5E7-FD3406B2B565}" destId="{5C60C2A3-D4C7-4231-A3A6-1497BAE16316}" srcOrd="3" destOrd="0" presId="urn:microsoft.com/office/officeart/2005/8/layout/vList2"/>
    <dgm:cxn modelId="{A9359193-70F8-491F-B701-C4A94246C0AF}" type="presParOf" srcId="{64EA4165-A971-4C48-A5E7-FD3406B2B565}" destId="{B354033C-B893-4627-8C19-37EBF5E53F00}" srcOrd="4" destOrd="0" presId="urn:microsoft.com/office/officeart/2005/8/layout/vList2"/>
    <dgm:cxn modelId="{4BBAB9D0-BBF8-4D2F-8CC5-58B3FC4A1041}" type="presParOf" srcId="{64EA4165-A971-4C48-A5E7-FD3406B2B565}" destId="{46525CEC-CE90-4651-AD4A-7B36220CF0BF}" srcOrd="5" destOrd="0" presId="urn:microsoft.com/office/officeart/2005/8/layout/vList2"/>
    <dgm:cxn modelId="{5424729C-2F05-49F6-BB11-53CB978E4C64}" type="presParOf" srcId="{64EA4165-A971-4C48-A5E7-FD3406B2B565}" destId="{383187D7-00FA-4689-A181-F5620140C6F2}" srcOrd="6" destOrd="0" presId="urn:microsoft.com/office/officeart/2005/8/layout/vList2"/>
    <dgm:cxn modelId="{5021D55C-E243-428E-B62E-A88AE2D82B14}" type="presParOf" srcId="{64EA4165-A971-4C48-A5E7-FD3406B2B565}" destId="{815A7792-EB46-4AE2-8D48-9D20CF19FF97}" srcOrd="7" destOrd="0" presId="urn:microsoft.com/office/officeart/2005/8/layout/vList2"/>
    <dgm:cxn modelId="{998CE652-F5DF-4F63-ACB2-78FC08A26901}" type="presParOf" srcId="{64EA4165-A971-4C48-A5E7-FD3406B2B565}" destId="{0D7D5900-D7C8-409F-B236-DF24082EF3A2}" srcOrd="8" destOrd="0" presId="urn:microsoft.com/office/officeart/2005/8/layout/vList2"/>
    <dgm:cxn modelId="{9E562C5A-CD98-47EF-82EC-F9E20C52322C}" type="presParOf" srcId="{64EA4165-A971-4C48-A5E7-FD3406B2B565}" destId="{27ACC2A2-267A-4F58-97A2-1CED12179D9B}" srcOrd="9" destOrd="0" presId="urn:microsoft.com/office/officeart/2005/8/layout/vList2"/>
    <dgm:cxn modelId="{F45203A0-921B-4E21-A388-DF9790081258}" type="presParOf" srcId="{64EA4165-A971-4C48-A5E7-FD3406B2B565}" destId="{5BB5C0FF-5EC4-43B2-95C3-F1DA60C99E21}" srcOrd="10" destOrd="0" presId="urn:microsoft.com/office/officeart/2005/8/layout/vList2"/>
    <dgm:cxn modelId="{D97A251F-D3FC-4285-955A-0A87122D7278}" type="presParOf" srcId="{64EA4165-A971-4C48-A5E7-FD3406B2B565}" destId="{F2FB0254-8CBF-46DD-88A0-0B3DD9E548F0}" srcOrd="11" destOrd="0" presId="urn:microsoft.com/office/officeart/2005/8/layout/vList2"/>
    <dgm:cxn modelId="{744EF149-4CD2-4DCC-AE9F-2D3A1B0958C6}" type="presParOf" srcId="{64EA4165-A971-4C48-A5E7-FD3406B2B565}" destId="{0117CCCB-1C2C-4291-9BC2-900D060B867E}" srcOrd="12" destOrd="0" presId="urn:microsoft.com/office/officeart/2005/8/layout/vList2"/>
    <dgm:cxn modelId="{D819D689-1400-41CD-B4F8-028C07CBA3A2}" type="presParOf" srcId="{64EA4165-A971-4C48-A5E7-FD3406B2B565}" destId="{7E868369-8561-4EFE-AB45-A03E00063412}" srcOrd="13" destOrd="0" presId="urn:microsoft.com/office/officeart/2005/8/layout/vList2"/>
    <dgm:cxn modelId="{148F01B2-8565-4EBD-B1A6-C5A48DD12600}" type="presParOf" srcId="{64EA4165-A971-4C48-A5E7-FD3406B2B565}" destId="{C9459352-E98E-4C57-B63A-F63816473DA1}"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F16BF2A-5BC3-426A-ABAA-331C398D8E92}" type="doc">
      <dgm:prSet loTypeId="urn:microsoft.com/office/officeart/2016/7/layout/RepeatingBendingProcessNew" loCatId="process" qsTypeId="urn:microsoft.com/office/officeart/2005/8/quickstyle/simple5" qsCatId="simple" csTypeId="urn:microsoft.com/office/officeart/2005/8/colors/accent1_2" csCatId="accent1" phldr="1"/>
      <dgm:spPr/>
      <dgm:t>
        <a:bodyPr/>
        <a:lstStyle/>
        <a:p>
          <a:endParaRPr lang="en-US"/>
        </a:p>
      </dgm:t>
    </dgm:pt>
    <dgm:pt modelId="{60E123F9-D52A-4293-B123-3ABE7A38FB43}">
      <dgm:prSet/>
      <dgm:spPr/>
      <dgm:t>
        <a:bodyPr/>
        <a:lstStyle/>
        <a:p>
          <a:r>
            <a:rPr lang="cs-CZ" b="1"/>
            <a:t>Památky komunikačního stavitelství</a:t>
          </a:r>
          <a:r>
            <a:rPr lang="cs-CZ"/>
            <a:t> (např. silniční či železniční most, lávka, viadukt, železniční trať apod.);</a:t>
          </a:r>
          <a:endParaRPr lang="en-US"/>
        </a:p>
      </dgm:t>
    </dgm:pt>
    <dgm:pt modelId="{C8477FFE-5433-496D-A541-0FFF478720CA}" type="parTrans" cxnId="{E2A362A1-CFD1-4B27-80BF-48BA6DF0A680}">
      <dgm:prSet/>
      <dgm:spPr/>
      <dgm:t>
        <a:bodyPr/>
        <a:lstStyle/>
        <a:p>
          <a:endParaRPr lang="en-US"/>
        </a:p>
      </dgm:t>
    </dgm:pt>
    <dgm:pt modelId="{5A7920D9-C65A-4ECE-9DB8-7AD3FA973FD5}" type="sibTrans" cxnId="{E2A362A1-CFD1-4B27-80BF-48BA6DF0A680}">
      <dgm:prSet/>
      <dgm:spPr/>
      <dgm:t>
        <a:bodyPr/>
        <a:lstStyle/>
        <a:p>
          <a:endParaRPr lang="en-US"/>
        </a:p>
      </dgm:t>
    </dgm:pt>
    <dgm:pt modelId="{DB077632-1431-4A17-B4E4-C14E8B5EB79D}">
      <dgm:prSet/>
      <dgm:spPr/>
      <dgm:t>
        <a:bodyPr/>
        <a:lstStyle/>
        <a:p>
          <a:r>
            <a:rPr lang="cs-CZ" b="1"/>
            <a:t>Památky hornictví a hutnictví</a:t>
          </a:r>
          <a:r>
            <a:rPr lang="cs-CZ"/>
            <a:t> (např. uhelný či rudný důl, hamr, vysoká pec, huť atd.);</a:t>
          </a:r>
          <a:endParaRPr lang="en-US"/>
        </a:p>
      </dgm:t>
    </dgm:pt>
    <dgm:pt modelId="{629F928A-83BF-42F2-B5C8-36A924F32017}" type="parTrans" cxnId="{9DBECB73-A1A4-453B-BFF0-F9F7342E0391}">
      <dgm:prSet/>
      <dgm:spPr/>
      <dgm:t>
        <a:bodyPr/>
        <a:lstStyle/>
        <a:p>
          <a:endParaRPr lang="en-US"/>
        </a:p>
      </dgm:t>
    </dgm:pt>
    <dgm:pt modelId="{434B9C12-0345-4A6B-8B1D-D78FE3029C90}" type="sibTrans" cxnId="{9DBECB73-A1A4-453B-BFF0-F9F7342E0391}">
      <dgm:prSet/>
      <dgm:spPr/>
      <dgm:t>
        <a:bodyPr/>
        <a:lstStyle/>
        <a:p>
          <a:endParaRPr lang="en-US"/>
        </a:p>
      </dgm:t>
    </dgm:pt>
    <dgm:pt modelId="{4CB6EB1A-4D4E-4F24-9A55-1EBF3921A337}">
      <dgm:prSet/>
      <dgm:spPr/>
      <dgm:t>
        <a:bodyPr/>
        <a:lstStyle/>
        <a:p>
          <a:r>
            <a:rPr lang="cs-CZ" b="1"/>
            <a:t>Památky výroby sklářské a keramické</a:t>
          </a:r>
          <a:r>
            <a:rPr lang="cs-CZ"/>
            <a:t> (např. porcelánka, sklárna);</a:t>
          </a:r>
          <a:endParaRPr lang="en-US"/>
        </a:p>
      </dgm:t>
    </dgm:pt>
    <dgm:pt modelId="{5241FF37-390F-410D-8A56-432360CC2AEE}" type="parTrans" cxnId="{377588B7-9194-48DD-9019-9A0737E61CE2}">
      <dgm:prSet/>
      <dgm:spPr/>
      <dgm:t>
        <a:bodyPr/>
        <a:lstStyle/>
        <a:p>
          <a:endParaRPr lang="en-US"/>
        </a:p>
      </dgm:t>
    </dgm:pt>
    <dgm:pt modelId="{527A76C6-463D-4416-A579-70E63B0A3E9D}" type="sibTrans" cxnId="{377588B7-9194-48DD-9019-9A0737E61CE2}">
      <dgm:prSet/>
      <dgm:spPr/>
      <dgm:t>
        <a:bodyPr/>
        <a:lstStyle/>
        <a:p>
          <a:endParaRPr lang="en-US"/>
        </a:p>
      </dgm:t>
    </dgm:pt>
    <dgm:pt modelId="{8BC719E6-2387-445F-BE8A-3A4A25B77AC2}">
      <dgm:prSet/>
      <dgm:spPr/>
      <dgm:t>
        <a:bodyPr/>
        <a:lstStyle/>
        <a:p>
          <a:r>
            <a:rPr lang="cs-CZ" b="1"/>
            <a:t>Památky textilní výroby</a:t>
          </a:r>
          <a:r>
            <a:rPr lang="cs-CZ"/>
            <a:t> (např. textilka, přádelna, tírna lnu);</a:t>
          </a:r>
          <a:endParaRPr lang="en-US"/>
        </a:p>
      </dgm:t>
    </dgm:pt>
    <dgm:pt modelId="{874E86B9-4DED-4A97-A16C-05E9D9759815}" type="parTrans" cxnId="{9835B29E-E4BC-491D-9085-50CFD9CD6EBE}">
      <dgm:prSet/>
      <dgm:spPr/>
      <dgm:t>
        <a:bodyPr/>
        <a:lstStyle/>
        <a:p>
          <a:endParaRPr lang="en-US"/>
        </a:p>
      </dgm:t>
    </dgm:pt>
    <dgm:pt modelId="{A0318CFF-A639-4F80-9063-ABA0B913816A}" type="sibTrans" cxnId="{9835B29E-E4BC-491D-9085-50CFD9CD6EBE}">
      <dgm:prSet/>
      <dgm:spPr/>
      <dgm:t>
        <a:bodyPr/>
        <a:lstStyle/>
        <a:p>
          <a:endParaRPr lang="en-US"/>
        </a:p>
      </dgm:t>
    </dgm:pt>
    <dgm:pt modelId="{C65FBBF8-EA09-40CA-9C1A-F1FB90B3B476}">
      <dgm:prSet/>
      <dgm:spPr/>
      <dgm:t>
        <a:bodyPr/>
        <a:lstStyle/>
        <a:p>
          <a:r>
            <a:rPr lang="cs-CZ" b="1"/>
            <a:t>Památky vodního stavitelství</a:t>
          </a:r>
          <a:r>
            <a:rPr lang="cs-CZ"/>
            <a:t> (např. vodní nádrž, vodní kanál, hráz, vodní elektrárna, přehrada);</a:t>
          </a:r>
          <a:endParaRPr lang="en-US"/>
        </a:p>
      </dgm:t>
    </dgm:pt>
    <dgm:pt modelId="{1169BE62-CC40-4079-84CA-D60FE119A409}" type="parTrans" cxnId="{98680741-8EA7-45EB-AF3B-3FC2BF0E01C3}">
      <dgm:prSet/>
      <dgm:spPr/>
      <dgm:t>
        <a:bodyPr/>
        <a:lstStyle/>
        <a:p>
          <a:endParaRPr lang="en-US"/>
        </a:p>
      </dgm:t>
    </dgm:pt>
    <dgm:pt modelId="{67C711E2-88AA-4DA2-98E8-ECD5FEE51BDC}" type="sibTrans" cxnId="{98680741-8EA7-45EB-AF3B-3FC2BF0E01C3}">
      <dgm:prSet/>
      <dgm:spPr/>
      <dgm:t>
        <a:bodyPr/>
        <a:lstStyle/>
        <a:p>
          <a:endParaRPr lang="en-US"/>
        </a:p>
      </dgm:t>
    </dgm:pt>
    <dgm:pt modelId="{0C120B81-FE8B-428F-BDA2-6132B9AC2EB9}">
      <dgm:prSet/>
      <dgm:spPr/>
      <dgm:t>
        <a:bodyPr/>
        <a:lstStyle/>
        <a:p>
          <a:r>
            <a:rPr lang="cs-CZ" b="1"/>
            <a:t>Památky zpracování zemědělských produktů</a:t>
          </a:r>
          <a:r>
            <a:rPr lang="cs-CZ"/>
            <a:t> (např. větrný mlýn, vodní mlýn, pivovar, sýpka);</a:t>
          </a:r>
          <a:endParaRPr lang="en-US"/>
        </a:p>
      </dgm:t>
    </dgm:pt>
    <dgm:pt modelId="{E9FB0580-C677-4AB4-818D-3356CA98C409}" type="parTrans" cxnId="{EC5D13D0-CE57-455C-8E41-0F12FEB765BA}">
      <dgm:prSet/>
      <dgm:spPr/>
      <dgm:t>
        <a:bodyPr/>
        <a:lstStyle/>
        <a:p>
          <a:endParaRPr lang="en-US"/>
        </a:p>
      </dgm:t>
    </dgm:pt>
    <dgm:pt modelId="{FDA1C72E-0426-4CA2-9EEC-E63FA3E466F2}" type="sibTrans" cxnId="{EC5D13D0-CE57-455C-8E41-0F12FEB765BA}">
      <dgm:prSet/>
      <dgm:spPr/>
      <dgm:t>
        <a:bodyPr/>
        <a:lstStyle/>
        <a:p>
          <a:endParaRPr lang="en-US"/>
        </a:p>
      </dgm:t>
    </dgm:pt>
    <dgm:pt modelId="{6BAB1ACD-D57D-4536-8C46-11C25132BADB}">
      <dgm:prSet/>
      <dgm:spPr/>
      <dgm:t>
        <a:bodyPr/>
        <a:lstStyle/>
        <a:p>
          <a:r>
            <a:rPr lang="cs-CZ" b="1"/>
            <a:t>Ostatní technické památky</a:t>
          </a:r>
          <a:r>
            <a:rPr lang="cs-CZ"/>
            <a:t> (např. vysílač, papírna, mincovna, bludiště, kolonáda, výstaviště, rozhledna).</a:t>
          </a:r>
          <a:endParaRPr lang="en-US"/>
        </a:p>
      </dgm:t>
    </dgm:pt>
    <dgm:pt modelId="{2F2F7219-D8E5-4F67-BF2C-6B3A34AB9C40}" type="parTrans" cxnId="{D4F59AFD-A83B-4A88-A62F-5BE1608F7790}">
      <dgm:prSet/>
      <dgm:spPr/>
      <dgm:t>
        <a:bodyPr/>
        <a:lstStyle/>
        <a:p>
          <a:endParaRPr lang="en-US"/>
        </a:p>
      </dgm:t>
    </dgm:pt>
    <dgm:pt modelId="{BD405ABF-889B-4123-BE7E-9ED47331E92F}" type="sibTrans" cxnId="{D4F59AFD-A83B-4A88-A62F-5BE1608F7790}">
      <dgm:prSet/>
      <dgm:spPr/>
      <dgm:t>
        <a:bodyPr/>
        <a:lstStyle/>
        <a:p>
          <a:endParaRPr lang="en-US"/>
        </a:p>
      </dgm:t>
    </dgm:pt>
    <dgm:pt modelId="{9A623487-146D-46B9-8863-1E854DCB2347}" type="pres">
      <dgm:prSet presAssocID="{DF16BF2A-5BC3-426A-ABAA-331C398D8E92}" presName="Name0" presStyleCnt="0">
        <dgm:presLayoutVars>
          <dgm:dir/>
          <dgm:resizeHandles val="exact"/>
        </dgm:presLayoutVars>
      </dgm:prSet>
      <dgm:spPr/>
    </dgm:pt>
    <dgm:pt modelId="{EF02EF1F-2714-46CE-8880-FD740CD05E0E}" type="pres">
      <dgm:prSet presAssocID="{60E123F9-D52A-4293-B123-3ABE7A38FB43}" presName="node" presStyleLbl="node1" presStyleIdx="0" presStyleCnt="7">
        <dgm:presLayoutVars>
          <dgm:bulletEnabled val="1"/>
        </dgm:presLayoutVars>
      </dgm:prSet>
      <dgm:spPr/>
    </dgm:pt>
    <dgm:pt modelId="{D60E17A8-2E47-4484-862C-D6FE7D3A6901}" type="pres">
      <dgm:prSet presAssocID="{5A7920D9-C65A-4ECE-9DB8-7AD3FA973FD5}" presName="sibTrans" presStyleLbl="sibTrans1D1" presStyleIdx="0" presStyleCnt="6"/>
      <dgm:spPr/>
    </dgm:pt>
    <dgm:pt modelId="{7623D29E-3954-4CEF-B9C6-25427BD1B4A1}" type="pres">
      <dgm:prSet presAssocID="{5A7920D9-C65A-4ECE-9DB8-7AD3FA973FD5}" presName="connectorText" presStyleLbl="sibTrans1D1" presStyleIdx="0" presStyleCnt="6"/>
      <dgm:spPr/>
    </dgm:pt>
    <dgm:pt modelId="{C3A3961E-5763-4EF2-9453-B490DB5FDDC5}" type="pres">
      <dgm:prSet presAssocID="{DB077632-1431-4A17-B4E4-C14E8B5EB79D}" presName="node" presStyleLbl="node1" presStyleIdx="1" presStyleCnt="7">
        <dgm:presLayoutVars>
          <dgm:bulletEnabled val="1"/>
        </dgm:presLayoutVars>
      </dgm:prSet>
      <dgm:spPr/>
    </dgm:pt>
    <dgm:pt modelId="{8B9A6DE2-7F9B-4EB9-B12C-CA1D38D8D318}" type="pres">
      <dgm:prSet presAssocID="{434B9C12-0345-4A6B-8B1D-D78FE3029C90}" presName="sibTrans" presStyleLbl="sibTrans1D1" presStyleIdx="1" presStyleCnt="6"/>
      <dgm:spPr/>
    </dgm:pt>
    <dgm:pt modelId="{E26EFF7C-E0DD-4A31-9F63-E4B74867449E}" type="pres">
      <dgm:prSet presAssocID="{434B9C12-0345-4A6B-8B1D-D78FE3029C90}" presName="connectorText" presStyleLbl="sibTrans1D1" presStyleIdx="1" presStyleCnt="6"/>
      <dgm:spPr/>
    </dgm:pt>
    <dgm:pt modelId="{A065C047-0EB2-45C2-BBD7-32C1E5EDE40C}" type="pres">
      <dgm:prSet presAssocID="{4CB6EB1A-4D4E-4F24-9A55-1EBF3921A337}" presName="node" presStyleLbl="node1" presStyleIdx="2" presStyleCnt="7">
        <dgm:presLayoutVars>
          <dgm:bulletEnabled val="1"/>
        </dgm:presLayoutVars>
      </dgm:prSet>
      <dgm:spPr/>
    </dgm:pt>
    <dgm:pt modelId="{5A133F10-C937-4966-9DCB-43C4341E2FF8}" type="pres">
      <dgm:prSet presAssocID="{527A76C6-463D-4416-A579-70E63B0A3E9D}" presName="sibTrans" presStyleLbl="sibTrans1D1" presStyleIdx="2" presStyleCnt="6"/>
      <dgm:spPr/>
    </dgm:pt>
    <dgm:pt modelId="{BD014E20-AFDB-4911-B9CD-AF91C807028A}" type="pres">
      <dgm:prSet presAssocID="{527A76C6-463D-4416-A579-70E63B0A3E9D}" presName="connectorText" presStyleLbl="sibTrans1D1" presStyleIdx="2" presStyleCnt="6"/>
      <dgm:spPr/>
    </dgm:pt>
    <dgm:pt modelId="{64D63775-8898-46AC-8ABC-ECAEE52F8A80}" type="pres">
      <dgm:prSet presAssocID="{8BC719E6-2387-445F-BE8A-3A4A25B77AC2}" presName="node" presStyleLbl="node1" presStyleIdx="3" presStyleCnt="7">
        <dgm:presLayoutVars>
          <dgm:bulletEnabled val="1"/>
        </dgm:presLayoutVars>
      </dgm:prSet>
      <dgm:spPr/>
    </dgm:pt>
    <dgm:pt modelId="{3AF142BD-25EA-4F5D-8741-EAFA665C8F3A}" type="pres">
      <dgm:prSet presAssocID="{A0318CFF-A639-4F80-9063-ABA0B913816A}" presName="sibTrans" presStyleLbl="sibTrans1D1" presStyleIdx="3" presStyleCnt="6"/>
      <dgm:spPr/>
    </dgm:pt>
    <dgm:pt modelId="{2D9773E0-90B3-4CE5-A55E-6DB843EC438B}" type="pres">
      <dgm:prSet presAssocID="{A0318CFF-A639-4F80-9063-ABA0B913816A}" presName="connectorText" presStyleLbl="sibTrans1D1" presStyleIdx="3" presStyleCnt="6"/>
      <dgm:spPr/>
    </dgm:pt>
    <dgm:pt modelId="{3DDB6CDD-756B-4373-A784-8ADF9BFB9DBA}" type="pres">
      <dgm:prSet presAssocID="{C65FBBF8-EA09-40CA-9C1A-F1FB90B3B476}" presName="node" presStyleLbl="node1" presStyleIdx="4" presStyleCnt="7">
        <dgm:presLayoutVars>
          <dgm:bulletEnabled val="1"/>
        </dgm:presLayoutVars>
      </dgm:prSet>
      <dgm:spPr/>
    </dgm:pt>
    <dgm:pt modelId="{E018DD99-0232-4C4A-9D61-0D3146E3C23A}" type="pres">
      <dgm:prSet presAssocID="{67C711E2-88AA-4DA2-98E8-ECD5FEE51BDC}" presName="sibTrans" presStyleLbl="sibTrans1D1" presStyleIdx="4" presStyleCnt="6"/>
      <dgm:spPr/>
    </dgm:pt>
    <dgm:pt modelId="{3C3E0E1C-6512-4BFC-9F23-7B82984EBCFA}" type="pres">
      <dgm:prSet presAssocID="{67C711E2-88AA-4DA2-98E8-ECD5FEE51BDC}" presName="connectorText" presStyleLbl="sibTrans1D1" presStyleIdx="4" presStyleCnt="6"/>
      <dgm:spPr/>
    </dgm:pt>
    <dgm:pt modelId="{03FF8E85-CA53-4366-9A89-835A61D9B648}" type="pres">
      <dgm:prSet presAssocID="{0C120B81-FE8B-428F-BDA2-6132B9AC2EB9}" presName="node" presStyleLbl="node1" presStyleIdx="5" presStyleCnt="7">
        <dgm:presLayoutVars>
          <dgm:bulletEnabled val="1"/>
        </dgm:presLayoutVars>
      </dgm:prSet>
      <dgm:spPr/>
    </dgm:pt>
    <dgm:pt modelId="{38C22423-B003-496E-84A8-BDECC733F9A5}" type="pres">
      <dgm:prSet presAssocID="{FDA1C72E-0426-4CA2-9EEC-E63FA3E466F2}" presName="sibTrans" presStyleLbl="sibTrans1D1" presStyleIdx="5" presStyleCnt="6"/>
      <dgm:spPr/>
    </dgm:pt>
    <dgm:pt modelId="{3C7BE29C-DA45-4840-B611-9FCE1575D7BE}" type="pres">
      <dgm:prSet presAssocID="{FDA1C72E-0426-4CA2-9EEC-E63FA3E466F2}" presName="connectorText" presStyleLbl="sibTrans1D1" presStyleIdx="5" presStyleCnt="6"/>
      <dgm:spPr/>
    </dgm:pt>
    <dgm:pt modelId="{6D83141D-3D74-4D90-8784-0451BFE73A4B}" type="pres">
      <dgm:prSet presAssocID="{6BAB1ACD-D57D-4536-8C46-11C25132BADB}" presName="node" presStyleLbl="node1" presStyleIdx="6" presStyleCnt="7">
        <dgm:presLayoutVars>
          <dgm:bulletEnabled val="1"/>
        </dgm:presLayoutVars>
      </dgm:prSet>
      <dgm:spPr/>
    </dgm:pt>
  </dgm:ptLst>
  <dgm:cxnLst>
    <dgm:cxn modelId="{950B7A22-7246-4722-8446-23271205A8AA}" type="presOf" srcId="{6BAB1ACD-D57D-4536-8C46-11C25132BADB}" destId="{6D83141D-3D74-4D90-8784-0451BFE73A4B}" srcOrd="0" destOrd="0" presId="urn:microsoft.com/office/officeart/2016/7/layout/RepeatingBendingProcessNew"/>
    <dgm:cxn modelId="{6791EA2E-1A8E-4546-8093-DD6C75F5A9D4}" type="presOf" srcId="{60E123F9-D52A-4293-B123-3ABE7A38FB43}" destId="{EF02EF1F-2714-46CE-8880-FD740CD05E0E}" srcOrd="0" destOrd="0" presId="urn:microsoft.com/office/officeart/2016/7/layout/RepeatingBendingProcessNew"/>
    <dgm:cxn modelId="{1668E435-73C1-441E-916C-3A1EE9C46750}" type="presOf" srcId="{434B9C12-0345-4A6B-8B1D-D78FE3029C90}" destId="{E26EFF7C-E0DD-4A31-9F63-E4B74867449E}" srcOrd="1" destOrd="0" presId="urn:microsoft.com/office/officeart/2016/7/layout/RepeatingBendingProcessNew"/>
    <dgm:cxn modelId="{2FCBE03B-2B74-4C6D-B284-36C167ABD8CE}" type="presOf" srcId="{67C711E2-88AA-4DA2-98E8-ECD5FEE51BDC}" destId="{E018DD99-0232-4C4A-9D61-0D3146E3C23A}" srcOrd="0" destOrd="0" presId="urn:microsoft.com/office/officeart/2016/7/layout/RepeatingBendingProcessNew"/>
    <dgm:cxn modelId="{BDBABB3C-594E-4A54-972C-6DC1024F6662}" type="presOf" srcId="{527A76C6-463D-4416-A579-70E63B0A3E9D}" destId="{BD014E20-AFDB-4911-B9CD-AF91C807028A}" srcOrd="1" destOrd="0" presId="urn:microsoft.com/office/officeart/2016/7/layout/RepeatingBendingProcessNew"/>
    <dgm:cxn modelId="{FC73275C-7B0A-44C6-B333-5BC2B48B4D7F}" type="presOf" srcId="{5A7920D9-C65A-4ECE-9DB8-7AD3FA973FD5}" destId="{7623D29E-3954-4CEF-B9C6-25427BD1B4A1}" srcOrd="1" destOrd="0" presId="urn:microsoft.com/office/officeart/2016/7/layout/RepeatingBendingProcessNew"/>
    <dgm:cxn modelId="{98680741-8EA7-45EB-AF3B-3FC2BF0E01C3}" srcId="{DF16BF2A-5BC3-426A-ABAA-331C398D8E92}" destId="{C65FBBF8-EA09-40CA-9C1A-F1FB90B3B476}" srcOrd="4" destOrd="0" parTransId="{1169BE62-CC40-4079-84CA-D60FE119A409}" sibTransId="{67C711E2-88AA-4DA2-98E8-ECD5FEE51BDC}"/>
    <dgm:cxn modelId="{D1757741-BF96-45EA-8DEA-DE1FD0930A07}" type="presOf" srcId="{C65FBBF8-EA09-40CA-9C1A-F1FB90B3B476}" destId="{3DDB6CDD-756B-4373-A784-8ADF9BFB9DBA}" srcOrd="0" destOrd="0" presId="urn:microsoft.com/office/officeart/2016/7/layout/RepeatingBendingProcessNew"/>
    <dgm:cxn modelId="{CC8F2543-41E9-4427-88C6-FB1F955ECE95}" type="presOf" srcId="{FDA1C72E-0426-4CA2-9EEC-E63FA3E466F2}" destId="{38C22423-B003-496E-84A8-BDECC733F9A5}" srcOrd="0" destOrd="0" presId="urn:microsoft.com/office/officeart/2016/7/layout/RepeatingBendingProcessNew"/>
    <dgm:cxn modelId="{8433624D-9498-4B5E-9F86-C4FA5458A2C3}" type="presOf" srcId="{A0318CFF-A639-4F80-9063-ABA0B913816A}" destId="{2D9773E0-90B3-4CE5-A55E-6DB843EC438B}" srcOrd="1" destOrd="0" presId="urn:microsoft.com/office/officeart/2016/7/layout/RepeatingBendingProcessNew"/>
    <dgm:cxn modelId="{1350A771-48A9-47C5-8119-5364EF8643BF}" type="presOf" srcId="{DF16BF2A-5BC3-426A-ABAA-331C398D8E92}" destId="{9A623487-146D-46B9-8863-1E854DCB2347}" srcOrd="0" destOrd="0" presId="urn:microsoft.com/office/officeart/2016/7/layout/RepeatingBendingProcessNew"/>
    <dgm:cxn modelId="{9DBECB73-A1A4-453B-BFF0-F9F7342E0391}" srcId="{DF16BF2A-5BC3-426A-ABAA-331C398D8E92}" destId="{DB077632-1431-4A17-B4E4-C14E8B5EB79D}" srcOrd="1" destOrd="0" parTransId="{629F928A-83BF-42F2-B5C8-36A924F32017}" sibTransId="{434B9C12-0345-4A6B-8B1D-D78FE3029C90}"/>
    <dgm:cxn modelId="{AE3DD073-0DC6-4D57-A9BE-E416AE54919D}" type="presOf" srcId="{527A76C6-463D-4416-A579-70E63B0A3E9D}" destId="{5A133F10-C937-4966-9DCB-43C4341E2FF8}" srcOrd="0" destOrd="0" presId="urn:microsoft.com/office/officeart/2016/7/layout/RepeatingBendingProcessNew"/>
    <dgm:cxn modelId="{C7489A58-FD0E-4654-AB81-AFECE1EBCAFF}" type="presOf" srcId="{4CB6EB1A-4D4E-4F24-9A55-1EBF3921A337}" destId="{A065C047-0EB2-45C2-BBD7-32C1E5EDE40C}" srcOrd="0" destOrd="0" presId="urn:microsoft.com/office/officeart/2016/7/layout/RepeatingBendingProcessNew"/>
    <dgm:cxn modelId="{368CF358-8F15-457D-A6A4-D52EC5095774}" type="presOf" srcId="{FDA1C72E-0426-4CA2-9EEC-E63FA3E466F2}" destId="{3C7BE29C-DA45-4840-B611-9FCE1575D7BE}" srcOrd="1" destOrd="0" presId="urn:microsoft.com/office/officeart/2016/7/layout/RepeatingBendingProcessNew"/>
    <dgm:cxn modelId="{51B94886-613F-4AC7-BB15-56A7D0C9BDBD}" type="presOf" srcId="{A0318CFF-A639-4F80-9063-ABA0B913816A}" destId="{3AF142BD-25EA-4F5D-8741-EAFA665C8F3A}" srcOrd="0" destOrd="0" presId="urn:microsoft.com/office/officeart/2016/7/layout/RepeatingBendingProcessNew"/>
    <dgm:cxn modelId="{FE31958B-07EF-4790-9206-02010DC204C6}" type="presOf" srcId="{8BC719E6-2387-445F-BE8A-3A4A25B77AC2}" destId="{64D63775-8898-46AC-8ABC-ECAEE52F8A80}" srcOrd="0" destOrd="0" presId="urn:microsoft.com/office/officeart/2016/7/layout/RepeatingBendingProcessNew"/>
    <dgm:cxn modelId="{AD58738C-11A2-45C3-B3A8-87672CBB9898}" type="presOf" srcId="{67C711E2-88AA-4DA2-98E8-ECD5FEE51BDC}" destId="{3C3E0E1C-6512-4BFC-9F23-7B82984EBCFA}" srcOrd="1" destOrd="0" presId="urn:microsoft.com/office/officeart/2016/7/layout/RepeatingBendingProcessNew"/>
    <dgm:cxn modelId="{9835B29E-E4BC-491D-9085-50CFD9CD6EBE}" srcId="{DF16BF2A-5BC3-426A-ABAA-331C398D8E92}" destId="{8BC719E6-2387-445F-BE8A-3A4A25B77AC2}" srcOrd="3" destOrd="0" parTransId="{874E86B9-4DED-4A97-A16C-05E9D9759815}" sibTransId="{A0318CFF-A639-4F80-9063-ABA0B913816A}"/>
    <dgm:cxn modelId="{E2A362A1-CFD1-4B27-80BF-48BA6DF0A680}" srcId="{DF16BF2A-5BC3-426A-ABAA-331C398D8E92}" destId="{60E123F9-D52A-4293-B123-3ABE7A38FB43}" srcOrd="0" destOrd="0" parTransId="{C8477FFE-5433-496D-A541-0FFF478720CA}" sibTransId="{5A7920D9-C65A-4ECE-9DB8-7AD3FA973FD5}"/>
    <dgm:cxn modelId="{377588B7-9194-48DD-9019-9A0737E61CE2}" srcId="{DF16BF2A-5BC3-426A-ABAA-331C398D8E92}" destId="{4CB6EB1A-4D4E-4F24-9A55-1EBF3921A337}" srcOrd="2" destOrd="0" parTransId="{5241FF37-390F-410D-8A56-432360CC2AEE}" sibTransId="{527A76C6-463D-4416-A579-70E63B0A3E9D}"/>
    <dgm:cxn modelId="{4621A8B7-533F-4A99-A800-694A508063CF}" type="presOf" srcId="{5A7920D9-C65A-4ECE-9DB8-7AD3FA973FD5}" destId="{D60E17A8-2E47-4484-862C-D6FE7D3A6901}" srcOrd="0" destOrd="0" presId="urn:microsoft.com/office/officeart/2016/7/layout/RepeatingBendingProcessNew"/>
    <dgm:cxn modelId="{B1F2E0C8-28FA-433E-A751-7C1F0DA18749}" type="presOf" srcId="{0C120B81-FE8B-428F-BDA2-6132B9AC2EB9}" destId="{03FF8E85-CA53-4366-9A89-835A61D9B648}" srcOrd="0" destOrd="0" presId="urn:microsoft.com/office/officeart/2016/7/layout/RepeatingBendingProcessNew"/>
    <dgm:cxn modelId="{EC5D13D0-CE57-455C-8E41-0F12FEB765BA}" srcId="{DF16BF2A-5BC3-426A-ABAA-331C398D8E92}" destId="{0C120B81-FE8B-428F-BDA2-6132B9AC2EB9}" srcOrd="5" destOrd="0" parTransId="{E9FB0580-C677-4AB4-818D-3356CA98C409}" sibTransId="{FDA1C72E-0426-4CA2-9EEC-E63FA3E466F2}"/>
    <dgm:cxn modelId="{6CBAE5DF-514A-4B97-A0CD-CCAFEDDD01EB}" type="presOf" srcId="{434B9C12-0345-4A6B-8B1D-D78FE3029C90}" destId="{8B9A6DE2-7F9B-4EB9-B12C-CA1D38D8D318}" srcOrd="0" destOrd="0" presId="urn:microsoft.com/office/officeart/2016/7/layout/RepeatingBendingProcessNew"/>
    <dgm:cxn modelId="{76D693EF-0929-46B2-BA5A-F8A9FEADA595}" type="presOf" srcId="{DB077632-1431-4A17-B4E4-C14E8B5EB79D}" destId="{C3A3961E-5763-4EF2-9453-B490DB5FDDC5}" srcOrd="0" destOrd="0" presId="urn:microsoft.com/office/officeart/2016/7/layout/RepeatingBendingProcessNew"/>
    <dgm:cxn modelId="{D4F59AFD-A83B-4A88-A62F-5BE1608F7790}" srcId="{DF16BF2A-5BC3-426A-ABAA-331C398D8E92}" destId="{6BAB1ACD-D57D-4536-8C46-11C25132BADB}" srcOrd="6" destOrd="0" parTransId="{2F2F7219-D8E5-4F67-BF2C-6B3A34AB9C40}" sibTransId="{BD405ABF-889B-4123-BE7E-9ED47331E92F}"/>
    <dgm:cxn modelId="{248BAEAA-7562-494E-936A-CE174F9D4912}" type="presParOf" srcId="{9A623487-146D-46B9-8863-1E854DCB2347}" destId="{EF02EF1F-2714-46CE-8880-FD740CD05E0E}" srcOrd="0" destOrd="0" presId="urn:microsoft.com/office/officeart/2016/7/layout/RepeatingBendingProcessNew"/>
    <dgm:cxn modelId="{0951E738-8A2F-42C7-83C6-0E3672D87087}" type="presParOf" srcId="{9A623487-146D-46B9-8863-1E854DCB2347}" destId="{D60E17A8-2E47-4484-862C-D6FE7D3A6901}" srcOrd="1" destOrd="0" presId="urn:microsoft.com/office/officeart/2016/7/layout/RepeatingBendingProcessNew"/>
    <dgm:cxn modelId="{1556740C-400F-4414-8EFB-E4EB1B4EABEC}" type="presParOf" srcId="{D60E17A8-2E47-4484-862C-D6FE7D3A6901}" destId="{7623D29E-3954-4CEF-B9C6-25427BD1B4A1}" srcOrd="0" destOrd="0" presId="urn:microsoft.com/office/officeart/2016/7/layout/RepeatingBendingProcessNew"/>
    <dgm:cxn modelId="{FA69B258-0104-482E-A100-8C56730310A8}" type="presParOf" srcId="{9A623487-146D-46B9-8863-1E854DCB2347}" destId="{C3A3961E-5763-4EF2-9453-B490DB5FDDC5}" srcOrd="2" destOrd="0" presId="urn:microsoft.com/office/officeart/2016/7/layout/RepeatingBendingProcessNew"/>
    <dgm:cxn modelId="{BAA2CE0C-6736-4835-B9BB-2948E0BF7369}" type="presParOf" srcId="{9A623487-146D-46B9-8863-1E854DCB2347}" destId="{8B9A6DE2-7F9B-4EB9-B12C-CA1D38D8D318}" srcOrd="3" destOrd="0" presId="urn:microsoft.com/office/officeart/2016/7/layout/RepeatingBendingProcessNew"/>
    <dgm:cxn modelId="{472F1E1C-7CEC-4A3D-8E25-C76389AC2DB3}" type="presParOf" srcId="{8B9A6DE2-7F9B-4EB9-B12C-CA1D38D8D318}" destId="{E26EFF7C-E0DD-4A31-9F63-E4B74867449E}" srcOrd="0" destOrd="0" presId="urn:microsoft.com/office/officeart/2016/7/layout/RepeatingBendingProcessNew"/>
    <dgm:cxn modelId="{891C6D4D-C274-4016-A130-E13F9857A23E}" type="presParOf" srcId="{9A623487-146D-46B9-8863-1E854DCB2347}" destId="{A065C047-0EB2-45C2-BBD7-32C1E5EDE40C}" srcOrd="4" destOrd="0" presId="urn:microsoft.com/office/officeart/2016/7/layout/RepeatingBendingProcessNew"/>
    <dgm:cxn modelId="{8957A693-C82F-4B0D-B284-FE61A928DA8C}" type="presParOf" srcId="{9A623487-146D-46B9-8863-1E854DCB2347}" destId="{5A133F10-C937-4966-9DCB-43C4341E2FF8}" srcOrd="5" destOrd="0" presId="urn:microsoft.com/office/officeart/2016/7/layout/RepeatingBendingProcessNew"/>
    <dgm:cxn modelId="{33D513AB-8E0E-42F8-9CC6-05F033407E4A}" type="presParOf" srcId="{5A133F10-C937-4966-9DCB-43C4341E2FF8}" destId="{BD014E20-AFDB-4911-B9CD-AF91C807028A}" srcOrd="0" destOrd="0" presId="urn:microsoft.com/office/officeart/2016/7/layout/RepeatingBendingProcessNew"/>
    <dgm:cxn modelId="{906B7E30-4EBD-49EE-8950-F803E639564F}" type="presParOf" srcId="{9A623487-146D-46B9-8863-1E854DCB2347}" destId="{64D63775-8898-46AC-8ABC-ECAEE52F8A80}" srcOrd="6" destOrd="0" presId="urn:microsoft.com/office/officeart/2016/7/layout/RepeatingBendingProcessNew"/>
    <dgm:cxn modelId="{F40AD5C8-CF5F-4F42-845F-CF1613D1C679}" type="presParOf" srcId="{9A623487-146D-46B9-8863-1E854DCB2347}" destId="{3AF142BD-25EA-4F5D-8741-EAFA665C8F3A}" srcOrd="7" destOrd="0" presId="urn:microsoft.com/office/officeart/2016/7/layout/RepeatingBendingProcessNew"/>
    <dgm:cxn modelId="{351CF162-713F-4460-A891-D63280884772}" type="presParOf" srcId="{3AF142BD-25EA-4F5D-8741-EAFA665C8F3A}" destId="{2D9773E0-90B3-4CE5-A55E-6DB843EC438B}" srcOrd="0" destOrd="0" presId="urn:microsoft.com/office/officeart/2016/7/layout/RepeatingBendingProcessNew"/>
    <dgm:cxn modelId="{E624D962-C40D-4581-95C0-242770705289}" type="presParOf" srcId="{9A623487-146D-46B9-8863-1E854DCB2347}" destId="{3DDB6CDD-756B-4373-A784-8ADF9BFB9DBA}" srcOrd="8" destOrd="0" presId="urn:microsoft.com/office/officeart/2016/7/layout/RepeatingBendingProcessNew"/>
    <dgm:cxn modelId="{AE875F23-58E5-4A31-AA9D-FE8891C319B1}" type="presParOf" srcId="{9A623487-146D-46B9-8863-1E854DCB2347}" destId="{E018DD99-0232-4C4A-9D61-0D3146E3C23A}" srcOrd="9" destOrd="0" presId="urn:microsoft.com/office/officeart/2016/7/layout/RepeatingBendingProcessNew"/>
    <dgm:cxn modelId="{CDC7FCC1-A2E2-487F-A0BC-E84B0AD8D214}" type="presParOf" srcId="{E018DD99-0232-4C4A-9D61-0D3146E3C23A}" destId="{3C3E0E1C-6512-4BFC-9F23-7B82984EBCFA}" srcOrd="0" destOrd="0" presId="urn:microsoft.com/office/officeart/2016/7/layout/RepeatingBendingProcessNew"/>
    <dgm:cxn modelId="{16DA4BFB-1726-4263-A7E0-6AD3D2C1C0B1}" type="presParOf" srcId="{9A623487-146D-46B9-8863-1E854DCB2347}" destId="{03FF8E85-CA53-4366-9A89-835A61D9B648}" srcOrd="10" destOrd="0" presId="urn:microsoft.com/office/officeart/2016/7/layout/RepeatingBendingProcessNew"/>
    <dgm:cxn modelId="{248CD953-D469-4C06-A3BF-50CEDA1F6AFC}" type="presParOf" srcId="{9A623487-146D-46B9-8863-1E854DCB2347}" destId="{38C22423-B003-496E-84A8-BDECC733F9A5}" srcOrd="11" destOrd="0" presId="urn:microsoft.com/office/officeart/2016/7/layout/RepeatingBendingProcessNew"/>
    <dgm:cxn modelId="{63A05181-FDA4-4A46-AC03-3E45B1EDE199}" type="presParOf" srcId="{38C22423-B003-496E-84A8-BDECC733F9A5}" destId="{3C7BE29C-DA45-4840-B611-9FCE1575D7BE}" srcOrd="0" destOrd="0" presId="urn:microsoft.com/office/officeart/2016/7/layout/RepeatingBendingProcessNew"/>
    <dgm:cxn modelId="{C3F69DBF-F7CB-4A2F-83D9-22F0C33D4AA7}" type="presParOf" srcId="{9A623487-146D-46B9-8863-1E854DCB2347}" destId="{6D83141D-3D74-4D90-8784-0451BFE73A4B}" srcOrd="12"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65CC9-40F0-485C-ADBE-B5CE33ACF09F}">
      <dsp:nvSpPr>
        <dsp:cNvPr id="0" name=""/>
        <dsp:cNvSpPr/>
      </dsp:nvSpPr>
      <dsp:spPr>
        <a:xfrm>
          <a:off x="0" y="735468"/>
          <a:ext cx="8229600" cy="135778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410F85-4477-4813-8284-CBE821D6F350}">
      <dsp:nvSpPr>
        <dsp:cNvPr id="0" name=""/>
        <dsp:cNvSpPr/>
      </dsp:nvSpPr>
      <dsp:spPr>
        <a:xfrm>
          <a:off x="410731" y="1040971"/>
          <a:ext cx="746783" cy="7467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70AA711-F6A0-4826-8735-0D1CC7D9ED5D}">
      <dsp:nvSpPr>
        <dsp:cNvPr id="0" name=""/>
        <dsp:cNvSpPr/>
      </dsp:nvSpPr>
      <dsp:spPr>
        <a:xfrm>
          <a:off x="1568246" y="100363"/>
          <a:ext cx="6661353" cy="262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699" tIns="143699" rIns="143699" bIns="143699" numCol="1" spcCol="1270" anchor="ctr" anchorCtr="0">
          <a:noAutofit/>
        </a:bodyPr>
        <a:lstStyle/>
        <a:p>
          <a:pPr marL="0" lvl="0" indent="0" algn="l" defTabSz="1111250">
            <a:lnSpc>
              <a:spcPct val="100000"/>
            </a:lnSpc>
            <a:spcBef>
              <a:spcPct val="0"/>
            </a:spcBef>
            <a:spcAft>
              <a:spcPct val="35000"/>
            </a:spcAft>
            <a:buNone/>
          </a:pPr>
          <a:r>
            <a:rPr lang="cs-CZ" sz="2500" kern="1200" dirty="0"/>
            <a:t>morfologické členění krajiny obecně, tj. </a:t>
          </a:r>
          <a:r>
            <a:rPr lang="cs-CZ" sz="2500" b="1" kern="1200" dirty="0" err="1"/>
            <a:t>makroformy</a:t>
          </a:r>
          <a:r>
            <a:rPr lang="cs-CZ" sz="2500" kern="1200" dirty="0"/>
            <a:t> reliéfu</a:t>
          </a:r>
          <a:endParaRPr lang="en-US" sz="2500" kern="1200" dirty="0"/>
        </a:p>
      </dsp:txBody>
      <dsp:txXfrm>
        <a:off x="1568246" y="100363"/>
        <a:ext cx="6661353" cy="2628000"/>
      </dsp:txXfrm>
    </dsp:sp>
    <dsp:sp modelId="{E40DCAF8-AB36-4365-95A2-B003E66B076D}">
      <dsp:nvSpPr>
        <dsp:cNvPr id="0" name=""/>
        <dsp:cNvSpPr/>
      </dsp:nvSpPr>
      <dsp:spPr>
        <a:xfrm>
          <a:off x="0" y="3067810"/>
          <a:ext cx="8229600" cy="135778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C31385-EC9D-47CF-8D6F-E873AA5481EA}">
      <dsp:nvSpPr>
        <dsp:cNvPr id="0" name=""/>
        <dsp:cNvSpPr/>
      </dsp:nvSpPr>
      <dsp:spPr>
        <a:xfrm>
          <a:off x="410731" y="3373313"/>
          <a:ext cx="746783" cy="7467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681498C-E61C-4E45-B37A-2F4173799138}">
      <dsp:nvSpPr>
        <dsp:cNvPr id="0" name=""/>
        <dsp:cNvSpPr/>
      </dsp:nvSpPr>
      <dsp:spPr>
        <a:xfrm>
          <a:off x="1568246" y="3067810"/>
          <a:ext cx="6661353" cy="1357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699" tIns="143699" rIns="143699" bIns="143699" numCol="1" spcCol="1270" anchor="ctr" anchorCtr="0">
          <a:noAutofit/>
        </a:bodyPr>
        <a:lstStyle/>
        <a:p>
          <a:pPr marL="0" lvl="0" indent="0" algn="l" defTabSz="1111250">
            <a:lnSpc>
              <a:spcPct val="100000"/>
            </a:lnSpc>
            <a:spcBef>
              <a:spcPct val="0"/>
            </a:spcBef>
            <a:spcAft>
              <a:spcPct val="35000"/>
            </a:spcAft>
            <a:buNone/>
          </a:pPr>
          <a:r>
            <a:rPr lang="cs-CZ" sz="2500" kern="1200"/>
            <a:t>podrobné členění krajiny, tj. </a:t>
          </a:r>
          <a:r>
            <a:rPr lang="cs-CZ" sz="2500" b="1" kern="1200"/>
            <a:t>mikroformy</a:t>
          </a:r>
          <a:r>
            <a:rPr lang="cs-CZ" sz="2500" kern="1200"/>
            <a:t> reliéfu</a:t>
          </a:r>
          <a:endParaRPr lang="en-US" sz="2500" kern="1200"/>
        </a:p>
      </dsp:txBody>
      <dsp:txXfrm>
        <a:off x="1568246" y="3067810"/>
        <a:ext cx="6661353" cy="135778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579121-9F6A-4584-9DEB-9C3E67054B2A}">
      <dsp:nvSpPr>
        <dsp:cNvPr id="0" name=""/>
        <dsp:cNvSpPr/>
      </dsp:nvSpPr>
      <dsp:spPr>
        <a:xfrm>
          <a:off x="2411" y="350242"/>
          <a:ext cx="1912739" cy="114764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kern="1200"/>
            <a:t>jazyk (nářečí), </a:t>
          </a:r>
          <a:endParaRPr lang="en-US" sz="1400" kern="1200"/>
        </a:p>
      </dsp:txBody>
      <dsp:txXfrm>
        <a:off x="2411" y="350242"/>
        <a:ext cx="1912739" cy="1147643"/>
      </dsp:txXfrm>
    </dsp:sp>
    <dsp:sp modelId="{E7E18A39-08FE-456D-A00F-FA2E6CED71A4}">
      <dsp:nvSpPr>
        <dsp:cNvPr id="0" name=""/>
        <dsp:cNvSpPr/>
      </dsp:nvSpPr>
      <dsp:spPr>
        <a:xfrm>
          <a:off x="2106423" y="350242"/>
          <a:ext cx="1912739" cy="114764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kern="1200"/>
            <a:t>tradice (např. masopust, jízda králů, dožínky, folklór), </a:t>
          </a:r>
          <a:endParaRPr lang="en-US" sz="1400" kern="1200"/>
        </a:p>
      </dsp:txBody>
      <dsp:txXfrm>
        <a:off x="2106423" y="350242"/>
        <a:ext cx="1912739" cy="1147643"/>
      </dsp:txXfrm>
    </dsp:sp>
    <dsp:sp modelId="{72E54B88-C09B-4428-B262-1FDC55869C0C}">
      <dsp:nvSpPr>
        <dsp:cNvPr id="0" name=""/>
        <dsp:cNvSpPr/>
      </dsp:nvSpPr>
      <dsp:spPr>
        <a:xfrm>
          <a:off x="4210436" y="350242"/>
          <a:ext cx="1912739" cy="114764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kern="1200"/>
            <a:t>kulinářské speciality (např. olomoucké syrečky, pardubický perník, štramberské uši), </a:t>
          </a:r>
          <a:endParaRPr lang="en-US" sz="1400" kern="1200"/>
        </a:p>
      </dsp:txBody>
      <dsp:txXfrm>
        <a:off x="4210436" y="350242"/>
        <a:ext cx="1912739" cy="1147643"/>
      </dsp:txXfrm>
    </dsp:sp>
    <dsp:sp modelId="{DACEADC7-2C74-46DD-A6F2-877E9A672794}">
      <dsp:nvSpPr>
        <dsp:cNvPr id="0" name=""/>
        <dsp:cNvSpPr/>
      </dsp:nvSpPr>
      <dsp:spPr>
        <a:xfrm>
          <a:off x="6314449" y="350242"/>
          <a:ext cx="1912739" cy="114764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kern="1200"/>
            <a:t>umění a hudba (lidové písně a tance), </a:t>
          </a:r>
          <a:endParaRPr lang="en-US" sz="1400" kern="1200"/>
        </a:p>
      </dsp:txBody>
      <dsp:txXfrm>
        <a:off x="6314449" y="350242"/>
        <a:ext cx="1912739" cy="1147643"/>
      </dsp:txXfrm>
    </dsp:sp>
    <dsp:sp modelId="{3419A026-6102-431A-8B86-8FF66B7BBD30}">
      <dsp:nvSpPr>
        <dsp:cNvPr id="0" name=""/>
        <dsp:cNvSpPr/>
      </dsp:nvSpPr>
      <dsp:spPr>
        <a:xfrm>
          <a:off x="2411" y="1689159"/>
          <a:ext cx="1912739" cy="114764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kern="1200"/>
            <a:t>historie a její viditelné pozůstatky (např. pevnost Terezín), </a:t>
          </a:r>
          <a:endParaRPr lang="en-US" sz="1400" kern="1200"/>
        </a:p>
      </dsp:txBody>
      <dsp:txXfrm>
        <a:off x="2411" y="1689159"/>
        <a:ext cx="1912739" cy="1147643"/>
      </dsp:txXfrm>
    </dsp:sp>
    <dsp:sp modelId="{1EBED00E-302E-479E-8279-D4EA22EC33FE}">
      <dsp:nvSpPr>
        <dsp:cNvPr id="0" name=""/>
        <dsp:cNvSpPr/>
      </dsp:nvSpPr>
      <dsp:spPr>
        <a:xfrm>
          <a:off x="2106423" y="1689159"/>
          <a:ext cx="1912739" cy="114764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kern="1200"/>
            <a:t>řemesla (např. sklářství, paličkování, malování kraslic), </a:t>
          </a:r>
          <a:endParaRPr lang="en-US" sz="1400" kern="1200"/>
        </a:p>
      </dsp:txBody>
      <dsp:txXfrm>
        <a:off x="2106423" y="1689159"/>
        <a:ext cx="1912739" cy="1147643"/>
      </dsp:txXfrm>
    </dsp:sp>
    <dsp:sp modelId="{D0330CDE-F057-472D-B13C-A6B4D375DD2E}">
      <dsp:nvSpPr>
        <dsp:cNvPr id="0" name=""/>
        <dsp:cNvSpPr/>
      </dsp:nvSpPr>
      <dsp:spPr>
        <a:xfrm>
          <a:off x="4210436" y="1689159"/>
          <a:ext cx="1912739" cy="114764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kern="1200"/>
            <a:t>náboženství (včetně jejich viditelných projevů – kostely, kláštery), </a:t>
          </a:r>
          <a:endParaRPr lang="en-US" sz="1400" kern="1200"/>
        </a:p>
      </dsp:txBody>
      <dsp:txXfrm>
        <a:off x="4210436" y="1689159"/>
        <a:ext cx="1912739" cy="1147643"/>
      </dsp:txXfrm>
    </dsp:sp>
    <dsp:sp modelId="{020088B4-A009-433D-B51D-246DC1454FA2}">
      <dsp:nvSpPr>
        <dsp:cNvPr id="0" name=""/>
        <dsp:cNvSpPr/>
      </dsp:nvSpPr>
      <dsp:spPr>
        <a:xfrm>
          <a:off x="6314449" y="1689159"/>
          <a:ext cx="1912739" cy="114764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kern="1200"/>
            <a:t>vzdělávací systém, </a:t>
          </a:r>
          <a:endParaRPr lang="en-US" sz="1400" kern="1200"/>
        </a:p>
      </dsp:txBody>
      <dsp:txXfrm>
        <a:off x="6314449" y="1689159"/>
        <a:ext cx="1912739" cy="1147643"/>
      </dsp:txXfrm>
    </dsp:sp>
    <dsp:sp modelId="{F7483B2F-3167-45F7-BB88-28DA863D3EA7}">
      <dsp:nvSpPr>
        <dsp:cNvPr id="0" name=""/>
        <dsp:cNvSpPr/>
      </dsp:nvSpPr>
      <dsp:spPr>
        <a:xfrm>
          <a:off x="2106423" y="3028077"/>
          <a:ext cx="1912739" cy="114764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kern="1200"/>
            <a:t>tradiční oblečení (kroje) či </a:t>
          </a:r>
          <a:endParaRPr lang="en-US" sz="1400" kern="1200"/>
        </a:p>
      </dsp:txBody>
      <dsp:txXfrm>
        <a:off x="2106423" y="3028077"/>
        <a:ext cx="1912739" cy="1147643"/>
      </dsp:txXfrm>
    </dsp:sp>
    <dsp:sp modelId="{A7D6FED9-1236-4B2A-8BD1-284C55C2AF2A}">
      <dsp:nvSpPr>
        <dsp:cNvPr id="0" name=""/>
        <dsp:cNvSpPr/>
      </dsp:nvSpPr>
      <dsp:spPr>
        <a:xfrm>
          <a:off x="4210436" y="3028077"/>
          <a:ext cx="1912739" cy="114764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kern="1200"/>
            <a:t>volnočasové aktivity (chalupaření).</a:t>
          </a:r>
          <a:endParaRPr lang="en-US" sz="1400" kern="1200"/>
        </a:p>
      </dsp:txBody>
      <dsp:txXfrm>
        <a:off x="4210436" y="3028077"/>
        <a:ext cx="1912739" cy="11476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E0B5B4-FA7D-4AAC-A2AE-A99177A59D61}">
      <dsp:nvSpPr>
        <dsp:cNvPr id="0" name=""/>
        <dsp:cNvSpPr/>
      </dsp:nvSpPr>
      <dsp:spPr>
        <a:xfrm>
          <a:off x="0" y="23428"/>
          <a:ext cx="8229600" cy="259200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cs-CZ" sz="2100" b="1" i="1" kern="1200" dirty="0">
              <a:solidFill>
                <a:schemeClr val="tx1"/>
              </a:solidFill>
            </a:rPr>
            <a:t>Reliéf částečně atraktivní</a:t>
          </a:r>
          <a:r>
            <a:rPr lang="cs-CZ" sz="2100" kern="1200" dirty="0">
              <a:solidFill>
                <a:schemeClr val="tx1"/>
              </a:solidFill>
            </a:rPr>
            <a:t> </a:t>
          </a:r>
          <a:r>
            <a:rPr lang="cs-CZ" sz="2100" kern="1200" dirty="0"/>
            <a:t>pro cestovní ruch je charakterizovaný větší členitostí terénu. Místy se v něm vyskytují menší doliny, ojediněle i atraktivní chráněné přírodní útvary a vydatné minerální prameny. Reliéf se využívá pro příměstské a venkovské rekreace. </a:t>
          </a:r>
          <a:endParaRPr lang="en-US" sz="2100" kern="1200" dirty="0"/>
        </a:p>
      </dsp:txBody>
      <dsp:txXfrm>
        <a:off x="126531" y="149959"/>
        <a:ext cx="7976538" cy="2338938"/>
      </dsp:txXfrm>
    </dsp:sp>
    <dsp:sp modelId="{93A3D9A9-6F4A-4D3F-84AB-4DAF8AAA40BA}">
      <dsp:nvSpPr>
        <dsp:cNvPr id="0" name=""/>
        <dsp:cNvSpPr/>
      </dsp:nvSpPr>
      <dsp:spPr>
        <a:xfrm>
          <a:off x="0" y="2675908"/>
          <a:ext cx="8229600" cy="1826625"/>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cs-CZ" sz="2100" b="1" i="1" kern="1200" dirty="0">
              <a:solidFill>
                <a:schemeClr val="tx1"/>
              </a:solidFill>
            </a:rPr>
            <a:t>Reliéf atraktivní</a:t>
          </a:r>
          <a:r>
            <a:rPr lang="cs-CZ" sz="2100" kern="1200" dirty="0">
              <a:solidFill>
                <a:schemeClr val="tx1"/>
              </a:solidFill>
            </a:rPr>
            <a:t> </a:t>
          </a:r>
          <a:r>
            <a:rPr lang="cs-CZ" sz="2100" kern="1200" dirty="0"/>
            <a:t>pro cestovní ruch najdeme ve všech vysokých pohořích. Tento typ má nejvyšší potenciální předpoklady pro rozvoj letní turistiky a zimních sportů. S přírodovědného hlediska se vyznačuje vyššími hodnotami reliéfové energie. Najdeme v něm značně přitažlivé přírodní útvary pro cestovní ruch. </a:t>
          </a:r>
          <a:endParaRPr lang="en-US" sz="2100" kern="1200" dirty="0"/>
        </a:p>
      </dsp:txBody>
      <dsp:txXfrm>
        <a:off x="89168" y="2765076"/>
        <a:ext cx="8051264" cy="16482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E13BF3-C230-4BB8-B241-97C0BE200DA3}">
      <dsp:nvSpPr>
        <dsp:cNvPr id="0" name=""/>
        <dsp:cNvSpPr/>
      </dsp:nvSpPr>
      <dsp:spPr>
        <a:xfrm>
          <a:off x="0" y="28599"/>
          <a:ext cx="8229600" cy="1459758"/>
        </a:xfrm>
        <a:prstGeom prst="roundRect">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cs-CZ" sz="1700" kern="1200" dirty="0">
              <a:solidFill>
                <a:schemeClr val="tx1"/>
              </a:solidFill>
            </a:rPr>
            <a:t>Vliv podnebí na rekreační využití území je možné posuzovat ze dvou základních hledisek:</a:t>
          </a:r>
          <a:endParaRPr lang="en-US" sz="1700" kern="1200" dirty="0">
            <a:solidFill>
              <a:schemeClr val="tx1"/>
            </a:solidFill>
          </a:endParaRPr>
        </a:p>
      </dsp:txBody>
      <dsp:txXfrm>
        <a:off x="71260" y="99859"/>
        <a:ext cx="8087080" cy="1317238"/>
      </dsp:txXfrm>
    </dsp:sp>
    <dsp:sp modelId="{08FEC1E1-0E96-46B9-A01B-BC80394AECFD}">
      <dsp:nvSpPr>
        <dsp:cNvPr id="0" name=""/>
        <dsp:cNvSpPr/>
      </dsp:nvSpPr>
      <dsp:spPr>
        <a:xfrm>
          <a:off x="0" y="1533102"/>
          <a:ext cx="8229600" cy="145975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cs-CZ" sz="1700" kern="1200"/>
            <a:t>působení horizontální a vertikální zonálnosti podnebí na Zemi (z hlediska horizontální zonálnosti má nejintenzivnější rekreační využití subtropický a mírný pás, vertikální zonálnost se nejvýrazněji projevuje v mírném pásmu, kde především ovlivňuje předpoklady pro zimní sporty a rekreaci a rozšiřuje turistickou sezónu);</a:t>
          </a:r>
          <a:endParaRPr lang="en-US" sz="1700" kern="1200"/>
        </a:p>
      </dsp:txBody>
      <dsp:txXfrm>
        <a:off x="71260" y="1604362"/>
        <a:ext cx="8087080" cy="1317238"/>
      </dsp:txXfrm>
    </dsp:sp>
    <dsp:sp modelId="{5459B39E-BA12-4747-BEEF-2A23B4B8DFAC}">
      <dsp:nvSpPr>
        <dsp:cNvPr id="0" name=""/>
        <dsp:cNvSpPr/>
      </dsp:nvSpPr>
      <dsp:spPr>
        <a:xfrm>
          <a:off x="0" y="3041820"/>
          <a:ext cx="8229600" cy="145975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cs-CZ" sz="1700" kern="1200"/>
            <a:t>působení klimatických prvků v konkrétním území či lokalitě, tedy působení mikroklimatických, resp. mezoklimatických podmínek (např. průměrná teplota, počet letních a tropických dní, srážkové poměry a jejich sezónní a denní chod, počet dní se sněhovou pokrývkou, výška sněhové pokrývky, délka slunečního svitu, relativní vlhkost vzduchu, inverze, oblačnost, vítr, výskyt mlh, apod.).</a:t>
          </a:r>
          <a:endParaRPr lang="en-US" sz="1700" kern="1200"/>
        </a:p>
      </dsp:txBody>
      <dsp:txXfrm>
        <a:off x="71260" y="3113080"/>
        <a:ext cx="8087080" cy="13172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E12E57-728C-401E-881F-5DDDED0D722D}">
      <dsp:nvSpPr>
        <dsp:cNvPr id="0" name=""/>
        <dsp:cNvSpPr/>
      </dsp:nvSpPr>
      <dsp:spPr>
        <a:xfrm>
          <a:off x="0" y="100608"/>
          <a:ext cx="8229600" cy="676260"/>
        </a:xfrm>
        <a:prstGeom prst="roundRect">
          <a:avLst/>
        </a:prstGeom>
        <a:solidFill>
          <a:srgbClr val="FFC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cs-CZ" sz="1700" b="1" kern="1200" dirty="0">
              <a:solidFill>
                <a:schemeClr val="tx1"/>
              </a:solidFill>
            </a:rPr>
            <a:t>Většina autorů při valorizaci území pro cestovní ruch, tedy při hodnocení vhodnosti lesa pro rekreační účely, uvádí kritéria:</a:t>
          </a:r>
          <a:endParaRPr lang="en-US" sz="1700" b="1" kern="1200" dirty="0">
            <a:solidFill>
              <a:schemeClr val="tx1"/>
            </a:solidFill>
          </a:endParaRPr>
        </a:p>
      </dsp:txBody>
      <dsp:txXfrm>
        <a:off x="33012" y="133620"/>
        <a:ext cx="8163576" cy="610236"/>
      </dsp:txXfrm>
    </dsp:sp>
    <dsp:sp modelId="{E2CC0ED0-8B50-476A-BF5C-195994F2E1DC}">
      <dsp:nvSpPr>
        <dsp:cNvPr id="0" name=""/>
        <dsp:cNvSpPr/>
      </dsp:nvSpPr>
      <dsp:spPr>
        <a:xfrm>
          <a:off x="0" y="837021"/>
          <a:ext cx="8229600" cy="6762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cs-CZ" sz="1700" kern="1200"/>
            <a:t>rozloha zalesněné plochy (v ha)</a:t>
          </a:r>
          <a:endParaRPr lang="en-US" sz="1700" kern="1200"/>
        </a:p>
      </dsp:txBody>
      <dsp:txXfrm>
        <a:off x="33012" y="870033"/>
        <a:ext cx="8163576" cy="610236"/>
      </dsp:txXfrm>
    </dsp:sp>
    <dsp:sp modelId="{D3552066-CFCD-4D5D-B438-CF8A0B9D4837}">
      <dsp:nvSpPr>
        <dsp:cNvPr id="0" name=""/>
        <dsp:cNvSpPr/>
      </dsp:nvSpPr>
      <dsp:spPr>
        <a:xfrm>
          <a:off x="0" y="1562241"/>
          <a:ext cx="8229600" cy="6762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cs-CZ" sz="1700" kern="1200"/>
            <a:t>délka okrajů lesa ( v km)</a:t>
          </a:r>
          <a:endParaRPr lang="en-US" sz="1700" kern="1200"/>
        </a:p>
      </dsp:txBody>
      <dsp:txXfrm>
        <a:off x="33012" y="1595253"/>
        <a:ext cx="8163576" cy="610236"/>
      </dsp:txXfrm>
    </dsp:sp>
    <dsp:sp modelId="{F8083D93-78C4-4278-B705-AFE92884A09F}">
      <dsp:nvSpPr>
        <dsp:cNvPr id="0" name=""/>
        <dsp:cNvSpPr/>
      </dsp:nvSpPr>
      <dsp:spPr>
        <a:xfrm>
          <a:off x="0" y="2287461"/>
          <a:ext cx="8229600" cy="6762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cs-CZ" sz="1700" kern="1200"/>
            <a:t>struktura porostu (listnaté, smíšené, jehličnaté)</a:t>
          </a:r>
          <a:endParaRPr lang="en-US" sz="1700" kern="1200"/>
        </a:p>
      </dsp:txBody>
      <dsp:txXfrm>
        <a:off x="33012" y="2320473"/>
        <a:ext cx="8163576" cy="610236"/>
      </dsp:txXfrm>
    </dsp:sp>
    <dsp:sp modelId="{3C912C86-55E3-4DD3-B2FE-2940905F7908}">
      <dsp:nvSpPr>
        <dsp:cNvPr id="0" name=""/>
        <dsp:cNvSpPr/>
      </dsp:nvSpPr>
      <dsp:spPr>
        <a:xfrm>
          <a:off x="0" y="3012681"/>
          <a:ext cx="8229600" cy="6762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cs-CZ" sz="1700" kern="1200"/>
            <a:t>velikost porostu</a:t>
          </a:r>
          <a:endParaRPr lang="en-US" sz="1700" kern="1200"/>
        </a:p>
      </dsp:txBody>
      <dsp:txXfrm>
        <a:off x="33012" y="3045693"/>
        <a:ext cx="8163576" cy="610236"/>
      </dsp:txXfrm>
    </dsp:sp>
    <dsp:sp modelId="{A8BEA48B-4171-4A49-B979-3EEE954B2456}">
      <dsp:nvSpPr>
        <dsp:cNvPr id="0" name=""/>
        <dsp:cNvSpPr/>
      </dsp:nvSpPr>
      <dsp:spPr>
        <a:xfrm>
          <a:off x="0" y="3737901"/>
          <a:ext cx="8229600" cy="6762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cs-CZ" sz="1700" kern="1200"/>
            <a:t>rozšíření nejvýznamnějších lesních společenstev.</a:t>
          </a:r>
          <a:endParaRPr lang="en-US" sz="1700" kern="1200"/>
        </a:p>
      </dsp:txBody>
      <dsp:txXfrm>
        <a:off x="33012" y="3770913"/>
        <a:ext cx="8163576" cy="6102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772B24-97A9-433E-86C0-86098923D019}">
      <dsp:nvSpPr>
        <dsp:cNvPr id="0" name=""/>
        <dsp:cNvSpPr/>
      </dsp:nvSpPr>
      <dsp:spPr>
        <a:xfrm>
          <a:off x="460905" y="1047"/>
          <a:ext cx="3479899" cy="2087939"/>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cs-CZ" sz="4300" b="1" kern="1200"/>
            <a:t>Mořské pobřeží</a:t>
          </a:r>
          <a:endParaRPr lang="en-US" sz="4300" kern="1200"/>
        </a:p>
      </dsp:txBody>
      <dsp:txXfrm>
        <a:off x="460905" y="1047"/>
        <a:ext cx="3479899" cy="2087939"/>
      </dsp:txXfrm>
    </dsp:sp>
    <dsp:sp modelId="{F5D41DB9-7370-4E59-AA8F-7A73510435D0}">
      <dsp:nvSpPr>
        <dsp:cNvPr id="0" name=""/>
        <dsp:cNvSpPr/>
      </dsp:nvSpPr>
      <dsp:spPr>
        <a:xfrm>
          <a:off x="4288794" y="1047"/>
          <a:ext cx="3479899" cy="2087939"/>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cs-CZ" sz="4300" b="1" kern="1200"/>
            <a:t>Nížinná krajina</a:t>
          </a:r>
          <a:endParaRPr lang="en-US" sz="4300" kern="1200"/>
        </a:p>
      </dsp:txBody>
      <dsp:txXfrm>
        <a:off x="4288794" y="1047"/>
        <a:ext cx="3479899" cy="2087939"/>
      </dsp:txXfrm>
    </dsp:sp>
    <dsp:sp modelId="{1AEF2273-2052-4CDC-BD52-EB328E687134}">
      <dsp:nvSpPr>
        <dsp:cNvPr id="0" name=""/>
        <dsp:cNvSpPr/>
      </dsp:nvSpPr>
      <dsp:spPr>
        <a:xfrm>
          <a:off x="460905" y="2436976"/>
          <a:ext cx="3479899" cy="2087939"/>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cs-CZ" sz="4300" b="1" kern="1200"/>
            <a:t>Horská krajina</a:t>
          </a:r>
          <a:endParaRPr lang="en-US" sz="4300" kern="1200"/>
        </a:p>
      </dsp:txBody>
      <dsp:txXfrm>
        <a:off x="460905" y="2436976"/>
        <a:ext cx="3479899" cy="2087939"/>
      </dsp:txXfrm>
    </dsp:sp>
    <dsp:sp modelId="{44B87F9A-6948-4ED2-AFC7-12CD80386280}">
      <dsp:nvSpPr>
        <dsp:cNvPr id="0" name=""/>
        <dsp:cNvSpPr/>
      </dsp:nvSpPr>
      <dsp:spPr>
        <a:xfrm>
          <a:off x="4288794" y="2436976"/>
          <a:ext cx="3479899" cy="2087939"/>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cs-CZ" sz="4300" b="1" kern="1200"/>
            <a:t>Vysokohorská krajina</a:t>
          </a:r>
          <a:endParaRPr lang="en-US" sz="4300" kern="1200"/>
        </a:p>
      </dsp:txBody>
      <dsp:txXfrm>
        <a:off x="4288794" y="2436976"/>
        <a:ext cx="3479899" cy="20879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4F1B94-A541-4D4B-B96E-930B06291FFF}">
      <dsp:nvSpPr>
        <dsp:cNvPr id="0" name=""/>
        <dsp:cNvSpPr/>
      </dsp:nvSpPr>
      <dsp:spPr>
        <a:xfrm>
          <a:off x="0" y="281249"/>
          <a:ext cx="8229600" cy="122323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l" defTabSz="2266950">
            <a:lnSpc>
              <a:spcPct val="90000"/>
            </a:lnSpc>
            <a:spcBef>
              <a:spcPct val="0"/>
            </a:spcBef>
            <a:spcAft>
              <a:spcPct val="35000"/>
            </a:spcAft>
            <a:buNone/>
          </a:pPr>
          <a:r>
            <a:rPr lang="cs-CZ" sz="5100" b="1" kern="1200"/>
            <a:t>Kulturně-historické památky</a:t>
          </a:r>
          <a:endParaRPr lang="en-US" sz="5100" kern="1200"/>
        </a:p>
      </dsp:txBody>
      <dsp:txXfrm>
        <a:off x="59713" y="340962"/>
        <a:ext cx="8110174" cy="1103809"/>
      </dsp:txXfrm>
    </dsp:sp>
    <dsp:sp modelId="{144BDBA9-046E-433C-A771-B6EE8FEC65A1}">
      <dsp:nvSpPr>
        <dsp:cNvPr id="0" name=""/>
        <dsp:cNvSpPr/>
      </dsp:nvSpPr>
      <dsp:spPr>
        <a:xfrm>
          <a:off x="0" y="1651364"/>
          <a:ext cx="8229600" cy="122323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l" defTabSz="2266950">
            <a:lnSpc>
              <a:spcPct val="90000"/>
            </a:lnSpc>
            <a:spcBef>
              <a:spcPct val="0"/>
            </a:spcBef>
            <a:spcAft>
              <a:spcPct val="35000"/>
            </a:spcAft>
            <a:buNone/>
          </a:pPr>
          <a:r>
            <a:rPr lang="cs-CZ" sz="5100" b="1" kern="1200"/>
            <a:t>Kulturní zařízení</a:t>
          </a:r>
          <a:endParaRPr lang="en-US" sz="5100" kern="1200"/>
        </a:p>
      </dsp:txBody>
      <dsp:txXfrm>
        <a:off x="59713" y="1711077"/>
        <a:ext cx="8110174" cy="1103809"/>
      </dsp:txXfrm>
    </dsp:sp>
    <dsp:sp modelId="{B6814A94-30AB-445F-84C3-18F72D520AA0}">
      <dsp:nvSpPr>
        <dsp:cNvPr id="0" name=""/>
        <dsp:cNvSpPr/>
      </dsp:nvSpPr>
      <dsp:spPr>
        <a:xfrm>
          <a:off x="0" y="3021479"/>
          <a:ext cx="8229600" cy="122323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l" defTabSz="2266950">
            <a:lnSpc>
              <a:spcPct val="90000"/>
            </a:lnSpc>
            <a:spcBef>
              <a:spcPct val="0"/>
            </a:spcBef>
            <a:spcAft>
              <a:spcPct val="35000"/>
            </a:spcAft>
            <a:buNone/>
          </a:pPr>
          <a:r>
            <a:rPr lang="cs-CZ" sz="5100" b="1" kern="1200"/>
            <a:t>Společenské akce</a:t>
          </a:r>
          <a:endParaRPr lang="en-US" sz="5100" kern="1200"/>
        </a:p>
      </dsp:txBody>
      <dsp:txXfrm>
        <a:off x="59713" y="3081192"/>
        <a:ext cx="8110174" cy="110380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7236B6-90C0-4266-8470-E128A47FE6D0}">
      <dsp:nvSpPr>
        <dsp:cNvPr id="0" name=""/>
        <dsp:cNvSpPr/>
      </dsp:nvSpPr>
      <dsp:spPr>
        <a:xfrm>
          <a:off x="0" y="1878"/>
          <a:ext cx="8229600" cy="952043"/>
        </a:xfrm>
        <a:prstGeom prst="roundRect">
          <a:avLst>
            <a:gd name="adj" fmla="val 10000"/>
          </a:avLst>
        </a:prstGeom>
        <a:solidFill>
          <a:srgbClr val="00B0F0"/>
        </a:solidFill>
        <a:ln>
          <a:noFill/>
        </a:ln>
        <a:effectLst/>
      </dsp:spPr>
      <dsp:style>
        <a:lnRef idx="0">
          <a:scrgbClr r="0" g="0" b="0"/>
        </a:lnRef>
        <a:fillRef idx="1">
          <a:scrgbClr r="0" g="0" b="0"/>
        </a:fillRef>
        <a:effectRef idx="0">
          <a:scrgbClr r="0" g="0" b="0"/>
        </a:effectRef>
        <a:fontRef idx="minor"/>
      </dsp:style>
    </dsp:sp>
    <dsp:sp modelId="{79273B61-0283-4D02-BE0A-88B4CEE6F59B}">
      <dsp:nvSpPr>
        <dsp:cNvPr id="0" name=""/>
        <dsp:cNvSpPr/>
      </dsp:nvSpPr>
      <dsp:spPr>
        <a:xfrm>
          <a:off x="287993" y="216088"/>
          <a:ext cx="523623" cy="523623"/>
        </a:xfrm>
        <a:prstGeom prst="rect">
          <a:avLst/>
        </a:prstGeom>
        <a:solidFill>
          <a:schemeClr val="accent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83A046B-E04F-4199-88D9-40FFFA3937EE}">
      <dsp:nvSpPr>
        <dsp:cNvPr id="0" name=""/>
        <dsp:cNvSpPr/>
      </dsp:nvSpPr>
      <dsp:spPr>
        <a:xfrm>
          <a:off x="1099610" y="1878"/>
          <a:ext cx="7129989" cy="952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758" tIns="100758" rIns="100758" bIns="100758" numCol="1" spcCol="1270" anchor="ctr" anchorCtr="0">
          <a:noAutofit/>
        </a:bodyPr>
        <a:lstStyle/>
        <a:p>
          <a:pPr marL="0" lvl="0" indent="0" algn="l" defTabSz="977900">
            <a:lnSpc>
              <a:spcPct val="90000"/>
            </a:lnSpc>
            <a:spcBef>
              <a:spcPct val="0"/>
            </a:spcBef>
            <a:spcAft>
              <a:spcPct val="35000"/>
            </a:spcAft>
            <a:buNone/>
          </a:pPr>
          <a:r>
            <a:rPr lang="cs-CZ" sz="2200" kern="1200" dirty="0"/>
            <a:t>Lze vymezit tři podskupiny kulturně-historických památek:</a:t>
          </a:r>
          <a:endParaRPr lang="en-US" sz="2200" kern="1200" dirty="0"/>
        </a:p>
      </dsp:txBody>
      <dsp:txXfrm>
        <a:off x="1099610" y="1878"/>
        <a:ext cx="7129989" cy="952043"/>
      </dsp:txXfrm>
    </dsp:sp>
    <dsp:sp modelId="{EF6B86BC-CEFA-4DDA-90DC-E8B77AB8085C}">
      <dsp:nvSpPr>
        <dsp:cNvPr id="0" name=""/>
        <dsp:cNvSpPr/>
      </dsp:nvSpPr>
      <dsp:spPr>
        <a:xfrm>
          <a:off x="0" y="1191932"/>
          <a:ext cx="8229600" cy="952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84617D-1B9D-4FDB-807D-5A5E35388617}">
      <dsp:nvSpPr>
        <dsp:cNvPr id="0" name=""/>
        <dsp:cNvSpPr/>
      </dsp:nvSpPr>
      <dsp:spPr>
        <a:xfrm>
          <a:off x="287993" y="1406142"/>
          <a:ext cx="523623" cy="5236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7425488-DD04-4E4E-8844-4EDFE57FE00E}">
      <dsp:nvSpPr>
        <dsp:cNvPr id="0" name=""/>
        <dsp:cNvSpPr/>
      </dsp:nvSpPr>
      <dsp:spPr>
        <a:xfrm>
          <a:off x="1099610" y="1191932"/>
          <a:ext cx="7129989" cy="952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758" tIns="100758" rIns="100758" bIns="100758" numCol="1" spcCol="1270" anchor="ctr" anchorCtr="0">
          <a:noAutofit/>
        </a:bodyPr>
        <a:lstStyle/>
        <a:p>
          <a:pPr marL="0" lvl="0" indent="0" algn="l" defTabSz="977900">
            <a:lnSpc>
              <a:spcPct val="90000"/>
            </a:lnSpc>
            <a:spcBef>
              <a:spcPct val="0"/>
            </a:spcBef>
            <a:spcAft>
              <a:spcPct val="35000"/>
            </a:spcAft>
            <a:buNone/>
          </a:pPr>
          <a:r>
            <a:rPr lang="cs-CZ" sz="2200" kern="1200"/>
            <a:t>architektonické památky,</a:t>
          </a:r>
          <a:endParaRPr lang="en-US" sz="2200" kern="1200"/>
        </a:p>
      </dsp:txBody>
      <dsp:txXfrm>
        <a:off x="1099610" y="1191932"/>
        <a:ext cx="7129989" cy="952043"/>
      </dsp:txXfrm>
    </dsp:sp>
    <dsp:sp modelId="{3A490899-7E02-4880-83A2-6EDC8DC5FA0A}">
      <dsp:nvSpPr>
        <dsp:cNvPr id="0" name=""/>
        <dsp:cNvSpPr/>
      </dsp:nvSpPr>
      <dsp:spPr>
        <a:xfrm>
          <a:off x="0" y="2381986"/>
          <a:ext cx="8229600" cy="952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0DCCEF-6CAF-4A46-B792-50C6E7AF5DB3}">
      <dsp:nvSpPr>
        <dsp:cNvPr id="0" name=""/>
        <dsp:cNvSpPr/>
      </dsp:nvSpPr>
      <dsp:spPr>
        <a:xfrm>
          <a:off x="287993" y="2596196"/>
          <a:ext cx="523623" cy="5236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73012D8-2A01-49DA-8BD8-99283AC27B3D}">
      <dsp:nvSpPr>
        <dsp:cNvPr id="0" name=""/>
        <dsp:cNvSpPr/>
      </dsp:nvSpPr>
      <dsp:spPr>
        <a:xfrm>
          <a:off x="1099610" y="2381986"/>
          <a:ext cx="7129989" cy="952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758" tIns="100758" rIns="100758" bIns="100758" numCol="1" spcCol="1270" anchor="ctr" anchorCtr="0">
          <a:noAutofit/>
        </a:bodyPr>
        <a:lstStyle/>
        <a:p>
          <a:pPr marL="0" lvl="0" indent="0" algn="l" defTabSz="977900">
            <a:lnSpc>
              <a:spcPct val="90000"/>
            </a:lnSpc>
            <a:spcBef>
              <a:spcPct val="0"/>
            </a:spcBef>
            <a:spcAft>
              <a:spcPct val="35000"/>
            </a:spcAft>
            <a:buNone/>
          </a:pPr>
          <a:r>
            <a:rPr lang="cs-CZ" sz="2200" kern="1200"/>
            <a:t>přírodní památky,</a:t>
          </a:r>
          <a:endParaRPr lang="en-US" sz="2200" kern="1200"/>
        </a:p>
      </dsp:txBody>
      <dsp:txXfrm>
        <a:off x="1099610" y="2381986"/>
        <a:ext cx="7129989" cy="952043"/>
      </dsp:txXfrm>
    </dsp:sp>
    <dsp:sp modelId="{F4533D40-C0A6-4449-952D-5982866A39FA}">
      <dsp:nvSpPr>
        <dsp:cNvPr id="0" name=""/>
        <dsp:cNvSpPr/>
      </dsp:nvSpPr>
      <dsp:spPr>
        <a:xfrm>
          <a:off x="0" y="3572041"/>
          <a:ext cx="8229600" cy="952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BD57BD-E63A-465C-AC1C-D377BD89AB9B}">
      <dsp:nvSpPr>
        <dsp:cNvPr id="0" name=""/>
        <dsp:cNvSpPr/>
      </dsp:nvSpPr>
      <dsp:spPr>
        <a:xfrm>
          <a:off x="287993" y="3786250"/>
          <a:ext cx="523623" cy="5236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8C1B01B-F978-4F8A-B35F-BDA6D3A6DCEF}">
      <dsp:nvSpPr>
        <dsp:cNvPr id="0" name=""/>
        <dsp:cNvSpPr/>
      </dsp:nvSpPr>
      <dsp:spPr>
        <a:xfrm>
          <a:off x="1099610" y="3572041"/>
          <a:ext cx="7129989" cy="952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758" tIns="100758" rIns="100758" bIns="100758" numCol="1" spcCol="1270" anchor="ctr" anchorCtr="0">
          <a:noAutofit/>
        </a:bodyPr>
        <a:lstStyle/>
        <a:p>
          <a:pPr marL="0" lvl="0" indent="0" algn="l" defTabSz="977900">
            <a:lnSpc>
              <a:spcPct val="90000"/>
            </a:lnSpc>
            <a:spcBef>
              <a:spcPct val="0"/>
            </a:spcBef>
            <a:spcAft>
              <a:spcPct val="35000"/>
            </a:spcAft>
            <a:buNone/>
          </a:pPr>
          <a:r>
            <a:rPr lang="cs-CZ" sz="2200" kern="1200"/>
            <a:t>soubory materiálních a duchovních projevů člověka.</a:t>
          </a:r>
          <a:endParaRPr lang="en-US" sz="2200" kern="1200"/>
        </a:p>
      </dsp:txBody>
      <dsp:txXfrm>
        <a:off x="1099610" y="3572041"/>
        <a:ext cx="7129989" cy="95204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6590C8-9861-4B81-98DB-33A2BAFACE71}">
      <dsp:nvSpPr>
        <dsp:cNvPr id="0" name=""/>
        <dsp:cNvSpPr/>
      </dsp:nvSpPr>
      <dsp:spPr>
        <a:xfrm>
          <a:off x="0" y="0"/>
          <a:ext cx="8229600" cy="437580"/>
        </a:xfrm>
        <a:prstGeom prst="roundRect">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cs-CZ" sz="1800" b="1" kern="1200" dirty="0"/>
            <a:t>a) památky profánní</a:t>
          </a:r>
          <a:r>
            <a:rPr lang="cs-CZ" sz="1800" kern="1200" dirty="0"/>
            <a:t>, tj. světské</a:t>
          </a:r>
          <a:endParaRPr lang="en-US" sz="1800" kern="1200" dirty="0"/>
        </a:p>
      </dsp:txBody>
      <dsp:txXfrm>
        <a:off x="21361" y="21361"/>
        <a:ext cx="8186878" cy="394858"/>
      </dsp:txXfrm>
    </dsp:sp>
    <dsp:sp modelId="{3F10BFD4-6F06-49B8-9775-9B5143B279D9}">
      <dsp:nvSpPr>
        <dsp:cNvPr id="0" name=""/>
        <dsp:cNvSpPr/>
      </dsp:nvSpPr>
      <dsp:spPr>
        <a:xfrm>
          <a:off x="0" y="494429"/>
          <a:ext cx="8229600" cy="660912"/>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cs-CZ" sz="1200" b="1" kern="1200" dirty="0"/>
            <a:t>historická jádra měst</a:t>
          </a:r>
          <a:r>
            <a:rPr lang="cs-CZ" sz="1200" kern="1200" dirty="0"/>
            <a:t> (MPR, MPZ)</a:t>
          </a:r>
          <a:endParaRPr lang="en-US" sz="1200" kern="1200" dirty="0"/>
        </a:p>
      </dsp:txBody>
      <dsp:txXfrm>
        <a:off x="32263" y="526692"/>
        <a:ext cx="8165074" cy="596386"/>
      </dsp:txXfrm>
    </dsp:sp>
    <dsp:sp modelId="{B354033C-B893-4627-8C19-37EBF5E53F00}">
      <dsp:nvSpPr>
        <dsp:cNvPr id="0" name=""/>
        <dsp:cNvSpPr/>
      </dsp:nvSpPr>
      <dsp:spPr>
        <a:xfrm>
          <a:off x="0" y="1165223"/>
          <a:ext cx="8229600" cy="704972"/>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cs-CZ" sz="1200" b="1" kern="1200" dirty="0"/>
            <a:t>historické územní celky</a:t>
          </a:r>
          <a:r>
            <a:rPr lang="cs-CZ" sz="1200" kern="1200" dirty="0"/>
            <a:t>. </a:t>
          </a:r>
          <a:r>
            <a:rPr lang="cs-CZ" sz="900" kern="1200" dirty="0"/>
            <a:t>Tuto skupinu architektonických památek tvoří z pohledu turisty nejatraktivnější objekty, které jsou charakteristické svým rozptýlením v krajině, jejíž jsou neoddělitelnou součástí. Mezi kulturně-historické památky, které dotvářejí ráz krajiny, patří </a:t>
          </a:r>
          <a:r>
            <a:rPr lang="cs-CZ" sz="900" i="1" kern="1200" dirty="0"/>
            <a:t>hrady, zámky, zříceniny, tvrze a podobné objekty.</a:t>
          </a:r>
          <a:r>
            <a:rPr lang="cs-CZ" sz="900" kern="1200" dirty="0"/>
            <a:t> </a:t>
          </a:r>
          <a:endParaRPr lang="en-US" sz="900" kern="1200" dirty="0"/>
        </a:p>
      </dsp:txBody>
      <dsp:txXfrm>
        <a:off x="34414" y="1199637"/>
        <a:ext cx="8160772" cy="636144"/>
      </dsp:txXfrm>
    </dsp:sp>
    <dsp:sp modelId="{383187D7-00FA-4689-A181-F5620140C6F2}">
      <dsp:nvSpPr>
        <dsp:cNvPr id="0" name=""/>
        <dsp:cNvSpPr/>
      </dsp:nvSpPr>
      <dsp:spPr>
        <a:xfrm>
          <a:off x="0" y="1923673"/>
          <a:ext cx="8229600" cy="660912"/>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cs-CZ" sz="1100" b="1" kern="1200"/>
            <a:t>městská architektura</a:t>
          </a:r>
          <a:r>
            <a:rPr lang="cs-CZ" sz="1100" kern="1200"/>
            <a:t> (domy a budovy)</a:t>
          </a:r>
          <a:endParaRPr lang="en-US" sz="1100" kern="1200"/>
        </a:p>
      </dsp:txBody>
      <dsp:txXfrm>
        <a:off x="32263" y="1955936"/>
        <a:ext cx="8165074" cy="596386"/>
      </dsp:txXfrm>
    </dsp:sp>
    <dsp:sp modelId="{0D7D5900-D7C8-409F-B236-DF24082EF3A2}">
      <dsp:nvSpPr>
        <dsp:cNvPr id="0" name=""/>
        <dsp:cNvSpPr/>
      </dsp:nvSpPr>
      <dsp:spPr>
        <a:xfrm>
          <a:off x="0" y="2616266"/>
          <a:ext cx="8229600" cy="660912"/>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cs-CZ" sz="1100" b="1" kern="1200"/>
            <a:t>lidová architektura</a:t>
          </a:r>
          <a:r>
            <a:rPr lang="cs-CZ" sz="1100" kern="1200"/>
            <a:t>. Jedná se především o venkovské objekty (domy, chalupy, usedlosti, venkovské statky apod.) roubeného či hrázděného typu. </a:t>
          </a:r>
          <a:endParaRPr lang="en-US" sz="1100" kern="1200"/>
        </a:p>
      </dsp:txBody>
      <dsp:txXfrm>
        <a:off x="32263" y="2648529"/>
        <a:ext cx="8165074" cy="596386"/>
      </dsp:txXfrm>
    </dsp:sp>
    <dsp:sp modelId="{5BB5C0FF-5EC4-43B2-95C3-F1DA60C99E21}">
      <dsp:nvSpPr>
        <dsp:cNvPr id="0" name=""/>
        <dsp:cNvSpPr/>
      </dsp:nvSpPr>
      <dsp:spPr>
        <a:xfrm>
          <a:off x="0" y="3308858"/>
          <a:ext cx="8229600" cy="660912"/>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cs-CZ" sz="1100" b="1" kern="1200"/>
            <a:t>technické památky</a:t>
          </a:r>
          <a:endParaRPr lang="en-US" sz="1100" kern="1200"/>
        </a:p>
      </dsp:txBody>
      <dsp:txXfrm>
        <a:off x="32263" y="3341121"/>
        <a:ext cx="8165074" cy="596386"/>
      </dsp:txXfrm>
    </dsp:sp>
    <dsp:sp modelId="{0117CCCB-1C2C-4291-9BC2-900D060B867E}">
      <dsp:nvSpPr>
        <dsp:cNvPr id="0" name=""/>
        <dsp:cNvSpPr/>
      </dsp:nvSpPr>
      <dsp:spPr>
        <a:xfrm>
          <a:off x="0" y="4001450"/>
          <a:ext cx="8229600" cy="660912"/>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cs-CZ" sz="1100" b="1" kern="1200"/>
            <a:t>vojenské památky</a:t>
          </a:r>
          <a:endParaRPr lang="en-US" sz="1100" kern="1200"/>
        </a:p>
      </dsp:txBody>
      <dsp:txXfrm>
        <a:off x="32263" y="4033713"/>
        <a:ext cx="8165074" cy="596386"/>
      </dsp:txXfrm>
    </dsp:sp>
    <dsp:sp modelId="{C9459352-E98E-4C57-B63A-F63816473DA1}">
      <dsp:nvSpPr>
        <dsp:cNvPr id="0" name=""/>
        <dsp:cNvSpPr/>
      </dsp:nvSpPr>
      <dsp:spPr>
        <a:xfrm>
          <a:off x="0" y="4682437"/>
          <a:ext cx="8229600" cy="57278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cs-CZ" sz="1100" b="1" kern="1200"/>
            <a:t>sochy, sousoší, kašny a drobná kamenická a kovová díla</a:t>
          </a:r>
          <a:endParaRPr lang="en-US" sz="1100" kern="1200"/>
        </a:p>
      </dsp:txBody>
      <dsp:txXfrm>
        <a:off x="27961" y="4710398"/>
        <a:ext cx="8173678" cy="51686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E17A8-2E47-4484-862C-D6FE7D3A6901}">
      <dsp:nvSpPr>
        <dsp:cNvPr id="0" name=""/>
        <dsp:cNvSpPr/>
      </dsp:nvSpPr>
      <dsp:spPr>
        <a:xfrm>
          <a:off x="2652165" y="556312"/>
          <a:ext cx="429662" cy="91440"/>
        </a:xfrm>
        <a:custGeom>
          <a:avLst/>
          <a:gdLst/>
          <a:ahLst/>
          <a:cxnLst/>
          <a:rect l="0" t="0" r="0" b="0"/>
          <a:pathLst>
            <a:path>
              <a:moveTo>
                <a:pt x="0" y="45720"/>
              </a:moveTo>
              <a:lnTo>
                <a:pt x="429662"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55490" y="599731"/>
        <a:ext cx="23013" cy="4602"/>
      </dsp:txXfrm>
    </dsp:sp>
    <dsp:sp modelId="{EF02EF1F-2714-46CE-8880-FD740CD05E0E}">
      <dsp:nvSpPr>
        <dsp:cNvPr id="0" name=""/>
        <dsp:cNvSpPr/>
      </dsp:nvSpPr>
      <dsp:spPr>
        <a:xfrm>
          <a:off x="652822" y="1689"/>
          <a:ext cx="2001142" cy="120068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8058" tIns="102929" rIns="98058" bIns="102929" numCol="1" spcCol="1270" anchor="ctr" anchorCtr="0">
          <a:noAutofit/>
        </a:bodyPr>
        <a:lstStyle/>
        <a:p>
          <a:pPr marL="0" lvl="0" indent="0" algn="ctr" defTabSz="577850">
            <a:lnSpc>
              <a:spcPct val="90000"/>
            </a:lnSpc>
            <a:spcBef>
              <a:spcPct val="0"/>
            </a:spcBef>
            <a:spcAft>
              <a:spcPct val="35000"/>
            </a:spcAft>
            <a:buNone/>
          </a:pPr>
          <a:r>
            <a:rPr lang="cs-CZ" sz="1300" b="1" kern="1200"/>
            <a:t>Památky komunikačního stavitelství</a:t>
          </a:r>
          <a:r>
            <a:rPr lang="cs-CZ" sz="1300" kern="1200"/>
            <a:t> (např. silniční či železniční most, lávka, viadukt, železniční trať apod.);</a:t>
          </a:r>
          <a:endParaRPr lang="en-US" sz="1300" kern="1200"/>
        </a:p>
      </dsp:txBody>
      <dsp:txXfrm>
        <a:off x="652822" y="1689"/>
        <a:ext cx="2001142" cy="1200685"/>
      </dsp:txXfrm>
    </dsp:sp>
    <dsp:sp modelId="{8B9A6DE2-7F9B-4EB9-B12C-CA1D38D8D318}">
      <dsp:nvSpPr>
        <dsp:cNvPr id="0" name=""/>
        <dsp:cNvSpPr/>
      </dsp:nvSpPr>
      <dsp:spPr>
        <a:xfrm>
          <a:off x="5113571" y="556312"/>
          <a:ext cx="429662" cy="91440"/>
        </a:xfrm>
        <a:custGeom>
          <a:avLst/>
          <a:gdLst/>
          <a:ahLst/>
          <a:cxnLst/>
          <a:rect l="0" t="0" r="0" b="0"/>
          <a:pathLst>
            <a:path>
              <a:moveTo>
                <a:pt x="0" y="45720"/>
              </a:moveTo>
              <a:lnTo>
                <a:pt x="429662"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16896" y="599731"/>
        <a:ext cx="23013" cy="4602"/>
      </dsp:txXfrm>
    </dsp:sp>
    <dsp:sp modelId="{C3A3961E-5763-4EF2-9453-B490DB5FDDC5}">
      <dsp:nvSpPr>
        <dsp:cNvPr id="0" name=""/>
        <dsp:cNvSpPr/>
      </dsp:nvSpPr>
      <dsp:spPr>
        <a:xfrm>
          <a:off x="3114228" y="1689"/>
          <a:ext cx="2001142" cy="120068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8058" tIns="102929" rIns="98058" bIns="102929" numCol="1" spcCol="1270" anchor="ctr" anchorCtr="0">
          <a:noAutofit/>
        </a:bodyPr>
        <a:lstStyle/>
        <a:p>
          <a:pPr marL="0" lvl="0" indent="0" algn="ctr" defTabSz="577850">
            <a:lnSpc>
              <a:spcPct val="90000"/>
            </a:lnSpc>
            <a:spcBef>
              <a:spcPct val="0"/>
            </a:spcBef>
            <a:spcAft>
              <a:spcPct val="35000"/>
            </a:spcAft>
            <a:buNone/>
          </a:pPr>
          <a:r>
            <a:rPr lang="cs-CZ" sz="1300" b="1" kern="1200"/>
            <a:t>Památky hornictví a hutnictví</a:t>
          </a:r>
          <a:r>
            <a:rPr lang="cs-CZ" sz="1300" kern="1200"/>
            <a:t> (např. uhelný či rudný důl, hamr, vysoká pec, huť atd.);</a:t>
          </a:r>
          <a:endParaRPr lang="en-US" sz="1300" kern="1200"/>
        </a:p>
      </dsp:txBody>
      <dsp:txXfrm>
        <a:off x="3114228" y="1689"/>
        <a:ext cx="2001142" cy="1200685"/>
      </dsp:txXfrm>
    </dsp:sp>
    <dsp:sp modelId="{5A133F10-C937-4966-9DCB-43C4341E2FF8}">
      <dsp:nvSpPr>
        <dsp:cNvPr id="0" name=""/>
        <dsp:cNvSpPr/>
      </dsp:nvSpPr>
      <dsp:spPr>
        <a:xfrm>
          <a:off x="1653394" y="1200575"/>
          <a:ext cx="4922811" cy="429662"/>
        </a:xfrm>
        <a:custGeom>
          <a:avLst/>
          <a:gdLst/>
          <a:ahLst/>
          <a:cxnLst/>
          <a:rect l="0" t="0" r="0" b="0"/>
          <a:pathLst>
            <a:path>
              <a:moveTo>
                <a:pt x="4922811" y="0"/>
              </a:moveTo>
              <a:lnTo>
                <a:pt x="4922811" y="231931"/>
              </a:lnTo>
              <a:lnTo>
                <a:pt x="0" y="231931"/>
              </a:lnTo>
              <a:lnTo>
                <a:pt x="0" y="429662"/>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91192" y="1413105"/>
        <a:ext cx="247214" cy="4602"/>
      </dsp:txXfrm>
    </dsp:sp>
    <dsp:sp modelId="{A065C047-0EB2-45C2-BBD7-32C1E5EDE40C}">
      <dsp:nvSpPr>
        <dsp:cNvPr id="0" name=""/>
        <dsp:cNvSpPr/>
      </dsp:nvSpPr>
      <dsp:spPr>
        <a:xfrm>
          <a:off x="5575634" y="1689"/>
          <a:ext cx="2001142" cy="120068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8058" tIns="102929" rIns="98058" bIns="102929" numCol="1" spcCol="1270" anchor="ctr" anchorCtr="0">
          <a:noAutofit/>
        </a:bodyPr>
        <a:lstStyle/>
        <a:p>
          <a:pPr marL="0" lvl="0" indent="0" algn="ctr" defTabSz="577850">
            <a:lnSpc>
              <a:spcPct val="90000"/>
            </a:lnSpc>
            <a:spcBef>
              <a:spcPct val="0"/>
            </a:spcBef>
            <a:spcAft>
              <a:spcPct val="35000"/>
            </a:spcAft>
            <a:buNone/>
          </a:pPr>
          <a:r>
            <a:rPr lang="cs-CZ" sz="1300" b="1" kern="1200"/>
            <a:t>Památky výroby sklářské a keramické</a:t>
          </a:r>
          <a:r>
            <a:rPr lang="cs-CZ" sz="1300" kern="1200"/>
            <a:t> (např. porcelánka, sklárna);</a:t>
          </a:r>
          <a:endParaRPr lang="en-US" sz="1300" kern="1200"/>
        </a:p>
      </dsp:txBody>
      <dsp:txXfrm>
        <a:off x="5575634" y="1689"/>
        <a:ext cx="2001142" cy="1200685"/>
      </dsp:txXfrm>
    </dsp:sp>
    <dsp:sp modelId="{3AF142BD-25EA-4F5D-8741-EAFA665C8F3A}">
      <dsp:nvSpPr>
        <dsp:cNvPr id="0" name=""/>
        <dsp:cNvSpPr/>
      </dsp:nvSpPr>
      <dsp:spPr>
        <a:xfrm>
          <a:off x="2652165" y="2217261"/>
          <a:ext cx="429662" cy="91440"/>
        </a:xfrm>
        <a:custGeom>
          <a:avLst/>
          <a:gdLst/>
          <a:ahLst/>
          <a:cxnLst/>
          <a:rect l="0" t="0" r="0" b="0"/>
          <a:pathLst>
            <a:path>
              <a:moveTo>
                <a:pt x="0" y="45720"/>
              </a:moveTo>
              <a:lnTo>
                <a:pt x="429662"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55490" y="2260680"/>
        <a:ext cx="23013" cy="4602"/>
      </dsp:txXfrm>
    </dsp:sp>
    <dsp:sp modelId="{64D63775-8898-46AC-8ABC-ECAEE52F8A80}">
      <dsp:nvSpPr>
        <dsp:cNvPr id="0" name=""/>
        <dsp:cNvSpPr/>
      </dsp:nvSpPr>
      <dsp:spPr>
        <a:xfrm>
          <a:off x="652822" y="1662638"/>
          <a:ext cx="2001142" cy="120068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8058" tIns="102929" rIns="98058" bIns="102929" numCol="1" spcCol="1270" anchor="ctr" anchorCtr="0">
          <a:noAutofit/>
        </a:bodyPr>
        <a:lstStyle/>
        <a:p>
          <a:pPr marL="0" lvl="0" indent="0" algn="ctr" defTabSz="577850">
            <a:lnSpc>
              <a:spcPct val="90000"/>
            </a:lnSpc>
            <a:spcBef>
              <a:spcPct val="0"/>
            </a:spcBef>
            <a:spcAft>
              <a:spcPct val="35000"/>
            </a:spcAft>
            <a:buNone/>
          </a:pPr>
          <a:r>
            <a:rPr lang="cs-CZ" sz="1300" b="1" kern="1200"/>
            <a:t>Památky textilní výroby</a:t>
          </a:r>
          <a:r>
            <a:rPr lang="cs-CZ" sz="1300" kern="1200"/>
            <a:t> (např. textilka, přádelna, tírna lnu);</a:t>
          </a:r>
          <a:endParaRPr lang="en-US" sz="1300" kern="1200"/>
        </a:p>
      </dsp:txBody>
      <dsp:txXfrm>
        <a:off x="652822" y="1662638"/>
        <a:ext cx="2001142" cy="1200685"/>
      </dsp:txXfrm>
    </dsp:sp>
    <dsp:sp modelId="{E018DD99-0232-4C4A-9D61-0D3146E3C23A}">
      <dsp:nvSpPr>
        <dsp:cNvPr id="0" name=""/>
        <dsp:cNvSpPr/>
      </dsp:nvSpPr>
      <dsp:spPr>
        <a:xfrm>
          <a:off x="5113571" y="2217261"/>
          <a:ext cx="429662" cy="91440"/>
        </a:xfrm>
        <a:custGeom>
          <a:avLst/>
          <a:gdLst/>
          <a:ahLst/>
          <a:cxnLst/>
          <a:rect l="0" t="0" r="0" b="0"/>
          <a:pathLst>
            <a:path>
              <a:moveTo>
                <a:pt x="0" y="45720"/>
              </a:moveTo>
              <a:lnTo>
                <a:pt x="429662"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16896" y="2260680"/>
        <a:ext cx="23013" cy="4602"/>
      </dsp:txXfrm>
    </dsp:sp>
    <dsp:sp modelId="{3DDB6CDD-756B-4373-A784-8ADF9BFB9DBA}">
      <dsp:nvSpPr>
        <dsp:cNvPr id="0" name=""/>
        <dsp:cNvSpPr/>
      </dsp:nvSpPr>
      <dsp:spPr>
        <a:xfrm>
          <a:off x="3114228" y="1662638"/>
          <a:ext cx="2001142" cy="120068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8058" tIns="102929" rIns="98058" bIns="102929" numCol="1" spcCol="1270" anchor="ctr" anchorCtr="0">
          <a:noAutofit/>
        </a:bodyPr>
        <a:lstStyle/>
        <a:p>
          <a:pPr marL="0" lvl="0" indent="0" algn="ctr" defTabSz="577850">
            <a:lnSpc>
              <a:spcPct val="90000"/>
            </a:lnSpc>
            <a:spcBef>
              <a:spcPct val="0"/>
            </a:spcBef>
            <a:spcAft>
              <a:spcPct val="35000"/>
            </a:spcAft>
            <a:buNone/>
          </a:pPr>
          <a:r>
            <a:rPr lang="cs-CZ" sz="1300" b="1" kern="1200"/>
            <a:t>Památky vodního stavitelství</a:t>
          </a:r>
          <a:r>
            <a:rPr lang="cs-CZ" sz="1300" kern="1200"/>
            <a:t> (např. vodní nádrž, vodní kanál, hráz, vodní elektrárna, přehrada);</a:t>
          </a:r>
          <a:endParaRPr lang="en-US" sz="1300" kern="1200"/>
        </a:p>
      </dsp:txBody>
      <dsp:txXfrm>
        <a:off x="3114228" y="1662638"/>
        <a:ext cx="2001142" cy="1200685"/>
      </dsp:txXfrm>
    </dsp:sp>
    <dsp:sp modelId="{38C22423-B003-496E-84A8-BDECC733F9A5}">
      <dsp:nvSpPr>
        <dsp:cNvPr id="0" name=""/>
        <dsp:cNvSpPr/>
      </dsp:nvSpPr>
      <dsp:spPr>
        <a:xfrm>
          <a:off x="1653394" y="2861524"/>
          <a:ext cx="4922811" cy="429662"/>
        </a:xfrm>
        <a:custGeom>
          <a:avLst/>
          <a:gdLst/>
          <a:ahLst/>
          <a:cxnLst/>
          <a:rect l="0" t="0" r="0" b="0"/>
          <a:pathLst>
            <a:path>
              <a:moveTo>
                <a:pt x="4922811" y="0"/>
              </a:moveTo>
              <a:lnTo>
                <a:pt x="4922811" y="231931"/>
              </a:lnTo>
              <a:lnTo>
                <a:pt x="0" y="231931"/>
              </a:lnTo>
              <a:lnTo>
                <a:pt x="0" y="429662"/>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91192" y="3074054"/>
        <a:ext cx="247214" cy="4602"/>
      </dsp:txXfrm>
    </dsp:sp>
    <dsp:sp modelId="{03FF8E85-CA53-4366-9A89-835A61D9B648}">
      <dsp:nvSpPr>
        <dsp:cNvPr id="0" name=""/>
        <dsp:cNvSpPr/>
      </dsp:nvSpPr>
      <dsp:spPr>
        <a:xfrm>
          <a:off x="5575634" y="1662638"/>
          <a:ext cx="2001142" cy="120068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8058" tIns="102929" rIns="98058" bIns="102929" numCol="1" spcCol="1270" anchor="ctr" anchorCtr="0">
          <a:noAutofit/>
        </a:bodyPr>
        <a:lstStyle/>
        <a:p>
          <a:pPr marL="0" lvl="0" indent="0" algn="ctr" defTabSz="577850">
            <a:lnSpc>
              <a:spcPct val="90000"/>
            </a:lnSpc>
            <a:spcBef>
              <a:spcPct val="0"/>
            </a:spcBef>
            <a:spcAft>
              <a:spcPct val="35000"/>
            </a:spcAft>
            <a:buNone/>
          </a:pPr>
          <a:r>
            <a:rPr lang="cs-CZ" sz="1300" b="1" kern="1200"/>
            <a:t>Památky zpracování zemědělských produktů</a:t>
          </a:r>
          <a:r>
            <a:rPr lang="cs-CZ" sz="1300" kern="1200"/>
            <a:t> (např. větrný mlýn, vodní mlýn, pivovar, sýpka);</a:t>
          </a:r>
          <a:endParaRPr lang="en-US" sz="1300" kern="1200"/>
        </a:p>
      </dsp:txBody>
      <dsp:txXfrm>
        <a:off x="5575634" y="1662638"/>
        <a:ext cx="2001142" cy="1200685"/>
      </dsp:txXfrm>
    </dsp:sp>
    <dsp:sp modelId="{6D83141D-3D74-4D90-8784-0451BFE73A4B}">
      <dsp:nvSpPr>
        <dsp:cNvPr id="0" name=""/>
        <dsp:cNvSpPr/>
      </dsp:nvSpPr>
      <dsp:spPr>
        <a:xfrm>
          <a:off x="652822" y="3323587"/>
          <a:ext cx="2001142" cy="120068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8058" tIns="102929" rIns="98058" bIns="102929" numCol="1" spcCol="1270" anchor="ctr" anchorCtr="0">
          <a:noAutofit/>
        </a:bodyPr>
        <a:lstStyle/>
        <a:p>
          <a:pPr marL="0" lvl="0" indent="0" algn="ctr" defTabSz="577850">
            <a:lnSpc>
              <a:spcPct val="90000"/>
            </a:lnSpc>
            <a:spcBef>
              <a:spcPct val="0"/>
            </a:spcBef>
            <a:spcAft>
              <a:spcPct val="35000"/>
            </a:spcAft>
            <a:buNone/>
          </a:pPr>
          <a:r>
            <a:rPr lang="cs-CZ" sz="1300" b="1" kern="1200"/>
            <a:t>Ostatní technické památky</a:t>
          </a:r>
          <a:r>
            <a:rPr lang="cs-CZ" sz="1300" kern="1200"/>
            <a:t> (např. vysílač, papírna, mincovna, bludiště, kolonáda, výstaviště, rozhledna).</a:t>
          </a:r>
          <a:endParaRPr lang="en-US" sz="1300" kern="1200"/>
        </a:p>
      </dsp:txBody>
      <dsp:txXfrm>
        <a:off x="652822" y="3323587"/>
        <a:ext cx="2001142" cy="120068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EBC1DA-DA68-447C-B064-CFD8D6C6A00E}" type="datetimeFigureOut">
              <a:rPr lang="cs-CZ" smtClean="0"/>
              <a:t>23.2.2022</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0A3D88-D876-4FDB-A4CA-2084DE7F8413}" type="slidenum">
              <a:rPr lang="cs-CZ" smtClean="0"/>
              <a:t>‹#›</a:t>
            </a:fld>
            <a:endParaRPr lang="cs-CZ"/>
          </a:p>
        </p:txBody>
      </p:sp>
    </p:spTree>
    <p:extLst>
      <p:ext uri="{BB962C8B-B14F-4D97-AF65-F5344CB8AC3E}">
        <p14:creationId xmlns:p14="http://schemas.microsoft.com/office/powerpoint/2010/main" val="556141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1D5344E6-869F-4D04-A9DA-1FA56FA2A672}" type="slidenum">
              <a:rPr lang="cs-CZ" altLang="cs-CZ" smtClean="0"/>
              <a:pPr eaLnBrk="1" hangingPunct="1">
                <a:spcBef>
                  <a:spcPct val="0"/>
                </a:spcBef>
              </a:pPr>
              <a:t>20</a:t>
            </a:fld>
            <a:endParaRPr lang="cs-CZ" altLang="cs-CZ"/>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endParaRPr lang="cs-CZ" altLang="cs-CZ">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59748"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21C45D6-9A5E-4554-A75E-F5000C55C3E8}" type="slidenum">
              <a:rPr lang="cs-CZ" altLang="cs-CZ" smtClean="0">
                <a:latin typeface="Arial" charset="0"/>
              </a:rPr>
              <a:pPr eaLnBrk="1" hangingPunct="1">
                <a:spcBef>
                  <a:spcPct val="0"/>
                </a:spcBef>
              </a:pPr>
              <a:t>33</a:t>
            </a:fld>
            <a:endParaRPr lang="cs-CZ" altLang="cs-CZ">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10A3D88-D876-4FDB-A4CA-2084DE7F8413}" type="slidenum">
              <a:rPr lang="cs-CZ" smtClean="0"/>
              <a:t>120</a:t>
            </a:fld>
            <a:endParaRPr lang="cs-CZ"/>
          </a:p>
        </p:txBody>
      </p:sp>
    </p:spTree>
    <p:extLst>
      <p:ext uri="{BB962C8B-B14F-4D97-AF65-F5344CB8AC3E}">
        <p14:creationId xmlns:p14="http://schemas.microsoft.com/office/powerpoint/2010/main" val="2578074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10A3D88-D876-4FDB-A4CA-2084DE7F8413}" type="slidenum">
              <a:rPr lang="cs-CZ" smtClean="0"/>
              <a:t>134</a:t>
            </a:fld>
            <a:endParaRPr lang="cs-CZ"/>
          </a:p>
        </p:txBody>
      </p:sp>
    </p:spTree>
    <p:extLst>
      <p:ext uri="{BB962C8B-B14F-4D97-AF65-F5344CB8AC3E}">
        <p14:creationId xmlns:p14="http://schemas.microsoft.com/office/powerpoint/2010/main" val="96877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812AB1FC-6644-4DB3-AEFF-0FF10FB93507}" type="datetimeFigureOut">
              <a:rPr lang="cs-CZ" smtClean="0"/>
              <a:t>23.2.2022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89B5671-9EAB-4565-9872-1963DABD1A96}" type="slidenum">
              <a:rPr lang="cs-CZ" smtClean="0"/>
              <a:t>‹#›</a:t>
            </a:fld>
            <a:endParaRPr lang="cs-CZ"/>
          </a:p>
        </p:txBody>
      </p:sp>
    </p:spTree>
    <p:extLst>
      <p:ext uri="{BB962C8B-B14F-4D97-AF65-F5344CB8AC3E}">
        <p14:creationId xmlns:p14="http://schemas.microsoft.com/office/powerpoint/2010/main" val="3060836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812AB1FC-6644-4DB3-AEFF-0FF10FB93507}" type="datetimeFigureOut">
              <a:rPr lang="cs-CZ" smtClean="0"/>
              <a:t>23.2.2022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89B5671-9EAB-4565-9872-1963DABD1A96}" type="slidenum">
              <a:rPr lang="cs-CZ" smtClean="0"/>
              <a:t>‹#›</a:t>
            </a:fld>
            <a:endParaRPr lang="cs-CZ"/>
          </a:p>
        </p:txBody>
      </p:sp>
    </p:spTree>
    <p:extLst>
      <p:ext uri="{BB962C8B-B14F-4D97-AF65-F5344CB8AC3E}">
        <p14:creationId xmlns:p14="http://schemas.microsoft.com/office/powerpoint/2010/main" val="660424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812AB1FC-6644-4DB3-AEFF-0FF10FB93507}" type="datetimeFigureOut">
              <a:rPr lang="cs-CZ" smtClean="0"/>
              <a:t>23.2.2022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89B5671-9EAB-4565-9872-1963DABD1A96}" type="slidenum">
              <a:rPr lang="cs-CZ" smtClean="0"/>
              <a:t>‹#›</a:t>
            </a:fld>
            <a:endParaRPr lang="cs-CZ"/>
          </a:p>
        </p:txBody>
      </p:sp>
    </p:spTree>
    <p:extLst>
      <p:ext uri="{BB962C8B-B14F-4D97-AF65-F5344CB8AC3E}">
        <p14:creationId xmlns:p14="http://schemas.microsoft.com/office/powerpoint/2010/main" val="1031630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812AB1FC-6644-4DB3-AEFF-0FF10FB93507}" type="datetimeFigureOut">
              <a:rPr lang="cs-CZ" smtClean="0"/>
              <a:t>23.2.2022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89B5671-9EAB-4565-9872-1963DABD1A96}" type="slidenum">
              <a:rPr lang="cs-CZ" smtClean="0"/>
              <a:t>‹#›</a:t>
            </a:fld>
            <a:endParaRPr lang="cs-CZ"/>
          </a:p>
        </p:txBody>
      </p:sp>
    </p:spTree>
    <p:extLst>
      <p:ext uri="{BB962C8B-B14F-4D97-AF65-F5344CB8AC3E}">
        <p14:creationId xmlns:p14="http://schemas.microsoft.com/office/powerpoint/2010/main" val="3337055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812AB1FC-6644-4DB3-AEFF-0FF10FB93507}" type="datetimeFigureOut">
              <a:rPr lang="cs-CZ" smtClean="0"/>
              <a:t>23.2.2022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89B5671-9EAB-4565-9872-1963DABD1A96}" type="slidenum">
              <a:rPr lang="cs-CZ" smtClean="0"/>
              <a:t>‹#›</a:t>
            </a:fld>
            <a:endParaRPr lang="cs-CZ"/>
          </a:p>
        </p:txBody>
      </p:sp>
    </p:spTree>
    <p:extLst>
      <p:ext uri="{BB962C8B-B14F-4D97-AF65-F5344CB8AC3E}">
        <p14:creationId xmlns:p14="http://schemas.microsoft.com/office/powerpoint/2010/main" val="1875614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812AB1FC-6644-4DB3-AEFF-0FF10FB93507}" type="datetimeFigureOut">
              <a:rPr lang="cs-CZ" smtClean="0"/>
              <a:t>23.2.2022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389B5671-9EAB-4565-9872-1963DABD1A96}" type="slidenum">
              <a:rPr lang="cs-CZ" smtClean="0"/>
              <a:t>‹#›</a:t>
            </a:fld>
            <a:endParaRPr lang="cs-CZ"/>
          </a:p>
        </p:txBody>
      </p:sp>
    </p:spTree>
    <p:extLst>
      <p:ext uri="{BB962C8B-B14F-4D97-AF65-F5344CB8AC3E}">
        <p14:creationId xmlns:p14="http://schemas.microsoft.com/office/powerpoint/2010/main" val="354251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812AB1FC-6644-4DB3-AEFF-0FF10FB93507}" type="datetimeFigureOut">
              <a:rPr lang="cs-CZ" smtClean="0"/>
              <a:t>23.2.2022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389B5671-9EAB-4565-9872-1963DABD1A96}" type="slidenum">
              <a:rPr lang="cs-CZ" smtClean="0"/>
              <a:t>‹#›</a:t>
            </a:fld>
            <a:endParaRPr lang="cs-CZ"/>
          </a:p>
        </p:txBody>
      </p:sp>
    </p:spTree>
    <p:extLst>
      <p:ext uri="{BB962C8B-B14F-4D97-AF65-F5344CB8AC3E}">
        <p14:creationId xmlns:p14="http://schemas.microsoft.com/office/powerpoint/2010/main" val="531835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812AB1FC-6644-4DB3-AEFF-0FF10FB93507}" type="datetimeFigureOut">
              <a:rPr lang="cs-CZ" smtClean="0"/>
              <a:t>23.2.2022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389B5671-9EAB-4565-9872-1963DABD1A96}" type="slidenum">
              <a:rPr lang="cs-CZ" smtClean="0"/>
              <a:t>‹#›</a:t>
            </a:fld>
            <a:endParaRPr lang="cs-CZ"/>
          </a:p>
        </p:txBody>
      </p:sp>
    </p:spTree>
    <p:extLst>
      <p:ext uri="{BB962C8B-B14F-4D97-AF65-F5344CB8AC3E}">
        <p14:creationId xmlns:p14="http://schemas.microsoft.com/office/powerpoint/2010/main" val="2177782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812AB1FC-6644-4DB3-AEFF-0FF10FB93507}" type="datetimeFigureOut">
              <a:rPr lang="cs-CZ" smtClean="0"/>
              <a:t>23.2.2022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389B5671-9EAB-4565-9872-1963DABD1A96}" type="slidenum">
              <a:rPr lang="cs-CZ" smtClean="0"/>
              <a:t>‹#›</a:t>
            </a:fld>
            <a:endParaRPr lang="cs-CZ"/>
          </a:p>
        </p:txBody>
      </p:sp>
    </p:spTree>
    <p:extLst>
      <p:ext uri="{BB962C8B-B14F-4D97-AF65-F5344CB8AC3E}">
        <p14:creationId xmlns:p14="http://schemas.microsoft.com/office/powerpoint/2010/main" val="466195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812AB1FC-6644-4DB3-AEFF-0FF10FB93507}" type="datetimeFigureOut">
              <a:rPr lang="cs-CZ" smtClean="0"/>
              <a:t>23.2.2022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389B5671-9EAB-4565-9872-1963DABD1A96}" type="slidenum">
              <a:rPr lang="cs-CZ" smtClean="0"/>
              <a:t>‹#›</a:t>
            </a:fld>
            <a:endParaRPr lang="cs-CZ"/>
          </a:p>
        </p:txBody>
      </p:sp>
    </p:spTree>
    <p:extLst>
      <p:ext uri="{BB962C8B-B14F-4D97-AF65-F5344CB8AC3E}">
        <p14:creationId xmlns:p14="http://schemas.microsoft.com/office/powerpoint/2010/main" val="1521028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812AB1FC-6644-4DB3-AEFF-0FF10FB93507}" type="datetimeFigureOut">
              <a:rPr lang="cs-CZ" smtClean="0"/>
              <a:t>23.2.2022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389B5671-9EAB-4565-9872-1963DABD1A96}" type="slidenum">
              <a:rPr lang="cs-CZ" smtClean="0"/>
              <a:t>‹#›</a:t>
            </a:fld>
            <a:endParaRPr lang="cs-CZ"/>
          </a:p>
        </p:txBody>
      </p:sp>
    </p:spTree>
    <p:extLst>
      <p:ext uri="{BB962C8B-B14F-4D97-AF65-F5344CB8AC3E}">
        <p14:creationId xmlns:p14="http://schemas.microsoft.com/office/powerpoint/2010/main" val="1256555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2AB1FC-6644-4DB3-AEFF-0FF10FB93507}" type="datetimeFigureOut">
              <a:rPr lang="cs-CZ" smtClean="0"/>
              <a:t>23.2.2022</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9B5671-9EAB-4565-9872-1963DABD1A96}" type="slidenum">
              <a:rPr lang="cs-CZ" smtClean="0"/>
              <a:t>‹#›</a:t>
            </a:fld>
            <a:endParaRPr lang="cs-CZ"/>
          </a:p>
        </p:txBody>
      </p:sp>
    </p:spTree>
    <p:extLst>
      <p:ext uri="{BB962C8B-B14F-4D97-AF65-F5344CB8AC3E}">
        <p14:creationId xmlns:p14="http://schemas.microsoft.com/office/powerpoint/2010/main" val="12921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hyperlink" Target="http://www.accka.cz/" TargetMode="External"/><Relationship Id="rId3" Type="http://schemas.openxmlformats.org/officeDocument/2006/relationships/hyperlink" Target="http://www.mundo.cz/rusko/ermitaz" TargetMode="External"/><Relationship Id="rId7" Type="http://schemas.openxmlformats.org/officeDocument/2006/relationships/image" Target="../media/image79.jpeg"/><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hyperlink" Target="http://www.mundo.cz/sites/default/files/images/rusko-pobalti/rusko-petrohrad-ermitaz.jpg" TargetMode="External"/><Relationship Id="rId11" Type="http://schemas.openxmlformats.org/officeDocument/2006/relationships/image" Target="../media/image81.png"/><Relationship Id="rId5" Type="http://schemas.openxmlformats.org/officeDocument/2006/relationships/image" Target="../media/image78.png"/><Relationship Id="rId10" Type="http://schemas.openxmlformats.org/officeDocument/2006/relationships/hyperlink" Target="http://www.mundo.cz/pojisteni-ck" TargetMode="External"/><Relationship Id="rId4" Type="http://schemas.openxmlformats.org/officeDocument/2006/relationships/hyperlink" Target="http://www.mundo.cz/" TargetMode="External"/><Relationship Id="rId9" Type="http://schemas.openxmlformats.org/officeDocument/2006/relationships/image" Target="../media/image80.png"/></Relationships>
</file>

<file path=ppt/slides/_rels/slide10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https://www.google.com/url?sa=i&amp;url=https://www.artfund.org/whats-on/museums-and-galleries/tate-britain&amp;psig=AOvVaw1kO7HqNn5qy7Z4fYxtD9Gb&amp;ust=1582294196490000&amp;source=images&amp;cd=vfe&amp;ved=0CAIQjRxqFwoTCLjC9byn4OcCFQAAAAAdAAAAABAD"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https://www.google.com/url?sa=i&amp;url=https://www.frekvence1.cz/clanky/zpravy/trebic-chce-opustit-svetovou-organizaci-pamatek-unesco-radnice-nevidi-zadny-prinos.shtml&amp;psig=AOvVaw3zoq-D7lXj4VU62IIjRkqj&amp;ust=1582294439032000&amp;source=images&amp;cd=vfe&amp;ved=0CAIQjRxqFwoTCMj0wLKo4OcCFQAAAAAdAAAAABAD"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12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s://www.google.com/url?sa=i&amp;url=https://ct24.ceskatelevize.cz/regiony/2643404-jicin-dal-povede-maly-z-ano-opozice-ale-volby-napadla-a-pripravuje-ustavni-stiznost&amp;psig=AOvVaw3zKES5nxgADkCsUKHctBo1&amp;ust=1582293763262000&amp;source=images&amp;cd=vfe&amp;ved=0CAIQjRxqFwoTCPCCpual4OcCFQAAAAAdAAAAABAJ"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s://www.google.com/url?sa=i&amp;url=https://www.turistika.cz/mista/vinarska-obec-pavlov/detail&amp;psig=AOvVaw0v3csUz3TWzhaPXK1rATe3&amp;ust=1582293929961000&amp;source=images&amp;cd=vfe&amp;ved=0CAIQjRxqFwoTCJi80rqm4OcCFQAAAAAdAAAAABAD"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95.x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normAutofit fontScale="90000"/>
          </a:bodyPr>
          <a:lstStyle/>
          <a:p>
            <a:pPr eaLnBrk="1" hangingPunct="1"/>
            <a:r>
              <a:rPr lang="cs-CZ" altLang="cs-CZ" sz="4000" dirty="0"/>
              <a:t>přednáška II </a:t>
            </a:r>
            <a:br>
              <a:rPr lang="cs-CZ" altLang="cs-CZ" sz="4000" dirty="0"/>
            </a:br>
            <a:r>
              <a:rPr lang="cs-CZ" altLang="cs-CZ" sz="3100" dirty="0"/>
              <a:t>Geografická analýza nabídky cestovního ruchu I </a:t>
            </a:r>
            <a:br>
              <a:rPr lang="cs-CZ" altLang="cs-CZ" sz="3100" dirty="0"/>
            </a:br>
            <a:r>
              <a:rPr lang="cs-CZ" altLang="cs-CZ" sz="3100" b="1" dirty="0"/>
              <a:t>Lokalizační předpoklady a faktory cestovního ruchu</a:t>
            </a:r>
            <a:r>
              <a:rPr lang="cs-CZ" altLang="cs-CZ" sz="3100" dirty="0"/>
              <a:t>  </a:t>
            </a:r>
          </a:p>
        </p:txBody>
      </p:sp>
      <p:sp>
        <p:nvSpPr>
          <p:cNvPr id="3075" name="Rectangle 3"/>
          <p:cNvSpPr>
            <a:spLocks noGrp="1" noChangeArrowheads="1"/>
          </p:cNvSpPr>
          <p:nvPr>
            <p:ph type="subTitle" idx="1"/>
          </p:nvPr>
        </p:nvSpPr>
        <p:spPr/>
        <p:txBody>
          <a:bodyPr/>
          <a:lstStyle/>
          <a:p>
            <a:pPr eaLnBrk="1" hangingPunct="1"/>
            <a:endParaRPr lang="cs-CZ" altLang="cs-CZ" dirty="0"/>
          </a:p>
          <a:p>
            <a:pPr eaLnBrk="1" hangingPunct="1"/>
            <a:endParaRPr lang="cs-CZ" altLang="cs-CZ" dirty="0"/>
          </a:p>
          <a:p>
            <a:pPr eaLnBrk="1" hangingPunct="1"/>
            <a:r>
              <a:rPr lang="cs-CZ" altLang="cs-CZ" dirty="0"/>
              <a:t>Geografie cestovního ruchu</a:t>
            </a:r>
          </a:p>
        </p:txBody>
      </p:sp>
    </p:spTree>
    <p:extLst>
      <p:ext uri="{BB962C8B-B14F-4D97-AF65-F5344CB8AC3E}">
        <p14:creationId xmlns:p14="http://schemas.microsoft.com/office/powerpoint/2010/main" val="3829634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body" idx="1"/>
          </p:nvPr>
        </p:nvSpPr>
        <p:spPr>
          <a:xfrm>
            <a:off x="457200" y="1166018"/>
            <a:ext cx="8229600" cy="4525963"/>
          </a:xfrm>
        </p:spPr>
        <p:style>
          <a:lnRef idx="1">
            <a:schemeClr val="accent2"/>
          </a:lnRef>
          <a:fillRef idx="2">
            <a:schemeClr val="accent2"/>
          </a:fillRef>
          <a:effectRef idx="1">
            <a:schemeClr val="accent2"/>
          </a:effectRef>
          <a:fontRef idx="minor">
            <a:schemeClr val="dk1"/>
          </a:fontRef>
        </p:style>
        <p:txBody>
          <a:bodyPr/>
          <a:lstStyle/>
          <a:p>
            <a:pPr eaLnBrk="1" hangingPunct="1">
              <a:lnSpc>
                <a:spcPct val="90000"/>
              </a:lnSpc>
              <a:buFontTx/>
              <a:buNone/>
            </a:pPr>
            <a:r>
              <a:rPr lang="cs-CZ" altLang="cs-CZ" sz="2400" b="1" i="1"/>
              <a:t>Morfologické makroformy</a:t>
            </a:r>
            <a:r>
              <a:rPr lang="cs-CZ" altLang="cs-CZ" sz="2400"/>
              <a:t> (velehory, vrchoviny, roviny) mají schopnost vyvolat zájem obyvatel z morfologicky odlišných území. Z jednotlivých charakteristik či prvků reliéfu jsou z hlediska výběru a realizace rekreačních a turistických aktivit uváděny zpravidla jako nejvýznamnější:</a:t>
            </a:r>
          </a:p>
          <a:p>
            <a:pPr eaLnBrk="1" hangingPunct="1">
              <a:lnSpc>
                <a:spcPct val="90000"/>
              </a:lnSpc>
            </a:pPr>
            <a:r>
              <a:rPr lang="cs-CZ" altLang="cs-CZ" sz="2400"/>
              <a:t>formy povrchu (určují základní typ rekreačního využití);</a:t>
            </a:r>
          </a:p>
          <a:p>
            <a:pPr eaLnBrk="1" hangingPunct="1">
              <a:lnSpc>
                <a:spcPct val="90000"/>
              </a:lnSpc>
            </a:pPr>
            <a:r>
              <a:rPr lang="cs-CZ" altLang="cs-CZ" sz="2400"/>
              <a:t>výšková poloha;</a:t>
            </a:r>
          </a:p>
          <a:p>
            <a:pPr eaLnBrk="1" hangingPunct="1">
              <a:lnSpc>
                <a:spcPct val="90000"/>
              </a:lnSpc>
            </a:pPr>
            <a:r>
              <a:rPr lang="cs-CZ" altLang="cs-CZ" sz="2400"/>
              <a:t>vertikální členitost reliéfu (sklonitost, reliéfová energie);</a:t>
            </a:r>
          </a:p>
          <a:p>
            <a:pPr eaLnBrk="1" hangingPunct="1">
              <a:lnSpc>
                <a:spcPct val="90000"/>
              </a:lnSpc>
            </a:pPr>
            <a:r>
              <a:rPr lang="cs-CZ" altLang="cs-CZ" sz="2400"/>
              <a:t>horizontální členitost reliéfu (hustota říční sítě, délka údolí);</a:t>
            </a:r>
          </a:p>
          <a:p>
            <a:pPr eaLnBrk="1" hangingPunct="1">
              <a:lnSpc>
                <a:spcPct val="90000"/>
              </a:lnSpc>
            </a:pPr>
            <a:r>
              <a:rPr lang="cs-CZ" altLang="cs-CZ" sz="2400"/>
              <a:t>expozice.</a:t>
            </a:r>
          </a:p>
          <a:p>
            <a:pPr eaLnBrk="1" hangingPunct="1">
              <a:lnSpc>
                <a:spcPct val="90000"/>
              </a:lnSpc>
            </a:pPr>
            <a:endParaRPr lang="cs-CZ" altLang="cs-CZ" sz="2400"/>
          </a:p>
        </p:txBody>
      </p:sp>
    </p:spTree>
    <p:extLst>
      <p:ext uri="{BB962C8B-B14F-4D97-AF65-F5344CB8AC3E}">
        <p14:creationId xmlns:p14="http://schemas.microsoft.com/office/powerpoint/2010/main" val="309411016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 name="Nadpis 1"/>
          <p:cNvSpPr>
            <a:spLocks noGrp="1"/>
          </p:cNvSpPr>
          <p:nvPr>
            <p:ph type="title"/>
          </p:nvPr>
        </p:nvSpPr>
        <p:spPr/>
        <p:txBody>
          <a:bodyPr/>
          <a:lstStyle/>
          <a:p>
            <a:endParaRPr lang="cs-CZ" altLang="cs-CZ"/>
          </a:p>
        </p:txBody>
      </p:sp>
      <p:pic>
        <p:nvPicPr>
          <p:cNvPr id="1035" name="Picture 16" descr="Zobrazit deta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6632"/>
            <a:ext cx="8687999" cy="65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6" name="Rectangle 17">
            <a:hlinkClick r:id="rId3" tooltip="Další"/>
          </p:cNvPr>
          <p:cNvSpPr>
            <a:spLocks noChangeArrowheads="1"/>
          </p:cNvSpPr>
          <p:nvPr/>
        </p:nvSpPr>
        <p:spPr bwMode="auto">
          <a:xfrm>
            <a:off x="0" y="13689013"/>
            <a:ext cx="3802063" cy="0"/>
          </a:xfrm>
          <a:prstGeom prst="rect">
            <a:avLst/>
          </a:prstGeom>
          <a:solidFill>
            <a:srgbClr val="EEEEE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201549"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r>
              <a:rPr lang="cs-CZ" altLang="cs-CZ" sz="900">
                <a:solidFill>
                  <a:srgbClr val="48341B"/>
                </a:solidFill>
              </a:rPr>
              <a:t>Galerie Ermitáž</a:t>
            </a:r>
            <a:endParaRPr lang="cs-CZ" altLang="cs-CZ" sz="800">
              <a:solidFill>
                <a:srgbClr val="000000"/>
              </a:solidFill>
            </a:endParaRPr>
          </a:p>
          <a:p>
            <a:endParaRPr lang="cs-CZ" altLang="cs-CZ"/>
          </a:p>
        </p:txBody>
      </p:sp>
      <p:pic>
        <p:nvPicPr>
          <p:cNvPr id="1037" name="Picture 3" descr="logo CK Mundo">
            <a:hlinkClick r:id="rId4" tooltip="Přejít na úvodní stranu"/>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0" y="-119216488"/>
            <a:ext cx="28575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8" descr="Galerie Ermitáž">
            <a:hlinkClick r:id="rId6" tooltip="Zobrazit detail"/>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00" y="-97018475"/>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9" descr="logo Asociace českých cestovních kanceláří a agentur">
            <a:hlinkClick r:id="rId8" tooltip="Zobrazit bližší informace"/>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 y="-79213075"/>
            <a:ext cx="5715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0" descr="logo České podnikatelské pojišťovny">
            <a:hlinkClick r:id="rId10" tooltip="Zobrazit bližší informace"/>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100" y="-78555850"/>
            <a:ext cx="609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559163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NYC - Guggenheim Muse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549275"/>
            <a:ext cx="8731250" cy="583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321573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tate galery">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3" y="1340768"/>
            <a:ext cx="8955616" cy="504000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6804248" y="476672"/>
            <a:ext cx="1293303" cy="369332"/>
          </a:xfrm>
          <a:prstGeom prst="rect">
            <a:avLst/>
          </a:prstGeom>
        </p:spPr>
        <p:txBody>
          <a:bodyPr wrap="none">
            <a:spAutoFit/>
          </a:bodyPr>
          <a:lstStyle/>
          <a:p>
            <a:r>
              <a:rPr lang="cs-CZ" dirty="0" err="1"/>
              <a:t>Tate</a:t>
            </a:r>
            <a:r>
              <a:rPr lang="cs-CZ" dirty="0"/>
              <a:t> </a:t>
            </a:r>
            <a:r>
              <a:rPr lang="cs-CZ" dirty="0" err="1"/>
              <a:t>Gallery</a:t>
            </a:r>
            <a:endParaRPr lang="cs-CZ" dirty="0"/>
          </a:p>
        </p:txBody>
      </p:sp>
    </p:spTree>
    <p:extLst>
      <p:ext uri="{BB962C8B-B14F-4D97-AF65-F5344CB8AC3E}">
        <p14:creationId xmlns:p14="http://schemas.microsoft.com/office/powerpoint/2010/main" val="300535653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Nadpis 1"/>
          <p:cNvSpPr>
            <a:spLocks noGrp="1"/>
          </p:cNvSpPr>
          <p:nvPr>
            <p:ph type="title"/>
          </p:nvPr>
        </p:nvSpPr>
        <p:spPr/>
        <p:txBody>
          <a:bodyPr>
            <a:noAutofit/>
          </a:bodyPr>
          <a:lstStyle/>
          <a:p>
            <a:r>
              <a:rPr lang="cs-CZ" altLang="cs-CZ" sz="3600" dirty="0"/>
              <a:t>České a slovenské památky zapsané na seznamu světového dědictví UNESCO</a:t>
            </a:r>
          </a:p>
        </p:txBody>
      </p:sp>
    </p:spTree>
    <p:extLst>
      <p:ext uri="{BB962C8B-B14F-4D97-AF65-F5344CB8AC3E}">
        <p14:creationId xmlns:p14="http://schemas.microsoft.com/office/powerpoint/2010/main" val="28861813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5A0586CA-BF15-43F4-877C-E84A4E0E0E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43" r="3923" b="-1"/>
          <a:stretch/>
        </p:blipFill>
        <p:spPr bwMode="auto">
          <a:xfrm>
            <a:off x="20" y="10"/>
            <a:ext cx="9143980" cy="6857990"/>
          </a:xfrm>
          <a:prstGeom prst="rect">
            <a:avLst/>
          </a:prstGeom>
          <a:solidFill>
            <a:srgbClr val="FFFFFF"/>
          </a:solidFill>
        </p:spPr>
      </p:pic>
    </p:spTree>
    <p:extLst>
      <p:ext uri="{BB962C8B-B14F-4D97-AF65-F5344CB8AC3E}">
        <p14:creationId xmlns:p14="http://schemas.microsoft.com/office/powerpoint/2010/main" val="306793150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305366BE-1CAD-41DF-9D5F-D27095395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06" r="4960" b="-1"/>
          <a:stretch/>
        </p:blipFill>
        <p:spPr bwMode="auto">
          <a:xfrm>
            <a:off x="20" y="10"/>
            <a:ext cx="9143980" cy="6857990"/>
          </a:xfrm>
          <a:prstGeom prst="rect">
            <a:avLst/>
          </a:prstGeom>
          <a:solidFill>
            <a:srgbClr val="FFFFFF"/>
          </a:solidFill>
        </p:spPr>
      </p:pic>
    </p:spTree>
    <p:extLst>
      <p:ext uri="{BB962C8B-B14F-4D97-AF65-F5344CB8AC3E}">
        <p14:creationId xmlns:p14="http://schemas.microsoft.com/office/powerpoint/2010/main" val="21605676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EBC7FBD7-A948-4959-8CD3-5CA1011D3A0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195" r="2139"/>
          <a:stretch/>
        </p:blipFill>
        <p:spPr bwMode="auto">
          <a:xfrm>
            <a:off x="20" y="10"/>
            <a:ext cx="9143980" cy="6857990"/>
          </a:xfrm>
          <a:prstGeom prst="rect">
            <a:avLst/>
          </a:prstGeom>
          <a:solidFill>
            <a:srgbClr val="FFFFFF"/>
          </a:solidFill>
        </p:spPr>
      </p:pic>
    </p:spTree>
    <p:extLst>
      <p:ext uri="{BB962C8B-B14F-4D97-AF65-F5344CB8AC3E}">
        <p14:creationId xmlns:p14="http://schemas.microsoft.com/office/powerpoint/2010/main" val="395984955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3B5432DB-D682-4005-B5F8-033ADDE364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30" r="10269" b="-1"/>
          <a:stretch/>
        </p:blipFill>
        <p:spPr bwMode="auto">
          <a:xfrm>
            <a:off x="20" y="10"/>
            <a:ext cx="9143980" cy="6857990"/>
          </a:xfrm>
          <a:prstGeom prst="rect">
            <a:avLst/>
          </a:prstGeom>
          <a:solidFill>
            <a:srgbClr val="FFFFFF"/>
          </a:solidFill>
        </p:spPr>
      </p:pic>
    </p:spTree>
    <p:extLst>
      <p:ext uri="{BB962C8B-B14F-4D97-AF65-F5344CB8AC3E}">
        <p14:creationId xmlns:p14="http://schemas.microsoft.com/office/powerpoint/2010/main" val="115791852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třebíč">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00" r="-1" b="-1"/>
          <a:stretch/>
        </p:blipFill>
        <p:spPr bwMode="auto">
          <a:xfrm>
            <a:off x="20" y="10"/>
            <a:ext cx="9143980" cy="6857990"/>
          </a:xfrm>
          <a:prstGeom prst="rect">
            <a:avLst/>
          </a:prstGeom>
          <a:solidFill>
            <a:srgbClr val="FFFFFF"/>
          </a:solidFill>
        </p:spPr>
      </p:pic>
    </p:spTree>
    <p:extLst>
      <p:ext uri="{BB962C8B-B14F-4D97-AF65-F5344CB8AC3E}">
        <p14:creationId xmlns:p14="http://schemas.microsoft.com/office/powerpoint/2010/main" val="22646642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DFED6F62-474C-420D-96AC-E70837BD21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8625"/>
            <a:ext cx="9144000" cy="5999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564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cs-CZ" altLang="cs-CZ"/>
              <a:t>Hodnocení atraktivity reliéfu </a:t>
            </a:r>
          </a:p>
        </p:txBody>
      </p:sp>
      <p:sp>
        <p:nvSpPr>
          <p:cNvPr id="16387" name="Rectangle 3"/>
          <p:cNvSpPr>
            <a:spLocks noGrp="1" noChangeArrowheads="1"/>
          </p:cNvSpPr>
          <p:nvPr>
            <p:ph type="body" idx="1"/>
          </p:nvPr>
        </p:nvSpPr>
        <p:spPr/>
        <p:txBody>
          <a:bodyPr/>
          <a:lstStyle/>
          <a:p>
            <a:pPr marL="609600" indent="-609600" eaLnBrk="1" hangingPunct="1">
              <a:lnSpc>
                <a:spcPct val="90000"/>
              </a:lnSpc>
            </a:pPr>
            <a:r>
              <a:rPr lang="cs-CZ" altLang="cs-CZ" sz="2400" b="1" i="1"/>
              <a:t>Reliéf málo atraktivní</a:t>
            </a:r>
            <a:r>
              <a:rPr lang="cs-CZ" altLang="cs-CZ" sz="2400"/>
              <a:t> reprezentuje většinu našich nížinných oblastí. Je charakterizovaný krajinou monotónností, bez výraznějších výškových rozdílů, výjimku z tohoto pravidla tvoří ojediněle chráněné přírodní útvary geneticky vysázené na přesypové písky ( Polabí, povodí Lužnice, dolní tok Moravy). V negativním smyslu se v cestovním ruchu nížinné krajiny projevují rozsáhlé plochy zamokřených říčních ploch. Krajina se v maximální míře využívá  pro hospodářskou činnost na poli.  Cestovní ruch využívá zdroje termálních vod a dobré podmínky pro rybolov. </a:t>
            </a:r>
            <a:endParaRPr lang="cs-CZ" altLang="cs-CZ" sz="2400" dirty="0"/>
          </a:p>
        </p:txBody>
      </p:sp>
    </p:spTree>
    <p:extLst>
      <p:ext uri="{BB962C8B-B14F-4D97-AF65-F5344CB8AC3E}">
        <p14:creationId xmlns:p14="http://schemas.microsoft.com/office/powerpoint/2010/main" val="215406899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40236C2E-6D1F-46E5-90A6-565A4F08D98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0664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FA8AACD0-CF3B-4FAB-AC7E-1A6D4CD70A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32656"/>
            <a:ext cx="8352000" cy="626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76191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h_3"/>
          <p:cNvPicPr>
            <a:picLocks noChangeAspect="1" noChangeArrowheads="1"/>
          </p:cNvPicPr>
          <p:nvPr/>
        </p:nvPicPr>
        <p:blipFill rotWithShape="1">
          <a:blip r:embed="rId2">
            <a:extLst>
              <a:ext uri="{28A0092B-C50C-407E-A947-70E740481C1C}">
                <a14:useLocalDpi xmlns:a14="http://schemas.microsoft.com/office/drawing/2010/main" val="0"/>
              </a:ext>
            </a:extLst>
          </a:blip>
          <a:srcRect l="-141" t="2772" r="141" b="3646"/>
          <a:stretch/>
        </p:blipFill>
        <p:spPr bwMode="auto">
          <a:xfrm>
            <a:off x="35496" y="548680"/>
            <a:ext cx="9021647" cy="59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640490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8CE1048A-EF7E-4895-AAC1-E2E52EF4DF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38048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Nadpis 1"/>
          <p:cNvSpPr>
            <a:spLocks noGrp="1"/>
          </p:cNvSpPr>
          <p:nvPr>
            <p:ph type="title"/>
          </p:nvPr>
        </p:nvSpPr>
        <p:spPr>
          <a:xfrm>
            <a:off x="905424" y="-315416"/>
            <a:ext cx="8229600" cy="1143000"/>
          </a:xfrm>
        </p:spPr>
        <p:txBody>
          <a:bodyPr anchor="ctr">
            <a:normAutofit/>
          </a:bodyPr>
          <a:lstStyle/>
          <a:p>
            <a:r>
              <a:rPr lang="cs-CZ" altLang="cs-CZ" sz="2800" b="1" dirty="0" err="1"/>
              <a:t>Vlkolínec</a:t>
            </a:r>
            <a:r>
              <a:rPr lang="cs-CZ" altLang="cs-CZ" b="1" dirty="0"/>
              <a:t> </a:t>
            </a:r>
            <a:r>
              <a:rPr lang="cs-CZ" altLang="cs-CZ" sz="2400" b="1" dirty="0"/>
              <a:t>(</a:t>
            </a:r>
            <a:r>
              <a:rPr lang="cs-CZ" altLang="cs-CZ" sz="2400" b="1" dirty="0" err="1"/>
              <a:t>Liptov</a:t>
            </a:r>
            <a:r>
              <a:rPr lang="cs-CZ" altLang="cs-CZ" sz="2400" b="1" dirty="0"/>
              <a:t>)</a:t>
            </a:r>
          </a:p>
        </p:txBody>
      </p:sp>
      <p:pic>
        <p:nvPicPr>
          <p:cNvPr id="3074" name="Picture 2">
            <a:extLst>
              <a:ext uri="{FF2B5EF4-FFF2-40B4-BE49-F238E27FC236}">
                <a16:creationId xmlns:a16="http://schemas.microsoft.com/office/drawing/2014/main" id="{248E6C8C-CA89-4342-935A-B1389103AAA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36712"/>
            <a:ext cx="9144000" cy="6094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4406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D4D3F314-7E58-4785-909E-43F622B20E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533400"/>
            <a:ext cx="8918294" cy="61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15954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Nadpis 1"/>
          <p:cNvSpPr>
            <a:spLocks noGrp="1"/>
          </p:cNvSpPr>
          <p:nvPr>
            <p:ph type="title"/>
          </p:nvPr>
        </p:nvSpPr>
        <p:spPr>
          <a:xfrm>
            <a:off x="457200" y="117256"/>
            <a:ext cx="8229600" cy="1143000"/>
          </a:xfrm>
        </p:spPr>
        <p:txBody>
          <a:bodyPr/>
          <a:lstStyle/>
          <a:p>
            <a:r>
              <a:rPr lang="cs-CZ" altLang="cs-CZ" sz="2000" b="1" dirty="0"/>
              <a:t>Dřevěný kostel </a:t>
            </a:r>
            <a:r>
              <a:rPr lang="cs-CZ" altLang="cs-CZ" sz="2000" b="1" dirty="0" err="1"/>
              <a:t>Tvrdošín</a:t>
            </a:r>
            <a:r>
              <a:rPr lang="cs-CZ" altLang="cs-CZ" sz="2000" b="1" dirty="0"/>
              <a:t> </a:t>
            </a:r>
            <a:r>
              <a:rPr lang="cs-CZ" altLang="cs-CZ" sz="1800" dirty="0"/>
              <a:t>(na severu Žilinského kraje)</a:t>
            </a:r>
          </a:p>
        </p:txBody>
      </p:sp>
      <p:pic>
        <p:nvPicPr>
          <p:cNvPr id="140291" name="Picture 2" descr="Dřevěný kostel Tvrdoší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490" y="980728"/>
            <a:ext cx="8417020" cy="56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637843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uská Bystrá, cerkva sv. Mikuláša">
            <a:extLst>
              <a:ext uri="{FF2B5EF4-FFF2-40B4-BE49-F238E27FC236}">
                <a16:creationId xmlns:a16="http://schemas.microsoft.com/office/drawing/2014/main" id="{303A85C8-B8D9-4ECB-B958-0C9E041EAB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836712"/>
            <a:ext cx="8544182" cy="568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A1E5A25B-7105-47F4-B049-F1403E09BF91}"/>
              </a:ext>
            </a:extLst>
          </p:cNvPr>
          <p:cNvSpPr txBox="1"/>
          <p:nvPr/>
        </p:nvSpPr>
        <p:spPr>
          <a:xfrm>
            <a:off x="107505" y="188640"/>
            <a:ext cx="8712968" cy="369332"/>
          </a:xfrm>
          <a:prstGeom prst="rect">
            <a:avLst/>
          </a:prstGeom>
          <a:noFill/>
        </p:spPr>
        <p:txBody>
          <a:bodyPr wrap="square">
            <a:spAutoFit/>
          </a:bodyPr>
          <a:lstStyle/>
          <a:p>
            <a:pPr algn="l"/>
            <a:r>
              <a:rPr lang="cs-CZ" b="1" i="0" dirty="0">
                <a:effectLst/>
                <a:latin typeface="georgia" panose="02040502050405020303" pitchFamily="18" charset="0"/>
              </a:rPr>
              <a:t>Dřevěný kostel (cerkev) sv. </a:t>
            </a:r>
            <a:r>
              <a:rPr lang="cs-CZ" b="1" i="0" dirty="0" err="1">
                <a:effectLst/>
                <a:latin typeface="georgia" panose="02040502050405020303" pitchFamily="18" charset="0"/>
              </a:rPr>
              <a:t>Mikuláša</a:t>
            </a:r>
            <a:r>
              <a:rPr lang="cs-CZ" b="1" i="0" dirty="0">
                <a:effectLst/>
                <a:latin typeface="georgia" panose="02040502050405020303" pitchFamily="18" charset="0"/>
              </a:rPr>
              <a:t> v Ruské Bystré, Vihorlatské vrchy</a:t>
            </a:r>
          </a:p>
        </p:txBody>
      </p:sp>
    </p:spTree>
    <p:extLst>
      <p:ext uri="{BB962C8B-B14F-4D97-AF65-F5344CB8AC3E}">
        <p14:creationId xmlns:p14="http://schemas.microsoft.com/office/powerpoint/2010/main" val="340265822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1AC3D5DC-2661-4664-9B47-A54D5DD6A5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1352"/>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20807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Leutschau - Rathaus und Do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465" y="513328"/>
            <a:ext cx="8805023" cy="58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673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2" name="Rectangle 4">
            <a:extLst>
              <a:ext uri="{FF2B5EF4-FFF2-40B4-BE49-F238E27FC236}">
                <a16:creationId xmlns:a16="http://schemas.microsoft.com/office/drawing/2014/main" id="{A04E34D0-B2B3-4376-A693-560B10FB11AD}"/>
              </a:ext>
            </a:extLst>
          </p:cNvPr>
          <p:cNvGraphicFramePr/>
          <p:nvPr>
            <p:extLst>
              <p:ext uri="{D42A27DB-BD31-4B8C-83A1-F6EECF244321}">
                <p14:modId xmlns:p14="http://schemas.microsoft.com/office/powerpoint/2010/main" val="2600574169"/>
              </p:ext>
            </p:extLst>
          </p:nvPr>
        </p:nvGraphicFramePr>
        <p:xfrm>
          <a:off x="457200" y="1166018"/>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8815661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Zobrazit zdrojový obrázek">
            <a:extLst>
              <a:ext uri="{FF2B5EF4-FFF2-40B4-BE49-F238E27FC236}">
                <a16:creationId xmlns:a16="http://schemas.microsoft.com/office/drawing/2014/main" id="{20BFEC5F-8C38-4671-876C-46DF9FD4EC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780" y="116632"/>
            <a:ext cx="90551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10814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75268F01-D94C-4BD5-B20F-9FC539E5C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3784"/>
            <a:ext cx="9144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a:extLst>
              <a:ext uri="{FF2B5EF4-FFF2-40B4-BE49-F238E27FC236}">
                <a16:creationId xmlns:a16="http://schemas.microsoft.com/office/drawing/2014/main" id="{F1333DF4-F927-4BAD-870B-3D70D31A32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548680"/>
            <a:ext cx="1892495" cy="12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65398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Nadpis 1"/>
          <p:cNvSpPr>
            <a:spLocks noGrp="1"/>
          </p:cNvSpPr>
          <p:nvPr>
            <p:ph type="title"/>
          </p:nvPr>
        </p:nvSpPr>
        <p:spPr/>
        <p:txBody>
          <a:bodyPr/>
          <a:lstStyle/>
          <a:p>
            <a:r>
              <a:rPr lang="cs-CZ" altLang="cs-CZ" sz="2800" b="1"/>
              <a:t>Dřevěný kostelík v Hronseku </a:t>
            </a:r>
            <a:r>
              <a:rPr lang="cs-CZ" altLang="cs-CZ" sz="2000" b="1"/>
              <a:t>(Kremnické vrchy)</a:t>
            </a:r>
          </a:p>
        </p:txBody>
      </p:sp>
      <p:pic>
        <p:nvPicPr>
          <p:cNvPr id="145411" name="Picture 2" descr="http://www.travelguide.sk/userfiles/stays/dreveny_artikularny_kostol_hronsek_1423730999_exterier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027113"/>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768936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787EE79E-5179-4D0F-B9DB-2E43EB15B9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60867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petra13_b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260350"/>
            <a:ext cx="9066213" cy="604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968987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Nadpis 1"/>
          <p:cNvSpPr>
            <a:spLocks noGrp="1"/>
          </p:cNvSpPr>
          <p:nvPr>
            <p:ph type="title"/>
          </p:nvPr>
        </p:nvSpPr>
        <p:spPr>
          <a:xfrm>
            <a:off x="539552" y="-243408"/>
            <a:ext cx="8229600" cy="1143000"/>
          </a:xfrm>
        </p:spPr>
        <p:txBody>
          <a:bodyPr/>
          <a:lstStyle/>
          <a:p>
            <a:r>
              <a:rPr lang="cs-CZ" altLang="cs-CZ" sz="3200" b="1" dirty="0"/>
              <a:t>město Rhodos</a:t>
            </a:r>
          </a:p>
        </p:txBody>
      </p:sp>
      <p:pic>
        <p:nvPicPr>
          <p:cNvPr id="146435" name="Picture 2" descr="http://www.unescopamatky.cz/pic/2015-02-09rhodes-214040-1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836712"/>
            <a:ext cx="8746089" cy="58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448575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Nadpis 1"/>
          <p:cNvSpPr>
            <a:spLocks noGrp="1"/>
          </p:cNvSpPr>
          <p:nvPr>
            <p:ph type="title"/>
          </p:nvPr>
        </p:nvSpPr>
        <p:spPr>
          <a:xfrm>
            <a:off x="546100" y="-387424"/>
            <a:ext cx="8229600" cy="1143000"/>
          </a:xfrm>
        </p:spPr>
        <p:txBody>
          <a:bodyPr/>
          <a:lstStyle/>
          <a:p>
            <a:r>
              <a:rPr lang="cs-CZ" altLang="cs-CZ" sz="2800" b="1" dirty="0"/>
              <a:t>Korfu</a:t>
            </a:r>
          </a:p>
        </p:txBody>
      </p:sp>
      <p:pic>
        <p:nvPicPr>
          <p:cNvPr id="3074" name="Picture 2">
            <a:extLst>
              <a:ext uri="{FF2B5EF4-FFF2-40B4-BE49-F238E27FC236}">
                <a16:creationId xmlns:a16="http://schemas.microsoft.com/office/drawing/2014/main" id="{BE203591-23FF-4203-899E-DB0506A85F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026368"/>
            <a:ext cx="762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Zobrazit zdrojový obrázek">
            <a:extLst>
              <a:ext uri="{FF2B5EF4-FFF2-40B4-BE49-F238E27FC236}">
                <a16:creationId xmlns:a16="http://schemas.microsoft.com/office/drawing/2014/main" id="{629A1A8A-3CC9-43B8-A729-614B88424B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6317" y="332656"/>
            <a:ext cx="2302405" cy="2520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Zobrazit zdrojový obrázek">
            <a:extLst>
              <a:ext uri="{FF2B5EF4-FFF2-40B4-BE49-F238E27FC236}">
                <a16:creationId xmlns:a16="http://schemas.microsoft.com/office/drawing/2014/main" id="{094FBEF4-8836-4EAC-B0F2-3E91EDD8D9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936" y="381000"/>
            <a:ext cx="3780000" cy="25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33700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Nadpis 1"/>
          <p:cNvSpPr>
            <a:spLocks noGrp="1"/>
          </p:cNvSpPr>
          <p:nvPr>
            <p:ph type="title"/>
          </p:nvPr>
        </p:nvSpPr>
        <p:spPr>
          <a:xfrm>
            <a:off x="539552" y="-243408"/>
            <a:ext cx="8229600" cy="1143000"/>
          </a:xfrm>
        </p:spPr>
        <p:txBody>
          <a:bodyPr anchor="ctr">
            <a:normAutofit/>
          </a:bodyPr>
          <a:lstStyle/>
          <a:p>
            <a:r>
              <a:rPr lang="cs-CZ" altLang="cs-CZ" sz="2400" b="1" dirty="0"/>
              <a:t>Zámek  Fontainebleau </a:t>
            </a:r>
            <a:r>
              <a:rPr lang="cs-CZ" altLang="cs-CZ" sz="2000" dirty="0"/>
              <a:t>(jižně od Paříže)</a:t>
            </a:r>
          </a:p>
        </p:txBody>
      </p:sp>
      <p:pic>
        <p:nvPicPr>
          <p:cNvPr id="5122" name="Picture 2" descr="Zobrazit zdrojový obrázek">
            <a:extLst>
              <a:ext uri="{FF2B5EF4-FFF2-40B4-BE49-F238E27FC236}">
                <a16:creationId xmlns:a16="http://schemas.microsoft.com/office/drawing/2014/main" id="{A36ACE81-9564-42A7-AA9B-EB31849101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4731"/>
            <a:ext cx="9144000" cy="6116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68735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395288" y="0"/>
            <a:ext cx="8229600" cy="1143000"/>
          </a:xfrm>
        </p:spPr>
        <p:txBody>
          <a:bodyPr/>
          <a:lstStyle/>
          <a:p>
            <a:pPr eaLnBrk="1" hangingPunct="1"/>
            <a:r>
              <a:rPr lang="cs-CZ" altLang="cs-CZ" sz="2000" b="1"/>
              <a:t>Dubrovník</a:t>
            </a:r>
          </a:p>
        </p:txBody>
      </p:sp>
      <p:pic>
        <p:nvPicPr>
          <p:cNvPr id="88067" name="Picture 3" descr="dubrovnik_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908050"/>
            <a:ext cx="8709025"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380130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Nadpis 1"/>
          <p:cNvSpPr>
            <a:spLocks noGrp="1"/>
          </p:cNvSpPr>
          <p:nvPr>
            <p:ph type="title"/>
          </p:nvPr>
        </p:nvSpPr>
        <p:spPr/>
        <p:txBody>
          <a:bodyPr/>
          <a:lstStyle/>
          <a:p>
            <a:r>
              <a:rPr lang="cs-CZ" altLang="cs-CZ" b="1" dirty="0"/>
              <a:t>Poutní místa</a:t>
            </a:r>
          </a:p>
        </p:txBody>
      </p:sp>
      <p:sp>
        <p:nvSpPr>
          <p:cNvPr id="149507" name="Zástupný symbol pro obsah 2"/>
          <p:cNvSpPr>
            <a:spLocks noGrp="1"/>
          </p:cNvSpPr>
          <p:nvPr>
            <p:ph idx="1"/>
          </p:nvPr>
        </p:nvSpPr>
        <p:spPr/>
        <p:txBody>
          <a:bodyPr/>
          <a:lstStyle/>
          <a:p>
            <a:endParaRPr lang="cs-CZ" altLang="cs-CZ" dirty="0"/>
          </a:p>
        </p:txBody>
      </p:sp>
    </p:spTree>
    <p:extLst>
      <p:ext uri="{BB962C8B-B14F-4D97-AF65-F5344CB8AC3E}">
        <p14:creationId xmlns:p14="http://schemas.microsoft.com/office/powerpoint/2010/main" val="1956971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1143000"/>
          </a:xfrm>
        </p:spPr>
        <p:txBody>
          <a:bodyPr anchor="ctr">
            <a:normAutofit/>
          </a:bodyPr>
          <a:lstStyle/>
          <a:p>
            <a:pPr eaLnBrk="1" hangingPunct="1">
              <a:lnSpc>
                <a:spcPct val="90000"/>
              </a:lnSpc>
            </a:pPr>
            <a:r>
              <a:rPr lang="cs-CZ" altLang="cs-CZ" sz="3700"/>
              <a:t>Podnebí</a:t>
            </a:r>
            <a:br>
              <a:rPr lang="cs-CZ" altLang="cs-CZ" sz="3700"/>
            </a:br>
            <a:endParaRPr lang="cs-CZ" altLang="cs-CZ" sz="3700"/>
          </a:p>
        </p:txBody>
      </p:sp>
      <p:graphicFrame>
        <p:nvGraphicFramePr>
          <p:cNvPr id="18437" name="Rectangle 3">
            <a:extLst>
              <a:ext uri="{FF2B5EF4-FFF2-40B4-BE49-F238E27FC236}">
                <a16:creationId xmlns:a16="http://schemas.microsoft.com/office/drawing/2014/main" id="{54A9F718-554D-4DAE-A429-A7E915686246}"/>
              </a:ext>
            </a:extLst>
          </p:cNvPr>
          <p:cNvGraphicFramePr/>
          <p:nvPr>
            <p:extLst>
              <p:ext uri="{D42A27DB-BD31-4B8C-83A1-F6EECF244321}">
                <p14:modId xmlns:p14="http://schemas.microsoft.com/office/powerpoint/2010/main" val="2280303485"/>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053593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Velehrad - obecní úř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404664"/>
            <a:ext cx="9177378" cy="61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640492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Nadpis 1"/>
          <p:cNvSpPr>
            <a:spLocks noGrp="1"/>
          </p:cNvSpPr>
          <p:nvPr>
            <p:ph type="title"/>
          </p:nvPr>
        </p:nvSpPr>
        <p:spPr>
          <a:xfrm>
            <a:off x="611188" y="260350"/>
            <a:ext cx="8229600" cy="1143000"/>
          </a:xfrm>
        </p:spPr>
        <p:txBody>
          <a:bodyPr>
            <a:normAutofit/>
          </a:bodyPr>
          <a:lstStyle/>
          <a:p>
            <a:r>
              <a:rPr lang="cs-CZ" altLang="cs-CZ" sz="2400" b="1" dirty="0"/>
              <a:t>Santiago de </a:t>
            </a:r>
            <a:r>
              <a:rPr lang="cs-CZ" altLang="cs-CZ" sz="2400" b="1" dirty="0" err="1"/>
              <a:t>Compostela</a:t>
            </a:r>
            <a:r>
              <a:rPr lang="cs-CZ" altLang="cs-CZ" sz="2400" b="1" dirty="0"/>
              <a:t> </a:t>
            </a:r>
            <a:r>
              <a:rPr lang="cs-CZ" altLang="cs-CZ" sz="2000" dirty="0"/>
              <a:t>(</a:t>
            </a:r>
            <a:r>
              <a:rPr lang="cs-CZ" altLang="cs-CZ" sz="2000" dirty="0" err="1"/>
              <a:t>sz</a:t>
            </a:r>
            <a:r>
              <a:rPr lang="cs-CZ" altLang="cs-CZ" sz="2000" dirty="0"/>
              <a:t>. Španělska)</a:t>
            </a:r>
          </a:p>
        </p:txBody>
      </p:sp>
      <p:pic>
        <p:nvPicPr>
          <p:cNvPr id="5122" name="Picture 2">
            <a:extLst>
              <a:ext uri="{FF2B5EF4-FFF2-40B4-BE49-F238E27FC236}">
                <a16:creationId xmlns:a16="http://schemas.microsoft.com/office/drawing/2014/main" id="{BB0FDE68-2C92-4190-94AB-C3AD8445AF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372" y="1053368"/>
            <a:ext cx="8729108" cy="56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8369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Nadpis 1"/>
          <p:cNvSpPr>
            <a:spLocks noGrp="1"/>
          </p:cNvSpPr>
          <p:nvPr>
            <p:ph type="title"/>
          </p:nvPr>
        </p:nvSpPr>
        <p:spPr>
          <a:xfrm>
            <a:off x="457200" y="274638"/>
            <a:ext cx="8229600" cy="1143000"/>
          </a:xfrm>
        </p:spPr>
        <p:txBody>
          <a:bodyPr anchor="ctr">
            <a:normAutofit/>
          </a:bodyPr>
          <a:lstStyle/>
          <a:p>
            <a:r>
              <a:rPr lang="cs-CZ" altLang="cs-CZ" b="1" err="1"/>
              <a:t>Lumbini</a:t>
            </a:r>
            <a:r>
              <a:rPr lang="cs-CZ" altLang="cs-CZ" b="1"/>
              <a:t> – místo narození ……..</a:t>
            </a:r>
          </a:p>
        </p:txBody>
      </p:sp>
      <p:pic>
        <p:nvPicPr>
          <p:cNvPr id="153603" name="Picture 2" descr="Budova chránící pozůstatky chrámu královny Máji s terasovitým jezírkem, po levé straně Ašókův sloup"/>
          <p:cNvPicPr>
            <a:picLocks noChangeAspect="1" noChangeArrowheads="1"/>
          </p:cNvPicPr>
          <p:nvPr/>
        </p:nvPicPr>
        <p:blipFill rotWithShape="1">
          <a:blip r:embed="rId2">
            <a:extLst>
              <a:ext uri="{28A0092B-C50C-407E-A947-70E740481C1C}">
                <a14:useLocalDpi xmlns:a14="http://schemas.microsoft.com/office/drawing/2010/main" val="0"/>
              </a:ext>
            </a:extLst>
          </a:blip>
          <a:srcRect b="26672"/>
          <a:stretch/>
        </p:blipFill>
        <p:spPr bwMode="auto">
          <a:xfrm>
            <a:off x="35496" y="1412776"/>
            <a:ext cx="9033358" cy="49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323508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The Holy Mosque in Mecc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476250"/>
            <a:ext cx="8093075" cy="608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155566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Zobrazit zdrojový obrázek">
            <a:extLst>
              <a:ext uri="{FF2B5EF4-FFF2-40B4-BE49-F238E27FC236}">
                <a16:creationId xmlns:a16="http://schemas.microsoft.com/office/drawing/2014/main" id="{3095BE20-C078-4F98-9171-92D56216A7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9143980" cy="6857990"/>
          </a:xfrm>
          <a:prstGeom prst="rect">
            <a:avLst/>
          </a:prstGeom>
          <a:solidFill>
            <a:srgbClr val="FFFFFF"/>
          </a:solidFill>
        </p:spPr>
      </p:pic>
    </p:spTree>
    <p:extLst>
      <p:ext uri="{BB962C8B-B14F-4D97-AF65-F5344CB8AC3E}">
        <p14:creationId xmlns:p14="http://schemas.microsoft.com/office/powerpoint/2010/main" val="36473265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Nadpis 1"/>
          <p:cNvSpPr>
            <a:spLocks noGrp="1"/>
          </p:cNvSpPr>
          <p:nvPr>
            <p:ph type="title"/>
          </p:nvPr>
        </p:nvSpPr>
        <p:spPr/>
        <p:txBody>
          <a:bodyPr>
            <a:normAutofit/>
          </a:bodyPr>
          <a:lstStyle/>
          <a:p>
            <a:r>
              <a:rPr lang="cs-CZ" altLang="cs-CZ" sz="2400" b="1" dirty="0"/>
              <a:t>Černá Madona - </a:t>
            </a:r>
            <a:r>
              <a:rPr lang="cs-CZ" altLang="cs-CZ" sz="2400" b="1" dirty="0" err="1"/>
              <a:t>Czestochowa</a:t>
            </a:r>
            <a:endParaRPr lang="cs-CZ" altLang="cs-CZ" sz="2400" b="1" dirty="0"/>
          </a:p>
        </p:txBody>
      </p:sp>
      <p:pic>
        <p:nvPicPr>
          <p:cNvPr id="156675" name="Picture 2" descr="https://upload.wikimedia.org/wikipedia/commons/5/51/Blackmadonna.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052736"/>
            <a:ext cx="4320001" cy="57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2">
            <a:extLst>
              <a:ext uri="{FF2B5EF4-FFF2-40B4-BE49-F238E27FC236}">
                <a16:creationId xmlns:a16="http://schemas.microsoft.com/office/drawing/2014/main" id="{E0F928F6-16E8-4797-B0EC-CAF3C91511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124744"/>
            <a:ext cx="4286604" cy="56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07929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Nadpis 1"/>
          <p:cNvSpPr>
            <a:spLocks noGrp="1"/>
          </p:cNvSpPr>
          <p:nvPr>
            <p:ph type="title"/>
          </p:nvPr>
        </p:nvSpPr>
        <p:spPr>
          <a:xfrm>
            <a:off x="3779912" y="-387424"/>
            <a:ext cx="6192688" cy="1143000"/>
          </a:xfrm>
        </p:spPr>
        <p:txBody>
          <a:bodyPr>
            <a:normAutofit/>
          </a:bodyPr>
          <a:lstStyle/>
          <a:p>
            <a:r>
              <a:rPr lang="cs-CZ" altLang="cs-CZ" sz="1600" b="1" dirty="0"/>
              <a:t>Hronský </a:t>
            </a:r>
            <a:r>
              <a:rPr lang="cs-CZ" altLang="cs-CZ" sz="1600" b="1" dirty="0" err="1"/>
              <a:t>Beňadík</a:t>
            </a:r>
            <a:r>
              <a:rPr lang="cs-CZ" altLang="cs-CZ" sz="1600" b="1" dirty="0"/>
              <a:t> (okr. </a:t>
            </a:r>
            <a:r>
              <a:rPr lang="cs-CZ" altLang="cs-CZ" sz="1600" b="1" dirty="0" err="1"/>
              <a:t>Žarnovica</a:t>
            </a:r>
            <a:r>
              <a:rPr lang="cs-CZ" altLang="cs-CZ" sz="1600" b="1" dirty="0"/>
              <a:t>)</a:t>
            </a:r>
          </a:p>
        </p:txBody>
      </p:sp>
      <p:pic>
        <p:nvPicPr>
          <p:cNvPr id="21506" name="Picture 2" descr="See the source image">
            <a:extLst>
              <a:ext uri="{FF2B5EF4-FFF2-40B4-BE49-F238E27FC236}">
                <a16:creationId xmlns:a16="http://schemas.microsoft.com/office/drawing/2014/main" id="{9C4F8E29-6090-468D-93E4-D8C4808B1B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5" y="189376"/>
            <a:ext cx="4301000" cy="662400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66E73F9C-4E25-46ED-B6F5-DDFCB35B55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32656"/>
            <a:ext cx="4300302" cy="64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80803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0AF79E-D68E-4884-8C0F-14E357C6000C}"/>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6DC1CC9F-4BCF-4BA4-BBE2-896201C6812F}"/>
              </a:ext>
            </a:extLst>
          </p:cNvPr>
          <p:cNvSpPr>
            <a:spLocks noGrp="1"/>
          </p:cNvSpPr>
          <p:nvPr>
            <p:ph idx="1"/>
          </p:nvPr>
        </p:nvSpPr>
        <p:spPr/>
        <p:txBody>
          <a:bodyPr/>
          <a:lstStyle/>
          <a:p>
            <a:r>
              <a:rPr lang="cs-CZ" dirty="0"/>
              <a:t>Děkuji za pozornost</a:t>
            </a:r>
          </a:p>
        </p:txBody>
      </p:sp>
    </p:spTree>
    <p:extLst>
      <p:ext uri="{BB962C8B-B14F-4D97-AF65-F5344CB8AC3E}">
        <p14:creationId xmlns:p14="http://schemas.microsoft.com/office/powerpoint/2010/main" val="3164148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fontScale="90000"/>
          </a:bodyPr>
          <a:lstStyle/>
          <a:p>
            <a:pPr eaLnBrk="1" hangingPunct="1"/>
            <a:r>
              <a:rPr lang="cs-CZ" altLang="cs-CZ" sz="4000"/>
              <a:t>Vodstvo</a:t>
            </a:r>
            <a:br>
              <a:rPr lang="cs-CZ" altLang="cs-CZ" sz="4000"/>
            </a:br>
            <a:endParaRPr lang="cs-CZ" altLang="cs-CZ" sz="4000"/>
          </a:p>
        </p:txBody>
      </p:sp>
      <p:sp>
        <p:nvSpPr>
          <p:cNvPr id="19459" name="Rectangle 3"/>
          <p:cNvSpPr>
            <a:spLocks noGrp="1" noChangeArrowheads="1"/>
          </p:cNvSpPr>
          <p:nvPr>
            <p:ph type="body" idx="1"/>
          </p:nvPr>
        </p:nvSpPr>
        <p:spPr/>
        <p:txBody>
          <a:bodyPr>
            <a:normAutofit lnSpcReduction="10000"/>
          </a:bodyPr>
          <a:lstStyle/>
          <a:p>
            <a:pPr eaLnBrk="1" hangingPunct="1"/>
            <a:r>
              <a:rPr lang="cs-CZ" altLang="cs-CZ" dirty="0"/>
              <a:t>Hydrologické podmínky mají jeden z rozhodujících vlivů na lokalizaci, určení rozsahu, intenzity a směru turistických proudů a rekreačních pobytů (např. v ČR je více než 27 % turistické a rekreační ubytovací základny </a:t>
            </a:r>
            <a:r>
              <a:rPr lang="cs-CZ" altLang="cs-CZ" sz="2400" dirty="0"/>
              <a:t>(tj. hromadná ubytovací zařízení, individuální ubytovací zařízení + objekty druhého bydlení) </a:t>
            </a:r>
            <a:r>
              <a:rPr lang="cs-CZ" altLang="cs-CZ" dirty="0"/>
              <a:t>soustředěno kolem vodních ploch a toků, v Chorvatsku více než 75 % ubytovacích kapacit leží u moře, ve Francii kolem 55 %, v Německu přes 30 %). </a:t>
            </a:r>
          </a:p>
        </p:txBody>
      </p:sp>
    </p:spTree>
    <p:extLst>
      <p:ext uri="{BB962C8B-B14F-4D97-AF65-F5344CB8AC3E}">
        <p14:creationId xmlns:p14="http://schemas.microsoft.com/office/powerpoint/2010/main" val="2649260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body" idx="1"/>
          </p:nvPr>
        </p:nvSpPr>
        <p:spPr>
          <a:xfrm>
            <a:off x="468313" y="1196975"/>
            <a:ext cx="8229600" cy="4525963"/>
          </a:xfrm>
        </p:spPr>
        <p:txBody>
          <a:bodyPr/>
          <a:lstStyle/>
          <a:p>
            <a:pPr eaLnBrk="1" hangingPunct="1">
              <a:lnSpc>
                <a:spcPct val="80000"/>
              </a:lnSpc>
            </a:pPr>
            <a:r>
              <a:rPr lang="cs-CZ" altLang="cs-CZ" sz="2400" dirty="0"/>
              <a:t>Ze všech povrchových vod zdrojů má největší význam </a:t>
            </a:r>
            <a:r>
              <a:rPr lang="cs-CZ" altLang="cs-CZ" sz="2400" b="1" dirty="0"/>
              <a:t>moře</a:t>
            </a:r>
            <a:r>
              <a:rPr lang="cs-CZ" altLang="cs-CZ" sz="2400" dirty="0"/>
              <a:t>, které je využíváno především pro dlouhodobé rekreační pobyty. Moře má zpravidla vedoucí postavení v domácím cestovním ruchu i u zemí s méně vhodnými klimatickými podmínkami. Řeky a vnitrozemské vodní plochy jsou využívány převážně pro krátkodobou rekreaci (zvláště víkendovou v blízkosti velkých měst a aglomerací). </a:t>
            </a:r>
            <a:r>
              <a:rPr lang="cs-CZ" altLang="cs-CZ" sz="2400" b="1" i="1" dirty="0"/>
              <a:t>Povrchové vody </a:t>
            </a:r>
            <a:r>
              <a:rPr lang="cs-CZ" altLang="cs-CZ" sz="2400" i="1" dirty="0"/>
              <a:t>se p</a:t>
            </a:r>
            <a:r>
              <a:rPr lang="cs-CZ" altLang="cs-CZ" sz="2400" dirty="0"/>
              <a:t>odílejí na liniovém rozmístění cestovního ruchu. Podporují rozvoj cestovního ruchu v letní sezóně u moře, v okolí vodních toků, přírodních a umělých vodních nádrží. Tato situace je typická pro teplé měsíce roku v mírném a subtropickém pásmu. Podobně, jako u mořských pláží dominuje letní rekreace také při větších vnitřních jezerech, umělých vodních nádržích a rekreačně a sportovně využitelných řekách.</a:t>
            </a:r>
          </a:p>
        </p:txBody>
      </p:sp>
    </p:spTree>
    <p:extLst>
      <p:ext uri="{BB962C8B-B14F-4D97-AF65-F5344CB8AC3E}">
        <p14:creationId xmlns:p14="http://schemas.microsoft.com/office/powerpoint/2010/main" val="1075680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cs-CZ" altLang="cs-CZ"/>
              <a:t>Rostlinstvo </a:t>
            </a:r>
          </a:p>
        </p:txBody>
      </p:sp>
      <p:sp>
        <p:nvSpPr>
          <p:cNvPr id="21507" name="Rectangle 3"/>
          <p:cNvSpPr>
            <a:spLocks noGrp="1" noChangeArrowheads="1"/>
          </p:cNvSpPr>
          <p:nvPr>
            <p:ph type="body" idx="1"/>
          </p:nvPr>
        </p:nvSpPr>
        <p:spPr/>
        <p:txBody>
          <a:bodyPr/>
          <a:lstStyle/>
          <a:p>
            <a:pPr eaLnBrk="1" hangingPunct="1">
              <a:lnSpc>
                <a:spcPct val="90000"/>
              </a:lnSpc>
            </a:pPr>
            <a:r>
              <a:rPr lang="cs-CZ" altLang="cs-CZ" sz="2400"/>
              <a:t>Rostlinstvo má z hlediska rekreace nezastupitelnou roli. Dotváří celkový charakter krajiny. K základním přírodním rekreačním prvkům patří les (hlavně v mírném pásmu). Jejich rozmístění a druhová skladba podporuje rozvoj turistiky a letní rekreace. V zázemí velkých měst jsou zalesněné plochy dominantním rekreačním prvkem s velmi intenzivním využitím pro příměstskou denní a víkendovou rekreaci. Při hodnocení rekreační využitelnosti fytogeografických předpokladů sledujeme především charakter lesního porostu, druhovou skladbu lesních společenství, charakter i druhové složení nižších rostlinných pater (houby, borůvky) a celkovou estetickou hodnotu lesních ploch. </a:t>
            </a:r>
          </a:p>
        </p:txBody>
      </p:sp>
    </p:spTree>
    <p:extLst>
      <p:ext uri="{BB962C8B-B14F-4D97-AF65-F5344CB8AC3E}">
        <p14:creationId xmlns:p14="http://schemas.microsoft.com/office/powerpoint/2010/main" val="1747460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274638"/>
            <a:ext cx="8229600" cy="1143000"/>
          </a:xfrm>
        </p:spPr>
        <p:txBody>
          <a:bodyPr anchor="ctr">
            <a:normAutofit/>
          </a:bodyPr>
          <a:lstStyle/>
          <a:p>
            <a:pPr eaLnBrk="1" hangingPunct="1"/>
            <a:r>
              <a:rPr lang="cs-CZ" altLang="cs-CZ"/>
              <a:t>Fenomén les</a:t>
            </a:r>
          </a:p>
        </p:txBody>
      </p:sp>
      <p:graphicFrame>
        <p:nvGraphicFramePr>
          <p:cNvPr id="22533" name="Rectangle 3">
            <a:extLst>
              <a:ext uri="{FF2B5EF4-FFF2-40B4-BE49-F238E27FC236}">
                <a16:creationId xmlns:a16="http://schemas.microsoft.com/office/drawing/2014/main" id="{85A5AC0C-EB50-493B-852C-926285546EF2}"/>
              </a:ext>
            </a:extLst>
          </p:cNvPr>
          <p:cNvGraphicFramePr/>
          <p:nvPr>
            <p:extLst>
              <p:ext uri="{D42A27DB-BD31-4B8C-83A1-F6EECF244321}">
                <p14:modId xmlns:p14="http://schemas.microsoft.com/office/powerpoint/2010/main" val="2640732478"/>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8352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274638"/>
            <a:ext cx="8229600" cy="1143000"/>
          </a:xfrm>
        </p:spPr>
        <p:txBody>
          <a:bodyPr anchor="ctr">
            <a:normAutofit/>
          </a:bodyPr>
          <a:lstStyle/>
          <a:p>
            <a:pPr eaLnBrk="1" hangingPunct="1"/>
            <a:r>
              <a:rPr lang="cs-CZ" altLang="cs-CZ"/>
              <a:t>Typologie rekreační krajiny</a:t>
            </a:r>
          </a:p>
        </p:txBody>
      </p:sp>
      <p:graphicFrame>
        <p:nvGraphicFramePr>
          <p:cNvPr id="23557" name="Rectangle 3">
            <a:extLst>
              <a:ext uri="{FF2B5EF4-FFF2-40B4-BE49-F238E27FC236}">
                <a16:creationId xmlns:a16="http://schemas.microsoft.com/office/drawing/2014/main" id="{193831F6-639D-426C-A0FC-D1A484728A2F}"/>
              </a:ext>
            </a:extLst>
          </p:cNvPr>
          <p:cNvGraphicFramePr/>
          <p:nvPr>
            <p:extLst>
              <p:ext uri="{D42A27DB-BD31-4B8C-83A1-F6EECF244321}">
                <p14:modId xmlns:p14="http://schemas.microsoft.com/office/powerpoint/2010/main" val="371463085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4547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14" y="402644"/>
            <a:ext cx="9044686" cy="61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2045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cs-CZ" altLang="cs-CZ" dirty="0"/>
              <a:t>Stručný obsah přednášky</a:t>
            </a:r>
          </a:p>
        </p:txBody>
      </p:sp>
      <p:sp>
        <p:nvSpPr>
          <p:cNvPr id="4099" name="Rectangle 3"/>
          <p:cNvSpPr>
            <a:spLocks noGrp="1" noChangeArrowheads="1"/>
          </p:cNvSpPr>
          <p:nvPr>
            <p:ph type="body" idx="1"/>
          </p:nvPr>
        </p:nvSpPr>
        <p:spPr/>
        <p:txBody>
          <a:bodyPr/>
          <a:lstStyle/>
          <a:p>
            <a:pPr eaLnBrk="1" hangingPunct="1"/>
            <a:r>
              <a:rPr lang="cs-CZ" altLang="cs-CZ" dirty="0"/>
              <a:t>Koncept, pojetí a definice lokalizačních předpokladů a faktorů cestovního ruchu</a:t>
            </a:r>
          </a:p>
          <a:p>
            <a:pPr eaLnBrk="1" hangingPunct="1"/>
            <a:r>
              <a:rPr lang="cs-CZ" altLang="cs-CZ" dirty="0"/>
              <a:t>Přírodní předpoklady a faktory  cestovního ruchu</a:t>
            </a:r>
          </a:p>
          <a:p>
            <a:pPr eaLnBrk="1" hangingPunct="1"/>
            <a:r>
              <a:rPr lang="cs-CZ" altLang="cs-CZ" dirty="0"/>
              <a:t>Kulturně-historické předpoklady a faktory cestovního ruchu</a:t>
            </a:r>
          </a:p>
        </p:txBody>
      </p:sp>
    </p:spTree>
    <p:extLst>
      <p:ext uri="{BB962C8B-B14F-4D97-AF65-F5344CB8AC3E}">
        <p14:creationId xmlns:p14="http://schemas.microsoft.com/office/powerpoint/2010/main" val="4284462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0488" y="170236"/>
            <a:ext cx="8963025" cy="6517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1686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254000"/>
            <a:ext cx="9058275" cy="634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3139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0" y="404664"/>
            <a:ext cx="8947150" cy="614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6379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národní park podyj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620688"/>
            <a:ext cx="9034224" cy="59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252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Švýcarský národní pa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473" y="405368"/>
            <a:ext cx="8447999" cy="633600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2627784" y="14997"/>
            <a:ext cx="7118677" cy="369332"/>
          </a:xfrm>
          <a:prstGeom prst="rect">
            <a:avLst/>
          </a:prstGeom>
        </p:spPr>
        <p:txBody>
          <a:bodyPr wrap="square">
            <a:spAutoFit/>
          </a:bodyPr>
          <a:lstStyle/>
          <a:p>
            <a:r>
              <a:rPr lang="cs-CZ" dirty="0"/>
              <a:t>Národní park </a:t>
            </a:r>
            <a:r>
              <a:rPr lang="cs-CZ" dirty="0" err="1"/>
              <a:t>Scuol</a:t>
            </a:r>
            <a:r>
              <a:rPr lang="cs-CZ" dirty="0"/>
              <a:t> v </a:t>
            </a:r>
            <a:r>
              <a:rPr lang="cs-CZ" dirty="0" err="1"/>
              <a:t>Engadinu</a:t>
            </a:r>
            <a:r>
              <a:rPr lang="cs-CZ" dirty="0"/>
              <a:t> (kanton </a:t>
            </a:r>
            <a:r>
              <a:rPr lang="cs-CZ" dirty="0" err="1"/>
              <a:t>Graubūnden</a:t>
            </a:r>
            <a:r>
              <a:rPr lang="cs-CZ" dirty="0"/>
              <a:t>)</a:t>
            </a:r>
          </a:p>
        </p:txBody>
      </p:sp>
    </p:spTree>
    <p:extLst>
      <p:ext uri="{BB962C8B-B14F-4D97-AF65-F5344CB8AC3E}">
        <p14:creationId xmlns:p14="http://schemas.microsoft.com/office/powerpoint/2010/main" val="32554076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p:cNvSpPr>
            <a:spLocks noChangeArrowheads="1"/>
          </p:cNvSpPr>
          <p:nvPr/>
        </p:nvSpPr>
        <p:spPr bwMode="auto">
          <a:xfrm>
            <a:off x="1692275" y="331014"/>
            <a:ext cx="309366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200" b="1" dirty="0">
                <a:cs typeface="Times New Roman" pitchFamily="18" charset="0"/>
              </a:rPr>
              <a:t>Velkoplošná chráněná území Slovinska</a:t>
            </a:r>
            <a:endParaRPr lang="cs-CZ" altLang="cs-CZ" sz="1100" dirty="0"/>
          </a:p>
          <a:p>
            <a:pPr>
              <a:spcBef>
                <a:spcPct val="0"/>
              </a:spcBef>
              <a:buFontTx/>
              <a:buNone/>
            </a:pPr>
            <a:endParaRPr lang="cs-CZ" altLang="cs-CZ" sz="1800" dirty="0"/>
          </a:p>
        </p:txBody>
      </p:sp>
      <p:pic>
        <p:nvPicPr>
          <p:cNvPr id="28675" name="Picture 4" descr="map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620688"/>
            <a:ext cx="8438052" cy="59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Rectangle 6"/>
          <p:cNvSpPr>
            <a:spLocks noChangeArrowheads="1"/>
          </p:cNvSpPr>
          <p:nvPr/>
        </p:nvSpPr>
        <p:spPr bwMode="auto">
          <a:xfrm>
            <a:off x="2339752" y="6491185"/>
            <a:ext cx="3384227"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cs-CZ" altLang="cs-CZ" sz="900" dirty="0">
                <a:cs typeface="Times New Roman" pitchFamily="18" charset="0"/>
              </a:rPr>
              <a:t>Zdroj: </a:t>
            </a:r>
            <a:r>
              <a:rPr lang="cs-CZ" altLang="cs-CZ" sz="900" dirty="0" err="1">
                <a:cs typeface="Times New Roman" pitchFamily="18" charset="0"/>
              </a:rPr>
              <a:t>Ogrin</a:t>
            </a:r>
            <a:r>
              <a:rPr lang="cs-CZ" altLang="cs-CZ" sz="900" dirty="0">
                <a:cs typeface="Times New Roman" pitchFamily="18" charset="0"/>
              </a:rPr>
              <a:t>, Plut, 2009:223</a:t>
            </a:r>
            <a:endParaRPr lang="cs-CZ" altLang="cs-CZ" sz="1800" dirty="0"/>
          </a:p>
        </p:txBody>
      </p:sp>
    </p:spTree>
    <p:extLst>
      <p:ext uri="{BB962C8B-B14F-4D97-AF65-F5344CB8AC3E}">
        <p14:creationId xmlns:p14="http://schemas.microsoft.com/office/powerpoint/2010/main" val="1789814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67" name="Rectangle 1"/>
          <p:cNvSpPr>
            <a:spLocks noChangeArrowheads="1"/>
          </p:cNvSpPr>
          <p:nvPr/>
        </p:nvSpPr>
        <p:spPr bwMode="auto">
          <a:xfrm>
            <a:off x="457200" y="274638"/>
            <a:ext cx="8229600" cy="1143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spcAft>
                <a:spcPts val="600"/>
              </a:spcAft>
              <a:buNone/>
            </a:pPr>
            <a:r>
              <a:rPr lang="cs-CZ" altLang="cs-CZ" sz="2000" b="1" i="1" kern="1200" dirty="0">
                <a:latin typeface="+mj-lt"/>
                <a:ea typeface="+mj-ea"/>
                <a:cs typeface="+mj-cs"/>
              </a:rPr>
              <a:t>Přírodní chráněná území ve vybraných zemích Asie a Pacifiku 2008 </a:t>
            </a:r>
            <a:endParaRPr lang="cs-CZ" altLang="cs-CZ" sz="2000" kern="1200" dirty="0">
              <a:latin typeface="+mj-lt"/>
              <a:ea typeface="+mj-ea"/>
              <a:cs typeface="+mj-cs"/>
            </a:endParaRPr>
          </a:p>
        </p:txBody>
      </p:sp>
      <p:graphicFrame>
        <p:nvGraphicFramePr>
          <p:cNvPr id="4" name="Tabulka 3"/>
          <p:cNvGraphicFramePr>
            <a:graphicFrameLocks noGrp="1"/>
          </p:cNvGraphicFramePr>
          <p:nvPr>
            <p:extLst>
              <p:ext uri="{D42A27DB-BD31-4B8C-83A1-F6EECF244321}">
                <p14:modId xmlns:p14="http://schemas.microsoft.com/office/powerpoint/2010/main" val="2081406913"/>
              </p:ext>
            </p:extLst>
          </p:nvPr>
        </p:nvGraphicFramePr>
        <p:xfrm>
          <a:off x="457200" y="1690972"/>
          <a:ext cx="8229603" cy="4344434"/>
        </p:xfrm>
        <a:graphic>
          <a:graphicData uri="http://schemas.openxmlformats.org/drawingml/2006/table">
            <a:tbl>
              <a:tblPr firstRow="1" bandRow="1">
                <a:tableStyleId>{5C22544A-7EE6-4342-B048-85BDC9FD1C3A}</a:tableStyleId>
              </a:tblPr>
              <a:tblGrid>
                <a:gridCol w="1431542">
                  <a:extLst>
                    <a:ext uri="{9D8B030D-6E8A-4147-A177-3AD203B41FA5}">
                      <a16:colId xmlns:a16="http://schemas.microsoft.com/office/drawing/2014/main" val="20000"/>
                    </a:ext>
                  </a:extLst>
                </a:gridCol>
                <a:gridCol w="1308839">
                  <a:extLst>
                    <a:ext uri="{9D8B030D-6E8A-4147-A177-3AD203B41FA5}">
                      <a16:colId xmlns:a16="http://schemas.microsoft.com/office/drawing/2014/main" val="20001"/>
                    </a:ext>
                  </a:extLst>
                </a:gridCol>
                <a:gridCol w="1308839">
                  <a:extLst>
                    <a:ext uri="{9D8B030D-6E8A-4147-A177-3AD203B41FA5}">
                      <a16:colId xmlns:a16="http://schemas.microsoft.com/office/drawing/2014/main" val="20002"/>
                    </a:ext>
                  </a:extLst>
                </a:gridCol>
                <a:gridCol w="1636048">
                  <a:extLst>
                    <a:ext uri="{9D8B030D-6E8A-4147-A177-3AD203B41FA5}">
                      <a16:colId xmlns:a16="http://schemas.microsoft.com/office/drawing/2014/main" val="20003"/>
                    </a:ext>
                  </a:extLst>
                </a:gridCol>
                <a:gridCol w="1241579">
                  <a:extLst>
                    <a:ext uri="{9D8B030D-6E8A-4147-A177-3AD203B41FA5}">
                      <a16:colId xmlns:a16="http://schemas.microsoft.com/office/drawing/2014/main" val="20004"/>
                    </a:ext>
                  </a:extLst>
                </a:gridCol>
                <a:gridCol w="1302756">
                  <a:extLst>
                    <a:ext uri="{9D8B030D-6E8A-4147-A177-3AD203B41FA5}">
                      <a16:colId xmlns:a16="http://schemas.microsoft.com/office/drawing/2014/main" val="20005"/>
                    </a:ext>
                  </a:extLst>
                </a:gridCol>
              </a:tblGrid>
              <a:tr h="814799">
                <a:tc>
                  <a:txBody>
                    <a:bodyPr/>
                    <a:lstStyle/>
                    <a:p>
                      <a:pPr algn="ctr">
                        <a:spcAft>
                          <a:spcPts val="0"/>
                        </a:spcAft>
                      </a:pPr>
                      <a:r>
                        <a:rPr lang="cs-CZ" sz="1300">
                          <a:effectLst/>
                        </a:rPr>
                        <a:t>země</a:t>
                      </a:r>
                      <a:endParaRPr lang="cs-CZ" sz="1200">
                        <a:effectLst/>
                        <a:latin typeface="Calibri"/>
                        <a:ea typeface="Calibri"/>
                        <a:cs typeface="Times New Roman"/>
                      </a:endParaRPr>
                    </a:p>
                  </a:txBody>
                  <a:tcPr marL="51218" marR="51218" marT="0" marB="0" anchor="ctr"/>
                </a:tc>
                <a:tc>
                  <a:txBody>
                    <a:bodyPr/>
                    <a:lstStyle/>
                    <a:p>
                      <a:pPr algn="ctr">
                        <a:spcAft>
                          <a:spcPts val="0"/>
                        </a:spcAft>
                      </a:pPr>
                      <a:r>
                        <a:rPr lang="cs-CZ" sz="1300">
                          <a:effectLst/>
                        </a:rPr>
                        <a:t>mořská území</a:t>
                      </a:r>
                      <a:endParaRPr lang="cs-CZ" sz="1200">
                        <a:effectLst/>
                      </a:endParaRPr>
                    </a:p>
                    <a:p>
                      <a:pPr algn="ctr">
                        <a:spcAft>
                          <a:spcPts val="0"/>
                        </a:spcAft>
                      </a:pPr>
                      <a:r>
                        <a:rPr lang="cs-CZ" sz="1300">
                          <a:effectLst/>
                        </a:rPr>
                        <a:t>(v % rozlohy země)</a:t>
                      </a:r>
                      <a:endParaRPr lang="cs-CZ" sz="1200">
                        <a:effectLst/>
                        <a:latin typeface="Calibri"/>
                        <a:ea typeface="Calibri"/>
                        <a:cs typeface="Times New Roman"/>
                      </a:endParaRPr>
                    </a:p>
                  </a:txBody>
                  <a:tcPr marL="51218" marR="51218" marT="0" marB="0" anchor="ctr"/>
                </a:tc>
                <a:tc>
                  <a:txBody>
                    <a:bodyPr/>
                    <a:lstStyle/>
                    <a:p>
                      <a:pPr algn="ctr">
                        <a:spcAft>
                          <a:spcPts val="0"/>
                        </a:spcAft>
                      </a:pPr>
                      <a:r>
                        <a:rPr lang="cs-CZ" sz="1300">
                          <a:effectLst/>
                        </a:rPr>
                        <a:t>pevninská území</a:t>
                      </a:r>
                      <a:endParaRPr lang="cs-CZ" sz="1200">
                        <a:effectLst/>
                      </a:endParaRPr>
                    </a:p>
                    <a:p>
                      <a:pPr algn="ctr">
                        <a:spcAft>
                          <a:spcPts val="0"/>
                        </a:spcAft>
                      </a:pPr>
                      <a:r>
                        <a:rPr lang="cs-CZ" sz="1300">
                          <a:effectLst/>
                        </a:rPr>
                        <a:t>(v % rozlohy země)</a:t>
                      </a:r>
                      <a:endParaRPr lang="cs-CZ" sz="1200">
                        <a:effectLst/>
                        <a:latin typeface="Calibri"/>
                        <a:ea typeface="Calibri"/>
                        <a:cs typeface="Times New Roman"/>
                      </a:endParaRPr>
                    </a:p>
                  </a:txBody>
                  <a:tcPr marL="51218" marR="51218" marT="0" marB="0" anchor="ctr"/>
                </a:tc>
                <a:tc>
                  <a:txBody>
                    <a:bodyPr/>
                    <a:lstStyle/>
                    <a:p>
                      <a:pPr algn="ctr">
                        <a:spcAft>
                          <a:spcPts val="0"/>
                        </a:spcAft>
                      </a:pPr>
                      <a:r>
                        <a:rPr lang="cs-CZ" sz="1300">
                          <a:effectLst/>
                        </a:rPr>
                        <a:t>země</a:t>
                      </a:r>
                      <a:endParaRPr lang="cs-CZ" sz="1200">
                        <a:effectLst/>
                        <a:latin typeface="Calibri"/>
                        <a:ea typeface="Calibri"/>
                        <a:cs typeface="Times New Roman"/>
                      </a:endParaRPr>
                    </a:p>
                  </a:txBody>
                  <a:tcPr marL="51218" marR="51218" marT="0" marB="0" anchor="ctr"/>
                </a:tc>
                <a:tc>
                  <a:txBody>
                    <a:bodyPr/>
                    <a:lstStyle/>
                    <a:p>
                      <a:pPr algn="ctr">
                        <a:spcAft>
                          <a:spcPts val="0"/>
                        </a:spcAft>
                      </a:pPr>
                      <a:r>
                        <a:rPr lang="cs-CZ" sz="1300">
                          <a:effectLst/>
                        </a:rPr>
                        <a:t>mořská území</a:t>
                      </a:r>
                      <a:endParaRPr lang="cs-CZ" sz="1200">
                        <a:effectLst/>
                      </a:endParaRPr>
                    </a:p>
                    <a:p>
                      <a:pPr algn="ctr">
                        <a:spcAft>
                          <a:spcPts val="0"/>
                        </a:spcAft>
                      </a:pPr>
                      <a:r>
                        <a:rPr lang="cs-CZ" sz="1300">
                          <a:effectLst/>
                        </a:rPr>
                        <a:t>(v % rozlohy země)</a:t>
                      </a:r>
                      <a:endParaRPr lang="cs-CZ" sz="1200">
                        <a:effectLst/>
                        <a:latin typeface="Calibri"/>
                        <a:ea typeface="Calibri"/>
                        <a:cs typeface="Times New Roman"/>
                      </a:endParaRPr>
                    </a:p>
                  </a:txBody>
                  <a:tcPr marL="51218" marR="51218" marT="0" marB="0" anchor="ctr"/>
                </a:tc>
                <a:tc>
                  <a:txBody>
                    <a:bodyPr/>
                    <a:lstStyle/>
                    <a:p>
                      <a:pPr algn="ctr">
                        <a:spcAft>
                          <a:spcPts val="0"/>
                        </a:spcAft>
                      </a:pPr>
                      <a:r>
                        <a:rPr lang="cs-CZ" sz="1300">
                          <a:effectLst/>
                        </a:rPr>
                        <a:t>pevninská území</a:t>
                      </a:r>
                      <a:endParaRPr lang="cs-CZ" sz="1200">
                        <a:effectLst/>
                      </a:endParaRPr>
                    </a:p>
                    <a:p>
                      <a:pPr algn="ctr">
                        <a:spcAft>
                          <a:spcPts val="0"/>
                        </a:spcAft>
                      </a:pPr>
                      <a:r>
                        <a:rPr lang="cs-CZ" sz="1300">
                          <a:effectLst/>
                        </a:rPr>
                        <a:t>(v % rozlohy země)</a:t>
                      </a:r>
                      <a:endParaRPr lang="cs-CZ" sz="1200">
                        <a:effectLst/>
                        <a:latin typeface="Calibri"/>
                        <a:ea typeface="Calibri"/>
                        <a:cs typeface="Times New Roman"/>
                      </a:endParaRPr>
                    </a:p>
                  </a:txBody>
                  <a:tcPr marL="51218" marR="51218" marT="0" marB="0" anchor="ctr"/>
                </a:tc>
                <a:extLst>
                  <a:ext uri="{0D108BD9-81ED-4DB2-BD59-A6C34878D82A}">
                    <a16:rowId xmlns:a16="http://schemas.microsoft.com/office/drawing/2014/main" val="10000"/>
                  </a:ext>
                </a:extLst>
              </a:tr>
              <a:tr h="235309">
                <a:tc>
                  <a:txBody>
                    <a:bodyPr/>
                    <a:lstStyle/>
                    <a:p>
                      <a:pPr algn="just">
                        <a:spcAft>
                          <a:spcPts val="0"/>
                        </a:spcAft>
                      </a:pPr>
                      <a:r>
                        <a:rPr lang="cs-CZ" sz="1300">
                          <a:effectLst/>
                        </a:rPr>
                        <a:t>Čína</a:t>
                      </a:r>
                      <a:endParaRPr lang="cs-CZ" sz="1200">
                        <a:effectLst/>
                        <a:latin typeface="Calibri"/>
                        <a:ea typeface="Calibri"/>
                        <a:cs typeface="Times New Roman"/>
                      </a:endParaRPr>
                    </a:p>
                  </a:txBody>
                  <a:tcPr marL="51218" marR="51218" marT="0" marB="0" anchor="b"/>
                </a:tc>
                <a:tc>
                  <a:txBody>
                    <a:bodyPr/>
                    <a:lstStyle/>
                    <a:p>
                      <a:pPr algn="ctr">
                        <a:spcAft>
                          <a:spcPts val="0"/>
                        </a:spcAft>
                      </a:pPr>
                      <a:r>
                        <a:rPr lang="cs-CZ" sz="1300">
                          <a:effectLst/>
                        </a:rPr>
                        <a:t>0,3</a:t>
                      </a:r>
                      <a:endParaRPr lang="cs-CZ" sz="1200">
                        <a:effectLst/>
                        <a:latin typeface="Calibri"/>
                        <a:ea typeface="Calibri"/>
                        <a:cs typeface="Times New Roman"/>
                      </a:endParaRPr>
                    </a:p>
                  </a:txBody>
                  <a:tcPr marL="51218" marR="51218" marT="0" marB="0" anchor="ctr"/>
                </a:tc>
                <a:tc>
                  <a:txBody>
                    <a:bodyPr/>
                    <a:lstStyle/>
                    <a:p>
                      <a:pPr algn="ctr">
                        <a:spcAft>
                          <a:spcPts val="0"/>
                        </a:spcAft>
                      </a:pPr>
                      <a:r>
                        <a:rPr lang="cs-CZ" sz="1300">
                          <a:effectLst/>
                        </a:rPr>
                        <a:t>15,1</a:t>
                      </a:r>
                      <a:endParaRPr lang="cs-CZ" sz="1200">
                        <a:effectLst/>
                        <a:latin typeface="Calibri"/>
                        <a:ea typeface="Calibri"/>
                        <a:cs typeface="Times New Roman"/>
                      </a:endParaRPr>
                    </a:p>
                  </a:txBody>
                  <a:tcPr marL="51218" marR="51218" marT="0" marB="0" anchor="ctr"/>
                </a:tc>
                <a:tc>
                  <a:txBody>
                    <a:bodyPr/>
                    <a:lstStyle/>
                    <a:p>
                      <a:pPr algn="just">
                        <a:spcAft>
                          <a:spcPts val="0"/>
                        </a:spcAft>
                      </a:pPr>
                      <a:r>
                        <a:rPr lang="cs-CZ" sz="1300">
                          <a:effectLst/>
                        </a:rPr>
                        <a:t>Rusko</a:t>
                      </a:r>
                      <a:endParaRPr lang="cs-CZ" sz="1200">
                        <a:effectLst/>
                        <a:latin typeface="Calibri"/>
                        <a:ea typeface="Calibri"/>
                        <a:cs typeface="Times New Roman"/>
                      </a:endParaRPr>
                    </a:p>
                  </a:txBody>
                  <a:tcPr marL="51218" marR="51218" marT="0" marB="0"/>
                </a:tc>
                <a:tc>
                  <a:txBody>
                    <a:bodyPr/>
                    <a:lstStyle/>
                    <a:p>
                      <a:pPr algn="ctr">
                        <a:spcAft>
                          <a:spcPts val="0"/>
                        </a:spcAft>
                      </a:pPr>
                      <a:r>
                        <a:rPr lang="cs-CZ" sz="1300">
                          <a:effectLst/>
                        </a:rPr>
                        <a:t>6,3</a:t>
                      </a:r>
                      <a:endParaRPr lang="cs-CZ" sz="1200">
                        <a:effectLst/>
                        <a:latin typeface="Calibri"/>
                        <a:ea typeface="Calibri"/>
                        <a:cs typeface="Times New Roman"/>
                      </a:endParaRPr>
                    </a:p>
                  </a:txBody>
                  <a:tcPr marL="51218" marR="51218" marT="0" marB="0" anchor="ctr"/>
                </a:tc>
                <a:tc>
                  <a:txBody>
                    <a:bodyPr/>
                    <a:lstStyle/>
                    <a:p>
                      <a:pPr algn="ctr">
                        <a:spcAft>
                          <a:spcPts val="0"/>
                        </a:spcAft>
                      </a:pPr>
                      <a:r>
                        <a:rPr lang="cs-CZ" sz="1300">
                          <a:effectLst/>
                        </a:rPr>
                        <a:t>9,0</a:t>
                      </a:r>
                      <a:endParaRPr lang="cs-CZ" sz="1200">
                        <a:effectLst/>
                        <a:latin typeface="Calibri"/>
                        <a:ea typeface="Calibri"/>
                        <a:cs typeface="Times New Roman"/>
                      </a:endParaRPr>
                    </a:p>
                  </a:txBody>
                  <a:tcPr marL="51218" marR="51218" marT="0" marB="0" anchor="ctr"/>
                </a:tc>
                <a:extLst>
                  <a:ext uri="{0D108BD9-81ED-4DB2-BD59-A6C34878D82A}">
                    <a16:rowId xmlns:a16="http://schemas.microsoft.com/office/drawing/2014/main" val="10001"/>
                  </a:ext>
                </a:extLst>
              </a:tr>
              <a:tr h="235309">
                <a:tc>
                  <a:txBody>
                    <a:bodyPr/>
                    <a:lstStyle/>
                    <a:p>
                      <a:pPr algn="just">
                        <a:spcAft>
                          <a:spcPts val="0"/>
                        </a:spcAft>
                      </a:pPr>
                      <a:r>
                        <a:rPr lang="cs-CZ" sz="1300">
                          <a:effectLst/>
                        </a:rPr>
                        <a:t>Japonsko</a:t>
                      </a:r>
                      <a:endParaRPr lang="cs-CZ" sz="1200">
                        <a:effectLst/>
                        <a:latin typeface="Calibri"/>
                        <a:ea typeface="Calibri"/>
                        <a:cs typeface="Times New Roman"/>
                      </a:endParaRPr>
                    </a:p>
                  </a:txBody>
                  <a:tcPr marL="51218" marR="51218" marT="0" marB="0" anchor="b"/>
                </a:tc>
                <a:tc>
                  <a:txBody>
                    <a:bodyPr/>
                    <a:lstStyle/>
                    <a:p>
                      <a:pPr algn="ctr">
                        <a:spcAft>
                          <a:spcPts val="0"/>
                        </a:spcAft>
                      </a:pPr>
                      <a:r>
                        <a:rPr lang="cs-CZ" sz="1300">
                          <a:effectLst/>
                        </a:rPr>
                        <a:t>5,2</a:t>
                      </a:r>
                      <a:endParaRPr lang="cs-CZ" sz="1200">
                        <a:effectLst/>
                        <a:latin typeface="Calibri"/>
                        <a:ea typeface="Calibri"/>
                        <a:cs typeface="Times New Roman"/>
                      </a:endParaRPr>
                    </a:p>
                  </a:txBody>
                  <a:tcPr marL="51218" marR="51218" marT="0" marB="0" anchor="ctr"/>
                </a:tc>
                <a:tc>
                  <a:txBody>
                    <a:bodyPr/>
                    <a:lstStyle/>
                    <a:p>
                      <a:pPr algn="ctr">
                        <a:spcAft>
                          <a:spcPts val="0"/>
                        </a:spcAft>
                      </a:pPr>
                      <a:r>
                        <a:rPr lang="cs-CZ" sz="1300">
                          <a:effectLst/>
                        </a:rPr>
                        <a:t>14,1</a:t>
                      </a:r>
                      <a:endParaRPr lang="cs-CZ" sz="1200">
                        <a:effectLst/>
                        <a:latin typeface="Calibri"/>
                        <a:ea typeface="Calibri"/>
                        <a:cs typeface="Times New Roman"/>
                      </a:endParaRPr>
                    </a:p>
                  </a:txBody>
                  <a:tcPr marL="51218" marR="51218" marT="0" marB="0" anchor="ctr"/>
                </a:tc>
                <a:tc>
                  <a:txBody>
                    <a:bodyPr/>
                    <a:lstStyle/>
                    <a:p>
                      <a:pPr algn="just">
                        <a:spcAft>
                          <a:spcPts val="0"/>
                        </a:spcAft>
                      </a:pPr>
                      <a:r>
                        <a:rPr lang="cs-CZ" sz="1300">
                          <a:effectLst/>
                        </a:rPr>
                        <a:t>Kazachstán</a:t>
                      </a:r>
                      <a:endParaRPr lang="cs-CZ" sz="1200">
                        <a:effectLst/>
                        <a:latin typeface="Calibri"/>
                        <a:ea typeface="Calibri"/>
                        <a:cs typeface="Times New Roman"/>
                      </a:endParaRPr>
                    </a:p>
                  </a:txBody>
                  <a:tcPr marL="51218" marR="51218" marT="0" marB="0"/>
                </a:tc>
                <a:tc>
                  <a:txBody>
                    <a:bodyPr/>
                    <a:lstStyle/>
                    <a:p>
                      <a:pPr algn="ctr">
                        <a:spcAft>
                          <a:spcPts val="0"/>
                        </a:spcAft>
                      </a:pPr>
                      <a:r>
                        <a:rPr lang="cs-CZ" sz="1300">
                          <a:effectLst/>
                        </a:rPr>
                        <a:t>-</a:t>
                      </a:r>
                      <a:endParaRPr lang="cs-CZ" sz="1200">
                        <a:effectLst/>
                        <a:latin typeface="Calibri"/>
                        <a:ea typeface="Calibri"/>
                        <a:cs typeface="Times New Roman"/>
                      </a:endParaRPr>
                    </a:p>
                  </a:txBody>
                  <a:tcPr marL="51218" marR="51218" marT="0" marB="0" anchor="ctr"/>
                </a:tc>
                <a:tc>
                  <a:txBody>
                    <a:bodyPr/>
                    <a:lstStyle/>
                    <a:p>
                      <a:pPr algn="ctr">
                        <a:spcAft>
                          <a:spcPts val="0"/>
                        </a:spcAft>
                      </a:pPr>
                      <a:r>
                        <a:rPr lang="cs-CZ" sz="1300">
                          <a:effectLst/>
                        </a:rPr>
                        <a:t>2,8</a:t>
                      </a:r>
                      <a:endParaRPr lang="cs-CZ" sz="1200">
                        <a:effectLst/>
                        <a:latin typeface="Calibri"/>
                        <a:ea typeface="Calibri"/>
                        <a:cs typeface="Times New Roman"/>
                      </a:endParaRPr>
                    </a:p>
                  </a:txBody>
                  <a:tcPr marL="51218" marR="51218" marT="0" marB="0" anchor="ctr"/>
                </a:tc>
                <a:extLst>
                  <a:ext uri="{0D108BD9-81ED-4DB2-BD59-A6C34878D82A}">
                    <a16:rowId xmlns:a16="http://schemas.microsoft.com/office/drawing/2014/main" val="10002"/>
                  </a:ext>
                </a:extLst>
              </a:tr>
              <a:tr h="235309">
                <a:tc>
                  <a:txBody>
                    <a:bodyPr/>
                    <a:lstStyle/>
                    <a:p>
                      <a:pPr algn="just">
                        <a:spcAft>
                          <a:spcPts val="0"/>
                        </a:spcAft>
                      </a:pPr>
                      <a:r>
                        <a:rPr lang="cs-CZ" sz="1300">
                          <a:effectLst/>
                        </a:rPr>
                        <a:t>Jižní Korea</a:t>
                      </a:r>
                      <a:endParaRPr lang="cs-CZ" sz="1200">
                        <a:effectLst/>
                        <a:latin typeface="Calibri"/>
                        <a:ea typeface="Calibri"/>
                        <a:cs typeface="Times New Roman"/>
                      </a:endParaRPr>
                    </a:p>
                  </a:txBody>
                  <a:tcPr marL="51218" marR="51218" marT="0" marB="0" anchor="b"/>
                </a:tc>
                <a:tc>
                  <a:txBody>
                    <a:bodyPr/>
                    <a:lstStyle/>
                    <a:p>
                      <a:pPr algn="ctr">
                        <a:spcAft>
                          <a:spcPts val="0"/>
                        </a:spcAft>
                      </a:pPr>
                      <a:r>
                        <a:rPr lang="cs-CZ" sz="1300">
                          <a:effectLst/>
                        </a:rPr>
                        <a:t>3,2</a:t>
                      </a:r>
                      <a:endParaRPr lang="cs-CZ" sz="1200">
                        <a:effectLst/>
                        <a:latin typeface="Calibri"/>
                        <a:ea typeface="Calibri"/>
                        <a:cs typeface="Times New Roman"/>
                      </a:endParaRPr>
                    </a:p>
                  </a:txBody>
                  <a:tcPr marL="51218" marR="51218" marT="0" marB="0" anchor="ctr"/>
                </a:tc>
                <a:tc>
                  <a:txBody>
                    <a:bodyPr/>
                    <a:lstStyle/>
                    <a:p>
                      <a:pPr algn="ctr">
                        <a:spcAft>
                          <a:spcPts val="0"/>
                        </a:spcAft>
                      </a:pPr>
                      <a:r>
                        <a:rPr lang="cs-CZ" sz="1300">
                          <a:effectLst/>
                        </a:rPr>
                        <a:t>4,3</a:t>
                      </a:r>
                      <a:endParaRPr lang="cs-CZ" sz="1200">
                        <a:effectLst/>
                        <a:latin typeface="Calibri"/>
                        <a:ea typeface="Calibri"/>
                        <a:cs typeface="Times New Roman"/>
                      </a:endParaRPr>
                    </a:p>
                  </a:txBody>
                  <a:tcPr marL="51218" marR="51218" marT="0" marB="0" anchor="ctr"/>
                </a:tc>
                <a:tc>
                  <a:txBody>
                    <a:bodyPr/>
                    <a:lstStyle/>
                    <a:p>
                      <a:pPr algn="just">
                        <a:spcAft>
                          <a:spcPts val="0"/>
                        </a:spcAft>
                      </a:pPr>
                      <a:r>
                        <a:rPr lang="cs-CZ" sz="1300">
                          <a:effectLst/>
                        </a:rPr>
                        <a:t>Austrálie</a:t>
                      </a:r>
                      <a:endParaRPr lang="cs-CZ" sz="1200">
                        <a:effectLst/>
                        <a:latin typeface="Calibri"/>
                        <a:ea typeface="Calibri"/>
                        <a:cs typeface="Times New Roman"/>
                      </a:endParaRPr>
                    </a:p>
                  </a:txBody>
                  <a:tcPr marL="51218" marR="51218" marT="0" marB="0"/>
                </a:tc>
                <a:tc>
                  <a:txBody>
                    <a:bodyPr/>
                    <a:lstStyle/>
                    <a:p>
                      <a:pPr algn="ctr">
                        <a:spcAft>
                          <a:spcPts val="0"/>
                        </a:spcAft>
                      </a:pPr>
                      <a:r>
                        <a:rPr lang="cs-CZ" sz="1300">
                          <a:effectLst/>
                        </a:rPr>
                        <a:t>70,6</a:t>
                      </a:r>
                      <a:endParaRPr lang="cs-CZ" sz="1200">
                        <a:effectLst/>
                        <a:latin typeface="Calibri"/>
                        <a:ea typeface="Calibri"/>
                        <a:cs typeface="Times New Roman"/>
                      </a:endParaRPr>
                    </a:p>
                  </a:txBody>
                  <a:tcPr marL="51218" marR="51218" marT="0" marB="0" anchor="ctr"/>
                </a:tc>
                <a:tc>
                  <a:txBody>
                    <a:bodyPr/>
                    <a:lstStyle/>
                    <a:p>
                      <a:pPr algn="ctr">
                        <a:spcAft>
                          <a:spcPts val="0"/>
                        </a:spcAft>
                      </a:pPr>
                      <a:r>
                        <a:rPr lang="cs-CZ" sz="1300">
                          <a:effectLst/>
                        </a:rPr>
                        <a:t>10,2</a:t>
                      </a:r>
                      <a:endParaRPr lang="cs-CZ" sz="1200">
                        <a:effectLst/>
                        <a:latin typeface="Calibri"/>
                        <a:ea typeface="Calibri"/>
                        <a:cs typeface="Times New Roman"/>
                      </a:endParaRPr>
                    </a:p>
                  </a:txBody>
                  <a:tcPr marL="51218" marR="51218" marT="0" marB="0" anchor="ctr"/>
                </a:tc>
                <a:extLst>
                  <a:ext uri="{0D108BD9-81ED-4DB2-BD59-A6C34878D82A}">
                    <a16:rowId xmlns:a16="http://schemas.microsoft.com/office/drawing/2014/main" val="10003"/>
                  </a:ext>
                </a:extLst>
              </a:tr>
              <a:tr h="235309">
                <a:tc>
                  <a:txBody>
                    <a:bodyPr/>
                    <a:lstStyle/>
                    <a:p>
                      <a:pPr algn="just">
                        <a:spcAft>
                          <a:spcPts val="0"/>
                        </a:spcAft>
                      </a:pPr>
                      <a:r>
                        <a:rPr lang="cs-CZ" sz="1300">
                          <a:effectLst/>
                        </a:rPr>
                        <a:t>Kambodža</a:t>
                      </a:r>
                      <a:endParaRPr lang="cs-CZ" sz="1200">
                        <a:effectLst/>
                        <a:latin typeface="Calibri"/>
                        <a:ea typeface="Calibri"/>
                        <a:cs typeface="Times New Roman"/>
                      </a:endParaRPr>
                    </a:p>
                  </a:txBody>
                  <a:tcPr marL="51218" marR="51218" marT="0" marB="0" anchor="b"/>
                </a:tc>
                <a:tc>
                  <a:txBody>
                    <a:bodyPr/>
                    <a:lstStyle/>
                    <a:p>
                      <a:pPr algn="ctr">
                        <a:spcAft>
                          <a:spcPts val="0"/>
                        </a:spcAft>
                      </a:pPr>
                      <a:r>
                        <a:rPr lang="cs-CZ" sz="1300">
                          <a:effectLst/>
                        </a:rPr>
                        <a:t>0,4</a:t>
                      </a:r>
                      <a:endParaRPr lang="cs-CZ" sz="1200">
                        <a:effectLst/>
                        <a:latin typeface="Calibri"/>
                        <a:ea typeface="Calibri"/>
                        <a:cs typeface="Times New Roman"/>
                      </a:endParaRPr>
                    </a:p>
                  </a:txBody>
                  <a:tcPr marL="51218" marR="51218" marT="0" marB="0" anchor="ctr"/>
                </a:tc>
                <a:tc>
                  <a:txBody>
                    <a:bodyPr/>
                    <a:lstStyle/>
                    <a:p>
                      <a:pPr algn="ctr">
                        <a:spcAft>
                          <a:spcPts val="0"/>
                        </a:spcAft>
                      </a:pPr>
                      <a:r>
                        <a:rPr lang="cs-CZ" sz="1300" b="1">
                          <a:solidFill>
                            <a:srgbClr val="FF0000"/>
                          </a:solidFill>
                          <a:effectLst/>
                        </a:rPr>
                        <a:t>24,0</a:t>
                      </a:r>
                      <a:endParaRPr lang="cs-CZ" sz="1200" b="1">
                        <a:solidFill>
                          <a:srgbClr val="FF0000"/>
                        </a:solidFill>
                        <a:effectLst/>
                        <a:latin typeface="Calibri"/>
                        <a:ea typeface="Calibri"/>
                        <a:cs typeface="Times New Roman"/>
                      </a:endParaRPr>
                    </a:p>
                  </a:txBody>
                  <a:tcPr marL="51218" marR="51218" marT="0" marB="0" anchor="ctr"/>
                </a:tc>
                <a:tc>
                  <a:txBody>
                    <a:bodyPr/>
                    <a:lstStyle/>
                    <a:p>
                      <a:pPr algn="just">
                        <a:spcAft>
                          <a:spcPts val="0"/>
                        </a:spcAft>
                      </a:pPr>
                      <a:r>
                        <a:rPr lang="cs-CZ" sz="1300">
                          <a:effectLst/>
                        </a:rPr>
                        <a:t>Nová Kaledonie</a:t>
                      </a:r>
                      <a:endParaRPr lang="cs-CZ" sz="1200">
                        <a:effectLst/>
                        <a:latin typeface="Calibri"/>
                        <a:ea typeface="Calibri"/>
                        <a:cs typeface="Times New Roman"/>
                      </a:endParaRPr>
                    </a:p>
                  </a:txBody>
                  <a:tcPr marL="51218" marR="51218" marT="0" marB="0"/>
                </a:tc>
                <a:tc>
                  <a:txBody>
                    <a:bodyPr/>
                    <a:lstStyle/>
                    <a:p>
                      <a:pPr algn="ctr">
                        <a:spcAft>
                          <a:spcPts val="0"/>
                        </a:spcAft>
                      </a:pPr>
                      <a:r>
                        <a:rPr lang="cs-CZ" sz="1300">
                          <a:effectLst/>
                        </a:rPr>
                        <a:t>0,2</a:t>
                      </a:r>
                      <a:endParaRPr lang="cs-CZ" sz="1200">
                        <a:effectLst/>
                        <a:latin typeface="Calibri"/>
                        <a:ea typeface="Calibri"/>
                        <a:cs typeface="Times New Roman"/>
                      </a:endParaRPr>
                    </a:p>
                  </a:txBody>
                  <a:tcPr marL="51218" marR="51218" marT="0" marB="0" anchor="ctr"/>
                </a:tc>
                <a:tc>
                  <a:txBody>
                    <a:bodyPr/>
                    <a:lstStyle/>
                    <a:p>
                      <a:pPr algn="ctr">
                        <a:spcAft>
                          <a:spcPts val="0"/>
                        </a:spcAft>
                      </a:pPr>
                      <a:r>
                        <a:rPr lang="cs-CZ" sz="1300">
                          <a:effectLst/>
                        </a:rPr>
                        <a:t>7,4</a:t>
                      </a:r>
                      <a:endParaRPr lang="cs-CZ" sz="1200">
                        <a:effectLst/>
                        <a:latin typeface="Calibri"/>
                        <a:ea typeface="Calibri"/>
                        <a:cs typeface="Times New Roman"/>
                      </a:endParaRPr>
                    </a:p>
                  </a:txBody>
                  <a:tcPr marL="51218" marR="51218" marT="0" marB="0" anchor="ctr"/>
                </a:tc>
                <a:extLst>
                  <a:ext uri="{0D108BD9-81ED-4DB2-BD59-A6C34878D82A}">
                    <a16:rowId xmlns:a16="http://schemas.microsoft.com/office/drawing/2014/main" val="10004"/>
                  </a:ext>
                </a:extLst>
              </a:tr>
              <a:tr h="235309">
                <a:tc>
                  <a:txBody>
                    <a:bodyPr/>
                    <a:lstStyle/>
                    <a:p>
                      <a:pPr algn="just">
                        <a:spcAft>
                          <a:spcPts val="0"/>
                        </a:spcAft>
                      </a:pPr>
                      <a:r>
                        <a:rPr lang="cs-CZ" sz="1300">
                          <a:effectLst/>
                        </a:rPr>
                        <a:t>Indonésie</a:t>
                      </a:r>
                      <a:endParaRPr lang="cs-CZ" sz="1200">
                        <a:effectLst/>
                        <a:latin typeface="Calibri"/>
                        <a:ea typeface="Calibri"/>
                        <a:cs typeface="Times New Roman"/>
                      </a:endParaRPr>
                    </a:p>
                  </a:txBody>
                  <a:tcPr marL="51218" marR="51218" marT="0" marB="0" anchor="b"/>
                </a:tc>
                <a:tc>
                  <a:txBody>
                    <a:bodyPr/>
                    <a:lstStyle/>
                    <a:p>
                      <a:pPr algn="ctr">
                        <a:spcAft>
                          <a:spcPts val="0"/>
                        </a:spcAft>
                      </a:pPr>
                      <a:r>
                        <a:rPr lang="cs-CZ" sz="1300">
                          <a:effectLst/>
                        </a:rPr>
                        <a:t>1,8</a:t>
                      </a:r>
                      <a:endParaRPr lang="cs-CZ" sz="1200">
                        <a:effectLst/>
                        <a:latin typeface="Calibri"/>
                        <a:ea typeface="Calibri"/>
                        <a:cs typeface="Times New Roman"/>
                      </a:endParaRPr>
                    </a:p>
                  </a:txBody>
                  <a:tcPr marL="51218" marR="51218" marT="0" marB="0" anchor="ctr"/>
                </a:tc>
                <a:tc>
                  <a:txBody>
                    <a:bodyPr/>
                    <a:lstStyle/>
                    <a:p>
                      <a:pPr algn="ctr">
                        <a:spcAft>
                          <a:spcPts val="0"/>
                        </a:spcAft>
                      </a:pPr>
                      <a:r>
                        <a:rPr lang="cs-CZ" sz="1300">
                          <a:effectLst/>
                        </a:rPr>
                        <a:t>15,7</a:t>
                      </a:r>
                      <a:endParaRPr lang="cs-CZ" sz="1200">
                        <a:effectLst/>
                        <a:latin typeface="Calibri"/>
                        <a:ea typeface="Calibri"/>
                        <a:cs typeface="Times New Roman"/>
                      </a:endParaRPr>
                    </a:p>
                  </a:txBody>
                  <a:tcPr marL="51218" marR="51218" marT="0" marB="0" anchor="ctr"/>
                </a:tc>
                <a:tc>
                  <a:txBody>
                    <a:bodyPr/>
                    <a:lstStyle/>
                    <a:p>
                      <a:pPr algn="just">
                        <a:spcAft>
                          <a:spcPts val="0"/>
                        </a:spcAft>
                      </a:pPr>
                      <a:r>
                        <a:rPr lang="cs-CZ" sz="1300">
                          <a:effectLst/>
                        </a:rPr>
                        <a:t>Nový Zéland</a:t>
                      </a:r>
                      <a:endParaRPr lang="cs-CZ" sz="1200">
                        <a:effectLst/>
                        <a:latin typeface="Calibri"/>
                        <a:ea typeface="Calibri"/>
                        <a:cs typeface="Times New Roman"/>
                      </a:endParaRPr>
                    </a:p>
                  </a:txBody>
                  <a:tcPr marL="51218" marR="51218" marT="0" marB="0"/>
                </a:tc>
                <a:tc>
                  <a:txBody>
                    <a:bodyPr/>
                    <a:lstStyle/>
                    <a:p>
                      <a:pPr algn="ctr">
                        <a:spcAft>
                          <a:spcPts val="0"/>
                        </a:spcAft>
                      </a:pPr>
                      <a:r>
                        <a:rPr lang="cs-CZ" sz="1300">
                          <a:effectLst/>
                        </a:rPr>
                        <a:t>7,1</a:t>
                      </a:r>
                      <a:endParaRPr lang="cs-CZ" sz="1200">
                        <a:effectLst/>
                        <a:latin typeface="Calibri"/>
                        <a:ea typeface="Calibri"/>
                        <a:cs typeface="Times New Roman"/>
                      </a:endParaRPr>
                    </a:p>
                  </a:txBody>
                  <a:tcPr marL="51218" marR="51218" marT="0" marB="0" anchor="ctr"/>
                </a:tc>
                <a:tc>
                  <a:txBody>
                    <a:bodyPr/>
                    <a:lstStyle/>
                    <a:p>
                      <a:pPr algn="ctr">
                        <a:spcAft>
                          <a:spcPts val="0"/>
                        </a:spcAft>
                      </a:pPr>
                      <a:r>
                        <a:rPr lang="cs-CZ" sz="1300" b="1">
                          <a:solidFill>
                            <a:srgbClr val="FF0000"/>
                          </a:solidFill>
                          <a:effectLst/>
                        </a:rPr>
                        <a:t>29,5</a:t>
                      </a:r>
                      <a:endParaRPr lang="cs-CZ" sz="1200" b="1">
                        <a:solidFill>
                          <a:srgbClr val="FF0000"/>
                        </a:solidFill>
                        <a:effectLst/>
                        <a:latin typeface="Calibri"/>
                        <a:ea typeface="Calibri"/>
                        <a:cs typeface="Times New Roman"/>
                      </a:endParaRPr>
                    </a:p>
                  </a:txBody>
                  <a:tcPr marL="51218" marR="51218" marT="0" marB="0" anchor="ctr"/>
                </a:tc>
                <a:extLst>
                  <a:ext uri="{0D108BD9-81ED-4DB2-BD59-A6C34878D82A}">
                    <a16:rowId xmlns:a16="http://schemas.microsoft.com/office/drawing/2014/main" val="10005"/>
                  </a:ext>
                </a:extLst>
              </a:tr>
              <a:tr h="235309">
                <a:tc>
                  <a:txBody>
                    <a:bodyPr/>
                    <a:lstStyle/>
                    <a:p>
                      <a:pPr algn="just">
                        <a:spcAft>
                          <a:spcPts val="0"/>
                        </a:spcAft>
                      </a:pPr>
                      <a:r>
                        <a:rPr lang="cs-CZ" sz="1300">
                          <a:effectLst/>
                        </a:rPr>
                        <a:t>Laos</a:t>
                      </a:r>
                      <a:endParaRPr lang="cs-CZ" sz="1200">
                        <a:effectLst/>
                        <a:latin typeface="Calibri"/>
                        <a:ea typeface="Calibri"/>
                        <a:cs typeface="Times New Roman"/>
                      </a:endParaRPr>
                    </a:p>
                  </a:txBody>
                  <a:tcPr marL="51218" marR="51218" marT="0" marB="0" anchor="b"/>
                </a:tc>
                <a:tc>
                  <a:txBody>
                    <a:bodyPr/>
                    <a:lstStyle/>
                    <a:p>
                      <a:pPr algn="ctr">
                        <a:spcAft>
                          <a:spcPts val="0"/>
                        </a:spcAft>
                      </a:pPr>
                      <a:r>
                        <a:rPr lang="cs-CZ" sz="1300">
                          <a:effectLst/>
                        </a:rPr>
                        <a:t>-</a:t>
                      </a:r>
                      <a:endParaRPr lang="cs-CZ" sz="1200">
                        <a:effectLst/>
                        <a:latin typeface="Calibri"/>
                        <a:ea typeface="Calibri"/>
                        <a:cs typeface="Times New Roman"/>
                      </a:endParaRPr>
                    </a:p>
                  </a:txBody>
                  <a:tcPr marL="51218" marR="51218" marT="0" marB="0" anchor="ctr"/>
                </a:tc>
                <a:tc>
                  <a:txBody>
                    <a:bodyPr/>
                    <a:lstStyle/>
                    <a:p>
                      <a:pPr algn="ctr">
                        <a:spcAft>
                          <a:spcPts val="0"/>
                        </a:spcAft>
                      </a:pPr>
                      <a:r>
                        <a:rPr lang="cs-CZ" sz="1300">
                          <a:effectLst/>
                        </a:rPr>
                        <a:t>15,9</a:t>
                      </a:r>
                      <a:endParaRPr lang="cs-CZ" sz="1200">
                        <a:effectLst/>
                        <a:latin typeface="Calibri"/>
                        <a:ea typeface="Calibri"/>
                        <a:cs typeface="Times New Roman"/>
                      </a:endParaRPr>
                    </a:p>
                  </a:txBody>
                  <a:tcPr marL="51218" marR="51218" marT="0" marB="0" anchor="ctr"/>
                </a:tc>
                <a:tc>
                  <a:txBody>
                    <a:bodyPr/>
                    <a:lstStyle/>
                    <a:p>
                      <a:pPr algn="just">
                        <a:spcAft>
                          <a:spcPts val="0"/>
                        </a:spcAft>
                      </a:pPr>
                      <a:r>
                        <a:rPr lang="cs-CZ" sz="1300">
                          <a:effectLst/>
                        </a:rPr>
                        <a:t>Papua. N. Guinea</a:t>
                      </a:r>
                      <a:endParaRPr lang="cs-CZ" sz="1200">
                        <a:effectLst/>
                        <a:latin typeface="Calibri"/>
                        <a:ea typeface="Calibri"/>
                        <a:cs typeface="Times New Roman"/>
                      </a:endParaRPr>
                    </a:p>
                  </a:txBody>
                  <a:tcPr marL="51218" marR="51218" marT="0" marB="0"/>
                </a:tc>
                <a:tc>
                  <a:txBody>
                    <a:bodyPr/>
                    <a:lstStyle/>
                    <a:p>
                      <a:pPr algn="ctr">
                        <a:spcAft>
                          <a:spcPts val="0"/>
                        </a:spcAft>
                      </a:pPr>
                      <a:r>
                        <a:rPr lang="cs-CZ" sz="1300">
                          <a:effectLst/>
                        </a:rPr>
                        <a:t>0,5</a:t>
                      </a:r>
                      <a:endParaRPr lang="cs-CZ" sz="1200">
                        <a:effectLst/>
                        <a:latin typeface="Calibri"/>
                        <a:ea typeface="Calibri"/>
                        <a:cs typeface="Times New Roman"/>
                      </a:endParaRPr>
                    </a:p>
                  </a:txBody>
                  <a:tcPr marL="51218" marR="51218" marT="0" marB="0" anchor="ctr"/>
                </a:tc>
                <a:tc>
                  <a:txBody>
                    <a:bodyPr/>
                    <a:lstStyle/>
                    <a:p>
                      <a:pPr algn="ctr">
                        <a:spcAft>
                          <a:spcPts val="0"/>
                        </a:spcAft>
                      </a:pPr>
                      <a:r>
                        <a:rPr lang="cs-CZ" sz="1300">
                          <a:effectLst/>
                        </a:rPr>
                        <a:t>9,7</a:t>
                      </a:r>
                      <a:endParaRPr lang="cs-CZ" sz="1200">
                        <a:effectLst/>
                        <a:latin typeface="Calibri"/>
                        <a:ea typeface="Calibri"/>
                        <a:cs typeface="Times New Roman"/>
                      </a:endParaRPr>
                    </a:p>
                  </a:txBody>
                  <a:tcPr marL="51218" marR="51218" marT="0" marB="0" anchor="ctr"/>
                </a:tc>
                <a:extLst>
                  <a:ext uri="{0D108BD9-81ED-4DB2-BD59-A6C34878D82A}">
                    <a16:rowId xmlns:a16="http://schemas.microsoft.com/office/drawing/2014/main" val="10006"/>
                  </a:ext>
                </a:extLst>
              </a:tr>
              <a:tr h="235309">
                <a:tc>
                  <a:txBody>
                    <a:bodyPr/>
                    <a:lstStyle/>
                    <a:p>
                      <a:pPr algn="just">
                        <a:spcAft>
                          <a:spcPts val="0"/>
                        </a:spcAft>
                      </a:pPr>
                      <a:r>
                        <a:rPr lang="cs-CZ" sz="1300">
                          <a:effectLst/>
                        </a:rPr>
                        <a:t>Malajsko</a:t>
                      </a:r>
                      <a:endParaRPr lang="cs-CZ" sz="1200">
                        <a:effectLst/>
                        <a:latin typeface="Calibri"/>
                        <a:ea typeface="Calibri"/>
                        <a:cs typeface="Times New Roman"/>
                      </a:endParaRPr>
                    </a:p>
                  </a:txBody>
                  <a:tcPr marL="51218" marR="51218" marT="0" marB="0" anchor="b"/>
                </a:tc>
                <a:tc>
                  <a:txBody>
                    <a:bodyPr/>
                    <a:lstStyle/>
                    <a:p>
                      <a:pPr algn="ctr">
                        <a:spcAft>
                          <a:spcPts val="0"/>
                        </a:spcAft>
                      </a:pPr>
                      <a:r>
                        <a:rPr lang="cs-CZ" sz="1300">
                          <a:effectLst/>
                        </a:rPr>
                        <a:t>4,6</a:t>
                      </a:r>
                      <a:endParaRPr lang="cs-CZ" sz="1200">
                        <a:effectLst/>
                        <a:latin typeface="Calibri"/>
                        <a:ea typeface="Calibri"/>
                        <a:cs typeface="Times New Roman"/>
                      </a:endParaRPr>
                    </a:p>
                  </a:txBody>
                  <a:tcPr marL="51218" marR="51218" marT="0" marB="0" anchor="ctr"/>
                </a:tc>
                <a:tc>
                  <a:txBody>
                    <a:bodyPr/>
                    <a:lstStyle/>
                    <a:p>
                      <a:pPr algn="ctr">
                        <a:spcAft>
                          <a:spcPts val="0"/>
                        </a:spcAft>
                      </a:pPr>
                      <a:r>
                        <a:rPr lang="cs-CZ" sz="1300">
                          <a:effectLst/>
                        </a:rPr>
                        <a:t>20,3</a:t>
                      </a:r>
                      <a:endParaRPr lang="cs-CZ" sz="1200">
                        <a:effectLst/>
                        <a:latin typeface="Calibri"/>
                        <a:ea typeface="Calibri"/>
                        <a:cs typeface="Times New Roman"/>
                      </a:endParaRPr>
                    </a:p>
                  </a:txBody>
                  <a:tcPr marL="51218" marR="51218" marT="0" marB="0" anchor="ctr"/>
                </a:tc>
                <a:tc>
                  <a:txBody>
                    <a:bodyPr/>
                    <a:lstStyle/>
                    <a:p>
                      <a:pPr algn="just">
                        <a:spcAft>
                          <a:spcPts val="0"/>
                        </a:spcAft>
                      </a:pPr>
                      <a:r>
                        <a:rPr lang="cs-CZ" sz="1300">
                          <a:effectLst/>
                        </a:rPr>
                        <a:t>Samoa</a:t>
                      </a:r>
                      <a:endParaRPr lang="cs-CZ" sz="1200">
                        <a:effectLst/>
                        <a:latin typeface="Calibri"/>
                        <a:ea typeface="Calibri"/>
                        <a:cs typeface="Times New Roman"/>
                      </a:endParaRPr>
                    </a:p>
                  </a:txBody>
                  <a:tcPr marL="51218" marR="51218" marT="0" marB="0"/>
                </a:tc>
                <a:tc>
                  <a:txBody>
                    <a:bodyPr/>
                    <a:lstStyle/>
                    <a:p>
                      <a:pPr algn="ctr">
                        <a:spcAft>
                          <a:spcPts val="0"/>
                        </a:spcAft>
                      </a:pPr>
                      <a:r>
                        <a:rPr lang="cs-CZ" sz="1300">
                          <a:effectLst/>
                        </a:rPr>
                        <a:t>1,5</a:t>
                      </a:r>
                      <a:endParaRPr lang="cs-CZ" sz="1200">
                        <a:effectLst/>
                        <a:latin typeface="Calibri"/>
                        <a:ea typeface="Calibri"/>
                        <a:cs typeface="Times New Roman"/>
                      </a:endParaRPr>
                    </a:p>
                  </a:txBody>
                  <a:tcPr marL="51218" marR="51218" marT="0" marB="0" anchor="ctr"/>
                </a:tc>
                <a:tc>
                  <a:txBody>
                    <a:bodyPr/>
                    <a:lstStyle/>
                    <a:p>
                      <a:pPr algn="ctr">
                        <a:spcAft>
                          <a:spcPts val="0"/>
                        </a:spcAft>
                      </a:pPr>
                      <a:r>
                        <a:rPr lang="cs-CZ" sz="1300">
                          <a:effectLst/>
                        </a:rPr>
                        <a:t>3,6</a:t>
                      </a:r>
                      <a:endParaRPr lang="cs-CZ" sz="1200">
                        <a:effectLst/>
                        <a:latin typeface="Calibri"/>
                        <a:ea typeface="Calibri"/>
                        <a:cs typeface="Times New Roman"/>
                      </a:endParaRPr>
                    </a:p>
                  </a:txBody>
                  <a:tcPr marL="51218" marR="51218" marT="0" marB="0" anchor="ctr"/>
                </a:tc>
                <a:extLst>
                  <a:ext uri="{0D108BD9-81ED-4DB2-BD59-A6C34878D82A}">
                    <a16:rowId xmlns:a16="http://schemas.microsoft.com/office/drawing/2014/main" val="10007"/>
                  </a:ext>
                </a:extLst>
              </a:tr>
              <a:tr h="235309">
                <a:tc>
                  <a:txBody>
                    <a:bodyPr/>
                    <a:lstStyle/>
                    <a:p>
                      <a:pPr algn="just">
                        <a:spcAft>
                          <a:spcPts val="0"/>
                        </a:spcAft>
                      </a:pPr>
                      <a:r>
                        <a:rPr lang="cs-CZ" sz="1300">
                          <a:effectLst/>
                        </a:rPr>
                        <a:t>Barma</a:t>
                      </a:r>
                      <a:endParaRPr lang="cs-CZ" sz="1200">
                        <a:effectLst/>
                        <a:latin typeface="Calibri"/>
                        <a:ea typeface="Calibri"/>
                        <a:cs typeface="Times New Roman"/>
                      </a:endParaRPr>
                    </a:p>
                  </a:txBody>
                  <a:tcPr marL="51218" marR="51218" marT="0" marB="0" anchor="b"/>
                </a:tc>
                <a:tc>
                  <a:txBody>
                    <a:bodyPr/>
                    <a:lstStyle/>
                    <a:p>
                      <a:pPr algn="ctr">
                        <a:spcAft>
                          <a:spcPts val="0"/>
                        </a:spcAft>
                      </a:pPr>
                      <a:r>
                        <a:rPr lang="cs-CZ" sz="1300">
                          <a:effectLst/>
                        </a:rPr>
                        <a:t>0,5</a:t>
                      </a:r>
                      <a:endParaRPr lang="cs-CZ" sz="1200">
                        <a:effectLst/>
                        <a:latin typeface="Calibri"/>
                        <a:ea typeface="Calibri"/>
                        <a:cs typeface="Times New Roman"/>
                      </a:endParaRPr>
                    </a:p>
                  </a:txBody>
                  <a:tcPr marL="51218" marR="51218" marT="0" marB="0" anchor="ctr"/>
                </a:tc>
                <a:tc>
                  <a:txBody>
                    <a:bodyPr/>
                    <a:lstStyle/>
                    <a:p>
                      <a:pPr algn="ctr">
                        <a:spcAft>
                          <a:spcPts val="0"/>
                        </a:spcAft>
                      </a:pPr>
                      <a:r>
                        <a:rPr lang="cs-CZ" sz="1300">
                          <a:effectLst/>
                        </a:rPr>
                        <a:t>6,7</a:t>
                      </a:r>
                      <a:endParaRPr lang="cs-CZ" sz="1200">
                        <a:effectLst/>
                        <a:latin typeface="Calibri"/>
                        <a:ea typeface="Calibri"/>
                        <a:cs typeface="Times New Roman"/>
                      </a:endParaRPr>
                    </a:p>
                  </a:txBody>
                  <a:tcPr marL="51218" marR="51218" marT="0" marB="0" anchor="ctr"/>
                </a:tc>
                <a:tc>
                  <a:txBody>
                    <a:bodyPr/>
                    <a:lstStyle/>
                    <a:p>
                      <a:pPr algn="just">
                        <a:spcAft>
                          <a:spcPts val="0"/>
                        </a:spcAft>
                      </a:pPr>
                      <a:r>
                        <a:rPr lang="cs-CZ" sz="1300">
                          <a:effectLst/>
                        </a:rPr>
                        <a:t> </a:t>
                      </a:r>
                      <a:endParaRPr lang="cs-CZ" sz="1200">
                        <a:effectLst/>
                        <a:latin typeface="Calibri"/>
                        <a:ea typeface="Calibri"/>
                        <a:cs typeface="Times New Roman"/>
                      </a:endParaRPr>
                    </a:p>
                  </a:txBody>
                  <a:tcPr marL="51218" marR="51218" marT="0" marB="0"/>
                </a:tc>
                <a:tc>
                  <a:txBody>
                    <a:bodyPr/>
                    <a:lstStyle/>
                    <a:p>
                      <a:pPr algn="ctr">
                        <a:spcAft>
                          <a:spcPts val="0"/>
                        </a:spcAft>
                      </a:pPr>
                      <a:r>
                        <a:rPr lang="cs-CZ" sz="1300">
                          <a:effectLst/>
                        </a:rPr>
                        <a:t> </a:t>
                      </a:r>
                      <a:endParaRPr lang="cs-CZ" sz="1200">
                        <a:effectLst/>
                        <a:latin typeface="Calibri"/>
                        <a:ea typeface="Calibri"/>
                        <a:cs typeface="Times New Roman"/>
                      </a:endParaRPr>
                    </a:p>
                  </a:txBody>
                  <a:tcPr marL="51218" marR="51218" marT="0" marB="0" anchor="ctr"/>
                </a:tc>
                <a:tc>
                  <a:txBody>
                    <a:bodyPr/>
                    <a:lstStyle/>
                    <a:p>
                      <a:pPr algn="ctr">
                        <a:spcAft>
                          <a:spcPts val="0"/>
                        </a:spcAft>
                      </a:pPr>
                      <a:r>
                        <a:rPr lang="cs-CZ" sz="1300">
                          <a:effectLst/>
                        </a:rPr>
                        <a:t> </a:t>
                      </a:r>
                      <a:endParaRPr lang="cs-CZ" sz="1200">
                        <a:effectLst/>
                        <a:latin typeface="Calibri"/>
                        <a:ea typeface="Calibri"/>
                        <a:cs typeface="Times New Roman"/>
                      </a:endParaRPr>
                    </a:p>
                  </a:txBody>
                  <a:tcPr marL="51218" marR="51218" marT="0" marB="0" anchor="ctr"/>
                </a:tc>
                <a:extLst>
                  <a:ext uri="{0D108BD9-81ED-4DB2-BD59-A6C34878D82A}">
                    <a16:rowId xmlns:a16="http://schemas.microsoft.com/office/drawing/2014/main" val="10008"/>
                  </a:ext>
                </a:extLst>
              </a:tr>
              <a:tr h="235309">
                <a:tc>
                  <a:txBody>
                    <a:bodyPr/>
                    <a:lstStyle/>
                    <a:p>
                      <a:pPr algn="just">
                        <a:spcAft>
                          <a:spcPts val="0"/>
                        </a:spcAft>
                      </a:pPr>
                      <a:r>
                        <a:rPr lang="cs-CZ" sz="1300">
                          <a:effectLst/>
                        </a:rPr>
                        <a:t>Filipíny</a:t>
                      </a:r>
                      <a:endParaRPr lang="cs-CZ" sz="1200">
                        <a:effectLst/>
                        <a:latin typeface="Calibri"/>
                        <a:ea typeface="Calibri"/>
                        <a:cs typeface="Times New Roman"/>
                      </a:endParaRPr>
                    </a:p>
                  </a:txBody>
                  <a:tcPr marL="51218" marR="51218" marT="0" marB="0" anchor="b"/>
                </a:tc>
                <a:tc>
                  <a:txBody>
                    <a:bodyPr/>
                    <a:lstStyle/>
                    <a:p>
                      <a:pPr algn="ctr">
                        <a:spcAft>
                          <a:spcPts val="0"/>
                        </a:spcAft>
                      </a:pPr>
                      <a:r>
                        <a:rPr lang="cs-CZ" sz="1300">
                          <a:effectLst/>
                        </a:rPr>
                        <a:t>0,7</a:t>
                      </a:r>
                      <a:endParaRPr lang="cs-CZ" sz="1200">
                        <a:effectLst/>
                        <a:latin typeface="Calibri"/>
                        <a:ea typeface="Calibri"/>
                        <a:cs typeface="Times New Roman"/>
                      </a:endParaRPr>
                    </a:p>
                  </a:txBody>
                  <a:tcPr marL="51218" marR="51218" marT="0" marB="0" anchor="ctr"/>
                </a:tc>
                <a:tc>
                  <a:txBody>
                    <a:bodyPr/>
                    <a:lstStyle/>
                    <a:p>
                      <a:pPr algn="ctr">
                        <a:spcAft>
                          <a:spcPts val="0"/>
                        </a:spcAft>
                      </a:pPr>
                      <a:r>
                        <a:rPr lang="cs-CZ" sz="1300">
                          <a:effectLst/>
                        </a:rPr>
                        <a:t>17,2</a:t>
                      </a:r>
                      <a:endParaRPr lang="cs-CZ" sz="1200">
                        <a:effectLst/>
                        <a:latin typeface="Calibri"/>
                        <a:ea typeface="Calibri"/>
                        <a:cs typeface="Times New Roman"/>
                      </a:endParaRPr>
                    </a:p>
                  </a:txBody>
                  <a:tcPr marL="51218" marR="51218" marT="0" marB="0" anchor="ctr"/>
                </a:tc>
                <a:tc>
                  <a:txBody>
                    <a:bodyPr/>
                    <a:lstStyle/>
                    <a:p>
                      <a:pPr algn="just">
                        <a:spcAft>
                          <a:spcPts val="0"/>
                        </a:spcAft>
                      </a:pPr>
                      <a:r>
                        <a:rPr lang="cs-CZ" sz="1300">
                          <a:effectLst/>
                        </a:rPr>
                        <a:t>Asie a Pacifik</a:t>
                      </a:r>
                      <a:endParaRPr lang="cs-CZ" sz="1200">
                        <a:effectLst/>
                        <a:latin typeface="Calibri"/>
                        <a:ea typeface="Calibri"/>
                        <a:cs typeface="Times New Roman"/>
                      </a:endParaRPr>
                    </a:p>
                  </a:txBody>
                  <a:tcPr marL="51218" marR="51218" marT="0" marB="0"/>
                </a:tc>
                <a:tc>
                  <a:txBody>
                    <a:bodyPr/>
                    <a:lstStyle/>
                    <a:p>
                      <a:pPr algn="ctr">
                        <a:spcAft>
                          <a:spcPts val="0"/>
                        </a:spcAft>
                      </a:pPr>
                      <a:r>
                        <a:rPr lang="cs-CZ" sz="1300">
                          <a:effectLst/>
                        </a:rPr>
                        <a:t>7,8</a:t>
                      </a:r>
                      <a:endParaRPr lang="cs-CZ" sz="1200">
                        <a:effectLst/>
                        <a:latin typeface="Calibri"/>
                        <a:ea typeface="Calibri"/>
                        <a:cs typeface="Times New Roman"/>
                      </a:endParaRPr>
                    </a:p>
                  </a:txBody>
                  <a:tcPr marL="51218" marR="51218" marT="0" marB="0" anchor="ctr"/>
                </a:tc>
                <a:tc>
                  <a:txBody>
                    <a:bodyPr/>
                    <a:lstStyle/>
                    <a:p>
                      <a:pPr algn="ctr">
                        <a:spcAft>
                          <a:spcPts val="0"/>
                        </a:spcAft>
                      </a:pPr>
                      <a:r>
                        <a:rPr lang="cs-CZ" sz="1300">
                          <a:effectLst/>
                        </a:rPr>
                        <a:t>10,1</a:t>
                      </a:r>
                      <a:endParaRPr lang="cs-CZ" sz="1200">
                        <a:effectLst/>
                        <a:latin typeface="Calibri"/>
                        <a:ea typeface="Calibri"/>
                        <a:cs typeface="Times New Roman"/>
                      </a:endParaRPr>
                    </a:p>
                  </a:txBody>
                  <a:tcPr marL="51218" marR="51218" marT="0" marB="0" anchor="ctr"/>
                </a:tc>
                <a:extLst>
                  <a:ext uri="{0D108BD9-81ED-4DB2-BD59-A6C34878D82A}">
                    <a16:rowId xmlns:a16="http://schemas.microsoft.com/office/drawing/2014/main" val="10009"/>
                  </a:ext>
                </a:extLst>
              </a:tr>
              <a:tr h="235309">
                <a:tc>
                  <a:txBody>
                    <a:bodyPr/>
                    <a:lstStyle/>
                    <a:p>
                      <a:pPr algn="just">
                        <a:spcAft>
                          <a:spcPts val="0"/>
                        </a:spcAft>
                      </a:pPr>
                      <a:r>
                        <a:rPr lang="cs-CZ" sz="1300">
                          <a:effectLst/>
                        </a:rPr>
                        <a:t>Thajsko</a:t>
                      </a:r>
                      <a:endParaRPr lang="cs-CZ" sz="1200">
                        <a:effectLst/>
                        <a:latin typeface="Calibri"/>
                        <a:ea typeface="Calibri"/>
                        <a:cs typeface="Times New Roman"/>
                      </a:endParaRPr>
                    </a:p>
                  </a:txBody>
                  <a:tcPr marL="51218" marR="51218" marT="0" marB="0" anchor="b"/>
                </a:tc>
                <a:tc>
                  <a:txBody>
                    <a:bodyPr/>
                    <a:lstStyle/>
                    <a:p>
                      <a:pPr algn="ctr">
                        <a:spcAft>
                          <a:spcPts val="0"/>
                        </a:spcAft>
                      </a:pPr>
                      <a:r>
                        <a:rPr lang="cs-CZ" sz="1300">
                          <a:effectLst/>
                        </a:rPr>
                        <a:t>3,9</a:t>
                      </a:r>
                      <a:endParaRPr lang="cs-CZ" sz="1200">
                        <a:effectLst/>
                        <a:latin typeface="Calibri"/>
                        <a:ea typeface="Calibri"/>
                        <a:cs typeface="Times New Roman"/>
                      </a:endParaRPr>
                    </a:p>
                  </a:txBody>
                  <a:tcPr marL="51218" marR="51218" marT="0" marB="0" anchor="ctr"/>
                </a:tc>
                <a:tc>
                  <a:txBody>
                    <a:bodyPr/>
                    <a:lstStyle/>
                    <a:p>
                      <a:pPr algn="ctr">
                        <a:spcAft>
                          <a:spcPts val="0"/>
                        </a:spcAft>
                      </a:pPr>
                      <a:r>
                        <a:rPr lang="cs-CZ" sz="1300">
                          <a:effectLst/>
                        </a:rPr>
                        <a:t>20,4</a:t>
                      </a:r>
                      <a:endParaRPr lang="cs-CZ" sz="1200">
                        <a:effectLst/>
                        <a:latin typeface="Calibri"/>
                        <a:ea typeface="Calibri"/>
                        <a:cs typeface="Times New Roman"/>
                      </a:endParaRPr>
                    </a:p>
                  </a:txBody>
                  <a:tcPr marL="51218" marR="51218" marT="0" marB="0" anchor="ctr"/>
                </a:tc>
                <a:tc>
                  <a:txBody>
                    <a:bodyPr/>
                    <a:lstStyle/>
                    <a:p>
                      <a:pPr algn="just">
                        <a:spcAft>
                          <a:spcPts val="0"/>
                        </a:spcAft>
                      </a:pPr>
                      <a:r>
                        <a:rPr lang="cs-CZ" sz="1300">
                          <a:effectLst/>
                        </a:rPr>
                        <a:t>Afrika</a:t>
                      </a:r>
                      <a:endParaRPr lang="cs-CZ" sz="1200">
                        <a:effectLst/>
                        <a:latin typeface="Calibri"/>
                        <a:ea typeface="Calibri"/>
                        <a:cs typeface="Times New Roman"/>
                      </a:endParaRPr>
                    </a:p>
                  </a:txBody>
                  <a:tcPr marL="51218" marR="51218" marT="0" marB="0"/>
                </a:tc>
                <a:tc>
                  <a:txBody>
                    <a:bodyPr/>
                    <a:lstStyle/>
                    <a:p>
                      <a:pPr algn="ctr">
                        <a:spcAft>
                          <a:spcPts val="0"/>
                        </a:spcAft>
                      </a:pPr>
                      <a:r>
                        <a:rPr lang="cs-CZ" sz="1300">
                          <a:effectLst/>
                        </a:rPr>
                        <a:t>-</a:t>
                      </a:r>
                      <a:endParaRPr lang="cs-CZ" sz="1200">
                        <a:effectLst/>
                        <a:latin typeface="Calibri"/>
                        <a:ea typeface="Calibri"/>
                        <a:cs typeface="Times New Roman"/>
                      </a:endParaRPr>
                    </a:p>
                  </a:txBody>
                  <a:tcPr marL="51218" marR="51218" marT="0" marB="0" anchor="ctr"/>
                </a:tc>
                <a:tc>
                  <a:txBody>
                    <a:bodyPr/>
                    <a:lstStyle/>
                    <a:p>
                      <a:pPr algn="ctr">
                        <a:spcAft>
                          <a:spcPts val="0"/>
                        </a:spcAft>
                      </a:pPr>
                      <a:r>
                        <a:rPr lang="cs-CZ" sz="1300">
                          <a:effectLst/>
                        </a:rPr>
                        <a:t>10,7</a:t>
                      </a:r>
                      <a:endParaRPr lang="cs-CZ" sz="1200">
                        <a:effectLst/>
                        <a:latin typeface="Calibri"/>
                        <a:ea typeface="Calibri"/>
                        <a:cs typeface="Times New Roman"/>
                      </a:endParaRPr>
                    </a:p>
                  </a:txBody>
                  <a:tcPr marL="51218" marR="51218" marT="0" marB="0" anchor="ctr"/>
                </a:tc>
                <a:extLst>
                  <a:ext uri="{0D108BD9-81ED-4DB2-BD59-A6C34878D82A}">
                    <a16:rowId xmlns:a16="http://schemas.microsoft.com/office/drawing/2014/main" val="10010"/>
                  </a:ext>
                </a:extLst>
              </a:tr>
              <a:tr h="235309">
                <a:tc>
                  <a:txBody>
                    <a:bodyPr/>
                    <a:lstStyle/>
                    <a:p>
                      <a:pPr algn="just">
                        <a:spcAft>
                          <a:spcPts val="0"/>
                        </a:spcAft>
                      </a:pPr>
                      <a:r>
                        <a:rPr lang="cs-CZ" sz="1300">
                          <a:effectLst/>
                        </a:rPr>
                        <a:t>Vietnam</a:t>
                      </a:r>
                      <a:endParaRPr lang="cs-CZ" sz="1200">
                        <a:effectLst/>
                        <a:latin typeface="Calibri"/>
                        <a:ea typeface="Calibri"/>
                        <a:cs typeface="Times New Roman"/>
                      </a:endParaRPr>
                    </a:p>
                  </a:txBody>
                  <a:tcPr marL="51218" marR="51218" marT="0" marB="0" anchor="b"/>
                </a:tc>
                <a:tc>
                  <a:txBody>
                    <a:bodyPr/>
                    <a:lstStyle/>
                    <a:p>
                      <a:pPr algn="ctr">
                        <a:spcAft>
                          <a:spcPts val="0"/>
                        </a:spcAft>
                      </a:pPr>
                      <a:r>
                        <a:rPr lang="cs-CZ" sz="1300">
                          <a:effectLst/>
                        </a:rPr>
                        <a:t>1,4</a:t>
                      </a:r>
                      <a:endParaRPr lang="cs-CZ" sz="1200">
                        <a:effectLst/>
                        <a:latin typeface="Calibri"/>
                        <a:ea typeface="Calibri"/>
                        <a:cs typeface="Times New Roman"/>
                      </a:endParaRPr>
                    </a:p>
                  </a:txBody>
                  <a:tcPr marL="51218" marR="51218" marT="0" marB="0" anchor="ctr"/>
                </a:tc>
                <a:tc>
                  <a:txBody>
                    <a:bodyPr/>
                    <a:lstStyle/>
                    <a:p>
                      <a:pPr algn="ctr">
                        <a:spcAft>
                          <a:spcPts val="0"/>
                        </a:spcAft>
                      </a:pPr>
                      <a:r>
                        <a:rPr lang="cs-CZ" sz="1300">
                          <a:effectLst/>
                        </a:rPr>
                        <a:t>5,6</a:t>
                      </a:r>
                      <a:endParaRPr lang="cs-CZ" sz="1200">
                        <a:effectLst/>
                        <a:latin typeface="Calibri"/>
                        <a:ea typeface="Calibri"/>
                        <a:cs typeface="Times New Roman"/>
                      </a:endParaRPr>
                    </a:p>
                  </a:txBody>
                  <a:tcPr marL="51218" marR="51218" marT="0" marB="0" anchor="ctr"/>
                </a:tc>
                <a:tc>
                  <a:txBody>
                    <a:bodyPr/>
                    <a:lstStyle/>
                    <a:p>
                      <a:pPr algn="just">
                        <a:spcAft>
                          <a:spcPts val="0"/>
                        </a:spcAft>
                      </a:pPr>
                      <a:r>
                        <a:rPr lang="cs-CZ" sz="1300">
                          <a:effectLst/>
                        </a:rPr>
                        <a:t>Evropa</a:t>
                      </a:r>
                      <a:endParaRPr lang="cs-CZ" sz="1200">
                        <a:effectLst/>
                        <a:latin typeface="Calibri"/>
                        <a:ea typeface="Calibri"/>
                        <a:cs typeface="Times New Roman"/>
                      </a:endParaRPr>
                    </a:p>
                  </a:txBody>
                  <a:tcPr marL="51218" marR="51218" marT="0" marB="0"/>
                </a:tc>
                <a:tc>
                  <a:txBody>
                    <a:bodyPr/>
                    <a:lstStyle/>
                    <a:p>
                      <a:pPr algn="ctr">
                        <a:spcAft>
                          <a:spcPts val="0"/>
                        </a:spcAft>
                      </a:pPr>
                      <a:r>
                        <a:rPr lang="cs-CZ" sz="1300">
                          <a:effectLst/>
                        </a:rPr>
                        <a:t>3,8</a:t>
                      </a:r>
                      <a:endParaRPr lang="cs-CZ" sz="1200">
                        <a:effectLst/>
                        <a:latin typeface="Calibri"/>
                        <a:ea typeface="Calibri"/>
                        <a:cs typeface="Times New Roman"/>
                      </a:endParaRPr>
                    </a:p>
                  </a:txBody>
                  <a:tcPr marL="51218" marR="51218" marT="0" marB="0" anchor="ctr"/>
                </a:tc>
                <a:tc>
                  <a:txBody>
                    <a:bodyPr/>
                    <a:lstStyle/>
                    <a:p>
                      <a:pPr algn="ctr">
                        <a:spcAft>
                          <a:spcPts val="0"/>
                        </a:spcAft>
                      </a:pPr>
                      <a:r>
                        <a:rPr lang="cs-CZ" sz="1300">
                          <a:effectLst/>
                        </a:rPr>
                        <a:t>13,5</a:t>
                      </a:r>
                      <a:endParaRPr lang="cs-CZ" sz="1200">
                        <a:effectLst/>
                        <a:latin typeface="Calibri"/>
                        <a:ea typeface="Calibri"/>
                        <a:cs typeface="Times New Roman"/>
                      </a:endParaRPr>
                    </a:p>
                  </a:txBody>
                  <a:tcPr marL="51218" marR="51218" marT="0" marB="0" anchor="ctr"/>
                </a:tc>
                <a:extLst>
                  <a:ext uri="{0D108BD9-81ED-4DB2-BD59-A6C34878D82A}">
                    <a16:rowId xmlns:a16="http://schemas.microsoft.com/office/drawing/2014/main" val="10011"/>
                  </a:ext>
                </a:extLst>
              </a:tr>
              <a:tr h="235309">
                <a:tc>
                  <a:txBody>
                    <a:bodyPr/>
                    <a:lstStyle/>
                    <a:p>
                      <a:pPr algn="just">
                        <a:spcAft>
                          <a:spcPts val="0"/>
                        </a:spcAft>
                      </a:pPr>
                      <a:r>
                        <a:rPr lang="cs-CZ" sz="1300">
                          <a:effectLst/>
                        </a:rPr>
                        <a:t>Indie</a:t>
                      </a:r>
                      <a:endParaRPr lang="cs-CZ" sz="1200">
                        <a:effectLst/>
                        <a:latin typeface="Calibri"/>
                        <a:ea typeface="Calibri"/>
                        <a:cs typeface="Times New Roman"/>
                      </a:endParaRPr>
                    </a:p>
                  </a:txBody>
                  <a:tcPr marL="51218" marR="51218" marT="0" marB="0" anchor="b"/>
                </a:tc>
                <a:tc>
                  <a:txBody>
                    <a:bodyPr/>
                    <a:lstStyle/>
                    <a:p>
                      <a:pPr algn="ctr">
                        <a:spcAft>
                          <a:spcPts val="0"/>
                        </a:spcAft>
                      </a:pPr>
                      <a:r>
                        <a:rPr lang="cs-CZ" sz="1300">
                          <a:effectLst/>
                        </a:rPr>
                        <a:t>1,5</a:t>
                      </a:r>
                      <a:endParaRPr lang="cs-CZ" sz="1200">
                        <a:effectLst/>
                        <a:latin typeface="Calibri"/>
                        <a:ea typeface="Calibri"/>
                        <a:cs typeface="Times New Roman"/>
                      </a:endParaRPr>
                    </a:p>
                  </a:txBody>
                  <a:tcPr marL="51218" marR="51218" marT="0" marB="0" anchor="ctr"/>
                </a:tc>
                <a:tc>
                  <a:txBody>
                    <a:bodyPr/>
                    <a:lstStyle/>
                    <a:p>
                      <a:pPr algn="ctr">
                        <a:spcAft>
                          <a:spcPts val="0"/>
                        </a:spcAft>
                      </a:pPr>
                      <a:r>
                        <a:rPr lang="cs-CZ" sz="1300">
                          <a:effectLst/>
                        </a:rPr>
                        <a:t>4,8</a:t>
                      </a:r>
                      <a:endParaRPr lang="cs-CZ" sz="1200">
                        <a:effectLst/>
                        <a:latin typeface="Calibri"/>
                        <a:ea typeface="Calibri"/>
                        <a:cs typeface="Times New Roman"/>
                      </a:endParaRPr>
                    </a:p>
                  </a:txBody>
                  <a:tcPr marL="51218" marR="51218" marT="0" marB="0" anchor="ctr"/>
                </a:tc>
                <a:tc>
                  <a:txBody>
                    <a:bodyPr/>
                    <a:lstStyle/>
                    <a:p>
                      <a:pPr algn="just">
                        <a:spcAft>
                          <a:spcPts val="0"/>
                        </a:spcAft>
                      </a:pPr>
                      <a:r>
                        <a:rPr lang="cs-CZ" sz="1300">
                          <a:effectLst/>
                        </a:rPr>
                        <a:t>Jižní Amerika</a:t>
                      </a:r>
                      <a:endParaRPr lang="cs-CZ" sz="1200">
                        <a:effectLst/>
                        <a:latin typeface="Calibri"/>
                        <a:ea typeface="Calibri"/>
                        <a:cs typeface="Times New Roman"/>
                      </a:endParaRPr>
                    </a:p>
                  </a:txBody>
                  <a:tcPr marL="51218" marR="51218" marT="0" marB="0"/>
                </a:tc>
                <a:tc>
                  <a:txBody>
                    <a:bodyPr/>
                    <a:lstStyle/>
                    <a:p>
                      <a:pPr algn="ctr">
                        <a:spcAft>
                          <a:spcPts val="0"/>
                        </a:spcAft>
                      </a:pPr>
                      <a:r>
                        <a:rPr lang="cs-CZ" sz="1300">
                          <a:effectLst/>
                        </a:rPr>
                        <a:t>9,í</a:t>
                      </a:r>
                      <a:endParaRPr lang="cs-CZ" sz="1200">
                        <a:effectLst/>
                        <a:latin typeface="Calibri"/>
                        <a:ea typeface="Calibri"/>
                        <a:cs typeface="Times New Roman"/>
                      </a:endParaRPr>
                    </a:p>
                  </a:txBody>
                  <a:tcPr marL="51218" marR="51218" marT="0" marB="0" anchor="ctr"/>
                </a:tc>
                <a:tc>
                  <a:txBody>
                    <a:bodyPr/>
                    <a:lstStyle/>
                    <a:p>
                      <a:pPr algn="ctr">
                        <a:spcAft>
                          <a:spcPts val="0"/>
                        </a:spcAft>
                      </a:pPr>
                      <a:r>
                        <a:rPr lang="cs-CZ" sz="1300">
                          <a:effectLst/>
                        </a:rPr>
                        <a:t>22,7</a:t>
                      </a:r>
                      <a:endParaRPr lang="cs-CZ" sz="1200">
                        <a:effectLst/>
                        <a:latin typeface="Calibri"/>
                        <a:ea typeface="Calibri"/>
                        <a:cs typeface="Times New Roman"/>
                      </a:endParaRPr>
                    </a:p>
                  </a:txBody>
                  <a:tcPr marL="51218" marR="51218" marT="0" marB="0" anchor="ctr"/>
                </a:tc>
                <a:extLst>
                  <a:ext uri="{0D108BD9-81ED-4DB2-BD59-A6C34878D82A}">
                    <a16:rowId xmlns:a16="http://schemas.microsoft.com/office/drawing/2014/main" val="10012"/>
                  </a:ext>
                </a:extLst>
              </a:tr>
              <a:tr h="235309">
                <a:tc>
                  <a:txBody>
                    <a:bodyPr/>
                    <a:lstStyle/>
                    <a:p>
                      <a:pPr algn="just">
                        <a:spcAft>
                          <a:spcPts val="0"/>
                        </a:spcAft>
                      </a:pPr>
                      <a:r>
                        <a:rPr lang="cs-CZ" sz="1300">
                          <a:effectLst/>
                        </a:rPr>
                        <a:t>Irán</a:t>
                      </a:r>
                      <a:endParaRPr lang="cs-CZ" sz="1200">
                        <a:effectLst/>
                        <a:latin typeface="Calibri"/>
                        <a:ea typeface="Calibri"/>
                        <a:cs typeface="Times New Roman"/>
                      </a:endParaRPr>
                    </a:p>
                  </a:txBody>
                  <a:tcPr marL="51218" marR="51218" marT="0" marB="0" anchor="b"/>
                </a:tc>
                <a:tc>
                  <a:txBody>
                    <a:bodyPr/>
                    <a:lstStyle/>
                    <a:p>
                      <a:pPr algn="ctr">
                        <a:spcAft>
                          <a:spcPts val="0"/>
                        </a:spcAft>
                      </a:pPr>
                      <a:r>
                        <a:rPr lang="cs-CZ" sz="1300">
                          <a:effectLst/>
                        </a:rPr>
                        <a:t>3,5</a:t>
                      </a:r>
                      <a:endParaRPr lang="cs-CZ" sz="1200">
                        <a:effectLst/>
                        <a:latin typeface="Calibri"/>
                        <a:ea typeface="Calibri"/>
                        <a:cs typeface="Times New Roman"/>
                      </a:endParaRPr>
                    </a:p>
                  </a:txBody>
                  <a:tcPr marL="51218" marR="51218" marT="0" marB="0" anchor="ctr"/>
                </a:tc>
                <a:tc>
                  <a:txBody>
                    <a:bodyPr/>
                    <a:lstStyle/>
                    <a:p>
                      <a:pPr algn="ctr">
                        <a:spcAft>
                          <a:spcPts val="0"/>
                        </a:spcAft>
                      </a:pPr>
                      <a:r>
                        <a:rPr lang="cs-CZ" sz="1300">
                          <a:effectLst/>
                        </a:rPr>
                        <a:t>7,0</a:t>
                      </a:r>
                      <a:endParaRPr lang="cs-CZ" sz="1200">
                        <a:effectLst/>
                        <a:latin typeface="Calibri"/>
                        <a:ea typeface="Calibri"/>
                        <a:cs typeface="Times New Roman"/>
                      </a:endParaRPr>
                    </a:p>
                  </a:txBody>
                  <a:tcPr marL="51218" marR="51218" marT="0" marB="0" anchor="ctr"/>
                </a:tc>
                <a:tc>
                  <a:txBody>
                    <a:bodyPr/>
                    <a:lstStyle/>
                    <a:p>
                      <a:pPr algn="just">
                        <a:spcAft>
                          <a:spcPts val="0"/>
                        </a:spcAft>
                      </a:pPr>
                      <a:r>
                        <a:rPr lang="cs-CZ" sz="1300">
                          <a:effectLst/>
                        </a:rPr>
                        <a:t>Severní Amerika</a:t>
                      </a:r>
                      <a:endParaRPr lang="cs-CZ" sz="1200">
                        <a:effectLst/>
                        <a:latin typeface="Calibri"/>
                        <a:ea typeface="Calibri"/>
                        <a:cs typeface="Times New Roman"/>
                      </a:endParaRPr>
                    </a:p>
                  </a:txBody>
                  <a:tcPr marL="51218" marR="51218" marT="0" marB="0"/>
                </a:tc>
                <a:tc>
                  <a:txBody>
                    <a:bodyPr/>
                    <a:lstStyle/>
                    <a:p>
                      <a:pPr algn="ctr">
                        <a:spcAft>
                          <a:spcPts val="0"/>
                        </a:spcAft>
                      </a:pPr>
                      <a:r>
                        <a:rPr lang="cs-CZ" sz="1300">
                          <a:effectLst/>
                        </a:rPr>
                        <a:t>20,1</a:t>
                      </a:r>
                      <a:endParaRPr lang="cs-CZ" sz="1200">
                        <a:effectLst/>
                        <a:latin typeface="Calibri"/>
                        <a:ea typeface="Calibri"/>
                        <a:cs typeface="Times New Roman"/>
                      </a:endParaRPr>
                    </a:p>
                  </a:txBody>
                  <a:tcPr marL="51218" marR="51218" marT="0" marB="0" anchor="ctr"/>
                </a:tc>
                <a:tc>
                  <a:txBody>
                    <a:bodyPr/>
                    <a:lstStyle/>
                    <a:p>
                      <a:pPr algn="ctr">
                        <a:spcAft>
                          <a:spcPts val="0"/>
                        </a:spcAft>
                      </a:pPr>
                      <a:r>
                        <a:rPr lang="cs-CZ" sz="1300">
                          <a:effectLst/>
                        </a:rPr>
                        <a:t>17,8</a:t>
                      </a:r>
                      <a:endParaRPr lang="cs-CZ" sz="1200">
                        <a:effectLst/>
                        <a:latin typeface="Calibri"/>
                        <a:ea typeface="Calibri"/>
                        <a:cs typeface="Times New Roman"/>
                      </a:endParaRPr>
                    </a:p>
                  </a:txBody>
                  <a:tcPr marL="51218" marR="51218" marT="0" marB="0" anchor="ctr"/>
                </a:tc>
                <a:extLst>
                  <a:ext uri="{0D108BD9-81ED-4DB2-BD59-A6C34878D82A}">
                    <a16:rowId xmlns:a16="http://schemas.microsoft.com/office/drawing/2014/main" val="10013"/>
                  </a:ext>
                </a:extLst>
              </a:tr>
              <a:tr h="235309">
                <a:tc>
                  <a:txBody>
                    <a:bodyPr/>
                    <a:lstStyle/>
                    <a:p>
                      <a:pPr algn="just">
                        <a:spcAft>
                          <a:spcPts val="0"/>
                        </a:spcAft>
                      </a:pPr>
                      <a:r>
                        <a:rPr lang="cs-CZ" sz="1300">
                          <a:effectLst/>
                        </a:rPr>
                        <a:t>Pakistán</a:t>
                      </a:r>
                      <a:endParaRPr lang="cs-CZ" sz="1200">
                        <a:effectLst/>
                        <a:latin typeface="Calibri"/>
                        <a:ea typeface="Calibri"/>
                        <a:cs typeface="Times New Roman"/>
                      </a:endParaRPr>
                    </a:p>
                  </a:txBody>
                  <a:tcPr marL="51218" marR="51218" marT="0" marB="0" anchor="b"/>
                </a:tc>
                <a:tc>
                  <a:txBody>
                    <a:bodyPr/>
                    <a:lstStyle/>
                    <a:p>
                      <a:pPr algn="ctr">
                        <a:spcAft>
                          <a:spcPts val="0"/>
                        </a:spcAft>
                      </a:pPr>
                      <a:r>
                        <a:rPr lang="cs-CZ" sz="1300">
                          <a:effectLst/>
                        </a:rPr>
                        <a:t>1,1</a:t>
                      </a:r>
                      <a:endParaRPr lang="cs-CZ" sz="1200">
                        <a:effectLst/>
                        <a:latin typeface="Calibri"/>
                        <a:ea typeface="Calibri"/>
                        <a:cs typeface="Times New Roman"/>
                      </a:endParaRPr>
                    </a:p>
                  </a:txBody>
                  <a:tcPr marL="51218" marR="51218" marT="0" marB="0" anchor="ctr"/>
                </a:tc>
                <a:tc>
                  <a:txBody>
                    <a:bodyPr/>
                    <a:lstStyle/>
                    <a:p>
                      <a:pPr algn="ctr">
                        <a:spcAft>
                          <a:spcPts val="0"/>
                        </a:spcAft>
                      </a:pPr>
                      <a:r>
                        <a:rPr lang="cs-CZ" sz="1300">
                          <a:effectLst/>
                        </a:rPr>
                        <a:t>9,0</a:t>
                      </a:r>
                      <a:endParaRPr lang="cs-CZ" sz="1200">
                        <a:effectLst/>
                        <a:latin typeface="Calibri"/>
                        <a:ea typeface="Calibri"/>
                        <a:cs typeface="Times New Roman"/>
                      </a:endParaRPr>
                    </a:p>
                  </a:txBody>
                  <a:tcPr marL="51218" marR="51218" marT="0" marB="0" anchor="ctr"/>
                </a:tc>
                <a:tc>
                  <a:txBody>
                    <a:bodyPr/>
                    <a:lstStyle/>
                    <a:p>
                      <a:pPr algn="just">
                        <a:spcAft>
                          <a:spcPts val="0"/>
                        </a:spcAft>
                      </a:pPr>
                      <a:r>
                        <a:rPr lang="cs-CZ" sz="1300">
                          <a:effectLst/>
                        </a:rPr>
                        <a:t> </a:t>
                      </a:r>
                      <a:endParaRPr lang="cs-CZ" sz="1200">
                        <a:effectLst/>
                        <a:latin typeface="Calibri"/>
                        <a:ea typeface="Calibri"/>
                        <a:cs typeface="Times New Roman"/>
                      </a:endParaRPr>
                    </a:p>
                  </a:txBody>
                  <a:tcPr marL="51218" marR="51218" marT="0" marB="0"/>
                </a:tc>
                <a:tc>
                  <a:txBody>
                    <a:bodyPr/>
                    <a:lstStyle/>
                    <a:p>
                      <a:pPr algn="ctr">
                        <a:spcAft>
                          <a:spcPts val="0"/>
                        </a:spcAft>
                      </a:pPr>
                      <a:r>
                        <a:rPr lang="cs-CZ" sz="1300">
                          <a:effectLst/>
                        </a:rPr>
                        <a:t> </a:t>
                      </a:r>
                      <a:endParaRPr lang="cs-CZ" sz="1200">
                        <a:effectLst/>
                        <a:latin typeface="Calibri"/>
                        <a:ea typeface="Calibri"/>
                        <a:cs typeface="Times New Roman"/>
                      </a:endParaRPr>
                    </a:p>
                  </a:txBody>
                  <a:tcPr marL="51218" marR="51218" marT="0" marB="0" anchor="ctr"/>
                </a:tc>
                <a:tc>
                  <a:txBody>
                    <a:bodyPr/>
                    <a:lstStyle/>
                    <a:p>
                      <a:pPr algn="ctr">
                        <a:spcAft>
                          <a:spcPts val="0"/>
                        </a:spcAft>
                      </a:pPr>
                      <a:r>
                        <a:rPr lang="cs-CZ" sz="1300">
                          <a:effectLst/>
                        </a:rPr>
                        <a:t> </a:t>
                      </a:r>
                      <a:endParaRPr lang="cs-CZ" sz="1200">
                        <a:effectLst/>
                        <a:latin typeface="Calibri"/>
                        <a:ea typeface="Calibri"/>
                        <a:cs typeface="Times New Roman"/>
                      </a:endParaRPr>
                    </a:p>
                  </a:txBody>
                  <a:tcPr marL="51218" marR="51218" marT="0" marB="0" anchor="ctr"/>
                </a:tc>
                <a:extLst>
                  <a:ext uri="{0D108BD9-81ED-4DB2-BD59-A6C34878D82A}">
                    <a16:rowId xmlns:a16="http://schemas.microsoft.com/office/drawing/2014/main" val="10014"/>
                  </a:ext>
                </a:extLst>
              </a:tr>
              <a:tr h="235309">
                <a:tc>
                  <a:txBody>
                    <a:bodyPr/>
                    <a:lstStyle/>
                    <a:p>
                      <a:pPr algn="just">
                        <a:spcAft>
                          <a:spcPts val="0"/>
                        </a:spcAft>
                      </a:pPr>
                      <a:r>
                        <a:rPr lang="cs-CZ" sz="1300">
                          <a:effectLst/>
                        </a:rPr>
                        <a:t>Turecko</a:t>
                      </a:r>
                      <a:endParaRPr lang="cs-CZ" sz="1200">
                        <a:effectLst/>
                        <a:latin typeface="Calibri"/>
                        <a:ea typeface="Calibri"/>
                        <a:cs typeface="Times New Roman"/>
                      </a:endParaRPr>
                    </a:p>
                  </a:txBody>
                  <a:tcPr marL="51218" marR="51218" marT="0" marB="0" anchor="b"/>
                </a:tc>
                <a:tc>
                  <a:txBody>
                    <a:bodyPr/>
                    <a:lstStyle/>
                    <a:p>
                      <a:pPr algn="ctr">
                        <a:spcAft>
                          <a:spcPts val="0"/>
                        </a:spcAft>
                      </a:pPr>
                      <a:r>
                        <a:rPr lang="cs-CZ" sz="1300">
                          <a:effectLst/>
                        </a:rPr>
                        <a:t>2,8</a:t>
                      </a:r>
                      <a:endParaRPr lang="cs-CZ" sz="1200">
                        <a:effectLst/>
                        <a:latin typeface="Calibri"/>
                        <a:ea typeface="Calibri"/>
                        <a:cs typeface="Times New Roman"/>
                      </a:endParaRPr>
                    </a:p>
                  </a:txBody>
                  <a:tcPr marL="51218" marR="51218" marT="0" marB="0" anchor="ctr"/>
                </a:tc>
                <a:tc>
                  <a:txBody>
                    <a:bodyPr/>
                    <a:lstStyle/>
                    <a:p>
                      <a:pPr algn="ctr">
                        <a:spcAft>
                          <a:spcPts val="0"/>
                        </a:spcAft>
                      </a:pPr>
                      <a:r>
                        <a:rPr lang="cs-CZ" sz="1300">
                          <a:effectLst/>
                        </a:rPr>
                        <a:t>1,9</a:t>
                      </a:r>
                      <a:endParaRPr lang="cs-CZ" sz="1200">
                        <a:effectLst/>
                        <a:latin typeface="Calibri"/>
                        <a:ea typeface="Calibri"/>
                        <a:cs typeface="Times New Roman"/>
                      </a:endParaRPr>
                    </a:p>
                  </a:txBody>
                  <a:tcPr marL="51218" marR="51218" marT="0" marB="0" anchor="ctr"/>
                </a:tc>
                <a:tc>
                  <a:txBody>
                    <a:bodyPr/>
                    <a:lstStyle/>
                    <a:p>
                      <a:pPr algn="just">
                        <a:spcAft>
                          <a:spcPts val="0"/>
                        </a:spcAft>
                      </a:pPr>
                      <a:r>
                        <a:rPr lang="cs-CZ" sz="1300">
                          <a:effectLst/>
                        </a:rPr>
                        <a:t>Svět celkem</a:t>
                      </a:r>
                      <a:endParaRPr lang="cs-CZ" sz="1200">
                        <a:effectLst/>
                        <a:latin typeface="Calibri"/>
                        <a:ea typeface="Calibri"/>
                        <a:cs typeface="Times New Roman"/>
                      </a:endParaRPr>
                    </a:p>
                  </a:txBody>
                  <a:tcPr marL="51218" marR="51218" marT="0" marB="0"/>
                </a:tc>
                <a:tc>
                  <a:txBody>
                    <a:bodyPr/>
                    <a:lstStyle/>
                    <a:p>
                      <a:pPr algn="ctr">
                        <a:spcAft>
                          <a:spcPts val="0"/>
                        </a:spcAft>
                      </a:pPr>
                      <a:r>
                        <a:rPr lang="cs-CZ" sz="1300">
                          <a:effectLst/>
                        </a:rPr>
                        <a:t>9,6</a:t>
                      </a:r>
                      <a:endParaRPr lang="cs-CZ" sz="1200">
                        <a:effectLst/>
                        <a:latin typeface="Calibri"/>
                        <a:ea typeface="Calibri"/>
                        <a:cs typeface="Times New Roman"/>
                      </a:endParaRPr>
                    </a:p>
                  </a:txBody>
                  <a:tcPr marL="51218" marR="51218" marT="0" marB="0" anchor="ctr"/>
                </a:tc>
                <a:tc>
                  <a:txBody>
                    <a:bodyPr/>
                    <a:lstStyle/>
                    <a:p>
                      <a:pPr algn="ctr">
                        <a:spcAft>
                          <a:spcPts val="0"/>
                        </a:spcAft>
                      </a:pPr>
                      <a:r>
                        <a:rPr lang="cs-CZ" sz="1300">
                          <a:effectLst/>
                        </a:rPr>
                        <a:t>13,8</a:t>
                      </a:r>
                      <a:endParaRPr lang="cs-CZ" sz="1200">
                        <a:effectLst/>
                        <a:latin typeface="Calibri"/>
                        <a:ea typeface="Calibri"/>
                        <a:cs typeface="Times New Roman"/>
                      </a:endParaRPr>
                    </a:p>
                  </a:txBody>
                  <a:tcPr marL="51218" marR="51218" marT="0" marB="0" anchor="ct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2186063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56" name="Rectangle 1"/>
          <p:cNvSpPr>
            <a:spLocks noChangeArrowheads="1"/>
          </p:cNvSpPr>
          <p:nvPr/>
        </p:nvSpPr>
        <p:spPr bwMode="auto">
          <a:xfrm>
            <a:off x="457200" y="260648"/>
            <a:ext cx="8229600" cy="1143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spcAft>
                <a:spcPts val="600"/>
              </a:spcAft>
              <a:buNone/>
            </a:pPr>
            <a:r>
              <a:rPr lang="cs-CZ" altLang="cs-CZ" sz="2800" b="1" i="1" kern="1200" dirty="0">
                <a:latin typeface="+mj-lt"/>
                <a:ea typeface="+mj-ea"/>
                <a:cs typeface="+mj-cs"/>
              </a:rPr>
              <a:t>Národní parky ve střední a východní Evropě (2012)</a:t>
            </a:r>
            <a:endParaRPr lang="cs-CZ" altLang="cs-CZ" sz="2800" kern="1200" dirty="0">
              <a:latin typeface="+mj-lt"/>
              <a:ea typeface="+mj-ea"/>
              <a:cs typeface="+mj-cs"/>
            </a:endParaRPr>
          </a:p>
        </p:txBody>
      </p:sp>
      <p:graphicFrame>
        <p:nvGraphicFramePr>
          <p:cNvPr id="2" name="Tabulka 1"/>
          <p:cNvGraphicFramePr>
            <a:graphicFrameLocks noGrp="1"/>
          </p:cNvGraphicFramePr>
          <p:nvPr>
            <p:extLst>
              <p:ext uri="{D42A27DB-BD31-4B8C-83A1-F6EECF244321}">
                <p14:modId xmlns:p14="http://schemas.microsoft.com/office/powerpoint/2010/main" val="3676039666"/>
              </p:ext>
            </p:extLst>
          </p:nvPr>
        </p:nvGraphicFramePr>
        <p:xfrm>
          <a:off x="502577" y="1600200"/>
          <a:ext cx="8138849" cy="4525965"/>
        </p:xfrm>
        <a:graphic>
          <a:graphicData uri="http://schemas.openxmlformats.org/drawingml/2006/table">
            <a:tbl>
              <a:tblPr>
                <a:tableStyleId>{5C22544A-7EE6-4342-B048-85BDC9FD1C3A}</a:tableStyleId>
              </a:tblPr>
              <a:tblGrid>
                <a:gridCol w="1752037">
                  <a:extLst>
                    <a:ext uri="{9D8B030D-6E8A-4147-A177-3AD203B41FA5}">
                      <a16:colId xmlns:a16="http://schemas.microsoft.com/office/drawing/2014/main" val="20000"/>
                    </a:ext>
                  </a:extLst>
                </a:gridCol>
                <a:gridCol w="1164888">
                  <a:extLst>
                    <a:ext uri="{9D8B030D-6E8A-4147-A177-3AD203B41FA5}">
                      <a16:colId xmlns:a16="http://schemas.microsoft.com/office/drawing/2014/main" val="20001"/>
                    </a:ext>
                  </a:extLst>
                </a:gridCol>
                <a:gridCol w="1541457">
                  <a:extLst>
                    <a:ext uri="{9D8B030D-6E8A-4147-A177-3AD203B41FA5}">
                      <a16:colId xmlns:a16="http://schemas.microsoft.com/office/drawing/2014/main" val="20002"/>
                    </a:ext>
                  </a:extLst>
                </a:gridCol>
                <a:gridCol w="1313533">
                  <a:extLst>
                    <a:ext uri="{9D8B030D-6E8A-4147-A177-3AD203B41FA5}">
                      <a16:colId xmlns:a16="http://schemas.microsoft.com/office/drawing/2014/main" val="20003"/>
                    </a:ext>
                  </a:extLst>
                </a:gridCol>
                <a:gridCol w="1164886">
                  <a:extLst>
                    <a:ext uri="{9D8B030D-6E8A-4147-A177-3AD203B41FA5}">
                      <a16:colId xmlns:a16="http://schemas.microsoft.com/office/drawing/2014/main" val="20004"/>
                    </a:ext>
                  </a:extLst>
                </a:gridCol>
                <a:gridCol w="1202048">
                  <a:extLst>
                    <a:ext uri="{9D8B030D-6E8A-4147-A177-3AD203B41FA5}">
                      <a16:colId xmlns:a16="http://schemas.microsoft.com/office/drawing/2014/main" val="20005"/>
                    </a:ext>
                  </a:extLst>
                </a:gridCol>
              </a:tblGrid>
              <a:tr h="856794">
                <a:tc rowSpan="2">
                  <a:txBody>
                    <a:bodyPr/>
                    <a:lstStyle/>
                    <a:p>
                      <a:pPr algn="ctr" rtl="0" fontAlgn="ctr"/>
                      <a:r>
                        <a:rPr lang="cs-CZ" sz="1700" b="1" u="none" strike="noStrike" dirty="0">
                          <a:effectLst/>
                        </a:rPr>
                        <a:t>země</a:t>
                      </a:r>
                      <a:endParaRPr lang="cs-CZ" sz="1700" b="1" i="0" u="none" strike="noStrike" dirty="0">
                        <a:solidFill>
                          <a:srgbClr val="000000"/>
                        </a:solidFill>
                        <a:effectLst/>
                        <a:latin typeface="Calibri"/>
                      </a:endParaRPr>
                    </a:p>
                  </a:txBody>
                  <a:tcPr marL="14865" marR="14865" marT="14865" marB="0" anchor="ctr"/>
                </a:tc>
                <a:tc rowSpan="2">
                  <a:txBody>
                    <a:bodyPr/>
                    <a:lstStyle/>
                    <a:p>
                      <a:pPr algn="ctr" rtl="0" fontAlgn="ctr"/>
                      <a:r>
                        <a:rPr lang="cs-CZ" sz="1700" b="1" u="none" strike="noStrike" dirty="0">
                          <a:effectLst/>
                        </a:rPr>
                        <a:t>počet národních parků</a:t>
                      </a:r>
                      <a:endParaRPr lang="cs-CZ" sz="1700" b="1" i="0" u="none" strike="noStrike" dirty="0">
                        <a:solidFill>
                          <a:srgbClr val="000000"/>
                        </a:solidFill>
                        <a:effectLst/>
                        <a:latin typeface="Calibri"/>
                      </a:endParaRPr>
                    </a:p>
                  </a:txBody>
                  <a:tcPr marL="14865" marR="14865" marT="14865" marB="0" anchor="ctr"/>
                </a:tc>
                <a:tc>
                  <a:txBody>
                    <a:bodyPr/>
                    <a:lstStyle/>
                    <a:p>
                      <a:pPr algn="ctr" rtl="0" fontAlgn="ctr"/>
                      <a:r>
                        <a:rPr lang="pl-PL" sz="1700" b="1" u="none" strike="noStrike" dirty="0">
                          <a:effectLst/>
                        </a:rPr>
                        <a:t>podíl NP na rozloze území</a:t>
                      </a:r>
                      <a:endParaRPr lang="pl-PL" sz="1700" b="1" i="0" u="none" strike="noStrike" dirty="0">
                        <a:solidFill>
                          <a:srgbClr val="000000"/>
                        </a:solidFill>
                        <a:effectLst/>
                        <a:latin typeface="Calibri"/>
                      </a:endParaRPr>
                    </a:p>
                  </a:txBody>
                  <a:tcPr marL="14865" marR="14865" marT="14865" marB="0" anchor="ctr"/>
                </a:tc>
                <a:tc rowSpan="2">
                  <a:txBody>
                    <a:bodyPr/>
                    <a:lstStyle/>
                    <a:p>
                      <a:pPr algn="ctr" rtl="0" fontAlgn="ctr"/>
                      <a:r>
                        <a:rPr lang="cs-CZ" sz="1700" b="1" u="none" strike="noStrike" dirty="0">
                          <a:effectLst/>
                        </a:rPr>
                        <a:t>země</a:t>
                      </a:r>
                      <a:endParaRPr lang="cs-CZ" sz="1700" b="1" i="0" u="none" strike="noStrike" dirty="0">
                        <a:solidFill>
                          <a:srgbClr val="000000"/>
                        </a:solidFill>
                        <a:effectLst/>
                        <a:latin typeface="Calibri"/>
                      </a:endParaRPr>
                    </a:p>
                  </a:txBody>
                  <a:tcPr marL="14865" marR="14865" marT="14865" marB="0" anchor="ctr"/>
                </a:tc>
                <a:tc rowSpan="2">
                  <a:txBody>
                    <a:bodyPr/>
                    <a:lstStyle/>
                    <a:p>
                      <a:pPr algn="ctr" rtl="0" fontAlgn="ctr"/>
                      <a:r>
                        <a:rPr lang="cs-CZ" sz="1700" b="1" u="none" strike="noStrike" dirty="0">
                          <a:effectLst/>
                        </a:rPr>
                        <a:t>počet národních parků</a:t>
                      </a:r>
                      <a:endParaRPr lang="cs-CZ" sz="1700" b="1" i="0" u="none" strike="noStrike" dirty="0">
                        <a:solidFill>
                          <a:srgbClr val="000000"/>
                        </a:solidFill>
                        <a:effectLst/>
                        <a:latin typeface="Calibri"/>
                      </a:endParaRPr>
                    </a:p>
                  </a:txBody>
                  <a:tcPr marL="14865" marR="14865" marT="14865" marB="0" anchor="ctr"/>
                </a:tc>
                <a:tc>
                  <a:txBody>
                    <a:bodyPr/>
                    <a:lstStyle/>
                    <a:p>
                      <a:pPr algn="ctr" rtl="0" fontAlgn="ctr"/>
                      <a:r>
                        <a:rPr lang="pl-PL" sz="1700" b="1" u="none" strike="noStrike" dirty="0">
                          <a:effectLst/>
                        </a:rPr>
                        <a:t>podíl NP na rozloze území</a:t>
                      </a:r>
                      <a:endParaRPr lang="pl-PL" sz="1700" b="1" i="0" u="none" strike="noStrike" dirty="0">
                        <a:solidFill>
                          <a:srgbClr val="000000"/>
                        </a:solidFill>
                        <a:effectLst/>
                        <a:latin typeface="Calibri"/>
                      </a:endParaRPr>
                    </a:p>
                  </a:txBody>
                  <a:tcPr marL="14865" marR="14865" marT="14865" marB="0" anchor="ctr"/>
                </a:tc>
                <a:extLst>
                  <a:ext uri="{0D108BD9-81ED-4DB2-BD59-A6C34878D82A}">
                    <a16:rowId xmlns:a16="http://schemas.microsoft.com/office/drawing/2014/main" val="10000"/>
                  </a:ext>
                </a:extLst>
              </a:tr>
              <a:tr h="333561">
                <a:tc vMerge="1">
                  <a:txBody>
                    <a:bodyPr/>
                    <a:lstStyle/>
                    <a:p>
                      <a:endParaRPr lang="cs-CZ"/>
                    </a:p>
                  </a:txBody>
                  <a:tcPr/>
                </a:tc>
                <a:tc vMerge="1">
                  <a:txBody>
                    <a:bodyPr/>
                    <a:lstStyle/>
                    <a:p>
                      <a:endParaRPr lang="cs-CZ"/>
                    </a:p>
                  </a:txBody>
                  <a:tcPr/>
                </a:tc>
                <a:tc>
                  <a:txBody>
                    <a:bodyPr/>
                    <a:lstStyle/>
                    <a:p>
                      <a:pPr algn="ctr" rtl="0" fontAlgn="ctr"/>
                      <a:r>
                        <a:rPr lang="cs-CZ" sz="1700" b="1" u="none" strike="noStrike">
                          <a:effectLst/>
                        </a:rPr>
                        <a:t>(v %)</a:t>
                      </a:r>
                      <a:endParaRPr lang="cs-CZ" sz="1700" b="1" i="0" u="none" strike="noStrike">
                        <a:solidFill>
                          <a:srgbClr val="000000"/>
                        </a:solidFill>
                        <a:effectLst/>
                        <a:latin typeface="Calibri"/>
                      </a:endParaRPr>
                    </a:p>
                  </a:txBody>
                  <a:tcPr marL="14865" marR="14865" marT="14865" marB="0" anchor="ctr"/>
                </a:tc>
                <a:tc vMerge="1">
                  <a:txBody>
                    <a:bodyPr/>
                    <a:lstStyle/>
                    <a:p>
                      <a:endParaRPr lang="cs-CZ"/>
                    </a:p>
                  </a:txBody>
                  <a:tcPr/>
                </a:tc>
                <a:tc vMerge="1">
                  <a:txBody>
                    <a:bodyPr/>
                    <a:lstStyle/>
                    <a:p>
                      <a:endParaRPr lang="cs-CZ"/>
                    </a:p>
                  </a:txBody>
                  <a:tcPr/>
                </a:tc>
                <a:tc>
                  <a:txBody>
                    <a:bodyPr/>
                    <a:lstStyle/>
                    <a:p>
                      <a:pPr algn="ctr" rtl="0" fontAlgn="ctr"/>
                      <a:r>
                        <a:rPr lang="cs-CZ" sz="1700" b="1" u="none" strike="noStrike" dirty="0">
                          <a:effectLst/>
                        </a:rPr>
                        <a:t>(v %)</a:t>
                      </a:r>
                      <a:endParaRPr lang="cs-CZ" sz="1700" b="1" i="0" u="none" strike="noStrike" dirty="0">
                        <a:solidFill>
                          <a:srgbClr val="000000"/>
                        </a:solidFill>
                        <a:effectLst/>
                        <a:latin typeface="Calibri"/>
                      </a:endParaRPr>
                    </a:p>
                  </a:txBody>
                  <a:tcPr marL="14865" marR="14865" marT="14865" marB="0" anchor="ctr"/>
                </a:tc>
                <a:extLst>
                  <a:ext uri="{0D108BD9-81ED-4DB2-BD59-A6C34878D82A}">
                    <a16:rowId xmlns:a16="http://schemas.microsoft.com/office/drawing/2014/main" val="10001"/>
                  </a:ext>
                </a:extLst>
              </a:tr>
              <a:tr h="333561">
                <a:tc>
                  <a:txBody>
                    <a:bodyPr/>
                    <a:lstStyle/>
                    <a:p>
                      <a:pPr algn="just" rtl="0" fontAlgn="ctr"/>
                      <a:r>
                        <a:rPr lang="cs-CZ" sz="1700" u="none" strike="noStrike">
                          <a:effectLst/>
                        </a:rPr>
                        <a:t>Albánie</a:t>
                      </a:r>
                      <a:endParaRPr lang="cs-CZ" sz="1700" b="0" i="0" u="none" strike="noStrike">
                        <a:solidFill>
                          <a:srgbClr val="000000"/>
                        </a:solidFill>
                        <a:effectLst/>
                        <a:latin typeface="Calibri"/>
                      </a:endParaRPr>
                    </a:p>
                  </a:txBody>
                  <a:tcPr marL="14865" marR="14865" marT="14865" marB="0" anchor="ctr"/>
                </a:tc>
                <a:tc>
                  <a:txBody>
                    <a:bodyPr/>
                    <a:lstStyle/>
                    <a:p>
                      <a:pPr algn="ctr" rtl="0" fontAlgn="ctr"/>
                      <a:r>
                        <a:rPr lang="cs-CZ" sz="1700" u="none" strike="noStrike">
                          <a:effectLst/>
                        </a:rPr>
                        <a:t>14</a:t>
                      </a:r>
                      <a:endParaRPr lang="cs-CZ" sz="1700" b="0" i="0" u="none" strike="noStrike">
                        <a:solidFill>
                          <a:srgbClr val="000000"/>
                        </a:solidFill>
                        <a:effectLst/>
                        <a:latin typeface="Calibri"/>
                      </a:endParaRPr>
                    </a:p>
                  </a:txBody>
                  <a:tcPr marL="14865" marR="14865" marT="14865" marB="0" anchor="ctr"/>
                </a:tc>
                <a:tc>
                  <a:txBody>
                    <a:bodyPr/>
                    <a:lstStyle/>
                    <a:p>
                      <a:pPr algn="ctr" rtl="0" fontAlgn="ctr"/>
                      <a:r>
                        <a:rPr lang="cs-CZ" sz="1700" u="none" strike="noStrike">
                          <a:effectLst/>
                        </a:rPr>
                        <a:t>4,1</a:t>
                      </a:r>
                      <a:endParaRPr lang="cs-CZ" sz="1700" b="0" i="0" u="none" strike="noStrike">
                        <a:solidFill>
                          <a:srgbClr val="000000"/>
                        </a:solidFill>
                        <a:effectLst/>
                        <a:latin typeface="Calibri"/>
                      </a:endParaRPr>
                    </a:p>
                  </a:txBody>
                  <a:tcPr marL="14865" marR="14865" marT="14865" marB="0" anchor="ctr"/>
                </a:tc>
                <a:tc>
                  <a:txBody>
                    <a:bodyPr/>
                    <a:lstStyle/>
                    <a:p>
                      <a:pPr algn="just" rtl="0" fontAlgn="ctr"/>
                      <a:r>
                        <a:rPr lang="cs-CZ" sz="1700" u="none" strike="noStrike">
                          <a:effectLst/>
                        </a:rPr>
                        <a:t>Moldavsko</a:t>
                      </a:r>
                      <a:endParaRPr lang="cs-CZ" sz="1700" b="0" i="0" u="none" strike="noStrike">
                        <a:solidFill>
                          <a:srgbClr val="000000"/>
                        </a:solidFill>
                        <a:effectLst/>
                        <a:latin typeface="Calibri"/>
                      </a:endParaRPr>
                    </a:p>
                  </a:txBody>
                  <a:tcPr marL="14865" marR="14865" marT="14865" marB="0" anchor="ctr"/>
                </a:tc>
                <a:tc>
                  <a:txBody>
                    <a:bodyPr/>
                    <a:lstStyle/>
                    <a:p>
                      <a:pPr algn="ctr" rtl="0" fontAlgn="ctr"/>
                      <a:r>
                        <a:rPr lang="cs-CZ" sz="1700" u="none" strike="noStrike">
                          <a:effectLst/>
                        </a:rPr>
                        <a:t>-</a:t>
                      </a:r>
                      <a:endParaRPr lang="cs-CZ" sz="1700" b="0" i="0" u="none" strike="noStrike">
                        <a:solidFill>
                          <a:srgbClr val="000000"/>
                        </a:solidFill>
                        <a:effectLst/>
                        <a:latin typeface="Calibri"/>
                      </a:endParaRPr>
                    </a:p>
                  </a:txBody>
                  <a:tcPr marL="14865" marR="14865" marT="14865" marB="0" anchor="ctr"/>
                </a:tc>
                <a:tc>
                  <a:txBody>
                    <a:bodyPr/>
                    <a:lstStyle/>
                    <a:p>
                      <a:pPr algn="ctr" rtl="0" fontAlgn="ctr"/>
                      <a:r>
                        <a:rPr lang="cs-CZ" sz="1700" u="none" strike="noStrike">
                          <a:effectLst/>
                        </a:rPr>
                        <a:t>-</a:t>
                      </a:r>
                      <a:endParaRPr lang="cs-CZ" sz="1700" b="0" i="0" u="none" strike="noStrike">
                        <a:solidFill>
                          <a:srgbClr val="000000"/>
                        </a:solidFill>
                        <a:effectLst/>
                        <a:latin typeface="Calibri"/>
                      </a:endParaRPr>
                    </a:p>
                  </a:txBody>
                  <a:tcPr marL="14865" marR="14865" marT="14865" marB="0" anchor="ctr"/>
                </a:tc>
                <a:extLst>
                  <a:ext uri="{0D108BD9-81ED-4DB2-BD59-A6C34878D82A}">
                    <a16:rowId xmlns:a16="http://schemas.microsoft.com/office/drawing/2014/main" val="10002"/>
                  </a:ext>
                </a:extLst>
              </a:tr>
              <a:tr h="333561">
                <a:tc>
                  <a:txBody>
                    <a:bodyPr/>
                    <a:lstStyle/>
                    <a:p>
                      <a:pPr algn="just" rtl="0" fontAlgn="ctr"/>
                      <a:r>
                        <a:rPr lang="cs-CZ" sz="1700" u="none" strike="noStrike">
                          <a:effectLst/>
                        </a:rPr>
                        <a:t>Bělorusko</a:t>
                      </a:r>
                      <a:endParaRPr lang="cs-CZ" sz="1700" b="0" i="0" u="none" strike="noStrike">
                        <a:solidFill>
                          <a:srgbClr val="000000"/>
                        </a:solidFill>
                        <a:effectLst/>
                        <a:latin typeface="Calibri"/>
                      </a:endParaRPr>
                    </a:p>
                  </a:txBody>
                  <a:tcPr marL="14865" marR="14865" marT="14865" marB="0" anchor="ctr"/>
                </a:tc>
                <a:tc>
                  <a:txBody>
                    <a:bodyPr/>
                    <a:lstStyle/>
                    <a:p>
                      <a:pPr algn="ctr" rtl="0" fontAlgn="ctr"/>
                      <a:r>
                        <a:rPr lang="cs-CZ" sz="1700" u="none" strike="noStrike">
                          <a:effectLst/>
                        </a:rPr>
                        <a:t>4</a:t>
                      </a:r>
                      <a:endParaRPr lang="cs-CZ" sz="1700" b="0" i="0" u="none" strike="noStrike">
                        <a:solidFill>
                          <a:srgbClr val="000000"/>
                        </a:solidFill>
                        <a:effectLst/>
                        <a:latin typeface="Calibri"/>
                      </a:endParaRPr>
                    </a:p>
                  </a:txBody>
                  <a:tcPr marL="14865" marR="14865" marT="14865" marB="0" anchor="ctr"/>
                </a:tc>
                <a:tc>
                  <a:txBody>
                    <a:bodyPr/>
                    <a:lstStyle/>
                    <a:p>
                      <a:pPr algn="ctr" rtl="0" fontAlgn="ctr"/>
                      <a:r>
                        <a:rPr lang="cs-CZ" sz="1700" u="none" strike="noStrike">
                          <a:effectLst/>
                        </a:rPr>
                        <a:t>1,6</a:t>
                      </a:r>
                      <a:endParaRPr lang="cs-CZ" sz="1700" b="0" i="0" u="none" strike="noStrike">
                        <a:solidFill>
                          <a:srgbClr val="000000"/>
                        </a:solidFill>
                        <a:effectLst/>
                        <a:latin typeface="Calibri"/>
                      </a:endParaRPr>
                    </a:p>
                  </a:txBody>
                  <a:tcPr marL="14865" marR="14865" marT="14865" marB="0" anchor="ctr"/>
                </a:tc>
                <a:tc>
                  <a:txBody>
                    <a:bodyPr/>
                    <a:lstStyle/>
                    <a:p>
                      <a:pPr algn="just" rtl="0" fontAlgn="ctr"/>
                      <a:r>
                        <a:rPr lang="cs-CZ" sz="1700" u="none" strike="noStrike">
                          <a:effectLst/>
                        </a:rPr>
                        <a:t>Černá Hora</a:t>
                      </a:r>
                      <a:endParaRPr lang="cs-CZ" sz="1700" b="0" i="0" u="none" strike="noStrike">
                        <a:solidFill>
                          <a:srgbClr val="000000"/>
                        </a:solidFill>
                        <a:effectLst/>
                        <a:latin typeface="Calibri"/>
                      </a:endParaRPr>
                    </a:p>
                  </a:txBody>
                  <a:tcPr marL="14865" marR="14865" marT="14865" marB="0" anchor="ctr"/>
                </a:tc>
                <a:tc>
                  <a:txBody>
                    <a:bodyPr/>
                    <a:lstStyle/>
                    <a:p>
                      <a:pPr algn="ctr" rtl="0" fontAlgn="ctr"/>
                      <a:r>
                        <a:rPr lang="cs-CZ" sz="1700" u="none" strike="noStrike">
                          <a:effectLst/>
                        </a:rPr>
                        <a:t>5</a:t>
                      </a:r>
                      <a:endParaRPr lang="cs-CZ" sz="1700" b="0" i="0" u="none" strike="noStrike">
                        <a:solidFill>
                          <a:srgbClr val="000000"/>
                        </a:solidFill>
                        <a:effectLst/>
                        <a:latin typeface="Calibri"/>
                      </a:endParaRPr>
                    </a:p>
                  </a:txBody>
                  <a:tcPr marL="14865" marR="14865" marT="14865" marB="0" anchor="ctr"/>
                </a:tc>
                <a:tc>
                  <a:txBody>
                    <a:bodyPr/>
                    <a:lstStyle/>
                    <a:p>
                      <a:pPr algn="ctr" rtl="0" fontAlgn="ctr"/>
                      <a:r>
                        <a:rPr lang="cs-CZ" sz="1700" b="1" u="none" strike="noStrike">
                          <a:solidFill>
                            <a:srgbClr val="FF0000"/>
                          </a:solidFill>
                          <a:effectLst/>
                        </a:rPr>
                        <a:t>7,9</a:t>
                      </a:r>
                      <a:endParaRPr lang="cs-CZ" sz="1700" b="1" i="0" u="none" strike="noStrike">
                        <a:solidFill>
                          <a:srgbClr val="FF0000"/>
                        </a:solidFill>
                        <a:effectLst/>
                        <a:latin typeface="Calibri"/>
                      </a:endParaRPr>
                    </a:p>
                  </a:txBody>
                  <a:tcPr marL="14865" marR="14865" marT="14865" marB="0" anchor="ctr"/>
                </a:tc>
                <a:extLst>
                  <a:ext uri="{0D108BD9-81ED-4DB2-BD59-A6C34878D82A}">
                    <a16:rowId xmlns:a16="http://schemas.microsoft.com/office/drawing/2014/main" val="10003"/>
                  </a:ext>
                </a:extLst>
              </a:tr>
              <a:tr h="333561">
                <a:tc>
                  <a:txBody>
                    <a:bodyPr/>
                    <a:lstStyle/>
                    <a:p>
                      <a:pPr algn="just" rtl="0" fontAlgn="ctr"/>
                      <a:r>
                        <a:rPr lang="cs-CZ" sz="1700" u="none" strike="noStrike">
                          <a:effectLst/>
                        </a:rPr>
                        <a:t>Bulharsko</a:t>
                      </a:r>
                      <a:endParaRPr lang="cs-CZ" sz="1700" b="0" i="0" u="none" strike="noStrike">
                        <a:solidFill>
                          <a:srgbClr val="000000"/>
                        </a:solidFill>
                        <a:effectLst/>
                        <a:latin typeface="Calibri"/>
                      </a:endParaRPr>
                    </a:p>
                  </a:txBody>
                  <a:tcPr marL="14865" marR="14865" marT="14865" marB="0" anchor="ctr"/>
                </a:tc>
                <a:tc>
                  <a:txBody>
                    <a:bodyPr/>
                    <a:lstStyle/>
                    <a:p>
                      <a:pPr algn="ctr" rtl="0" fontAlgn="ctr"/>
                      <a:r>
                        <a:rPr lang="cs-CZ" sz="1700" u="none" strike="noStrike">
                          <a:effectLst/>
                        </a:rPr>
                        <a:t>3</a:t>
                      </a:r>
                      <a:endParaRPr lang="cs-CZ" sz="1700" b="0" i="0" u="none" strike="noStrike">
                        <a:solidFill>
                          <a:srgbClr val="000000"/>
                        </a:solidFill>
                        <a:effectLst/>
                        <a:latin typeface="Calibri"/>
                      </a:endParaRPr>
                    </a:p>
                  </a:txBody>
                  <a:tcPr marL="14865" marR="14865" marT="14865" marB="0" anchor="ctr"/>
                </a:tc>
                <a:tc>
                  <a:txBody>
                    <a:bodyPr/>
                    <a:lstStyle/>
                    <a:p>
                      <a:pPr algn="ctr" rtl="0" fontAlgn="ctr"/>
                      <a:r>
                        <a:rPr lang="cs-CZ" sz="1700" u="none" strike="noStrike">
                          <a:effectLst/>
                        </a:rPr>
                        <a:t>1,8</a:t>
                      </a:r>
                      <a:endParaRPr lang="cs-CZ" sz="1700" b="0" i="0" u="none" strike="noStrike">
                        <a:solidFill>
                          <a:srgbClr val="000000"/>
                        </a:solidFill>
                        <a:effectLst/>
                        <a:latin typeface="Calibri"/>
                      </a:endParaRPr>
                    </a:p>
                  </a:txBody>
                  <a:tcPr marL="14865" marR="14865" marT="14865" marB="0" anchor="ctr"/>
                </a:tc>
                <a:tc>
                  <a:txBody>
                    <a:bodyPr/>
                    <a:lstStyle/>
                    <a:p>
                      <a:pPr algn="just" rtl="0" fontAlgn="ctr"/>
                      <a:r>
                        <a:rPr lang="cs-CZ" sz="1700" u="none" strike="noStrike">
                          <a:effectLst/>
                        </a:rPr>
                        <a:t>Polsko</a:t>
                      </a:r>
                      <a:endParaRPr lang="cs-CZ" sz="1700" b="0" i="0" u="none" strike="noStrike">
                        <a:solidFill>
                          <a:srgbClr val="000000"/>
                        </a:solidFill>
                        <a:effectLst/>
                        <a:latin typeface="Calibri"/>
                      </a:endParaRPr>
                    </a:p>
                  </a:txBody>
                  <a:tcPr marL="14865" marR="14865" marT="14865" marB="0" anchor="ctr"/>
                </a:tc>
                <a:tc>
                  <a:txBody>
                    <a:bodyPr/>
                    <a:lstStyle/>
                    <a:p>
                      <a:pPr algn="ctr" rtl="0" fontAlgn="ctr"/>
                      <a:r>
                        <a:rPr lang="cs-CZ" sz="1700" u="none" strike="noStrike">
                          <a:effectLst/>
                        </a:rPr>
                        <a:t>23</a:t>
                      </a:r>
                      <a:endParaRPr lang="cs-CZ" sz="1700" b="0" i="0" u="none" strike="noStrike">
                        <a:solidFill>
                          <a:srgbClr val="000000"/>
                        </a:solidFill>
                        <a:effectLst/>
                        <a:latin typeface="Calibri"/>
                      </a:endParaRPr>
                    </a:p>
                  </a:txBody>
                  <a:tcPr marL="14865" marR="14865" marT="14865" marB="0" anchor="ctr"/>
                </a:tc>
                <a:tc>
                  <a:txBody>
                    <a:bodyPr/>
                    <a:lstStyle/>
                    <a:p>
                      <a:pPr algn="ctr" rtl="0" fontAlgn="ctr"/>
                      <a:r>
                        <a:rPr lang="cs-CZ" sz="1700" u="none" strike="noStrike">
                          <a:effectLst/>
                        </a:rPr>
                        <a:t>1</a:t>
                      </a:r>
                      <a:endParaRPr lang="cs-CZ" sz="1700" b="0" i="0" u="none" strike="noStrike">
                        <a:solidFill>
                          <a:srgbClr val="000000"/>
                        </a:solidFill>
                        <a:effectLst/>
                        <a:latin typeface="Calibri"/>
                      </a:endParaRPr>
                    </a:p>
                  </a:txBody>
                  <a:tcPr marL="14865" marR="14865" marT="14865" marB="0" anchor="ctr"/>
                </a:tc>
                <a:extLst>
                  <a:ext uri="{0D108BD9-81ED-4DB2-BD59-A6C34878D82A}">
                    <a16:rowId xmlns:a16="http://schemas.microsoft.com/office/drawing/2014/main" val="10004"/>
                  </a:ext>
                </a:extLst>
              </a:tr>
              <a:tr h="333561">
                <a:tc>
                  <a:txBody>
                    <a:bodyPr/>
                    <a:lstStyle/>
                    <a:p>
                      <a:pPr algn="just" rtl="0" fontAlgn="ctr"/>
                      <a:r>
                        <a:rPr lang="cs-CZ" sz="1700" u="none" strike="noStrike">
                          <a:effectLst/>
                        </a:rPr>
                        <a:t>Chorvatsko</a:t>
                      </a:r>
                      <a:endParaRPr lang="cs-CZ" sz="1700" b="0" i="0" u="none" strike="noStrike">
                        <a:solidFill>
                          <a:srgbClr val="000000"/>
                        </a:solidFill>
                        <a:effectLst/>
                        <a:latin typeface="Calibri"/>
                      </a:endParaRPr>
                    </a:p>
                  </a:txBody>
                  <a:tcPr marL="14865" marR="14865" marT="14865" marB="0" anchor="ctr"/>
                </a:tc>
                <a:tc>
                  <a:txBody>
                    <a:bodyPr/>
                    <a:lstStyle/>
                    <a:p>
                      <a:pPr algn="ctr" rtl="0" fontAlgn="ctr"/>
                      <a:r>
                        <a:rPr lang="cs-CZ" sz="1700" u="none" strike="noStrike" dirty="0">
                          <a:effectLst/>
                        </a:rPr>
                        <a:t>8</a:t>
                      </a:r>
                      <a:endParaRPr lang="cs-CZ" sz="1700" b="0" i="0" u="none" strike="noStrike" dirty="0">
                        <a:solidFill>
                          <a:srgbClr val="000000"/>
                        </a:solidFill>
                        <a:effectLst/>
                        <a:latin typeface="Calibri"/>
                      </a:endParaRPr>
                    </a:p>
                  </a:txBody>
                  <a:tcPr marL="14865" marR="14865" marT="14865" marB="0" anchor="ctr"/>
                </a:tc>
                <a:tc>
                  <a:txBody>
                    <a:bodyPr/>
                    <a:lstStyle/>
                    <a:p>
                      <a:pPr algn="ctr" rtl="0" fontAlgn="ctr"/>
                      <a:r>
                        <a:rPr lang="cs-CZ" sz="1700" u="none" strike="noStrike">
                          <a:effectLst/>
                        </a:rPr>
                        <a:t>1,8</a:t>
                      </a:r>
                      <a:endParaRPr lang="cs-CZ" sz="1700" b="0" i="0" u="none" strike="noStrike">
                        <a:solidFill>
                          <a:srgbClr val="000000"/>
                        </a:solidFill>
                        <a:effectLst/>
                        <a:latin typeface="Calibri"/>
                      </a:endParaRPr>
                    </a:p>
                  </a:txBody>
                  <a:tcPr marL="14865" marR="14865" marT="14865" marB="0" anchor="ctr"/>
                </a:tc>
                <a:tc>
                  <a:txBody>
                    <a:bodyPr/>
                    <a:lstStyle/>
                    <a:p>
                      <a:pPr algn="just" rtl="0" fontAlgn="ctr"/>
                      <a:r>
                        <a:rPr lang="cs-CZ" sz="1700" u="none" strike="noStrike">
                          <a:effectLst/>
                        </a:rPr>
                        <a:t>Rumunsko</a:t>
                      </a:r>
                      <a:endParaRPr lang="cs-CZ" sz="1700" b="0" i="0" u="none" strike="noStrike">
                        <a:solidFill>
                          <a:srgbClr val="000000"/>
                        </a:solidFill>
                        <a:effectLst/>
                        <a:latin typeface="Calibri"/>
                      </a:endParaRPr>
                    </a:p>
                  </a:txBody>
                  <a:tcPr marL="14865" marR="14865" marT="14865" marB="0" anchor="ctr"/>
                </a:tc>
                <a:tc>
                  <a:txBody>
                    <a:bodyPr/>
                    <a:lstStyle/>
                    <a:p>
                      <a:pPr algn="ctr" rtl="0" fontAlgn="ctr"/>
                      <a:r>
                        <a:rPr lang="cs-CZ" sz="1700" u="none" strike="noStrike">
                          <a:effectLst/>
                        </a:rPr>
                        <a:t>13</a:t>
                      </a:r>
                      <a:endParaRPr lang="cs-CZ" sz="1700" b="0" i="0" u="none" strike="noStrike">
                        <a:solidFill>
                          <a:srgbClr val="000000"/>
                        </a:solidFill>
                        <a:effectLst/>
                        <a:latin typeface="Calibri"/>
                      </a:endParaRPr>
                    </a:p>
                  </a:txBody>
                  <a:tcPr marL="14865" marR="14865" marT="14865" marB="0" anchor="ctr"/>
                </a:tc>
                <a:tc>
                  <a:txBody>
                    <a:bodyPr/>
                    <a:lstStyle/>
                    <a:p>
                      <a:pPr algn="ctr" rtl="0" fontAlgn="ctr"/>
                      <a:r>
                        <a:rPr lang="cs-CZ" sz="1700" u="none" strike="noStrike">
                          <a:effectLst/>
                        </a:rPr>
                        <a:t>1,4</a:t>
                      </a:r>
                      <a:endParaRPr lang="cs-CZ" sz="1700" b="0" i="0" u="none" strike="noStrike">
                        <a:solidFill>
                          <a:srgbClr val="000000"/>
                        </a:solidFill>
                        <a:effectLst/>
                        <a:latin typeface="Calibri"/>
                      </a:endParaRPr>
                    </a:p>
                  </a:txBody>
                  <a:tcPr marL="14865" marR="14865" marT="14865" marB="0" anchor="ctr"/>
                </a:tc>
                <a:extLst>
                  <a:ext uri="{0D108BD9-81ED-4DB2-BD59-A6C34878D82A}">
                    <a16:rowId xmlns:a16="http://schemas.microsoft.com/office/drawing/2014/main" val="10005"/>
                  </a:ext>
                </a:extLst>
              </a:tr>
              <a:tr h="333561">
                <a:tc>
                  <a:txBody>
                    <a:bodyPr/>
                    <a:lstStyle/>
                    <a:p>
                      <a:pPr algn="just" rtl="0" fontAlgn="ctr"/>
                      <a:r>
                        <a:rPr lang="cs-CZ" sz="1700" u="none" strike="noStrike">
                          <a:effectLst/>
                        </a:rPr>
                        <a:t>Česká republika</a:t>
                      </a:r>
                      <a:endParaRPr lang="cs-CZ" sz="1700" b="0" i="0" u="none" strike="noStrike">
                        <a:solidFill>
                          <a:srgbClr val="000000"/>
                        </a:solidFill>
                        <a:effectLst/>
                        <a:latin typeface="Calibri"/>
                      </a:endParaRPr>
                    </a:p>
                  </a:txBody>
                  <a:tcPr marL="14865" marR="14865" marT="14865" marB="0" anchor="ctr"/>
                </a:tc>
                <a:tc>
                  <a:txBody>
                    <a:bodyPr/>
                    <a:lstStyle/>
                    <a:p>
                      <a:pPr algn="ctr" rtl="0" fontAlgn="ctr"/>
                      <a:r>
                        <a:rPr lang="cs-CZ" sz="1700" u="none" strike="noStrike">
                          <a:effectLst/>
                        </a:rPr>
                        <a:t>4</a:t>
                      </a:r>
                      <a:endParaRPr lang="cs-CZ" sz="1700" b="0" i="0" u="none" strike="noStrike">
                        <a:solidFill>
                          <a:srgbClr val="000000"/>
                        </a:solidFill>
                        <a:effectLst/>
                        <a:latin typeface="Calibri"/>
                      </a:endParaRPr>
                    </a:p>
                  </a:txBody>
                  <a:tcPr marL="14865" marR="14865" marT="14865" marB="0" anchor="ctr"/>
                </a:tc>
                <a:tc>
                  <a:txBody>
                    <a:bodyPr/>
                    <a:lstStyle/>
                    <a:p>
                      <a:pPr algn="ctr" rtl="0" fontAlgn="ctr"/>
                      <a:r>
                        <a:rPr lang="cs-CZ" sz="1700" u="none" strike="noStrike">
                          <a:effectLst/>
                        </a:rPr>
                        <a:t>1,5</a:t>
                      </a:r>
                      <a:endParaRPr lang="cs-CZ" sz="1700" b="0" i="0" u="none" strike="noStrike">
                        <a:solidFill>
                          <a:srgbClr val="000000"/>
                        </a:solidFill>
                        <a:effectLst/>
                        <a:latin typeface="Calibri"/>
                      </a:endParaRPr>
                    </a:p>
                  </a:txBody>
                  <a:tcPr marL="14865" marR="14865" marT="14865" marB="0" anchor="ctr"/>
                </a:tc>
                <a:tc>
                  <a:txBody>
                    <a:bodyPr/>
                    <a:lstStyle/>
                    <a:p>
                      <a:pPr algn="just" rtl="0" fontAlgn="ctr"/>
                      <a:r>
                        <a:rPr lang="cs-CZ" sz="1700" u="none" strike="noStrike">
                          <a:effectLst/>
                        </a:rPr>
                        <a:t>Rusko</a:t>
                      </a:r>
                      <a:endParaRPr lang="cs-CZ" sz="1700" b="0" i="0" u="none" strike="noStrike">
                        <a:solidFill>
                          <a:srgbClr val="000000"/>
                        </a:solidFill>
                        <a:effectLst/>
                        <a:latin typeface="Calibri"/>
                      </a:endParaRPr>
                    </a:p>
                  </a:txBody>
                  <a:tcPr marL="14865" marR="14865" marT="14865" marB="0" anchor="ctr"/>
                </a:tc>
                <a:tc>
                  <a:txBody>
                    <a:bodyPr/>
                    <a:lstStyle/>
                    <a:p>
                      <a:pPr algn="ctr" rtl="0" fontAlgn="ctr"/>
                      <a:r>
                        <a:rPr lang="cs-CZ" sz="1700" u="none" strike="noStrike">
                          <a:effectLst/>
                        </a:rPr>
                        <a:t>23</a:t>
                      </a:r>
                      <a:endParaRPr lang="cs-CZ" sz="1700" b="0" i="0" u="none" strike="noStrike">
                        <a:solidFill>
                          <a:srgbClr val="000000"/>
                        </a:solidFill>
                        <a:effectLst/>
                        <a:latin typeface="Calibri"/>
                      </a:endParaRPr>
                    </a:p>
                  </a:txBody>
                  <a:tcPr marL="14865" marR="14865" marT="14865" marB="0" anchor="ctr"/>
                </a:tc>
                <a:tc>
                  <a:txBody>
                    <a:bodyPr/>
                    <a:lstStyle/>
                    <a:p>
                      <a:pPr algn="ctr" rtl="0" fontAlgn="ctr"/>
                      <a:r>
                        <a:rPr lang="cs-CZ" sz="1700" u="none" strike="noStrike">
                          <a:effectLst/>
                        </a:rPr>
                        <a:t>0,1</a:t>
                      </a:r>
                      <a:endParaRPr lang="cs-CZ" sz="1700" b="0" i="0" u="none" strike="noStrike">
                        <a:solidFill>
                          <a:srgbClr val="000000"/>
                        </a:solidFill>
                        <a:effectLst/>
                        <a:latin typeface="Calibri"/>
                      </a:endParaRPr>
                    </a:p>
                  </a:txBody>
                  <a:tcPr marL="14865" marR="14865" marT="14865" marB="0" anchor="ctr"/>
                </a:tc>
                <a:extLst>
                  <a:ext uri="{0D108BD9-81ED-4DB2-BD59-A6C34878D82A}">
                    <a16:rowId xmlns:a16="http://schemas.microsoft.com/office/drawing/2014/main" val="10006"/>
                  </a:ext>
                </a:extLst>
              </a:tr>
              <a:tr h="333561">
                <a:tc>
                  <a:txBody>
                    <a:bodyPr/>
                    <a:lstStyle/>
                    <a:p>
                      <a:pPr algn="just" rtl="0" fontAlgn="ctr"/>
                      <a:r>
                        <a:rPr lang="cs-CZ" sz="1700" u="none" strike="noStrike">
                          <a:effectLst/>
                        </a:rPr>
                        <a:t>Estonsko</a:t>
                      </a:r>
                      <a:endParaRPr lang="cs-CZ" sz="1700" b="0" i="0" u="none" strike="noStrike">
                        <a:solidFill>
                          <a:srgbClr val="000000"/>
                        </a:solidFill>
                        <a:effectLst/>
                        <a:latin typeface="Calibri"/>
                      </a:endParaRPr>
                    </a:p>
                  </a:txBody>
                  <a:tcPr marL="14865" marR="14865" marT="14865" marB="0" anchor="ctr"/>
                </a:tc>
                <a:tc>
                  <a:txBody>
                    <a:bodyPr/>
                    <a:lstStyle/>
                    <a:p>
                      <a:pPr algn="ctr" rtl="0" fontAlgn="ctr"/>
                      <a:r>
                        <a:rPr lang="cs-CZ" sz="1700" u="none" strike="noStrike">
                          <a:effectLst/>
                        </a:rPr>
                        <a:t>5</a:t>
                      </a:r>
                      <a:endParaRPr lang="cs-CZ" sz="1700" b="0" i="0" u="none" strike="noStrike">
                        <a:solidFill>
                          <a:srgbClr val="000000"/>
                        </a:solidFill>
                        <a:effectLst/>
                        <a:latin typeface="Calibri"/>
                      </a:endParaRPr>
                    </a:p>
                  </a:txBody>
                  <a:tcPr marL="14865" marR="14865" marT="14865" marB="0" anchor="ctr"/>
                </a:tc>
                <a:tc>
                  <a:txBody>
                    <a:bodyPr/>
                    <a:lstStyle/>
                    <a:p>
                      <a:pPr algn="ctr" rtl="0" fontAlgn="ctr"/>
                      <a:r>
                        <a:rPr lang="cs-CZ" sz="1700" u="none" strike="noStrike">
                          <a:effectLst/>
                        </a:rPr>
                        <a:t>4,3</a:t>
                      </a:r>
                      <a:endParaRPr lang="cs-CZ" sz="1700" b="0" i="0" u="none" strike="noStrike">
                        <a:solidFill>
                          <a:srgbClr val="000000"/>
                        </a:solidFill>
                        <a:effectLst/>
                        <a:latin typeface="Calibri"/>
                      </a:endParaRPr>
                    </a:p>
                  </a:txBody>
                  <a:tcPr marL="14865" marR="14865" marT="14865" marB="0" anchor="ctr"/>
                </a:tc>
                <a:tc>
                  <a:txBody>
                    <a:bodyPr/>
                    <a:lstStyle/>
                    <a:p>
                      <a:pPr algn="just" rtl="0" fontAlgn="ctr"/>
                      <a:r>
                        <a:rPr lang="cs-CZ" sz="1700" u="none" strike="noStrike">
                          <a:effectLst/>
                        </a:rPr>
                        <a:t>Srbsko</a:t>
                      </a:r>
                      <a:endParaRPr lang="cs-CZ" sz="1700" b="0" i="0" u="none" strike="noStrike">
                        <a:solidFill>
                          <a:srgbClr val="000000"/>
                        </a:solidFill>
                        <a:effectLst/>
                        <a:latin typeface="Calibri"/>
                      </a:endParaRPr>
                    </a:p>
                  </a:txBody>
                  <a:tcPr marL="14865" marR="14865" marT="14865" marB="0" anchor="ctr"/>
                </a:tc>
                <a:tc>
                  <a:txBody>
                    <a:bodyPr/>
                    <a:lstStyle/>
                    <a:p>
                      <a:pPr algn="ctr" rtl="0" fontAlgn="ctr"/>
                      <a:r>
                        <a:rPr lang="cs-CZ" sz="1700" u="none" strike="noStrike">
                          <a:effectLst/>
                        </a:rPr>
                        <a:t>5</a:t>
                      </a:r>
                      <a:endParaRPr lang="cs-CZ" sz="1700" b="0" i="0" u="none" strike="noStrike">
                        <a:solidFill>
                          <a:srgbClr val="000000"/>
                        </a:solidFill>
                        <a:effectLst/>
                        <a:latin typeface="Calibri"/>
                      </a:endParaRPr>
                    </a:p>
                  </a:txBody>
                  <a:tcPr marL="14865" marR="14865" marT="14865" marB="0" anchor="ctr"/>
                </a:tc>
                <a:tc>
                  <a:txBody>
                    <a:bodyPr/>
                    <a:lstStyle/>
                    <a:p>
                      <a:pPr algn="ctr" rtl="0" fontAlgn="ctr"/>
                      <a:r>
                        <a:rPr lang="cs-CZ" sz="1700" u="none" strike="noStrike">
                          <a:effectLst/>
                        </a:rPr>
                        <a:t>2,3</a:t>
                      </a:r>
                      <a:endParaRPr lang="cs-CZ" sz="1700" b="0" i="0" u="none" strike="noStrike">
                        <a:solidFill>
                          <a:srgbClr val="000000"/>
                        </a:solidFill>
                        <a:effectLst/>
                        <a:latin typeface="Calibri"/>
                      </a:endParaRPr>
                    </a:p>
                  </a:txBody>
                  <a:tcPr marL="14865" marR="14865" marT="14865" marB="0" anchor="ctr"/>
                </a:tc>
                <a:extLst>
                  <a:ext uri="{0D108BD9-81ED-4DB2-BD59-A6C34878D82A}">
                    <a16:rowId xmlns:a16="http://schemas.microsoft.com/office/drawing/2014/main" val="10007"/>
                  </a:ext>
                </a:extLst>
              </a:tr>
              <a:tr h="333561">
                <a:tc>
                  <a:txBody>
                    <a:bodyPr/>
                    <a:lstStyle/>
                    <a:p>
                      <a:pPr algn="just" rtl="0" fontAlgn="ctr"/>
                      <a:r>
                        <a:rPr lang="cs-CZ" sz="1700" u="none" strike="noStrike">
                          <a:effectLst/>
                        </a:rPr>
                        <a:t>Maďarsko</a:t>
                      </a:r>
                      <a:endParaRPr lang="cs-CZ" sz="1700" b="0" i="0" u="none" strike="noStrike">
                        <a:solidFill>
                          <a:srgbClr val="000000"/>
                        </a:solidFill>
                        <a:effectLst/>
                        <a:latin typeface="Calibri"/>
                      </a:endParaRPr>
                    </a:p>
                  </a:txBody>
                  <a:tcPr marL="14865" marR="14865" marT="14865" marB="0" anchor="ctr"/>
                </a:tc>
                <a:tc>
                  <a:txBody>
                    <a:bodyPr/>
                    <a:lstStyle/>
                    <a:p>
                      <a:pPr algn="ctr" rtl="0" fontAlgn="ctr"/>
                      <a:r>
                        <a:rPr lang="cs-CZ" sz="1700" u="none" strike="noStrike">
                          <a:effectLst/>
                        </a:rPr>
                        <a:t>10</a:t>
                      </a:r>
                      <a:endParaRPr lang="cs-CZ" sz="1700" b="0" i="0" u="none" strike="noStrike">
                        <a:solidFill>
                          <a:srgbClr val="000000"/>
                        </a:solidFill>
                        <a:effectLst/>
                        <a:latin typeface="Calibri"/>
                      </a:endParaRPr>
                    </a:p>
                  </a:txBody>
                  <a:tcPr marL="14865" marR="14865" marT="14865" marB="0" anchor="ctr"/>
                </a:tc>
                <a:tc>
                  <a:txBody>
                    <a:bodyPr/>
                    <a:lstStyle/>
                    <a:p>
                      <a:pPr algn="ctr" rtl="0" fontAlgn="ctr"/>
                      <a:r>
                        <a:rPr lang="cs-CZ" sz="1700" u="none" strike="noStrike">
                          <a:effectLst/>
                        </a:rPr>
                        <a:t>5,2</a:t>
                      </a:r>
                      <a:endParaRPr lang="cs-CZ" sz="1700" b="0" i="0" u="none" strike="noStrike">
                        <a:solidFill>
                          <a:srgbClr val="000000"/>
                        </a:solidFill>
                        <a:effectLst/>
                        <a:latin typeface="Calibri"/>
                      </a:endParaRPr>
                    </a:p>
                  </a:txBody>
                  <a:tcPr marL="14865" marR="14865" marT="14865" marB="0" anchor="ctr"/>
                </a:tc>
                <a:tc>
                  <a:txBody>
                    <a:bodyPr/>
                    <a:lstStyle/>
                    <a:p>
                      <a:pPr algn="just" rtl="0" fontAlgn="ctr"/>
                      <a:r>
                        <a:rPr lang="cs-CZ" sz="1700" u="none" strike="noStrike">
                          <a:effectLst/>
                        </a:rPr>
                        <a:t>Slovensko</a:t>
                      </a:r>
                      <a:endParaRPr lang="cs-CZ" sz="1700" b="0" i="0" u="none" strike="noStrike">
                        <a:solidFill>
                          <a:srgbClr val="000000"/>
                        </a:solidFill>
                        <a:effectLst/>
                        <a:latin typeface="Calibri"/>
                      </a:endParaRPr>
                    </a:p>
                  </a:txBody>
                  <a:tcPr marL="14865" marR="14865" marT="14865" marB="0" anchor="ctr"/>
                </a:tc>
                <a:tc>
                  <a:txBody>
                    <a:bodyPr/>
                    <a:lstStyle/>
                    <a:p>
                      <a:pPr algn="ctr" rtl="0" fontAlgn="ctr"/>
                      <a:r>
                        <a:rPr lang="cs-CZ" sz="1700" u="none" strike="noStrike">
                          <a:effectLst/>
                        </a:rPr>
                        <a:t>9</a:t>
                      </a:r>
                      <a:endParaRPr lang="cs-CZ" sz="1700" b="0" i="0" u="none" strike="noStrike">
                        <a:solidFill>
                          <a:srgbClr val="000000"/>
                        </a:solidFill>
                        <a:effectLst/>
                        <a:latin typeface="Calibri"/>
                      </a:endParaRPr>
                    </a:p>
                  </a:txBody>
                  <a:tcPr marL="14865" marR="14865" marT="14865" marB="0" anchor="ctr"/>
                </a:tc>
                <a:tc>
                  <a:txBody>
                    <a:bodyPr/>
                    <a:lstStyle/>
                    <a:p>
                      <a:pPr algn="ctr" rtl="0" fontAlgn="ctr"/>
                      <a:r>
                        <a:rPr lang="cs-CZ" sz="1700" b="1" u="none" strike="noStrike">
                          <a:solidFill>
                            <a:srgbClr val="FF0000"/>
                          </a:solidFill>
                          <a:effectLst/>
                        </a:rPr>
                        <a:t>7,5</a:t>
                      </a:r>
                      <a:endParaRPr lang="cs-CZ" sz="1700" b="1" i="0" u="none" strike="noStrike">
                        <a:solidFill>
                          <a:srgbClr val="FF0000"/>
                        </a:solidFill>
                        <a:effectLst/>
                        <a:latin typeface="Calibri"/>
                      </a:endParaRPr>
                    </a:p>
                  </a:txBody>
                  <a:tcPr marL="14865" marR="14865" marT="14865" marB="0" anchor="ctr"/>
                </a:tc>
                <a:extLst>
                  <a:ext uri="{0D108BD9-81ED-4DB2-BD59-A6C34878D82A}">
                    <a16:rowId xmlns:a16="http://schemas.microsoft.com/office/drawing/2014/main" val="10008"/>
                  </a:ext>
                </a:extLst>
              </a:tr>
              <a:tr h="333561">
                <a:tc>
                  <a:txBody>
                    <a:bodyPr/>
                    <a:lstStyle/>
                    <a:p>
                      <a:pPr algn="just" rtl="0" fontAlgn="ctr"/>
                      <a:r>
                        <a:rPr lang="cs-CZ" sz="1700" u="none" strike="noStrike">
                          <a:effectLst/>
                        </a:rPr>
                        <a:t>Lotyšsko</a:t>
                      </a:r>
                      <a:endParaRPr lang="cs-CZ" sz="1700" b="0" i="0" u="none" strike="noStrike">
                        <a:solidFill>
                          <a:srgbClr val="000000"/>
                        </a:solidFill>
                        <a:effectLst/>
                        <a:latin typeface="Calibri"/>
                      </a:endParaRPr>
                    </a:p>
                  </a:txBody>
                  <a:tcPr marL="14865" marR="14865" marT="14865" marB="0" anchor="ctr"/>
                </a:tc>
                <a:tc>
                  <a:txBody>
                    <a:bodyPr/>
                    <a:lstStyle/>
                    <a:p>
                      <a:pPr algn="ctr" rtl="0" fontAlgn="ctr"/>
                      <a:r>
                        <a:rPr lang="cs-CZ" sz="1700" u="none" strike="noStrike">
                          <a:effectLst/>
                        </a:rPr>
                        <a:t>4</a:t>
                      </a:r>
                      <a:endParaRPr lang="cs-CZ" sz="1700" b="0" i="0" u="none" strike="noStrike">
                        <a:solidFill>
                          <a:srgbClr val="000000"/>
                        </a:solidFill>
                        <a:effectLst/>
                        <a:latin typeface="Calibri"/>
                      </a:endParaRPr>
                    </a:p>
                  </a:txBody>
                  <a:tcPr marL="14865" marR="14865" marT="14865" marB="0" anchor="ctr"/>
                </a:tc>
                <a:tc>
                  <a:txBody>
                    <a:bodyPr/>
                    <a:lstStyle/>
                    <a:p>
                      <a:pPr algn="ctr" rtl="0" fontAlgn="ctr"/>
                      <a:r>
                        <a:rPr lang="cs-CZ" sz="1700" u="none" strike="noStrike">
                          <a:effectLst/>
                        </a:rPr>
                        <a:t>3,2</a:t>
                      </a:r>
                      <a:endParaRPr lang="cs-CZ" sz="1700" b="0" i="0" u="none" strike="noStrike">
                        <a:solidFill>
                          <a:srgbClr val="000000"/>
                        </a:solidFill>
                        <a:effectLst/>
                        <a:latin typeface="Calibri"/>
                      </a:endParaRPr>
                    </a:p>
                  </a:txBody>
                  <a:tcPr marL="14865" marR="14865" marT="14865" marB="0" anchor="ctr"/>
                </a:tc>
                <a:tc>
                  <a:txBody>
                    <a:bodyPr/>
                    <a:lstStyle/>
                    <a:p>
                      <a:pPr algn="just" rtl="0" fontAlgn="ctr"/>
                      <a:r>
                        <a:rPr lang="cs-CZ" sz="1700" u="none" strike="noStrike">
                          <a:effectLst/>
                        </a:rPr>
                        <a:t>Slovinsko</a:t>
                      </a:r>
                      <a:endParaRPr lang="cs-CZ" sz="1700" b="0" i="0" u="none" strike="noStrike">
                        <a:solidFill>
                          <a:srgbClr val="000000"/>
                        </a:solidFill>
                        <a:effectLst/>
                        <a:latin typeface="Calibri"/>
                      </a:endParaRPr>
                    </a:p>
                  </a:txBody>
                  <a:tcPr marL="14865" marR="14865" marT="14865" marB="0" anchor="ctr"/>
                </a:tc>
                <a:tc>
                  <a:txBody>
                    <a:bodyPr/>
                    <a:lstStyle/>
                    <a:p>
                      <a:pPr algn="ctr" rtl="0" fontAlgn="ctr"/>
                      <a:r>
                        <a:rPr lang="cs-CZ" sz="1700" u="none" strike="noStrike">
                          <a:effectLst/>
                        </a:rPr>
                        <a:t>1</a:t>
                      </a:r>
                      <a:endParaRPr lang="cs-CZ" sz="1700" b="0" i="0" u="none" strike="noStrike">
                        <a:solidFill>
                          <a:srgbClr val="000000"/>
                        </a:solidFill>
                        <a:effectLst/>
                        <a:latin typeface="Calibri"/>
                      </a:endParaRPr>
                    </a:p>
                  </a:txBody>
                  <a:tcPr marL="14865" marR="14865" marT="14865" marB="0" anchor="ctr"/>
                </a:tc>
                <a:tc>
                  <a:txBody>
                    <a:bodyPr/>
                    <a:lstStyle/>
                    <a:p>
                      <a:pPr algn="ctr" rtl="0" fontAlgn="ctr"/>
                      <a:r>
                        <a:rPr lang="cs-CZ" sz="1700" u="none" strike="noStrike">
                          <a:effectLst/>
                        </a:rPr>
                        <a:t>4,1</a:t>
                      </a:r>
                      <a:endParaRPr lang="cs-CZ" sz="1700" b="0" i="0" u="none" strike="noStrike">
                        <a:solidFill>
                          <a:srgbClr val="000000"/>
                        </a:solidFill>
                        <a:effectLst/>
                        <a:latin typeface="Calibri"/>
                      </a:endParaRPr>
                    </a:p>
                  </a:txBody>
                  <a:tcPr marL="14865" marR="14865" marT="14865" marB="0" anchor="ctr"/>
                </a:tc>
                <a:extLst>
                  <a:ext uri="{0D108BD9-81ED-4DB2-BD59-A6C34878D82A}">
                    <a16:rowId xmlns:a16="http://schemas.microsoft.com/office/drawing/2014/main" val="10009"/>
                  </a:ext>
                </a:extLst>
              </a:tr>
              <a:tr h="333561">
                <a:tc>
                  <a:txBody>
                    <a:bodyPr/>
                    <a:lstStyle/>
                    <a:p>
                      <a:pPr algn="just" rtl="0" fontAlgn="ctr"/>
                      <a:r>
                        <a:rPr lang="cs-CZ" sz="1700" u="none" strike="noStrike">
                          <a:effectLst/>
                        </a:rPr>
                        <a:t>Litva</a:t>
                      </a:r>
                      <a:endParaRPr lang="cs-CZ" sz="1700" b="0" i="0" u="none" strike="noStrike">
                        <a:solidFill>
                          <a:srgbClr val="000000"/>
                        </a:solidFill>
                        <a:effectLst/>
                        <a:latin typeface="Calibri"/>
                      </a:endParaRPr>
                    </a:p>
                  </a:txBody>
                  <a:tcPr marL="14865" marR="14865" marT="14865" marB="0" anchor="ctr"/>
                </a:tc>
                <a:tc>
                  <a:txBody>
                    <a:bodyPr/>
                    <a:lstStyle/>
                    <a:p>
                      <a:pPr algn="ctr" rtl="0" fontAlgn="ctr"/>
                      <a:r>
                        <a:rPr lang="cs-CZ" sz="1700" u="none" strike="noStrike">
                          <a:effectLst/>
                        </a:rPr>
                        <a:t>5</a:t>
                      </a:r>
                      <a:endParaRPr lang="cs-CZ" sz="1700" b="0" i="0" u="none" strike="noStrike">
                        <a:solidFill>
                          <a:srgbClr val="000000"/>
                        </a:solidFill>
                        <a:effectLst/>
                        <a:latin typeface="Calibri"/>
                      </a:endParaRPr>
                    </a:p>
                  </a:txBody>
                  <a:tcPr marL="14865" marR="14865" marT="14865" marB="0" anchor="ctr"/>
                </a:tc>
                <a:tc>
                  <a:txBody>
                    <a:bodyPr/>
                    <a:lstStyle/>
                    <a:p>
                      <a:pPr algn="ctr" rtl="0" fontAlgn="ctr"/>
                      <a:r>
                        <a:rPr lang="cs-CZ" sz="1700" u="none" strike="noStrike">
                          <a:effectLst/>
                        </a:rPr>
                        <a:t>2,4</a:t>
                      </a:r>
                      <a:endParaRPr lang="cs-CZ" sz="1700" b="0" i="0" u="none" strike="noStrike">
                        <a:solidFill>
                          <a:srgbClr val="000000"/>
                        </a:solidFill>
                        <a:effectLst/>
                        <a:latin typeface="Calibri"/>
                      </a:endParaRPr>
                    </a:p>
                  </a:txBody>
                  <a:tcPr marL="14865" marR="14865" marT="14865" marB="0" anchor="ctr"/>
                </a:tc>
                <a:tc>
                  <a:txBody>
                    <a:bodyPr/>
                    <a:lstStyle/>
                    <a:p>
                      <a:pPr algn="just" rtl="0" fontAlgn="ctr"/>
                      <a:r>
                        <a:rPr lang="cs-CZ" sz="1700" u="none" strike="noStrike">
                          <a:effectLst/>
                        </a:rPr>
                        <a:t>Ukrajina</a:t>
                      </a:r>
                      <a:endParaRPr lang="cs-CZ" sz="1700" b="0" i="0" u="none" strike="noStrike">
                        <a:solidFill>
                          <a:srgbClr val="000000"/>
                        </a:solidFill>
                        <a:effectLst/>
                        <a:latin typeface="Calibri"/>
                      </a:endParaRPr>
                    </a:p>
                  </a:txBody>
                  <a:tcPr marL="14865" marR="14865" marT="14865" marB="0" anchor="ctr"/>
                </a:tc>
                <a:tc>
                  <a:txBody>
                    <a:bodyPr/>
                    <a:lstStyle/>
                    <a:p>
                      <a:pPr algn="ctr" rtl="0" fontAlgn="ctr"/>
                      <a:r>
                        <a:rPr lang="cs-CZ" sz="1700" u="none" strike="noStrike">
                          <a:effectLst/>
                        </a:rPr>
                        <a:t>17</a:t>
                      </a:r>
                      <a:endParaRPr lang="cs-CZ" sz="1700" b="0" i="0" u="none" strike="noStrike">
                        <a:solidFill>
                          <a:srgbClr val="000000"/>
                        </a:solidFill>
                        <a:effectLst/>
                        <a:latin typeface="Calibri"/>
                      </a:endParaRPr>
                    </a:p>
                  </a:txBody>
                  <a:tcPr marL="14865" marR="14865" marT="14865" marB="0" anchor="ctr"/>
                </a:tc>
                <a:tc>
                  <a:txBody>
                    <a:bodyPr/>
                    <a:lstStyle/>
                    <a:p>
                      <a:pPr algn="ctr" rtl="0" fontAlgn="ctr"/>
                      <a:r>
                        <a:rPr lang="cs-CZ" sz="1700" u="none" strike="noStrike">
                          <a:effectLst/>
                        </a:rPr>
                        <a:t>1,2</a:t>
                      </a:r>
                      <a:endParaRPr lang="cs-CZ" sz="1700" b="0" i="0" u="none" strike="noStrike">
                        <a:solidFill>
                          <a:srgbClr val="000000"/>
                        </a:solidFill>
                        <a:effectLst/>
                        <a:latin typeface="Calibri"/>
                      </a:endParaRPr>
                    </a:p>
                  </a:txBody>
                  <a:tcPr marL="14865" marR="14865" marT="14865" marB="0" anchor="ctr"/>
                </a:tc>
                <a:extLst>
                  <a:ext uri="{0D108BD9-81ED-4DB2-BD59-A6C34878D82A}">
                    <a16:rowId xmlns:a16="http://schemas.microsoft.com/office/drawing/2014/main" val="10010"/>
                  </a:ext>
                </a:extLst>
              </a:tr>
              <a:tr h="333561">
                <a:tc>
                  <a:txBody>
                    <a:bodyPr/>
                    <a:lstStyle/>
                    <a:p>
                      <a:pPr algn="just" rtl="0" fontAlgn="ctr"/>
                      <a:r>
                        <a:rPr lang="cs-CZ" sz="1700" u="none" strike="noStrike" dirty="0">
                          <a:effectLst/>
                        </a:rPr>
                        <a:t>Makedonie</a:t>
                      </a:r>
                      <a:endParaRPr lang="cs-CZ" sz="1700" b="0" i="0" u="none" strike="noStrike" dirty="0">
                        <a:solidFill>
                          <a:srgbClr val="000000"/>
                        </a:solidFill>
                        <a:effectLst/>
                        <a:latin typeface="Calibri"/>
                      </a:endParaRPr>
                    </a:p>
                  </a:txBody>
                  <a:tcPr marL="14865" marR="14865" marT="14865" marB="0" anchor="ctr"/>
                </a:tc>
                <a:tc>
                  <a:txBody>
                    <a:bodyPr/>
                    <a:lstStyle/>
                    <a:p>
                      <a:pPr algn="ctr" rtl="0" fontAlgn="ctr"/>
                      <a:r>
                        <a:rPr lang="cs-CZ" sz="1700" u="none" strike="noStrike" dirty="0">
                          <a:effectLst/>
                        </a:rPr>
                        <a:t>3</a:t>
                      </a:r>
                      <a:endParaRPr lang="cs-CZ" sz="1700" b="0" i="0" u="none" strike="noStrike" dirty="0">
                        <a:solidFill>
                          <a:srgbClr val="000000"/>
                        </a:solidFill>
                        <a:effectLst/>
                        <a:latin typeface="Calibri"/>
                      </a:endParaRPr>
                    </a:p>
                  </a:txBody>
                  <a:tcPr marL="14865" marR="14865" marT="14865" marB="0" anchor="ctr"/>
                </a:tc>
                <a:tc>
                  <a:txBody>
                    <a:bodyPr/>
                    <a:lstStyle/>
                    <a:p>
                      <a:pPr algn="ctr" rtl="0" fontAlgn="ctr"/>
                      <a:r>
                        <a:rPr lang="cs-CZ" sz="1700" u="none" strike="noStrike" dirty="0">
                          <a:effectLst/>
                        </a:rPr>
                        <a:t>3,8</a:t>
                      </a:r>
                      <a:endParaRPr lang="cs-CZ" sz="1700" b="0" i="0" u="none" strike="noStrike" dirty="0">
                        <a:solidFill>
                          <a:srgbClr val="000000"/>
                        </a:solidFill>
                        <a:effectLst/>
                        <a:latin typeface="Calibri"/>
                      </a:endParaRPr>
                    </a:p>
                  </a:txBody>
                  <a:tcPr marL="14865" marR="14865" marT="14865" marB="0" anchor="ctr"/>
                </a:tc>
                <a:tc>
                  <a:txBody>
                    <a:bodyPr/>
                    <a:lstStyle/>
                    <a:p>
                      <a:pPr algn="just" rtl="0" fontAlgn="ctr"/>
                      <a:r>
                        <a:rPr lang="cs-CZ" sz="1700" u="none" strike="noStrike" dirty="0">
                          <a:effectLst/>
                        </a:rPr>
                        <a:t>celkem</a:t>
                      </a:r>
                      <a:endParaRPr lang="cs-CZ" sz="1700" b="0" i="0" u="none" strike="noStrike" dirty="0">
                        <a:solidFill>
                          <a:srgbClr val="000000"/>
                        </a:solidFill>
                        <a:effectLst/>
                        <a:latin typeface="Calibri"/>
                      </a:endParaRPr>
                    </a:p>
                  </a:txBody>
                  <a:tcPr marL="14865" marR="14865" marT="14865" marB="0" anchor="ctr"/>
                </a:tc>
                <a:tc>
                  <a:txBody>
                    <a:bodyPr/>
                    <a:lstStyle/>
                    <a:p>
                      <a:pPr algn="ctr" rtl="0" fontAlgn="ctr"/>
                      <a:r>
                        <a:rPr lang="cs-CZ" sz="1700" u="none" strike="noStrike" dirty="0">
                          <a:effectLst/>
                        </a:rPr>
                        <a:t>159</a:t>
                      </a:r>
                      <a:endParaRPr lang="cs-CZ" sz="1700" b="0" i="0" u="none" strike="noStrike" dirty="0">
                        <a:solidFill>
                          <a:srgbClr val="000000"/>
                        </a:solidFill>
                        <a:effectLst/>
                        <a:latin typeface="Calibri"/>
                      </a:endParaRPr>
                    </a:p>
                  </a:txBody>
                  <a:tcPr marL="14865" marR="14865" marT="14865" marB="0" anchor="ctr"/>
                </a:tc>
                <a:tc>
                  <a:txBody>
                    <a:bodyPr/>
                    <a:lstStyle/>
                    <a:p>
                      <a:pPr algn="ctr" rtl="0" fontAlgn="ctr"/>
                      <a:r>
                        <a:rPr lang="cs-CZ" sz="1700" u="none" strike="noStrike" dirty="0">
                          <a:effectLst/>
                        </a:rPr>
                        <a:t> </a:t>
                      </a:r>
                      <a:endParaRPr lang="cs-CZ" sz="1700" b="0" i="0" u="none" strike="noStrike" dirty="0">
                        <a:solidFill>
                          <a:srgbClr val="000000"/>
                        </a:solidFill>
                        <a:effectLst/>
                        <a:latin typeface="Calibri"/>
                      </a:endParaRPr>
                    </a:p>
                  </a:txBody>
                  <a:tcPr marL="14865" marR="14865" marT="14865" marB="0" anchor="ct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4321773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obrazit zdrojový obrázek">
            <a:extLst>
              <a:ext uri="{FF2B5EF4-FFF2-40B4-BE49-F238E27FC236}">
                <a16:creationId xmlns:a16="http://schemas.microsoft.com/office/drawing/2014/main" id="{0BB4926B-6B94-44A9-9204-D23A02026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2813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slovensko"/>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0488" y="695278"/>
            <a:ext cx="8963025" cy="5467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9339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Nadpis 1"/>
          <p:cNvSpPr>
            <a:spLocks noGrp="1"/>
          </p:cNvSpPr>
          <p:nvPr>
            <p:ph type="title"/>
          </p:nvPr>
        </p:nvSpPr>
        <p:spPr/>
        <p:txBody>
          <a:bodyPr/>
          <a:lstStyle/>
          <a:p>
            <a:r>
              <a:rPr lang="cs-CZ" altLang="cs-CZ" sz="3200" b="1"/>
              <a:t>Prostorový model cestovního ruchu</a:t>
            </a:r>
          </a:p>
        </p:txBody>
      </p:sp>
      <p:pic>
        <p:nvPicPr>
          <p:cNvPr id="9216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2581275"/>
            <a:ext cx="8228013" cy="2562225"/>
          </a:xfrm>
          <a:noFill/>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98670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cs-CZ" altLang="cs-CZ"/>
              <a:t>Typy rekreační krajiny</a:t>
            </a:r>
          </a:p>
        </p:txBody>
      </p:sp>
    </p:spTree>
    <p:extLst>
      <p:ext uri="{BB962C8B-B14F-4D97-AF65-F5344CB8AC3E}">
        <p14:creationId xmlns:p14="http://schemas.microsoft.com/office/powerpoint/2010/main" val="1027658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5904" y="68263"/>
            <a:ext cx="8932192" cy="67214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7821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72296" y="-243408"/>
            <a:ext cx="8229600" cy="1143000"/>
          </a:xfrm>
        </p:spPr>
        <p:txBody>
          <a:bodyPr/>
          <a:lstStyle/>
          <a:p>
            <a:pPr eaLnBrk="1" hangingPunct="1"/>
            <a:r>
              <a:rPr lang="cs-CZ" altLang="cs-CZ" sz="2000" b="1" dirty="0" err="1"/>
              <a:t>Belianská</a:t>
            </a:r>
            <a:r>
              <a:rPr lang="cs-CZ" altLang="cs-CZ" sz="2000" b="1" dirty="0"/>
              <a:t> </a:t>
            </a:r>
            <a:r>
              <a:rPr lang="cs-CZ" altLang="cs-CZ" sz="2000" b="1" dirty="0" err="1"/>
              <a:t>jaskyňa</a:t>
            </a:r>
            <a:endParaRPr lang="cs-CZ" altLang="cs-CZ" sz="2000" b="1" dirty="0"/>
          </a:p>
        </p:txBody>
      </p:sp>
      <p:pic>
        <p:nvPicPr>
          <p:cNvPr id="5122" name="Picture 2" descr="Image result for belianská jeskyně"/>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692696"/>
            <a:ext cx="8057679" cy="6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3818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sacr3-files.s3-website-eu-west-1.amazonaws.com/_processed_/csm_Dobsinska%25206_09_04dd744f7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01" y="513344"/>
            <a:ext cx="8996403" cy="60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Obdélník 3"/>
          <p:cNvSpPr>
            <a:spLocks noChangeArrowheads="1"/>
          </p:cNvSpPr>
          <p:nvPr/>
        </p:nvSpPr>
        <p:spPr bwMode="auto">
          <a:xfrm>
            <a:off x="2339974" y="-15875"/>
            <a:ext cx="55443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600" b="1" dirty="0"/>
              <a:t>Dobšinská ledová jeskyně </a:t>
            </a:r>
            <a:r>
              <a:rPr lang="cs-CZ" altLang="cs-CZ" sz="1200" b="1" dirty="0"/>
              <a:t>– Slovenský ráj (památka UNESCO)</a:t>
            </a:r>
          </a:p>
        </p:txBody>
      </p:sp>
    </p:spTree>
    <p:extLst>
      <p:ext uri="{BB962C8B-B14F-4D97-AF65-F5344CB8AC3E}">
        <p14:creationId xmlns:p14="http://schemas.microsoft.com/office/powerpoint/2010/main" val="18905934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171400"/>
            <a:ext cx="8229600" cy="1143000"/>
          </a:xfrm>
        </p:spPr>
        <p:txBody>
          <a:bodyPr>
            <a:normAutofit/>
          </a:bodyPr>
          <a:lstStyle/>
          <a:p>
            <a:pPr eaLnBrk="1" hangingPunct="1"/>
            <a:r>
              <a:rPr lang="cs-CZ" altLang="cs-CZ" sz="2400" b="1" dirty="0" err="1"/>
              <a:t>Demänovská</a:t>
            </a:r>
            <a:r>
              <a:rPr lang="cs-CZ" altLang="cs-CZ" sz="2400" b="1" dirty="0"/>
              <a:t> </a:t>
            </a:r>
            <a:r>
              <a:rPr lang="cs-CZ" altLang="cs-CZ" sz="2400" b="1" dirty="0" err="1"/>
              <a:t>ľadová</a:t>
            </a:r>
            <a:r>
              <a:rPr lang="cs-CZ" altLang="cs-CZ" sz="2400" b="1" dirty="0"/>
              <a:t> </a:t>
            </a:r>
            <a:r>
              <a:rPr lang="cs-CZ" altLang="cs-CZ" sz="2400" b="1" dirty="0" err="1"/>
              <a:t>jaskyňa</a:t>
            </a:r>
            <a:r>
              <a:rPr lang="cs-CZ" altLang="cs-CZ" sz="2400" dirty="0"/>
              <a:t>  (nedaleko L. Mikuláše)   </a:t>
            </a:r>
          </a:p>
        </p:txBody>
      </p:sp>
      <p:pic>
        <p:nvPicPr>
          <p:cNvPr id="25602" name="Picture 2">
            <a:extLst>
              <a:ext uri="{FF2B5EF4-FFF2-40B4-BE49-F238E27FC236}">
                <a16:creationId xmlns:a16="http://schemas.microsoft.com/office/drawing/2014/main" id="{A956673E-16A9-4F39-8AF5-D160979027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03089"/>
            <a:ext cx="9144000" cy="6110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5805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57200" y="274638"/>
            <a:ext cx="8229600" cy="1143000"/>
          </a:xfrm>
          <a:prstGeom prst="rect">
            <a:avLst/>
          </a:prstGeom>
        </p:spPr>
        <p:txBody>
          <a:bodyPr vert="horz" lIns="91440" tIns="45720" rIns="91440" bIns="45720" rtlCol="0" anchor="ctr">
            <a:normAutofit/>
          </a:bodyPr>
          <a:lstStyle/>
          <a:p>
            <a:pPr algn="ctr">
              <a:spcBef>
                <a:spcPct val="0"/>
              </a:spcBef>
              <a:spcAft>
                <a:spcPts val="600"/>
              </a:spcAft>
            </a:pPr>
            <a:r>
              <a:rPr lang="cs-CZ" sz="4400" kern="1200" dirty="0">
                <a:latin typeface="+mj-lt"/>
                <a:ea typeface="+mj-ea"/>
                <a:cs typeface="+mj-cs"/>
              </a:rPr>
              <a:t>Boubín </a:t>
            </a:r>
            <a:r>
              <a:rPr lang="cs-CZ" sz="2800" kern="1200" dirty="0">
                <a:latin typeface="+mj-lt"/>
                <a:ea typeface="+mj-ea"/>
                <a:cs typeface="+mj-cs"/>
              </a:rPr>
              <a:t>(1362 m)</a:t>
            </a:r>
          </a:p>
        </p:txBody>
      </p:sp>
      <p:pic>
        <p:nvPicPr>
          <p:cNvPr id="41986" name="Picture 2" descr="Boubín"/>
          <p:cNvPicPr>
            <a:picLocks noChangeAspect="1" noChangeArrowheads="1"/>
          </p:cNvPicPr>
          <p:nvPr/>
        </p:nvPicPr>
        <p:blipFill rotWithShape="1">
          <a:blip r:embed="rId2">
            <a:extLst>
              <a:ext uri="{28A0092B-C50C-407E-A947-70E740481C1C}">
                <a14:useLocalDpi xmlns:a14="http://schemas.microsoft.com/office/drawing/2010/main" val="0"/>
              </a:ext>
            </a:extLst>
          </a:blip>
          <a:srcRect t="29265"/>
          <a:stretch/>
        </p:blipFill>
        <p:spPr bwMode="auto">
          <a:xfrm>
            <a:off x="35496" y="1412776"/>
            <a:ext cx="9098817" cy="5004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47652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Králický Sněžník z jihu, květen 2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5857" y="125413"/>
            <a:ext cx="4662487" cy="673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467544" y="476672"/>
            <a:ext cx="2562561" cy="369332"/>
          </a:xfrm>
          <a:prstGeom prst="rect">
            <a:avLst/>
          </a:prstGeom>
        </p:spPr>
        <p:txBody>
          <a:bodyPr wrap="none">
            <a:spAutoFit/>
          </a:bodyPr>
          <a:lstStyle/>
          <a:p>
            <a:r>
              <a:rPr lang="cs-CZ" dirty="0"/>
              <a:t>Kralický Sněžník (1424 m)</a:t>
            </a:r>
          </a:p>
        </p:txBody>
      </p:sp>
    </p:spTree>
    <p:extLst>
      <p:ext uri="{BB962C8B-B14F-4D97-AF65-F5344CB8AC3E}">
        <p14:creationId xmlns:p14="http://schemas.microsoft.com/office/powerpoint/2010/main" val="30654246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Nadpis 1"/>
          <p:cNvSpPr>
            <a:spLocks noGrp="1"/>
          </p:cNvSpPr>
          <p:nvPr>
            <p:ph type="title"/>
          </p:nvPr>
        </p:nvSpPr>
        <p:spPr/>
        <p:txBody>
          <a:bodyPr/>
          <a:lstStyle/>
          <a:p>
            <a:r>
              <a:rPr lang="cs-CZ" altLang="cs-CZ" sz="2000" dirty="0"/>
              <a:t>Lysá hora (1323 m)</a:t>
            </a:r>
          </a:p>
        </p:txBody>
      </p:sp>
      <p:pic>
        <p:nvPicPr>
          <p:cNvPr id="26626" name="Picture 2">
            <a:extLst>
              <a:ext uri="{FF2B5EF4-FFF2-40B4-BE49-F238E27FC236}">
                <a16:creationId xmlns:a16="http://schemas.microsoft.com/office/drawing/2014/main" id="{9A70A8ED-C161-4030-ABF0-489335CAD1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049858"/>
            <a:ext cx="9144000" cy="605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5376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68313" y="0"/>
            <a:ext cx="8229600" cy="1143000"/>
          </a:xfrm>
        </p:spPr>
        <p:txBody>
          <a:bodyPr/>
          <a:lstStyle/>
          <a:p>
            <a:pPr eaLnBrk="1" hangingPunct="1"/>
            <a:r>
              <a:rPr lang="cs-CZ" altLang="cs-CZ" sz="2400" b="1" dirty="0"/>
              <a:t>Lomnický štít </a:t>
            </a:r>
            <a:r>
              <a:rPr lang="cs-CZ" altLang="cs-CZ" sz="2000" dirty="0"/>
              <a:t>(2634 m)</a:t>
            </a:r>
          </a:p>
        </p:txBody>
      </p:sp>
      <p:pic>
        <p:nvPicPr>
          <p:cNvPr id="27650" name="Picture 2">
            <a:extLst>
              <a:ext uri="{FF2B5EF4-FFF2-40B4-BE49-F238E27FC236}">
                <a16:creationId xmlns:a16="http://schemas.microsoft.com/office/drawing/2014/main" id="{463B5AE2-0522-4AC9-BD44-34D220E6B8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764704"/>
            <a:ext cx="8104975" cy="608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6182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68313" y="0"/>
            <a:ext cx="8229600" cy="1143000"/>
          </a:xfrm>
        </p:spPr>
        <p:txBody>
          <a:bodyPr/>
          <a:lstStyle/>
          <a:p>
            <a:pPr eaLnBrk="1" hangingPunct="1"/>
            <a:r>
              <a:rPr lang="cs-CZ" altLang="cs-CZ" sz="2400" b="1"/>
              <a:t>Velké Hincovo pleso</a:t>
            </a:r>
          </a:p>
        </p:txBody>
      </p:sp>
      <p:pic>
        <p:nvPicPr>
          <p:cNvPr id="28674" name="Picture 2">
            <a:extLst>
              <a:ext uri="{FF2B5EF4-FFF2-40B4-BE49-F238E27FC236}">
                <a16:creationId xmlns:a16="http://schemas.microsoft.com/office/drawing/2014/main" id="{57489B29-5E48-46E1-99E0-4A37F1238D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39601"/>
            <a:ext cx="9144000" cy="607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632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pPr eaLnBrk="1" hangingPunct="1"/>
            <a:r>
              <a:rPr lang="cs-CZ" altLang="cs-CZ" sz="4000" b="1"/>
              <a:t>Lokalizační předpoklady a faktory cestovního ruchu</a:t>
            </a:r>
          </a:p>
        </p:txBody>
      </p:sp>
      <p:sp>
        <p:nvSpPr>
          <p:cNvPr id="5123" name="Rectangle 3"/>
          <p:cNvSpPr>
            <a:spLocks noGrp="1" noChangeArrowheads="1"/>
          </p:cNvSpPr>
          <p:nvPr>
            <p:ph type="body" idx="1"/>
          </p:nvPr>
        </p:nvSpPr>
        <p:spPr/>
        <p:txBody>
          <a:bodyPr/>
          <a:lstStyle/>
          <a:p>
            <a:pPr eaLnBrk="1" hangingPunct="1"/>
            <a:r>
              <a:rPr lang="cs-CZ" altLang="cs-CZ" b="1"/>
              <a:t>lokalizační předpoklady cestovního ruchu</a:t>
            </a:r>
            <a:r>
              <a:rPr lang="cs-CZ" altLang="cs-CZ"/>
              <a:t> (angl. localization prerequisities of tourism) = </a:t>
            </a:r>
            <a:r>
              <a:rPr lang="cs-CZ" altLang="cs-CZ" i="1"/>
              <a:t>předpoklady CR,</a:t>
            </a:r>
            <a:r>
              <a:rPr lang="cs-CZ" altLang="cs-CZ"/>
              <a:t> zahrnující obvykle (podle P. Mariota) </a:t>
            </a:r>
            <a:r>
              <a:rPr lang="cs-CZ" altLang="cs-CZ" i="1"/>
              <a:t>přírodní předpoklady</a:t>
            </a:r>
            <a:r>
              <a:rPr lang="cs-CZ" altLang="cs-CZ"/>
              <a:t> (reliéf, struktura a </a:t>
            </a:r>
            <a:r>
              <a:rPr lang="cs-CZ" altLang="cs-CZ" i="1"/>
              <a:t>přírodní atraktivity</a:t>
            </a:r>
            <a:r>
              <a:rPr lang="cs-CZ" altLang="cs-CZ"/>
              <a:t> </a:t>
            </a:r>
            <a:r>
              <a:rPr lang="cs-CZ" altLang="cs-CZ" i="1"/>
              <a:t>krajiny</a:t>
            </a:r>
            <a:r>
              <a:rPr lang="cs-CZ" altLang="cs-CZ"/>
              <a:t>, </a:t>
            </a:r>
            <a:r>
              <a:rPr lang="cs-CZ" altLang="cs-CZ" i="1"/>
              <a:t>klima</a:t>
            </a:r>
            <a:r>
              <a:rPr lang="cs-CZ" altLang="cs-CZ"/>
              <a:t>, vodstvo, flóra, fauna, </a:t>
            </a:r>
            <a:r>
              <a:rPr lang="cs-CZ" altLang="cs-CZ" i="1"/>
              <a:t>kvalita vzduchu</a:t>
            </a:r>
            <a:r>
              <a:rPr lang="cs-CZ" altLang="cs-CZ"/>
              <a:t>) a kulturně-historické  předpoklady – </a:t>
            </a:r>
            <a:r>
              <a:rPr lang="cs-CZ" altLang="cs-CZ" i="1"/>
              <a:t>lidmi vytvořené atraktivity,</a:t>
            </a:r>
            <a:r>
              <a:rPr lang="cs-CZ" altLang="cs-CZ"/>
              <a:t> lidové tradice, folklór a umění. </a:t>
            </a:r>
          </a:p>
        </p:txBody>
      </p:sp>
    </p:spTree>
    <p:extLst>
      <p:ext uri="{BB962C8B-B14F-4D97-AF65-F5344CB8AC3E}">
        <p14:creationId xmlns:p14="http://schemas.microsoft.com/office/powerpoint/2010/main" val="39667785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68313" y="0"/>
            <a:ext cx="8229600" cy="1143000"/>
          </a:xfrm>
        </p:spPr>
        <p:txBody>
          <a:bodyPr/>
          <a:lstStyle/>
          <a:p>
            <a:pPr eaLnBrk="1" hangingPunct="1"/>
            <a:r>
              <a:rPr lang="cs-CZ" altLang="cs-CZ" sz="2000" b="1"/>
              <a:t>Panorama Krkonoš</a:t>
            </a:r>
          </a:p>
        </p:txBody>
      </p:sp>
      <p:pic>
        <p:nvPicPr>
          <p:cNvPr id="49155" name="Picture 3" descr="KRKONOŠ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75" y="981075"/>
            <a:ext cx="9817998" cy="54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40187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endParaRPr lang="cs-CZ" altLang="cs-CZ"/>
          </a:p>
        </p:txBody>
      </p:sp>
      <p:sp>
        <p:nvSpPr>
          <p:cNvPr id="53251" name="Rectangle 3"/>
          <p:cNvSpPr>
            <a:spLocks noGrp="1" noChangeArrowheads="1"/>
          </p:cNvSpPr>
          <p:nvPr>
            <p:ph type="body" idx="1"/>
          </p:nvPr>
        </p:nvSpPr>
        <p:spPr/>
        <p:txBody>
          <a:bodyPr/>
          <a:lstStyle/>
          <a:p>
            <a:pPr eaLnBrk="1" hangingPunct="1"/>
            <a:endParaRPr lang="cs-CZ" altLang="cs-CZ"/>
          </a:p>
        </p:txBody>
      </p:sp>
      <p:pic>
        <p:nvPicPr>
          <p:cNvPr id="53252" name="Picture 5" descr="späť - klikni na f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997" y="333288"/>
            <a:ext cx="8617483" cy="56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Rectangle 6"/>
          <p:cNvSpPr>
            <a:spLocks noChangeArrowheads="1"/>
          </p:cNvSpPr>
          <p:nvPr/>
        </p:nvSpPr>
        <p:spPr bwMode="auto">
          <a:xfrm>
            <a:off x="3563938" y="6235700"/>
            <a:ext cx="5386387"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sk-SK" altLang="cs-CZ" sz="1800"/>
              <a:t>Zadielská tiesňava (NP Slovenský kras) u Modravy</a:t>
            </a:r>
          </a:p>
        </p:txBody>
      </p:sp>
    </p:spTree>
    <p:extLst>
      <p:ext uri="{BB962C8B-B14F-4D97-AF65-F5344CB8AC3E}">
        <p14:creationId xmlns:p14="http://schemas.microsoft.com/office/powerpoint/2010/main" val="41474466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endParaRPr lang="cs-CZ" altLang="cs-CZ"/>
          </a:p>
        </p:txBody>
      </p:sp>
      <p:sp>
        <p:nvSpPr>
          <p:cNvPr id="54275" name="Rectangle 3"/>
          <p:cNvSpPr>
            <a:spLocks noGrp="1" noChangeArrowheads="1"/>
          </p:cNvSpPr>
          <p:nvPr>
            <p:ph type="body" idx="1"/>
          </p:nvPr>
        </p:nvSpPr>
        <p:spPr/>
        <p:txBody>
          <a:bodyPr/>
          <a:lstStyle/>
          <a:p>
            <a:pPr eaLnBrk="1" hangingPunct="1"/>
            <a:endParaRPr lang="cs-CZ" altLang="cs-CZ"/>
          </a:p>
        </p:txBody>
      </p:sp>
      <p:pic>
        <p:nvPicPr>
          <p:cNvPr id="54276" name="Picture 5" descr="slovensky_kras_4_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88913"/>
            <a:ext cx="8180387"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Rectangle 6"/>
          <p:cNvSpPr>
            <a:spLocks noChangeArrowheads="1"/>
          </p:cNvSpPr>
          <p:nvPr/>
        </p:nvSpPr>
        <p:spPr bwMode="auto">
          <a:xfrm>
            <a:off x="3492500" y="6237288"/>
            <a:ext cx="172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sk-SK" altLang="cs-CZ" sz="1800"/>
              <a:t>Slovenský kras</a:t>
            </a:r>
          </a:p>
        </p:txBody>
      </p:sp>
    </p:spTree>
    <p:extLst>
      <p:ext uri="{BB962C8B-B14F-4D97-AF65-F5344CB8AC3E}">
        <p14:creationId xmlns:p14="http://schemas.microsoft.com/office/powerpoint/2010/main" val="3953429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endParaRPr lang="cs-CZ" altLang="cs-CZ"/>
          </a:p>
        </p:txBody>
      </p:sp>
      <p:sp>
        <p:nvSpPr>
          <p:cNvPr id="55299" name="Rectangle 3"/>
          <p:cNvSpPr>
            <a:spLocks noGrp="1" noChangeArrowheads="1"/>
          </p:cNvSpPr>
          <p:nvPr>
            <p:ph type="body" idx="1"/>
          </p:nvPr>
        </p:nvSpPr>
        <p:spPr/>
        <p:txBody>
          <a:bodyPr/>
          <a:lstStyle/>
          <a:p>
            <a:pPr eaLnBrk="1" hangingPunct="1"/>
            <a:endParaRPr lang="cs-CZ" altLang="cs-CZ"/>
          </a:p>
        </p:txBody>
      </p:sp>
      <p:pic>
        <p:nvPicPr>
          <p:cNvPr id="55300" name="Picture 5" descr="poloniny"/>
          <p:cNvPicPr>
            <a:picLocks noChangeAspect="1" noChangeArrowheads="1"/>
          </p:cNvPicPr>
          <p:nvPr/>
        </p:nvPicPr>
        <p:blipFill>
          <a:blip r:embed="rId2">
            <a:extLst>
              <a:ext uri="{28A0092B-C50C-407E-A947-70E740481C1C}">
                <a14:useLocalDpi xmlns:a14="http://schemas.microsoft.com/office/drawing/2010/main" val="0"/>
              </a:ext>
            </a:extLst>
          </a:blip>
          <a:srcRect r="16798"/>
          <a:stretch>
            <a:fillRect/>
          </a:stretch>
        </p:blipFill>
        <p:spPr bwMode="auto">
          <a:xfrm>
            <a:off x="185738" y="188913"/>
            <a:ext cx="8778875" cy="600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Rectangle 6"/>
          <p:cNvSpPr>
            <a:spLocks noChangeArrowheads="1"/>
          </p:cNvSpPr>
          <p:nvPr/>
        </p:nvSpPr>
        <p:spPr bwMode="auto">
          <a:xfrm>
            <a:off x="2195513" y="6235700"/>
            <a:ext cx="6608762"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sk-SK" altLang="cs-CZ" sz="1800"/>
              <a:t>Bukové pralesy v poloninských Karpatech (památka UNESCO)</a:t>
            </a:r>
          </a:p>
        </p:txBody>
      </p:sp>
    </p:spTree>
    <p:extLst>
      <p:ext uri="{BB962C8B-B14F-4D97-AF65-F5344CB8AC3E}">
        <p14:creationId xmlns:p14="http://schemas.microsoft.com/office/powerpoint/2010/main" val="24088996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Pohled na Himálaj z Mezinárodní vesmírné stanice"/>
          <p:cNvPicPr>
            <a:picLocks noChangeAspect="1" noChangeArrowheads="1"/>
          </p:cNvPicPr>
          <p:nvPr/>
        </p:nvPicPr>
        <p:blipFill rotWithShape="1">
          <a:blip r:embed="rId2">
            <a:extLst>
              <a:ext uri="{28A0092B-C50C-407E-A947-70E740481C1C}">
                <a14:useLocalDpi xmlns:a14="http://schemas.microsoft.com/office/drawing/2010/main" val="0"/>
              </a:ext>
            </a:extLst>
          </a:blip>
          <a:srcRect l="9216" r="2783" b="-1"/>
          <a:stretch/>
        </p:blipFill>
        <p:spPr bwMode="auto">
          <a:xfrm>
            <a:off x="108503" y="117376"/>
            <a:ext cx="8927993" cy="6696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55029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s://upload.wikimedia.org/wikipedia/commons/thumb/2/2f/Himalaya_85.30820E_32.11063N.jpg/800px-Himalaya_85.30820E_32.11063N.jp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56503" y="81368"/>
            <a:ext cx="8879993" cy="6660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53942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68313" y="0"/>
            <a:ext cx="8229600" cy="1143000"/>
          </a:xfrm>
        </p:spPr>
        <p:txBody>
          <a:bodyPr/>
          <a:lstStyle/>
          <a:p>
            <a:pPr eaLnBrk="1" hangingPunct="1"/>
            <a:r>
              <a:rPr lang="cs-CZ" altLang="cs-CZ" sz="2000" b="1" dirty="0"/>
              <a:t>Mount Everest (8849 m)</a:t>
            </a:r>
          </a:p>
        </p:txBody>
      </p:sp>
      <p:pic>
        <p:nvPicPr>
          <p:cNvPr id="1026" name="Picture 2">
            <a:extLst>
              <a:ext uri="{FF2B5EF4-FFF2-40B4-BE49-F238E27FC236}">
                <a16:creationId xmlns:a16="http://schemas.microsoft.com/office/drawing/2014/main" id="{0953717B-A7CA-42BD-86B5-33535AD07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436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2076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K2, druhá nejvyšší hora svě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76672"/>
            <a:ext cx="8380389" cy="63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7308304" y="31115"/>
            <a:ext cx="2022166" cy="369332"/>
          </a:xfrm>
          <a:prstGeom prst="rect">
            <a:avLst/>
          </a:prstGeom>
        </p:spPr>
        <p:txBody>
          <a:bodyPr wrap="square">
            <a:spAutoFit/>
          </a:bodyPr>
          <a:lstStyle/>
          <a:p>
            <a:r>
              <a:rPr lang="cs-CZ" dirty="0"/>
              <a:t>K 2 (8611 m)</a:t>
            </a:r>
          </a:p>
        </p:txBody>
      </p:sp>
    </p:spTree>
    <p:extLst>
      <p:ext uri="{BB962C8B-B14F-4D97-AF65-F5344CB8AC3E}">
        <p14:creationId xmlns:p14="http://schemas.microsoft.com/office/powerpoint/2010/main" val="9560567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s://upload.wikimedia.org/wikipedia/commons/thumb/d/d9/Alpenrelief_01.jpg/800px-Alpenrelief_01.jpg"/>
          <p:cNvPicPr>
            <a:picLocks noChangeAspect="1" noChangeArrowheads="1"/>
          </p:cNvPicPr>
          <p:nvPr/>
        </p:nvPicPr>
        <p:blipFill rotWithShape="1">
          <a:blip r:embed="rId2">
            <a:extLst>
              <a:ext uri="{28A0092B-C50C-407E-A947-70E740481C1C}">
                <a14:useLocalDpi xmlns:a14="http://schemas.microsoft.com/office/drawing/2010/main" val="0"/>
              </a:ext>
            </a:extLst>
          </a:blip>
          <a:srcRect t="1698" b="2456"/>
          <a:stretch/>
        </p:blipFill>
        <p:spPr bwMode="auto">
          <a:xfrm>
            <a:off x="60503" y="10"/>
            <a:ext cx="8975993" cy="67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14230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57200" y="274638"/>
            <a:ext cx="8229600" cy="1143000"/>
          </a:xfrm>
          <a:prstGeom prst="rect">
            <a:avLst/>
          </a:prstGeom>
        </p:spPr>
        <p:txBody>
          <a:bodyPr vert="horz" lIns="91440" tIns="45720" rIns="91440" bIns="45720" rtlCol="0" anchor="ctr">
            <a:normAutofit/>
          </a:bodyPr>
          <a:lstStyle/>
          <a:p>
            <a:pPr algn="ctr">
              <a:spcBef>
                <a:spcPct val="0"/>
              </a:spcBef>
              <a:spcAft>
                <a:spcPts val="600"/>
              </a:spcAft>
            </a:pPr>
            <a:r>
              <a:rPr lang="cs-CZ" sz="2800" kern="1200" dirty="0">
                <a:latin typeface="+mj-lt"/>
                <a:ea typeface="+mj-ea"/>
                <a:cs typeface="+mj-cs"/>
              </a:rPr>
              <a:t>Panorama Vysokých Tater</a:t>
            </a:r>
          </a:p>
        </p:txBody>
      </p:sp>
      <p:pic>
        <p:nvPicPr>
          <p:cNvPr id="64514" name="Picture 2" descr="leto"/>
          <p:cNvPicPr>
            <a:picLocks noChangeAspect="1" noChangeArrowheads="1"/>
          </p:cNvPicPr>
          <p:nvPr/>
        </p:nvPicPr>
        <p:blipFill rotWithShape="1">
          <a:blip r:embed="rId2">
            <a:extLst>
              <a:ext uri="{28A0092B-C50C-407E-A947-70E740481C1C}">
                <a14:useLocalDpi xmlns:a14="http://schemas.microsoft.com/office/drawing/2010/main" val="0"/>
              </a:ext>
            </a:extLst>
          </a:blip>
          <a:srcRect l="13725" r="12633"/>
          <a:stretch/>
        </p:blipFill>
        <p:spPr bwMode="auto">
          <a:xfrm>
            <a:off x="-180528" y="1268760"/>
            <a:ext cx="9426112" cy="5184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1489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pPr eaLnBrk="1" hangingPunct="1"/>
            <a:r>
              <a:rPr lang="cs-CZ" altLang="cs-CZ" sz="4000" b="1"/>
              <a:t>Přírodní předpoklady a faktory cestovního ruchu</a:t>
            </a:r>
          </a:p>
        </p:txBody>
      </p:sp>
      <p:sp>
        <p:nvSpPr>
          <p:cNvPr id="6147" name="Rectangle 3"/>
          <p:cNvSpPr>
            <a:spLocks noGrp="1" noChangeArrowheads="1"/>
          </p:cNvSpPr>
          <p:nvPr>
            <p:ph type="body" idx="1"/>
          </p:nvPr>
        </p:nvSpPr>
        <p:spPr/>
        <p:txBody>
          <a:bodyPr/>
          <a:lstStyle/>
          <a:p>
            <a:pPr eaLnBrk="1" hangingPunct="1"/>
            <a:r>
              <a:rPr lang="cs-CZ" altLang="cs-CZ" sz="2800" b="1" dirty="0"/>
              <a:t>přírodní předpoklady</a:t>
            </a:r>
            <a:r>
              <a:rPr lang="cs-CZ" altLang="cs-CZ" sz="2800" dirty="0"/>
              <a:t> </a:t>
            </a:r>
            <a:r>
              <a:rPr lang="cs-CZ" altLang="cs-CZ" sz="2800" b="1" dirty="0"/>
              <a:t>cestovního ruchu</a:t>
            </a:r>
            <a:r>
              <a:rPr lang="cs-CZ" altLang="cs-CZ" sz="2800" dirty="0"/>
              <a:t> (angl. natural </a:t>
            </a:r>
            <a:r>
              <a:rPr lang="cs-CZ" altLang="cs-CZ" sz="2800" dirty="0" err="1"/>
              <a:t>prerequisities</a:t>
            </a:r>
            <a:r>
              <a:rPr lang="cs-CZ" altLang="cs-CZ" sz="2800" dirty="0"/>
              <a:t> </a:t>
            </a:r>
            <a:r>
              <a:rPr lang="cs-CZ" altLang="cs-CZ" sz="2800" dirty="0" err="1"/>
              <a:t>of</a:t>
            </a:r>
            <a:r>
              <a:rPr lang="cs-CZ" altLang="cs-CZ" sz="2800" dirty="0"/>
              <a:t> </a:t>
            </a:r>
            <a:r>
              <a:rPr lang="cs-CZ" altLang="cs-CZ" sz="2800" dirty="0" err="1"/>
              <a:t>tourism</a:t>
            </a:r>
            <a:r>
              <a:rPr lang="cs-CZ" altLang="cs-CZ" sz="2800" dirty="0"/>
              <a:t>) = předpoklady rozvoje CR zahrnující </a:t>
            </a:r>
            <a:r>
              <a:rPr lang="cs-CZ" altLang="cs-CZ" sz="2800" i="1" dirty="0"/>
              <a:t>krajinu</a:t>
            </a:r>
            <a:r>
              <a:rPr lang="cs-CZ" altLang="cs-CZ" sz="2800" dirty="0"/>
              <a:t> s jejím reliéfem, přírodními zdroji a přírodními útvary (pohoří, roviny, osamělé skalní útvary, sopky, jeskyně, propasti atd.) a vodstvem (vodní plochy a vodní toky - moře, oceány, jezera, vodopády, přehrady atd.), </a:t>
            </a:r>
            <a:r>
              <a:rPr lang="cs-CZ" altLang="cs-CZ" sz="2800" i="1" dirty="0"/>
              <a:t>klima</a:t>
            </a:r>
            <a:r>
              <a:rPr lang="cs-CZ" altLang="cs-CZ" sz="2800" dirty="0"/>
              <a:t>, flóru, faunu (podle </a:t>
            </a:r>
            <a:r>
              <a:rPr lang="cs-CZ" altLang="cs-CZ" sz="2800" dirty="0" err="1"/>
              <a:t>Mariota</a:t>
            </a:r>
            <a:r>
              <a:rPr lang="cs-CZ" altLang="cs-CZ" sz="2800" dirty="0"/>
              <a:t>). Součástí přírodních předpokladů jsou také </a:t>
            </a:r>
            <a:r>
              <a:rPr lang="cs-CZ" altLang="cs-CZ" sz="2800" i="1" dirty="0"/>
              <a:t>fytogeografické předpoklady CR</a:t>
            </a:r>
            <a:r>
              <a:rPr lang="cs-CZ" altLang="cs-CZ" sz="2800" dirty="0"/>
              <a:t>.</a:t>
            </a:r>
          </a:p>
        </p:txBody>
      </p:sp>
    </p:spTree>
    <p:extLst>
      <p:ext uri="{BB962C8B-B14F-4D97-AF65-F5344CB8AC3E}">
        <p14:creationId xmlns:p14="http://schemas.microsoft.com/office/powerpoint/2010/main" val="9424894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11560" y="-171400"/>
            <a:ext cx="8229600" cy="1143000"/>
          </a:xfrm>
        </p:spPr>
        <p:txBody>
          <a:bodyPr/>
          <a:lstStyle/>
          <a:p>
            <a:pPr eaLnBrk="1" hangingPunct="1"/>
            <a:r>
              <a:rPr lang="cs-CZ" altLang="cs-CZ" sz="1800" b="1" dirty="0" err="1"/>
              <a:t>Bielovodská</a:t>
            </a:r>
            <a:r>
              <a:rPr lang="cs-CZ" altLang="cs-CZ" sz="1800" b="1" dirty="0"/>
              <a:t> dolina – nejkrásnější dolina Slovenska</a:t>
            </a:r>
          </a:p>
        </p:txBody>
      </p:sp>
      <p:pic>
        <p:nvPicPr>
          <p:cNvPr id="6146" name="Picture 2" descr="Image result for bielovodská doli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692696"/>
            <a:ext cx="8208000" cy="61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0217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5" descr="79016"/>
          <p:cNvPicPr>
            <a:picLocks noChangeAspect="1" noChangeArrowheads="1"/>
          </p:cNvPicPr>
          <p:nvPr/>
        </p:nvPicPr>
        <p:blipFill rotWithShape="1">
          <a:blip r:embed="rId2">
            <a:extLst>
              <a:ext uri="{28A0092B-C50C-407E-A947-70E740481C1C}">
                <a14:useLocalDpi xmlns:a14="http://schemas.microsoft.com/office/drawing/2010/main" val="0"/>
              </a:ext>
            </a:extLst>
          </a:blip>
          <a:srcRect l="5791" r="18876"/>
          <a:stretch/>
        </p:blipFill>
        <p:spPr bwMode="auto">
          <a:xfrm>
            <a:off x="20" y="10"/>
            <a:ext cx="9143980" cy="68579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28300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e the source image">
            <a:extLst>
              <a:ext uri="{FF2B5EF4-FFF2-40B4-BE49-F238E27FC236}">
                <a16:creationId xmlns:a16="http://schemas.microsoft.com/office/drawing/2014/main" id="{352B6092-E1E7-4ED9-9141-98E2658C75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721568"/>
            <a:ext cx="9144000" cy="6019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097048EC-B501-4356-876D-A657BF155601}"/>
              </a:ext>
            </a:extLst>
          </p:cNvPr>
          <p:cNvSpPr txBox="1"/>
          <p:nvPr/>
        </p:nvSpPr>
        <p:spPr>
          <a:xfrm>
            <a:off x="2293936" y="188640"/>
            <a:ext cx="5374408" cy="369332"/>
          </a:xfrm>
          <a:prstGeom prst="rect">
            <a:avLst/>
          </a:prstGeom>
          <a:noFill/>
        </p:spPr>
        <p:txBody>
          <a:bodyPr wrap="square">
            <a:spAutoFit/>
          </a:bodyPr>
          <a:lstStyle/>
          <a:p>
            <a:r>
              <a:rPr lang="cs-CZ" b="1" i="0" dirty="0" err="1">
                <a:solidFill>
                  <a:srgbClr val="666666"/>
                </a:solidFill>
                <a:effectLst/>
                <a:latin typeface="Roboto" panose="02000000000000000000" pitchFamily="2" charset="0"/>
              </a:rPr>
              <a:t>Eiger</a:t>
            </a:r>
            <a:r>
              <a:rPr lang="cs-CZ" b="0" i="0" dirty="0">
                <a:solidFill>
                  <a:srgbClr val="666666"/>
                </a:solidFill>
                <a:effectLst/>
                <a:latin typeface="Roboto" panose="02000000000000000000" pitchFamily="2" charset="0"/>
              </a:rPr>
              <a:t> je 3 967 metrů vysoká hora Bernských Alp</a:t>
            </a:r>
            <a:endParaRPr lang="cs-CZ" dirty="0"/>
          </a:p>
        </p:txBody>
      </p:sp>
    </p:spTree>
    <p:extLst>
      <p:ext uri="{BB962C8B-B14F-4D97-AF65-F5344CB8AC3E}">
        <p14:creationId xmlns:p14="http://schemas.microsoft.com/office/powerpoint/2010/main" val="13451043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7" descr="824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790575"/>
            <a:ext cx="91821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6588224" y="260648"/>
            <a:ext cx="1983043" cy="369332"/>
          </a:xfrm>
          <a:prstGeom prst="rect">
            <a:avLst/>
          </a:prstGeom>
        </p:spPr>
        <p:txBody>
          <a:bodyPr wrap="none">
            <a:spAutoFit/>
          </a:bodyPr>
          <a:lstStyle/>
          <a:p>
            <a:r>
              <a:rPr lang="cs-CZ" dirty="0"/>
              <a:t>východní Švýcarsko</a:t>
            </a:r>
          </a:p>
        </p:txBody>
      </p:sp>
    </p:spTree>
    <p:extLst>
      <p:ext uri="{BB962C8B-B14F-4D97-AF65-F5344CB8AC3E}">
        <p14:creationId xmlns:p14="http://schemas.microsoft.com/office/powerpoint/2010/main" val="20702489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Nadpis 1"/>
          <p:cNvSpPr>
            <a:spLocks noGrp="1"/>
          </p:cNvSpPr>
          <p:nvPr>
            <p:ph type="title"/>
          </p:nvPr>
        </p:nvSpPr>
        <p:spPr>
          <a:xfrm>
            <a:off x="457200" y="-99392"/>
            <a:ext cx="8229600" cy="1143000"/>
          </a:xfrm>
        </p:spPr>
        <p:txBody>
          <a:bodyPr anchor="ctr">
            <a:normAutofit/>
          </a:bodyPr>
          <a:lstStyle/>
          <a:p>
            <a:r>
              <a:rPr lang="cs-CZ" altLang="cs-CZ" sz="3200" dirty="0"/>
              <a:t>Jezero Titicaca</a:t>
            </a:r>
          </a:p>
        </p:txBody>
      </p:sp>
      <p:pic>
        <p:nvPicPr>
          <p:cNvPr id="4098" name="Picture 2">
            <a:extLst>
              <a:ext uri="{FF2B5EF4-FFF2-40B4-BE49-F238E27FC236}">
                <a16:creationId xmlns:a16="http://schemas.microsoft.com/office/drawing/2014/main" id="{64FEE5D1-20FE-4426-92BD-213E9D375C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446" b="-2"/>
          <a:stretch/>
        </p:blipFill>
        <p:spPr bwMode="auto">
          <a:xfrm>
            <a:off x="-36512" y="1124744"/>
            <a:ext cx="9295194" cy="5112000"/>
          </a:xfrm>
          <a:prstGeom prst="rect">
            <a:avLst/>
          </a:prstGeom>
          <a:solidFill>
            <a:srgbClr val="FFFFFF"/>
          </a:solidFill>
        </p:spPr>
      </p:pic>
    </p:spTree>
    <p:extLst>
      <p:ext uri="{BB962C8B-B14F-4D97-AF65-F5344CB8AC3E}">
        <p14:creationId xmlns:p14="http://schemas.microsoft.com/office/powerpoint/2010/main" val="12120562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s://upload.wikimedia.org/wikipedia/commons/thumb/c/c2/Satellite_Image_of_Lake_Balaton.jpg/1920px-Satellite_Image_of_Lake_Balaton.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8560" y="2564904"/>
            <a:ext cx="10341817" cy="28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88515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ee the source image">
            <a:extLst>
              <a:ext uri="{FF2B5EF4-FFF2-40B4-BE49-F238E27FC236}">
                <a16:creationId xmlns:a16="http://schemas.microsoft.com/office/drawing/2014/main" id="{4B28F400-C517-4967-9F69-A5F390D706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005" r="9996" b="1"/>
          <a:stretch/>
        </p:blipFill>
        <p:spPr bwMode="auto">
          <a:xfrm>
            <a:off x="20" y="10"/>
            <a:ext cx="9143980" cy="6857990"/>
          </a:xfrm>
          <a:prstGeom prst="rect">
            <a:avLst/>
          </a:prstGeom>
          <a:solidFill>
            <a:srgbClr val="FFFFFF"/>
          </a:solidFill>
        </p:spPr>
      </p:pic>
    </p:spTree>
    <p:extLst>
      <p:ext uri="{BB962C8B-B14F-4D97-AF65-F5344CB8AC3E}">
        <p14:creationId xmlns:p14="http://schemas.microsoft.com/office/powerpoint/2010/main" val="2951431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BFF2AA36-93E4-4C8A-84B9-31DA445321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340" b="1558"/>
          <a:stretch/>
        </p:blipFill>
        <p:spPr bwMode="auto">
          <a:xfrm>
            <a:off x="179512" y="908720"/>
            <a:ext cx="8803239" cy="536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8741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https://upload.wikimedia.org/wikipedia/commons/thumb/3/3d/P1000497.JPG/800px-P100049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642766" cy="64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6804248" y="620688"/>
            <a:ext cx="1496500" cy="369332"/>
          </a:xfrm>
          <a:prstGeom prst="rect">
            <a:avLst/>
          </a:prstGeom>
        </p:spPr>
        <p:txBody>
          <a:bodyPr wrap="none">
            <a:spAutoFit/>
          </a:bodyPr>
          <a:lstStyle/>
          <a:p>
            <a:r>
              <a:rPr lang="cs-CZ" dirty="0"/>
              <a:t>Velká </a:t>
            </a:r>
            <a:r>
              <a:rPr lang="cs-CZ" dirty="0" err="1"/>
              <a:t>Domaša</a:t>
            </a:r>
            <a:endParaRPr lang="cs-CZ" dirty="0"/>
          </a:p>
        </p:txBody>
      </p:sp>
    </p:spTree>
    <p:extLst>
      <p:ext uri="{BB962C8B-B14F-4D97-AF65-F5344CB8AC3E}">
        <p14:creationId xmlns:p14="http://schemas.microsoft.com/office/powerpoint/2010/main" val="2768801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Nadpis 1"/>
          <p:cNvSpPr>
            <a:spLocks noGrp="1"/>
          </p:cNvSpPr>
          <p:nvPr>
            <p:ph type="title"/>
          </p:nvPr>
        </p:nvSpPr>
        <p:spPr>
          <a:xfrm>
            <a:off x="457200" y="-171400"/>
            <a:ext cx="8229600" cy="1143000"/>
          </a:xfrm>
        </p:spPr>
        <p:txBody>
          <a:bodyPr/>
          <a:lstStyle/>
          <a:p>
            <a:r>
              <a:rPr lang="cs-CZ" altLang="cs-CZ" sz="2800" b="1" dirty="0"/>
              <a:t>Máchovo jezero</a:t>
            </a:r>
          </a:p>
        </p:txBody>
      </p:sp>
      <p:pic>
        <p:nvPicPr>
          <p:cNvPr id="7170" name="Picture 2">
            <a:extLst>
              <a:ext uri="{FF2B5EF4-FFF2-40B4-BE49-F238E27FC236}">
                <a16:creationId xmlns:a16="http://schemas.microsoft.com/office/drawing/2014/main" id="{B66DBCA3-3C50-475F-8D8A-D9B2EFE186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743035"/>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711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a:xfrm>
            <a:off x="468313" y="908050"/>
            <a:ext cx="8229600" cy="4525963"/>
          </a:xfrm>
        </p:spPr>
        <p:txBody>
          <a:bodyPr/>
          <a:lstStyle/>
          <a:p>
            <a:pPr algn="ctr" eaLnBrk="1" hangingPunct="1">
              <a:lnSpc>
                <a:spcPct val="90000"/>
              </a:lnSpc>
              <a:buFontTx/>
              <a:buNone/>
            </a:pPr>
            <a:r>
              <a:rPr lang="cs-CZ" altLang="cs-CZ"/>
              <a:t>Přírodní zdroje a předpoklady jsou základním faktorem podmiňujícím vznik a prvotní stádium formování rekreačních procesů, rekreačních územních systémů. Jedním z hlavních úkolů geografie cestovního ruchu a rekreace je studium a hodnocení rekreační využitelnosti přírodních zdrojů a podmínek, tedy studium </a:t>
            </a:r>
            <a:r>
              <a:rPr lang="cs-CZ" altLang="cs-CZ" b="1"/>
              <a:t>přírodního rekreačního potenciálu.</a:t>
            </a:r>
            <a:r>
              <a:rPr lang="cs-CZ" altLang="cs-CZ"/>
              <a:t> </a:t>
            </a:r>
          </a:p>
        </p:txBody>
      </p:sp>
    </p:spTree>
    <p:extLst>
      <p:ext uri="{BB962C8B-B14F-4D97-AF65-F5344CB8AC3E}">
        <p14:creationId xmlns:p14="http://schemas.microsoft.com/office/powerpoint/2010/main" val="29209508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Černé jezero zabírané z karové stěny.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5496" y="68263"/>
            <a:ext cx="5041107" cy="6721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50" name="Picture 2">
            <a:extLst>
              <a:ext uri="{FF2B5EF4-FFF2-40B4-BE49-F238E27FC236}">
                <a16:creationId xmlns:a16="http://schemas.microsoft.com/office/drawing/2014/main" id="{A74DCB82-7458-4E81-8FB5-B6B2D2CB29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548680"/>
            <a:ext cx="3867928" cy="57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673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Nadpis 1"/>
          <p:cNvSpPr>
            <a:spLocks noGrp="1"/>
          </p:cNvSpPr>
          <p:nvPr>
            <p:ph type="title"/>
          </p:nvPr>
        </p:nvSpPr>
        <p:spPr/>
        <p:txBody>
          <a:bodyPr/>
          <a:lstStyle/>
          <a:p>
            <a:r>
              <a:rPr lang="cs-CZ" altLang="cs-CZ" sz="2400"/>
              <a:t>Bodamské jezero</a:t>
            </a:r>
          </a:p>
        </p:txBody>
      </p:sp>
      <p:pic>
        <p:nvPicPr>
          <p:cNvPr id="80899" name="Picture 2" descr="Bodamské jezero, satelitní pohled uprostřed lé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24744"/>
            <a:ext cx="8905366" cy="5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17452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4" name="Picture 2" descr="https://upload.wikimedia.org/wikipedia/commons/thumb/9/9a/Mallorca_topo.png/800px-Mallorca_topo.png"/>
          <p:cNvPicPr>
            <a:picLocks noChangeAspect="1" noChangeArrowheads="1"/>
          </p:cNvPicPr>
          <p:nvPr/>
        </p:nvPicPr>
        <p:blipFill rotWithShape="1">
          <a:blip r:embed="rId2">
            <a:extLst>
              <a:ext uri="{28A0092B-C50C-407E-A947-70E740481C1C}">
                <a14:useLocalDpi xmlns:a14="http://schemas.microsoft.com/office/drawing/2010/main" val="0"/>
              </a:ext>
            </a:extLst>
          </a:blip>
          <a:srcRect l="7949" t="5799" r="7192" b="10930"/>
          <a:stretch/>
        </p:blipFill>
        <p:spPr bwMode="auto">
          <a:xfrm>
            <a:off x="323528" y="81360"/>
            <a:ext cx="8579724" cy="658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89371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Nadpis 1"/>
          <p:cNvSpPr>
            <a:spLocks noGrp="1"/>
          </p:cNvSpPr>
          <p:nvPr>
            <p:ph type="title"/>
          </p:nvPr>
        </p:nvSpPr>
        <p:spPr>
          <a:xfrm>
            <a:off x="468313" y="115888"/>
            <a:ext cx="8229600" cy="1143000"/>
          </a:xfrm>
        </p:spPr>
        <p:txBody>
          <a:bodyPr/>
          <a:lstStyle/>
          <a:p>
            <a:r>
              <a:rPr lang="cs-CZ" altLang="cs-CZ" sz="2800" b="1"/>
              <a:t>Martinique</a:t>
            </a:r>
          </a:p>
        </p:txBody>
      </p:sp>
      <p:pic>
        <p:nvPicPr>
          <p:cNvPr id="82947" name="Picture 2" descr="https://upload.wikimedia.org/wikipedia/commons/thumb/f/fe/Anse_C%C3%A9ron.JPG/800px-Anse_C%C3%A9r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908720"/>
            <a:ext cx="7779872" cy="58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2047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tahiti"/>
          <p:cNvPicPr>
            <a:picLocks noChangeAspect="1" noChangeArrowheads="1"/>
          </p:cNvPicPr>
          <p:nvPr/>
        </p:nvPicPr>
        <p:blipFill rotWithShape="1">
          <a:blip r:embed="rId2">
            <a:extLst>
              <a:ext uri="{28A0092B-C50C-407E-A947-70E740481C1C}">
                <a14:useLocalDpi xmlns:a14="http://schemas.microsoft.com/office/drawing/2010/main" val="0"/>
              </a:ext>
            </a:extLst>
          </a:blip>
          <a:srcRect l="9990" r="-1" b="-1"/>
          <a:stretch/>
        </p:blipFill>
        <p:spPr bwMode="auto">
          <a:xfrm>
            <a:off x="90488" y="68263"/>
            <a:ext cx="8963025" cy="6721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20309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468313" y="0"/>
            <a:ext cx="8229600" cy="1143000"/>
          </a:xfrm>
        </p:spPr>
        <p:txBody>
          <a:bodyPr/>
          <a:lstStyle/>
          <a:p>
            <a:pPr eaLnBrk="1" hangingPunct="1"/>
            <a:r>
              <a:rPr lang="cs-CZ" altLang="cs-CZ" sz="2000" b="1"/>
              <a:t>Ostrov Mljet</a:t>
            </a:r>
          </a:p>
        </p:txBody>
      </p:sp>
      <p:pic>
        <p:nvPicPr>
          <p:cNvPr id="87043" name="Picture 3" descr="mljet_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50" y="908050"/>
            <a:ext cx="8709025"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65892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468313" y="0"/>
            <a:ext cx="8229600" cy="1143000"/>
          </a:xfrm>
        </p:spPr>
        <p:txBody>
          <a:bodyPr/>
          <a:lstStyle/>
          <a:p>
            <a:pPr eaLnBrk="1" hangingPunct="1"/>
            <a:r>
              <a:rPr lang="cs-CZ" altLang="cs-CZ" sz="2000" b="1"/>
              <a:t>Poreč</a:t>
            </a:r>
          </a:p>
        </p:txBody>
      </p:sp>
      <p:pic>
        <p:nvPicPr>
          <p:cNvPr id="91139" name="Picture 3" descr="porec_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36712"/>
            <a:ext cx="8847787" cy="59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33477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2" name="Picture 5" descr="Spanelsko-Francouzska-Riviera-1257925"/>
          <p:cNvPicPr>
            <a:picLocks noChangeAspect="1" noChangeArrowheads="1"/>
          </p:cNvPicPr>
          <p:nvPr/>
        </p:nvPicPr>
        <p:blipFill rotWithShape="1">
          <a:blip r:embed="rId2">
            <a:extLst>
              <a:ext uri="{28A0092B-C50C-407E-A947-70E740481C1C}">
                <a14:useLocalDpi xmlns:a14="http://schemas.microsoft.com/office/drawing/2010/main" val="0"/>
              </a:ext>
            </a:extLst>
          </a:blip>
          <a:srcRect l="12723" r="4933" b="-2"/>
          <a:stretch/>
        </p:blipFill>
        <p:spPr bwMode="auto">
          <a:xfrm>
            <a:off x="90488" y="68263"/>
            <a:ext cx="8963025" cy="6721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96428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D94CBAA4-779E-49DA-A4AC-60D8670CA9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04664"/>
            <a:ext cx="8496000" cy="6372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6925A95F-CE4C-4D3B-B734-96CF89689F52}"/>
              </a:ext>
            </a:extLst>
          </p:cNvPr>
          <p:cNvSpPr txBox="1"/>
          <p:nvPr/>
        </p:nvSpPr>
        <p:spPr>
          <a:xfrm>
            <a:off x="3779912" y="0"/>
            <a:ext cx="4572000" cy="375552"/>
          </a:xfrm>
          <a:prstGeom prst="rect">
            <a:avLst/>
          </a:prstGeom>
          <a:noFill/>
        </p:spPr>
        <p:txBody>
          <a:bodyPr wrap="square">
            <a:spAutoFit/>
          </a:bodyPr>
          <a:lstStyle/>
          <a:p>
            <a:pPr>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Marína na Korfu</a:t>
            </a:r>
          </a:p>
        </p:txBody>
      </p:sp>
    </p:spTree>
    <p:extLst>
      <p:ext uri="{BB962C8B-B14F-4D97-AF65-F5344CB8AC3E}">
        <p14:creationId xmlns:p14="http://schemas.microsoft.com/office/powerpoint/2010/main" val="34303416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normAutofit fontScale="90000"/>
          </a:bodyPr>
          <a:lstStyle/>
          <a:p>
            <a:pPr eaLnBrk="1" hangingPunct="1"/>
            <a:r>
              <a:rPr lang="cs-CZ" altLang="cs-CZ" sz="4000" dirty="0"/>
              <a:t>Kulturně-historický potenciál/ předpoklady  cestovního ruchu  </a:t>
            </a:r>
          </a:p>
        </p:txBody>
      </p:sp>
      <p:sp>
        <p:nvSpPr>
          <p:cNvPr id="95235" name="Rectangle 3"/>
          <p:cNvSpPr>
            <a:spLocks noGrp="1" noChangeArrowheads="1"/>
          </p:cNvSpPr>
          <p:nvPr>
            <p:ph type="body" idx="1"/>
          </p:nvPr>
        </p:nvSpPr>
        <p:spPr/>
        <p:txBody>
          <a:bodyPr>
            <a:normAutofit/>
          </a:bodyPr>
          <a:lstStyle/>
          <a:p>
            <a:pPr algn="just" eaLnBrk="1" hangingPunct="1">
              <a:lnSpc>
                <a:spcPct val="80000"/>
              </a:lnSpc>
            </a:pPr>
            <a:r>
              <a:rPr lang="cs-CZ" altLang="cs-CZ" sz="2000" dirty="0"/>
              <a:t>Druhou složkou komplexu lokalizačních předpokladů cestovního ruchu jsou kulturně - historické předpoklady. Základním specifikem kulturně-historického potenciálu, na rozdíl od přírodních předpokladů rozvoje cestovního ruchu, je že byl vytvořen </a:t>
            </a:r>
            <a:r>
              <a:rPr lang="cs-CZ" altLang="cs-CZ" sz="2000" i="1" dirty="0"/>
              <a:t>zásahem člověka do krajiny</a:t>
            </a:r>
            <a:r>
              <a:rPr lang="cs-CZ" altLang="cs-CZ" sz="2000" dirty="0"/>
              <a:t>. Další odlišnost lze spatřovat v charakteru </a:t>
            </a:r>
            <a:r>
              <a:rPr lang="cs-CZ" altLang="cs-CZ" sz="2000" i="1" dirty="0"/>
              <a:t>rozmístění</a:t>
            </a:r>
            <a:r>
              <a:rPr lang="cs-CZ" altLang="cs-CZ" sz="2000" dirty="0"/>
              <a:t> kulturně-historického potenciálu, který je ve srovnání s areálovým a liniovým uspořádáním přírodního potenciálu uspořádán </a:t>
            </a:r>
            <a:r>
              <a:rPr lang="cs-CZ" altLang="cs-CZ" sz="2000" i="1" dirty="0"/>
              <a:t>převážně bodově</a:t>
            </a:r>
            <a:r>
              <a:rPr lang="cs-CZ" altLang="cs-CZ" sz="2000" dirty="0"/>
              <a:t>. Z hlediska činitele cestovního ruchu (na straně nabídky) má kulturně-historický potenciál </a:t>
            </a:r>
            <a:r>
              <a:rPr lang="cs-CZ" altLang="cs-CZ" sz="2000" i="1" dirty="0"/>
              <a:t>sekundární význam</a:t>
            </a:r>
            <a:r>
              <a:rPr lang="cs-CZ" altLang="cs-CZ" sz="2000" dirty="0"/>
              <a:t> a spíše plní doplňkovou funkci atraktivitám přírodního charakteru. V neposlední řadě je třeba se zmínit o specifickém postavení kulturně-historického potenciálu, resp. jeho jedné složky, kterou jsou kulturně-historické památky, v </a:t>
            </a:r>
            <a:r>
              <a:rPr lang="cs-CZ" altLang="cs-CZ" sz="2000" i="1" dirty="0"/>
              <a:t>souvislosti s </a:t>
            </a:r>
            <a:r>
              <a:rPr lang="cs-CZ" altLang="cs-CZ" sz="2000" b="1" i="1" dirty="0"/>
              <a:t>motivací návštěvníků</a:t>
            </a:r>
            <a:r>
              <a:rPr lang="cs-CZ" altLang="cs-CZ" sz="2000" dirty="0"/>
              <a:t>. Právě kulturně-historické památky mají významný motivační vliv na migrační pohyb účastníků cestovního ruchu, a to jak v mezinárodním tak domácím měřítku. Klíčovým motivačním impulsem k cestovnímu ruch zaměřeného na kulturně-historické památky je především seznámení se s historií, architekturou a kulturou konkrétního území. </a:t>
            </a:r>
          </a:p>
        </p:txBody>
      </p:sp>
    </p:spTree>
    <p:extLst>
      <p:ext uri="{BB962C8B-B14F-4D97-AF65-F5344CB8AC3E}">
        <p14:creationId xmlns:p14="http://schemas.microsoft.com/office/powerpoint/2010/main" val="2747627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cs-CZ" altLang="cs-CZ" sz="4000" i="1"/>
              <a:t>Potenciál krajiny pro cestovní ruch</a:t>
            </a:r>
          </a:p>
        </p:txBody>
      </p:sp>
      <p:sp>
        <p:nvSpPr>
          <p:cNvPr id="12291" name="Rectangle 3"/>
          <p:cNvSpPr>
            <a:spLocks noGrp="1" noChangeArrowheads="1"/>
          </p:cNvSpPr>
          <p:nvPr>
            <p:ph type="body" idx="1"/>
          </p:nvPr>
        </p:nvSpPr>
        <p:spPr/>
        <p:txBody>
          <a:bodyPr/>
          <a:lstStyle/>
          <a:p>
            <a:pPr eaLnBrk="1" hangingPunct="1">
              <a:lnSpc>
                <a:spcPct val="80000"/>
              </a:lnSpc>
            </a:pPr>
            <a:r>
              <a:rPr lang="cs-CZ" altLang="cs-CZ" sz="2800" i="1"/>
              <a:t>Potenciál krajiny pro cestovní ruch </a:t>
            </a:r>
            <a:r>
              <a:rPr lang="cs-CZ" altLang="cs-CZ" sz="2800"/>
              <a:t>se hodnotí z aspektu socioekonomické aktivity. Vztahuje se vždy na konkrétní, různě velké území. Vyjadřuje způsobilost tohoto území poskytnout podmínky pro rozvoj cestovního ruchu (P. Mariot, 1983). Obsahem potence krajiny pro cestovní ruch jsou všechny využitelné zdroje, které v daném regionu má k dispozici cestovní ruch. V praxi se až dosud více uplatňovaly tzv. dílčí potenciály krajiny hodnocené vždy z hlediska vhodnosti dané krajiny pro určité formy cestovního ruchu (např. vodní sporty, sjezdové lyžování, turistika). </a:t>
            </a:r>
          </a:p>
        </p:txBody>
      </p:sp>
    </p:spTree>
    <p:extLst>
      <p:ext uri="{BB962C8B-B14F-4D97-AF65-F5344CB8AC3E}">
        <p14:creationId xmlns:p14="http://schemas.microsoft.com/office/powerpoint/2010/main" val="22232230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274638"/>
            <a:ext cx="8229600" cy="1143000"/>
          </a:xfrm>
        </p:spPr>
        <p:txBody>
          <a:bodyPr anchor="ctr">
            <a:normAutofit/>
          </a:bodyPr>
          <a:lstStyle/>
          <a:p>
            <a:pPr eaLnBrk="1" hangingPunct="1">
              <a:lnSpc>
                <a:spcPct val="90000"/>
              </a:lnSpc>
            </a:pPr>
            <a:r>
              <a:rPr lang="cs-CZ" altLang="cs-CZ" sz="3700" b="1"/>
              <a:t>Členění kulturně-historického potenciálu</a:t>
            </a:r>
          </a:p>
        </p:txBody>
      </p:sp>
      <p:graphicFrame>
        <p:nvGraphicFramePr>
          <p:cNvPr id="96261" name="Rectangle 3">
            <a:extLst>
              <a:ext uri="{FF2B5EF4-FFF2-40B4-BE49-F238E27FC236}">
                <a16:creationId xmlns:a16="http://schemas.microsoft.com/office/drawing/2014/main" id="{7E3A98F3-E184-44E3-81B6-4AFA2108F0AF}"/>
              </a:ext>
            </a:extLst>
          </p:cNvPr>
          <p:cNvGraphicFramePr/>
          <p:nvPr>
            <p:extLst>
              <p:ext uri="{D42A27DB-BD31-4B8C-83A1-F6EECF244321}">
                <p14:modId xmlns:p14="http://schemas.microsoft.com/office/powerpoint/2010/main" val="382306309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45883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57200" y="274638"/>
            <a:ext cx="8229600" cy="1143000"/>
          </a:xfrm>
        </p:spPr>
        <p:txBody>
          <a:bodyPr anchor="ctr">
            <a:normAutofit/>
          </a:bodyPr>
          <a:lstStyle/>
          <a:p>
            <a:pPr eaLnBrk="1" hangingPunct="1"/>
            <a:r>
              <a:rPr lang="cs-CZ" altLang="cs-CZ"/>
              <a:t>Kulturně-historické památky</a:t>
            </a:r>
          </a:p>
        </p:txBody>
      </p:sp>
      <p:graphicFrame>
        <p:nvGraphicFramePr>
          <p:cNvPr id="97285" name="Rectangle 3">
            <a:extLst>
              <a:ext uri="{FF2B5EF4-FFF2-40B4-BE49-F238E27FC236}">
                <a16:creationId xmlns:a16="http://schemas.microsoft.com/office/drawing/2014/main" id="{00AAF968-7318-42FE-A6F2-E97A77E4EE6E}"/>
              </a:ext>
            </a:extLst>
          </p:cNvPr>
          <p:cNvGraphicFramePr/>
          <p:nvPr>
            <p:extLst>
              <p:ext uri="{D42A27DB-BD31-4B8C-83A1-F6EECF244321}">
                <p14:modId xmlns:p14="http://schemas.microsoft.com/office/powerpoint/2010/main" val="392593827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41246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cs-CZ" altLang="cs-CZ"/>
              <a:t>Architektonické památky</a:t>
            </a:r>
          </a:p>
        </p:txBody>
      </p:sp>
      <p:sp>
        <p:nvSpPr>
          <p:cNvPr id="98307" name="Rectangle 3"/>
          <p:cNvSpPr>
            <a:spLocks noGrp="1" noChangeArrowheads="1"/>
          </p:cNvSpPr>
          <p:nvPr>
            <p:ph type="body" idx="1"/>
          </p:nvPr>
        </p:nvSpPr>
        <p:spPr/>
        <p:txBody>
          <a:bodyPr/>
          <a:lstStyle/>
          <a:p>
            <a:pPr eaLnBrk="1" hangingPunct="1"/>
            <a:r>
              <a:rPr lang="cs-CZ" altLang="cs-CZ"/>
              <a:t>Pro cestovní ruch mají největší význam </a:t>
            </a:r>
            <a:r>
              <a:rPr lang="cs-CZ" altLang="cs-CZ" b="1"/>
              <a:t>architektonické památky</a:t>
            </a:r>
            <a:r>
              <a:rPr lang="cs-CZ" altLang="cs-CZ"/>
              <a:t> (nemovité), které jsou nejčastějším motivem cest návštěvníků za poznáním těchto objektů. Z tohoto hlediska hovoříme o </a:t>
            </a:r>
            <a:r>
              <a:rPr lang="cs-CZ" altLang="cs-CZ" b="1" i="1"/>
              <a:t>poznávací funkci</a:t>
            </a:r>
            <a:r>
              <a:rPr lang="cs-CZ" altLang="cs-CZ"/>
              <a:t> kulturně-historický památek.</a:t>
            </a:r>
          </a:p>
          <a:p>
            <a:pPr eaLnBrk="1" hangingPunct="1">
              <a:buFontTx/>
              <a:buNone/>
            </a:pPr>
            <a:r>
              <a:rPr lang="cs-CZ" altLang="cs-CZ"/>
              <a:t>Architektonické památky můžeme dělit na dvě skupiny, a to na:</a:t>
            </a:r>
          </a:p>
        </p:txBody>
      </p:sp>
    </p:spTree>
    <p:extLst>
      <p:ext uri="{BB962C8B-B14F-4D97-AF65-F5344CB8AC3E}">
        <p14:creationId xmlns:p14="http://schemas.microsoft.com/office/powerpoint/2010/main" val="39237986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9332" name="Rectangle 3">
            <a:extLst>
              <a:ext uri="{FF2B5EF4-FFF2-40B4-BE49-F238E27FC236}">
                <a16:creationId xmlns:a16="http://schemas.microsoft.com/office/drawing/2014/main" id="{3CB67F39-9FBB-41E5-A6D3-9813F07FACB0}"/>
              </a:ext>
            </a:extLst>
          </p:cNvPr>
          <p:cNvGraphicFramePr/>
          <p:nvPr>
            <p:extLst>
              <p:ext uri="{D42A27DB-BD31-4B8C-83A1-F6EECF244321}">
                <p14:modId xmlns:p14="http://schemas.microsoft.com/office/powerpoint/2010/main" val="393001744"/>
              </p:ext>
            </p:extLst>
          </p:nvPr>
        </p:nvGraphicFramePr>
        <p:xfrm>
          <a:off x="457200" y="260648"/>
          <a:ext cx="8229600" cy="529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23195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8" name="Title 1">
            <a:extLst>
              <a:ext uri="{FF2B5EF4-FFF2-40B4-BE49-F238E27FC236}">
                <a16:creationId xmlns:a16="http://schemas.microsoft.com/office/drawing/2014/main" id="{39876119-5C40-4555-88C8-73D6C86A2B3A}"/>
              </a:ext>
            </a:extLst>
          </p:cNvPr>
          <p:cNvSpPr>
            <a:spLocks noGrp="1"/>
          </p:cNvSpPr>
          <p:nvPr>
            <p:ph type="title"/>
          </p:nvPr>
        </p:nvSpPr>
        <p:spPr>
          <a:xfrm>
            <a:off x="457200" y="274638"/>
            <a:ext cx="8229600" cy="1143000"/>
          </a:xfrm>
        </p:spPr>
        <p:txBody>
          <a:bodyPr>
            <a:normAutofit fontScale="90000"/>
          </a:bodyPr>
          <a:lstStyle/>
          <a:p>
            <a:r>
              <a:rPr lang="cs-CZ" b="1" u="sng" dirty="0"/>
              <a:t>Technické památky</a:t>
            </a:r>
            <a:br>
              <a:rPr lang="en-US" dirty="0"/>
            </a:br>
            <a:endParaRPr lang="en-US" dirty="0"/>
          </a:p>
        </p:txBody>
      </p:sp>
      <p:graphicFrame>
        <p:nvGraphicFramePr>
          <p:cNvPr id="100356" name="Rectangle 3">
            <a:extLst>
              <a:ext uri="{FF2B5EF4-FFF2-40B4-BE49-F238E27FC236}">
                <a16:creationId xmlns:a16="http://schemas.microsoft.com/office/drawing/2014/main" id="{953A5336-F60A-46EA-BA4D-EFCB27BBC332}"/>
              </a:ext>
            </a:extLst>
          </p:cNvPr>
          <p:cNvGraphicFramePr/>
          <p:nvPr>
            <p:extLst>
              <p:ext uri="{D42A27DB-BD31-4B8C-83A1-F6EECF244321}">
                <p14:modId xmlns:p14="http://schemas.microsoft.com/office/powerpoint/2010/main" val="3909672355"/>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13129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a:spLocks noGrp="1" noChangeArrowheads="1"/>
          </p:cNvSpPr>
          <p:nvPr>
            <p:ph type="body" idx="1"/>
          </p:nvPr>
        </p:nvSpPr>
        <p:spPr/>
        <p:txBody>
          <a:bodyPr/>
          <a:lstStyle/>
          <a:p>
            <a:pPr eaLnBrk="1" hangingPunct="1">
              <a:lnSpc>
                <a:spcPct val="90000"/>
              </a:lnSpc>
            </a:pPr>
            <a:r>
              <a:rPr lang="cs-CZ" altLang="cs-CZ" b="1"/>
              <a:t>vojenské památky</a:t>
            </a:r>
            <a:r>
              <a:rPr lang="cs-CZ" altLang="cs-CZ"/>
              <a:t> (za vojenské památky lze považovat: pamětní místa, památníky, pomníky, vojenské hřbitovy, místa významných bitev – bojiště, ale také fortifikační stavby typu městského opevnění, pevností či liniových opevnění - sruby, tvrze, bunkry). </a:t>
            </a:r>
          </a:p>
          <a:p>
            <a:pPr eaLnBrk="1" hangingPunct="1">
              <a:lnSpc>
                <a:spcPct val="90000"/>
              </a:lnSpc>
            </a:pPr>
            <a:r>
              <a:rPr lang="cs-CZ" altLang="cs-CZ" b="1"/>
              <a:t>sochy, sousoší, kašny a drobná kamenická a kovová díla</a:t>
            </a:r>
          </a:p>
          <a:p>
            <a:pPr eaLnBrk="1" hangingPunct="1">
              <a:lnSpc>
                <a:spcPct val="90000"/>
              </a:lnSpc>
            </a:pPr>
            <a:endParaRPr lang="cs-CZ" altLang="cs-CZ"/>
          </a:p>
        </p:txBody>
      </p:sp>
    </p:spTree>
    <p:extLst>
      <p:ext uri="{BB962C8B-B14F-4D97-AF65-F5344CB8AC3E}">
        <p14:creationId xmlns:p14="http://schemas.microsoft.com/office/powerpoint/2010/main" val="39289867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body" idx="1"/>
          </p:nvPr>
        </p:nvSpPr>
        <p:spPr/>
        <p:txBody>
          <a:bodyPr/>
          <a:lstStyle/>
          <a:p>
            <a:pPr eaLnBrk="1" hangingPunct="1">
              <a:buFontTx/>
              <a:buNone/>
            </a:pPr>
            <a:r>
              <a:rPr lang="cs-CZ" altLang="cs-CZ" b="1" dirty="0">
                <a:solidFill>
                  <a:srgbClr val="FF0000"/>
                </a:solidFill>
              </a:rPr>
              <a:t>b) památky sakrální</a:t>
            </a:r>
            <a:r>
              <a:rPr lang="cs-CZ" altLang="cs-CZ" dirty="0"/>
              <a:t>, tj. církevní </a:t>
            </a:r>
          </a:p>
          <a:p>
            <a:pPr eaLnBrk="1" hangingPunct="1"/>
            <a:r>
              <a:rPr lang="cs-CZ" altLang="cs-CZ" dirty="0"/>
              <a:t>chrámy, katedrály, kláštery, kostely, kaple, rotundy, synagogy, (židovské) hřbitovy, betlémy apod.</a:t>
            </a:r>
          </a:p>
        </p:txBody>
      </p:sp>
    </p:spTree>
    <p:extLst>
      <p:ext uri="{BB962C8B-B14F-4D97-AF65-F5344CB8AC3E}">
        <p14:creationId xmlns:p14="http://schemas.microsoft.com/office/powerpoint/2010/main" val="31494195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cs-CZ" altLang="cs-CZ"/>
              <a:t>c) Ostatní památky</a:t>
            </a:r>
          </a:p>
        </p:txBody>
      </p:sp>
      <p:sp>
        <p:nvSpPr>
          <p:cNvPr id="103427" name="Rectangle 3"/>
          <p:cNvSpPr>
            <a:spLocks noGrp="1" noChangeArrowheads="1"/>
          </p:cNvSpPr>
          <p:nvPr>
            <p:ph type="body" idx="1"/>
          </p:nvPr>
        </p:nvSpPr>
        <p:spPr/>
        <p:txBody>
          <a:bodyPr/>
          <a:lstStyle/>
          <a:p>
            <a:pPr eaLnBrk="1" hangingPunct="1"/>
            <a:r>
              <a:rPr lang="cs-CZ" altLang="cs-CZ" sz="2800" dirty="0"/>
              <a:t>Přírodní památky - dokládají vývoj lidské společnosti a které připomínají určitou historickou nebo kulturní událost. Veskrze se jedná o krajinné památky, které jsou nejčastěji součástí zámků, městských paláců či klášterů, tj. zahrady, parky, arboreta apod., nebo o archeologická naleziště. Klasickým příkladem je Lednicko-valtický areál, kulturní krajina zapsaná na seznam UNESCO, nebo archeologické naleziště v Dolních Věstonicích.</a:t>
            </a:r>
          </a:p>
          <a:p>
            <a:pPr eaLnBrk="1" hangingPunct="1"/>
            <a:endParaRPr lang="cs-CZ" altLang="cs-CZ" sz="2800" dirty="0"/>
          </a:p>
        </p:txBody>
      </p:sp>
    </p:spTree>
    <p:extLst>
      <p:ext uri="{BB962C8B-B14F-4D97-AF65-F5344CB8AC3E}">
        <p14:creationId xmlns:p14="http://schemas.microsoft.com/office/powerpoint/2010/main" val="31622373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Nadpis 1"/>
          <p:cNvSpPr>
            <a:spLocks noGrp="1"/>
          </p:cNvSpPr>
          <p:nvPr>
            <p:ph type="title"/>
          </p:nvPr>
        </p:nvSpPr>
        <p:spPr/>
        <p:txBody>
          <a:bodyPr/>
          <a:lstStyle/>
          <a:p>
            <a:r>
              <a:rPr lang="cs-CZ" altLang="cs-CZ"/>
              <a:t>Památky UNESCO</a:t>
            </a:r>
          </a:p>
        </p:txBody>
      </p:sp>
      <p:sp>
        <p:nvSpPr>
          <p:cNvPr id="104451" name="Zástupný symbol pro obsah 2"/>
          <p:cNvSpPr>
            <a:spLocks noGrp="1"/>
          </p:cNvSpPr>
          <p:nvPr>
            <p:ph idx="1"/>
          </p:nvPr>
        </p:nvSpPr>
        <p:spPr/>
        <p:txBody>
          <a:bodyPr/>
          <a:lstStyle/>
          <a:p>
            <a:r>
              <a:rPr lang="cs-CZ" altLang="cs-CZ" sz="2400" dirty="0"/>
              <a:t>Z mezinárodního hlediska nejvyšší stupeň atraktivity pro cestovní ruch představují památky zařazené do seznamu světového dědictví UNESCO. Například v roce 2019 bylo v seznamu světového dědictví UNESCO (</a:t>
            </a:r>
            <a:r>
              <a:rPr lang="cs-CZ" altLang="cs-CZ" sz="2400" dirty="0" err="1"/>
              <a:t>World</a:t>
            </a:r>
            <a:r>
              <a:rPr lang="cs-CZ" altLang="cs-CZ" sz="2400" dirty="0"/>
              <a:t> </a:t>
            </a:r>
            <a:r>
              <a:rPr lang="cs-CZ" altLang="cs-CZ" sz="2400" dirty="0" err="1"/>
              <a:t>Heritage</a:t>
            </a:r>
            <a:r>
              <a:rPr lang="cs-CZ" altLang="cs-CZ" sz="2400" dirty="0"/>
              <a:t> List) evidováno ve světě celkem 1121 položek, z toho 869 položek kulturního, 213 přírodního a 39 smíšeného dědictví, celkem ve 167 státech. Za kulturní dědictví jsou považovány památníky (např. architektonická díla, díla světového malířství a sochařství), skupiny budov, lokality (např. výtvory člověka, kombinovaná díla člověka a přírody, místa archeologických nálezů).</a:t>
            </a:r>
          </a:p>
        </p:txBody>
      </p:sp>
    </p:spTree>
    <p:extLst>
      <p:ext uri="{BB962C8B-B14F-4D97-AF65-F5344CB8AC3E}">
        <p14:creationId xmlns:p14="http://schemas.microsoft.com/office/powerpoint/2010/main" val="39917982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274638"/>
            <a:ext cx="8229600" cy="1143000"/>
          </a:xfrm>
        </p:spPr>
        <p:txBody>
          <a:bodyPr anchor="ctr">
            <a:normAutofit/>
          </a:bodyPr>
          <a:lstStyle/>
          <a:p>
            <a:pPr eaLnBrk="1" hangingPunct="1">
              <a:lnSpc>
                <a:spcPct val="90000"/>
              </a:lnSpc>
            </a:pPr>
            <a:r>
              <a:rPr lang="cs-CZ" altLang="cs-CZ" sz="3700" u="sng"/>
              <a:t>Soubory materiálních a duchovních projevů člověka</a:t>
            </a:r>
          </a:p>
        </p:txBody>
      </p:sp>
      <p:graphicFrame>
        <p:nvGraphicFramePr>
          <p:cNvPr id="105477" name="Rectangle 3">
            <a:extLst>
              <a:ext uri="{FF2B5EF4-FFF2-40B4-BE49-F238E27FC236}">
                <a16:creationId xmlns:a16="http://schemas.microsoft.com/office/drawing/2014/main" id="{654B7EF0-33BD-4979-85F2-F546C84012E3}"/>
              </a:ext>
            </a:extLst>
          </p:cNvPr>
          <p:cNvGraphicFramePr/>
          <p:nvPr>
            <p:extLst>
              <p:ext uri="{D42A27DB-BD31-4B8C-83A1-F6EECF244321}">
                <p14:modId xmlns:p14="http://schemas.microsoft.com/office/powerpoint/2010/main" val="4065620678"/>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89518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cs-CZ" altLang="cs-CZ" dirty="0"/>
              <a:t>Reliéf</a:t>
            </a:r>
          </a:p>
        </p:txBody>
      </p:sp>
      <p:sp>
        <p:nvSpPr>
          <p:cNvPr id="13315" name="Rectangle 3"/>
          <p:cNvSpPr>
            <a:spLocks noGrp="1" noChangeArrowheads="1"/>
          </p:cNvSpPr>
          <p:nvPr>
            <p:ph type="body" idx="1"/>
          </p:nvPr>
        </p:nvSpPr>
        <p:spPr/>
        <p:txBody>
          <a:bodyPr/>
          <a:lstStyle/>
          <a:p>
            <a:pPr eaLnBrk="1" hangingPunct="1"/>
            <a:r>
              <a:rPr lang="cs-CZ" altLang="cs-CZ" sz="2800" dirty="0"/>
              <a:t>Reliéf je základním strukturním prvkem přírodních rekreačních zdrojů. Povrchové tvary reliéfu (morfologický charakter krajiny) umožňuje různorodé funkční využití pro rekreaci. Reliéf navíc podmiňuje výskyt a lokalizaci řady ostatních přírodních rekreačních prvků např. říční sítě, vegetačního krytu, hospodářského využití území, rozmístění sídel apod. Povrch krajiny můžeme posuzovat ze dvou diametrálně odlišných hledisek:</a:t>
            </a:r>
          </a:p>
        </p:txBody>
      </p:sp>
    </p:spTree>
    <p:extLst>
      <p:ext uri="{BB962C8B-B14F-4D97-AF65-F5344CB8AC3E}">
        <p14:creationId xmlns:p14="http://schemas.microsoft.com/office/powerpoint/2010/main" val="21519760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cs-CZ" altLang="cs-CZ"/>
              <a:t>Kulturní zařízení</a:t>
            </a:r>
          </a:p>
        </p:txBody>
      </p:sp>
      <p:sp>
        <p:nvSpPr>
          <p:cNvPr id="106499" name="Rectangle 3"/>
          <p:cNvSpPr>
            <a:spLocks noGrp="1" noChangeArrowheads="1"/>
          </p:cNvSpPr>
          <p:nvPr>
            <p:ph type="body" idx="1"/>
          </p:nvPr>
        </p:nvSpPr>
        <p:spPr/>
        <p:txBody>
          <a:bodyPr/>
          <a:lstStyle/>
          <a:p>
            <a:pPr eaLnBrk="1" hangingPunct="1"/>
            <a:r>
              <a:rPr lang="cs-CZ" altLang="cs-CZ"/>
              <a:t>muzea, galerie, skanzeny a obrazárny</a:t>
            </a:r>
          </a:p>
          <a:p>
            <a:pPr eaLnBrk="1" hangingPunct="1"/>
            <a:r>
              <a:rPr lang="cs-CZ" altLang="cs-CZ"/>
              <a:t>divadla </a:t>
            </a:r>
          </a:p>
          <a:p>
            <a:pPr eaLnBrk="1" hangingPunct="1"/>
            <a:r>
              <a:rPr lang="cs-CZ" altLang="cs-CZ"/>
              <a:t>hvězdárny a planetária </a:t>
            </a:r>
          </a:p>
          <a:p>
            <a:pPr eaLnBrk="1" hangingPunct="1">
              <a:buFontTx/>
              <a:buNone/>
            </a:pPr>
            <a:br>
              <a:rPr lang="cs-CZ" altLang="cs-CZ"/>
            </a:br>
            <a:endParaRPr lang="cs-CZ" altLang="cs-CZ"/>
          </a:p>
        </p:txBody>
      </p:sp>
    </p:spTree>
    <p:extLst>
      <p:ext uri="{BB962C8B-B14F-4D97-AF65-F5344CB8AC3E}">
        <p14:creationId xmlns:p14="http://schemas.microsoft.com/office/powerpoint/2010/main" val="42926477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normAutofit fontScale="90000"/>
          </a:bodyPr>
          <a:lstStyle/>
          <a:p>
            <a:pPr marL="838200" indent="-838200" eaLnBrk="1" hangingPunct="1"/>
            <a:r>
              <a:rPr lang="cs-CZ" altLang="cs-CZ" sz="4000" b="1"/>
              <a:t>Společenské akce</a:t>
            </a:r>
            <a:br>
              <a:rPr lang="cs-CZ" altLang="cs-CZ" sz="4000" b="1"/>
            </a:br>
            <a:endParaRPr lang="cs-CZ" altLang="cs-CZ" sz="4000" b="1"/>
          </a:p>
        </p:txBody>
      </p:sp>
      <p:sp>
        <p:nvSpPr>
          <p:cNvPr id="107523" name="Rectangle 3"/>
          <p:cNvSpPr>
            <a:spLocks noGrp="1" noChangeArrowheads="1"/>
          </p:cNvSpPr>
          <p:nvPr>
            <p:ph type="body" idx="1"/>
          </p:nvPr>
        </p:nvSpPr>
        <p:spPr/>
        <p:txBody>
          <a:bodyPr/>
          <a:lstStyle/>
          <a:p>
            <a:pPr eaLnBrk="1" hangingPunct="1"/>
            <a:endParaRPr lang="cs-CZ" altLang="cs-CZ"/>
          </a:p>
        </p:txBody>
      </p:sp>
    </p:spTree>
    <p:extLst>
      <p:ext uri="{BB962C8B-B14F-4D97-AF65-F5344CB8AC3E}">
        <p14:creationId xmlns:p14="http://schemas.microsoft.com/office/powerpoint/2010/main" val="8346105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62ADCC68-9339-4D50-9E1F-6B2CCF2FE5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420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0488" y="281547"/>
            <a:ext cx="8963025" cy="6294907"/>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31468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jičí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88" y="981304"/>
            <a:ext cx="9216000" cy="518400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7020272" y="404664"/>
            <a:ext cx="894797" cy="369332"/>
          </a:xfrm>
          <a:prstGeom prst="rect">
            <a:avLst/>
          </a:prstGeom>
        </p:spPr>
        <p:txBody>
          <a:bodyPr wrap="none">
            <a:spAutoFit/>
          </a:bodyPr>
          <a:lstStyle/>
          <a:p>
            <a:r>
              <a:rPr lang="cs-CZ" dirty="0"/>
              <a:t>MPR ….</a:t>
            </a:r>
          </a:p>
        </p:txBody>
      </p:sp>
    </p:spTree>
    <p:extLst>
      <p:ext uri="{BB962C8B-B14F-4D97-AF65-F5344CB8AC3E}">
        <p14:creationId xmlns:p14="http://schemas.microsoft.com/office/powerpoint/2010/main" val="25622630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0488" y="300069"/>
            <a:ext cx="8963025" cy="625786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83713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vesnická památková rezervace pavlov">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424" y="738336"/>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5292080" y="260648"/>
            <a:ext cx="3355599" cy="369332"/>
          </a:xfrm>
          <a:prstGeom prst="rect">
            <a:avLst/>
          </a:prstGeom>
        </p:spPr>
        <p:txBody>
          <a:bodyPr wrap="none">
            <a:spAutoFit/>
          </a:bodyPr>
          <a:lstStyle/>
          <a:p>
            <a:r>
              <a:rPr lang="cs-CZ" dirty="0"/>
              <a:t>Vesnická památková rezervace …..</a:t>
            </a:r>
          </a:p>
        </p:txBody>
      </p:sp>
    </p:spTree>
    <p:extLst>
      <p:ext uri="{BB962C8B-B14F-4D97-AF65-F5344CB8AC3E}">
        <p14:creationId xmlns:p14="http://schemas.microsoft.com/office/powerpoint/2010/main" val="6770934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0488" y="235345"/>
            <a:ext cx="8963025" cy="638731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25564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711" name="Rectangle 1"/>
          <p:cNvSpPr>
            <a:spLocks noChangeArrowheads="1"/>
          </p:cNvSpPr>
          <p:nvPr/>
        </p:nvSpPr>
        <p:spPr bwMode="auto">
          <a:xfrm>
            <a:off x="457200" y="274638"/>
            <a:ext cx="8229600" cy="1143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spcAft>
                <a:spcPts val="600"/>
              </a:spcAft>
              <a:buNone/>
            </a:pPr>
            <a:r>
              <a:rPr lang="cs-CZ" altLang="cs-CZ" sz="2800" b="1" i="1" kern="1200" dirty="0">
                <a:latin typeface="+mj-lt"/>
                <a:ea typeface="+mj-ea"/>
                <a:cs typeface="+mj-cs"/>
              </a:rPr>
              <a:t>Památky UNESCO v zemích střední a východní Evropy</a:t>
            </a:r>
            <a:endParaRPr lang="cs-CZ" altLang="cs-CZ" sz="2800" kern="1200" dirty="0">
              <a:latin typeface="+mj-lt"/>
              <a:ea typeface="+mj-ea"/>
              <a:cs typeface="+mj-cs"/>
            </a:endParaRPr>
          </a:p>
        </p:txBody>
      </p:sp>
      <p:graphicFrame>
        <p:nvGraphicFramePr>
          <p:cNvPr id="4" name="Tabulka 3"/>
          <p:cNvGraphicFramePr>
            <a:graphicFrameLocks noGrp="1"/>
          </p:cNvGraphicFramePr>
          <p:nvPr>
            <p:extLst>
              <p:ext uri="{D42A27DB-BD31-4B8C-83A1-F6EECF244321}">
                <p14:modId xmlns:p14="http://schemas.microsoft.com/office/powerpoint/2010/main" val="1484039826"/>
              </p:ext>
            </p:extLst>
          </p:nvPr>
        </p:nvGraphicFramePr>
        <p:xfrm>
          <a:off x="457200" y="1484785"/>
          <a:ext cx="8229603" cy="4419329"/>
        </p:xfrm>
        <a:graphic>
          <a:graphicData uri="http://schemas.openxmlformats.org/drawingml/2006/table">
            <a:tbl>
              <a:tblPr firstRow="1" bandRow="1">
                <a:tableStyleId>{5C22544A-7EE6-4342-B048-85BDC9FD1C3A}</a:tableStyleId>
              </a:tblPr>
              <a:tblGrid>
                <a:gridCol w="1862641">
                  <a:extLst>
                    <a:ext uri="{9D8B030D-6E8A-4147-A177-3AD203B41FA5}">
                      <a16:colId xmlns:a16="http://schemas.microsoft.com/office/drawing/2014/main" val="20000"/>
                    </a:ext>
                  </a:extLst>
                </a:gridCol>
                <a:gridCol w="1028102">
                  <a:extLst>
                    <a:ext uri="{9D8B030D-6E8A-4147-A177-3AD203B41FA5}">
                      <a16:colId xmlns:a16="http://schemas.microsoft.com/office/drawing/2014/main" val="20001"/>
                    </a:ext>
                  </a:extLst>
                </a:gridCol>
                <a:gridCol w="1435770">
                  <a:extLst>
                    <a:ext uri="{9D8B030D-6E8A-4147-A177-3AD203B41FA5}">
                      <a16:colId xmlns:a16="http://schemas.microsoft.com/office/drawing/2014/main" val="20002"/>
                    </a:ext>
                  </a:extLst>
                </a:gridCol>
                <a:gridCol w="1447948">
                  <a:extLst>
                    <a:ext uri="{9D8B030D-6E8A-4147-A177-3AD203B41FA5}">
                      <a16:colId xmlns:a16="http://schemas.microsoft.com/office/drawing/2014/main" val="20003"/>
                    </a:ext>
                  </a:extLst>
                </a:gridCol>
                <a:gridCol w="931164">
                  <a:extLst>
                    <a:ext uri="{9D8B030D-6E8A-4147-A177-3AD203B41FA5}">
                      <a16:colId xmlns:a16="http://schemas.microsoft.com/office/drawing/2014/main" val="20004"/>
                    </a:ext>
                  </a:extLst>
                </a:gridCol>
                <a:gridCol w="1523978">
                  <a:extLst>
                    <a:ext uri="{9D8B030D-6E8A-4147-A177-3AD203B41FA5}">
                      <a16:colId xmlns:a16="http://schemas.microsoft.com/office/drawing/2014/main" val="20005"/>
                    </a:ext>
                  </a:extLst>
                </a:gridCol>
              </a:tblGrid>
              <a:tr h="821684">
                <a:tc>
                  <a:txBody>
                    <a:bodyPr/>
                    <a:lstStyle/>
                    <a:p>
                      <a:pPr algn="ctr">
                        <a:spcAft>
                          <a:spcPts val="0"/>
                        </a:spcAft>
                      </a:pPr>
                      <a:r>
                        <a:rPr lang="cs-CZ" sz="1600" dirty="0">
                          <a:effectLst/>
                        </a:rPr>
                        <a:t>země</a:t>
                      </a:r>
                      <a:endParaRPr lang="cs-CZ" sz="1600" dirty="0">
                        <a:effectLst/>
                        <a:latin typeface="Calibri"/>
                        <a:ea typeface="Calibri"/>
                        <a:cs typeface="Times New Roman"/>
                      </a:endParaRPr>
                    </a:p>
                  </a:txBody>
                  <a:tcPr marL="49861" marR="49861" marT="0" marB="0" anchor="ctr"/>
                </a:tc>
                <a:tc>
                  <a:txBody>
                    <a:bodyPr/>
                    <a:lstStyle/>
                    <a:p>
                      <a:pPr algn="ctr">
                        <a:spcAft>
                          <a:spcPts val="0"/>
                        </a:spcAft>
                      </a:pPr>
                      <a:r>
                        <a:rPr lang="cs-CZ" sz="1600">
                          <a:effectLst/>
                        </a:rPr>
                        <a:t>počet památek</a:t>
                      </a:r>
                      <a:endParaRPr lang="cs-CZ" sz="1600">
                        <a:effectLst/>
                        <a:latin typeface="Calibri"/>
                        <a:ea typeface="Calibri"/>
                        <a:cs typeface="Times New Roman"/>
                      </a:endParaRPr>
                    </a:p>
                  </a:txBody>
                  <a:tcPr marL="49861" marR="49861" marT="0" marB="0" anchor="ctr"/>
                </a:tc>
                <a:tc>
                  <a:txBody>
                    <a:bodyPr/>
                    <a:lstStyle/>
                    <a:p>
                      <a:pPr algn="ctr">
                        <a:spcAft>
                          <a:spcPts val="0"/>
                        </a:spcAft>
                      </a:pPr>
                      <a:r>
                        <a:rPr lang="cs-CZ" sz="1600">
                          <a:effectLst/>
                        </a:rPr>
                        <a:t>počet památek zařazených po roce 1990</a:t>
                      </a:r>
                      <a:endParaRPr lang="cs-CZ" sz="1600">
                        <a:effectLst/>
                        <a:latin typeface="Calibri"/>
                        <a:ea typeface="Calibri"/>
                        <a:cs typeface="Times New Roman"/>
                      </a:endParaRPr>
                    </a:p>
                  </a:txBody>
                  <a:tcPr marL="49861" marR="49861" marT="0" marB="0" anchor="ctr"/>
                </a:tc>
                <a:tc>
                  <a:txBody>
                    <a:bodyPr/>
                    <a:lstStyle/>
                    <a:p>
                      <a:pPr algn="ctr">
                        <a:spcAft>
                          <a:spcPts val="0"/>
                        </a:spcAft>
                      </a:pPr>
                      <a:r>
                        <a:rPr lang="cs-CZ" sz="1600">
                          <a:effectLst/>
                        </a:rPr>
                        <a:t>země</a:t>
                      </a:r>
                      <a:endParaRPr lang="cs-CZ" sz="1600">
                        <a:effectLst/>
                        <a:latin typeface="Calibri"/>
                        <a:ea typeface="Calibri"/>
                        <a:cs typeface="Times New Roman"/>
                      </a:endParaRPr>
                    </a:p>
                  </a:txBody>
                  <a:tcPr marL="49861" marR="49861" marT="0" marB="0" anchor="ctr"/>
                </a:tc>
                <a:tc>
                  <a:txBody>
                    <a:bodyPr/>
                    <a:lstStyle/>
                    <a:p>
                      <a:pPr algn="ctr">
                        <a:spcAft>
                          <a:spcPts val="0"/>
                        </a:spcAft>
                      </a:pPr>
                      <a:r>
                        <a:rPr lang="cs-CZ" sz="1600">
                          <a:effectLst/>
                        </a:rPr>
                        <a:t>počet památek</a:t>
                      </a:r>
                      <a:endParaRPr lang="cs-CZ" sz="1600">
                        <a:effectLst/>
                        <a:latin typeface="Calibri"/>
                        <a:ea typeface="Calibri"/>
                        <a:cs typeface="Times New Roman"/>
                      </a:endParaRPr>
                    </a:p>
                  </a:txBody>
                  <a:tcPr marL="49861" marR="49861" marT="0" marB="0" anchor="ctr"/>
                </a:tc>
                <a:tc>
                  <a:txBody>
                    <a:bodyPr/>
                    <a:lstStyle/>
                    <a:p>
                      <a:pPr algn="ctr">
                        <a:spcAft>
                          <a:spcPts val="0"/>
                        </a:spcAft>
                      </a:pPr>
                      <a:r>
                        <a:rPr lang="cs-CZ" sz="1600">
                          <a:effectLst/>
                        </a:rPr>
                        <a:t>počet památek zařazených po roce 1990</a:t>
                      </a:r>
                      <a:endParaRPr lang="cs-CZ" sz="1600">
                        <a:effectLst/>
                        <a:latin typeface="Calibri"/>
                        <a:ea typeface="Calibri"/>
                        <a:cs typeface="Times New Roman"/>
                      </a:endParaRPr>
                    </a:p>
                  </a:txBody>
                  <a:tcPr marL="49861" marR="49861" marT="0" marB="0" anchor="ctr"/>
                </a:tc>
                <a:extLst>
                  <a:ext uri="{0D108BD9-81ED-4DB2-BD59-A6C34878D82A}">
                    <a16:rowId xmlns:a16="http://schemas.microsoft.com/office/drawing/2014/main" val="10000"/>
                  </a:ext>
                </a:extLst>
              </a:tr>
              <a:tr h="303505">
                <a:tc>
                  <a:txBody>
                    <a:bodyPr/>
                    <a:lstStyle/>
                    <a:p>
                      <a:pPr algn="just">
                        <a:spcAft>
                          <a:spcPts val="0"/>
                        </a:spcAft>
                      </a:pPr>
                      <a:r>
                        <a:rPr lang="cs-CZ" sz="1600">
                          <a:effectLst/>
                        </a:rPr>
                        <a:t>Albánie</a:t>
                      </a:r>
                      <a:endParaRPr lang="cs-CZ" sz="1600">
                        <a:effectLst/>
                        <a:latin typeface="Calibri"/>
                        <a:ea typeface="Calibri"/>
                        <a:cs typeface="Times New Roman"/>
                      </a:endParaRPr>
                    </a:p>
                  </a:txBody>
                  <a:tcPr marL="49861" marR="49861" marT="0" marB="0" anchor="b"/>
                </a:tc>
                <a:tc>
                  <a:txBody>
                    <a:bodyPr/>
                    <a:lstStyle/>
                    <a:p>
                      <a:pPr algn="ctr">
                        <a:spcAft>
                          <a:spcPts val="0"/>
                        </a:spcAft>
                      </a:pPr>
                      <a:r>
                        <a:rPr lang="cs-CZ" sz="1600">
                          <a:effectLst/>
                        </a:rPr>
                        <a:t>2</a:t>
                      </a:r>
                      <a:endParaRPr lang="cs-CZ" sz="1600">
                        <a:effectLst/>
                        <a:latin typeface="Calibri"/>
                        <a:ea typeface="Calibri"/>
                        <a:cs typeface="Times New Roman"/>
                      </a:endParaRPr>
                    </a:p>
                  </a:txBody>
                  <a:tcPr marL="49861" marR="49861" marT="0" marB="0" anchor="ctr"/>
                </a:tc>
                <a:tc>
                  <a:txBody>
                    <a:bodyPr/>
                    <a:lstStyle/>
                    <a:p>
                      <a:pPr algn="ctr">
                        <a:spcAft>
                          <a:spcPts val="0"/>
                        </a:spcAft>
                      </a:pPr>
                      <a:r>
                        <a:rPr lang="cs-CZ" sz="1600">
                          <a:effectLst/>
                        </a:rPr>
                        <a:t>2</a:t>
                      </a:r>
                      <a:endParaRPr lang="cs-CZ" sz="1600">
                        <a:effectLst/>
                        <a:latin typeface="Calibri"/>
                        <a:ea typeface="Calibri"/>
                        <a:cs typeface="Times New Roman"/>
                      </a:endParaRPr>
                    </a:p>
                  </a:txBody>
                  <a:tcPr marL="49861" marR="49861" marT="0" marB="0" anchor="ctr"/>
                </a:tc>
                <a:tc>
                  <a:txBody>
                    <a:bodyPr/>
                    <a:lstStyle/>
                    <a:p>
                      <a:pPr algn="just">
                        <a:spcAft>
                          <a:spcPts val="0"/>
                        </a:spcAft>
                      </a:pPr>
                      <a:r>
                        <a:rPr lang="cs-CZ" sz="1600">
                          <a:effectLst/>
                        </a:rPr>
                        <a:t>Moldavsko</a:t>
                      </a:r>
                      <a:endParaRPr lang="cs-CZ" sz="1600">
                        <a:effectLst/>
                        <a:latin typeface="Calibri"/>
                        <a:ea typeface="Calibri"/>
                        <a:cs typeface="Times New Roman"/>
                      </a:endParaRPr>
                    </a:p>
                  </a:txBody>
                  <a:tcPr marL="49861" marR="49861" marT="0" marB="0" anchor="b"/>
                </a:tc>
                <a:tc>
                  <a:txBody>
                    <a:bodyPr/>
                    <a:lstStyle/>
                    <a:p>
                      <a:pPr algn="ctr">
                        <a:spcAft>
                          <a:spcPts val="0"/>
                        </a:spcAft>
                      </a:pPr>
                      <a:r>
                        <a:rPr lang="cs-CZ" sz="1600">
                          <a:effectLst/>
                        </a:rPr>
                        <a:t>1</a:t>
                      </a:r>
                      <a:endParaRPr lang="cs-CZ" sz="1600">
                        <a:effectLst/>
                        <a:latin typeface="Calibri"/>
                        <a:ea typeface="Calibri"/>
                        <a:cs typeface="Times New Roman"/>
                      </a:endParaRPr>
                    </a:p>
                  </a:txBody>
                  <a:tcPr marL="49861" marR="49861" marT="0" marB="0" anchor="ctr"/>
                </a:tc>
                <a:tc>
                  <a:txBody>
                    <a:bodyPr/>
                    <a:lstStyle/>
                    <a:p>
                      <a:pPr algn="ctr">
                        <a:spcAft>
                          <a:spcPts val="0"/>
                        </a:spcAft>
                      </a:pPr>
                      <a:r>
                        <a:rPr lang="cs-CZ" sz="1600">
                          <a:effectLst/>
                        </a:rPr>
                        <a:t>1</a:t>
                      </a:r>
                      <a:endParaRPr lang="cs-CZ" sz="1600">
                        <a:effectLst/>
                        <a:latin typeface="Calibri"/>
                        <a:ea typeface="Calibri"/>
                        <a:cs typeface="Times New Roman"/>
                      </a:endParaRPr>
                    </a:p>
                  </a:txBody>
                  <a:tcPr marL="49861" marR="49861" marT="0" marB="0" anchor="ctr"/>
                </a:tc>
                <a:extLst>
                  <a:ext uri="{0D108BD9-81ED-4DB2-BD59-A6C34878D82A}">
                    <a16:rowId xmlns:a16="http://schemas.microsoft.com/office/drawing/2014/main" val="10001"/>
                  </a:ext>
                </a:extLst>
              </a:tr>
              <a:tr h="303505">
                <a:tc>
                  <a:txBody>
                    <a:bodyPr/>
                    <a:lstStyle/>
                    <a:p>
                      <a:pPr algn="just">
                        <a:spcAft>
                          <a:spcPts val="0"/>
                        </a:spcAft>
                      </a:pPr>
                      <a:r>
                        <a:rPr lang="cs-CZ" sz="1600">
                          <a:effectLst/>
                        </a:rPr>
                        <a:t>Bělorusko</a:t>
                      </a:r>
                      <a:endParaRPr lang="cs-CZ" sz="1600">
                        <a:effectLst/>
                        <a:latin typeface="Calibri"/>
                        <a:ea typeface="Calibri"/>
                        <a:cs typeface="Times New Roman"/>
                      </a:endParaRPr>
                    </a:p>
                  </a:txBody>
                  <a:tcPr marL="49861" marR="49861" marT="0" marB="0" anchor="b"/>
                </a:tc>
                <a:tc>
                  <a:txBody>
                    <a:bodyPr/>
                    <a:lstStyle/>
                    <a:p>
                      <a:pPr algn="ctr">
                        <a:spcAft>
                          <a:spcPts val="0"/>
                        </a:spcAft>
                      </a:pPr>
                      <a:r>
                        <a:rPr lang="cs-CZ" sz="1600">
                          <a:effectLst/>
                        </a:rPr>
                        <a:t>4</a:t>
                      </a:r>
                      <a:endParaRPr lang="cs-CZ" sz="1600">
                        <a:effectLst/>
                        <a:latin typeface="Calibri"/>
                        <a:ea typeface="Calibri"/>
                        <a:cs typeface="Times New Roman"/>
                      </a:endParaRPr>
                    </a:p>
                  </a:txBody>
                  <a:tcPr marL="49861" marR="49861" marT="0" marB="0" anchor="ctr"/>
                </a:tc>
                <a:tc>
                  <a:txBody>
                    <a:bodyPr/>
                    <a:lstStyle/>
                    <a:p>
                      <a:pPr algn="ctr">
                        <a:spcAft>
                          <a:spcPts val="0"/>
                        </a:spcAft>
                      </a:pPr>
                      <a:r>
                        <a:rPr lang="cs-CZ" sz="1600">
                          <a:effectLst/>
                        </a:rPr>
                        <a:t>3</a:t>
                      </a:r>
                      <a:endParaRPr lang="cs-CZ" sz="1600">
                        <a:effectLst/>
                        <a:latin typeface="Calibri"/>
                        <a:ea typeface="Calibri"/>
                        <a:cs typeface="Times New Roman"/>
                      </a:endParaRPr>
                    </a:p>
                  </a:txBody>
                  <a:tcPr marL="49861" marR="49861" marT="0" marB="0" anchor="ctr"/>
                </a:tc>
                <a:tc>
                  <a:txBody>
                    <a:bodyPr/>
                    <a:lstStyle/>
                    <a:p>
                      <a:pPr algn="just">
                        <a:spcAft>
                          <a:spcPts val="0"/>
                        </a:spcAft>
                      </a:pPr>
                      <a:r>
                        <a:rPr lang="cs-CZ" sz="1600">
                          <a:effectLst/>
                        </a:rPr>
                        <a:t>Černá Hora</a:t>
                      </a:r>
                      <a:endParaRPr lang="cs-CZ" sz="1600">
                        <a:effectLst/>
                        <a:latin typeface="Calibri"/>
                        <a:ea typeface="Calibri"/>
                        <a:cs typeface="Times New Roman"/>
                      </a:endParaRPr>
                    </a:p>
                  </a:txBody>
                  <a:tcPr marL="49861" marR="49861" marT="0" marB="0" anchor="b"/>
                </a:tc>
                <a:tc>
                  <a:txBody>
                    <a:bodyPr/>
                    <a:lstStyle/>
                    <a:p>
                      <a:pPr algn="ctr">
                        <a:spcAft>
                          <a:spcPts val="0"/>
                        </a:spcAft>
                      </a:pPr>
                      <a:r>
                        <a:rPr lang="cs-CZ" sz="1600">
                          <a:effectLst/>
                        </a:rPr>
                        <a:t>2</a:t>
                      </a:r>
                      <a:endParaRPr lang="cs-CZ" sz="1600">
                        <a:effectLst/>
                        <a:latin typeface="Calibri"/>
                        <a:ea typeface="Calibri"/>
                        <a:cs typeface="Times New Roman"/>
                      </a:endParaRPr>
                    </a:p>
                  </a:txBody>
                  <a:tcPr marL="49861" marR="49861" marT="0" marB="0" anchor="ctr"/>
                </a:tc>
                <a:tc>
                  <a:txBody>
                    <a:bodyPr/>
                    <a:lstStyle/>
                    <a:p>
                      <a:pPr algn="ctr">
                        <a:spcAft>
                          <a:spcPts val="0"/>
                        </a:spcAft>
                      </a:pPr>
                      <a:r>
                        <a:rPr lang="cs-CZ" sz="1600">
                          <a:effectLst/>
                        </a:rPr>
                        <a:t>-</a:t>
                      </a:r>
                      <a:endParaRPr lang="cs-CZ" sz="1600">
                        <a:effectLst/>
                        <a:latin typeface="Calibri"/>
                        <a:ea typeface="Calibri"/>
                        <a:cs typeface="Times New Roman"/>
                      </a:endParaRPr>
                    </a:p>
                  </a:txBody>
                  <a:tcPr marL="49861" marR="49861" marT="0" marB="0" anchor="ctr"/>
                </a:tc>
                <a:extLst>
                  <a:ext uri="{0D108BD9-81ED-4DB2-BD59-A6C34878D82A}">
                    <a16:rowId xmlns:a16="http://schemas.microsoft.com/office/drawing/2014/main" val="10002"/>
                  </a:ext>
                </a:extLst>
              </a:tr>
              <a:tr h="303505">
                <a:tc>
                  <a:txBody>
                    <a:bodyPr/>
                    <a:lstStyle/>
                    <a:p>
                      <a:pPr algn="just">
                        <a:spcAft>
                          <a:spcPts val="0"/>
                        </a:spcAft>
                      </a:pPr>
                      <a:r>
                        <a:rPr lang="cs-CZ" sz="1600">
                          <a:effectLst/>
                        </a:rPr>
                        <a:t>B a H</a:t>
                      </a:r>
                      <a:endParaRPr lang="cs-CZ" sz="1600">
                        <a:effectLst/>
                        <a:latin typeface="Calibri"/>
                        <a:ea typeface="Calibri"/>
                        <a:cs typeface="Times New Roman"/>
                      </a:endParaRPr>
                    </a:p>
                  </a:txBody>
                  <a:tcPr marL="49861" marR="49861" marT="0" marB="0" anchor="b"/>
                </a:tc>
                <a:tc>
                  <a:txBody>
                    <a:bodyPr/>
                    <a:lstStyle/>
                    <a:p>
                      <a:pPr algn="ctr">
                        <a:spcAft>
                          <a:spcPts val="0"/>
                        </a:spcAft>
                      </a:pPr>
                      <a:r>
                        <a:rPr lang="cs-CZ" sz="1600">
                          <a:effectLst/>
                        </a:rPr>
                        <a:t>2</a:t>
                      </a:r>
                      <a:endParaRPr lang="cs-CZ" sz="1600">
                        <a:effectLst/>
                        <a:latin typeface="Calibri"/>
                        <a:ea typeface="Calibri"/>
                        <a:cs typeface="Times New Roman"/>
                      </a:endParaRPr>
                    </a:p>
                  </a:txBody>
                  <a:tcPr marL="49861" marR="49861" marT="0" marB="0" anchor="ctr"/>
                </a:tc>
                <a:tc>
                  <a:txBody>
                    <a:bodyPr/>
                    <a:lstStyle/>
                    <a:p>
                      <a:pPr algn="ctr">
                        <a:spcAft>
                          <a:spcPts val="0"/>
                        </a:spcAft>
                      </a:pPr>
                      <a:r>
                        <a:rPr lang="cs-CZ" sz="1600">
                          <a:effectLst/>
                        </a:rPr>
                        <a:t>2</a:t>
                      </a:r>
                      <a:endParaRPr lang="cs-CZ" sz="1600">
                        <a:effectLst/>
                        <a:latin typeface="Calibri"/>
                        <a:ea typeface="Calibri"/>
                        <a:cs typeface="Times New Roman"/>
                      </a:endParaRPr>
                    </a:p>
                  </a:txBody>
                  <a:tcPr marL="49861" marR="49861" marT="0" marB="0" anchor="ctr"/>
                </a:tc>
                <a:tc>
                  <a:txBody>
                    <a:bodyPr/>
                    <a:lstStyle/>
                    <a:p>
                      <a:pPr algn="just">
                        <a:spcAft>
                          <a:spcPts val="0"/>
                        </a:spcAft>
                      </a:pPr>
                      <a:r>
                        <a:rPr lang="cs-CZ" sz="1600">
                          <a:effectLst/>
                        </a:rPr>
                        <a:t>Polsko</a:t>
                      </a:r>
                      <a:endParaRPr lang="cs-CZ" sz="1600">
                        <a:effectLst/>
                        <a:latin typeface="Calibri"/>
                        <a:ea typeface="Calibri"/>
                        <a:cs typeface="Times New Roman"/>
                      </a:endParaRPr>
                    </a:p>
                  </a:txBody>
                  <a:tcPr marL="49861" marR="49861" marT="0" marB="0" anchor="b"/>
                </a:tc>
                <a:tc>
                  <a:txBody>
                    <a:bodyPr/>
                    <a:lstStyle/>
                    <a:p>
                      <a:pPr algn="ctr">
                        <a:spcAft>
                          <a:spcPts val="0"/>
                        </a:spcAft>
                      </a:pPr>
                      <a:r>
                        <a:rPr lang="cs-CZ" sz="1600">
                          <a:effectLst/>
                        </a:rPr>
                        <a:t>13</a:t>
                      </a:r>
                      <a:endParaRPr lang="cs-CZ" sz="1600">
                        <a:effectLst/>
                        <a:latin typeface="Calibri"/>
                        <a:ea typeface="Calibri"/>
                        <a:cs typeface="Times New Roman"/>
                      </a:endParaRPr>
                    </a:p>
                  </a:txBody>
                  <a:tcPr marL="49861" marR="49861" marT="0" marB="0" anchor="ctr"/>
                </a:tc>
                <a:tc>
                  <a:txBody>
                    <a:bodyPr/>
                    <a:lstStyle/>
                    <a:p>
                      <a:pPr algn="ctr">
                        <a:spcAft>
                          <a:spcPts val="0"/>
                        </a:spcAft>
                      </a:pPr>
                      <a:r>
                        <a:rPr lang="cs-CZ" sz="1600">
                          <a:effectLst/>
                        </a:rPr>
                        <a:t>8</a:t>
                      </a:r>
                      <a:endParaRPr lang="cs-CZ" sz="1600">
                        <a:effectLst/>
                        <a:latin typeface="Calibri"/>
                        <a:ea typeface="Calibri"/>
                        <a:cs typeface="Times New Roman"/>
                      </a:endParaRPr>
                    </a:p>
                  </a:txBody>
                  <a:tcPr marL="49861" marR="49861" marT="0" marB="0" anchor="ctr"/>
                </a:tc>
                <a:extLst>
                  <a:ext uri="{0D108BD9-81ED-4DB2-BD59-A6C34878D82A}">
                    <a16:rowId xmlns:a16="http://schemas.microsoft.com/office/drawing/2014/main" val="10003"/>
                  </a:ext>
                </a:extLst>
              </a:tr>
              <a:tr h="303505">
                <a:tc>
                  <a:txBody>
                    <a:bodyPr/>
                    <a:lstStyle/>
                    <a:p>
                      <a:pPr algn="just">
                        <a:spcAft>
                          <a:spcPts val="0"/>
                        </a:spcAft>
                      </a:pPr>
                      <a:r>
                        <a:rPr lang="cs-CZ" sz="1600">
                          <a:effectLst/>
                        </a:rPr>
                        <a:t>Bulharsko</a:t>
                      </a:r>
                      <a:endParaRPr lang="cs-CZ" sz="1600">
                        <a:effectLst/>
                        <a:latin typeface="Calibri"/>
                        <a:ea typeface="Calibri"/>
                        <a:cs typeface="Times New Roman"/>
                      </a:endParaRPr>
                    </a:p>
                  </a:txBody>
                  <a:tcPr marL="49861" marR="49861" marT="0" marB="0" anchor="b"/>
                </a:tc>
                <a:tc>
                  <a:txBody>
                    <a:bodyPr/>
                    <a:lstStyle/>
                    <a:p>
                      <a:pPr algn="ctr">
                        <a:spcAft>
                          <a:spcPts val="0"/>
                        </a:spcAft>
                      </a:pPr>
                      <a:r>
                        <a:rPr lang="cs-CZ" sz="1600">
                          <a:effectLst/>
                        </a:rPr>
                        <a:t>9</a:t>
                      </a:r>
                      <a:endParaRPr lang="cs-CZ" sz="1600">
                        <a:effectLst/>
                        <a:latin typeface="Calibri"/>
                        <a:ea typeface="Calibri"/>
                        <a:cs typeface="Times New Roman"/>
                      </a:endParaRPr>
                    </a:p>
                  </a:txBody>
                  <a:tcPr marL="49861" marR="49861" marT="0" marB="0" anchor="ctr"/>
                </a:tc>
                <a:tc>
                  <a:txBody>
                    <a:bodyPr/>
                    <a:lstStyle/>
                    <a:p>
                      <a:pPr algn="ctr">
                        <a:spcAft>
                          <a:spcPts val="0"/>
                        </a:spcAft>
                      </a:pPr>
                      <a:r>
                        <a:rPr lang="cs-CZ" sz="1600">
                          <a:effectLst/>
                        </a:rPr>
                        <a:t>0</a:t>
                      </a:r>
                      <a:endParaRPr lang="cs-CZ" sz="1600">
                        <a:effectLst/>
                        <a:latin typeface="Calibri"/>
                        <a:ea typeface="Calibri"/>
                        <a:cs typeface="Times New Roman"/>
                      </a:endParaRPr>
                    </a:p>
                  </a:txBody>
                  <a:tcPr marL="49861" marR="49861" marT="0" marB="0" anchor="ctr"/>
                </a:tc>
                <a:tc>
                  <a:txBody>
                    <a:bodyPr/>
                    <a:lstStyle/>
                    <a:p>
                      <a:pPr algn="just">
                        <a:spcAft>
                          <a:spcPts val="0"/>
                        </a:spcAft>
                      </a:pPr>
                      <a:r>
                        <a:rPr lang="cs-CZ" sz="1600">
                          <a:effectLst/>
                        </a:rPr>
                        <a:t>Rumunsko</a:t>
                      </a:r>
                      <a:endParaRPr lang="cs-CZ" sz="1600">
                        <a:effectLst/>
                        <a:latin typeface="Calibri"/>
                        <a:ea typeface="Calibri"/>
                        <a:cs typeface="Times New Roman"/>
                      </a:endParaRPr>
                    </a:p>
                  </a:txBody>
                  <a:tcPr marL="49861" marR="49861" marT="0" marB="0" anchor="b"/>
                </a:tc>
                <a:tc>
                  <a:txBody>
                    <a:bodyPr/>
                    <a:lstStyle/>
                    <a:p>
                      <a:pPr algn="ctr">
                        <a:spcAft>
                          <a:spcPts val="0"/>
                        </a:spcAft>
                      </a:pPr>
                      <a:r>
                        <a:rPr lang="cs-CZ" sz="1600">
                          <a:effectLst/>
                        </a:rPr>
                        <a:t>7</a:t>
                      </a:r>
                      <a:endParaRPr lang="cs-CZ" sz="1600">
                        <a:effectLst/>
                        <a:latin typeface="Calibri"/>
                        <a:ea typeface="Calibri"/>
                        <a:cs typeface="Times New Roman"/>
                      </a:endParaRPr>
                    </a:p>
                  </a:txBody>
                  <a:tcPr marL="49861" marR="49861" marT="0" marB="0" anchor="ctr"/>
                </a:tc>
                <a:tc>
                  <a:txBody>
                    <a:bodyPr/>
                    <a:lstStyle/>
                    <a:p>
                      <a:pPr algn="ctr">
                        <a:spcAft>
                          <a:spcPts val="0"/>
                        </a:spcAft>
                      </a:pPr>
                      <a:r>
                        <a:rPr lang="cs-CZ" sz="1600">
                          <a:effectLst/>
                        </a:rPr>
                        <a:t>7</a:t>
                      </a:r>
                      <a:endParaRPr lang="cs-CZ" sz="1600">
                        <a:effectLst/>
                        <a:latin typeface="Calibri"/>
                        <a:ea typeface="Calibri"/>
                        <a:cs typeface="Times New Roman"/>
                      </a:endParaRPr>
                    </a:p>
                  </a:txBody>
                  <a:tcPr marL="49861" marR="49861" marT="0" marB="0" anchor="ctr"/>
                </a:tc>
                <a:extLst>
                  <a:ext uri="{0D108BD9-81ED-4DB2-BD59-A6C34878D82A}">
                    <a16:rowId xmlns:a16="http://schemas.microsoft.com/office/drawing/2014/main" val="10004"/>
                  </a:ext>
                </a:extLst>
              </a:tr>
              <a:tr h="562595">
                <a:tc>
                  <a:txBody>
                    <a:bodyPr/>
                    <a:lstStyle/>
                    <a:p>
                      <a:pPr algn="just">
                        <a:spcAft>
                          <a:spcPts val="0"/>
                        </a:spcAft>
                      </a:pPr>
                      <a:r>
                        <a:rPr lang="cs-CZ" sz="1600">
                          <a:effectLst/>
                        </a:rPr>
                        <a:t>Chorvatsko</a:t>
                      </a:r>
                      <a:endParaRPr lang="cs-CZ" sz="1600">
                        <a:effectLst/>
                        <a:latin typeface="Calibri"/>
                        <a:ea typeface="Calibri"/>
                        <a:cs typeface="Times New Roman"/>
                      </a:endParaRPr>
                    </a:p>
                  </a:txBody>
                  <a:tcPr marL="49861" marR="49861" marT="0" marB="0" anchor="b"/>
                </a:tc>
                <a:tc>
                  <a:txBody>
                    <a:bodyPr/>
                    <a:lstStyle/>
                    <a:p>
                      <a:pPr algn="ctr">
                        <a:spcAft>
                          <a:spcPts val="0"/>
                        </a:spcAft>
                      </a:pPr>
                      <a:r>
                        <a:rPr lang="cs-CZ" sz="1600">
                          <a:effectLst/>
                        </a:rPr>
                        <a:t>7</a:t>
                      </a:r>
                      <a:endParaRPr lang="cs-CZ" sz="1600">
                        <a:effectLst/>
                        <a:latin typeface="Calibri"/>
                        <a:ea typeface="Calibri"/>
                        <a:cs typeface="Times New Roman"/>
                      </a:endParaRPr>
                    </a:p>
                  </a:txBody>
                  <a:tcPr marL="49861" marR="49861" marT="0" marB="0" anchor="ctr"/>
                </a:tc>
                <a:tc>
                  <a:txBody>
                    <a:bodyPr/>
                    <a:lstStyle/>
                    <a:p>
                      <a:pPr algn="ctr">
                        <a:spcAft>
                          <a:spcPts val="0"/>
                        </a:spcAft>
                      </a:pPr>
                      <a:r>
                        <a:rPr lang="cs-CZ" sz="1600">
                          <a:effectLst/>
                        </a:rPr>
                        <a:t>4</a:t>
                      </a:r>
                      <a:endParaRPr lang="cs-CZ" sz="1600">
                        <a:effectLst/>
                        <a:latin typeface="Calibri"/>
                        <a:ea typeface="Calibri"/>
                        <a:cs typeface="Times New Roman"/>
                      </a:endParaRPr>
                    </a:p>
                  </a:txBody>
                  <a:tcPr marL="49861" marR="49861" marT="0" marB="0" anchor="ctr"/>
                </a:tc>
                <a:tc>
                  <a:txBody>
                    <a:bodyPr/>
                    <a:lstStyle/>
                    <a:p>
                      <a:pPr algn="just">
                        <a:spcAft>
                          <a:spcPts val="0"/>
                        </a:spcAft>
                      </a:pPr>
                      <a:r>
                        <a:rPr lang="cs-CZ" sz="1600">
                          <a:effectLst/>
                        </a:rPr>
                        <a:t>Rusko (evr. část)</a:t>
                      </a:r>
                      <a:endParaRPr lang="cs-CZ" sz="1600">
                        <a:effectLst/>
                        <a:latin typeface="Calibri"/>
                        <a:ea typeface="Calibri"/>
                        <a:cs typeface="Times New Roman"/>
                      </a:endParaRPr>
                    </a:p>
                  </a:txBody>
                  <a:tcPr marL="49861" marR="49861" marT="0" marB="0" anchor="b"/>
                </a:tc>
                <a:tc>
                  <a:txBody>
                    <a:bodyPr/>
                    <a:lstStyle/>
                    <a:p>
                      <a:pPr algn="ctr">
                        <a:spcAft>
                          <a:spcPts val="0"/>
                        </a:spcAft>
                      </a:pPr>
                      <a:r>
                        <a:rPr lang="cs-CZ" sz="1600">
                          <a:effectLst/>
                        </a:rPr>
                        <a:t>15</a:t>
                      </a:r>
                      <a:endParaRPr lang="cs-CZ" sz="1600">
                        <a:effectLst/>
                        <a:latin typeface="Calibri"/>
                        <a:ea typeface="Calibri"/>
                        <a:cs typeface="Times New Roman"/>
                      </a:endParaRPr>
                    </a:p>
                  </a:txBody>
                  <a:tcPr marL="49861" marR="49861" marT="0" marB="0" anchor="ctr"/>
                </a:tc>
                <a:tc>
                  <a:txBody>
                    <a:bodyPr/>
                    <a:lstStyle/>
                    <a:p>
                      <a:pPr algn="ctr">
                        <a:spcAft>
                          <a:spcPts val="0"/>
                        </a:spcAft>
                      </a:pPr>
                      <a:r>
                        <a:rPr lang="cs-CZ" sz="1600">
                          <a:effectLst/>
                        </a:rPr>
                        <a:t>12</a:t>
                      </a:r>
                      <a:endParaRPr lang="cs-CZ" sz="1600">
                        <a:effectLst/>
                        <a:latin typeface="Calibri"/>
                        <a:ea typeface="Calibri"/>
                        <a:cs typeface="Times New Roman"/>
                      </a:endParaRPr>
                    </a:p>
                  </a:txBody>
                  <a:tcPr marL="49861" marR="49861" marT="0" marB="0" anchor="ctr"/>
                </a:tc>
                <a:extLst>
                  <a:ext uri="{0D108BD9-81ED-4DB2-BD59-A6C34878D82A}">
                    <a16:rowId xmlns:a16="http://schemas.microsoft.com/office/drawing/2014/main" val="10005"/>
                  </a:ext>
                </a:extLst>
              </a:tr>
              <a:tr h="303505">
                <a:tc>
                  <a:txBody>
                    <a:bodyPr/>
                    <a:lstStyle/>
                    <a:p>
                      <a:pPr algn="just">
                        <a:spcAft>
                          <a:spcPts val="0"/>
                        </a:spcAft>
                      </a:pPr>
                      <a:r>
                        <a:rPr lang="cs-CZ" sz="1600">
                          <a:effectLst/>
                        </a:rPr>
                        <a:t>Česká republika</a:t>
                      </a:r>
                      <a:endParaRPr lang="cs-CZ" sz="1600">
                        <a:effectLst/>
                        <a:latin typeface="Calibri"/>
                        <a:ea typeface="Calibri"/>
                        <a:cs typeface="Times New Roman"/>
                      </a:endParaRPr>
                    </a:p>
                  </a:txBody>
                  <a:tcPr marL="49861" marR="49861" marT="0" marB="0" anchor="b"/>
                </a:tc>
                <a:tc>
                  <a:txBody>
                    <a:bodyPr/>
                    <a:lstStyle/>
                    <a:p>
                      <a:pPr algn="ctr">
                        <a:spcAft>
                          <a:spcPts val="0"/>
                        </a:spcAft>
                      </a:pPr>
                      <a:r>
                        <a:rPr lang="cs-CZ" sz="1600">
                          <a:effectLst/>
                        </a:rPr>
                        <a:t>12</a:t>
                      </a:r>
                      <a:endParaRPr lang="cs-CZ" sz="1600">
                        <a:effectLst/>
                        <a:latin typeface="Calibri"/>
                        <a:ea typeface="Calibri"/>
                        <a:cs typeface="Times New Roman"/>
                      </a:endParaRPr>
                    </a:p>
                  </a:txBody>
                  <a:tcPr marL="49861" marR="49861" marT="0" marB="0" anchor="ctr"/>
                </a:tc>
                <a:tc>
                  <a:txBody>
                    <a:bodyPr/>
                    <a:lstStyle/>
                    <a:p>
                      <a:pPr algn="ctr">
                        <a:spcAft>
                          <a:spcPts val="0"/>
                        </a:spcAft>
                      </a:pPr>
                      <a:r>
                        <a:rPr lang="cs-CZ" sz="1600">
                          <a:effectLst/>
                        </a:rPr>
                        <a:t>12</a:t>
                      </a:r>
                      <a:endParaRPr lang="cs-CZ" sz="1600">
                        <a:effectLst/>
                        <a:latin typeface="Calibri"/>
                        <a:ea typeface="Calibri"/>
                        <a:cs typeface="Times New Roman"/>
                      </a:endParaRPr>
                    </a:p>
                  </a:txBody>
                  <a:tcPr marL="49861" marR="49861" marT="0" marB="0" anchor="ctr"/>
                </a:tc>
                <a:tc>
                  <a:txBody>
                    <a:bodyPr/>
                    <a:lstStyle/>
                    <a:p>
                      <a:pPr algn="just">
                        <a:spcAft>
                          <a:spcPts val="0"/>
                        </a:spcAft>
                      </a:pPr>
                      <a:r>
                        <a:rPr lang="cs-CZ" sz="1600">
                          <a:effectLst/>
                        </a:rPr>
                        <a:t>Srbsko</a:t>
                      </a:r>
                      <a:endParaRPr lang="cs-CZ" sz="1600">
                        <a:effectLst/>
                        <a:latin typeface="Calibri"/>
                        <a:ea typeface="Calibri"/>
                        <a:cs typeface="Times New Roman"/>
                      </a:endParaRPr>
                    </a:p>
                  </a:txBody>
                  <a:tcPr marL="49861" marR="49861" marT="0" marB="0" anchor="b"/>
                </a:tc>
                <a:tc>
                  <a:txBody>
                    <a:bodyPr/>
                    <a:lstStyle/>
                    <a:p>
                      <a:pPr algn="ctr">
                        <a:spcAft>
                          <a:spcPts val="0"/>
                        </a:spcAft>
                      </a:pPr>
                      <a:r>
                        <a:rPr lang="cs-CZ" sz="1600">
                          <a:effectLst/>
                        </a:rPr>
                        <a:t>4</a:t>
                      </a:r>
                      <a:endParaRPr lang="cs-CZ" sz="1600">
                        <a:effectLst/>
                        <a:latin typeface="Calibri"/>
                        <a:ea typeface="Calibri"/>
                        <a:cs typeface="Times New Roman"/>
                      </a:endParaRPr>
                    </a:p>
                  </a:txBody>
                  <a:tcPr marL="49861" marR="49861" marT="0" marB="0" anchor="ctr"/>
                </a:tc>
                <a:tc>
                  <a:txBody>
                    <a:bodyPr/>
                    <a:lstStyle/>
                    <a:p>
                      <a:pPr algn="ctr">
                        <a:spcAft>
                          <a:spcPts val="0"/>
                        </a:spcAft>
                      </a:pPr>
                      <a:r>
                        <a:rPr lang="cs-CZ" sz="1600">
                          <a:effectLst/>
                        </a:rPr>
                        <a:t>2</a:t>
                      </a:r>
                      <a:endParaRPr lang="cs-CZ" sz="1600">
                        <a:effectLst/>
                        <a:latin typeface="Calibri"/>
                        <a:ea typeface="Calibri"/>
                        <a:cs typeface="Times New Roman"/>
                      </a:endParaRPr>
                    </a:p>
                  </a:txBody>
                  <a:tcPr marL="49861" marR="49861" marT="0" marB="0" anchor="ctr"/>
                </a:tc>
                <a:extLst>
                  <a:ext uri="{0D108BD9-81ED-4DB2-BD59-A6C34878D82A}">
                    <a16:rowId xmlns:a16="http://schemas.microsoft.com/office/drawing/2014/main" val="10006"/>
                  </a:ext>
                </a:extLst>
              </a:tr>
              <a:tr h="303505">
                <a:tc>
                  <a:txBody>
                    <a:bodyPr/>
                    <a:lstStyle/>
                    <a:p>
                      <a:pPr algn="just">
                        <a:spcAft>
                          <a:spcPts val="0"/>
                        </a:spcAft>
                      </a:pPr>
                      <a:r>
                        <a:rPr lang="cs-CZ" sz="1600">
                          <a:effectLst/>
                        </a:rPr>
                        <a:t>Estonsko</a:t>
                      </a:r>
                      <a:endParaRPr lang="cs-CZ" sz="1600">
                        <a:effectLst/>
                        <a:latin typeface="Calibri"/>
                        <a:ea typeface="Calibri"/>
                        <a:cs typeface="Times New Roman"/>
                      </a:endParaRPr>
                    </a:p>
                  </a:txBody>
                  <a:tcPr marL="49861" marR="49861" marT="0" marB="0" anchor="b"/>
                </a:tc>
                <a:tc>
                  <a:txBody>
                    <a:bodyPr/>
                    <a:lstStyle/>
                    <a:p>
                      <a:pPr algn="ctr">
                        <a:spcAft>
                          <a:spcPts val="0"/>
                        </a:spcAft>
                      </a:pPr>
                      <a:r>
                        <a:rPr lang="cs-CZ" sz="1600">
                          <a:effectLst/>
                        </a:rPr>
                        <a:t>2</a:t>
                      </a:r>
                      <a:endParaRPr lang="cs-CZ" sz="1600">
                        <a:effectLst/>
                        <a:latin typeface="Calibri"/>
                        <a:ea typeface="Calibri"/>
                        <a:cs typeface="Times New Roman"/>
                      </a:endParaRPr>
                    </a:p>
                  </a:txBody>
                  <a:tcPr marL="49861" marR="49861" marT="0" marB="0" anchor="ctr"/>
                </a:tc>
                <a:tc>
                  <a:txBody>
                    <a:bodyPr/>
                    <a:lstStyle/>
                    <a:p>
                      <a:pPr algn="ctr">
                        <a:spcAft>
                          <a:spcPts val="0"/>
                        </a:spcAft>
                      </a:pPr>
                      <a:r>
                        <a:rPr lang="cs-CZ" sz="1600">
                          <a:effectLst/>
                        </a:rPr>
                        <a:t>2</a:t>
                      </a:r>
                      <a:endParaRPr lang="cs-CZ" sz="1600">
                        <a:effectLst/>
                        <a:latin typeface="Calibri"/>
                        <a:ea typeface="Calibri"/>
                        <a:cs typeface="Times New Roman"/>
                      </a:endParaRPr>
                    </a:p>
                  </a:txBody>
                  <a:tcPr marL="49861" marR="49861" marT="0" marB="0" anchor="ctr"/>
                </a:tc>
                <a:tc>
                  <a:txBody>
                    <a:bodyPr/>
                    <a:lstStyle/>
                    <a:p>
                      <a:pPr algn="just">
                        <a:spcAft>
                          <a:spcPts val="0"/>
                        </a:spcAft>
                      </a:pPr>
                      <a:r>
                        <a:rPr lang="cs-CZ" sz="1600">
                          <a:effectLst/>
                        </a:rPr>
                        <a:t>Slovensko</a:t>
                      </a:r>
                      <a:endParaRPr lang="cs-CZ" sz="1600">
                        <a:effectLst/>
                        <a:latin typeface="Calibri"/>
                        <a:ea typeface="Calibri"/>
                        <a:cs typeface="Times New Roman"/>
                      </a:endParaRPr>
                    </a:p>
                  </a:txBody>
                  <a:tcPr marL="49861" marR="49861" marT="0" marB="0" anchor="b"/>
                </a:tc>
                <a:tc>
                  <a:txBody>
                    <a:bodyPr/>
                    <a:lstStyle/>
                    <a:p>
                      <a:pPr algn="ctr">
                        <a:spcAft>
                          <a:spcPts val="0"/>
                        </a:spcAft>
                      </a:pPr>
                      <a:r>
                        <a:rPr lang="cs-CZ" sz="1600">
                          <a:effectLst/>
                        </a:rPr>
                        <a:t>7</a:t>
                      </a:r>
                      <a:endParaRPr lang="cs-CZ" sz="1600">
                        <a:effectLst/>
                        <a:latin typeface="Calibri"/>
                        <a:ea typeface="Calibri"/>
                        <a:cs typeface="Times New Roman"/>
                      </a:endParaRPr>
                    </a:p>
                  </a:txBody>
                  <a:tcPr marL="49861" marR="49861" marT="0" marB="0" anchor="ctr"/>
                </a:tc>
                <a:tc>
                  <a:txBody>
                    <a:bodyPr/>
                    <a:lstStyle/>
                    <a:p>
                      <a:pPr algn="ctr">
                        <a:spcAft>
                          <a:spcPts val="0"/>
                        </a:spcAft>
                      </a:pPr>
                      <a:r>
                        <a:rPr lang="cs-CZ" sz="1600">
                          <a:effectLst/>
                        </a:rPr>
                        <a:t>7</a:t>
                      </a:r>
                      <a:endParaRPr lang="cs-CZ" sz="1600">
                        <a:effectLst/>
                        <a:latin typeface="Calibri"/>
                        <a:ea typeface="Calibri"/>
                        <a:cs typeface="Times New Roman"/>
                      </a:endParaRPr>
                    </a:p>
                  </a:txBody>
                  <a:tcPr marL="49861" marR="49861" marT="0" marB="0" anchor="ctr"/>
                </a:tc>
                <a:extLst>
                  <a:ext uri="{0D108BD9-81ED-4DB2-BD59-A6C34878D82A}">
                    <a16:rowId xmlns:a16="http://schemas.microsoft.com/office/drawing/2014/main" val="10007"/>
                  </a:ext>
                </a:extLst>
              </a:tr>
              <a:tr h="303505">
                <a:tc>
                  <a:txBody>
                    <a:bodyPr/>
                    <a:lstStyle/>
                    <a:p>
                      <a:pPr algn="just">
                        <a:spcAft>
                          <a:spcPts val="0"/>
                        </a:spcAft>
                      </a:pPr>
                      <a:r>
                        <a:rPr lang="cs-CZ" sz="1600">
                          <a:effectLst/>
                        </a:rPr>
                        <a:t>Maďarsko</a:t>
                      </a:r>
                      <a:endParaRPr lang="cs-CZ" sz="1600">
                        <a:effectLst/>
                        <a:latin typeface="Calibri"/>
                        <a:ea typeface="Calibri"/>
                        <a:cs typeface="Times New Roman"/>
                      </a:endParaRPr>
                    </a:p>
                  </a:txBody>
                  <a:tcPr marL="49861" marR="49861" marT="0" marB="0" anchor="b"/>
                </a:tc>
                <a:tc>
                  <a:txBody>
                    <a:bodyPr/>
                    <a:lstStyle/>
                    <a:p>
                      <a:pPr algn="ctr">
                        <a:spcAft>
                          <a:spcPts val="0"/>
                        </a:spcAft>
                      </a:pPr>
                      <a:r>
                        <a:rPr lang="cs-CZ" sz="1600">
                          <a:effectLst/>
                        </a:rPr>
                        <a:t>10</a:t>
                      </a:r>
                      <a:endParaRPr lang="cs-CZ" sz="1600">
                        <a:effectLst/>
                        <a:latin typeface="Calibri"/>
                        <a:ea typeface="Calibri"/>
                        <a:cs typeface="Times New Roman"/>
                      </a:endParaRPr>
                    </a:p>
                  </a:txBody>
                  <a:tcPr marL="49861" marR="49861" marT="0" marB="0" anchor="ctr"/>
                </a:tc>
                <a:tc>
                  <a:txBody>
                    <a:bodyPr/>
                    <a:lstStyle/>
                    <a:p>
                      <a:pPr algn="ctr">
                        <a:spcAft>
                          <a:spcPts val="0"/>
                        </a:spcAft>
                      </a:pPr>
                      <a:r>
                        <a:rPr lang="cs-CZ" sz="1600">
                          <a:effectLst/>
                        </a:rPr>
                        <a:t>8</a:t>
                      </a:r>
                      <a:endParaRPr lang="cs-CZ" sz="1600">
                        <a:effectLst/>
                        <a:latin typeface="Calibri"/>
                        <a:ea typeface="Calibri"/>
                        <a:cs typeface="Times New Roman"/>
                      </a:endParaRPr>
                    </a:p>
                  </a:txBody>
                  <a:tcPr marL="49861" marR="49861" marT="0" marB="0" anchor="ctr"/>
                </a:tc>
                <a:tc>
                  <a:txBody>
                    <a:bodyPr/>
                    <a:lstStyle/>
                    <a:p>
                      <a:pPr algn="just">
                        <a:spcAft>
                          <a:spcPts val="0"/>
                        </a:spcAft>
                      </a:pPr>
                      <a:r>
                        <a:rPr lang="cs-CZ" sz="1600">
                          <a:effectLst/>
                        </a:rPr>
                        <a:t>Slovinsko</a:t>
                      </a:r>
                      <a:endParaRPr lang="cs-CZ" sz="1600">
                        <a:effectLst/>
                        <a:latin typeface="Calibri"/>
                        <a:ea typeface="Calibri"/>
                        <a:cs typeface="Times New Roman"/>
                      </a:endParaRPr>
                    </a:p>
                  </a:txBody>
                  <a:tcPr marL="49861" marR="49861" marT="0" marB="0" anchor="b"/>
                </a:tc>
                <a:tc>
                  <a:txBody>
                    <a:bodyPr/>
                    <a:lstStyle/>
                    <a:p>
                      <a:pPr algn="ctr">
                        <a:spcAft>
                          <a:spcPts val="0"/>
                        </a:spcAft>
                      </a:pPr>
                      <a:r>
                        <a:rPr lang="cs-CZ" sz="1600">
                          <a:effectLst/>
                        </a:rPr>
                        <a:t>3</a:t>
                      </a:r>
                      <a:endParaRPr lang="cs-CZ" sz="1600">
                        <a:effectLst/>
                        <a:latin typeface="Calibri"/>
                        <a:ea typeface="Calibri"/>
                        <a:cs typeface="Times New Roman"/>
                      </a:endParaRPr>
                    </a:p>
                  </a:txBody>
                  <a:tcPr marL="49861" marR="49861" marT="0" marB="0" anchor="ctr"/>
                </a:tc>
                <a:tc>
                  <a:txBody>
                    <a:bodyPr/>
                    <a:lstStyle/>
                    <a:p>
                      <a:pPr algn="ctr">
                        <a:spcAft>
                          <a:spcPts val="0"/>
                        </a:spcAft>
                      </a:pPr>
                      <a:r>
                        <a:rPr lang="cs-CZ" sz="1600">
                          <a:effectLst/>
                        </a:rPr>
                        <a:t>2</a:t>
                      </a:r>
                      <a:endParaRPr lang="cs-CZ" sz="1600">
                        <a:effectLst/>
                        <a:latin typeface="Calibri"/>
                        <a:ea typeface="Calibri"/>
                        <a:cs typeface="Times New Roman"/>
                      </a:endParaRPr>
                    </a:p>
                  </a:txBody>
                  <a:tcPr marL="49861" marR="49861" marT="0" marB="0" anchor="ctr"/>
                </a:tc>
                <a:extLst>
                  <a:ext uri="{0D108BD9-81ED-4DB2-BD59-A6C34878D82A}">
                    <a16:rowId xmlns:a16="http://schemas.microsoft.com/office/drawing/2014/main" val="10008"/>
                  </a:ext>
                </a:extLst>
              </a:tr>
              <a:tr h="303505">
                <a:tc>
                  <a:txBody>
                    <a:bodyPr/>
                    <a:lstStyle/>
                    <a:p>
                      <a:pPr algn="just">
                        <a:spcAft>
                          <a:spcPts val="0"/>
                        </a:spcAft>
                      </a:pPr>
                      <a:r>
                        <a:rPr lang="cs-CZ" sz="1600">
                          <a:effectLst/>
                        </a:rPr>
                        <a:t>Lotyšsko</a:t>
                      </a:r>
                      <a:endParaRPr lang="cs-CZ" sz="1600">
                        <a:effectLst/>
                        <a:latin typeface="Calibri"/>
                        <a:ea typeface="Calibri"/>
                        <a:cs typeface="Times New Roman"/>
                      </a:endParaRPr>
                    </a:p>
                  </a:txBody>
                  <a:tcPr marL="49861" marR="49861" marT="0" marB="0" anchor="b"/>
                </a:tc>
                <a:tc>
                  <a:txBody>
                    <a:bodyPr/>
                    <a:lstStyle/>
                    <a:p>
                      <a:pPr algn="ctr">
                        <a:spcAft>
                          <a:spcPts val="0"/>
                        </a:spcAft>
                      </a:pPr>
                      <a:r>
                        <a:rPr lang="cs-CZ" sz="1600">
                          <a:effectLst/>
                        </a:rPr>
                        <a:t>2</a:t>
                      </a:r>
                      <a:endParaRPr lang="cs-CZ" sz="1600">
                        <a:effectLst/>
                        <a:latin typeface="Calibri"/>
                        <a:ea typeface="Calibri"/>
                        <a:cs typeface="Times New Roman"/>
                      </a:endParaRPr>
                    </a:p>
                  </a:txBody>
                  <a:tcPr marL="49861" marR="49861" marT="0" marB="0" anchor="ctr"/>
                </a:tc>
                <a:tc>
                  <a:txBody>
                    <a:bodyPr/>
                    <a:lstStyle/>
                    <a:p>
                      <a:pPr algn="ctr">
                        <a:spcAft>
                          <a:spcPts val="0"/>
                        </a:spcAft>
                      </a:pPr>
                      <a:r>
                        <a:rPr lang="cs-CZ" sz="1600">
                          <a:effectLst/>
                        </a:rPr>
                        <a:t>2</a:t>
                      </a:r>
                      <a:endParaRPr lang="cs-CZ" sz="1600">
                        <a:effectLst/>
                        <a:latin typeface="Calibri"/>
                        <a:ea typeface="Calibri"/>
                        <a:cs typeface="Times New Roman"/>
                      </a:endParaRPr>
                    </a:p>
                  </a:txBody>
                  <a:tcPr marL="49861" marR="49861" marT="0" marB="0" anchor="ctr"/>
                </a:tc>
                <a:tc>
                  <a:txBody>
                    <a:bodyPr/>
                    <a:lstStyle/>
                    <a:p>
                      <a:pPr algn="just">
                        <a:spcAft>
                          <a:spcPts val="0"/>
                        </a:spcAft>
                      </a:pPr>
                      <a:r>
                        <a:rPr lang="cs-CZ" sz="1600">
                          <a:effectLst/>
                        </a:rPr>
                        <a:t>Ukrajina</a:t>
                      </a:r>
                      <a:endParaRPr lang="cs-CZ" sz="1600">
                        <a:effectLst/>
                        <a:latin typeface="Calibri"/>
                        <a:ea typeface="Calibri"/>
                        <a:cs typeface="Times New Roman"/>
                      </a:endParaRPr>
                    </a:p>
                  </a:txBody>
                  <a:tcPr marL="49861" marR="49861" marT="0" marB="0" anchor="b"/>
                </a:tc>
                <a:tc>
                  <a:txBody>
                    <a:bodyPr/>
                    <a:lstStyle/>
                    <a:p>
                      <a:pPr algn="ctr">
                        <a:spcAft>
                          <a:spcPts val="0"/>
                        </a:spcAft>
                      </a:pPr>
                      <a:r>
                        <a:rPr lang="cs-CZ" sz="1600">
                          <a:effectLst/>
                        </a:rPr>
                        <a:t>5</a:t>
                      </a:r>
                      <a:endParaRPr lang="cs-CZ" sz="1600">
                        <a:effectLst/>
                        <a:latin typeface="Calibri"/>
                        <a:ea typeface="Calibri"/>
                        <a:cs typeface="Times New Roman"/>
                      </a:endParaRPr>
                    </a:p>
                  </a:txBody>
                  <a:tcPr marL="49861" marR="49861" marT="0" marB="0" anchor="ctr"/>
                </a:tc>
                <a:tc>
                  <a:txBody>
                    <a:bodyPr/>
                    <a:lstStyle/>
                    <a:p>
                      <a:pPr algn="ctr">
                        <a:spcAft>
                          <a:spcPts val="0"/>
                        </a:spcAft>
                      </a:pPr>
                      <a:r>
                        <a:rPr lang="cs-CZ" sz="1600">
                          <a:effectLst/>
                        </a:rPr>
                        <a:t>4</a:t>
                      </a:r>
                      <a:endParaRPr lang="cs-CZ" sz="1600">
                        <a:effectLst/>
                        <a:latin typeface="Calibri"/>
                        <a:ea typeface="Calibri"/>
                        <a:cs typeface="Times New Roman"/>
                      </a:endParaRPr>
                    </a:p>
                  </a:txBody>
                  <a:tcPr marL="49861" marR="49861" marT="0" marB="0" anchor="ctr"/>
                </a:tc>
                <a:extLst>
                  <a:ext uri="{0D108BD9-81ED-4DB2-BD59-A6C34878D82A}">
                    <a16:rowId xmlns:a16="http://schemas.microsoft.com/office/drawing/2014/main" val="10009"/>
                  </a:ext>
                </a:extLst>
              </a:tr>
              <a:tr h="303505">
                <a:tc>
                  <a:txBody>
                    <a:bodyPr/>
                    <a:lstStyle/>
                    <a:p>
                      <a:pPr algn="just">
                        <a:spcAft>
                          <a:spcPts val="0"/>
                        </a:spcAft>
                      </a:pPr>
                      <a:r>
                        <a:rPr lang="cs-CZ" sz="1600">
                          <a:effectLst/>
                        </a:rPr>
                        <a:t>Litva</a:t>
                      </a:r>
                      <a:endParaRPr lang="cs-CZ" sz="1600">
                        <a:effectLst/>
                        <a:latin typeface="Calibri"/>
                        <a:ea typeface="Calibri"/>
                        <a:cs typeface="Times New Roman"/>
                      </a:endParaRPr>
                    </a:p>
                  </a:txBody>
                  <a:tcPr marL="49861" marR="49861" marT="0" marB="0" anchor="b"/>
                </a:tc>
                <a:tc>
                  <a:txBody>
                    <a:bodyPr/>
                    <a:lstStyle/>
                    <a:p>
                      <a:pPr algn="ctr">
                        <a:spcAft>
                          <a:spcPts val="0"/>
                        </a:spcAft>
                      </a:pPr>
                      <a:r>
                        <a:rPr lang="cs-CZ" sz="1600">
                          <a:effectLst/>
                        </a:rPr>
                        <a:t>4</a:t>
                      </a:r>
                      <a:endParaRPr lang="cs-CZ" sz="1600">
                        <a:effectLst/>
                        <a:latin typeface="Calibri"/>
                        <a:ea typeface="Calibri"/>
                        <a:cs typeface="Times New Roman"/>
                      </a:endParaRPr>
                    </a:p>
                  </a:txBody>
                  <a:tcPr marL="49861" marR="49861" marT="0" marB="0" anchor="ctr"/>
                </a:tc>
                <a:tc>
                  <a:txBody>
                    <a:bodyPr/>
                    <a:lstStyle/>
                    <a:p>
                      <a:pPr algn="ctr">
                        <a:spcAft>
                          <a:spcPts val="0"/>
                        </a:spcAft>
                      </a:pPr>
                      <a:r>
                        <a:rPr lang="cs-CZ" sz="1600">
                          <a:effectLst/>
                        </a:rPr>
                        <a:t>4</a:t>
                      </a:r>
                      <a:endParaRPr lang="cs-CZ" sz="1600">
                        <a:effectLst/>
                        <a:latin typeface="Calibri"/>
                        <a:ea typeface="Calibri"/>
                        <a:cs typeface="Times New Roman"/>
                      </a:endParaRPr>
                    </a:p>
                  </a:txBody>
                  <a:tcPr marL="49861" marR="49861" marT="0" marB="0" anchor="ctr"/>
                </a:tc>
                <a:tc>
                  <a:txBody>
                    <a:bodyPr/>
                    <a:lstStyle/>
                    <a:p>
                      <a:pPr algn="just">
                        <a:spcAft>
                          <a:spcPts val="0"/>
                        </a:spcAft>
                      </a:pPr>
                      <a:r>
                        <a:rPr lang="cs-CZ" sz="1600">
                          <a:effectLst/>
                        </a:rPr>
                        <a:t> </a:t>
                      </a:r>
                      <a:endParaRPr lang="cs-CZ" sz="1600">
                        <a:effectLst/>
                        <a:latin typeface="Calibri"/>
                        <a:ea typeface="Calibri"/>
                        <a:cs typeface="Times New Roman"/>
                      </a:endParaRPr>
                    </a:p>
                  </a:txBody>
                  <a:tcPr marL="49861" marR="49861" marT="0" marB="0" anchor="b"/>
                </a:tc>
                <a:tc>
                  <a:txBody>
                    <a:bodyPr/>
                    <a:lstStyle/>
                    <a:p>
                      <a:pPr algn="ctr">
                        <a:spcAft>
                          <a:spcPts val="0"/>
                        </a:spcAft>
                      </a:pPr>
                      <a:r>
                        <a:rPr lang="cs-CZ" sz="1600">
                          <a:effectLst/>
                        </a:rPr>
                        <a:t> </a:t>
                      </a:r>
                      <a:endParaRPr lang="cs-CZ" sz="1600">
                        <a:effectLst/>
                        <a:latin typeface="Calibri"/>
                        <a:ea typeface="Calibri"/>
                        <a:cs typeface="Times New Roman"/>
                      </a:endParaRPr>
                    </a:p>
                  </a:txBody>
                  <a:tcPr marL="49861" marR="49861" marT="0" marB="0" anchor="ctr"/>
                </a:tc>
                <a:tc>
                  <a:txBody>
                    <a:bodyPr/>
                    <a:lstStyle/>
                    <a:p>
                      <a:pPr algn="ctr">
                        <a:spcAft>
                          <a:spcPts val="0"/>
                        </a:spcAft>
                      </a:pPr>
                      <a:r>
                        <a:rPr lang="cs-CZ" sz="1600">
                          <a:effectLst/>
                        </a:rPr>
                        <a:t> </a:t>
                      </a:r>
                      <a:endParaRPr lang="cs-CZ" sz="1600">
                        <a:effectLst/>
                        <a:latin typeface="Calibri"/>
                        <a:ea typeface="Calibri"/>
                        <a:cs typeface="Times New Roman"/>
                      </a:endParaRPr>
                    </a:p>
                  </a:txBody>
                  <a:tcPr marL="49861" marR="49861" marT="0" marB="0" anchor="ctr"/>
                </a:tc>
                <a:extLst>
                  <a:ext uri="{0D108BD9-81ED-4DB2-BD59-A6C34878D82A}">
                    <a16:rowId xmlns:a16="http://schemas.microsoft.com/office/drawing/2014/main" val="10010"/>
                  </a:ext>
                </a:extLst>
              </a:tr>
              <a:tr h="303505">
                <a:tc>
                  <a:txBody>
                    <a:bodyPr/>
                    <a:lstStyle/>
                    <a:p>
                      <a:pPr algn="just">
                        <a:spcAft>
                          <a:spcPts val="0"/>
                        </a:spcAft>
                      </a:pPr>
                      <a:r>
                        <a:rPr lang="cs-CZ" sz="1600">
                          <a:effectLst/>
                        </a:rPr>
                        <a:t>Makedonie</a:t>
                      </a:r>
                      <a:endParaRPr lang="cs-CZ" sz="1600">
                        <a:effectLst/>
                        <a:latin typeface="Calibri"/>
                        <a:ea typeface="Calibri"/>
                        <a:cs typeface="Times New Roman"/>
                      </a:endParaRPr>
                    </a:p>
                  </a:txBody>
                  <a:tcPr marL="49861" marR="49861" marT="0" marB="0" anchor="b"/>
                </a:tc>
                <a:tc>
                  <a:txBody>
                    <a:bodyPr/>
                    <a:lstStyle/>
                    <a:p>
                      <a:pPr algn="ctr">
                        <a:spcAft>
                          <a:spcPts val="0"/>
                        </a:spcAft>
                      </a:pPr>
                      <a:r>
                        <a:rPr lang="cs-CZ" sz="1600">
                          <a:effectLst/>
                        </a:rPr>
                        <a:t>1</a:t>
                      </a:r>
                      <a:endParaRPr lang="cs-CZ" sz="1600">
                        <a:effectLst/>
                        <a:latin typeface="Calibri"/>
                        <a:ea typeface="Calibri"/>
                        <a:cs typeface="Times New Roman"/>
                      </a:endParaRPr>
                    </a:p>
                  </a:txBody>
                  <a:tcPr marL="49861" marR="49861" marT="0" marB="0" anchor="ctr"/>
                </a:tc>
                <a:tc>
                  <a:txBody>
                    <a:bodyPr/>
                    <a:lstStyle/>
                    <a:p>
                      <a:pPr algn="ctr">
                        <a:spcAft>
                          <a:spcPts val="0"/>
                        </a:spcAft>
                      </a:pPr>
                      <a:r>
                        <a:rPr lang="cs-CZ" sz="1600">
                          <a:effectLst/>
                        </a:rPr>
                        <a:t>-</a:t>
                      </a:r>
                      <a:endParaRPr lang="cs-CZ" sz="1600">
                        <a:effectLst/>
                        <a:latin typeface="Calibri"/>
                        <a:ea typeface="Calibri"/>
                        <a:cs typeface="Times New Roman"/>
                      </a:endParaRPr>
                    </a:p>
                  </a:txBody>
                  <a:tcPr marL="49861" marR="49861" marT="0" marB="0" anchor="ctr"/>
                </a:tc>
                <a:tc>
                  <a:txBody>
                    <a:bodyPr/>
                    <a:lstStyle/>
                    <a:p>
                      <a:pPr algn="just">
                        <a:spcAft>
                          <a:spcPts val="0"/>
                        </a:spcAft>
                      </a:pPr>
                      <a:r>
                        <a:rPr lang="cs-CZ" sz="1600">
                          <a:effectLst/>
                        </a:rPr>
                        <a:t>celkem</a:t>
                      </a:r>
                      <a:endParaRPr lang="cs-CZ" sz="1600">
                        <a:effectLst/>
                        <a:latin typeface="Calibri"/>
                        <a:ea typeface="Calibri"/>
                        <a:cs typeface="Times New Roman"/>
                      </a:endParaRPr>
                    </a:p>
                  </a:txBody>
                  <a:tcPr marL="49861" marR="49861" marT="0" marB="0" anchor="b"/>
                </a:tc>
                <a:tc>
                  <a:txBody>
                    <a:bodyPr/>
                    <a:lstStyle/>
                    <a:p>
                      <a:pPr algn="ctr">
                        <a:spcAft>
                          <a:spcPts val="0"/>
                        </a:spcAft>
                      </a:pPr>
                      <a:r>
                        <a:rPr lang="cs-CZ" sz="1600">
                          <a:effectLst/>
                        </a:rPr>
                        <a:t>112</a:t>
                      </a:r>
                      <a:endParaRPr lang="cs-CZ" sz="1600">
                        <a:effectLst/>
                        <a:latin typeface="Calibri"/>
                        <a:ea typeface="Calibri"/>
                        <a:cs typeface="Times New Roman"/>
                      </a:endParaRPr>
                    </a:p>
                  </a:txBody>
                  <a:tcPr marL="49861" marR="49861" marT="0" marB="0" anchor="ctr"/>
                </a:tc>
                <a:tc>
                  <a:txBody>
                    <a:bodyPr/>
                    <a:lstStyle/>
                    <a:p>
                      <a:pPr algn="ctr">
                        <a:spcAft>
                          <a:spcPts val="0"/>
                        </a:spcAft>
                      </a:pPr>
                      <a:r>
                        <a:rPr lang="cs-CZ" sz="1600" dirty="0">
                          <a:effectLst/>
                        </a:rPr>
                        <a:t>82</a:t>
                      </a:r>
                      <a:endParaRPr lang="cs-CZ" sz="1600" dirty="0">
                        <a:effectLst/>
                        <a:latin typeface="Calibri"/>
                        <a:ea typeface="Calibri"/>
                        <a:cs typeface="Times New Roman"/>
                      </a:endParaRPr>
                    </a:p>
                  </a:txBody>
                  <a:tcPr marL="49861" marR="49861" marT="0" marB="0" anchor="ct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53121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0488" y="247127"/>
            <a:ext cx="8963025" cy="636374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5497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40" name="Rectangle 3">
            <a:extLst>
              <a:ext uri="{FF2B5EF4-FFF2-40B4-BE49-F238E27FC236}">
                <a16:creationId xmlns:a16="http://schemas.microsoft.com/office/drawing/2014/main" id="{B7C59F9C-51DD-4306-957B-DC01743F1A98}"/>
              </a:ext>
            </a:extLst>
          </p:cNvPr>
          <p:cNvGraphicFramePr/>
          <p:nvPr>
            <p:extLst>
              <p:ext uri="{D42A27DB-BD31-4B8C-83A1-F6EECF244321}">
                <p14:modId xmlns:p14="http://schemas.microsoft.com/office/powerpoint/2010/main" val="1231335383"/>
              </p:ext>
            </p:extLst>
          </p:nvPr>
        </p:nvGraphicFramePr>
        <p:xfrm>
          <a:off x="457200" y="90872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894535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hrad bouzo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6" y="225368"/>
            <a:ext cx="8687999" cy="65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1411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0488" y="289608"/>
            <a:ext cx="8963025" cy="627878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18548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turistickyatlas.cz/galery/galerie/2E8VWtO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488" y="117360"/>
            <a:ext cx="8736000" cy="655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0927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0488" y="397539"/>
            <a:ext cx="8963025" cy="61998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08856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bitva u sudoměř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4928000" cy="2772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Zobrazit zdrojový obrázek">
            <a:extLst>
              <a:ext uri="{FF2B5EF4-FFF2-40B4-BE49-F238E27FC236}">
                <a16:creationId xmlns:a16="http://schemas.microsoft.com/office/drawing/2014/main" id="{045D10CD-ED40-4A56-A2F7-867B10031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51" y="3069328"/>
            <a:ext cx="4965405" cy="3312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4DCF5AC-1127-4828-B97D-4DB8669082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179512"/>
            <a:ext cx="3361581" cy="475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739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0488" y="267933"/>
            <a:ext cx="8963025" cy="6322134"/>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41244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0488" y="300069"/>
            <a:ext cx="8963025" cy="625786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049455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63" name="Rectangle 1"/>
          <p:cNvSpPr>
            <a:spLocks noChangeArrowheads="1"/>
          </p:cNvSpPr>
          <p:nvPr/>
        </p:nvSpPr>
        <p:spPr bwMode="auto">
          <a:xfrm>
            <a:off x="457200" y="274638"/>
            <a:ext cx="8229600" cy="1143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spcAft>
                <a:spcPts val="600"/>
              </a:spcAft>
              <a:buNone/>
            </a:pPr>
            <a:r>
              <a:rPr lang="cs-CZ" altLang="cs-CZ" sz="3700" b="1" i="1" kern="1200" dirty="0">
                <a:latin typeface="+mj-lt"/>
                <a:ea typeface="+mj-ea"/>
                <a:cs typeface="+mj-cs"/>
              </a:rPr>
              <a:t>Nejslavnější galerie světa (2013)</a:t>
            </a:r>
            <a:endParaRPr lang="cs-CZ" altLang="cs-CZ" sz="3700" kern="1200" dirty="0">
              <a:latin typeface="+mj-lt"/>
              <a:ea typeface="+mj-ea"/>
              <a:cs typeface="+mj-cs"/>
            </a:endParaRPr>
          </a:p>
        </p:txBody>
      </p:sp>
      <p:graphicFrame>
        <p:nvGraphicFramePr>
          <p:cNvPr id="4" name="Tabulka 3"/>
          <p:cNvGraphicFramePr>
            <a:graphicFrameLocks noGrp="1"/>
          </p:cNvGraphicFramePr>
          <p:nvPr>
            <p:extLst>
              <p:ext uri="{D42A27DB-BD31-4B8C-83A1-F6EECF244321}">
                <p14:modId xmlns:p14="http://schemas.microsoft.com/office/powerpoint/2010/main" val="2052803037"/>
              </p:ext>
            </p:extLst>
          </p:nvPr>
        </p:nvGraphicFramePr>
        <p:xfrm>
          <a:off x="457200" y="1795621"/>
          <a:ext cx="8229603" cy="4135124"/>
        </p:xfrm>
        <a:graphic>
          <a:graphicData uri="http://schemas.openxmlformats.org/drawingml/2006/table">
            <a:tbl>
              <a:tblPr firstRow="1" bandRow="1">
                <a:tableStyleId>{5C22544A-7EE6-4342-B048-85BDC9FD1C3A}</a:tableStyleId>
              </a:tblPr>
              <a:tblGrid>
                <a:gridCol w="2903556">
                  <a:extLst>
                    <a:ext uri="{9D8B030D-6E8A-4147-A177-3AD203B41FA5}">
                      <a16:colId xmlns:a16="http://schemas.microsoft.com/office/drawing/2014/main" val="20000"/>
                    </a:ext>
                  </a:extLst>
                </a:gridCol>
                <a:gridCol w="1040870">
                  <a:extLst>
                    <a:ext uri="{9D8B030D-6E8A-4147-A177-3AD203B41FA5}">
                      <a16:colId xmlns:a16="http://schemas.microsoft.com/office/drawing/2014/main" val="20001"/>
                    </a:ext>
                  </a:extLst>
                </a:gridCol>
                <a:gridCol w="2809513">
                  <a:extLst>
                    <a:ext uri="{9D8B030D-6E8A-4147-A177-3AD203B41FA5}">
                      <a16:colId xmlns:a16="http://schemas.microsoft.com/office/drawing/2014/main" val="20002"/>
                    </a:ext>
                  </a:extLst>
                </a:gridCol>
                <a:gridCol w="1475664">
                  <a:extLst>
                    <a:ext uri="{9D8B030D-6E8A-4147-A177-3AD203B41FA5}">
                      <a16:colId xmlns:a16="http://schemas.microsoft.com/office/drawing/2014/main" val="20003"/>
                    </a:ext>
                  </a:extLst>
                </a:gridCol>
              </a:tblGrid>
              <a:tr h="263261">
                <a:tc>
                  <a:txBody>
                    <a:bodyPr/>
                    <a:lstStyle/>
                    <a:p>
                      <a:pPr algn="ctr">
                        <a:spcAft>
                          <a:spcPts val="0"/>
                        </a:spcAft>
                      </a:pPr>
                      <a:r>
                        <a:rPr lang="cs-CZ" sz="1500" b="1">
                          <a:effectLst/>
                        </a:rPr>
                        <a:t>galerie</a:t>
                      </a:r>
                      <a:endParaRPr lang="cs-CZ" sz="1500" b="1">
                        <a:effectLst/>
                        <a:latin typeface="Calibri"/>
                        <a:ea typeface="Calibri"/>
                        <a:cs typeface="Times New Roman"/>
                      </a:endParaRPr>
                    </a:p>
                  </a:txBody>
                  <a:tcPr marL="46816" marR="46816" marT="0" marB="0" anchor="ctr"/>
                </a:tc>
                <a:tc>
                  <a:txBody>
                    <a:bodyPr/>
                    <a:lstStyle/>
                    <a:p>
                      <a:pPr algn="ctr">
                        <a:spcAft>
                          <a:spcPts val="0"/>
                        </a:spcAft>
                      </a:pPr>
                      <a:r>
                        <a:rPr lang="cs-CZ" sz="1500" b="1">
                          <a:effectLst/>
                        </a:rPr>
                        <a:t>sídlo</a:t>
                      </a:r>
                      <a:endParaRPr lang="cs-CZ" sz="1500" b="1">
                        <a:effectLst/>
                        <a:latin typeface="Calibri"/>
                        <a:ea typeface="Calibri"/>
                        <a:cs typeface="Times New Roman"/>
                      </a:endParaRPr>
                    </a:p>
                  </a:txBody>
                  <a:tcPr marL="46816" marR="46816" marT="0" marB="0" anchor="ctr"/>
                </a:tc>
                <a:tc>
                  <a:txBody>
                    <a:bodyPr/>
                    <a:lstStyle/>
                    <a:p>
                      <a:pPr algn="ctr">
                        <a:spcAft>
                          <a:spcPts val="0"/>
                        </a:spcAft>
                      </a:pPr>
                      <a:r>
                        <a:rPr lang="cs-CZ" sz="1500" b="1">
                          <a:effectLst/>
                        </a:rPr>
                        <a:t>galerie</a:t>
                      </a:r>
                      <a:endParaRPr lang="cs-CZ" sz="1500" b="1">
                        <a:effectLst/>
                        <a:latin typeface="Calibri"/>
                        <a:ea typeface="Calibri"/>
                        <a:cs typeface="Times New Roman"/>
                      </a:endParaRPr>
                    </a:p>
                  </a:txBody>
                  <a:tcPr marL="46816" marR="46816" marT="0" marB="0" anchor="ctr"/>
                </a:tc>
                <a:tc>
                  <a:txBody>
                    <a:bodyPr/>
                    <a:lstStyle/>
                    <a:p>
                      <a:pPr algn="ctr">
                        <a:spcAft>
                          <a:spcPts val="0"/>
                        </a:spcAft>
                      </a:pPr>
                      <a:r>
                        <a:rPr lang="cs-CZ" sz="1500" b="1">
                          <a:effectLst/>
                        </a:rPr>
                        <a:t>sídlo</a:t>
                      </a:r>
                      <a:endParaRPr lang="cs-CZ" sz="1500" b="1">
                        <a:effectLst/>
                        <a:latin typeface="Calibri"/>
                        <a:ea typeface="Calibri"/>
                        <a:cs typeface="Times New Roman"/>
                      </a:endParaRPr>
                    </a:p>
                  </a:txBody>
                  <a:tcPr marL="46816" marR="46816" marT="0" marB="0" anchor="ctr"/>
                </a:tc>
                <a:extLst>
                  <a:ext uri="{0D108BD9-81ED-4DB2-BD59-A6C34878D82A}">
                    <a16:rowId xmlns:a16="http://schemas.microsoft.com/office/drawing/2014/main" val="10000"/>
                  </a:ext>
                </a:extLst>
              </a:tr>
              <a:tr h="263261">
                <a:tc>
                  <a:txBody>
                    <a:bodyPr/>
                    <a:lstStyle/>
                    <a:p>
                      <a:pPr algn="just">
                        <a:spcAft>
                          <a:spcPts val="0"/>
                        </a:spcAft>
                      </a:pPr>
                      <a:r>
                        <a:rPr lang="cs-CZ" sz="1500">
                          <a:effectLst/>
                        </a:rPr>
                        <a:t>Musée du Louvre</a:t>
                      </a:r>
                      <a:endParaRPr lang="cs-CZ" sz="1500">
                        <a:effectLst/>
                        <a:latin typeface="Calibri"/>
                        <a:ea typeface="Calibri"/>
                        <a:cs typeface="Times New Roman"/>
                      </a:endParaRPr>
                    </a:p>
                  </a:txBody>
                  <a:tcPr marL="46816" marR="46816" marT="0" marB="0" anchor="b"/>
                </a:tc>
                <a:tc>
                  <a:txBody>
                    <a:bodyPr/>
                    <a:lstStyle/>
                    <a:p>
                      <a:pPr algn="ctr">
                        <a:spcAft>
                          <a:spcPts val="0"/>
                        </a:spcAft>
                      </a:pPr>
                      <a:r>
                        <a:rPr lang="cs-CZ" sz="1500">
                          <a:effectLst/>
                        </a:rPr>
                        <a:t>Paříž</a:t>
                      </a:r>
                      <a:endParaRPr lang="cs-CZ" sz="1500">
                        <a:effectLst/>
                        <a:latin typeface="Calibri"/>
                        <a:ea typeface="Calibri"/>
                        <a:cs typeface="Times New Roman"/>
                      </a:endParaRPr>
                    </a:p>
                  </a:txBody>
                  <a:tcPr marL="46816" marR="46816" marT="0" marB="0" anchor="ctr"/>
                </a:tc>
                <a:tc>
                  <a:txBody>
                    <a:bodyPr/>
                    <a:lstStyle/>
                    <a:p>
                      <a:pPr algn="just">
                        <a:spcAft>
                          <a:spcPts val="0"/>
                        </a:spcAft>
                      </a:pPr>
                      <a:r>
                        <a:rPr lang="cs-CZ" sz="1500">
                          <a:effectLst/>
                        </a:rPr>
                        <a:t>The British Museum</a:t>
                      </a:r>
                      <a:endParaRPr lang="cs-CZ" sz="1500">
                        <a:effectLst/>
                        <a:latin typeface="Calibri"/>
                        <a:ea typeface="Calibri"/>
                        <a:cs typeface="Times New Roman"/>
                      </a:endParaRPr>
                    </a:p>
                  </a:txBody>
                  <a:tcPr marL="46816" marR="46816" marT="0" marB="0"/>
                </a:tc>
                <a:tc>
                  <a:txBody>
                    <a:bodyPr/>
                    <a:lstStyle/>
                    <a:p>
                      <a:pPr algn="ctr">
                        <a:spcAft>
                          <a:spcPts val="0"/>
                        </a:spcAft>
                      </a:pPr>
                      <a:r>
                        <a:rPr lang="cs-CZ" sz="1500">
                          <a:effectLst/>
                        </a:rPr>
                        <a:t>Londýn</a:t>
                      </a:r>
                      <a:endParaRPr lang="cs-CZ" sz="1500">
                        <a:effectLst/>
                        <a:latin typeface="Calibri"/>
                        <a:ea typeface="Calibri"/>
                        <a:cs typeface="Times New Roman"/>
                      </a:endParaRPr>
                    </a:p>
                  </a:txBody>
                  <a:tcPr marL="46816" marR="46816" marT="0" marB="0" anchor="ctr"/>
                </a:tc>
                <a:extLst>
                  <a:ext uri="{0D108BD9-81ED-4DB2-BD59-A6C34878D82A}">
                    <a16:rowId xmlns:a16="http://schemas.microsoft.com/office/drawing/2014/main" val="10001"/>
                  </a:ext>
                </a:extLst>
              </a:tr>
              <a:tr h="263261">
                <a:tc>
                  <a:txBody>
                    <a:bodyPr/>
                    <a:lstStyle/>
                    <a:p>
                      <a:pPr algn="just">
                        <a:spcAft>
                          <a:spcPts val="0"/>
                        </a:spcAft>
                      </a:pPr>
                      <a:r>
                        <a:rPr lang="cs-CZ" sz="1500" err="1">
                          <a:effectLst/>
                        </a:rPr>
                        <a:t>Museo</a:t>
                      </a:r>
                      <a:r>
                        <a:rPr lang="cs-CZ" sz="1500">
                          <a:effectLst/>
                        </a:rPr>
                        <a:t> </a:t>
                      </a:r>
                      <a:r>
                        <a:rPr lang="cs-CZ" sz="1500" err="1">
                          <a:effectLst/>
                        </a:rPr>
                        <a:t>Nacional</a:t>
                      </a:r>
                      <a:r>
                        <a:rPr lang="cs-CZ" sz="1500">
                          <a:effectLst/>
                        </a:rPr>
                        <a:t> </a:t>
                      </a:r>
                      <a:r>
                        <a:rPr lang="cs-CZ" sz="1500" err="1">
                          <a:effectLst/>
                        </a:rPr>
                        <a:t>del</a:t>
                      </a:r>
                      <a:r>
                        <a:rPr lang="cs-CZ" sz="1500">
                          <a:effectLst/>
                        </a:rPr>
                        <a:t> </a:t>
                      </a:r>
                      <a:r>
                        <a:rPr lang="cs-CZ" sz="1500" err="1">
                          <a:effectLst/>
                        </a:rPr>
                        <a:t>Prado</a:t>
                      </a:r>
                      <a:endParaRPr lang="cs-CZ" sz="1500">
                        <a:effectLst/>
                        <a:latin typeface="Calibri"/>
                        <a:ea typeface="Calibri"/>
                        <a:cs typeface="Times New Roman"/>
                      </a:endParaRPr>
                    </a:p>
                  </a:txBody>
                  <a:tcPr marL="46816" marR="46816" marT="0" marB="0" anchor="b"/>
                </a:tc>
                <a:tc>
                  <a:txBody>
                    <a:bodyPr/>
                    <a:lstStyle/>
                    <a:p>
                      <a:pPr algn="ctr">
                        <a:spcAft>
                          <a:spcPts val="0"/>
                        </a:spcAft>
                      </a:pPr>
                      <a:r>
                        <a:rPr lang="cs-CZ" sz="1500">
                          <a:effectLst/>
                        </a:rPr>
                        <a:t>Madrid</a:t>
                      </a:r>
                      <a:endParaRPr lang="cs-CZ" sz="1500">
                        <a:effectLst/>
                        <a:latin typeface="Calibri"/>
                        <a:ea typeface="Calibri"/>
                        <a:cs typeface="Times New Roman"/>
                      </a:endParaRPr>
                    </a:p>
                  </a:txBody>
                  <a:tcPr marL="46816" marR="46816" marT="0" marB="0" anchor="ctr"/>
                </a:tc>
                <a:tc>
                  <a:txBody>
                    <a:bodyPr/>
                    <a:lstStyle/>
                    <a:p>
                      <a:pPr algn="just">
                        <a:spcAft>
                          <a:spcPts val="0"/>
                        </a:spcAft>
                      </a:pPr>
                      <a:r>
                        <a:rPr lang="cs-CZ" sz="1500">
                          <a:effectLst/>
                        </a:rPr>
                        <a:t>Akropolis Museum</a:t>
                      </a:r>
                      <a:endParaRPr lang="cs-CZ" sz="1500">
                        <a:effectLst/>
                        <a:latin typeface="Calibri"/>
                        <a:ea typeface="Calibri"/>
                        <a:cs typeface="Times New Roman"/>
                      </a:endParaRPr>
                    </a:p>
                  </a:txBody>
                  <a:tcPr marL="46816" marR="46816" marT="0" marB="0"/>
                </a:tc>
                <a:tc>
                  <a:txBody>
                    <a:bodyPr/>
                    <a:lstStyle/>
                    <a:p>
                      <a:pPr algn="ctr">
                        <a:spcAft>
                          <a:spcPts val="0"/>
                        </a:spcAft>
                      </a:pPr>
                      <a:r>
                        <a:rPr lang="cs-CZ" sz="1500">
                          <a:effectLst/>
                        </a:rPr>
                        <a:t>Atény</a:t>
                      </a:r>
                      <a:endParaRPr lang="cs-CZ" sz="1500">
                        <a:effectLst/>
                        <a:latin typeface="Calibri"/>
                        <a:ea typeface="Calibri"/>
                        <a:cs typeface="Times New Roman"/>
                      </a:endParaRPr>
                    </a:p>
                  </a:txBody>
                  <a:tcPr marL="46816" marR="46816" marT="0" marB="0" anchor="ctr"/>
                </a:tc>
                <a:extLst>
                  <a:ext uri="{0D108BD9-81ED-4DB2-BD59-A6C34878D82A}">
                    <a16:rowId xmlns:a16="http://schemas.microsoft.com/office/drawing/2014/main" val="10002"/>
                  </a:ext>
                </a:extLst>
              </a:tr>
              <a:tr h="487996">
                <a:tc>
                  <a:txBody>
                    <a:bodyPr/>
                    <a:lstStyle/>
                    <a:p>
                      <a:pPr algn="just">
                        <a:spcAft>
                          <a:spcPts val="0"/>
                        </a:spcAft>
                      </a:pPr>
                      <a:r>
                        <a:rPr lang="cs-CZ" sz="1500">
                          <a:effectLst/>
                        </a:rPr>
                        <a:t>The Museum of Modern Art</a:t>
                      </a:r>
                      <a:endParaRPr lang="cs-CZ" sz="1500">
                        <a:effectLst/>
                        <a:latin typeface="Calibri"/>
                        <a:ea typeface="Calibri"/>
                        <a:cs typeface="Times New Roman"/>
                      </a:endParaRPr>
                    </a:p>
                  </a:txBody>
                  <a:tcPr marL="46816" marR="46816" marT="0" marB="0" anchor="b"/>
                </a:tc>
                <a:tc>
                  <a:txBody>
                    <a:bodyPr/>
                    <a:lstStyle/>
                    <a:p>
                      <a:pPr algn="ctr">
                        <a:spcAft>
                          <a:spcPts val="0"/>
                        </a:spcAft>
                      </a:pPr>
                      <a:r>
                        <a:rPr lang="cs-CZ" sz="1500">
                          <a:effectLst/>
                        </a:rPr>
                        <a:t>New York</a:t>
                      </a:r>
                      <a:endParaRPr lang="cs-CZ" sz="1500">
                        <a:effectLst/>
                        <a:latin typeface="Calibri"/>
                        <a:ea typeface="Calibri"/>
                        <a:cs typeface="Times New Roman"/>
                      </a:endParaRPr>
                    </a:p>
                  </a:txBody>
                  <a:tcPr marL="46816" marR="46816" marT="0" marB="0" anchor="ctr"/>
                </a:tc>
                <a:tc>
                  <a:txBody>
                    <a:bodyPr/>
                    <a:lstStyle/>
                    <a:p>
                      <a:pPr algn="just">
                        <a:spcAft>
                          <a:spcPts val="0"/>
                        </a:spcAft>
                      </a:pPr>
                      <a:r>
                        <a:rPr lang="cs-CZ" sz="1500" err="1">
                          <a:effectLst/>
                        </a:rPr>
                        <a:t>The</a:t>
                      </a:r>
                      <a:r>
                        <a:rPr lang="cs-CZ" sz="1500">
                          <a:effectLst/>
                        </a:rPr>
                        <a:t> Museum </a:t>
                      </a:r>
                      <a:r>
                        <a:rPr lang="cs-CZ" sz="1500" err="1">
                          <a:effectLst/>
                        </a:rPr>
                        <a:t>of</a:t>
                      </a:r>
                      <a:r>
                        <a:rPr lang="cs-CZ" sz="1500">
                          <a:effectLst/>
                        </a:rPr>
                        <a:t> </a:t>
                      </a:r>
                      <a:r>
                        <a:rPr lang="cs-CZ" sz="1500" err="1">
                          <a:effectLst/>
                        </a:rPr>
                        <a:t>Egyptian</a:t>
                      </a:r>
                      <a:r>
                        <a:rPr lang="cs-CZ" sz="1500">
                          <a:effectLst/>
                        </a:rPr>
                        <a:t> </a:t>
                      </a:r>
                      <a:r>
                        <a:rPr lang="cs-CZ" sz="1500" err="1">
                          <a:effectLst/>
                        </a:rPr>
                        <a:t>Antiqiuties</a:t>
                      </a:r>
                      <a:endParaRPr lang="cs-CZ" sz="1500">
                        <a:effectLst/>
                        <a:latin typeface="Calibri"/>
                        <a:ea typeface="Calibri"/>
                        <a:cs typeface="Times New Roman"/>
                      </a:endParaRPr>
                    </a:p>
                  </a:txBody>
                  <a:tcPr marL="46816" marR="46816" marT="0" marB="0"/>
                </a:tc>
                <a:tc>
                  <a:txBody>
                    <a:bodyPr/>
                    <a:lstStyle/>
                    <a:p>
                      <a:pPr algn="ctr">
                        <a:spcAft>
                          <a:spcPts val="0"/>
                        </a:spcAft>
                      </a:pPr>
                      <a:r>
                        <a:rPr lang="cs-CZ" sz="1500">
                          <a:effectLst/>
                        </a:rPr>
                        <a:t>Káhira</a:t>
                      </a:r>
                      <a:endParaRPr lang="cs-CZ" sz="1500">
                        <a:effectLst/>
                        <a:latin typeface="Calibri"/>
                        <a:ea typeface="Calibri"/>
                        <a:cs typeface="Times New Roman"/>
                      </a:endParaRPr>
                    </a:p>
                  </a:txBody>
                  <a:tcPr marL="46816" marR="46816" marT="0" marB="0" anchor="ctr"/>
                </a:tc>
                <a:extLst>
                  <a:ext uri="{0D108BD9-81ED-4DB2-BD59-A6C34878D82A}">
                    <a16:rowId xmlns:a16="http://schemas.microsoft.com/office/drawing/2014/main" val="10003"/>
                  </a:ext>
                </a:extLst>
              </a:tr>
              <a:tr h="263261">
                <a:tc>
                  <a:txBody>
                    <a:bodyPr/>
                    <a:lstStyle/>
                    <a:p>
                      <a:pPr algn="just">
                        <a:spcAft>
                          <a:spcPts val="0"/>
                        </a:spcAft>
                      </a:pPr>
                      <a:r>
                        <a:rPr lang="cs-CZ" sz="1500">
                          <a:effectLst/>
                        </a:rPr>
                        <a:t>Pinacoteca di Brera</a:t>
                      </a:r>
                      <a:endParaRPr lang="cs-CZ" sz="1500">
                        <a:effectLst/>
                        <a:latin typeface="Calibri"/>
                        <a:ea typeface="Calibri"/>
                        <a:cs typeface="Times New Roman"/>
                      </a:endParaRPr>
                    </a:p>
                  </a:txBody>
                  <a:tcPr marL="46816" marR="46816" marT="0" marB="0" anchor="b"/>
                </a:tc>
                <a:tc>
                  <a:txBody>
                    <a:bodyPr/>
                    <a:lstStyle/>
                    <a:p>
                      <a:pPr algn="ctr">
                        <a:spcAft>
                          <a:spcPts val="0"/>
                        </a:spcAft>
                      </a:pPr>
                      <a:r>
                        <a:rPr lang="cs-CZ" sz="1500">
                          <a:effectLst/>
                        </a:rPr>
                        <a:t>Milán</a:t>
                      </a:r>
                      <a:endParaRPr lang="cs-CZ" sz="1500">
                        <a:effectLst/>
                        <a:latin typeface="Calibri"/>
                        <a:ea typeface="Calibri"/>
                        <a:cs typeface="Times New Roman"/>
                      </a:endParaRPr>
                    </a:p>
                  </a:txBody>
                  <a:tcPr marL="46816" marR="46816" marT="0" marB="0" anchor="ctr"/>
                </a:tc>
                <a:tc>
                  <a:txBody>
                    <a:bodyPr/>
                    <a:lstStyle/>
                    <a:p>
                      <a:pPr algn="just">
                        <a:spcAft>
                          <a:spcPts val="0"/>
                        </a:spcAft>
                      </a:pPr>
                      <a:r>
                        <a:rPr lang="cs-CZ" sz="1500" err="1">
                          <a:effectLst/>
                        </a:rPr>
                        <a:t>Rijksmuseum</a:t>
                      </a:r>
                      <a:endParaRPr lang="cs-CZ" sz="1500">
                        <a:effectLst/>
                        <a:latin typeface="Calibri"/>
                        <a:ea typeface="Calibri"/>
                        <a:cs typeface="Times New Roman"/>
                      </a:endParaRPr>
                    </a:p>
                  </a:txBody>
                  <a:tcPr marL="46816" marR="46816" marT="0" marB="0"/>
                </a:tc>
                <a:tc>
                  <a:txBody>
                    <a:bodyPr/>
                    <a:lstStyle/>
                    <a:p>
                      <a:pPr algn="ctr">
                        <a:spcAft>
                          <a:spcPts val="0"/>
                        </a:spcAft>
                      </a:pPr>
                      <a:r>
                        <a:rPr lang="cs-CZ" sz="1500">
                          <a:effectLst/>
                        </a:rPr>
                        <a:t>Amsterdam</a:t>
                      </a:r>
                      <a:endParaRPr lang="cs-CZ" sz="1500">
                        <a:effectLst/>
                        <a:latin typeface="Calibri"/>
                        <a:ea typeface="Calibri"/>
                        <a:cs typeface="Times New Roman"/>
                      </a:endParaRPr>
                    </a:p>
                  </a:txBody>
                  <a:tcPr marL="46816" marR="46816" marT="0" marB="0" anchor="ctr"/>
                </a:tc>
                <a:extLst>
                  <a:ext uri="{0D108BD9-81ED-4DB2-BD59-A6C34878D82A}">
                    <a16:rowId xmlns:a16="http://schemas.microsoft.com/office/drawing/2014/main" val="10004"/>
                  </a:ext>
                </a:extLst>
              </a:tr>
              <a:tr h="263261">
                <a:tc>
                  <a:txBody>
                    <a:bodyPr/>
                    <a:lstStyle/>
                    <a:p>
                      <a:pPr algn="just">
                        <a:spcAft>
                          <a:spcPts val="0"/>
                        </a:spcAft>
                      </a:pPr>
                      <a:r>
                        <a:rPr lang="cs-CZ" sz="1500" err="1">
                          <a:effectLst/>
                        </a:rPr>
                        <a:t>Kunsthistorisches</a:t>
                      </a:r>
                      <a:r>
                        <a:rPr lang="cs-CZ" sz="1500">
                          <a:effectLst/>
                        </a:rPr>
                        <a:t> Museum</a:t>
                      </a:r>
                      <a:endParaRPr lang="cs-CZ" sz="1500">
                        <a:effectLst/>
                        <a:latin typeface="Calibri"/>
                        <a:ea typeface="Calibri"/>
                        <a:cs typeface="Times New Roman"/>
                      </a:endParaRPr>
                    </a:p>
                  </a:txBody>
                  <a:tcPr marL="46816" marR="46816" marT="0" marB="0" anchor="b"/>
                </a:tc>
                <a:tc>
                  <a:txBody>
                    <a:bodyPr/>
                    <a:lstStyle/>
                    <a:p>
                      <a:pPr algn="ctr">
                        <a:spcAft>
                          <a:spcPts val="0"/>
                        </a:spcAft>
                      </a:pPr>
                      <a:r>
                        <a:rPr lang="cs-CZ" sz="1500">
                          <a:effectLst/>
                        </a:rPr>
                        <a:t>Vídeň</a:t>
                      </a:r>
                      <a:endParaRPr lang="cs-CZ" sz="1500">
                        <a:effectLst/>
                        <a:latin typeface="Calibri"/>
                        <a:ea typeface="Calibri"/>
                        <a:cs typeface="Times New Roman"/>
                      </a:endParaRPr>
                    </a:p>
                  </a:txBody>
                  <a:tcPr marL="46816" marR="46816" marT="0" marB="0" anchor="ctr"/>
                </a:tc>
                <a:tc>
                  <a:txBody>
                    <a:bodyPr/>
                    <a:lstStyle/>
                    <a:p>
                      <a:pPr algn="just">
                        <a:spcAft>
                          <a:spcPts val="0"/>
                        </a:spcAft>
                      </a:pPr>
                      <a:r>
                        <a:rPr lang="cs-CZ" sz="1500" err="1">
                          <a:effectLst/>
                        </a:rPr>
                        <a:t>Treťjakovská</a:t>
                      </a:r>
                      <a:r>
                        <a:rPr lang="cs-CZ" sz="1500">
                          <a:effectLst/>
                        </a:rPr>
                        <a:t> galerie</a:t>
                      </a:r>
                      <a:endParaRPr lang="cs-CZ" sz="1500">
                        <a:effectLst/>
                        <a:latin typeface="Calibri"/>
                        <a:ea typeface="Calibri"/>
                        <a:cs typeface="Times New Roman"/>
                      </a:endParaRPr>
                    </a:p>
                  </a:txBody>
                  <a:tcPr marL="46816" marR="46816" marT="0" marB="0"/>
                </a:tc>
                <a:tc>
                  <a:txBody>
                    <a:bodyPr/>
                    <a:lstStyle/>
                    <a:p>
                      <a:pPr algn="ctr">
                        <a:spcAft>
                          <a:spcPts val="0"/>
                        </a:spcAft>
                      </a:pPr>
                      <a:r>
                        <a:rPr lang="cs-CZ" sz="1500">
                          <a:effectLst/>
                        </a:rPr>
                        <a:t>Moskva</a:t>
                      </a:r>
                      <a:endParaRPr lang="cs-CZ" sz="1500">
                        <a:effectLst/>
                        <a:latin typeface="Calibri"/>
                        <a:ea typeface="Calibri"/>
                        <a:cs typeface="Times New Roman"/>
                      </a:endParaRPr>
                    </a:p>
                  </a:txBody>
                  <a:tcPr marL="46816" marR="46816" marT="0" marB="0" anchor="ctr"/>
                </a:tc>
                <a:extLst>
                  <a:ext uri="{0D108BD9-81ED-4DB2-BD59-A6C34878D82A}">
                    <a16:rowId xmlns:a16="http://schemas.microsoft.com/office/drawing/2014/main" val="10005"/>
                  </a:ext>
                </a:extLst>
              </a:tr>
              <a:tr h="487996">
                <a:tc>
                  <a:txBody>
                    <a:bodyPr/>
                    <a:lstStyle/>
                    <a:p>
                      <a:pPr algn="just">
                        <a:spcAft>
                          <a:spcPts val="0"/>
                        </a:spcAft>
                      </a:pPr>
                      <a:r>
                        <a:rPr lang="cs-CZ" sz="1500">
                          <a:effectLst/>
                        </a:rPr>
                        <a:t>Gosudarstvennyj Ermitáž</a:t>
                      </a:r>
                      <a:endParaRPr lang="cs-CZ" sz="1500">
                        <a:effectLst/>
                        <a:latin typeface="Calibri"/>
                        <a:ea typeface="Calibri"/>
                        <a:cs typeface="Times New Roman"/>
                      </a:endParaRPr>
                    </a:p>
                  </a:txBody>
                  <a:tcPr marL="46816" marR="46816" marT="0" marB="0" anchor="b"/>
                </a:tc>
                <a:tc>
                  <a:txBody>
                    <a:bodyPr/>
                    <a:lstStyle/>
                    <a:p>
                      <a:pPr algn="ctr">
                        <a:spcAft>
                          <a:spcPts val="0"/>
                        </a:spcAft>
                      </a:pPr>
                      <a:r>
                        <a:rPr lang="cs-CZ" sz="1500">
                          <a:effectLst/>
                        </a:rPr>
                        <a:t>Petrohrad</a:t>
                      </a:r>
                      <a:endParaRPr lang="cs-CZ" sz="1500">
                        <a:effectLst/>
                        <a:latin typeface="Calibri"/>
                        <a:ea typeface="Calibri"/>
                        <a:cs typeface="Times New Roman"/>
                      </a:endParaRPr>
                    </a:p>
                  </a:txBody>
                  <a:tcPr marL="46816" marR="46816" marT="0" marB="0" anchor="ctr"/>
                </a:tc>
                <a:tc>
                  <a:txBody>
                    <a:bodyPr/>
                    <a:lstStyle/>
                    <a:p>
                      <a:pPr algn="just">
                        <a:spcAft>
                          <a:spcPts val="0"/>
                        </a:spcAft>
                      </a:pPr>
                      <a:r>
                        <a:rPr lang="cs-CZ" sz="1500" err="1">
                          <a:effectLst/>
                        </a:rPr>
                        <a:t>Koninklijk</a:t>
                      </a:r>
                      <a:r>
                        <a:rPr lang="cs-CZ" sz="1500">
                          <a:effectLst/>
                        </a:rPr>
                        <a:t> Museum </a:t>
                      </a:r>
                      <a:r>
                        <a:rPr lang="cs-CZ" sz="1500" baseline="-25000" err="1">
                          <a:effectLst/>
                        </a:rPr>
                        <a:t>voor</a:t>
                      </a:r>
                      <a:r>
                        <a:rPr lang="cs-CZ" sz="1500" baseline="-25000">
                          <a:effectLst/>
                        </a:rPr>
                        <a:t> </a:t>
                      </a:r>
                      <a:r>
                        <a:rPr lang="cs-CZ" sz="1500" baseline="-25000" err="1">
                          <a:effectLst/>
                        </a:rPr>
                        <a:t>Schone</a:t>
                      </a:r>
                      <a:r>
                        <a:rPr lang="cs-CZ" sz="1500" baseline="-25000">
                          <a:effectLst/>
                        </a:rPr>
                        <a:t> </a:t>
                      </a:r>
                      <a:r>
                        <a:rPr lang="cs-CZ" sz="1500" baseline="-25000" err="1">
                          <a:effectLst/>
                        </a:rPr>
                        <a:t>Kunsten</a:t>
                      </a:r>
                      <a:endParaRPr lang="cs-CZ" sz="1500">
                        <a:effectLst/>
                        <a:latin typeface="Calibri"/>
                        <a:ea typeface="Calibri"/>
                        <a:cs typeface="Times New Roman"/>
                      </a:endParaRPr>
                    </a:p>
                  </a:txBody>
                  <a:tcPr marL="46816" marR="46816" marT="0" marB="0"/>
                </a:tc>
                <a:tc>
                  <a:txBody>
                    <a:bodyPr/>
                    <a:lstStyle/>
                    <a:p>
                      <a:pPr algn="ctr">
                        <a:spcAft>
                          <a:spcPts val="0"/>
                        </a:spcAft>
                      </a:pPr>
                      <a:r>
                        <a:rPr lang="cs-CZ" sz="1500">
                          <a:effectLst/>
                        </a:rPr>
                        <a:t>Antverpy</a:t>
                      </a:r>
                      <a:endParaRPr lang="cs-CZ" sz="1500">
                        <a:effectLst/>
                        <a:latin typeface="Calibri"/>
                        <a:ea typeface="Calibri"/>
                        <a:cs typeface="Times New Roman"/>
                      </a:endParaRPr>
                    </a:p>
                  </a:txBody>
                  <a:tcPr marL="46816" marR="46816" marT="0" marB="0" anchor="ctr"/>
                </a:tc>
                <a:extLst>
                  <a:ext uri="{0D108BD9-81ED-4DB2-BD59-A6C34878D82A}">
                    <a16:rowId xmlns:a16="http://schemas.microsoft.com/office/drawing/2014/main" val="10006"/>
                  </a:ext>
                </a:extLst>
              </a:tr>
              <a:tr h="263261">
                <a:tc>
                  <a:txBody>
                    <a:bodyPr/>
                    <a:lstStyle/>
                    <a:p>
                      <a:pPr algn="just">
                        <a:spcAft>
                          <a:spcPts val="0"/>
                        </a:spcAft>
                      </a:pPr>
                      <a:r>
                        <a:rPr lang="cs-CZ" sz="1500">
                          <a:effectLst/>
                        </a:rPr>
                        <a:t>Groeninge Museum</a:t>
                      </a:r>
                      <a:endParaRPr lang="cs-CZ" sz="1500">
                        <a:effectLst/>
                        <a:latin typeface="Calibri"/>
                        <a:ea typeface="Calibri"/>
                        <a:cs typeface="Times New Roman"/>
                      </a:endParaRPr>
                    </a:p>
                  </a:txBody>
                  <a:tcPr marL="46816" marR="46816" marT="0" marB="0" anchor="b"/>
                </a:tc>
                <a:tc>
                  <a:txBody>
                    <a:bodyPr/>
                    <a:lstStyle/>
                    <a:p>
                      <a:pPr algn="ctr">
                        <a:spcAft>
                          <a:spcPts val="0"/>
                        </a:spcAft>
                      </a:pPr>
                      <a:r>
                        <a:rPr lang="cs-CZ" sz="1500">
                          <a:effectLst/>
                        </a:rPr>
                        <a:t>Bruggy</a:t>
                      </a:r>
                      <a:endParaRPr lang="cs-CZ" sz="1500">
                        <a:effectLst/>
                        <a:latin typeface="Calibri"/>
                        <a:ea typeface="Calibri"/>
                        <a:cs typeface="Times New Roman"/>
                      </a:endParaRPr>
                    </a:p>
                  </a:txBody>
                  <a:tcPr marL="46816" marR="46816" marT="0" marB="0" anchor="ctr"/>
                </a:tc>
                <a:tc>
                  <a:txBody>
                    <a:bodyPr/>
                    <a:lstStyle/>
                    <a:p>
                      <a:pPr algn="just">
                        <a:spcAft>
                          <a:spcPts val="0"/>
                        </a:spcAft>
                      </a:pPr>
                      <a:r>
                        <a:rPr lang="cs-CZ" sz="1500" err="1">
                          <a:effectLst/>
                        </a:rPr>
                        <a:t>Staatliche</a:t>
                      </a:r>
                      <a:r>
                        <a:rPr lang="cs-CZ" sz="1500">
                          <a:effectLst/>
                        </a:rPr>
                        <a:t> </a:t>
                      </a:r>
                      <a:r>
                        <a:rPr lang="cs-CZ" sz="1500" err="1">
                          <a:effectLst/>
                        </a:rPr>
                        <a:t>Kunstsammlungen</a:t>
                      </a:r>
                      <a:endParaRPr lang="cs-CZ" sz="1500">
                        <a:effectLst/>
                        <a:latin typeface="Calibri"/>
                        <a:ea typeface="Calibri"/>
                        <a:cs typeface="Times New Roman"/>
                      </a:endParaRPr>
                    </a:p>
                  </a:txBody>
                  <a:tcPr marL="46816" marR="46816" marT="0" marB="0"/>
                </a:tc>
                <a:tc>
                  <a:txBody>
                    <a:bodyPr/>
                    <a:lstStyle/>
                    <a:p>
                      <a:pPr algn="ctr">
                        <a:spcAft>
                          <a:spcPts val="0"/>
                        </a:spcAft>
                      </a:pPr>
                      <a:r>
                        <a:rPr lang="cs-CZ" sz="1500">
                          <a:effectLst/>
                        </a:rPr>
                        <a:t>Drážďany</a:t>
                      </a:r>
                      <a:endParaRPr lang="cs-CZ" sz="1500">
                        <a:effectLst/>
                        <a:latin typeface="Calibri"/>
                        <a:ea typeface="Calibri"/>
                        <a:cs typeface="Times New Roman"/>
                      </a:endParaRPr>
                    </a:p>
                  </a:txBody>
                  <a:tcPr marL="46816" marR="46816" marT="0" marB="0" anchor="ctr"/>
                </a:tc>
                <a:extLst>
                  <a:ext uri="{0D108BD9-81ED-4DB2-BD59-A6C34878D82A}">
                    <a16:rowId xmlns:a16="http://schemas.microsoft.com/office/drawing/2014/main" val="10007"/>
                  </a:ext>
                </a:extLst>
              </a:tr>
              <a:tr h="263261">
                <a:tc>
                  <a:txBody>
                    <a:bodyPr/>
                    <a:lstStyle/>
                    <a:p>
                      <a:pPr algn="just">
                        <a:spcAft>
                          <a:spcPts val="0"/>
                        </a:spcAft>
                      </a:pPr>
                      <a:r>
                        <a:rPr lang="cs-CZ" sz="1500">
                          <a:effectLst/>
                        </a:rPr>
                        <a:t>National Gallery</a:t>
                      </a:r>
                      <a:endParaRPr lang="cs-CZ" sz="1500">
                        <a:effectLst/>
                        <a:latin typeface="Calibri"/>
                        <a:ea typeface="Calibri"/>
                        <a:cs typeface="Times New Roman"/>
                      </a:endParaRPr>
                    </a:p>
                  </a:txBody>
                  <a:tcPr marL="46816" marR="46816" marT="0" marB="0" anchor="b"/>
                </a:tc>
                <a:tc>
                  <a:txBody>
                    <a:bodyPr/>
                    <a:lstStyle/>
                    <a:p>
                      <a:pPr algn="ctr">
                        <a:spcAft>
                          <a:spcPts val="0"/>
                        </a:spcAft>
                      </a:pPr>
                      <a:r>
                        <a:rPr lang="cs-CZ" sz="1500">
                          <a:effectLst/>
                        </a:rPr>
                        <a:t>Londýn</a:t>
                      </a:r>
                      <a:endParaRPr lang="cs-CZ" sz="1500">
                        <a:effectLst/>
                        <a:latin typeface="Calibri"/>
                        <a:ea typeface="Calibri"/>
                        <a:cs typeface="Times New Roman"/>
                      </a:endParaRPr>
                    </a:p>
                  </a:txBody>
                  <a:tcPr marL="46816" marR="46816" marT="0" marB="0" anchor="ctr"/>
                </a:tc>
                <a:tc>
                  <a:txBody>
                    <a:bodyPr/>
                    <a:lstStyle/>
                    <a:p>
                      <a:pPr algn="just">
                        <a:spcAft>
                          <a:spcPts val="0"/>
                        </a:spcAft>
                      </a:pPr>
                      <a:r>
                        <a:rPr lang="cs-CZ" sz="1500" err="1">
                          <a:effectLst/>
                        </a:rPr>
                        <a:t>The</a:t>
                      </a:r>
                      <a:r>
                        <a:rPr lang="cs-CZ" sz="1500">
                          <a:effectLst/>
                        </a:rPr>
                        <a:t> Metropolitan Museum </a:t>
                      </a:r>
                      <a:r>
                        <a:rPr lang="cs-CZ" sz="1500" err="1">
                          <a:effectLst/>
                        </a:rPr>
                        <a:t>of</a:t>
                      </a:r>
                      <a:r>
                        <a:rPr lang="cs-CZ" sz="1500">
                          <a:effectLst/>
                        </a:rPr>
                        <a:t> Art</a:t>
                      </a:r>
                      <a:endParaRPr lang="cs-CZ" sz="1500">
                        <a:effectLst/>
                        <a:latin typeface="Calibri"/>
                        <a:ea typeface="Calibri"/>
                        <a:cs typeface="Times New Roman"/>
                      </a:endParaRPr>
                    </a:p>
                  </a:txBody>
                  <a:tcPr marL="46816" marR="46816" marT="0" marB="0"/>
                </a:tc>
                <a:tc>
                  <a:txBody>
                    <a:bodyPr/>
                    <a:lstStyle/>
                    <a:p>
                      <a:pPr algn="ctr">
                        <a:spcAft>
                          <a:spcPts val="0"/>
                        </a:spcAft>
                      </a:pPr>
                      <a:r>
                        <a:rPr lang="cs-CZ" sz="1500">
                          <a:effectLst/>
                        </a:rPr>
                        <a:t>New York</a:t>
                      </a:r>
                      <a:endParaRPr lang="cs-CZ" sz="1500">
                        <a:effectLst/>
                        <a:latin typeface="Calibri"/>
                        <a:ea typeface="Calibri"/>
                        <a:cs typeface="Times New Roman"/>
                      </a:endParaRPr>
                    </a:p>
                  </a:txBody>
                  <a:tcPr marL="46816" marR="46816" marT="0" marB="0" anchor="ctr"/>
                </a:tc>
                <a:extLst>
                  <a:ext uri="{0D108BD9-81ED-4DB2-BD59-A6C34878D82A}">
                    <a16:rowId xmlns:a16="http://schemas.microsoft.com/office/drawing/2014/main" val="10008"/>
                  </a:ext>
                </a:extLst>
              </a:tr>
              <a:tr h="263261">
                <a:tc>
                  <a:txBody>
                    <a:bodyPr/>
                    <a:lstStyle/>
                    <a:p>
                      <a:pPr algn="just">
                        <a:spcAft>
                          <a:spcPts val="0"/>
                        </a:spcAft>
                      </a:pPr>
                      <a:r>
                        <a:rPr lang="cs-CZ" sz="1500">
                          <a:effectLst/>
                        </a:rPr>
                        <a:t>Galleria degli Uffizi</a:t>
                      </a:r>
                      <a:endParaRPr lang="cs-CZ" sz="1500">
                        <a:effectLst/>
                        <a:latin typeface="Calibri"/>
                        <a:ea typeface="Calibri"/>
                        <a:cs typeface="Times New Roman"/>
                      </a:endParaRPr>
                    </a:p>
                  </a:txBody>
                  <a:tcPr marL="46816" marR="46816" marT="0" marB="0" anchor="b"/>
                </a:tc>
                <a:tc>
                  <a:txBody>
                    <a:bodyPr/>
                    <a:lstStyle/>
                    <a:p>
                      <a:pPr algn="ctr">
                        <a:spcAft>
                          <a:spcPts val="0"/>
                        </a:spcAft>
                      </a:pPr>
                      <a:r>
                        <a:rPr lang="cs-CZ" sz="1500">
                          <a:effectLst/>
                        </a:rPr>
                        <a:t>Florencie</a:t>
                      </a:r>
                      <a:endParaRPr lang="cs-CZ" sz="1500">
                        <a:effectLst/>
                        <a:latin typeface="Calibri"/>
                        <a:ea typeface="Calibri"/>
                        <a:cs typeface="Times New Roman"/>
                      </a:endParaRPr>
                    </a:p>
                  </a:txBody>
                  <a:tcPr marL="46816" marR="46816" marT="0" marB="0" anchor="ctr"/>
                </a:tc>
                <a:tc>
                  <a:txBody>
                    <a:bodyPr/>
                    <a:lstStyle/>
                    <a:p>
                      <a:pPr algn="just">
                        <a:spcAft>
                          <a:spcPts val="0"/>
                        </a:spcAft>
                      </a:pPr>
                      <a:r>
                        <a:rPr lang="cs-CZ" sz="1500" err="1">
                          <a:effectLst/>
                        </a:rPr>
                        <a:t>The</a:t>
                      </a:r>
                      <a:r>
                        <a:rPr lang="cs-CZ" sz="1500">
                          <a:effectLst/>
                        </a:rPr>
                        <a:t> </a:t>
                      </a:r>
                      <a:r>
                        <a:rPr lang="cs-CZ" sz="1500" err="1">
                          <a:effectLst/>
                        </a:rPr>
                        <a:t>Guggenheim</a:t>
                      </a:r>
                      <a:r>
                        <a:rPr lang="cs-CZ" sz="1500">
                          <a:effectLst/>
                        </a:rPr>
                        <a:t> </a:t>
                      </a:r>
                      <a:r>
                        <a:rPr lang="cs-CZ" sz="1500" err="1">
                          <a:effectLst/>
                        </a:rPr>
                        <a:t>Museums</a:t>
                      </a:r>
                      <a:endParaRPr lang="cs-CZ" sz="1500">
                        <a:effectLst/>
                        <a:latin typeface="Calibri"/>
                        <a:ea typeface="Calibri"/>
                        <a:cs typeface="Times New Roman"/>
                      </a:endParaRPr>
                    </a:p>
                  </a:txBody>
                  <a:tcPr marL="46816" marR="46816" marT="0" marB="0"/>
                </a:tc>
                <a:tc>
                  <a:txBody>
                    <a:bodyPr/>
                    <a:lstStyle/>
                    <a:p>
                      <a:pPr algn="ctr">
                        <a:spcAft>
                          <a:spcPts val="0"/>
                        </a:spcAft>
                      </a:pPr>
                      <a:r>
                        <a:rPr lang="cs-CZ" sz="1500">
                          <a:effectLst/>
                        </a:rPr>
                        <a:t>New York</a:t>
                      </a:r>
                      <a:endParaRPr lang="cs-CZ" sz="1500">
                        <a:effectLst/>
                        <a:latin typeface="Calibri"/>
                        <a:ea typeface="Calibri"/>
                        <a:cs typeface="Times New Roman"/>
                      </a:endParaRPr>
                    </a:p>
                  </a:txBody>
                  <a:tcPr marL="46816" marR="46816" marT="0" marB="0" anchor="ctr"/>
                </a:tc>
                <a:extLst>
                  <a:ext uri="{0D108BD9-81ED-4DB2-BD59-A6C34878D82A}">
                    <a16:rowId xmlns:a16="http://schemas.microsoft.com/office/drawing/2014/main" val="10009"/>
                  </a:ext>
                </a:extLst>
              </a:tr>
              <a:tr h="263261">
                <a:tc>
                  <a:txBody>
                    <a:bodyPr/>
                    <a:lstStyle/>
                    <a:p>
                      <a:pPr algn="just">
                        <a:spcAft>
                          <a:spcPts val="0"/>
                        </a:spcAft>
                      </a:pPr>
                      <a:r>
                        <a:rPr lang="cs-CZ" sz="1500">
                          <a:effectLst/>
                        </a:rPr>
                        <a:t>Alte Pinakothek</a:t>
                      </a:r>
                      <a:endParaRPr lang="cs-CZ" sz="1500">
                        <a:effectLst/>
                        <a:latin typeface="Calibri"/>
                        <a:ea typeface="Calibri"/>
                        <a:cs typeface="Times New Roman"/>
                      </a:endParaRPr>
                    </a:p>
                  </a:txBody>
                  <a:tcPr marL="46816" marR="46816" marT="0" marB="0" anchor="b"/>
                </a:tc>
                <a:tc>
                  <a:txBody>
                    <a:bodyPr/>
                    <a:lstStyle/>
                    <a:p>
                      <a:pPr algn="ctr">
                        <a:spcAft>
                          <a:spcPts val="0"/>
                        </a:spcAft>
                      </a:pPr>
                      <a:r>
                        <a:rPr lang="cs-CZ" sz="1500">
                          <a:effectLst/>
                        </a:rPr>
                        <a:t>Mnichov</a:t>
                      </a:r>
                      <a:endParaRPr lang="cs-CZ" sz="1500">
                        <a:effectLst/>
                        <a:latin typeface="Calibri"/>
                        <a:ea typeface="Calibri"/>
                        <a:cs typeface="Times New Roman"/>
                      </a:endParaRPr>
                    </a:p>
                  </a:txBody>
                  <a:tcPr marL="46816" marR="46816" marT="0" marB="0" anchor="ctr"/>
                </a:tc>
                <a:tc>
                  <a:txBody>
                    <a:bodyPr/>
                    <a:lstStyle/>
                    <a:p>
                      <a:pPr algn="just">
                        <a:spcAft>
                          <a:spcPts val="0"/>
                        </a:spcAft>
                      </a:pPr>
                      <a:r>
                        <a:rPr lang="cs-CZ" sz="1500">
                          <a:effectLst/>
                        </a:rPr>
                        <a:t>Musei </a:t>
                      </a:r>
                      <a:r>
                        <a:rPr lang="cs-CZ" sz="1500" err="1">
                          <a:effectLst/>
                        </a:rPr>
                        <a:t>Vatikani</a:t>
                      </a:r>
                      <a:endParaRPr lang="cs-CZ" sz="1500">
                        <a:effectLst/>
                        <a:latin typeface="Calibri"/>
                        <a:ea typeface="Calibri"/>
                        <a:cs typeface="Times New Roman"/>
                      </a:endParaRPr>
                    </a:p>
                  </a:txBody>
                  <a:tcPr marL="46816" marR="46816" marT="0" marB="0"/>
                </a:tc>
                <a:tc>
                  <a:txBody>
                    <a:bodyPr/>
                    <a:lstStyle/>
                    <a:p>
                      <a:pPr algn="ctr">
                        <a:spcAft>
                          <a:spcPts val="0"/>
                        </a:spcAft>
                      </a:pPr>
                      <a:r>
                        <a:rPr lang="cs-CZ" sz="1500">
                          <a:effectLst/>
                        </a:rPr>
                        <a:t>Vatikán</a:t>
                      </a:r>
                      <a:endParaRPr lang="cs-CZ" sz="1500">
                        <a:effectLst/>
                        <a:latin typeface="Calibri"/>
                        <a:ea typeface="Calibri"/>
                        <a:cs typeface="Times New Roman"/>
                      </a:endParaRPr>
                    </a:p>
                  </a:txBody>
                  <a:tcPr marL="46816" marR="46816" marT="0" marB="0" anchor="ctr"/>
                </a:tc>
                <a:extLst>
                  <a:ext uri="{0D108BD9-81ED-4DB2-BD59-A6C34878D82A}">
                    <a16:rowId xmlns:a16="http://schemas.microsoft.com/office/drawing/2014/main" val="10010"/>
                  </a:ext>
                </a:extLst>
              </a:tr>
              <a:tr h="263261">
                <a:tc>
                  <a:txBody>
                    <a:bodyPr/>
                    <a:lstStyle/>
                    <a:p>
                      <a:pPr algn="just">
                        <a:spcAft>
                          <a:spcPts val="0"/>
                        </a:spcAft>
                      </a:pPr>
                      <a:r>
                        <a:rPr lang="cs-CZ" sz="1500">
                          <a:effectLst/>
                        </a:rPr>
                        <a:t>Tate Gallery</a:t>
                      </a:r>
                      <a:endParaRPr lang="cs-CZ" sz="1500">
                        <a:effectLst/>
                        <a:latin typeface="Calibri"/>
                        <a:ea typeface="Calibri"/>
                        <a:cs typeface="Times New Roman"/>
                      </a:endParaRPr>
                    </a:p>
                  </a:txBody>
                  <a:tcPr marL="46816" marR="46816" marT="0" marB="0" anchor="b"/>
                </a:tc>
                <a:tc>
                  <a:txBody>
                    <a:bodyPr/>
                    <a:lstStyle/>
                    <a:p>
                      <a:pPr algn="ctr">
                        <a:spcAft>
                          <a:spcPts val="0"/>
                        </a:spcAft>
                      </a:pPr>
                      <a:r>
                        <a:rPr lang="cs-CZ" sz="1500">
                          <a:effectLst/>
                        </a:rPr>
                        <a:t>Londýn</a:t>
                      </a:r>
                      <a:endParaRPr lang="cs-CZ" sz="1500">
                        <a:effectLst/>
                        <a:latin typeface="Calibri"/>
                        <a:ea typeface="Calibri"/>
                        <a:cs typeface="Times New Roman"/>
                      </a:endParaRPr>
                    </a:p>
                  </a:txBody>
                  <a:tcPr marL="46816" marR="46816" marT="0" marB="0" anchor="ctr"/>
                </a:tc>
                <a:tc>
                  <a:txBody>
                    <a:bodyPr/>
                    <a:lstStyle/>
                    <a:p>
                      <a:pPr algn="just">
                        <a:spcAft>
                          <a:spcPts val="0"/>
                        </a:spcAft>
                      </a:pPr>
                      <a:r>
                        <a:rPr lang="cs-CZ" sz="1500">
                          <a:effectLst/>
                        </a:rPr>
                        <a:t>Puškinovo muzeum</a:t>
                      </a:r>
                      <a:endParaRPr lang="cs-CZ" sz="1500">
                        <a:effectLst/>
                        <a:latin typeface="Calibri"/>
                        <a:ea typeface="Calibri"/>
                        <a:cs typeface="Times New Roman"/>
                      </a:endParaRPr>
                    </a:p>
                  </a:txBody>
                  <a:tcPr marL="46816" marR="46816" marT="0" marB="0"/>
                </a:tc>
                <a:tc>
                  <a:txBody>
                    <a:bodyPr/>
                    <a:lstStyle/>
                    <a:p>
                      <a:pPr algn="ctr">
                        <a:spcAft>
                          <a:spcPts val="0"/>
                        </a:spcAft>
                      </a:pPr>
                      <a:r>
                        <a:rPr lang="cs-CZ" sz="1500">
                          <a:effectLst/>
                        </a:rPr>
                        <a:t>Moskva</a:t>
                      </a:r>
                      <a:endParaRPr lang="cs-CZ" sz="1500">
                        <a:effectLst/>
                        <a:latin typeface="Calibri"/>
                        <a:ea typeface="Calibri"/>
                        <a:cs typeface="Times New Roman"/>
                      </a:endParaRPr>
                    </a:p>
                  </a:txBody>
                  <a:tcPr marL="46816" marR="46816" marT="0" marB="0" anchor="ctr"/>
                </a:tc>
                <a:extLst>
                  <a:ext uri="{0D108BD9-81ED-4DB2-BD59-A6C34878D82A}">
                    <a16:rowId xmlns:a16="http://schemas.microsoft.com/office/drawing/2014/main" val="10011"/>
                  </a:ext>
                </a:extLst>
              </a:tr>
              <a:tr h="263261">
                <a:tc>
                  <a:txBody>
                    <a:bodyPr/>
                    <a:lstStyle/>
                    <a:p>
                      <a:pPr algn="just">
                        <a:spcAft>
                          <a:spcPts val="0"/>
                        </a:spcAft>
                      </a:pPr>
                      <a:r>
                        <a:rPr lang="cs-CZ" sz="1500">
                          <a:effectLst/>
                        </a:rPr>
                        <a:t>Centre Pompidou</a:t>
                      </a:r>
                      <a:endParaRPr lang="cs-CZ" sz="1500">
                        <a:effectLst/>
                        <a:latin typeface="Calibri"/>
                        <a:ea typeface="Calibri"/>
                        <a:cs typeface="Times New Roman"/>
                      </a:endParaRPr>
                    </a:p>
                  </a:txBody>
                  <a:tcPr marL="46816" marR="46816" marT="0" marB="0" anchor="b"/>
                </a:tc>
                <a:tc>
                  <a:txBody>
                    <a:bodyPr/>
                    <a:lstStyle/>
                    <a:p>
                      <a:pPr algn="ctr">
                        <a:spcAft>
                          <a:spcPts val="0"/>
                        </a:spcAft>
                      </a:pPr>
                      <a:r>
                        <a:rPr lang="cs-CZ" sz="1500">
                          <a:effectLst/>
                        </a:rPr>
                        <a:t>Paříž</a:t>
                      </a:r>
                      <a:endParaRPr lang="cs-CZ" sz="1500">
                        <a:effectLst/>
                        <a:latin typeface="Calibri"/>
                        <a:ea typeface="Calibri"/>
                        <a:cs typeface="Times New Roman"/>
                      </a:endParaRPr>
                    </a:p>
                  </a:txBody>
                  <a:tcPr marL="46816" marR="46816" marT="0" marB="0" anchor="ctr"/>
                </a:tc>
                <a:tc>
                  <a:txBody>
                    <a:bodyPr/>
                    <a:lstStyle/>
                    <a:p>
                      <a:pPr algn="just">
                        <a:spcAft>
                          <a:spcPts val="0"/>
                        </a:spcAft>
                      </a:pPr>
                      <a:r>
                        <a:rPr lang="cs-CZ" sz="1500">
                          <a:effectLst/>
                        </a:rPr>
                        <a:t>Chateau de Versailles</a:t>
                      </a:r>
                      <a:endParaRPr lang="cs-CZ" sz="1500">
                        <a:effectLst/>
                        <a:latin typeface="Calibri"/>
                        <a:ea typeface="Calibri"/>
                        <a:cs typeface="Times New Roman"/>
                      </a:endParaRPr>
                    </a:p>
                  </a:txBody>
                  <a:tcPr marL="46816" marR="46816" marT="0" marB="0"/>
                </a:tc>
                <a:tc>
                  <a:txBody>
                    <a:bodyPr/>
                    <a:lstStyle/>
                    <a:p>
                      <a:pPr algn="ctr">
                        <a:spcAft>
                          <a:spcPts val="0"/>
                        </a:spcAft>
                      </a:pPr>
                      <a:r>
                        <a:rPr lang="cs-CZ" sz="1500">
                          <a:effectLst/>
                        </a:rPr>
                        <a:t>Versailles</a:t>
                      </a:r>
                      <a:endParaRPr lang="cs-CZ" sz="1500">
                        <a:effectLst/>
                        <a:latin typeface="Calibri"/>
                        <a:ea typeface="Calibri"/>
                        <a:cs typeface="Times New Roman"/>
                      </a:endParaRPr>
                    </a:p>
                  </a:txBody>
                  <a:tcPr marL="46816" marR="46816" marT="0" marB="0" anchor="ctr"/>
                </a:tc>
                <a:extLst>
                  <a:ext uri="{0D108BD9-81ED-4DB2-BD59-A6C34878D82A}">
                    <a16:rowId xmlns:a16="http://schemas.microsoft.com/office/drawing/2014/main" val="10012"/>
                  </a:ext>
                </a:extLst>
              </a:tr>
              <a:tr h="263261">
                <a:tc>
                  <a:txBody>
                    <a:bodyPr/>
                    <a:lstStyle/>
                    <a:p>
                      <a:pPr algn="just">
                        <a:spcAft>
                          <a:spcPts val="0"/>
                        </a:spcAft>
                      </a:pPr>
                      <a:r>
                        <a:rPr lang="cs-CZ" sz="1500" err="1">
                          <a:effectLst/>
                        </a:rPr>
                        <a:t>Musée</a:t>
                      </a:r>
                      <a:r>
                        <a:rPr lang="cs-CZ" sz="1500">
                          <a:effectLst/>
                        </a:rPr>
                        <a:t> de </a:t>
                      </a:r>
                      <a:r>
                        <a:rPr lang="cs-CZ" sz="1500" err="1">
                          <a:effectLst/>
                        </a:rPr>
                        <a:t>Orsay</a:t>
                      </a:r>
                      <a:endParaRPr lang="cs-CZ" sz="1500">
                        <a:effectLst/>
                        <a:latin typeface="Calibri"/>
                        <a:ea typeface="Calibri"/>
                        <a:cs typeface="Times New Roman"/>
                      </a:endParaRPr>
                    </a:p>
                  </a:txBody>
                  <a:tcPr marL="46816" marR="46816" marT="0" marB="0" anchor="b"/>
                </a:tc>
                <a:tc>
                  <a:txBody>
                    <a:bodyPr/>
                    <a:lstStyle/>
                    <a:p>
                      <a:pPr algn="ctr">
                        <a:spcAft>
                          <a:spcPts val="0"/>
                        </a:spcAft>
                      </a:pPr>
                      <a:r>
                        <a:rPr lang="cs-CZ" sz="1500">
                          <a:effectLst/>
                        </a:rPr>
                        <a:t>Paříž</a:t>
                      </a:r>
                      <a:endParaRPr lang="cs-CZ" sz="1500">
                        <a:effectLst/>
                        <a:latin typeface="Calibri"/>
                        <a:ea typeface="Calibri"/>
                        <a:cs typeface="Times New Roman"/>
                      </a:endParaRPr>
                    </a:p>
                  </a:txBody>
                  <a:tcPr marL="46816" marR="46816" marT="0" marB="0" anchor="ctr"/>
                </a:tc>
                <a:tc>
                  <a:txBody>
                    <a:bodyPr/>
                    <a:lstStyle/>
                    <a:p>
                      <a:pPr algn="just">
                        <a:spcAft>
                          <a:spcPts val="0"/>
                        </a:spcAft>
                      </a:pPr>
                      <a:r>
                        <a:rPr lang="cs-CZ" sz="1500" err="1">
                          <a:effectLst/>
                        </a:rPr>
                        <a:t>The</a:t>
                      </a:r>
                      <a:r>
                        <a:rPr lang="cs-CZ" sz="1500">
                          <a:effectLst/>
                        </a:rPr>
                        <a:t> </a:t>
                      </a:r>
                      <a:r>
                        <a:rPr lang="cs-CZ" sz="1500" err="1">
                          <a:effectLst/>
                        </a:rPr>
                        <a:t>Palace</a:t>
                      </a:r>
                      <a:r>
                        <a:rPr lang="cs-CZ" sz="1500">
                          <a:effectLst/>
                        </a:rPr>
                        <a:t> Museum</a:t>
                      </a:r>
                      <a:endParaRPr lang="cs-CZ" sz="1500">
                        <a:effectLst/>
                        <a:latin typeface="Calibri"/>
                        <a:ea typeface="Calibri"/>
                        <a:cs typeface="Times New Roman"/>
                      </a:endParaRPr>
                    </a:p>
                  </a:txBody>
                  <a:tcPr marL="46816" marR="46816" marT="0" marB="0"/>
                </a:tc>
                <a:tc>
                  <a:txBody>
                    <a:bodyPr/>
                    <a:lstStyle/>
                    <a:p>
                      <a:pPr algn="ctr">
                        <a:spcAft>
                          <a:spcPts val="0"/>
                        </a:spcAft>
                      </a:pPr>
                      <a:r>
                        <a:rPr lang="cs-CZ" sz="1500">
                          <a:effectLst/>
                        </a:rPr>
                        <a:t>Peking</a:t>
                      </a:r>
                      <a:endParaRPr lang="cs-CZ" sz="1500">
                        <a:effectLst/>
                        <a:latin typeface="Calibri"/>
                        <a:ea typeface="Calibri"/>
                        <a:cs typeface="Times New Roman"/>
                      </a:endParaRPr>
                    </a:p>
                  </a:txBody>
                  <a:tcPr marL="46816" marR="46816" marT="0" marB="0" anchor="ct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16382111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Nadpis 1"/>
          <p:cNvSpPr>
            <a:spLocks noGrp="1"/>
          </p:cNvSpPr>
          <p:nvPr>
            <p:ph type="title"/>
          </p:nvPr>
        </p:nvSpPr>
        <p:spPr/>
        <p:txBody>
          <a:bodyPr/>
          <a:lstStyle/>
          <a:p>
            <a:r>
              <a:rPr lang="cs-CZ" altLang="cs-CZ" sz="2800" b="1"/>
              <a:t>Prado</a:t>
            </a:r>
          </a:p>
        </p:txBody>
      </p:sp>
      <p:pic>
        <p:nvPicPr>
          <p:cNvPr id="10242" name="Picture 2">
            <a:extLst>
              <a:ext uri="{FF2B5EF4-FFF2-40B4-BE49-F238E27FC236}">
                <a16:creationId xmlns:a16="http://schemas.microsoft.com/office/drawing/2014/main" id="{CBF9C33D-9483-41FA-8F34-7C1D4AF444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1643"/>
            <a:ext cx="9144000" cy="541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8221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Nadpis 1"/>
          <p:cNvSpPr>
            <a:spLocks noGrp="1"/>
          </p:cNvSpPr>
          <p:nvPr>
            <p:ph type="title"/>
          </p:nvPr>
        </p:nvSpPr>
        <p:spPr>
          <a:xfrm>
            <a:off x="457200" y="-58738"/>
            <a:ext cx="8229600" cy="1143000"/>
          </a:xfrm>
        </p:spPr>
        <p:txBody>
          <a:bodyPr>
            <a:normAutofit/>
          </a:bodyPr>
          <a:lstStyle/>
          <a:p>
            <a:r>
              <a:rPr lang="cs-CZ" altLang="cs-CZ" sz="2800" dirty="0"/>
              <a:t>Galerie </a:t>
            </a:r>
            <a:r>
              <a:rPr lang="cs-CZ" altLang="cs-CZ" sz="2800" dirty="0" err="1"/>
              <a:t>Uffizi</a:t>
            </a:r>
            <a:endParaRPr lang="cs-CZ" altLang="cs-CZ" sz="2800" dirty="0"/>
          </a:p>
        </p:txBody>
      </p:sp>
      <p:pic>
        <p:nvPicPr>
          <p:cNvPr id="120835" name="Picture 2" descr="IMG_20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908720"/>
            <a:ext cx="8639999" cy="57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2164232"/>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1737</TotalTime>
  <Words>2714</Words>
  <Application>Microsoft Office PowerPoint</Application>
  <PresentationFormat>Předvádění na obrazovce (4:3)</PresentationFormat>
  <Paragraphs>461</Paragraphs>
  <Slides>137</Slides>
  <Notes>4</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137</vt:i4>
      </vt:variant>
    </vt:vector>
  </HeadingPairs>
  <TitlesOfParts>
    <vt:vector size="142" baseType="lpstr">
      <vt:lpstr>Arial</vt:lpstr>
      <vt:lpstr>Calibri</vt:lpstr>
      <vt:lpstr>georgia</vt:lpstr>
      <vt:lpstr>Roboto</vt:lpstr>
      <vt:lpstr>Motiv systému Office</vt:lpstr>
      <vt:lpstr>přednáška II  Geografická analýza nabídky cestovního ruchu I  Lokalizační předpoklady a faktory cestovního ruchu  </vt:lpstr>
      <vt:lpstr>Stručný obsah přednášky</vt:lpstr>
      <vt:lpstr>Prostorový model cestovního ruchu</vt:lpstr>
      <vt:lpstr>Lokalizační předpoklady a faktory cestovního ruchu</vt:lpstr>
      <vt:lpstr>Přírodní předpoklady a faktory cestovního ruchu</vt:lpstr>
      <vt:lpstr>Prezentace aplikace PowerPoint</vt:lpstr>
      <vt:lpstr>Potenciál krajiny pro cestovní ruch</vt:lpstr>
      <vt:lpstr>Reliéf</vt:lpstr>
      <vt:lpstr>Prezentace aplikace PowerPoint</vt:lpstr>
      <vt:lpstr>Prezentace aplikace PowerPoint</vt:lpstr>
      <vt:lpstr>Hodnocení atraktivity reliéfu </vt:lpstr>
      <vt:lpstr>Prezentace aplikace PowerPoint</vt:lpstr>
      <vt:lpstr>Podnebí </vt:lpstr>
      <vt:lpstr>Vodstvo </vt:lpstr>
      <vt:lpstr>Prezentace aplikace PowerPoint</vt:lpstr>
      <vt:lpstr>Rostlinstvo </vt:lpstr>
      <vt:lpstr>Fenomén les</vt:lpstr>
      <vt:lpstr>Typologie rekreační krajiny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Typy rekreační krajiny</vt:lpstr>
      <vt:lpstr>Prezentace aplikace PowerPoint</vt:lpstr>
      <vt:lpstr>Belianská jaskyňa</vt:lpstr>
      <vt:lpstr>Prezentace aplikace PowerPoint</vt:lpstr>
      <vt:lpstr>Demänovská ľadová jaskyňa  (nedaleko L. Mikuláše)   </vt:lpstr>
      <vt:lpstr>Prezentace aplikace PowerPoint</vt:lpstr>
      <vt:lpstr>Prezentace aplikace PowerPoint</vt:lpstr>
      <vt:lpstr>Lysá hora (1323 m)</vt:lpstr>
      <vt:lpstr>Lomnický štít (2634 m)</vt:lpstr>
      <vt:lpstr>Velké Hincovo pleso</vt:lpstr>
      <vt:lpstr>Panorama Krkonoš</vt:lpstr>
      <vt:lpstr>Prezentace aplikace PowerPoint</vt:lpstr>
      <vt:lpstr>Prezentace aplikace PowerPoint</vt:lpstr>
      <vt:lpstr>Prezentace aplikace PowerPoint</vt:lpstr>
      <vt:lpstr>Prezentace aplikace PowerPoint</vt:lpstr>
      <vt:lpstr>Prezentace aplikace PowerPoint</vt:lpstr>
      <vt:lpstr>Mount Everest (8849 m)</vt:lpstr>
      <vt:lpstr>Prezentace aplikace PowerPoint</vt:lpstr>
      <vt:lpstr>Prezentace aplikace PowerPoint</vt:lpstr>
      <vt:lpstr>Prezentace aplikace PowerPoint</vt:lpstr>
      <vt:lpstr>Bielovodská dolina – nejkrásnější dolina Slovenska</vt:lpstr>
      <vt:lpstr>Prezentace aplikace PowerPoint</vt:lpstr>
      <vt:lpstr>Prezentace aplikace PowerPoint</vt:lpstr>
      <vt:lpstr>Prezentace aplikace PowerPoint</vt:lpstr>
      <vt:lpstr>Jezero Titicaca</vt:lpstr>
      <vt:lpstr>Prezentace aplikace PowerPoint</vt:lpstr>
      <vt:lpstr>Prezentace aplikace PowerPoint</vt:lpstr>
      <vt:lpstr>Prezentace aplikace PowerPoint</vt:lpstr>
      <vt:lpstr>Prezentace aplikace PowerPoint</vt:lpstr>
      <vt:lpstr>Máchovo jezero</vt:lpstr>
      <vt:lpstr>Prezentace aplikace PowerPoint</vt:lpstr>
      <vt:lpstr>Bodamské jezero</vt:lpstr>
      <vt:lpstr>Prezentace aplikace PowerPoint</vt:lpstr>
      <vt:lpstr>Martinique</vt:lpstr>
      <vt:lpstr>Prezentace aplikace PowerPoint</vt:lpstr>
      <vt:lpstr>Ostrov Mljet</vt:lpstr>
      <vt:lpstr>Poreč</vt:lpstr>
      <vt:lpstr>Prezentace aplikace PowerPoint</vt:lpstr>
      <vt:lpstr>Prezentace aplikace PowerPoint</vt:lpstr>
      <vt:lpstr>Kulturně-historický potenciál/ předpoklady  cestovního ruchu  </vt:lpstr>
      <vt:lpstr>Členění kulturně-historického potenciálu</vt:lpstr>
      <vt:lpstr>Kulturně-historické památky</vt:lpstr>
      <vt:lpstr>Architektonické památky</vt:lpstr>
      <vt:lpstr>Prezentace aplikace PowerPoint</vt:lpstr>
      <vt:lpstr>Technické památky </vt:lpstr>
      <vt:lpstr>Prezentace aplikace PowerPoint</vt:lpstr>
      <vt:lpstr>Prezentace aplikace PowerPoint</vt:lpstr>
      <vt:lpstr>c) Ostatní památky</vt:lpstr>
      <vt:lpstr>Památky UNESCO</vt:lpstr>
      <vt:lpstr>Soubory materiálních a duchovních projevů člověka</vt:lpstr>
      <vt:lpstr>Kulturní zařízení</vt:lpstr>
      <vt:lpstr>Společenské akce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Prado</vt:lpstr>
      <vt:lpstr>Galerie Uffizi</vt:lpstr>
      <vt:lpstr>Prezentace aplikace PowerPoint</vt:lpstr>
      <vt:lpstr>Prezentace aplikace PowerPoint</vt:lpstr>
      <vt:lpstr>Prezentace aplikace PowerPoint</vt:lpstr>
      <vt:lpstr>České a slovenské památky zapsané na seznamu světového dědictví UNESCO</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Vlkolínec (Liptov)</vt:lpstr>
      <vt:lpstr>Prezentace aplikace PowerPoint</vt:lpstr>
      <vt:lpstr>Dřevěný kostel Tvrdošín (na severu Žilinského kraje)</vt:lpstr>
      <vt:lpstr>Prezentace aplikace PowerPoint</vt:lpstr>
      <vt:lpstr>Prezentace aplikace PowerPoint</vt:lpstr>
      <vt:lpstr>Prezentace aplikace PowerPoint</vt:lpstr>
      <vt:lpstr>Prezentace aplikace PowerPoint</vt:lpstr>
      <vt:lpstr>Prezentace aplikace PowerPoint</vt:lpstr>
      <vt:lpstr>Dřevěný kostelík v Hronseku (Kremnické vrchy)</vt:lpstr>
      <vt:lpstr>Prezentace aplikace PowerPoint</vt:lpstr>
      <vt:lpstr>Prezentace aplikace PowerPoint</vt:lpstr>
      <vt:lpstr>město Rhodos</vt:lpstr>
      <vt:lpstr>Korfu</vt:lpstr>
      <vt:lpstr>Zámek  Fontainebleau (jižně od Paříže)</vt:lpstr>
      <vt:lpstr>Dubrovník</vt:lpstr>
      <vt:lpstr>Poutní místa</vt:lpstr>
      <vt:lpstr>Prezentace aplikace PowerPoint</vt:lpstr>
      <vt:lpstr>Santiago de Compostela (sz. Španělska)</vt:lpstr>
      <vt:lpstr>Lumbini – místo narození ……..</vt:lpstr>
      <vt:lpstr>Prezentace aplikace PowerPoint</vt:lpstr>
      <vt:lpstr>Prezentace aplikace PowerPoint</vt:lpstr>
      <vt:lpstr>Černá Madona - Czestochowa</vt:lpstr>
      <vt:lpstr>Hronský Beňadík (okr. Žarnovica)</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Oprava Lokalizační předpoklady cestovního ruchu</dc:title>
  <dc:creator>vystoupil</dc:creator>
  <cp:lastModifiedBy>Vystoupil Jiri</cp:lastModifiedBy>
  <cp:revision>93</cp:revision>
  <dcterms:created xsi:type="dcterms:W3CDTF">2017-02-28T17:04:23Z</dcterms:created>
  <dcterms:modified xsi:type="dcterms:W3CDTF">2022-02-23T10:49:36Z</dcterms:modified>
</cp:coreProperties>
</file>