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20" r:id="rId4"/>
    <p:sldId id="309" r:id="rId5"/>
    <p:sldId id="310" r:id="rId6"/>
    <p:sldId id="311" r:id="rId7"/>
    <p:sldId id="321" r:id="rId8"/>
    <p:sldId id="312" r:id="rId9"/>
    <p:sldId id="313" r:id="rId10"/>
    <p:sldId id="314" r:id="rId11"/>
    <p:sldId id="315" r:id="rId12"/>
    <p:sldId id="322" r:id="rId13"/>
    <p:sldId id="323" r:id="rId14"/>
    <p:sldId id="324" r:id="rId15"/>
    <p:sldId id="317" r:id="rId16"/>
    <p:sldId id="318" r:id="rId17"/>
    <p:sldId id="325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9712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7D9AF-FFC6-4975-A148-F0B9D90DDCDA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6CEF724-1283-42C7-91ED-A0E8225DFF70}">
      <dgm:prSet phldrT="[Text]"/>
      <dgm:spPr/>
      <dgm:t>
        <a:bodyPr/>
        <a:lstStyle/>
        <a:p>
          <a:r>
            <a:rPr lang="cs-CZ" dirty="0"/>
            <a:t>srovnatelné společnosti</a:t>
          </a:r>
        </a:p>
      </dgm:t>
    </dgm:pt>
    <dgm:pt modelId="{9AAB45CD-CE6C-4138-8C70-C0A8424C0AC2}" type="parTrans" cxnId="{0023805F-0026-4D6B-A33F-2E2E4386836D}">
      <dgm:prSet/>
      <dgm:spPr/>
      <dgm:t>
        <a:bodyPr/>
        <a:lstStyle/>
        <a:p>
          <a:endParaRPr lang="cs-CZ"/>
        </a:p>
      </dgm:t>
    </dgm:pt>
    <dgm:pt modelId="{F8C93F90-7382-4559-B376-ED515CC4F9B0}" type="sibTrans" cxnId="{0023805F-0026-4D6B-A33F-2E2E4386836D}">
      <dgm:prSet/>
      <dgm:spPr/>
      <dgm:t>
        <a:bodyPr/>
        <a:lstStyle/>
        <a:p>
          <a:endParaRPr lang="cs-CZ"/>
        </a:p>
      </dgm:t>
    </dgm:pt>
    <dgm:pt modelId="{CA64E1B6-22BA-4B50-B9DC-2387E1EACADC}">
      <dgm:prSet phldrT="[Text]"/>
      <dgm:spPr/>
      <dgm:t>
        <a:bodyPr/>
        <a:lstStyle/>
        <a:p>
          <a:r>
            <a:rPr lang="cs-CZ"/>
            <a:t>nováčči</a:t>
          </a:r>
        </a:p>
      </dgm:t>
    </dgm:pt>
    <dgm:pt modelId="{DA727408-42EE-4493-93CE-63FB3C247E5F}" type="parTrans" cxnId="{13BB3793-2BC4-4F19-A051-2A37AC83CAE6}">
      <dgm:prSet/>
      <dgm:spPr/>
      <dgm:t>
        <a:bodyPr/>
        <a:lstStyle/>
        <a:p>
          <a:endParaRPr lang="cs-CZ"/>
        </a:p>
      </dgm:t>
    </dgm:pt>
    <dgm:pt modelId="{032B06C2-117F-4131-81D4-BFE540C76E3D}" type="sibTrans" cxnId="{13BB3793-2BC4-4F19-A051-2A37AC83CAE6}">
      <dgm:prSet/>
      <dgm:spPr/>
      <dgm:t>
        <a:bodyPr/>
        <a:lstStyle/>
        <a:p>
          <a:endParaRPr lang="cs-CZ"/>
        </a:p>
      </dgm:t>
    </dgm:pt>
    <dgm:pt modelId="{4C33D2E9-6318-4AB6-AB39-7E16785BA20B}">
      <dgm:prSet phldrT="[Text]"/>
      <dgm:spPr/>
      <dgm:t>
        <a:bodyPr/>
        <a:lstStyle/>
        <a:p>
          <a:r>
            <a:rPr lang="cs-CZ"/>
            <a:t>zákazníci</a:t>
          </a:r>
        </a:p>
      </dgm:t>
    </dgm:pt>
    <dgm:pt modelId="{EB3AC806-F8E6-4E7D-8322-BD4297C2A163}" type="parTrans" cxnId="{F9A2D483-4590-40D3-8A74-DFEDBFAFB992}">
      <dgm:prSet/>
      <dgm:spPr/>
      <dgm:t>
        <a:bodyPr/>
        <a:lstStyle/>
        <a:p>
          <a:endParaRPr lang="cs-CZ"/>
        </a:p>
      </dgm:t>
    </dgm:pt>
    <dgm:pt modelId="{DEFFB2AE-70C8-43E7-BCE7-E51CE939459F}" type="sibTrans" cxnId="{F9A2D483-4590-40D3-8A74-DFEDBFAFB992}">
      <dgm:prSet/>
      <dgm:spPr/>
      <dgm:t>
        <a:bodyPr/>
        <a:lstStyle/>
        <a:p>
          <a:endParaRPr lang="cs-CZ"/>
        </a:p>
      </dgm:t>
    </dgm:pt>
    <dgm:pt modelId="{F7643B04-0C7B-4BA4-BAB4-4DDF3A47B997}">
      <dgm:prSet phldrT="[Text]"/>
      <dgm:spPr/>
      <dgm:t>
        <a:bodyPr/>
        <a:lstStyle/>
        <a:p>
          <a:r>
            <a:rPr lang="cs-CZ"/>
            <a:t>alternativní produkty</a:t>
          </a:r>
        </a:p>
      </dgm:t>
    </dgm:pt>
    <dgm:pt modelId="{32C85884-2A31-4907-9BA1-701271449805}" type="parTrans" cxnId="{97ADDF64-0E81-4445-ACAD-2F50D48FE9AF}">
      <dgm:prSet/>
      <dgm:spPr/>
      <dgm:t>
        <a:bodyPr/>
        <a:lstStyle/>
        <a:p>
          <a:endParaRPr lang="cs-CZ"/>
        </a:p>
      </dgm:t>
    </dgm:pt>
    <dgm:pt modelId="{69C8744E-ADD9-4356-B4E2-7C1BF741F8F6}" type="sibTrans" cxnId="{97ADDF64-0E81-4445-ACAD-2F50D48FE9AF}">
      <dgm:prSet/>
      <dgm:spPr/>
      <dgm:t>
        <a:bodyPr/>
        <a:lstStyle/>
        <a:p>
          <a:endParaRPr lang="cs-CZ"/>
        </a:p>
      </dgm:t>
    </dgm:pt>
    <dgm:pt modelId="{D79F58BE-A6BB-4A3B-ADAF-E4A5D61C0B60}">
      <dgm:prSet phldrT="[Text]"/>
      <dgm:spPr/>
      <dgm:t>
        <a:bodyPr/>
        <a:lstStyle/>
        <a:p>
          <a:r>
            <a:rPr lang="cs-CZ" dirty="0"/>
            <a:t>dodavatelé</a:t>
          </a:r>
        </a:p>
      </dgm:t>
    </dgm:pt>
    <dgm:pt modelId="{A86DBA2E-9033-4298-AE6D-F48D446C4C64}" type="parTrans" cxnId="{92C78B4C-7628-4015-82A3-CF2B9CA015C8}">
      <dgm:prSet/>
      <dgm:spPr/>
      <dgm:t>
        <a:bodyPr/>
        <a:lstStyle/>
        <a:p>
          <a:endParaRPr lang="cs-CZ"/>
        </a:p>
      </dgm:t>
    </dgm:pt>
    <dgm:pt modelId="{CED9B81A-8B7A-4A85-972E-D1E960E3BFB8}" type="sibTrans" cxnId="{92C78B4C-7628-4015-82A3-CF2B9CA015C8}">
      <dgm:prSet/>
      <dgm:spPr/>
      <dgm:t>
        <a:bodyPr/>
        <a:lstStyle/>
        <a:p>
          <a:endParaRPr lang="cs-CZ"/>
        </a:p>
      </dgm:t>
    </dgm:pt>
    <dgm:pt modelId="{DD318941-DAFF-4D18-975F-4E1A79D7495F}" type="pres">
      <dgm:prSet presAssocID="{9697D9AF-FFC6-4975-A148-F0B9D90DDCD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B06F18-191D-4077-B9A4-EC965D9305E4}" type="pres">
      <dgm:prSet presAssocID="{A6CEF724-1283-42C7-91ED-A0E8225DFF70}" presName="centerShape" presStyleLbl="node0" presStyleIdx="0" presStyleCnt="1"/>
      <dgm:spPr/>
    </dgm:pt>
    <dgm:pt modelId="{2C83CB65-A179-4BF4-B300-EA5815DE8E3D}" type="pres">
      <dgm:prSet presAssocID="{DA727408-42EE-4493-93CE-63FB3C247E5F}" presName="Name9" presStyleLbl="parChTrans1D2" presStyleIdx="0" presStyleCnt="4"/>
      <dgm:spPr/>
    </dgm:pt>
    <dgm:pt modelId="{58995C3E-FF9E-4C47-99CF-455394340F0E}" type="pres">
      <dgm:prSet presAssocID="{DA727408-42EE-4493-93CE-63FB3C247E5F}" presName="connTx" presStyleLbl="parChTrans1D2" presStyleIdx="0" presStyleCnt="4"/>
      <dgm:spPr/>
    </dgm:pt>
    <dgm:pt modelId="{4DC09A67-A4F2-4816-85B7-DA0FFD8D7A0B}" type="pres">
      <dgm:prSet presAssocID="{CA64E1B6-22BA-4B50-B9DC-2387E1EACADC}" presName="node" presStyleLbl="node1" presStyleIdx="0" presStyleCnt="4">
        <dgm:presLayoutVars>
          <dgm:bulletEnabled val="1"/>
        </dgm:presLayoutVars>
      </dgm:prSet>
      <dgm:spPr/>
    </dgm:pt>
    <dgm:pt modelId="{18439DA0-876D-4237-8A0B-01DDE2BC2A3D}" type="pres">
      <dgm:prSet presAssocID="{EB3AC806-F8E6-4E7D-8322-BD4297C2A163}" presName="Name9" presStyleLbl="parChTrans1D2" presStyleIdx="1" presStyleCnt="4"/>
      <dgm:spPr/>
    </dgm:pt>
    <dgm:pt modelId="{BB350711-F6F7-4300-9546-8FC3634D2E97}" type="pres">
      <dgm:prSet presAssocID="{EB3AC806-F8E6-4E7D-8322-BD4297C2A163}" presName="connTx" presStyleLbl="parChTrans1D2" presStyleIdx="1" presStyleCnt="4"/>
      <dgm:spPr/>
    </dgm:pt>
    <dgm:pt modelId="{A19DE3EE-D466-4B58-834F-0DB570CF6D40}" type="pres">
      <dgm:prSet presAssocID="{4C33D2E9-6318-4AB6-AB39-7E16785BA20B}" presName="node" presStyleLbl="node1" presStyleIdx="1" presStyleCnt="4">
        <dgm:presLayoutVars>
          <dgm:bulletEnabled val="1"/>
        </dgm:presLayoutVars>
      </dgm:prSet>
      <dgm:spPr/>
    </dgm:pt>
    <dgm:pt modelId="{61798F9D-D9F7-4D88-B74C-1646E77C38BE}" type="pres">
      <dgm:prSet presAssocID="{32C85884-2A31-4907-9BA1-701271449805}" presName="Name9" presStyleLbl="parChTrans1D2" presStyleIdx="2" presStyleCnt="4"/>
      <dgm:spPr/>
    </dgm:pt>
    <dgm:pt modelId="{FCE0FEB0-7542-43EB-94E1-3F934BEA6770}" type="pres">
      <dgm:prSet presAssocID="{32C85884-2A31-4907-9BA1-701271449805}" presName="connTx" presStyleLbl="parChTrans1D2" presStyleIdx="2" presStyleCnt="4"/>
      <dgm:spPr/>
    </dgm:pt>
    <dgm:pt modelId="{2AF8B3A5-0B73-4806-90B5-14D3330C3974}" type="pres">
      <dgm:prSet presAssocID="{F7643B04-0C7B-4BA4-BAB4-4DDF3A47B997}" presName="node" presStyleLbl="node1" presStyleIdx="2" presStyleCnt="4">
        <dgm:presLayoutVars>
          <dgm:bulletEnabled val="1"/>
        </dgm:presLayoutVars>
      </dgm:prSet>
      <dgm:spPr/>
    </dgm:pt>
    <dgm:pt modelId="{DEA6CD18-69E2-4569-B929-FE38D4CB0647}" type="pres">
      <dgm:prSet presAssocID="{A86DBA2E-9033-4298-AE6D-F48D446C4C64}" presName="Name9" presStyleLbl="parChTrans1D2" presStyleIdx="3" presStyleCnt="4"/>
      <dgm:spPr/>
    </dgm:pt>
    <dgm:pt modelId="{F1C7E2EB-AB3E-4B9B-8BF0-2E4B20D64E95}" type="pres">
      <dgm:prSet presAssocID="{A86DBA2E-9033-4298-AE6D-F48D446C4C64}" presName="connTx" presStyleLbl="parChTrans1D2" presStyleIdx="3" presStyleCnt="4"/>
      <dgm:spPr/>
    </dgm:pt>
    <dgm:pt modelId="{DD144DD4-D0F5-4759-B1CF-CD7D57A28A3F}" type="pres">
      <dgm:prSet presAssocID="{D79F58BE-A6BB-4A3B-ADAF-E4A5D61C0B60}" presName="node" presStyleLbl="node1" presStyleIdx="3" presStyleCnt="4">
        <dgm:presLayoutVars>
          <dgm:bulletEnabled val="1"/>
        </dgm:presLayoutVars>
      </dgm:prSet>
      <dgm:spPr/>
    </dgm:pt>
  </dgm:ptLst>
  <dgm:cxnLst>
    <dgm:cxn modelId="{7EE9B60B-9B95-4BD9-B278-ECEC96116CBC}" type="presOf" srcId="{A86DBA2E-9033-4298-AE6D-F48D446C4C64}" destId="{DEA6CD18-69E2-4569-B929-FE38D4CB0647}" srcOrd="0" destOrd="0" presId="urn:microsoft.com/office/officeart/2005/8/layout/radial1"/>
    <dgm:cxn modelId="{AEAB9127-AD7F-471D-90DC-7D11E60A5CA6}" type="presOf" srcId="{9697D9AF-FFC6-4975-A148-F0B9D90DDCDA}" destId="{DD318941-DAFF-4D18-975F-4E1A79D7495F}" srcOrd="0" destOrd="0" presId="urn:microsoft.com/office/officeart/2005/8/layout/radial1"/>
    <dgm:cxn modelId="{F015B829-EB5F-4A4D-A9C3-E75839F96742}" type="presOf" srcId="{DA727408-42EE-4493-93CE-63FB3C247E5F}" destId="{2C83CB65-A179-4BF4-B300-EA5815DE8E3D}" srcOrd="0" destOrd="0" presId="urn:microsoft.com/office/officeart/2005/8/layout/radial1"/>
    <dgm:cxn modelId="{74728F2B-3998-41E0-9898-9BDA2B4FF19F}" type="presOf" srcId="{DA727408-42EE-4493-93CE-63FB3C247E5F}" destId="{58995C3E-FF9E-4C47-99CF-455394340F0E}" srcOrd="1" destOrd="0" presId="urn:microsoft.com/office/officeart/2005/8/layout/radial1"/>
    <dgm:cxn modelId="{91CE0937-9783-4784-9E48-87FC9B1A25B6}" type="presOf" srcId="{CA64E1B6-22BA-4B50-B9DC-2387E1EACADC}" destId="{4DC09A67-A4F2-4816-85B7-DA0FFD8D7A0B}" srcOrd="0" destOrd="0" presId="urn:microsoft.com/office/officeart/2005/8/layout/radial1"/>
    <dgm:cxn modelId="{52D7A737-0D01-4B15-9D98-82A23AAEE63A}" type="presOf" srcId="{32C85884-2A31-4907-9BA1-701271449805}" destId="{FCE0FEB0-7542-43EB-94E1-3F934BEA6770}" srcOrd="1" destOrd="0" presId="urn:microsoft.com/office/officeart/2005/8/layout/radial1"/>
    <dgm:cxn modelId="{23E48D3E-6CBF-460E-8E47-29C7855212A1}" type="presOf" srcId="{F7643B04-0C7B-4BA4-BAB4-4DDF3A47B997}" destId="{2AF8B3A5-0B73-4806-90B5-14D3330C3974}" srcOrd="0" destOrd="0" presId="urn:microsoft.com/office/officeart/2005/8/layout/radial1"/>
    <dgm:cxn modelId="{AFB3D63F-DE0F-46A7-B9CF-E7BD8F5D747A}" type="presOf" srcId="{A6CEF724-1283-42C7-91ED-A0E8225DFF70}" destId="{C9B06F18-191D-4077-B9A4-EC965D9305E4}" srcOrd="0" destOrd="0" presId="urn:microsoft.com/office/officeart/2005/8/layout/radial1"/>
    <dgm:cxn modelId="{0023805F-0026-4D6B-A33F-2E2E4386836D}" srcId="{9697D9AF-FFC6-4975-A148-F0B9D90DDCDA}" destId="{A6CEF724-1283-42C7-91ED-A0E8225DFF70}" srcOrd="0" destOrd="0" parTransId="{9AAB45CD-CE6C-4138-8C70-C0A8424C0AC2}" sibTransId="{F8C93F90-7382-4559-B376-ED515CC4F9B0}"/>
    <dgm:cxn modelId="{97ADDF64-0E81-4445-ACAD-2F50D48FE9AF}" srcId="{A6CEF724-1283-42C7-91ED-A0E8225DFF70}" destId="{F7643B04-0C7B-4BA4-BAB4-4DDF3A47B997}" srcOrd="2" destOrd="0" parTransId="{32C85884-2A31-4907-9BA1-701271449805}" sibTransId="{69C8744E-ADD9-4356-B4E2-7C1BF741F8F6}"/>
    <dgm:cxn modelId="{5CDAF049-9B95-44B5-9DD7-B38AA3A07523}" type="presOf" srcId="{A86DBA2E-9033-4298-AE6D-F48D446C4C64}" destId="{F1C7E2EB-AB3E-4B9B-8BF0-2E4B20D64E95}" srcOrd="1" destOrd="0" presId="urn:microsoft.com/office/officeart/2005/8/layout/radial1"/>
    <dgm:cxn modelId="{92C78B4C-7628-4015-82A3-CF2B9CA015C8}" srcId="{A6CEF724-1283-42C7-91ED-A0E8225DFF70}" destId="{D79F58BE-A6BB-4A3B-ADAF-E4A5D61C0B60}" srcOrd="3" destOrd="0" parTransId="{A86DBA2E-9033-4298-AE6D-F48D446C4C64}" sibTransId="{CED9B81A-8B7A-4A85-972E-D1E960E3BFB8}"/>
    <dgm:cxn modelId="{7FEC0B53-B833-411C-B0A8-1F7722C17F73}" type="presOf" srcId="{32C85884-2A31-4907-9BA1-701271449805}" destId="{61798F9D-D9F7-4D88-B74C-1646E77C38BE}" srcOrd="0" destOrd="0" presId="urn:microsoft.com/office/officeart/2005/8/layout/radial1"/>
    <dgm:cxn modelId="{E72BB87F-CD9A-44A4-AEBF-98CCEBF35CDE}" type="presOf" srcId="{D79F58BE-A6BB-4A3B-ADAF-E4A5D61C0B60}" destId="{DD144DD4-D0F5-4759-B1CF-CD7D57A28A3F}" srcOrd="0" destOrd="0" presId="urn:microsoft.com/office/officeart/2005/8/layout/radial1"/>
    <dgm:cxn modelId="{F9A2D483-4590-40D3-8A74-DFEDBFAFB992}" srcId="{A6CEF724-1283-42C7-91ED-A0E8225DFF70}" destId="{4C33D2E9-6318-4AB6-AB39-7E16785BA20B}" srcOrd="1" destOrd="0" parTransId="{EB3AC806-F8E6-4E7D-8322-BD4297C2A163}" sibTransId="{DEFFB2AE-70C8-43E7-BCE7-E51CE939459F}"/>
    <dgm:cxn modelId="{13BB3793-2BC4-4F19-A051-2A37AC83CAE6}" srcId="{A6CEF724-1283-42C7-91ED-A0E8225DFF70}" destId="{CA64E1B6-22BA-4B50-B9DC-2387E1EACADC}" srcOrd="0" destOrd="0" parTransId="{DA727408-42EE-4493-93CE-63FB3C247E5F}" sibTransId="{032B06C2-117F-4131-81D4-BFE540C76E3D}"/>
    <dgm:cxn modelId="{DFC77AAB-1FA0-440E-B23E-F5396F9583F2}" type="presOf" srcId="{EB3AC806-F8E6-4E7D-8322-BD4297C2A163}" destId="{18439DA0-876D-4237-8A0B-01DDE2BC2A3D}" srcOrd="0" destOrd="0" presId="urn:microsoft.com/office/officeart/2005/8/layout/radial1"/>
    <dgm:cxn modelId="{95ABA1C2-E96A-4E18-B42E-D85ED3162BB1}" type="presOf" srcId="{4C33D2E9-6318-4AB6-AB39-7E16785BA20B}" destId="{A19DE3EE-D466-4B58-834F-0DB570CF6D40}" srcOrd="0" destOrd="0" presId="urn:microsoft.com/office/officeart/2005/8/layout/radial1"/>
    <dgm:cxn modelId="{82208BEC-2F4A-41A8-B53D-BB024F046B7F}" type="presOf" srcId="{EB3AC806-F8E6-4E7D-8322-BD4297C2A163}" destId="{BB350711-F6F7-4300-9546-8FC3634D2E97}" srcOrd="1" destOrd="0" presId="urn:microsoft.com/office/officeart/2005/8/layout/radial1"/>
    <dgm:cxn modelId="{55CF78CE-F9F5-4EC8-98AA-D81D70CA47C5}" type="presParOf" srcId="{DD318941-DAFF-4D18-975F-4E1A79D7495F}" destId="{C9B06F18-191D-4077-B9A4-EC965D9305E4}" srcOrd="0" destOrd="0" presId="urn:microsoft.com/office/officeart/2005/8/layout/radial1"/>
    <dgm:cxn modelId="{58E4F292-63BD-4763-A038-5AC4648D17C4}" type="presParOf" srcId="{DD318941-DAFF-4D18-975F-4E1A79D7495F}" destId="{2C83CB65-A179-4BF4-B300-EA5815DE8E3D}" srcOrd="1" destOrd="0" presId="urn:microsoft.com/office/officeart/2005/8/layout/radial1"/>
    <dgm:cxn modelId="{7DE0C992-E993-440C-8358-2BAC7DB11513}" type="presParOf" srcId="{2C83CB65-A179-4BF4-B300-EA5815DE8E3D}" destId="{58995C3E-FF9E-4C47-99CF-455394340F0E}" srcOrd="0" destOrd="0" presId="urn:microsoft.com/office/officeart/2005/8/layout/radial1"/>
    <dgm:cxn modelId="{AA6D6360-C596-44A1-9179-0194BCB4EEFE}" type="presParOf" srcId="{DD318941-DAFF-4D18-975F-4E1A79D7495F}" destId="{4DC09A67-A4F2-4816-85B7-DA0FFD8D7A0B}" srcOrd="2" destOrd="0" presId="urn:microsoft.com/office/officeart/2005/8/layout/radial1"/>
    <dgm:cxn modelId="{F5244290-EFB8-4F1B-B02B-03F1EEBE65AF}" type="presParOf" srcId="{DD318941-DAFF-4D18-975F-4E1A79D7495F}" destId="{18439DA0-876D-4237-8A0B-01DDE2BC2A3D}" srcOrd="3" destOrd="0" presId="urn:microsoft.com/office/officeart/2005/8/layout/radial1"/>
    <dgm:cxn modelId="{B0BBFC1E-527D-4B18-AD69-8E5470092380}" type="presParOf" srcId="{18439DA0-876D-4237-8A0B-01DDE2BC2A3D}" destId="{BB350711-F6F7-4300-9546-8FC3634D2E97}" srcOrd="0" destOrd="0" presId="urn:microsoft.com/office/officeart/2005/8/layout/radial1"/>
    <dgm:cxn modelId="{F1563D03-6F4C-4758-9F75-F8E6482EAD3B}" type="presParOf" srcId="{DD318941-DAFF-4D18-975F-4E1A79D7495F}" destId="{A19DE3EE-D466-4B58-834F-0DB570CF6D40}" srcOrd="4" destOrd="0" presId="urn:microsoft.com/office/officeart/2005/8/layout/radial1"/>
    <dgm:cxn modelId="{09BA88A1-BA3C-4AE5-8E08-C6BC500CC3C5}" type="presParOf" srcId="{DD318941-DAFF-4D18-975F-4E1A79D7495F}" destId="{61798F9D-D9F7-4D88-B74C-1646E77C38BE}" srcOrd="5" destOrd="0" presId="urn:microsoft.com/office/officeart/2005/8/layout/radial1"/>
    <dgm:cxn modelId="{A4FC6F49-6CC7-482E-8178-03C1AA9623B8}" type="presParOf" srcId="{61798F9D-D9F7-4D88-B74C-1646E77C38BE}" destId="{FCE0FEB0-7542-43EB-94E1-3F934BEA6770}" srcOrd="0" destOrd="0" presId="urn:microsoft.com/office/officeart/2005/8/layout/radial1"/>
    <dgm:cxn modelId="{AE470E8C-3138-43E0-B1FD-9729A6911D88}" type="presParOf" srcId="{DD318941-DAFF-4D18-975F-4E1A79D7495F}" destId="{2AF8B3A5-0B73-4806-90B5-14D3330C3974}" srcOrd="6" destOrd="0" presId="urn:microsoft.com/office/officeart/2005/8/layout/radial1"/>
    <dgm:cxn modelId="{E0334F72-7BFD-417E-95BC-90795F6F97B3}" type="presParOf" srcId="{DD318941-DAFF-4D18-975F-4E1A79D7495F}" destId="{DEA6CD18-69E2-4569-B929-FE38D4CB0647}" srcOrd="7" destOrd="0" presId="urn:microsoft.com/office/officeart/2005/8/layout/radial1"/>
    <dgm:cxn modelId="{F21766B1-2735-4E7E-8B66-CC022170CF88}" type="presParOf" srcId="{DEA6CD18-69E2-4569-B929-FE38D4CB0647}" destId="{F1C7E2EB-AB3E-4B9B-8BF0-2E4B20D64E95}" srcOrd="0" destOrd="0" presId="urn:microsoft.com/office/officeart/2005/8/layout/radial1"/>
    <dgm:cxn modelId="{1077C9FB-D638-42B8-AC7C-54B1CFA33A2D}" type="presParOf" srcId="{DD318941-DAFF-4D18-975F-4E1A79D7495F}" destId="{DD144DD4-D0F5-4759-B1CF-CD7D57A28A3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75C37D-7EA4-46A9-917D-26A10AD02C65}" type="doc">
      <dgm:prSet loTypeId="urn:microsoft.com/office/officeart/2005/8/layout/radial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E5150EC6-9FFB-4CBE-95FA-8F7097C191B5}">
      <dgm:prSet phldrT="[Text]"/>
      <dgm:spPr/>
      <dgm:t>
        <a:bodyPr/>
        <a:lstStyle/>
        <a:p>
          <a:r>
            <a:rPr lang="cs-CZ"/>
            <a:t>Nezisková organizace</a:t>
          </a:r>
        </a:p>
      </dgm:t>
    </dgm:pt>
    <dgm:pt modelId="{A291D2E1-462F-441F-A4A8-BF551D628817}" type="parTrans" cxnId="{26858D67-B94A-4444-AC38-EC151137BD07}">
      <dgm:prSet/>
      <dgm:spPr/>
      <dgm:t>
        <a:bodyPr/>
        <a:lstStyle/>
        <a:p>
          <a:endParaRPr lang="cs-CZ"/>
        </a:p>
      </dgm:t>
    </dgm:pt>
    <dgm:pt modelId="{82F742ED-EE4C-4ED9-AC12-392E9D95AC5D}" type="sibTrans" cxnId="{26858D67-B94A-4444-AC38-EC151137BD07}">
      <dgm:prSet/>
      <dgm:spPr/>
      <dgm:t>
        <a:bodyPr/>
        <a:lstStyle/>
        <a:p>
          <a:endParaRPr lang="cs-CZ"/>
        </a:p>
      </dgm:t>
    </dgm:pt>
    <dgm:pt modelId="{AFC6093C-1A11-40D7-8347-23C79D778A56}">
      <dgm:prSet phldrT="[Text]"/>
      <dgm:spPr/>
      <dgm:t>
        <a:bodyPr/>
        <a:lstStyle/>
        <a:p>
          <a:r>
            <a:rPr lang="cs-CZ"/>
            <a:t>Politické síly</a:t>
          </a:r>
        </a:p>
      </dgm:t>
    </dgm:pt>
    <dgm:pt modelId="{26397F86-6115-4972-AC07-38166832F341}" type="parTrans" cxnId="{A1602395-1042-4C1C-AFE6-1BD2A5A3ED9D}">
      <dgm:prSet/>
      <dgm:spPr/>
      <dgm:t>
        <a:bodyPr/>
        <a:lstStyle/>
        <a:p>
          <a:endParaRPr lang="cs-CZ"/>
        </a:p>
      </dgm:t>
    </dgm:pt>
    <dgm:pt modelId="{F4510F76-E1CB-43EA-A94D-3E714AAB5B55}" type="sibTrans" cxnId="{A1602395-1042-4C1C-AFE6-1BD2A5A3ED9D}">
      <dgm:prSet/>
      <dgm:spPr/>
      <dgm:t>
        <a:bodyPr/>
        <a:lstStyle/>
        <a:p>
          <a:endParaRPr lang="cs-CZ"/>
        </a:p>
      </dgm:t>
    </dgm:pt>
    <dgm:pt modelId="{D9A305F4-E0E2-4BE1-84DB-D90CBC9CF7ED}">
      <dgm:prSet phldrT="[Text]"/>
      <dgm:spPr/>
      <dgm:t>
        <a:bodyPr/>
        <a:lstStyle/>
        <a:p>
          <a:r>
            <a:rPr lang="cs-CZ"/>
            <a:t>Trh práce (dobrovolníci)</a:t>
          </a:r>
        </a:p>
      </dgm:t>
    </dgm:pt>
    <dgm:pt modelId="{EF94624D-A727-442C-902A-22F969F1404E}" type="parTrans" cxnId="{21496D6F-17C8-4D51-9B3E-B6D10C2FF4BD}">
      <dgm:prSet/>
      <dgm:spPr/>
      <dgm:t>
        <a:bodyPr/>
        <a:lstStyle/>
        <a:p>
          <a:endParaRPr lang="cs-CZ"/>
        </a:p>
      </dgm:t>
    </dgm:pt>
    <dgm:pt modelId="{695B12E7-A671-4F8C-86F6-1B5A5B490561}" type="sibTrans" cxnId="{21496D6F-17C8-4D51-9B3E-B6D10C2FF4BD}">
      <dgm:prSet/>
      <dgm:spPr/>
      <dgm:t>
        <a:bodyPr/>
        <a:lstStyle/>
        <a:p>
          <a:endParaRPr lang="cs-CZ"/>
        </a:p>
      </dgm:t>
    </dgm:pt>
    <dgm:pt modelId="{5EAD90A6-E044-4FE8-A2E5-F7DAAFCBB247}">
      <dgm:prSet phldrT="[Text]"/>
      <dgm:spPr/>
      <dgm:t>
        <a:bodyPr/>
        <a:lstStyle/>
        <a:p>
          <a:r>
            <a:rPr lang="cs-CZ"/>
            <a:t>Konkurence</a:t>
          </a:r>
        </a:p>
      </dgm:t>
    </dgm:pt>
    <dgm:pt modelId="{61F48338-A69F-4894-A175-8C05F6CBD35A}" type="parTrans" cxnId="{41B03135-B584-4156-99FC-DE6BBF28E4C7}">
      <dgm:prSet/>
      <dgm:spPr/>
      <dgm:t>
        <a:bodyPr/>
        <a:lstStyle/>
        <a:p>
          <a:endParaRPr lang="cs-CZ"/>
        </a:p>
      </dgm:t>
    </dgm:pt>
    <dgm:pt modelId="{C09D0E8D-E701-411E-9A77-29F8F1D84DCA}" type="sibTrans" cxnId="{41B03135-B584-4156-99FC-DE6BBF28E4C7}">
      <dgm:prSet/>
      <dgm:spPr/>
      <dgm:t>
        <a:bodyPr/>
        <a:lstStyle/>
        <a:p>
          <a:endParaRPr lang="cs-CZ"/>
        </a:p>
      </dgm:t>
    </dgm:pt>
    <dgm:pt modelId="{FE26F42A-1612-4178-8D08-241455651B7B}">
      <dgm:prSet phldrT="[Text]"/>
      <dgm:spPr/>
      <dgm:t>
        <a:bodyPr/>
        <a:lstStyle/>
        <a:p>
          <a:r>
            <a:rPr lang="cs-CZ"/>
            <a:t>Občané / Veřejnost</a:t>
          </a:r>
        </a:p>
      </dgm:t>
    </dgm:pt>
    <dgm:pt modelId="{2A24A201-E7F3-467D-B8EF-8A6F3DBF8CF2}" type="parTrans" cxnId="{6433EAFF-A9DD-4720-BC4E-1C8DF2D80E06}">
      <dgm:prSet/>
      <dgm:spPr/>
      <dgm:t>
        <a:bodyPr/>
        <a:lstStyle/>
        <a:p>
          <a:endParaRPr lang="cs-CZ"/>
        </a:p>
      </dgm:t>
    </dgm:pt>
    <dgm:pt modelId="{47D04277-4136-491A-A3FE-A9D9C8A0BF4D}" type="sibTrans" cxnId="{6433EAFF-A9DD-4720-BC4E-1C8DF2D80E06}">
      <dgm:prSet/>
      <dgm:spPr/>
      <dgm:t>
        <a:bodyPr/>
        <a:lstStyle/>
        <a:p>
          <a:endParaRPr lang="cs-CZ"/>
        </a:p>
      </dgm:t>
    </dgm:pt>
    <dgm:pt modelId="{FFC04C42-64B9-42AE-BB82-36DD0501B901}">
      <dgm:prSet/>
      <dgm:spPr/>
      <dgm:t>
        <a:bodyPr/>
        <a:lstStyle/>
        <a:p>
          <a:r>
            <a:rPr lang="cs-CZ"/>
            <a:t>Klienti</a:t>
          </a:r>
        </a:p>
      </dgm:t>
    </dgm:pt>
    <dgm:pt modelId="{5D6ABEE1-0F55-4194-8EB1-AED085799E0F}" type="parTrans" cxnId="{DE463C35-5D63-49E3-86FC-374A7F72FA85}">
      <dgm:prSet/>
      <dgm:spPr/>
      <dgm:t>
        <a:bodyPr/>
        <a:lstStyle/>
        <a:p>
          <a:endParaRPr lang="cs-CZ"/>
        </a:p>
      </dgm:t>
    </dgm:pt>
    <dgm:pt modelId="{0780F022-D041-4F8F-B228-44425A180D81}" type="sibTrans" cxnId="{DE463C35-5D63-49E3-86FC-374A7F72FA85}">
      <dgm:prSet/>
      <dgm:spPr/>
      <dgm:t>
        <a:bodyPr/>
        <a:lstStyle/>
        <a:p>
          <a:endParaRPr lang="cs-CZ"/>
        </a:p>
      </dgm:t>
    </dgm:pt>
    <dgm:pt modelId="{345CC21D-69AC-4A30-8514-59A47F1D480F}" type="pres">
      <dgm:prSet presAssocID="{2875C37D-7EA4-46A9-917D-26A10AD02C6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42F2FF-2703-4FD9-8735-5D76A3FA704A}" type="pres">
      <dgm:prSet presAssocID="{E5150EC6-9FFB-4CBE-95FA-8F7097C191B5}" presName="centerShape" presStyleLbl="node0" presStyleIdx="0" presStyleCnt="1"/>
      <dgm:spPr/>
    </dgm:pt>
    <dgm:pt modelId="{D4C3D29F-A22F-4229-A884-4D6D10A090CF}" type="pres">
      <dgm:prSet presAssocID="{AFC6093C-1A11-40D7-8347-23C79D778A56}" presName="node" presStyleLbl="node1" presStyleIdx="0" presStyleCnt="5">
        <dgm:presLayoutVars>
          <dgm:bulletEnabled val="1"/>
        </dgm:presLayoutVars>
      </dgm:prSet>
      <dgm:spPr/>
    </dgm:pt>
    <dgm:pt modelId="{BB27B4A4-7D4A-4EC2-B1F4-C1F8EA842EDD}" type="pres">
      <dgm:prSet presAssocID="{AFC6093C-1A11-40D7-8347-23C79D778A56}" presName="dummy" presStyleCnt="0"/>
      <dgm:spPr/>
    </dgm:pt>
    <dgm:pt modelId="{ED62FF3E-C0DE-4F22-A2FE-8120FE2EC888}" type="pres">
      <dgm:prSet presAssocID="{F4510F76-E1CB-43EA-A94D-3E714AAB5B55}" presName="sibTrans" presStyleLbl="sibTrans2D1" presStyleIdx="0" presStyleCnt="5"/>
      <dgm:spPr/>
    </dgm:pt>
    <dgm:pt modelId="{5E809BF4-24B2-46AB-A73F-18A94CB603BB}" type="pres">
      <dgm:prSet presAssocID="{D9A305F4-E0E2-4BE1-84DB-D90CBC9CF7ED}" presName="node" presStyleLbl="node1" presStyleIdx="1" presStyleCnt="5">
        <dgm:presLayoutVars>
          <dgm:bulletEnabled val="1"/>
        </dgm:presLayoutVars>
      </dgm:prSet>
      <dgm:spPr/>
    </dgm:pt>
    <dgm:pt modelId="{419D7FD7-F34A-4215-90CB-7EC637664AB2}" type="pres">
      <dgm:prSet presAssocID="{D9A305F4-E0E2-4BE1-84DB-D90CBC9CF7ED}" presName="dummy" presStyleCnt="0"/>
      <dgm:spPr/>
    </dgm:pt>
    <dgm:pt modelId="{365FFBC7-59B1-4477-9D35-CA8BA4ED6D74}" type="pres">
      <dgm:prSet presAssocID="{695B12E7-A671-4F8C-86F6-1B5A5B490561}" presName="sibTrans" presStyleLbl="sibTrans2D1" presStyleIdx="1" presStyleCnt="5"/>
      <dgm:spPr/>
    </dgm:pt>
    <dgm:pt modelId="{587D22DF-2AAE-47DF-B3AD-7BDE53A2F745}" type="pres">
      <dgm:prSet presAssocID="{5EAD90A6-E044-4FE8-A2E5-F7DAAFCBB247}" presName="node" presStyleLbl="node1" presStyleIdx="2" presStyleCnt="5">
        <dgm:presLayoutVars>
          <dgm:bulletEnabled val="1"/>
        </dgm:presLayoutVars>
      </dgm:prSet>
      <dgm:spPr/>
    </dgm:pt>
    <dgm:pt modelId="{ADE0D40C-8A70-42CF-90D6-A3598A8DB219}" type="pres">
      <dgm:prSet presAssocID="{5EAD90A6-E044-4FE8-A2E5-F7DAAFCBB247}" presName="dummy" presStyleCnt="0"/>
      <dgm:spPr/>
    </dgm:pt>
    <dgm:pt modelId="{D0CA7BAA-B28C-4C28-BAC6-509DED9FBAF0}" type="pres">
      <dgm:prSet presAssocID="{C09D0E8D-E701-411E-9A77-29F8F1D84DCA}" presName="sibTrans" presStyleLbl="sibTrans2D1" presStyleIdx="2" presStyleCnt="5"/>
      <dgm:spPr/>
    </dgm:pt>
    <dgm:pt modelId="{5A77ADFA-1904-49D1-9BE3-F0DE9FAD3DC1}" type="pres">
      <dgm:prSet presAssocID="{FE26F42A-1612-4178-8D08-241455651B7B}" presName="node" presStyleLbl="node1" presStyleIdx="3" presStyleCnt="5">
        <dgm:presLayoutVars>
          <dgm:bulletEnabled val="1"/>
        </dgm:presLayoutVars>
      </dgm:prSet>
      <dgm:spPr/>
    </dgm:pt>
    <dgm:pt modelId="{6E283C9B-66D5-4616-819A-4F65FE16A49E}" type="pres">
      <dgm:prSet presAssocID="{FE26F42A-1612-4178-8D08-241455651B7B}" presName="dummy" presStyleCnt="0"/>
      <dgm:spPr/>
    </dgm:pt>
    <dgm:pt modelId="{D591E87C-6542-4603-8009-BEDF90F2A1E1}" type="pres">
      <dgm:prSet presAssocID="{47D04277-4136-491A-A3FE-A9D9C8A0BF4D}" presName="sibTrans" presStyleLbl="sibTrans2D1" presStyleIdx="3" presStyleCnt="5"/>
      <dgm:spPr/>
    </dgm:pt>
    <dgm:pt modelId="{E1E64C88-4E01-4031-B582-DB7959672B4F}" type="pres">
      <dgm:prSet presAssocID="{FFC04C42-64B9-42AE-BB82-36DD0501B901}" presName="node" presStyleLbl="node1" presStyleIdx="4" presStyleCnt="5">
        <dgm:presLayoutVars>
          <dgm:bulletEnabled val="1"/>
        </dgm:presLayoutVars>
      </dgm:prSet>
      <dgm:spPr/>
    </dgm:pt>
    <dgm:pt modelId="{E44B6AAD-35FA-4822-920E-7CA52A0B7CDF}" type="pres">
      <dgm:prSet presAssocID="{FFC04C42-64B9-42AE-BB82-36DD0501B901}" presName="dummy" presStyleCnt="0"/>
      <dgm:spPr/>
    </dgm:pt>
    <dgm:pt modelId="{2E3A5732-6EAA-4E32-8203-EEF232A1BCE8}" type="pres">
      <dgm:prSet presAssocID="{0780F022-D041-4F8F-B228-44425A180D81}" presName="sibTrans" presStyleLbl="sibTrans2D1" presStyleIdx="4" presStyleCnt="5"/>
      <dgm:spPr/>
    </dgm:pt>
  </dgm:ptLst>
  <dgm:cxnLst>
    <dgm:cxn modelId="{41B03135-B584-4156-99FC-DE6BBF28E4C7}" srcId="{E5150EC6-9FFB-4CBE-95FA-8F7097C191B5}" destId="{5EAD90A6-E044-4FE8-A2E5-F7DAAFCBB247}" srcOrd="2" destOrd="0" parTransId="{61F48338-A69F-4894-A175-8C05F6CBD35A}" sibTransId="{C09D0E8D-E701-411E-9A77-29F8F1D84DCA}"/>
    <dgm:cxn modelId="{DE463C35-5D63-49E3-86FC-374A7F72FA85}" srcId="{E5150EC6-9FFB-4CBE-95FA-8F7097C191B5}" destId="{FFC04C42-64B9-42AE-BB82-36DD0501B901}" srcOrd="4" destOrd="0" parTransId="{5D6ABEE1-0F55-4194-8EB1-AED085799E0F}" sibTransId="{0780F022-D041-4F8F-B228-44425A180D81}"/>
    <dgm:cxn modelId="{27595D35-3F2F-4305-B1BF-28FC569E2CC9}" type="presOf" srcId="{C09D0E8D-E701-411E-9A77-29F8F1D84DCA}" destId="{D0CA7BAA-B28C-4C28-BAC6-509DED9FBAF0}" srcOrd="0" destOrd="0" presId="urn:microsoft.com/office/officeart/2005/8/layout/radial6"/>
    <dgm:cxn modelId="{26858D67-B94A-4444-AC38-EC151137BD07}" srcId="{2875C37D-7EA4-46A9-917D-26A10AD02C65}" destId="{E5150EC6-9FFB-4CBE-95FA-8F7097C191B5}" srcOrd="0" destOrd="0" parTransId="{A291D2E1-462F-441F-A4A8-BF551D628817}" sibTransId="{82F742ED-EE4C-4ED9-AC12-392E9D95AC5D}"/>
    <dgm:cxn modelId="{D80FEC4D-2592-4649-AD27-BEBEA4E97169}" type="presOf" srcId="{5EAD90A6-E044-4FE8-A2E5-F7DAAFCBB247}" destId="{587D22DF-2AAE-47DF-B3AD-7BDE53A2F745}" srcOrd="0" destOrd="0" presId="urn:microsoft.com/office/officeart/2005/8/layout/radial6"/>
    <dgm:cxn modelId="{21496D6F-17C8-4D51-9B3E-B6D10C2FF4BD}" srcId="{E5150EC6-9FFB-4CBE-95FA-8F7097C191B5}" destId="{D9A305F4-E0E2-4BE1-84DB-D90CBC9CF7ED}" srcOrd="1" destOrd="0" parTransId="{EF94624D-A727-442C-902A-22F969F1404E}" sibTransId="{695B12E7-A671-4F8C-86F6-1B5A5B490561}"/>
    <dgm:cxn modelId="{9BAD8475-83A3-4D9D-BBF5-5F21D9545610}" type="presOf" srcId="{FFC04C42-64B9-42AE-BB82-36DD0501B901}" destId="{E1E64C88-4E01-4031-B582-DB7959672B4F}" srcOrd="0" destOrd="0" presId="urn:microsoft.com/office/officeart/2005/8/layout/radial6"/>
    <dgm:cxn modelId="{04773B56-D531-4F9E-AD07-81D1FF9C1F4F}" type="presOf" srcId="{D9A305F4-E0E2-4BE1-84DB-D90CBC9CF7ED}" destId="{5E809BF4-24B2-46AB-A73F-18A94CB603BB}" srcOrd="0" destOrd="0" presId="urn:microsoft.com/office/officeart/2005/8/layout/radial6"/>
    <dgm:cxn modelId="{749A7F7F-9B23-4CDC-B393-A406BE05EA86}" type="presOf" srcId="{2875C37D-7EA4-46A9-917D-26A10AD02C65}" destId="{345CC21D-69AC-4A30-8514-59A47F1D480F}" srcOrd="0" destOrd="0" presId="urn:microsoft.com/office/officeart/2005/8/layout/radial6"/>
    <dgm:cxn modelId="{A1602395-1042-4C1C-AFE6-1BD2A5A3ED9D}" srcId="{E5150EC6-9FFB-4CBE-95FA-8F7097C191B5}" destId="{AFC6093C-1A11-40D7-8347-23C79D778A56}" srcOrd="0" destOrd="0" parTransId="{26397F86-6115-4972-AC07-38166832F341}" sibTransId="{F4510F76-E1CB-43EA-A94D-3E714AAB5B55}"/>
    <dgm:cxn modelId="{9223C997-AECD-49AA-A028-8CBC32FFCB0F}" type="presOf" srcId="{E5150EC6-9FFB-4CBE-95FA-8F7097C191B5}" destId="{2642F2FF-2703-4FD9-8735-5D76A3FA704A}" srcOrd="0" destOrd="0" presId="urn:microsoft.com/office/officeart/2005/8/layout/radial6"/>
    <dgm:cxn modelId="{12B0CE97-1A74-4819-ACD3-EBD5EB8A36AD}" type="presOf" srcId="{AFC6093C-1A11-40D7-8347-23C79D778A56}" destId="{D4C3D29F-A22F-4229-A884-4D6D10A090CF}" srcOrd="0" destOrd="0" presId="urn:microsoft.com/office/officeart/2005/8/layout/radial6"/>
    <dgm:cxn modelId="{47A493A0-3BE9-46FD-8F72-B183727A6E1E}" type="presOf" srcId="{47D04277-4136-491A-A3FE-A9D9C8A0BF4D}" destId="{D591E87C-6542-4603-8009-BEDF90F2A1E1}" srcOrd="0" destOrd="0" presId="urn:microsoft.com/office/officeart/2005/8/layout/radial6"/>
    <dgm:cxn modelId="{67DD1EAF-554A-4B96-B38F-139A042B5873}" type="presOf" srcId="{0780F022-D041-4F8F-B228-44425A180D81}" destId="{2E3A5732-6EAA-4E32-8203-EEF232A1BCE8}" srcOrd="0" destOrd="0" presId="urn:microsoft.com/office/officeart/2005/8/layout/radial6"/>
    <dgm:cxn modelId="{945F8EB6-B08E-4497-9387-2D54A2C75F29}" type="presOf" srcId="{FE26F42A-1612-4178-8D08-241455651B7B}" destId="{5A77ADFA-1904-49D1-9BE3-F0DE9FAD3DC1}" srcOrd="0" destOrd="0" presId="urn:microsoft.com/office/officeart/2005/8/layout/radial6"/>
    <dgm:cxn modelId="{D34E78B7-CA32-44EB-9E77-462B6974E3D4}" type="presOf" srcId="{695B12E7-A671-4F8C-86F6-1B5A5B490561}" destId="{365FFBC7-59B1-4477-9D35-CA8BA4ED6D74}" srcOrd="0" destOrd="0" presId="urn:microsoft.com/office/officeart/2005/8/layout/radial6"/>
    <dgm:cxn modelId="{6F46C2E6-EB10-47A4-BD45-A9F37905E1A4}" type="presOf" srcId="{F4510F76-E1CB-43EA-A94D-3E714AAB5B55}" destId="{ED62FF3E-C0DE-4F22-A2FE-8120FE2EC888}" srcOrd="0" destOrd="0" presId="urn:microsoft.com/office/officeart/2005/8/layout/radial6"/>
    <dgm:cxn modelId="{6433EAFF-A9DD-4720-BC4E-1C8DF2D80E06}" srcId="{E5150EC6-9FFB-4CBE-95FA-8F7097C191B5}" destId="{FE26F42A-1612-4178-8D08-241455651B7B}" srcOrd="3" destOrd="0" parTransId="{2A24A201-E7F3-467D-B8EF-8A6F3DBF8CF2}" sibTransId="{47D04277-4136-491A-A3FE-A9D9C8A0BF4D}"/>
    <dgm:cxn modelId="{4D5322D5-0F2E-4F8B-9AB0-1A3A6BE3CC5F}" type="presParOf" srcId="{345CC21D-69AC-4A30-8514-59A47F1D480F}" destId="{2642F2FF-2703-4FD9-8735-5D76A3FA704A}" srcOrd="0" destOrd="0" presId="urn:microsoft.com/office/officeart/2005/8/layout/radial6"/>
    <dgm:cxn modelId="{2B7F323C-EDF8-4D44-B01B-2CB3DB7EA8FF}" type="presParOf" srcId="{345CC21D-69AC-4A30-8514-59A47F1D480F}" destId="{D4C3D29F-A22F-4229-A884-4D6D10A090CF}" srcOrd="1" destOrd="0" presId="urn:microsoft.com/office/officeart/2005/8/layout/radial6"/>
    <dgm:cxn modelId="{FD78250D-2972-4988-8F2D-DB20F0EDF80F}" type="presParOf" srcId="{345CC21D-69AC-4A30-8514-59A47F1D480F}" destId="{BB27B4A4-7D4A-4EC2-B1F4-C1F8EA842EDD}" srcOrd="2" destOrd="0" presId="urn:microsoft.com/office/officeart/2005/8/layout/radial6"/>
    <dgm:cxn modelId="{6AF02C5C-AC81-42D7-9B03-F3DCA88B48DA}" type="presParOf" srcId="{345CC21D-69AC-4A30-8514-59A47F1D480F}" destId="{ED62FF3E-C0DE-4F22-A2FE-8120FE2EC888}" srcOrd="3" destOrd="0" presId="urn:microsoft.com/office/officeart/2005/8/layout/radial6"/>
    <dgm:cxn modelId="{02FE45C3-91F4-46B3-9B06-690316B7EC7B}" type="presParOf" srcId="{345CC21D-69AC-4A30-8514-59A47F1D480F}" destId="{5E809BF4-24B2-46AB-A73F-18A94CB603BB}" srcOrd="4" destOrd="0" presId="urn:microsoft.com/office/officeart/2005/8/layout/radial6"/>
    <dgm:cxn modelId="{754E11F2-2BF2-4505-95BB-FA2F97B61A9F}" type="presParOf" srcId="{345CC21D-69AC-4A30-8514-59A47F1D480F}" destId="{419D7FD7-F34A-4215-90CB-7EC637664AB2}" srcOrd="5" destOrd="0" presId="urn:microsoft.com/office/officeart/2005/8/layout/radial6"/>
    <dgm:cxn modelId="{763879EA-FCC6-422E-A90E-88E83FE3968E}" type="presParOf" srcId="{345CC21D-69AC-4A30-8514-59A47F1D480F}" destId="{365FFBC7-59B1-4477-9D35-CA8BA4ED6D74}" srcOrd="6" destOrd="0" presId="urn:microsoft.com/office/officeart/2005/8/layout/radial6"/>
    <dgm:cxn modelId="{ACB0F89D-F04E-4D43-8DF3-494B998CB1EB}" type="presParOf" srcId="{345CC21D-69AC-4A30-8514-59A47F1D480F}" destId="{587D22DF-2AAE-47DF-B3AD-7BDE53A2F745}" srcOrd="7" destOrd="0" presId="urn:microsoft.com/office/officeart/2005/8/layout/radial6"/>
    <dgm:cxn modelId="{26F1C2C2-C466-4E32-B072-7DEDA84A9DC2}" type="presParOf" srcId="{345CC21D-69AC-4A30-8514-59A47F1D480F}" destId="{ADE0D40C-8A70-42CF-90D6-A3598A8DB219}" srcOrd="8" destOrd="0" presId="urn:microsoft.com/office/officeart/2005/8/layout/radial6"/>
    <dgm:cxn modelId="{05ADCCB8-AA41-4A3A-9109-14797732FB96}" type="presParOf" srcId="{345CC21D-69AC-4A30-8514-59A47F1D480F}" destId="{D0CA7BAA-B28C-4C28-BAC6-509DED9FBAF0}" srcOrd="9" destOrd="0" presId="urn:microsoft.com/office/officeart/2005/8/layout/radial6"/>
    <dgm:cxn modelId="{0693F583-0B86-44DF-800C-A4BF3C2ECC8A}" type="presParOf" srcId="{345CC21D-69AC-4A30-8514-59A47F1D480F}" destId="{5A77ADFA-1904-49D1-9BE3-F0DE9FAD3DC1}" srcOrd="10" destOrd="0" presId="urn:microsoft.com/office/officeart/2005/8/layout/radial6"/>
    <dgm:cxn modelId="{50E73B94-57DE-43F0-9906-990739116D66}" type="presParOf" srcId="{345CC21D-69AC-4A30-8514-59A47F1D480F}" destId="{6E283C9B-66D5-4616-819A-4F65FE16A49E}" srcOrd="11" destOrd="0" presId="urn:microsoft.com/office/officeart/2005/8/layout/radial6"/>
    <dgm:cxn modelId="{72135C35-56BC-4D86-B7AF-4E977DDE2947}" type="presParOf" srcId="{345CC21D-69AC-4A30-8514-59A47F1D480F}" destId="{D591E87C-6542-4603-8009-BEDF90F2A1E1}" srcOrd="12" destOrd="0" presId="urn:microsoft.com/office/officeart/2005/8/layout/radial6"/>
    <dgm:cxn modelId="{66628AE4-DA36-48BF-9863-D257D82C3406}" type="presParOf" srcId="{345CC21D-69AC-4A30-8514-59A47F1D480F}" destId="{E1E64C88-4E01-4031-B582-DB7959672B4F}" srcOrd="13" destOrd="0" presId="urn:microsoft.com/office/officeart/2005/8/layout/radial6"/>
    <dgm:cxn modelId="{DF08AE4D-04CA-4AC9-8F21-1B5583CE4EC0}" type="presParOf" srcId="{345CC21D-69AC-4A30-8514-59A47F1D480F}" destId="{E44B6AAD-35FA-4822-920E-7CA52A0B7CDF}" srcOrd="14" destOrd="0" presId="urn:microsoft.com/office/officeart/2005/8/layout/radial6"/>
    <dgm:cxn modelId="{582AFCB4-5EE2-4EFE-8D44-1BD564AEADE9}" type="presParOf" srcId="{345CC21D-69AC-4A30-8514-59A47F1D480F}" destId="{2E3A5732-6EAA-4E32-8203-EEF232A1BCE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06F18-191D-4077-B9A4-EC965D9305E4}">
      <dsp:nvSpPr>
        <dsp:cNvPr id="0" name=""/>
        <dsp:cNvSpPr/>
      </dsp:nvSpPr>
      <dsp:spPr>
        <a:xfrm>
          <a:off x="2247210" y="1213569"/>
          <a:ext cx="922436" cy="922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srovnatelné společnosti</a:t>
          </a:r>
        </a:p>
      </dsp:txBody>
      <dsp:txXfrm>
        <a:off x="2382298" y="1348657"/>
        <a:ext cx="652260" cy="652260"/>
      </dsp:txXfrm>
    </dsp:sp>
    <dsp:sp modelId="{2C83CB65-A179-4BF4-B300-EA5815DE8E3D}">
      <dsp:nvSpPr>
        <dsp:cNvPr id="0" name=""/>
        <dsp:cNvSpPr/>
      </dsp:nvSpPr>
      <dsp:spPr>
        <a:xfrm rot="16200000">
          <a:off x="2569208" y="1059023"/>
          <a:ext cx="278440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78440" y="153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01467" y="1067388"/>
        <a:ext cx="13922" cy="13922"/>
      </dsp:txXfrm>
    </dsp:sp>
    <dsp:sp modelId="{4DC09A67-A4F2-4816-85B7-DA0FFD8D7A0B}">
      <dsp:nvSpPr>
        <dsp:cNvPr id="0" name=""/>
        <dsp:cNvSpPr/>
      </dsp:nvSpPr>
      <dsp:spPr>
        <a:xfrm>
          <a:off x="2247210" y="12692"/>
          <a:ext cx="922436" cy="922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nováčči</a:t>
          </a:r>
        </a:p>
      </dsp:txBody>
      <dsp:txXfrm>
        <a:off x="2382298" y="147780"/>
        <a:ext cx="652260" cy="652260"/>
      </dsp:txXfrm>
    </dsp:sp>
    <dsp:sp modelId="{18439DA0-876D-4237-8A0B-01DDE2BC2A3D}">
      <dsp:nvSpPr>
        <dsp:cNvPr id="0" name=""/>
        <dsp:cNvSpPr/>
      </dsp:nvSpPr>
      <dsp:spPr>
        <a:xfrm>
          <a:off x="3169647" y="1659461"/>
          <a:ext cx="278440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78440" y="153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301906" y="1667826"/>
        <a:ext cx="13922" cy="13922"/>
      </dsp:txXfrm>
    </dsp:sp>
    <dsp:sp modelId="{A19DE3EE-D466-4B58-834F-0DB570CF6D40}">
      <dsp:nvSpPr>
        <dsp:cNvPr id="0" name=""/>
        <dsp:cNvSpPr/>
      </dsp:nvSpPr>
      <dsp:spPr>
        <a:xfrm>
          <a:off x="3448087" y="1213569"/>
          <a:ext cx="922436" cy="922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zákazníci</a:t>
          </a:r>
        </a:p>
      </dsp:txBody>
      <dsp:txXfrm>
        <a:off x="3583175" y="1348657"/>
        <a:ext cx="652260" cy="652260"/>
      </dsp:txXfrm>
    </dsp:sp>
    <dsp:sp modelId="{61798F9D-D9F7-4D88-B74C-1646E77C38BE}">
      <dsp:nvSpPr>
        <dsp:cNvPr id="0" name=""/>
        <dsp:cNvSpPr/>
      </dsp:nvSpPr>
      <dsp:spPr>
        <a:xfrm rot="5400000">
          <a:off x="2569208" y="2259900"/>
          <a:ext cx="278440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78440" y="153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701467" y="2268265"/>
        <a:ext cx="13922" cy="13922"/>
      </dsp:txXfrm>
    </dsp:sp>
    <dsp:sp modelId="{2AF8B3A5-0B73-4806-90B5-14D3330C3974}">
      <dsp:nvSpPr>
        <dsp:cNvPr id="0" name=""/>
        <dsp:cNvSpPr/>
      </dsp:nvSpPr>
      <dsp:spPr>
        <a:xfrm>
          <a:off x="2247210" y="2414446"/>
          <a:ext cx="922436" cy="922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alternativní produkty</a:t>
          </a:r>
        </a:p>
      </dsp:txBody>
      <dsp:txXfrm>
        <a:off x="2382298" y="2549534"/>
        <a:ext cx="652260" cy="652260"/>
      </dsp:txXfrm>
    </dsp:sp>
    <dsp:sp modelId="{DEA6CD18-69E2-4569-B929-FE38D4CB0647}">
      <dsp:nvSpPr>
        <dsp:cNvPr id="0" name=""/>
        <dsp:cNvSpPr/>
      </dsp:nvSpPr>
      <dsp:spPr>
        <a:xfrm rot="10800000">
          <a:off x="1968770" y="1659461"/>
          <a:ext cx="278440" cy="30652"/>
        </a:xfrm>
        <a:custGeom>
          <a:avLst/>
          <a:gdLst/>
          <a:ahLst/>
          <a:cxnLst/>
          <a:rect l="0" t="0" r="0" b="0"/>
          <a:pathLst>
            <a:path>
              <a:moveTo>
                <a:pt x="0" y="15326"/>
              </a:moveTo>
              <a:lnTo>
                <a:pt x="278440" y="1532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01029" y="1667826"/>
        <a:ext cx="13922" cy="13922"/>
      </dsp:txXfrm>
    </dsp:sp>
    <dsp:sp modelId="{DD144DD4-D0F5-4759-B1CF-CD7D57A28A3F}">
      <dsp:nvSpPr>
        <dsp:cNvPr id="0" name=""/>
        <dsp:cNvSpPr/>
      </dsp:nvSpPr>
      <dsp:spPr>
        <a:xfrm>
          <a:off x="1046333" y="1213569"/>
          <a:ext cx="922436" cy="922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dodavatelé</a:t>
          </a:r>
        </a:p>
      </dsp:txBody>
      <dsp:txXfrm>
        <a:off x="1181421" y="1348657"/>
        <a:ext cx="652260" cy="65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5732-6EAA-4E32-8203-EEF232A1BCE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1E87C-6542-4603-8009-BEDF90F2A1E1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A7BAA-B28C-4C28-BAC6-509DED9FBAF0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FFBC7-59B1-4477-9D35-CA8BA4ED6D74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FF3E-C0DE-4F22-A2FE-8120FE2EC888}">
      <dsp:nvSpPr>
        <dsp:cNvPr id="0" name=""/>
        <dsp:cNvSpPr/>
      </dsp:nvSpPr>
      <dsp:spPr>
        <a:xfrm>
          <a:off x="2094401" y="538422"/>
          <a:ext cx="3585185" cy="3585185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2F2FF-2703-4FD9-8735-5D76A3FA704A}">
      <dsp:nvSpPr>
        <dsp:cNvPr id="0" name=""/>
        <dsp:cNvSpPr/>
      </dsp:nvSpPr>
      <dsp:spPr>
        <a:xfrm>
          <a:off x="3061387" y="1505408"/>
          <a:ext cx="1651213" cy="1651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Nezisková organizace</a:t>
          </a:r>
        </a:p>
      </dsp:txBody>
      <dsp:txXfrm>
        <a:off x="3303202" y="1747223"/>
        <a:ext cx="1167583" cy="1167583"/>
      </dsp:txXfrm>
    </dsp:sp>
    <dsp:sp modelId="{D4C3D29F-A22F-4229-A884-4D6D10A090CF}">
      <dsp:nvSpPr>
        <dsp:cNvPr id="0" name=""/>
        <dsp:cNvSpPr/>
      </dsp:nvSpPr>
      <dsp:spPr>
        <a:xfrm>
          <a:off x="3309069" y="2108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Politické síly</a:t>
          </a:r>
        </a:p>
      </dsp:txBody>
      <dsp:txXfrm>
        <a:off x="3478339" y="171378"/>
        <a:ext cx="817309" cy="817309"/>
      </dsp:txXfrm>
    </dsp:sp>
    <dsp:sp modelId="{5E809BF4-24B2-46AB-A73F-18A94CB603BB}">
      <dsp:nvSpPr>
        <dsp:cNvPr id="0" name=""/>
        <dsp:cNvSpPr/>
      </dsp:nvSpPr>
      <dsp:spPr>
        <a:xfrm>
          <a:off x="4974352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Trh práce (dobrovolníci)</a:t>
          </a:r>
        </a:p>
      </dsp:txBody>
      <dsp:txXfrm>
        <a:off x="5143622" y="1381277"/>
        <a:ext cx="817309" cy="817309"/>
      </dsp:txXfrm>
    </dsp:sp>
    <dsp:sp modelId="{587D22DF-2AAE-47DF-B3AD-7BDE53A2F745}">
      <dsp:nvSpPr>
        <dsp:cNvPr id="0" name=""/>
        <dsp:cNvSpPr/>
      </dsp:nvSpPr>
      <dsp:spPr>
        <a:xfrm>
          <a:off x="4338270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Konkurence</a:t>
          </a:r>
        </a:p>
      </dsp:txBody>
      <dsp:txXfrm>
        <a:off x="4507540" y="3338935"/>
        <a:ext cx="817309" cy="817309"/>
      </dsp:txXfrm>
    </dsp:sp>
    <dsp:sp modelId="{5A77ADFA-1904-49D1-9BE3-F0DE9FAD3DC1}">
      <dsp:nvSpPr>
        <dsp:cNvPr id="0" name=""/>
        <dsp:cNvSpPr/>
      </dsp:nvSpPr>
      <dsp:spPr>
        <a:xfrm>
          <a:off x="2279867" y="3169665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Občané / Veřejnost</a:t>
          </a:r>
        </a:p>
      </dsp:txBody>
      <dsp:txXfrm>
        <a:off x="2449137" y="3338935"/>
        <a:ext cx="817309" cy="817309"/>
      </dsp:txXfrm>
    </dsp:sp>
    <dsp:sp modelId="{E1E64C88-4E01-4031-B582-DB7959672B4F}">
      <dsp:nvSpPr>
        <dsp:cNvPr id="0" name=""/>
        <dsp:cNvSpPr/>
      </dsp:nvSpPr>
      <dsp:spPr>
        <a:xfrm>
          <a:off x="1643786" y="1212007"/>
          <a:ext cx="1155849" cy="11558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/>
            <a:t>Klienti</a:t>
          </a:r>
        </a:p>
      </dsp:txBody>
      <dsp:txXfrm>
        <a:off x="1813056" y="1381277"/>
        <a:ext cx="817309" cy="81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na ikonu pridáte obrázok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Ekonomika kultury     Simona Škarabelová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Ekonomika kultury     Simona Škarabelová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3738852-1B23-DF40-99C0-7E3AC4C68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48DF6A-627F-D745-8EE8-B262570F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619791"/>
            <a:ext cx="11361600" cy="1697565"/>
          </a:xfrm>
        </p:spPr>
        <p:txBody>
          <a:bodyPr/>
          <a:lstStyle/>
          <a:p>
            <a:r>
              <a:rPr lang="cs-CZ" altLang="cs-CZ" dirty="0"/>
              <a:t>MVVS  - seminář 1: </a:t>
            </a:r>
            <a:br>
              <a:rPr lang="cs-CZ" altLang="cs-CZ" dirty="0"/>
            </a:br>
            <a:r>
              <a:rPr lang="cs-CZ" altLang="cs-CZ" dirty="0"/>
              <a:t>Analýzy vnějšího prostředí 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sz="3600" b="0" dirty="0"/>
              <a:t>SIMONA ŠKARABELOVÁ</a:t>
            </a:r>
            <a:br>
              <a:rPr lang="cs-CZ" altLang="cs-CZ" sz="3600" b="0" dirty="0"/>
            </a:br>
            <a:r>
              <a:rPr lang="cs-CZ" altLang="cs-CZ" sz="3600" b="0" dirty="0"/>
              <a:t>FILIP HRŮZA</a:t>
            </a:r>
            <a:br>
              <a:rPr lang="cs-CZ" altLang="cs-CZ" sz="3600" b="0" dirty="0"/>
            </a:br>
            <a:r>
              <a:rPr lang="cs-CZ" altLang="cs-CZ" sz="3600" b="0" dirty="0"/>
              <a:t>						Jaro 2020</a:t>
            </a:r>
            <a:endParaRPr lang="sk-SK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AB4D47-4D3D-44AE-B231-78AC5D22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328" y="813468"/>
            <a:ext cx="4183318" cy="32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1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2438400" y="836613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cs-CZ" altLang="cs-CZ"/>
              <a:t>Grafické znázornění Porterovy analýzy konkurence: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F85661-B7C7-4158-BC7D-F69D4486C19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767268"/>
            <a:ext cx="7776096" cy="439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Alternativní „neziskové“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957" y="1292087"/>
            <a:ext cx="10753200" cy="4510096"/>
          </a:xfrm>
        </p:spPr>
        <p:txBody>
          <a:bodyPr/>
          <a:lstStyle/>
          <a:p>
            <a:pPr marL="72000" indent="0">
              <a:buNone/>
              <a:defRPr/>
            </a:pPr>
            <a:r>
              <a:rPr lang="cs-CZ" dirty="0"/>
              <a:t>Michael Kaiser:</a:t>
            </a:r>
          </a:p>
          <a:p>
            <a:pPr lvl="1">
              <a:defRPr/>
            </a:pPr>
            <a:r>
              <a:rPr lang="cs-CZ" dirty="0"/>
              <a:t>zkoumání prostředí zahrnuje dvě různé činnosti: </a:t>
            </a:r>
          </a:p>
          <a:p>
            <a:pPr lvl="2">
              <a:defRPr/>
            </a:pPr>
            <a:r>
              <a:rPr lang="cs-CZ" dirty="0"/>
              <a:t>analýzu odvětví a </a:t>
            </a:r>
          </a:p>
          <a:p>
            <a:pPr lvl="2">
              <a:defRPr/>
            </a:pPr>
            <a:r>
              <a:rPr lang="cs-CZ" dirty="0"/>
              <a:t>analýzu srovnatelných organizací. </a:t>
            </a:r>
          </a:p>
          <a:p>
            <a:pPr lvl="3">
              <a:defRPr/>
            </a:pPr>
            <a:endParaRPr lang="cs-CZ" i="1" dirty="0"/>
          </a:p>
          <a:p>
            <a:pPr lvl="3">
              <a:defRPr/>
            </a:pPr>
            <a:r>
              <a:rPr lang="cs-CZ" i="1" dirty="0"/>
              <a:t>KAISER, Michael M. Strategické plánování v umění: praktický průvodce. 1. vyd. Praha: Institut umění - Divadelní ústav v Praze, 2009.</a:t>
            </a: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2998AC-E4DE-4EB2-AB32-9664BC1D16E0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A3536A7-08CD-4747-90EC-7A20FF01C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414209"/>
              </p:ext>
            </p:extLst>
          </p:nvPr>
        </p:nvGraphicFramePr>
        <p:xfrm>
          <a:off x="4780722" y="3429000"/>
          <a:ext cx="5416858" cy="334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53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1F3B82-4740-4237-A547-0F930FE95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29E9C9C-737A-4B9F-9CEC-FD7F64D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Př. </a:t>
            </a:r>
            <a:r>
              <a:rPr lang="cs-CZ" b="0" dirty="0" err="1"/>
              <a:t>Porterova</a:t>
            </a:r>
            <a:r>
              <a:rPr lang="cs-CZ" b="0" dirty="0"/>
              <a:t> analýza Divadla Bolka Polívky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72AAAEF-6747-412E-8FA4-CF87D91C9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131" y="1752600"/>
            <a:ext cx="7553325" cy="4019550"/>
          </a:xfrm>
        </p:spPr>
      </p:pic>
    </p:spTree>
    <p:extLst>
      <p:ext uri="{BB962C8B-B14F-4D97-AF65-F5344CB8AC3E}">
        <p14:creationId xmlns:p14="http://schemas.microsoft.com/office/powerpoint/2010/main" val="152925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2FC449-1084-4A01-86E4-9F3AEB58DE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5A4FF0-9CF7-4C8F-A3D6-D15153943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9863" y="720725"/>
            <a:ext cx="10752137" cy="450850"/>
          </a:xfrm>
        </p:spPr>
        <p:txBody>
          <a:bodyPr/>
          <a:lstStyle/>
          <a:p>
            <a:r>
              <a:rPr lang="cs-CZ" b="0" dirty="0"/>
              <a:t>Komentář k příkladu: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D372028-4919-4FCC-9DA0-786990A591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11608904" cy="6132443"/>
          </a:xfrm>
        </p:spPr>
      </p:pic>
    </p:spTree>
    <p:extLst>
      <p:ext uri="{BB962C8B-B14F-4D97-AF65-F5344CB8AC3E}">
        <p14:creationId xmlns:p14="http://schemas.microsoft.com/office/powerpoint/2010/main" val="2022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23A2C4-FBF9-457F-88B0-E8F29EA02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ADEC74-E221-4EDA-BD82-73C236D78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8" y="268356"/>
            <a:ext cx="11181521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8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Joyceova modifikace Porterovy analýzy pěti sil: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Joycův</a:t>
            </a:r>
            <a:r>
              <a:rPr lang="cs-CZ" altLang="cs-CZ" dirty="0"/>
              <a:t> model pro neziskové organizace</a:t>
            </a:r>
          </a:p>
          <a:p>
            <a:r>
              <a:rPr lang="cs-CZ" altLang="cs-CZ" dirty="0"/>
              <a:t>V jeho obměně zůstávají dodavatelé, odběratelé / zákazníci a srovnatelné společnosti, další kategorie jsou nahrazeny resp. rozšířeny skupinami „trh práce“ a „politické síly“, viz. následující obrázek</a:t>
            </a:r>
          </a:p>
          <a:p>
            <a:pPr lvl="2"/>
            <a:endParaRPr lang="cs-CZ" altLang="cs-CZ" sz="2000" i="1" dirty="0"/>
          </a:p>
          <a:p>
            <a:pPr lvl="2"/>
            <a:r>
              <a:rPr lang="cs-CZ" altLang="cs-CZ" sz="2000" i="1" dirty="0" err="1"/>
              <a:t>Joyce</a:t>
            </a:r>
            <a:r>
              <a:rPr lang="cs-CZ" altLang="cs-CZ" sz="2000" i="1" dirty="0"/>
              <a:t> in BACHMANN, Pavel. Management neziskové organizace. 1. vyd. Hradec Králové: </a:t>
            </a:r>
            <a:r>
              <a:rPr lang="cs-CZ" altLang="cs-CZ" sz="2000" i="1" dirty="0" err="1"/>
              <a:t>Gaudeamus</a:t>
            </a:r>
            <a:r>
              <a:rPr lang="cs-CZ" altLang="cs-CZ" sz="2000" i="1" dirty="0"/>
              <a:t>, 2011.</a:t>
            </a:r>
          </a:p>
          <a:p>
            <a:pPr lvl="2"/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95F441-3A6F-4DB5-BD42-B077759DC8E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868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Model pěti sil dle Joyce: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338A4C-C588-439F-90CF-9E91C14461D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422525" y="1773239"/>
          <a:ext cx="7773988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7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64F834-7A6F-4511-8362-584F7E0E0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E45F47A3-3A87-4EF9-A296-2E6F0058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722"/>
            <a:ext cx="10753200" cy="1172817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Př: </a:t>
            </a:r>
            <a:r>
              <a:rPr lang="cs-CZ" dirty="0" err="1">
                <a:solidFill>
                  <a:schemeClr val="tx2"/>
                </a:solidFill>
              </a:rPr>
              <a:t>Plug</a:t>
            </a:r>
            <a:r>
              <a:rPr lang="cs-CZ" dirty="0">
                <a:solidFill>
                  <a:schemeClr val="tx2"/>
                </a:solidFill>
              </a:rPr>
              <a:t> &amp; Play = aplikace pro konání malých veřejných akcí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061FAE-8EA9-4CF8-920A-123DDA0DD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982" y="1093304"/>
            <a:ext cx="9631018" cy="57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0137C2-A3E0-46B7-92BF-224D9290E1ED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/>
              <a:t>Situační analýzy prostředí – v konečném výsledku slouží pro smysluplné sestavení SWOT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D7B9B33-7A11-4524-873D-E87E25750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17035"/>
            <a:ext cx="5219998" cy="371496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800" b="1" dirty="0"/>
              <a:t>Analýza vnitřního prostředí organizace,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800" b="1" dirty="0"/>
              <a:t> tzv. MIKROPROSTŘEDÍ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800" b="1" dirty="0"/>
              <a:t>(silné a  slabé stránky organizace)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sz="2800" b="1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16B250C-E64C-4213-B247-511433B89A5E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2115305"/>
            <a:ext cx="5219998" cy="371496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sz="2800" b="1" dirty="0"/>
              <a:t>Analýza vnějšího prostředí organizace,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800" b="1" dirty="0"/>
              <a:t>tzv. MAKROPROSTŘEDÍ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2800" b="1" dirty="0"/>
              <a:t>(příležitosti a hrozby)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73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Věnujme pozornost MAKROPROSTŘEDÍ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/>
              <a:t>ve Vámi zkoumané organizaci proveďte: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b="1" dirty="0"/>
              <a:t>STEP analýzu </a:t>
            </a:r>
            <a:r>
              <a:rPr lang="cs-CZ" sz="3200" dirty="0"/>
              <a:t>(či její obdoby viz dále)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200" b="1" dirty="0" err="1"/>
              <a:t>Porterovu</a:t>
            </a:r>
            <a:r>
              <a:rPr lang="cs-CZ" sz="3200" b="1" dirty="0"/>
              <a:t> analýzu pěti sil, popř. její modifikace </a:t>
            </a:r>
            <a:r>
              <a:rPr lang="cs-CZ" sz="3200" dirty="0"/>
              <a:t>pro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cs-CZ" sz="2700" dirty="0"/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cs-CZ" sz="2400" dirty="0"/>
              <a:t> veřejný sektor (</a:t>
            </a:r>
            <a:r>
              <a:rPr lang="cs-CZ" sz="2400" dirty="0" err="1"/>
              <a:t>Joyceho</a:t>
            </a:r>
            <a:r>
              <a:rPr lang="cs-CZ" sz="2400" dirty="0"/>
              <a:t> úprava)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cs-CZ" sz="2400" dirty="0"/>
              <a:t>kulturní organizace (Kaiserova úprava) </a:t>
            </a:r>
          </a:p>
          <a:p>
            <a:pPr lvl="2"/>
            <a:endParaRPr lang="cs-CZ" sz="2400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934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000" y="626165"/>
            <a:ext cx="9454225" cy="140485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MAKROPROSTŘEDÍ - NELZE HO UVNITŘ ORGANZACE OVLIVNIT!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33588" y="2321170"/>
            <a:ext cx="3876944" cy="3808699"/>
          </a:xfrm>
        </p:spPr>
        <p:txBody>
          <a:bodyPr/>
          <a:lstStyle/>
          <a:p>
            <a:pPr eaLnBrk="1" hangingPunct="1"/>
            <a:r>
              <a:rPr lang="cs-CZ" altLang="cs-CZ" b="1" dirty="0"/>
              <a:t>Prostředí: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demografické,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ekonomické,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technologické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ekologické,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politické, 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legislativní,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kulturní,  </a:t>
            </a:r>
          </a:p>
          <a:p>
            <a:pPr marL="3429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sociální. </a:t>
            </a:r>
          </a:p>
        </p:txBody>
      </p:sp>
      <p:sp>
        <p:nvSpPr>
          <p:cNvPr id="32772" name="Zástupný symbol pro obsah 1"/>
          <p:cNvSpPr>
            <a:spLocks noGrp="1"/>
          </p:cNvSpPr>
          <p:nvPr>
            <p:ph sz="half" idx="2"/>
          </p:nvPr>
        </p:nvSpPr>
        <p:spPr>
          <a:xfrm>
            <a:off x="6248131" y="2162908"/>
            <a:ext cx="3876944" cy="3966960"/>
          </a:xfrm>
        </p:spPr>
        <p:txBody>
          <a:bodyPr/>
          <a:lstStyle/>
          <a:p>
            <a:r>
              <a:rPr lang="cs-CZ" altLang="cs-CZ" dirty="0"/>
              <a:t>Tržní prostředí, resp. blízké okolí podniku, tj.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 konkurence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zákazníci,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/>
              <a:t>dodavatelé.</a:t>
            </a:r>
          </a:p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36D94-FD42-433A-B3B2-623524E26C94}" type="slidenum">
              <a:rPr lang="cs-CZ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80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Makroprostředí - používané analýzy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/>
              <a:t>STEP/PEST/PESTEL  - sociální (vč. kulturních a demografických), technologické, ekonomické</a:t>
            </a:r>
            <a:r>
              <a:rPr lang="cs-CZ" altLang="cs-CZ" sz="1800" dirty="0"/>
              <a:t>(vč legislativních)  </a:t>
            </a:r>
            <a:r>
              <a:rPr lang="cs-CZ" altLang="cs-CZ" sz="2400" dirty="0"/>
              <a:t>a politické vlivy</a:t>
            </a:r>
          </a:p>
          <a:p>
            <a:pPr eaLnBrk="1" hangingPunct="1"/>
            <a:endParaRPr lang="cs-CZ" altLang="cs-CZ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cs-CZ" altLang="cs-CZ" sz="2400" dirty="0"/>
              <a:t>STEEPLE – sociální, technologické, ekonomické, ekologické, politické, legislativní, edukativní </a:t>
            </a:r>
            <a:r>
              <a:rPr lang="cs-CZ" altLang="cs-CZ" sz="2000" dirty="0"/>
              <a:t>(</a:t>
            </a:r>
            <a:r>
              <a:rPr lang="cs-CZ" altLang="cs-CZ" sz="1800" dirty="0"/>
              <a:t>vč kultury</a:t>
            </a:r>
            <a:r>
              <a:rPr lang="cs-CZ" altLang="cs-CZ" sz="2000" dirty="0"/>
              <a:t>)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3796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cs-CZ" altLang="cs-CZ" dirty="0" err="1"/>
              <a:t>Porterova</a:t>
            </a:r>
            <a:r>
              <a:rPr lang="cs-CZ" altLang="cs-CZ" dirty="0"/>
              <a:t> analýza pěti sil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pozice mezi konkurenty = „jízdní prostor“(střed)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/>
              <a:t>síla zákazníků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/>
              <a:t>síla dodavatelů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/>
              <a:t>hrozba nově vstupujících na trh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400" dirty="0"/>
              <a:t>hrozba substituce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075C66-1AAE-472C-BC6C-1D4387782BCE}" type="slidenum">
              <a:rPr lang="cs-CZ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83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6"/>
          <p:cNvSpPr>
            <a:spLocks noGrp="1"/>
          </p:cNvSpPr>
          <p:nvPr>
            <p:ph type="title"/>
          </p:nvPr>
        </p:nvSpPr>
        <p:spPr>
          <a:xfrm>
            <a:off x="1980836" y="800224"/>
            <a:ext cx="8086635" cy="647700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STEP ANALÝZA – PŘÍKLAD </a:t>
            </a:r>
            <a:r>
              <a:rPr lang="cs-CZ" altLang="cs-CZ" dirty="0" err="1"/>
              <a:t>HaDivadla</a:t>
            </a:r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AB458B-BECE-4CA1-89BE-B0976AD9169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7" y="2113199"/>
            <a:ext cx="9034670" cy="45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8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33590" y="4281855"/>
            <a:ext cx="8082321" cy="20925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Poznáte, co je tam špatně? Hledejte v sociokulturních faktorech!</a:t>
            </a:r>
          </a:p>
          <a:p>
            <a:pPr lvl="1"/>
            <a:r>
              <a:rPr lang="cs-CZ" dirty="0"/>
              <a:t>Ano, zlepšit přístup ke kultuře rodičům s dětmi či poskytnutí </a:t>
            </a:r>
            <a:r>
              <a:rPr lang="cs-CZ" dirty="0" err="1"/>
              <a:t>multi</a:t>
            </a:r>
            <a:r>
              <a:rPr lang="cs-CZ" dirty="0"/>
              <a:t>-uměleckého programu může </a:t>
            </a:r>
            <a:r>
              <a:rPr lang="cs-CZ" dirty="0" err="1"/>
              <a:t>HaDi</a:t>
            </a:r>
            <a:r>
              <a:rPr lang="cs-CZ" dirty="0"/>
              <a:t> ovlivnit, co neovlivní je skutečnost, zda mu majitel nemovitosti tyto prostory pronajme.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46" y="1043354"/>
            <a:ext cx="873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32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Porterova analýza pěti sil 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4108" lvl="1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patří k základním a zároveň nejvýznamnějším nástrojům pro analýzu konkurenčního prostředí firmy a jejího strategického řízení. </a:t>
            </a:r>
          </a:p>
          <a:p>
            <a:pPr marL="684108" lvl="1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Jejím tvůrcem je profesor Michael Eugene Porter (Harvard Business </a:t>
            </a:r>
            <a:r>
              <a:rPr lang="cs-CZ" dirty="0" err="1"/>
              <a:t>School</a:t>
            </a:r>
            <a:r>
              <a:rPr lang="cs-CZ" dirty="0"/>
              <a:t>). </a:t>
            </a:r>
          </a:p>
          <a:p>
            <a:pPr marL="684108" lvl="1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Model se snaží odvodit sílu konkurence v analyzovaném odvětví a tím pádem také ziskovost daného sektoru trhu. </a:t>
            </a:r>
          </a:p>
          <a:p>
            <a:pPr marL="684108" lvl="1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K dosažení tohoto cíle rozebírá pět klíčových vlivů, které konkurenceschopnost firmy přímo či nepřímo ovlivňují: </a:t>
            </a:r>
          </a:p>
          <a:p>
            <a:pPr marL="1094508" lvl="2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RIVALITA MEZI KONKURENTY</a:t>
            </a:r>
          </a:p>
          <a:p>
            <a:pPr marL="1094508" lvl="2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OHROŽENÍ ZE STRANY NOVÝCH SUBSTITUTŮ A NOVĚ VSTUPUJÍCÍCH NA TRH</a:t>
            </a:r>
          </a:p>
          <a:p>
            <a:pPr marL="1094508" lvl="2" indent="-342900" fontAlgn="auto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cs-CZ" dirty="0"/>
              <a:t>VYJEDNÁVACÍ SÍLY DODAVATELŮ A ODBĚRATELŮ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97AB4B-9072-4FF3-A5D5-F4707EF31475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06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8" y="730250"/>
            <a:ext cx="9447399" cy="58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64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547</Words>
  <Application>Microsoft Office PowerPoint</Application>
  <PresentationFormat>Širokoúhlá obrazovka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Prezentace_MU_CZ</vt:lpstr>
      <vt:lpstr>MVVS  - seminář 1:  Analýzy vnějšího prostředí   SIMONA ŠKARABELOVÁ FILIP HRŮZA       Jaro 2020</vt:lpstr>
      <vt:lpstr>Situační analýzy prostředí – v konečném výsledku slouží pro smysluplné sestavení SWOT</vt:lpstr>
      <vt:lpstr>Věnujme pozornost MAKROPROSTŘEDÍ</vt:lpstr>
      <vt:lpstr>MAKROPROSTŘEDÍ - NELZE HO UVNITŘ ORGANZACE OVLIVNIT!</vt:lpstr>
      <vt:lpstr>Makroprostředí - používané analýzy</vt:lpstr>
      <vt:lpstr>STEP ANALÝZA – PŘÍKLAD HaDivadla</vt:lpstr>
      <vt:lpstr>Prezentace aplikace PowerPoint</vt:lpstr>
      <vt:lpstr>Porterova analýza pěti sil   </vt:lpstr>
      <vt:lpstr>Prezentace aplikace PowerPoint</vt:lpstr>
      <vt:lpstr>Grafické znázornění Porterovy analýzy konkurence:</vt:lpstr>
      <vt:lpstr>Alternativní „neziskové“ přístupy</vt:lpstr>
      <vt:lpstr>Př. Porterova analýza Divadla Bolka Polívky</vt:lpstr>
      <vt:lpstr>Komentář k příkladu:</vt:lpstr>
      <vt:lpstr>Prezentace aplikace PowerPoint</vt:lpstr>
      <vt:lpstr>Joyceova modifikace Porterovy analýzy pěti sil:</vt:lpstr>
      <vt:lpstr>Model pěti sil dle Joyce: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Využitelnost e-shopu servisními neziskovými organizacemi</dc:title>
  <dc:creator>Tereza Novotná</dc:creator>
  <cp:lastModifiedBy>Simona Škarabelová</cp:lastModifiedBy>
  <cp:revision>35</cp:revision>
  <dcterms:created xsi:type="dcterms:W3CDTF">2020-06-07T17:05:50Z</dcterms:created>
  <dcterms:modified xsi:type="dcterms:W3CDTF">2021-03-16T23:40:49Z</dcterms:modified>
</cp:coreProperties>
</file>