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71"/>
  </p:handoutMasterIdLst>
  <p:sldIdLst>
    <p:sldId id="256" r:id="rId2"/>
    <p:sldId id="486" r:id="rId3"/>
    <p:sldId id="487" r:id="rId4"/>
    <p:sldId id="412" r:id="rId5"/>
    <p:sldId id="413" r:id="rId6"/>
    <p:sldId id="414" r:id="rId7"/>
    <p:sldId id="415" r:id="rId8"/>
    <p:sldId id="416" r:id="rId9"/>
    <p:sldId id="417" r:id="rId10"/>
    <p:sldId id="418" r:id="rId11"/>
    <p:sldId id="419" r:id="rId12"/>
    <p:sldId id="420" r:id="rId13"/>
    <p:sldId id="421" r:id="rId14"/>
    <p:sldId id="422" r:id="rId15"/>
    <p:sldId id="423" r:id="rId16"/>
    <p:sldId id="496" r:id="rId17"/>
    <p:sldId id="425" r:id="rId18"/>
    <p:sldId id="426" r:id="rId19"/>
    <p:sldId id="497" r:id="rId20"/>
    <p:sldId id="427" r:id="rId21"/>
    <p:sldId id="498" r:id="rId22"/>
    <p:sldId id="429" r:id="rId23"/>
    <p:sldId id="431" r:id="rId24"/>
    <p:sldId id="432" r:id="rId25"/>
    <p:sldId id="435" r:id="rId26"/>
    <p:sldId id="436" r:id="rId27"/>
    <p:sldId id="438" r:id="rId28"/>
    <p:sldId id="439" r:id="rId29"/>
    <p:sldId id="441" r:id="rId30"/>
    <p:sldId id="442" r:id="rId31"/>
    <p:sldId id="443" r:id="rId32"/>
    <p:sldId id="444" r:id="rId33"/>
    <p:sldId id="445" r:id="rId34"/>
    <p:sldId id="448" r:id="rId35"/>
    <p:sldId id="449" r:id="rId36"/>
    <p:sldId id="450" r:id="rId37"/>
    <p:sldId id="451" r:id="rId38"/>
    <p:sldId id="452" r:id="rId39"/>
    <p:sldId id="453" r:id="rId40"/>
    <p:sldId id="455" r:id="rId41"/>
    <p:sldId id="457" r:id="rId42"/>
    <p:sldId id="458" r:id="rId43"/>
    <p:sldId id="459" r:id="rId44"/>
    <p:sldId id="460" r:id="rId45"/>
    <p:sldId id="461" r:id="rId46"/>
    <p:sldId id="462" r:id="rId47"/>
    <p:sldId id="463" r:id="rId48"/>
    <p:sldId id="465" r:id="rId49"/>
    <p:sldId id="466" r:id="rId50"/>
    <p:sldId id="468" r:id="rId51"/>
    <p:sldId id="470" r:id="rId52"/>
    <p:sldId id="471" r:id="rId53"/>
    <p:sldId id="472" r:id="rId54"/>
    <p:sldId id="473" r:id="rId55"/>
    <p:sldId id="477" r:id="rId56"/>
    <p:sldId id="480" r:id="rId57"/>
    <p:sldId id="481" r:id="rId58"/>
    <p:sldId id="482" r:id="rId59"/>
    <p:sldId id="483" r:id="rId60"/>
    <p:sldId id="484" r:id="rId61"/>
    <p:sldId id="488" r:id="rId62"/>
    <p:sldId id="489" r:id="rId63"/>
    <p:sldId id="490" r:id="rId64"/>
    <p:sldId id="491" r:id="rId65"/>
    <p:sldId id="492" r:id="rId66"/>
    <p:sldId id="493" r:id="rId67"/>
    <p:sldId id="494" r:id="rId68"/>
    <p:sldId id="495" r:id="rId69"/>
    <p:sldId id="485" r:id="rId70"/>
  </p:sldIdLst>
  <p:sldSz cx="12192000" cy="6858000"/>
  <p:notesSz cx="9866313" cy="673576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0099"/>
    <a:srgbClr val="CC3399"/>
    <a:srgbClr val="800080"/>
    <a:srgbClr val="8A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A238069-21EA-4A0F-A43B-DC6B5F0BF8FA}" v="1" dt="2022-02-18T16:17:22.61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013" autoAdjust="0"/>
    <p:restoredTop sz="94660"/>
  </p:normalViewPr>
  <p:slideViewPr>
    <p:cSldViewPr snapToGrid="0">
      <p:cViewPr varScale="1">
        <p:scale>
          <a:sx n="90" d="100"/>
          <a:sy n="90" d="100"/>
        </p:scale>
        <p:origin x="62" y="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microsoft.com/office/2016/11/relationships/changesInfo" Target="changesInfos/changesInfo1.xml"/><Relationship Id="rId7" Type="http://schemas.openxmlformats.org/officeDocument/2006/relationships/slide" Target="slides/slide6.xml"/><Relationship Id="rId71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microsoft.com/office/2015/10/relationships/revisionInfo" Target="revisionInfo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presProps" Target="pres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tin Sterba (HCI)" userId="5c6f38a4-b5aa-49d2-b251-203555849b93" providerId="ADAL" clId="{6A238069-21EA-4A0F-A43B-DC6B5F0BF8FA}"/>
    <pc:docChg chg="custSel modSld modMainMaster">
      <pc:chgData name="Martin Sterba (HCI)" userId="5c6f38a4-b5aa-49d2-b251-203555849b93" providerId="ADAL" clId="{6A238069-21EA-4A0F-A43B-DC6B5F0BF8FA}" dt="2022-02-18T16:25:14.430" v="137" actId="207"/>
      <pc:docMkLst>
        <pc:docMk/>
      </pc:docMkLst>
      <pc:sldChg chg="modSp mod">
        <pc:chgData name="Martin Sterba (HCI)" userId="5c6f38a4-b5aa-49d2-b251-203555849b93" providerId="ADAL" clId="{6A238069-21EA-4A0F-A43B-DC6B5F0BF8FA}" dt="2022-02-18T16:17:39.997" v="73" actId="20577"/>
        <pc:sldMkLst>
          <pc:docMk/>
          <pc:sldMk cId="2522683277" sldId="256"/>
        </pc:sldMkLst>
        <pc:spChg chg="mod">
          <ac:chgData name="Martin Sterba (HCI)" userId="5c6f38a4-b5aa-49d2-b251-203555849b93" providerId="ADAL" clId="{6A238069-21EA-4A0F-A43B-DC6B5F0BF8FA}" dt="2022-02-18T16:17:39.997" v="73" actId="20577"/>
          <ac:spMkLst>
            <pc:docMk/>
            <pc:sldMk cId="2522683277" sldId="256"/>
            <ac:spMk id="3" creationId="{7F49AE3E-DF28-41D9-AF4B-75886973804E}"/>
          </ac:spMkLst>
        </pc:spChg>
      </pc:sldChg>
      <pc:sldChg chg="modSp mod">
        <pc:chgData name="Martin Sterba (HCI)" userId="5c6f38a4-b5aa-49d2-b251-203555849b93" providerId="ADAL" clId="{6A238069-21EA-4A0F-A43B-DC6B5F0BF8FA}" dt="2022-02-18T16:17:23.120" v="2" actId="27636"/>
        <pc:sldMkLst>
          <pc:docMk/>
          <pc:sldMk cId="3509095952" sldId="412"/>
        </pc:sldMkLst>
        <pc:spChg chg="mod">
          <ac:chgData name="Martin Sterba (HCI)" userId="5c6f38a4-b5aa-49d2-b251-203555849b93" providerId="ADAL" clId="{6A238069-21EA-4A0F-A43B-DC6B5F0BF8FA}" dt="2022-02-18T16:17:23.120" v="2" actId="27636"/>
          <ac:spMkLst>
            <pc:docMk/>
            <pc:sldMk cId="3509095952" sldId="412"/>
            <ac:spMk id="3" creationId="{7F49AE3E-DF28-41D9-AF4B-75886973804E}"/>
          </ac:spMkLst>
        </pc:spChg>
      </pc:sldChg>
      <pc:sldChg chg="modSp mod">
        <pc:chgData name="Martin Sterba (HCI)" userId="5c6f38a4-b5aa-49d2-b251-203555849b93" providerId="ADAL" clId="{6A238069-21EA-4A0F-A43B-DC6B5F0BF8FA}" dt="2022-02-18T16:25:14.430" v="137" actId="207"/>
        <pc:sldMkLst>
          <pc:docMk/>
          <pc:sldMk cId="3130987947" sldId="413"/>
        </pc:sldMkLst>
        <pc:spChg chg="mod">
          <ac:chgData name="Martin Sterba (HCI)" userId="5c6f38a4-b5aa-49d2-b251-203555849b93" providerId="ADAL" clId="{6A238069-21EA-4A0F-A43B-DC6B5F0BF8FA}" dt="2022-02-18T16:25:14.430" v="137" actId="207"/>
          <ac:spMkLst>
            <pc:docMk/>
            <pc:sldMk cId="3130987947" sldId="413"/>
            <ac:spMk id="3" creationId="{7F49AE3E-DF28-41D9-AF4B-75886973804E}"/>
          </ac:spMkLst>
        </pc:spChg>
      </pc:sldChg>
      <pc:sldChg chg="modSp mod">
        <pc:chgData name="Martin Sterba (HCI)" userId="5c6f38a4-b5aa-49d2-b251-203555849b93" providerId="ADAL" clId="{6A238069-21EA-4A0F-A43B-DC6B5F0BF8FA}" dt="2022-02-18T16:25:12.045" v="136" actId="207"/>
        <pc:sldMkLst>
          <pc:docMk/>
          <pc:sldMk cId="335256709" sldId="414"/>
        </pc:sldMkLst>
        <pc:spChg chg="mod">
          <ac:chgData name="Martin Sterba (HCI)" userId="5c6f38a4-b5aa-49d2-b251-203555849b93" providerId="ADAL" clId="{6A238069-21EA-4A0F-A43B-DC6B5F0BF8FA}" dt="2022-02-18T16:25:12.045" v="136" actId="207"/>
          <ac:spMkLst>
            <pc:docMk/>
            <pc:sldMk cId="335256709" sldId="414"/>
            <ac:spMk id="3" creationId="{7F49AE3E-DF28-41D9-AF4B-75886973804E}"/>
          </ac:spMkLst>
        </pc:spChg>
      </pc:sldChg>
      <pc:sldChg chg="modSp mod">
        <pc:chgData name="Martin Sterba (HCI)" userId="5c6f38a4-b5aa-49d2-b251-203555849b93" providerId="ADAL" clId="{6A238069-21EA-4A0F-A43B-DC6B5F0BF8FA}" dt="2022-02-18T16:25:09.843" v="135" actId="207"/>
        <pc:sldMkLst>
          <pc:docMk/>
          <pc:sldMk cId="2462491209" sldId="415"/>
        </pc:sldMkLst>
        <pc:spChg chg="mod">
          <ac:chgData name="Martin Sterba (HCI)" userId="5c6f38a4-b5aa-49d2-b251-203555849b93" providerId="ADAL" clId="{6A238069-21EA-4A0F-A43B-DC6B5F0BF8FA}" dt="2022-02-18T16:25:09.843" v="135" actId="207"/>
          <ac:spMkLst>
            <pc:docMk/>
            <pc:sldMk cId="2462491209" sldId="415"/>
            <ac:spMk id="3" creationId="{7F49AE3E-DF28-41D9-AF4B-75886973804E}"/>
          </ac:spMkLst>
        </pc:spChg>
      </pc:sldChg>
      <pc:sldChg chg="modSp mod">
        <pc:chgData name="Martin Sterba (HCI)" userId="5c6f38a4-b5aa-49d2-b251-203555849b93" providerId="ADAL" clId="{6A238069-21EA-4A0F-A43B-DC6B5F0BF8FA}" dt="2022-02-18T16:25:04.082" v="134" actId="207"/>
        <pc:sldMkLst>
          <pc:docMk/>
          <pc:sldMk cId="1401444406" sldId="417"/>
        </pc:sldMkLst>
        <pc:spChg chg="mod">
          <ac:chgData name="Martin Sterba (HCI)" userId="5c6f38a4-b5aa-49d2-b251-203555849b93" providerId="ADAL" clId="{6A238069-21EA-4A0F-A43B-DC6B5F0BF8FA}" dt="2022-02-18T16:25:04.082" v="134" actId="207"/>
          <ac:spMkLst>
            <pc:docMk/>
            <pc:sldMk cId="1401444406" sldId="417"/>
            <ac:spMk id="3" creationId="{7F49AE3E-DF28-41D9-AF4B-75886973804E}"/>
          </ac:spMkLst>
        </pc:spChg>
      </pc:sldChg>
      <pc:sldChg chg="modSp mod">
        <pc:chgData name="Martin Sterba (HCI)" userId="5c6f38a4-b5aa-49d2-b251-203555849b93" providerId="ADAL" clId="{6A238069-21EA-4A0F-A43B-DC6B5F0BF8FA}" dt="2022-02-18T16:24:56.810" v="133" actId="207"/>
        <pc:sldMkLst>
          <pc:docMk/>
          <pc:sldMk cId="2974918699" sldId="418"/>
        </pc:sldMkLst>
        <pc:spChg chg="mod">
          <ac:chgData name="Martin Sterba (HCI)" userId="5c6f38a4-b5aa-49d2-b251-203555849b93" providerId="ADAL" clId="{6A238069-21EA-4A0F-A43B-DC6B5F0BF8FA}" dt="2022-02-18T16:24:56.810" v="133" actId="207"/>
          <ac:spMkLst>
            <pc:docMk/>
            <pc:sldMk cId="2974918699" sldId="418"/>
            <ac:spMk id="3" creationId="{7F49AE3E-DF28-41D9-AF4B-75886973804E}"/>
          </ac:spMkLst>
        </pc:spChg>
      </pc:sldChg>
      <pc:sldChg chg="modSp mod">
        <pc:chgData name="Martin Sterba (HCI)" userId="5c6f38a4-b5aa-49d2-b251-203555849b93" providerId="ADAL" clId="{6A238069-21EA-4A0F-A43B-DC6B5F0BF8FA}" dt="2022-02-18T16:24:53.763" v="132" actId="207"/>
        <pc:sldMkLst>
          <pc:docMk/>
          <pc:sldMk cId="3835594980" sldId="419"/>
        </pc:sldMkLst>
        <pc:spChg chg="mod">
          <ac:chgData name="Martin Sterba (HCI)" userId="5c6f38a4-b5aa-49d2-b251-203555849b93" providerId="ADAL" clId="{6A238069-21EA-4A0F-A43B-DC6B5F0BF8FA}" dt="2022-02-18T16:24:53.763" v="132" actId="207"/>
          <ac:spMkLst>
            <pc:docMk/>
            <pc:sldMk cId="3835594980" sldId="419"/>
            <ac:spMk id="3" creationId="{7F49AE3E-DF28-41D9-AF4B-75886973804E}"/>
          </ac:spMkLst>
        </pc:spChg>
      </pc:sldChg>
      <pc:sldChg chg="modSp mod">
        <pc:chgData name="Martin Sterba (HCI)" userId="5c6f38a4-b5aa-49d2-b251-203555849b93" providerId="ADAL" clId="{6A238069-21EA-4A0F-A43B-DC6B5F0BF8FA}" dt="2022-02-18T16:24:51.242" v="131" actId="207"/>
        <pc:sldMkLst>
          <pc:docMk/>
          <pc:sldMk cId="666066824" sldId="421"/>
        </pc:sldMkLst>
        <pc:spChg chg="mod">
          <ac:chgData name="Martin Sterba (HCI)" userId="5c6f38a4-b5aa-49d2-b251-203555849b93" providerId="ADAL" clId="{6A238069-21EA-4A0F-A43B-DC6B5F0BF8FA}" dt="2022-02-18T16:24:51.242" v="131" actId="207"/>
          <ac:spMkLst>
            <pc:docMk/>
            <pc:sldMk cId="666066824" sldId="421"/>
            <ac:spMk id="3" creationId="{7F49AE3E-DF28-41D9-AF4B-75886973804E}"/>
          </ac:spMkLst>
        </pc:spChg>
      </pc:sldChg>
      <pc:sldChg chg="modSp mod">
        <pc:chgData name="Martin Sterba (HCI)" userId="5c6f38a4-b5aa-49d2-b251-203555849b93" providerId="ADAL" clId="{6A238069-21EA-4A0F-A43B-DC6B5F0BF8FA}" dt="2022-02-18T16:24:46.113" v="130" actId="207"/>
        <pc:sldMkLst>
          <pc:docMk/>
          <pc:sldMk cId="2242636538" sldId="422"/>
        </pc:sldMkLst>
        <pc:spChg chg="mod">
          <ac:chgData name="Martin Sterba (HCI)" userId="5c6f38a4-b5aa-49d2-b251-203555849b93" providerId="ADAL" clId="{6A238069-21EA-4A0F-A43B-DC6B5F0BF8FA}" dt="2022-02-18T16:24:46.113" v="130" actId="207"/>
          <ac:spMkLst>
            <pc:docMk/>
            <pc:sldMk cId="2242636538" sldId="422"/>
            <ac:spMk id="3" creationId="{7F49AE3E-DF28-41D9-AF4B-75886973804E}"/>
          </ac:spMkLst>
        </pc:spChg>
      </pc:sldChg>
      <pc:sldChg chg="modSp mod">
        <pc:chgData name="Martin Sterba (HCI)" userId="5c6f38a4-b5aa-49d2-b251-203555849b93" providerId="ADAL" clId="{6A238069-21EA-4A0F-A43B-DC6B5F0BF8FA}" dt="2022-02-18T16:24:43.794" v="129" actId="207"/>
        <pc:sldMkLst>
          <pc:docMk/>
          <pc:sldMk cId="187879523" sldId="423"/>
        </pc:sldMkLst>
        <pc:spChg chg="mod">
          <ac:chgData name="Martin Sterba (HCI)" userId="5c6f38a4-b5aa-49d2-b251-203555849b93" providerId="ADAL" clId="{6A238069-21EA-4A0F-A43B-DC6B5F0BF8FA}" dt="2022-02-18T16:24:43.794" v="129" actId="207"/>
          <ac:spMkLst>
            <pc:docMk/>
            <pc:sldMk cId="187879523" sldId="423"/>
            <ac:spMk id="3" creationId="{7F49AE3E-DF28-41D9-AF4B-75886973804E}"/>
          </ac:spMkLst>
        </pc:spChg>
      </pc:sldChg>
      <pc:sldChg chg="modSp mod">
        <pc:chgData name="Martin Sterba (HCI)" userId="5c6f38a4-b5aa-49d2-b251-203555849b93" providerId="ADAL" clId="{6A238069-21EA-4A0F-A43B-DC6B5F0BF8FA}" dt="2022-02-18T16:24:38.320" v="127" actId="207"/>
        <pc:sldMkLst>
          <pc:docMk/>
          <pc:sldMk cId="3035545009" sldId="425"/>
        </pc:sldMkLst>
        <pc:spChg chg="mod">
          <ac:chgData name="Martin Sterba (HCI)" userId="5c6f38a4-b5aa-49d2-b251-203555849b93" providerId="ADAL" clId="{6A238069-21EA-4A0F-A43B-DC6B5F0BF8FA}" dt="2022-02-18T16:24:38.320" v="127" actId="207"/>
          <ac:spMkLst>
            <pc:docMk/>
            <pc:sldMk cId="3035545009" sldId="425"/>
            <ac:spMk id="3" creationId="{7F49AE3E-DF28-41D9-AF4B-75886973804E}"/>
          </ac:spMkLst>
        </pc:spChg>
      </pc:sldChg>
      <pc:sldChg chg="modSp mod">
        <pc:chgData name="Martin Sterba (HCI)" userId="5c6f38a4-b5aa-49d2-b251-203555849b93" providerId="ADAL" clId="{6A238069-21EA-4A0F-A43B-DC6B5F0BF8FA}" dt="2022-02-18T16:24:35.456" v="126" actId="207"/>
        <pc:sldMkLst>
          <pc:docMk/>
          <pc:sldMk cId="3997470014" sldId="426"/>
        </pc:sldMkLst>
        <pc:spChg chg="mod">
          <ac:chgData name="Martin Sterba (HCI)" userId="5c6f38a4-b5aa-49d2-b251-203555849b93" providerId="ADAL" clId="{6A238069-21EA-4A0F-A43B-DC6B5F0BF8FA}" dt="2022-02-18T16:24:35.456" v="126" actId="207"/>
          <ac:spMkLst>
            <pc:docMk/>
            <pc:sldMk cId="3997470014" sldId="426"/>
            <ac:spMk id="3" creationId="{7F49AE3E-DF28-41D9-AF4B-75886973804E}"/>
          </ac:spMkLst>
        </pc:spChg>
      </pc:sldChg>
      <pc:sldChg chg="modSp mod">
        <pc:chgData name="Martin Sterba (HCI)" userId="5c6f38a4-b5aa-49d2-b251-203555849b93" providerId="ADAL" clId="{6A238069-21EA-4A0F-A43B-DC6B5F0BF8FA}" dt="2022-02-18T16:24:28.785" v="124" actId="207"/>
        <pc:sldMkLst>
          <pc:docMk/>
          <pc:sldMk cId="2709798980" sldId="427"/>
        </pc:sldMkLst>
        <pc:spChg chg="mod">
          <ac:chgData name="Martin Sterba (HCI)" userId="5c6f38a4-b5aa-49d2-b251-203555849b93" providerId="ADAL" clId="{6A238069-21EA-4A0F-A43B-DC6B5F0BF8FA}" dt="2022-02-18T16:24:28.785" v="124" actId="207"/>
          <ac:spMkLst>
            <pc:docMk/>
            <pc:sldMk cId="2709798980" sldId="427"/>
            <ac:spMk id="3" creationId="{7F49AE3E-DF28-41D9-AF4B-75886973804E}"/>
          </ac:spMkLst>
        </pc:spChg>
      </pc:sldChg>
      <pc:sldChg chg="modSp mod">
        <pc:chgData name="Martin Sterba (HCI)" userId="5c6f38a4-b5aa-49d2-b251-203555849b93" providerId="ADAL" clId="{6A238069-21EA-4A0F-A43B-DC6B5F0BF8FA}" dt="2022-02-18T16:24:23.250" v="122" actId="207"/>
        <pc:sldMkLst>
          <pc:docMk/>
          <pc:sldMk cId="3295403361" sldId="435"/>
        </pc:sldMkLst>
        <pc:spChg chg="mod">
          <ac:chgData name="Martin Sterba (HCI)" userId="5c6f38a4-b5aa-49d2-b251-203555849b93" providerId="ADAL" clId="{6A238069-21EA-4A0F-A43B-DC6B5F0BF8FA}" dt="2022-02-18T16:24:23.250" v="122" actId="207"/>
          <ac:spMkLst>
            <pc:docMk/>
            <pc:sldMk cId="3295403361" sldId="435"/>
            <ac:spMk id="3" creationId="{7F49AE3E-DF28-41D9-AF4B-75886973804E}"/>
          </ac:spMkLst>
        </pc:spChg>
      </pc:sldChg>
      <pc:sldChg chg="modSp mod">
        <pc:chgData name="Martin Sterba (HCI)" userId="5c6f38a4-b5aa-49d2-b251-203555849b93" providerId="ADAL" clId="{6A238069-21EA-4A0F-A43B-DC6B5F0BF8FA}" dt="2022-02-18T16:24:19.072" v="120" actId="207"/>
        <pc:sldMkLst>
          <pc:docMk/>
          <pc:sldMk cId="2937880767" sldId="436"/>
        </pc:sldMkLst>
        <pc:spChg chg="mod">
          <ac:chgData name="Martin Sterba (HCI)" userId="5c6f38a4-b5aa-49d2-b251-203555849b93" providerId="ADAL" clId="{6A238069-21EA-4A0F-A43B-DC6B5F0BF8FA}" dt="2022-02-18T16:24:19.072" v="120" actId="207"/>
          <ac:spMkLst>
            <pc:docMk/>
            <pc:sldMk cId="2937880767" sldId="436"/>
            <ac:spMk id="3" creationId="{7F49AE3E-DF28-41D9-AF4B-75886973804E}"/>
          </ac:spMkLst>
        </pc:spChg>
      </pc:sldChg>
      <pc:sldChg chg="modSp mod">
        <pc:chgData name="Martin Sterba (HCI)" userId="5c6f38a4-b5aa-49d2-b251-203555849b93" providerId="ADAL" clId="{6A238069-21EA-4A0F-A43B-DC6B5F0BF8FA}" dt="2022-02-18T16:24:21.164" v="121" actId="207"/>
        <pc:sldMkLst>
          <pc:docMk/>
          <pc:sldMk cId="735362609" sldId="438"/>
        </pc:sldMkLst>
        <pc:spChg chg="mod">
          <ac:chgData name="Martin Sterba (HCI)" userId="5c6f38a4-b5aa-49d2-b251-203555849b93" providerId="ADAL" clId="{6A238069-21EA-4A0F-A43B-DC6B5F0BF8FA}" dt="2022-02-18T16:24:21.164" v="121" actId="207"/>
          <ac:spMkLst>
            <pc:docMk/>
            <pc:sldMk cId="735362609" sldId="438"/>
            <ac:spMk id="3" creationId="{7F49AE3E-DF28-41D9-AF4B-75886973804E}"/>
          </ac:spMkLst>
        </pc:spChg>
      </pc:sldChg>
      <pc:sldChg chg="modSp mod">
        <pc:chgData name="Martin Sterba (HCI)" userId="5c6f38a4-b5aa-49d2-b251-203555849b93" providerId="ADAL" clId="{6A238069-21EA-4A0F-A43B-DC6B5F0BF8FA}" dt="2022-02-18T16:24:15.702" v="119" actId="207"/>
        <pc:sldMkLst>
          <pc:docMk/>
          <pc:sldMk cId="731443358" sldId="439"/>
        </pc:sldMkLst>
        <pc:spChg chg="mod">
          <ac:chgData name="Martin Sterba (HCI)" userId="5c6f38a4-b5aa-49d2-b251-203555849b93" providerId="ADAL" clId="{6A238069-21EA-4A0F-A43B-DC6B5F0BF8FA}" dt="2022-02-18T16:24:15.702" v="119" actId="207"/>
          <ac:spMkLst>
            <pc:docMk/>
            <pc:sldMk cId="731443358" sldId="439"/>
            <ac:spMk id="3" creationId="{7F49AE3E-DF28-41D9-AF4B-75886973804E}"/>
          </ac:spMkLst>
        </pc:spChg>
      </pc:sldChg>
      <pc:sldChg chg="modSp">
        <pc:chgData name="Martin Sterba (HCI)" userId="5c6f38a4-b5aa-49d2-b251-203555849b93" providerId="ADAL" clId="{6A238069-21EA-4A0F-A43B-DC6B5F0BF8FA}" dt="2022-02-18T16:17:22.615" v="0"/>
        <pc:sldMkLst>
          <pc:docMk/>
          <pc:sldMk cId="3387001994" sldId="441"/>
        </pc:sldMkLst>
        <pc:picChg chg="mod">
          <ac:chgData name="Martin Sterba (HCI)" userId="5c6f38a4-b5aa-49d2-b251-203555849b93" providerId="ADAL" clId="{6A238069-21EA-4A0F-A43B-DC6B5F0BF8FA}" dt="2022-02-18T16:17:22.615" v="0"/>
          <ac:picMkLst>
            <pc:docMk/>
            <pc:sldMk cId="3387001994" sldId="441"/>
            <ac:picMk id="9" creationId="{09768EBA-CEC5-4504-8979-FA5478E3658D}"/>
          </ac:picMkLst>
        </pc:picChg>
      </pc:sldChg>
      <pc:sldChg chg="modSp mod">
        <pc:chgData name="Martin Sterba (HCI)" userId="5c6f38a4-b5aa-49d2-b251-203555849b93" providerId="ADAL" clId="{6A238069-21EA-4A0F-A43B-DC6B5F0BF8FA}" dt="2022-02-18T16:24:13.115" v="118" actId="207"/>
        <pc:sldMkLst>
          <pc:docMk/>
          <pc:sldMk cId="606497488" sldId="442"/>
        </pc:sldMkLst>
        <pc:spChg chg="mod">
          <ac:chgData name="Martin Sterba (HCI)" userId="5c6f38a4-b5aa-49d2-b251-203555849b93" providerId="ADAL" clId="{6A238069-21EA-4A0F-A43B-DC6B5F0BF8FA}" dt="2022-02-18T16:24:13.115" v="118" actId="207"/>
          <ac:spMkLst>
            <pc:docMk/>
            <pc:sldMk cId="606497488" sldId="442"/>
            <ac:spMk id="3" creationId="{7F49AE3E-DF28-41D9-AF4B-75886973804E}"/>
          </ac:spMkLst>
        </pc:spChg>
      </pc:sldChg>
      <pc:sldChg chg="modSp mod">
        <pc:chgData name="Martin Sterba (HCI)" userId="5c6f38a4-b5aa-49d2-b251-203555849b93" providerId="ADAL" clId="{6A238069-21EA-4A0F-A43B-DC6B5F0BF8FA}" dt="2022-02-18T16:24:09.514" v="117" actId="207"/>
        <pc:sldMkLst>
          <pc:docMk/>
          <pc:sldMk cId="1627815371" sldId="443"/>
        </pc:sldMkLst>
        <pc:spChg chg="mod">
          <ac:chgData name="Martin Sterba (HCI)" userId="5c6f38a4-b5aa-49d2-b251-203555849b93" providerId="ADAL" clId="{6A238069-21EA-4A0F-A43B-DC6B5F0BF8FA}" dt="2022-02-18T16:24:09.514" v="117" actId="207"/>
          <ac:spMkLst>
            <pc:docMk/>
            <pc:sldMk cId="1627815371" sldId="443"/>
            <ac:spMk id="3" creationId="{7F49AE3E-DF28-41D9-AF4B-75886973804E}"/>
          </ac:spMkLst>
        </pc:spChg>
      </pc:sldChg>
      <pc:sldChg chg="modSp mod">
        <pc:chgData name="Martin Sterba (HCI)" userId="5c6f38a4-b5aa-49d2-b251-203555849b93" providerId="ADAL" clId="{6A238069-21EA-4A0F-A43B-DC6B5F0BF8FA}" dt="2022-02-18T16:24:07.204" v="116" actId="207"/>
        <pc:sldMkLst>
          <pc:docMk/>
          <pc:sldMk cId="1626644388" sldId="444"/>
        </pc:sldMkLst>
        <pc:spChg chg="mod">
          <ac:chgData name="Martin Sterba (HCI)" userId="5c6f38a4-b5aa-49d2-b251-203555849b93" providerId="ADAL" clId="{6A238069-21EA-4A0F-A43B-DC6B5F0BF8FA}" dt="2022-02-18T16:24:07.204" v="116" actId="207"/>
          <ac:spMkLst>
            <pc:docMk/>
            <pc:sldMk cId="1626644388" sldId="444"/>
            <ac:spMk id="3" creationId="{7F49AE3E-DF28-41D9-AF4B-75886973804E}"/>
          </ac:spMkLst>
        </pc:spChg>
      </pc:sldChg>
      <pc:sldChg chg="modSp mod">
        <pc:chgData name="Martin Sterba (HCI)" userId="5c6f38a4-b5aa-49d2-b251-203555849b93" providerId="ADAL" clId="{6A238069-21EA-4A0F-A43B-DC6B5F0BF8FA}" dt="2022-02-18T16:24:04.896" v="115" actId="207"/>
        <pc:sldMkLst>
          <pc:docMk/>
          <pc:sldMk cId="3853058046" sldId="445"/>
        </pc:sldMkLst>
        <pc:spChg chg="mod">
          <ac:chgData name="Martin Sterba (HCI)" userId="5c6f38a4-b5aa-49d2-b251-203555849b93" providerId="ADAL" clId="{6A238069-21EA-4A0F-A43B-DC6B5F0BF8FA}" dt="2022-02-18T16:24:04.896" v="115" actId="207"/>
          <ac:spMkLst>
            <pc:docMk/>
            <pc:sldMk cId="3853058046" sldId="445"/>
            <ac:spMk id="3" creationId="{7F49AE3E-DF28-41D9-AF4B-75886973804E}"/>
          </ac:spMkLst>
        </pc:spChg>
      </pc:sldChg>
      <pc:sldChg chg="modSp mod">
        <pc:chgData name="Martin Sterba (HCI)" userId="5c6f38a4-b5aa-49d2-b251-203555849b93" providerId="ADAL" clId="{6A238069-21EA-4A0F-A43B-DC6B5F0BF8FA}" dt="2022-02-18T16:24:01.846" v="114" actId="207"/>
        <pc:sldMkLst>
          <pc:docMk/>
          <pc:sldMk cId="1978858449" sldId="448"/>
        </pc:sldMkLst>
        <pc:spChg chg="mod">
          <ac:chgData name="Martin Sterba (HCI)" userId="5c6f38a4-b5aa-49d2-b251-203555849b93" providerId="ADAL" clId="{6A238069-21EA-4A0F-A43B-DC6B5F0BF8FA}" dt="2022-02-18T16:24:01.846" v="114" actId="207"/>
          <ac:spMkLst>
            <pc:docMk/>
            <pc:sldMk cId="1978858449" sldId="448"/>
            <ac:spMk id="3" creationId="{7F49AE3E-DF28-41D9-AF4B-75886973804E}"/>
          </ac:spMkLst>
        </pc:spChg>
      </pc:sldChg>
      <pc:sldChg chg="modSp mod">
        <pc:chgData name="Martin Sterba (HCI)" userId="5c6f38a4-b5aa-49d2-b251-203555849b93" providerId="ADAL" clId="{6A238069-21EA-4A0F-A43B-DC6B5F0BF8FA}" dt="2022-02-18T16:23:58.211" v="113" actId="207"/>
        <pc:sldMkLst>
          <pc:docMk/>
          <pc:sldMk cId="748467748" sldId="449"/>
        </pc:sldMkLst>
        <pc:spChg chg="mod">
          <ac:chgData name="Martin Sterba (HCI)" userId="5c6f38a4-b5aa-49d2-b251-203555849b93" providerId="ADAL" clId="{6A238069-21EA-4A0F-A43B-DC6B5F0BF8FA}" dt="2022-02-18T16:23:58.211" v="113" actId="207"/>
          <ac:spMkLst>
            <pc:docMk/>
            <pc:sldMk cId="748467748" sldId="449"/>
            <ac:spMk id="3" creationId="{7F49AE3E-DF28-41D9-AF4B-75886973804E}"/>
          </ac:spMkLst>
        </pc:spChg>
      </pc:sldChg>
      <pc:sldChg chg="modSp">
        <pc:chgData name="Martin Sterba (HCI)" userId="5c6f38a4-b5aa-49d2-b251-203555849b93" providerId="ADAL" clId="{6A238069-21EA-4A0F-A43B-DC6B5F0BF8FA}" dt="2022-02-18T16:17:22.615" v="0"/>
        <pc:sldMkLst>
          <pc:docMk/>
          <pc:sldMk cId="1633735420" sldId="450"/>
        </pc:sldMkLst>
        <pc:spChg chg="mod">
          <ac:chgData name="Martin Sterba (HCI)" userId="5c6f38a4-b5aa-49d2-b251-203555849b93" providerId="ADAL" clId="{6A238069-21EA-4A0F-A43B-DC6B5F0BF8FA}" dt="2022-02-18T16:17:22.615" v="0"/>
          <ac:spMkLst>
            <pc:docMk/>
            <pc:sldMk cId="1633735420" sldId="450"/>
            <ac:spMk id="5" creationId="{138B94FE-34AF-4666-8040-EAA1192D2783}"/>
          </ac:spMkLst>
        </pc:spChg>
      </pc:sldChg>
      <pc:sldChg chg="modSp mod">
        <pc:chgData name="Martin Sterba (HCI)" userId="5c6f38a4-b5aa-49d2-b251-203555849b93" providerId="ADAL" clId="{6A238069-21EA-4A0F-A43B-DC6B5F0BF8FA}" dt="2022-02-18T16:23:54.984" v="112" actId="207"/>
        <pc:sldMkLst>
          <pc:docMk/>
          <pc:sldMk cId="3610820565" sldId="451"/>
        </pc:sldMkLst>
        <pc:spChg chg="mod">
          <ac:chgData name="Martin Sterba (HCI)" userId="5c6f38a4-b5aa-49d2-b251-203555849b93" providerId="ADAL" clId="{6A238069-21EA-4A0F-A43B-DC6B5F0BF8FA}" dt="2022-02-18T16:23:54.984" v="112" actId="207"/>
          <ac:spMkLst>
            <pc:docMk/>
            <pc:sldMk cId="3610820565" sldId="451"/>
            <ac:spMk id="3" creationId="{7F49AE3E-DF28-41D9-AF4B-75886973804E}"/>
          </ac:spMkLst>
        </pc:spChg>
      </pc:sldChg>
      <pc:sldChg chg="modSp mod">
        <pc:chgData name="Martin Sterba (HCI)" userId="5c6f38a4-b5aa-49d2-b251-203555849b93" providerId="ADAL" clId="{6A238069-21EA-4A0F-A43B-DC6B5F0BF8FA}" dt="2022-02-18T16:23:52.953" v="111" actId="207"/>
        <pc:sldMkLst>
          <pc:docMk/>
          <pc:sldMk cId="3247098497" sldId="452"/>
        </pc:sldMkLst>
        <pc:spChg chg="mod">
          <ac:chgData name="Martin Sterba (HCI)" userId="5c6f38a4-b5aa-49d2-b251-203555849b93" providerId="ADAL" clId="{6A238069-21EA-4A0F-A43B-DC6B5F0BF8FA}" dt="2022-02-18T16:23:52.953" v="111" actId="207"/>
          <ac:spMkLst>
            <pc:docMk/>
            <pc:sldMk cId="3247098497" sldId="452"/>
            <ac:spMk id="3" creationId="{7F49AE3E-DF28-41D9-AF4B-75886973804E}"/>
          </ac:spMkLst>
        </pc:spChg>
      </pc:sldChg>
      <pc:sldChg chg="modSp mod">
        <pc:chgData name="Martin Sterba (HCI)" userId="5c6f38a4-b5aa-49d2-b251-203555849b93" providerId="ADAL" clId="{6A238069-21EA-4A0F-A43B-DC6B5F0BF8FA}" dt="2022-02-18T16:23:50.148" v="110" actId="207"/>
        <pc:sldMkLst>
          <pc:docMk/>
          <pc:sldMk cId="867027165" sldId="453"/>
        </pc:sldMkLst>
        <pc:spChg chg="mod">
          <ac:chgData name="Martin Sterba (HCI)" userId="5c6f38a4-b5aa-49d2-b251-203555849b93" providerId="ADAL" clId="{6A238069-21EA-4A0F-A43B-DC6B5F0BF8FA}" dt="2022-02-18T16:23:50.148" v="110" actId="207"/>
          <ac:spMkLst>
            <pc:docMk/>
            <pc:sldMk cId="867027165" sldId="453"/>
            <ac:spMk id="3" creationId="{7F49AE3E-DF28-41D9-AF4B-75886973804E}"/>
          </ac:spMkLst>
        </pc:spChg>
      </pc:sldChg>
      <pc:sldChg chg="modSp mod">
        <pc:chgData name="Martin Sterba (HCI)" userId="5c6f38a4-b5aa-49d2-b251-203555849b93" providerId="ADAL" clId="{6A238069-21EA-4A0F-A43B-DC6B5F0BF8FA}" dt="2022-02-18T16:23:46.897" v="109" actId="207"/>
        <pc:sldMkLst>
          <pc:docMk/>
          <pc:sldMk cId="3908965452" sldId="455"/>
        </pc:sldMkLst>
        <pc:spChg chg="mod">
          <ac:chgData name="Martin Sterba (HCI)" userId="5c6f38a4-b5aa-49d2-b251-203555849b93" providerId="ADAL" clId="{6A238069-21EA-4A0F-A43B-DC6B5F0BF8FA}" dt="2022-02-18T16:23:46.897" v="109" actId="207"/>
          <ac:spMkLst>
            <pc:docMk/>
            <pc:sldMk cId="3908965452" sldId="455"/>
            <ac:spMk id="3" creationId="{7F49AE3E-DF28-41D9-AF4B-75886973804E}"/>
          </ac:spMkLst>
        </pc:spChg>
      </pc:sldChg>
      <pc:sldChg chg="modSp mod">
        <pc:chgData name="Martin Sterba (HCI)" userId="5c6f38a4-b5aa-49d2-b251-203555849b93" providerId="ADAL" clId="{6A238069-21EA-4A0F-A43B-DC6B5F0BF8FA}" dt="2022-02-18T16:23:42.544" v="108" actId="207"/>
        <pc:sldMkLst>
          <pc:docMk/>
          <pc:sldMk cId="142867350" sldId="458"/>
        </pc:sldMkLst>
        <pc:spChg chg="mod">
          <ac:chgData name="Martin Sterba (HCI)" userId="5c6f38a4-b5aa-49d2-b251-203555849b93" providerId="ADAL" clId="{6A238069-21EA-4A0F-A43B-DC6B5F0BF8FA}" dt="2022-02-18T16:23:42.544" v="108" actId="207"/>
          <ac:spMkLst>
            <pc:docMk/>
            <pc:sldMk cId="142867350" sldId="458"/>
            <ac:spMk id="3" creationId="{7F49AE3E-DF28-41D9-AF4B-75886973804E}"/>
          </ac:spMkLst>
        </pc:spChg>
      </pc:sldChg>
      <pc:sldChg chg="modSp mod">
        <pc:chgData name="Martin Sterba (HCI)" userId="5c6f38a4-b5aa-49d2-b251-203555849b93" providerId="ADAL" clId="{6A238069-21EA-4A0F-A43B-DC6B5F0BF8FA}" dt="2022-02-18T16:23:39.976" v="107" actId="207"/>
        <pc:sldMkLst>
          <pc:docMk/>
          <pc:sldMk cId="1915655712" sldId="459"/>
        </pc:sldMkLst>
        <pc:spChg chg="mod">
          <ac:chgData name="Martin Sterba (HCI)" userId="5c6f38a4-b5aa-49d2-b251-203555849b93" providerId="ADAL" clId="{6A238069-21EA-4A0F-A43B-DC6B5F0BF8FA}" dt="2022-02-18T16:23:39.976" v="107" actId="207"/>
          <ac:spMkLst>
            <pc:docMk/>
            <pc:sldMk cId="1915655712" sldId="459"/>
            <ac:spMk id="3" creationId="{7F49AE3E-DF28-41D9-AF4B-75886973804E}"/>
          </ac:spMkLst>
        </pc:spChg>
      </pc:sldChg>
      <pc:sldChg chg="modSp mod">
        <pc:chgData name="Martin Sterba (HCI)" userId="5c6f38a4-b5aa-49d2-b251-203555849b93" providerId="ADAL" clId="{6A238069-21EA-4A0F-A43B-DC6B5F0BF8FA}" dt="2022-02-18T16:23:37.810" v="106" actId="207"/>
        <pc:sldMkLst>
          <pc:docMk/>
          <pc:sldMk cId="941765670" sldId="460"/>
        </pc:sldMkLst>
        <pc:spChg chg="mod">
          <ac:chgData name="Martin Sterba (HCI)" userId="5c6f38a4-b5aa-49d2-b251-203555849b93" providerId="ADAL" clId="{6A238069-21EA-4A0F-A43B-DC6B5F0BF8FA}" dt="2022-02-18T16:23:37.810" v="106" actId="207"/>
          <ac:spMkLst>
            <pc:docMk/>
            <pc:sldMk cId="941765670" sldId="460"/>
            <ac:spMk id="3" creationId="{7F49AE3E-DF28-41D9-AF4B-75886973804E}"/>
          </ac:spMkLst>
        </pc:spChg>
      </pc:sldChg>
      <pc:sldChg chg="modSp mod">
        <pc:chgData name="Martin Sterba (HCI)" userId="5c6f38a4-b5aa-49d2-b251-203555849b93" providerId="ADAL" clId="{6A238069-21EA-4A0F-A43B-DC6B5F0BF8FA}" dt="2022-02-18T16:23:35.749" v="105" actId="207"/>
        <pc:sldMkLst>
          <pc:docMk/>
          <pc:sldMk cId="3960788275" sldId="461"/>
        </pc:sldMkLst>
        <pc:spChg chg="mod">
          <ac:chgData name="Martin Sterba (HCI)" userId="5c6f38a4-b5aa-49d2-b251-203555849b93" providerId="ADAL" clId="{6A238069-21EA-4A0F-A43B-DC6B5F0BF8FA}" dt="2022-02-18T16:23:35.749" v="105" actId="207"/>
          <ac:spMkLst>
            <pc:docMk/>
            <pc:sldMk cId="3960788275" sldId="461"/>
            <ac:spMk id="3" creationId="{7F49AE3E-DF28-41D9-AF4B-75886973804E}"/>
          </ac:spMkLst>
        </pc:spChg>
      </pc:sldChg>
      <pc:sldChg chg="modSp mod">
        <pc:chgData name="Martin Sterba (HCI)" userId="5c6f38a4-b5aa-49d2-b251-203555849b93" providerId="ADAL" clId="{6A238069-21EA-4A0F-A43B-DC6B5F0BF8FA}" dt="2022-02-18T16:23:32.918" v="104" actId="207"/>
        <pc:sldMkLst>
          <pc:docMk/>
          <pc:sldMk cId="459381416" sldId="462"/>
        </pc:sldMkLst>
        <pc:spChg chg="mod">
          <ac:chgData name="Martin Sterba (HCI)" userId="5c6f38a4-b5aa-49d2-b251-203555849b93" providerId="ADAL" clId="{6A238069-21EA-4A0F-A43B-DC6B5F0BF8FA}" dt="2022-02-18T16:23:32.918" v="104" actId="207"/>
          <ac:spMkLst>
            <pc:docMk/>
            <pc:sldMk cId="459381416" sldId="462"/>
            <ac:spMk id="3" creationId="{7F49AE3E-DF28-41D9-AF4B-75886973804E}"/>
          </ac:spMkLst>
        </pc:spChg>
      </pc:sldChg>
      <pc:sldChg chg="modSp mod">
        <pc:chgData name="Martin Sterba (HCI)" userId="5c6f38a4-b5aa-49d2-b251-203555849b93" providerId="ADAL" clId="{6A238069-21EA-4A0F-A43B-DC6B5F0BF8FA}" dt="2022-02-18T16:23:30.579" v="103" actId="207"/>
        <pc:sldMkLst>
          <pc:docMk/>
          <pc:sldMk cId="1068687142" sldId="463"/>
        </pc:sldMkLst>
        <pc:spChg chg="mod">
          <ac:chgData name="Martin Sterba (HCI)" userId="5c6f38a4-b5aa-49d2-b251-203555849b93" providerId="ADAL" clId="{6A238069-21EA-4A0F-A43B-DC6B5F0BF8FA}" dt="2022-02-18T16:17:23.697" v="14" actId="27636"/>
          <ac:spMkLst>
            <pc:docMk/>
            <pc:sldMk cId="1068687142" sldId="463"/>
            <ac:spMk id="2" creationId="{6E5946B5-5FFD-4770-B69F-3C168D63DF41}"/>
          </ac:spMkLst>
        </pc:spChg>
        <pc:spChg chg="mod">
          <ac:chgData name="Martin Sterba (HCI)" userId="5c6f38a4-b5aa-49d2-b251-203555849b93" providerId="ADAL" clId="{6A238069-21EA-4A0F-A43B-DC6B5F0BF8FA}" dt="2022-02-18T16:23:30.579" v="103" actId="207"/>
          <ac:spMkLst>
            <pc:docMk/>
            <pc:sldMk cId="1068687142" sldId="463"/>
            <ac:spMk id="3" creationId="{7F49AE3E-DF28-41D9-AF4B-75886973804E}"/>
          </ac:spMkLst>
        </pc:spChg>
      </pc:sldChg>
      <pc:sldChg chg="modSp mod">
        <pc:chgData name="Martin Sterba (HCI)" userId="5c6f38a4-b5aa-49d2-b251-203555849b93" providerId="ADAL" clId="{6A238069-21EA-4A0F-A43B-DC6B5F0BF8FA}" dt="2022-02-18T16:23:27.551" v="102" actId="207"/>
        <pc:sldMkLst>
          <pc:docMk/>
          <pc:sldMk cId="446693977" sldId="465"/>
        </pc:sldMkLst>
        <pc:spChg chg="mod">
          <ac:chgData name="Martin Sterba (HCI)" userId="5c6f38a4-b5aa-49d2-b251-203555849b93" providerId="ADAL" clId="{6A238069-21EA-4A0F-A43B-DC6B5F0BF8FA}" dt="2022-02-18T16:23:27.551" v="102" actId="207"/>
          <ac:spMkLst>
            <pc:docMk/>
            <pc:sldMk cId="446693977" sldId="465"/>
            <ac:spMk id="3" creationId="{7F49AE3E-DF28-41D9-AF4B-75886973804E}"/>
          </ac:spMkLst>
        </pc:spChg>
      </pc:sldChg>
      <pc:sldChg chg="modSp mod">
        <pc:chgData name="Martin Sterba (HCI)" userId="5c6f38a4-b5aa-49d2-b251-203555849b93" providerId="ADAL" clId="{6A238069-21EA-4A0F-A43B-DC6B5F0BF8FA}" dt="2022-02-18T16:23:24.555" v="101" actId="207"/>
        <pc:sldMkLst>
          <pc:docMk/>
          <pc:sldMk cId="3823371478" sldId="466"/>
        </pc:sldMkLst>
        <pc:spChg chg="mod">
          <ac:chgData name="Martin Sterba (HCI)" userId="5c6f38a4-b5aa-49d2-b251-203555849b93" providerId="ADAL" clId="{6A238069-21EA-4A0F-A43B-DC6B5F0BF8FA}" dt="2022-02-18T16:17:23.711" v="15" actId="27636"/>
          <ac:spMkLst>
            <pc:docMk/>
            <pc:sldMk cId="3823371478" sldId="466"/>
            <ac:spMk id="2" creationId="{6E5946B5-5FFD-4770-B69F-3C168D63DF41}"/>
          </ac:spMkLst>
        </pc:spChg>
        <pc:spChg chg="mod">
          <ac:chgData name="Martin Sterba (HCI)" userId="5c6f38a4-b5aa-49d2-b251-203555849b93" providerId="ADAL" clId="{6A238069-21EA-4A0F-A43B-DC6B5F0BF8FA}" dt="2022-02-18T16:23:24.555" v="101" actId="207"/>
          <ac:spMkLst>
            <pc:docMk/>
            <pc:sldMk cId="3823371478" sldId="466"/>
            <ac:spMk id="3" creationId="{7F49AE3E-DF28-41D9-AF4B-75886973804E}"/>
          </ac:spMkLst>
        </pc:spChg>
      </pc:sldChg>
      <pc:sldChg chg="modSp mod">
        <pc:chgData name="Martin Sterba (HCI)" userId="5c6f38a4-b5aa-49d2-b251-203555849b93" providerId="ADAL" clId="{6A238069-21EA-4A0F-A43B-DC6B5F0BF8FA}" dt="2022-02-18T16:23:21.725" v="100" actId="207"/>
        <pc:sldMkLst>
          <pc:docMk/>
          <pc:sldMk cId="711019674" sldId="468"/>
        </pc:sldMkLst>
        <pc:spChg chg="mod">
          <ac:chgData name="Martin Sterba (HCI)" userId="5c6f38a4-b5aa-49d2-b251-203555849b93" providerId="ADAL" clId="{6A238069-21EA-4A0F-A43B-DC6B5F0BF8FA}" dt="2022-02-18T16:17:23.723" v="16" actId="27636"/>
          <ac:spMkLst>
            <pc:docMk/>
            <pc:sldMk cId="711019674" sldId="468"/>
            <ac:spMk id="2" creationId="{6E5946B5-5FFD-4770-B69F-3C168D63DF41}"/>
          </ac:spMkLst>
        </pc:spChg>
        <pc:spChg chg="mod">
          <ac:chgData name="Martin Sterba (HCI)" userId="5c6f38a4-b5aa-49d2-b251-203555849b93" providerId="ADAL" clId="{6A238069-21EA-4A0F-A43B-DC6B5F0BF8FA}" dt="2022-02-18T16:23:21.725" v="100" actId="207"/>
          <ac:spMkLst>
            <pc:docMk/>
            <pc:sldMk cId="711019674" sldId="468"/>
            <ac:spMk id="3" creationId="{7F49AE3E-DF28-41D9-AF4B-75886973804E}"/>
          </ac:spMkLst>
        </pc:spChg>
      </pc:sldChg>
      <pc:sldChg chg="modSp mod">
        <pc:chgData name="Martin Sterba (HCI)" userId="5c6f38a4-b5aa-49d2-b251-203555849b93" providerId="ADAL" clId="{6A238069-21EA-4A0F-A43B-DC6B5F0BF8FA}" dt="2022-02-18T16:23:18.580" v="99" actId="207"/>
        <pc:sldMkLst>
          <pc:docMk/>
          <pc:sldMk cId="1061288259" sldId="470"/>
        </pc:sldMkLst>
        <pc:spChg chg="mod">
          <ac:chgData name="Martin Sterba (HCI)" userId="5c6f38a4-b5aa-49d2-b251-203555849b93" providerId="ADAL" clId="{6A238069-21EA-4A0F-A43B-DC6B5F0BF8FA}" dt="2022-02-18T16:23:18.580" v="99" actId="207"/>
          <ac:spMkLst>
            <pc:docMk/>
            <pc:sldMk cId="1061288259" sldId="470"/>
            <ac:spMk id="3" creationId="{7F49AE3E-DF28-41D9-AF4B-75886973804E}"/>
          </ac:spMkLst>
        </pc:spChg>
      </pc:sldChg>
      <pc:sldChg chg="modSp mod">
        <pc:chgData name="Martin Sterba (HCI)" userId="5c6f38a4-b5aa-49d2-b251-203555849b93" providerId="ADAL" clId="{6A238069-21EA-4A0F-A43B-DC6B5F0BF8FA}" dt="2022-02-18T16:23:11.758" v="96" actId="207"/>
        <pc:sldMkLst>
          <pc:docMk/>
          <pc:sldMk cId="3907553849" sldId="471"/>
        </pc:sldMkLst>
        <pc:spChg chg="mod">
          <ac:chgData name="Martin Sterba (HCI)" userId="5c6f38a4-b5aa-49d2-b251-203555849b93" providerId="ADAL" clId="{6A238069-21EA-4A0F-A43B-DC6B5F0BF8FA}" dt="2022-02-18T16:23:11.758" v="96" actId="207"/>
          <ac:spMkLst>
            <pc:docMk/>
            <pc:sldMk cId="3907553849" sldId="471"/>
            <ac:spMk id="3" creationId="{7F49AE3E-DF28-41D9-AF4B-75886973804E}"/>
          </ac:spMkLst>
        </pc:spChg>
      </pc:sldChg>
      <pc:sldChg chg="modSp mod">
        <pc:chgData name="Martin Sterba (HCI)" userId="5c6f38a4-b5aa-49d2-b251-203555849b93" providerId="ADAL" clId="{6A238069-21EA-4A0F-A43B-DC6B5F0BF8FA}" dt="2022-02-18T16:23:08.259" v="95" actId="207"/>
        <pc:sldMkLst>
          <pc:docMk/>
          <pc:sldMk cId="3104805043" sldId="472"/>
        </pc:sldMkLst>
        <pc:spChg chg="mod">
          <ac:chgData name="Martin Sterba (HCI)" userId="5c6f38a4-b5aa-49d2-b251-203555849b93" providerId="ADAL" clId="{6A238069-21EA-4A0F-A43B-DC6B5F0BF8FA}" dt="2022-02-18T16:23:08.259" v="95" actId="207"/>
          <ac:spMkLst>
            <pc:docMk/>
            <pc:sldMk cId="3104805043" sldId="472"/>
            <ac:spMk id="3" creationId="{7F49AE3E-DF28-41D9-AF4B-75886973804E}"/>
          </ac:spMkLst>
        </pc:spChg>
      </pc:sldChg>
      <pc:sldChg chg="modSp mod">
        <pc:chgData name="Martin Sterba (HCI)" userId="5c6f38a4-b5aa-49d2-b251-203555849b93" providerId="ADAL" clId="{6A238069-21EA-4A0F-A43B-DC6B5F0BF8FA}" dt="2022-02-18T16:23:05.796" v="94" actId="207"/>
        <pc:sldMkLst>
          <pc:docMk/>
          <pc:sldMk cId="2841464727" sldId="473"/>
        </pc:sldMkLst>
        <pc:spChg chg="mod">
          <ac:chgData name="Martin Sterba (HCI)" userId="5c6f38a4-b5aa-49d2-b251-203555849b93" providerId="ADAL" clId="{6A238069-21EA-4A0F-A43B-DC6B5F0BF8FA}" dt="2022-02-18T16:23:05.796" v="94" actId="207"/>
          <ac:spMkLst>
            <pc:docMk/>
            <pc:sldMk cId="2841464727" sldId="473"/>
            <ac:spMk id="3" creationId="{7F49AE3E-DF28-41D9-AF4B-75886973804E}"/>
          </ac:spMkLst>
        </pc:spChg>
      </pc:sldChg>
      <pc:sldChg chg="modSp mod">
        <pc:chgData name="Martin Sterba (HCI)" userId="5c6f38a4-b5aa-49d2-b251-203555849b93" providerId="ADAL" clId="{6A238069-21EA-4A0F-A43B-DC6B5F0BF8FA}" dt="2022-02-18T16:23:03.365" v="93" actId="207"/>
        <pc:sldMkLst>
          <pc:docMk/>
          <pc:sldMk cId="3130302489" sldId="477"/>
        </pc:sldMkLst>
        <pc:spChg chg="mod">
          <ac:chgData name="Martin Sterba (HCI)" userId="5c6f38a4-b5aa-49d2-b251-203555849b93" providerId="ADAL" clId="{6A238069-21EA-4A0F-A43B-DC6B5F0BF8FA}" dt="2022-02-18T16:23:03.365" v="93" actId="207"/>
          <ac:spMkLst>
            <pc:docMk/>
            <pc:sldMk cId="3130302489" sldId="477"/>
            <ac:spMk id="3" creationId="{7F49AE3E-DF28-41D9-AF4B-75886973804E}"/>
          </ac:spMkLst>
        </pc:spChg>
      </pc:sldChg>
      <pc:sldChg chg="modSp mod">
        <pc:chgData name="Martin Sterba (HCI)" userId="5c6f38a4-b5aa-49d2-b251-203555849b93" providerId="ADAL" clId="{6A238069-21EA-4A0F-A43B-DC6B5F0BF8FA}" dt="2022-02-18T16:23:00.108" v="92" actId="207"/>
        <pc:sldMkLst>
          <pc:docMk/>
          <pc:sldMk cId="1105569199" sldId="480"/>
        </pc:sldMkLst>
        <pc:spChg chg="mod">
          <ac:chgData name="Martin Sterba (HCI)" userId="5c6f38a4-b5aa-49d2-b251-203555849b93" providerId="ADAL" clId="{6A238069-21EA-4A0F-A43B-DC6B5F0BF8FA}" dt="2022-02-18T16:23:00.108" v="92" actId="207"/>
          <ac:spMkLst>
            <pc:docMk/>
            <pc:sldMk cId="1105569199" sldId="480"/>
            <ac:spMk id="3" creationId="{7F49AE3E-DF28-41D9-AF4B-75886973804E}"/>
          </ac:spMkLst>
        </pc:spChg>
      </pc:sldChg>
      <pc:sldChg chg="modSp mod">
        <pc:chgData name="Martin Sterba (HCI)" userId="5c6f38a4-b5aa-49d2-b251-203555849b93" providerId="ADAL" clId="{6A238069-21EA-4A0F-A43B-DC6B5F0BF8FA}" dt="2022-02-18T16:22:56.919" v="91" actId="207"/>
        <pc:sldMkLst>
          <pc:docMk/>
          <pc:sldMk cId="728123816" sldId="481"/>
        </pc:sldMkLst>
        <pc:spChg chg="mod">
          <ac:chgData name="Martin Sterba (HCI)" userId="5c6f38a4-b5aa-49d2-b251-203555849b93" providerId="ADAL" clId="{6A238069-21EA-4A0F-A43B-DC6B5F0BF8FA}" dt="2022-02-18T16:17:23.840" v="20" actId="27636"/>
          <ac:spMkLst>
            <pc:docMk/>
            <pc:sldMk cId="728123816" sldId="481"/>
            <ac:spMk id="2" creationId="{6E5946B5-5FFD-4770-B69F-3C168D63DF41}"/>
          </ac:spMkLst>
        </pc:spChg>
        <pc:spChg chg="mod">
          <ac:chgData name="Martin Sterba (HCI)" userId="5c6f38a4-b5aa-49d2-b251-203555849b93" providerId="ADAL" clId="{6A238069-21EA-4A0F-A43B-DC6B5F0BF8FA}" dt="2022-02-18T16:22:56.919" v="91" actId="207"/>
          <ac:spMkLst>
            <pc:docMk/>
            <pc:sldMk cId="728123816" sldId="481"/>
            <ac:spMk id="3" creationId="{7F49AE3E-DF28-41D9-AF4B-75886973804E}"/>
          </ac:spMkLst>
        </pc:spChg>
      </pc:sldChg>
      <pc:sldChg chg="modSp mod">
        <pc:chgData name="Martin Sterba (HCI)" userId="5c6f38a4-b5aa-49d2-b251-203555849b93" providerId="ADAL" clId="{6A238069-21EA-4A0F-A43B-DC6B5F0BF8FA}" dt="2022-02-18T16:22:53.822" v="90" actId="207"/>
        <pc:sldMkLst>
          <pc:docMk/>
          <pc:sldMk cId="3119956829" sldId="482"/>
        </pc:sldMkLst>
        <pc:spChg chg="mod">
          <ac:chgData name="Martin Sterba (HCI)" userId="5c6f38a4-b5aa-49d2-b251-203555849b93" providerId="ADAL" clId="{6A238069-21EA-4A0F-A43B-DC6B5F0BF8FA}" dt="2022-02-18T16:22:53.822" v="90" actId="207"/>
          <ac:spMkLst>
            <pc:docMk/>
            <pc:sldMk cId="3119956829" sldId="482"/>
            <ac:spMk id="3" creationId="{7F49AE3E-DF28-41D9-AF4B-75886973804E}"/>
          </ac:spMkLst>
        </pc:spChg>
      </pc:sldChg>
      <pc:sldChg chg="modSp mod">
        <pc:chgData name="Martin Sterba (HCI)" userId="5c6f38a4-b5aa-49d2-b251-203555849b93" providerId="ADAL" clId="{6A238069-21EA-4A0F-A43B-DC6B5F0BF8FA}" dt="2022-02-18T16:22:50.475" v="89" actId="207"/>
        <pc:sldMkLst>
          <pc:docMk/>
          <pc:sldMk cId="1284369772" sldId="483"/>
        </pc:sldMkLst>
        <pc:spChg chg="mod">
          <ac:chgData name="Martin Sterba (HCI)" userId="5c6f38a4-b5aa-49d2-b251-203555849b93" providerId="ADAL" clId="{6A238069-21EA-4A0F-A43B-DC6B5F0BF8FA}" dt="2022-02-18T16:22:50.475" v="89" actId="207"/>
          <ac:spMkLst>
            <pc:docMk/>
            <pc:sldMk cId="1284369772" sldId="483"/>
            <ac:spMk id="3" creationId="{7F49AE3E-DF28-41D9-AF4B-75886973804E}"/>
          </ac:spMkLst>
        </pc:spChg>
      </pc:sldChg>
      <pc:sldChg chg="modSp mod">
        <pc:chgData name="Martin Sterba (HCI)" userId="5c6f38a4-b5aa-49d2-b251-203555849b93" providerId="ADAL" clId="{6A238069-21EA-4A0F-A43B-DC6B5F0BF8FA}" dt="2022-02-18T16:22:44.618" v="87" actId="207"/>
        <pc:sldMkLst>
          <pc:docMk/>
          <pc:sldMk cId="3465414427" sldId="484"/>
        </pc:sldMkLst>
        <pc:spChg chg="mod">
          <ac:chgData name="Martin Sterba (HCI)" userId="5c6f38a4-b5aa-49d2-b251-203555849b93" providerId="ADAL" clId="{6A238069-21EA-4A0F-A43B-DC6B5F0BF8FA}" dt="2022-02-18T16:22:44.618" v="87" actId="207"/>
          <ac:spMkLst>
            <pc:docMk/>
            <pc:sldMk cId="3465414427" sldId="484"/>
            <ac:spMk id="3" creationId="{7F49AE3E-DF28-41D9-AF4B-75886973804E}"/>
          </ac:spMkLst>
        </pc:spChg>
      </pc:sldChg>
      <pc:sldChg chg="modSp mod">
        <pc:chgData name="Martin Sterba (HCI)" userId="5c6f38a4-b5aa-49d2-b251-203555849b93" providerId="ADAL" clId="{6A238069-21EA-4A0F-A43B-DC6B5F0BF8FA}" dt="2022-02-18T16:17:23.054" v="1" actId="27636"/>
        <pc:sldMkLst>
          <pc:docMk/>
          <pc:sldMk cId="3154629622" sldId="486"/>
        </pc:sldMkLst>
        <pc:spChg chg="mod">
          <ac:chgData name="Martin Sterba (HCI)" userId="5c6f38a4-b5aa-49d2-b251-203555849b93" providerId="ADAL" clId="{6A238069-21EA-4A0F-A43B-DC6B5F0BF8FA}" dt="2022-02-18T16:17:23.054" v="1" actId="27636"/>
          <ac:spMkLst>
            <pc:docMk/>
            <pc:sldMk cId="3154629622" sldId="486"/>
            <ac:spMk id="3" creationId="{7F49AE3E-DF28-41D9-AF4B-75886973804E}"/>
          </ac:spMkLst>
        </pc:spChg>
      </pc:sldChg>
      <pc:sldChg chg="modSp mod">
        <pc:chgData name="Martin Sterba (HCI)" userId="5c6f38a4-b5aa-49d2-b251-203555849b93" providerId="ADAL" clId="{6A238069-21EA-4A0F-A43B-DC6B5F0BF8FA}" dt="2022-02-18T16:17:23.868" v="21" actId="27636"/>
        <pc:sldMkLst>
          <pc:docMk/>
          <pc:sldMk cId="2577278057" sldId="488"/>
        </pc:sldMkLst>
        <pc:spChg chg="mod">
          <ac:chgData name="Martin Sterba (HCI)" userId="5c6f38a4-b5aa-49d2-b251-203555849b93" providerId="ADAL" clId="{6A238069-21EA-4A0F-A43B-DC6B5F0BF8FA}" dt="2022-02-18T16:17:23.868" v="21" actId="27636"/>
          <ac:spMkLst>
            <pc:docMk/>
            <pc:sldMk cId="2577278057" sldId="488"/>
            <ac:spMk id="2" creationId="{6E5946B5-5FFD-4770-B69F-3C168D63DF41}"/>
          </ac:spMkLst>
        </pc:spChg>
      </pc:sldChg>
      <pc:sldChg chg="modSp mod">
        <pc:chgData name="Martin Sterba (HCI)" userId="5c6f38a4-b5aa-49d2-b251-203555849b93" providerId="ADAL" clId="{6A238069-21EA-4A0F-A43B-DC6B5F0BF8FA}" dt="2022-02-18T16:22:39.595" v="85" actId="207"/>
        <pc:sldMkLst>
          <pc:docMk/>
          <pc:sldMk cId="823486037" sldId="489"/>
        </pc:sldMkLst>
        <pc:spChg chg="mod">
          <ac:chgData name="Martin Sterba (HCI)" userId="5c6f38a4-b5aa-49d2-b251-203555849b93" providerId="ADAL" clId="{6A238069-21EA-4A0F-A43B-DC6B5F0BF8FA}" dt="2022-02-18T16:22:39.595" v="85" actId="207"/>
          <ac:spMkLst>
            <pc:docMk/>
            <pc:sldMk cId="823486037" sldId="489"/>
            <ac:spMk id="3" creationId="{7F49AE3E-DF28-41D9-AF4B-75886973804E}"/>
          </ac:spMkLst>
        </pc:spChg>
      </pc:sldChg>
      <pc:sldChg chg="modSp mod">
        <pc:chgData name="Martin Sterba (HCI)" userId="5c6f38a4-b5aa-49d2-b251-203555849b93" providerId="ADAL" clId="{6A238069-21EA-4A0F-A43B-DC6B5F0BF8FA}" dt="2022-02-18T16:22:36.965" v="84" actId="207"/>
        <pc:sldMkLst>
          <pc:docMk/>
          <pc:sldMk cId="3336213338" sldId="490"/>
        </pc:sldMkLst>
        <pc:spChg chg="mod">
          <ac:chgData name="Martin Sterba (HCI)" userId="5c6f38a4-b5aa-49d2-b251-203555849b93" providerId="ADAL" clId="{6A238069-21EA-4A0F-A43B-DC6B5F0BF8FA}" dt="2022-02-18T16:22:36.965" v="84" actId="207"/>
          <ac:spMkLst>
            <pc:docMk/>
            <pc:sldMk cId="3336213338" sldId="490"/>
            <ac:spMk id="3" creationId="{7F49AE3E-DF28-41D9-AF4B-75886973804E}"/>
          </ac:spMkLst>
        </pc:spChg>
      </pc:sldChg>
      <pc:sldChg chg="modSp mod">
        <pc:chgData name="Martin Sterba (HCI)" userId="5c6f38a4-b5aa-49d2-b251-203555849b93" providerId="ADAL" clId="{6A238069-21EA-4A0F-A43B-DC6B5F0BF8FA}" dt="2022-02-18T16:22:33.234" v="83" actId="207"/>
        <pc:sldMkLst>
          <pc:docMk/>
          <pc:sldMk cId="2352929771" sldId="491"/>
        </pc:sldMkLst>
        <pc:spChg chg="mod">
          <ac:chgData name="Martin Sterba (HCI)" userId="5c6f38a4-b5aa-49d2-b251-203555849b93" providerId="ADAL" clId="{6A238069-21EA-4A0F-A43B-DC6B5F0BF8FA}" dt="2022-02-18T16:22:33.234" v="83" actId="207"/>
          <ac:spMkLst>
            <pc:docMk/>
            <pc:sldMk cId="2352929771" sldId="491"/>
            <ac:spMk id="3" creationId="{7F49AE3E-DF28-41D9-AF4B-75886973804E}"/>
          </ac:spMkLst>
        </pc:spChg>
      </pc:sldChg>
      <pc:sldChg chg="modSp mod">
        <pc:chgData name="Martin Sterba (HCI)" userId="5c6f38a4-b5aa-49d2-b251-203555849b93" providerId="ADAL" clId="{6A238069-21EA-4A0F-A43B-DC6B5F0BF8FA}" dt="2022-02-18T16:18:35.189" v="82" actId="207"/>
        <pc:sldMkLst>
          <pc:docMk/>
          <pc:sldMk cId="3619708089" sldId="492"/>
        </pc:sldMkLst>
        <pc:spChg chg="mod">
          <ac:chgData name="Martin Sterba (HCI)" userId="5c6f38a4-b5aa-49d2-b251-203555849b93" providerId="ADAL" clId="{6A238069-21EA-4A0F-A43B-DC6B5F0BF8FA}" dt="2022-02-18T16:18:35.189" v="82" actId="207"/>
          <ac:spMkLst>
            <pc:docMk/>
            <pc:sldMk cId="3619708089" sldId="492"/>
            <ac:spMk id="3" creationId="{7F49AE3E-DF28-41D9-AF4B-75886973804E}"/>
          </ac:spMkLst>
        </pc:spChg>
      </pc:sldChg>
      <pc:sldChg chg="modSp mod">
        <pc:chgData name="Martin Sterba (HCI)" userId="5c6f38a4-b5aa-49d2-b251-203555849b93" providerId="ADAL" clId="{6A238069-21EA-4A0F-A43B-DC6B5F0BF8FA}" dt="2022-02-18T16:18:29.290" v="81" actId="207"/>
        <pc:sldMkLst>
          <pc:docMk/>
          <pc:sldMk cId="2891291608" sldId="493"/>
        </pc:sldMkLst>
        <pc:spChg chg="mod">
          <ac:chgData name="Martin Sterba (HCI)" userId="5c6f38a4-b5aa-49d2-b251-203555849b93" providerId="ADAL" clId="{6A238069-21EA-4A0F-A43B-DC6B5F0BF8FA}" dt="2022-02-18T16:18:29.290" v="81" actId="207"/>
          <ac:spMkLst>
            <pc:docMk/>
            <pc:sldMk cId="2891291608" sldId="493"/>
            <ac:spMk id="3" creationId="{7F49AE3E-DF28-41D9-AF4B-75886973804E}"/>
          </ac:spMkLst>
        </pc:spChg>
      </pc:sldChg>
      <pc:sldChg chg="modSp mod">
        <pc:chgData name="Martin Sterba (HCI)" userId="5c6f38a4-b5aa-49d2-b251-203555849b93" providerId="ADAL" clId="{6A238069-21EA-4A0F-A43B-DC6B5F0BF8FA}" dt="2022-02-18T16:18:16.792" v="76" actId="207"/>
        <pc:sldMkLst>
          <pc:docMk/>
          <pc:sldMk cId="4033379021" sldId="494"/>
        </pc:sldMkLst>
        <pc:spChg chg="mod">
          <ac:chgData name="Martin Sterba (HCI)" userId="5c6f38a4-b5aa-49d2-b251-203555849b93" providerId="ADAL" clId="{6A238069-21EA-4A0F-A43B-DC6B5F0BF8FA}" dt="2022-02-18T16:18:16.792" v="76" actId="207"/>
          <ac:spMkLst>
            <pc:docMk/>
            <pc:sldMk cId="4033379021" sldId="494"/>
            <ac:spMk id="3" creationId="{7F49AE3E-DF28-41D9-AF4B-75886973804E}"/>
          </ac:spMkLst>
        </pc:spChg>
      </pc:sldChg>
      <pc:sldChg chg="modSp mod">
        <pc:chgData name="Martin Sterba (HCI)" userId="5c6f38a4-b5aa-49d2-b251-203555849b93" providerId="ADAL" clId="{6A238069-21EA-4A0F-A43B-DC6B5F0BF8FA}" dt="2022-02-18T16:18:09.832" v="75" actId="207"/>
        <pc:sldMkLst>
          <pc:docMk/>
          <pc:sldMk cId="2704591166" sldId="495"/>
        </pc:sldMkLst>
        <pc:spChg chg="mod">
          <ac:chgData name="Martin Sterba (HCI)" userId="5c6f38a4-b5aa-49d2-b251-203555849b93" providerId="ADAL" clId="{6A238069-21EA-4A0F-A43B-DC6B5F0BF8FA}" dt="2022-02-18T16:18:09.832" v="75" actId="207"/>
          <ac:spMkLst>
            <pc:docMk/>
            <pc:sldMk cId="2704591166" sldId="495"/>
            <ac:spMk id="2" creationId="{6E5946B5-5FFD-4770-B69F-3C168D63DF41}"/>
          </ac:spMkLst>
        </pc:spChg>
        <pc:spChg chg="mod">
          <ac:chgData name="Martin Sterba (HCI)" userId="5c6f38a4-b5aa-49d2-b251-203555849b93" providerId="ADAL" clId="{6A238069-21EA-4A0F-A43B-DC6B5F0BF8FA}" dt="2022-02-18T16:18:09.832" v="75" actId="207"/>
          <ac:spMkLst>
            <pc:docMk/>
            <pc:sldMk cId="2704591166" sldId="495"/>
            <ac:spMk id="3" creationId="{7F49AE3E-DF28-41D9-AF4B-75886973804E}"/>
          </ac:spMkLst>
        </pc:spChg>
      </pc:sldChg>
      <pc:sldChg chg="modSp mod">
        <pc:chgData name="Martin Sterba (HCI)" userId="5c6f38a4-b5aa-49d2-b251-203555849b93" providerId="ADAL" clId="{6A238069-21EA-4A0F-A43B-DC6B5F0BF8FA}" dt="2022-02-18T16:24:40.766" v="128" actId="207"/>
        <pc:sldMkLst>
          <pc:docMk/>
          <pc:sldMk cId="3593968609" sldId="496"/>
        </pc:sldMkLst>
        <pc:spChg chg="mod">
          <ac:chgData name="Martin Sterba (HCI)" userId="5c6f38a4-b5aa-49d2-b251-203555849b93" providerId="ADAL" clId="{6A238069-21EA-4A0F-A43B-DC6B5F0BF8FA}" dt="2022-02-18T16:24:40.766" v="128" actId="207"/>
          <ac:spMkLst>
            <pc:docMk/>
            <pc:sldMk cId="3593968609" sldId="496"/>
            <ac:spMk id="3" creationId="{7F49AE3E-DF28-41D9-AF4B-75886973804E}"/>
          </ac:spMkLst>
        </pc:spChg>
      </pc:sldChg>
      <pc:sldChg chg="modSp mod">
        <pc:chgData name="Martin Sterba (HCI)" userId="5c6f38a4-b5aa-49d2-b251-203555849b93" providerId="ADAL" clId="{6A238069-21EA-4A0F-A43B-DC6B5F0BF8FA}" dt="2022-02-18T16:24:31.086" v="125" actId="207"/>
        <pc:sldMkLst>
          <pc:docMk/>
          <pc:sldMk cId="1555449644" sldId="497"/>
        </pc:sldMkLst>
        <pc:spChg chg="mod">
          <ac:chgData name="Martin Sterba (HCI)" userId="5c6f38a4-b5aa-49d2-b251-203555849b93" providerId="ADAL" clId="{6A238069-21EA-4A0F-A43B-DC6B5F0BF8FA}" dt="2022-02-18T16:24:31.086" v="125" actId="207"/>
          <ac:spMkLst>
            <pc:docMk/>
            <pc:sldMk cId="1555449644" sldId="497"/>
            <ac:spMk id="3" creationId="{7F49AE3E-DF28-41D9-AF4B-75886973804E}"/>
          </ac:spMkLst>
        </pc:spChg>
      </pc:sldChg>
      <pc:sldChg chg="modSp mod">
        <pc:chgData name="Martin Sterba (HCI)" userId="5c6f38a4-b5aa-49d2-b251-203555849b93" providerId="ADAL" clId="{6A238069-21EA-4A0F-A43B-DC6B5F0BF8FA}" dt="2022-02-18T16:24:26.647" v="123" actId="207"/>
        <pc:sldMkLst>
          <pc:docMk/>
          <pc:sldMk cId="3296232287" sldId="498"/>
        </pc:sldMkLst>
        <pc:spChg chg="mod">
          <ac:chgData name="Martin Sterba (HCI)" userId="5c6f38a4-b5aa-49d2-b251-203555849b93" providerId="ADAL" clId="{6A238069-21EA-4A0F-A43B-DC6B5F0BF8FA}" dt="2022-02-18T16:24:26.647" v="123" actId="207"/>
          <ac:spMkLst>
            <pc:docMk/>
            <pc:sldMk cId="3296232287" sldId="498"/>
            <ac:spMk id="3" creationId="{7F49AE3E-DF28-41D9-AF4B-75886973804E}"/>
          </ac:spMkLst>
        </pc:spChg>
      </pc:sldChg>
      <pc:sldMasterChg chg="addSp modTransition modSldLayout">
        <pc:chgData name="Martin Sterba (HCI)" userId="5c6f38a4-b5aa-49d2-b251-203555849b93" providerId="ADAL" clId="{6A238069-21EA-4A0F-A43B-DC6B5F0BF8FA}" dt="2022-02-18T16:17:22.615" v="0"/>
        <pc:sldMasterMkLst>
          <pc:docMk/>
          <pc:sldMasterMk cId="3875892599" sldId="2147483660"/>
        </pc:sldMasterMkLst>
        <pc:spChg chg="add">
          <ac:chgData name="Martin Sterba (HCI)" userId="5c6f38a4-b5aa-49d2-b251-203555849b93" providerId="ADAL" clId="{6A238069-21EA-4A0F-A43B-DC6B5F0BF8FA}" dt="2022-02-18T16:17:22.615" v="0"/>
          <ac:spMkLst>
            <pc:docMk/>
            <pc:sldMasterMk cId="3875892599" sldId="2147483660"/>
            <ac:spMk id="7" creationId="{AB9A45F8-1D52-4871-A741-5AEE50D5F594}"/>
          </ac:spMkLst>
        </pc:spChg>
        <pc:sldLayoutChg chg="modTransition">
          <pc:chgData name="Martin Sterba (HCI)" userId="5c6f38a4-b5aa-49d2-b251-203555849b93" providerId="ADAL" clId="{6A238069-21EA-4A0F-A43B-DC6B5F0BF8FA}" dt="2022-02-18T16:17:22.615" v="0"/>
          <pc:sldLayoutMkLst>
            <pc:docMk/>
            <pc:sldMasterMk cId="3875892599" sldId="2147483660"/>
            <pc:sldLayoutMk cId="4286301886" sldId="2147483661"/>
          </pc:sldLayoutMkLst>
        </pc:sldLayoutChg>
        <pc:sldLayoutChg chg="modTransition">
          <pc:chgData name="Martin Sterba (HCI)" userId="5c6f38a4-b5aa-49d2-b251-203555849b93" providerId="ADAL" clId="{6A238069-21EA-4A0F-A43B-DC6B5F0BF8FA}" dt="2022-02-18T16:17:22.615" v="0"/>
          <pc:sldLayoutMkLst>
            <pc:docMk/>
            <pc:sldMasterMk cId="3875892599" sldId="2147483660"/>
            <pc:sldLayoutMk cId="2767108508" sldId="2147483664"/>
          </pc:sldLayoutMkLst>
        </pc:sldLayoutChg>
        <pc:sldLayoutChg chg="modTransition">
          <pc:chgData name="Martin Sterba (HCI)" userId="5c6f38a4-b5aa-49d2-b251-203555849b93" providerId="ADAL" clId="{6A238069-21EA-4A0F-A43B-DC6B5F0BF8FA}" dt="2022-02-18T16:17:22.615" v="0"/>
          <pc:sldLayoutMkLst>
            <pc:docMk/>
            <pc:sldMasterMk cId="3875892599" sldId="2147483660"/>
            <pc:sldLayoutMk cId="2139483092" sldId="2147483665"/>
          </pc:sldLayoutMkLst>
        </pc:sldLayoutChg>
        <pc:sldLayoutChg chg="modTransition">
          <pc:chgData name="Martin Sterba (HCI)" userId="5c6f38a4-b5aa-49d2-b251-203555849b93" providerId="ADAL" clId="{6A238069-21EA-4A0F-A43B-DC6B5F0BF8FA}" dt="2022-02-18T16:17:22.615" v="0"/>
          <pc:sldLayoutMkLst>
            <pc:docMk/>
            <pc:sldMasterMk cId="3875892599" sldId="2147483660"/>
            <pc:sldLayoutMk cId="2095644154" sldId="2147483666"/>
          </pc:sldLayoutMkLst>
        </pc:sldLayoutChg>
        <pc:sldLayoutChg chg="modTransition">
          <pc:chgData name="Martin Sterba (HCI)" userId="5c6f38a4-b5aa-49d2-b251-203555849b93" providerId="ADAL" clId="{6A238069-21EA-4A0F-A43B-DC6B5F0BF8FA}" dt="2022-02-18T16:17:22.615" v="0"/>
          <pc:sldLayoutMkLst>
            <pc:docMk/>
            <pc:sldMasterMk cId="3875892599" sldId="2147483660"/>
            <pc:sldLayoutMk cId="3863254383" sldId="2147483667"/>
          </pc:sldLayoutMkLst>
        </pc:sldLayoutChg>
        <pc:sldLayoutChg chg="modTransition">
          <pc:chgData name="Martin Sterba (HCI)" userId="5c6f38a4-b5aa-49d2-b251-203555849b93" providerId="ADAL" clId="{6A238069-21EA-4A0F-A43B-DC6B5F0BF8FA}" dt="2022-02-18T16:17:22.615" v="0"/>
          <pc:sldLayoutMkLst>
            <pc:docMk/>
            <pc:sldMasterMk cId="3875892599" sldId="2147483660"/>
            <pc:sldLayoutMk cId="3643470741" sldId="2147483668"/>
          </pc:sldLayoutMkLst>
        </pc:sldLayoutChg>
        <pc:sldLayoutChg chg="modTransition">
          <pc:chgData name="Martin Sterba (HCI)" userId="5c6f38a4-b5aa-49d2-b251-203555849b93" providerId="ADAL" clId="{6A238069-21EA-4A0F-A43B-DC6B5F0BF8FA}" dt="2022-02-18T16:17:22.615" v="0"/>
          <pc:sldLayoutMkLst>
            <pc:docMk/>
            <pc:sldMasterMk cId="3875892599" sldId="2147483660"/>
            <pc:sldLayoutMk cId="2172347063" sldId="2147483669"/>
          </pc:sldLayoutMkLst>
        </pc:sldLayoutChg>
        <pc:sldLayoutChg chg="modTransition">
          <pc:chgData name="Martin Sterba (HCI)" userId="5c6f38a4-b5aa-49d2-b251-203555849b93" providerId="ADAL" clId="{6A238069-21EA-4A0F-A43B-DC6B5F0BF8FA}" dt="2022-02-18T16:17:22.615" v="0"/>
          <pc:sldLayoutMkLst>
            <pc:docMk/>
            <pc:sldMasterMk cId="3875892599" sldId="2147483660"/>
            <pc:sldLayoutMk cId="1737461990" sldId="2147483676"/>
          </pc:sldLayoutMkLst>
        </pc:sldLayoutChg>
        <pc:sldLayoutChg chg="modTransition">
          <pc:chgData name="Martin Sterba (HCI)" userId="5c6f38a4-b5aa-49d2-b251-203555849b93" providerId="ADAL" clId="{6A238069-21EA-4A0F-A43B-DC6B5F0BF8FA}" dt="2022-02-18T16:17:22.615" v="0"/>
          <pc:sldLayoutMkLst>
            <pc:docMk/>
            <pc:sldMasterMk cId="3875892599" sldId="2147483660"/>
            <pc:sldLayoutMk cId="754168878" sldId="2147483677"/>
          </pc:sldLayoutMkLst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>
            <a:extLst>
              <a:ext uri="{FF2B5EF4-FFF2-40B4-BE49-F238E27FC236}">
                <a16:creationId xmlns:a16="http://schemas.microsoft.com/office/drawing/2014/main" id="{EB055C86-0897-4197-8CBC-11683ADDD547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4275402" cy="33795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1E506AC3-FC3F-46D5-9825-DB67FEE6527A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5588628" y="0"/>
            <a:ext cx="4275402" cy="33795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23396B-D1E6-4636-99BD-6E49D3024B00}" type="datetimeFigureOut">
              <a:rPr lang="cs-CZ" smtClean="0"/>
              <a:t>18.02.2022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4B08F02E-B256-4EF1-9294-A9B752C6B55B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6397806"/>
            <a:ext cx="4275402" cy="33795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7459260B-3C23-4148-882E-B4193CD6932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5588628" y="6397806"/>
            <a:ext cx="4275402" cy="33795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1D8998-2957-44EE-ACC5-8F74632336A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2708980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95269" y="1122363"/>
            <a:ext cx="9001462" cy="2387600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95269" y="3602038"/>
            <a:ext cx="9001462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EA2F8-3FED-4C17-BD1F-AFF2BA33558A}" type="datetimeFigureOut">
              <a:rPr lang="cs-CZ" smtClean="0"/>
              <a:t>18.02.2022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8C06F-5C25-4DD0-A16A-64A539A679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863018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4289372"/>
            <a:ext cx="10367564" cy="819355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13806" y="621321"/>
            <a:ext cx="10367564" cy="3379735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5108728"/>
            <a:ext cx="10365998" cy="682472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EA2F8-3FED-4C17-BD1F-AFF2BA33558A}" type="datetimeFigureOut">
              <a:rPr lang="cs-CZ" smtClean="0"/>
              <a:t>18.02.2022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8C06F-5C25-4DD0-A16A-64A539A679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734631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3424859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4204820"/>
            <a:ext cx="10353761" cy="1592186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EA2F8-3FED-4C17-BD1F-AFF2BA33558A}" type="datetimeFigureOut">
              <a:rPr lang="cs-CZ" smtClean="0"/>
              <a:t>18.02.2022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8C06F-5C25-4DD0-A16A-64A539A679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4384659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426812"/>
          </a:xfrm>
        </p:spPr>
        <p:txBody>
          <a:bodyPr anchor="t">
            <a:normAutofit/>
          </a:bodyPr>
          <a:lstStyle>
            <a:lvl1pPr marL="0" indent="0" algn="r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204821"/>
            <a:ext cx="10353762" cy="1586380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EA2F8-3FED-4C17-BD1F-AFF2BA33558A}" type="datetimeFigureOut">
              <a:rPr lang="cs-CZ" smtClean="0"/>
              <a:t>18.02.2022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8C06F-5C25-4DD0-A16A-64A539A679AA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TextBox 10"/>
          <p:cNvSpPr txBox="1"/>
          <p:nvPr/>
        </p:nvSpPr>
        <p:spPr>
          <a:xfrm>
            <a:off x="836612" y="73524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0657956" y="297209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71732144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2126942"/>
            <a:ext cx="10355327" cy="25118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650556"/>
            <a:ext cx="10353763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EA2F8-3FED-4C17-BD1F-AFF2BA33558A}" type="datetimeFigureOut">
              <a:rPr lang="cs-CZ" smtClean="0"/>
              <a:t>18.02.2022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8C06F-5C25-4DD0-A16A-64A539A679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8210802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94" y="609600"/>
            <a:ext cx="10353762" cy="1325563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94" y="2088319"/>
            <a:ext cx="3298956" cy="823305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94" y="2911624"/>
            <a:ext cx="3298956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4878" y="2088320"/>
            <a:ext cx="3298558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4878" y="2911624"/>
            <a:ext cx="329982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088320"/>
            <a:ext cx="3291211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6346" y="2911624"/>
            <a:ext cx="329121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EA2F8-3FED-4C17-BD1F-AFF2BA33558A}" type="datetimeFigureOut">
              <a:rPr lang="cs-CZ" smtClean="0"/>
              <a:t>18.02.2022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8C06F-5C25-4DD0-A16A-64A539A679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0055477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 s obráz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1325563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95" y="4195899"/>
            <a:ext cx="3298955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092020" y="2298987"/>
            <a:ext cx="2940050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95" y="4772161"/>
            <a:ext cx="3298955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01" y="4195899"/>
            <a:ext cx="3298983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98987"/>
            <a:ext cx="2930525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72160"/>
            <a:ext cx="3300336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423" y="4195899"/>
            <a:ext cx="3289900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52803" y="2298987"/>
            <a:ext cx="2932113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298" y="4772161"/>
            <a:ext cx="3294258" cy="1019037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EA2F8-3FED-4C17-BD1F-AFF2BA33558A}" type="datetimeFigureOut">
              <a:rPr lang="cs-CZ" smtClean="0"/>
              <a:t>18.02.2022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8C06F-5C25-4DD0-A16A-64A539A679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9829790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EA2F8-3FED-4C17-BD1F-AFF2BA33558A}" type="datetimeFigureOut">
              <a:rPr lang="cs-CZ" smtClean="0"/>
              <a:t>18.02.2022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8C06F-5C25-4DD0-A16A-64A539A679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74619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599"/>
            <a:ext cx="2542657" cy="518160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3794" y="609599"/>
            <a:ext cx="7658705" cy="5181601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EA2F8-3FED-4C17-BD1F-AFF2BA33558A}" type="datetimeFigureOut">
              <a:rPr lang="cs-CZ" smtClean="0"/>
              <a:t>18.02.2022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8C06F-5C25-4DD0-A16A-64A539A679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541688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EA2F8-3FED-4C17-BD1F-AFF2BA33558A}" type="datetimeFigureOut">
              <a:rPr lang="cs-CZ" smtClean="0"/>
              <a:t>18.02.2022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8C06F-5C25-4DD0-A16A-64A539A679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470817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9244" y="657226"/>
            <a:ext cx="9733512" cy="2852737"/>
          </a:xfrm>
        </p:spPr>
        <p:txBody>
          <a:bodyPr anchor="b">
            <a:normAutofit/>
          </a:bodyPr>
          <a:lstStyle>
            <a:lvl1pPr>
              <a:defRPr sz="3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9244" y="3602038"/>
            <a:ext cx="9733512" cy="150018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EA2F8-3FED-4C17-BD1F-AFF2BA33558A}" type="datetimeFigureOut">
              <a:rPr lang="cs-CZ" smtClean="0"/>
              <a:t>18.02.2022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8C06F-5C25-4DD0-A16A-64A539A679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426010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3795" y="2088319"/>
            <a:ext cx="5106004" cy="370288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3403" y="2088319"/>
            <a:ext cx="5094154" cy="370288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EA2F8-3FED-4C17-BD1F-AFF2BA33558A}" type="datetimeFigureOut">
              <a:rPr lang="cs-CZ" smtClean="0"/>
              <a:t>18.02.2022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8C06F-5C25-4DD0-A16A-64A539A679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671085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5563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804" y="2088320"/>
            <a:ext cx="4879199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13795" y="2912232"/>
            <a:ext cx="5107208" cy="287896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2003" y="2088320"/>
            <a:ext cx="4865554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912232"/>
            <a:ext cx="5095357" cy="287896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EA2F8-3FED-4C17-BD1F-AFF2BA33558A}" type="datetimeFigureOut">
              <a:rPr lang="cs-CZ" smtClean="0"/>
              <a:t>18.02.2022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8C06F-5C25-4DD0-A16A-64A539A679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394830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EA2F8-3FED-4C17-BD1F-AFF2BA33558A}" type="datetimeFigureOut">
              <a:rPr lang="cs-CZ" smtClean="0"/>
              <a:t>18.02.2022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8C06F-5C25-4DD0-A16A-64A539A679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956441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EA2F8-3FED-4C17-BD1F-AFF2BA33558A}" type="datetimeFigureOut">
              <a:rPr lang="cs-CZ" smtClean="0"/>
              <a:t>18.02.2022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8C06F-5C25-4DD0-A16A-64A539A679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632543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8" y="609600"/>
            <a:ext cx="3932237" cy="2362200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78064" y="609600"/>
            <a:ext cx="6189492" cy="5181600"/>
          </a:xfrm>
        </p:spPr>
        <p:txBody>
          <a:bodyPr anchor="ctr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7228" y="2971800"/>
            <a:ext cx="3932237" cy="2819399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EA2F8-3FED-4C17-BD1F-AFF2BA33558A}" type="datetimeFigureOut">
              <a:rPr lang="cs-CZ" smtClean="0"/>
              <a:t>18.02.2022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8C06F-5C25-4DD0-A16A-64A539A679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434707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7" y="609600"/>
            <a:ext cx="5929773" cy="2362200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4" y="758881"/>
            <a:ext cx="3255356" cy="4883038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971800"/>
            <a:ext cx="5934950" cy="28194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EA2F8-3FED-4C17-BD1F-AFF2BA33558A}" type="datetimeFigureOut">
              <a:rPr lang="cs-CZ" smtClean="0"/>
              <a:t>18.02.2022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8C06F-5C25-4DD0-A16A-64A539A679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723470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95" y="2096064"/>
            <a:ext cx="10353762" cy="36951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6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DEA2F8-3FED-4C17-BD1F-AFF2BA33558A}" type="datetimeFigureOut">
              <a:rPr lang="cs-CZ" smtClean="0"/>
              <a:t>18.02.2022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94" y="5883275"/>
            <a:ext cx="66728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5354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A8C06F-5C25-4DD0-A16A-64A539A679AA}" type="slidenum">
              <a:rPr lang="cs-CZ" smtClean="0"/>
              <a:t>‹#›</a:t>
            </a:fld>
            <a:endParaRPr lang="cs-CZ"/>
          </a:p>
        </p:txBody>
      </p:sp>
      <p:sp>
        <p:nvSpPr>
          <p:cNvPr id="7" name="MSIPCMContentMarking" descr="{&quot;HashCode&quot;:-699988899,&quot;Placement&quot;:&quot;Footer&quot;,&quot;Top&quot;:522.0343,&quot;Left&quot;:230.258118,&quot;SlideWidth&quot;:960,&quot;SlideHeight&quot;:540}">
            <a:extLst>
              <a:ext uri="{FF2B5EF4-FFF2-40B4-BE49-F238E27FC236}">
                <a16:creationId xmlns:a16="http://schemas.microsoft.com/office/drawing/2014/main" id="{AB9A45F8-1D52-4871-A741-5AEE50D5F594}"/>
              </a:ext>
            </a:extLst>
          </p:cNvPr>
          <p:cNvSpPr txBox="1"/>
          <p:nvPr userDrawn="1"/>
        </p:nvSpPr>
        <p:spPr>
          <a:xfrm>
            <a:off x="2924278" y="6629836"/>
            <a:ext cx="6343445" cy="228163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1">
            <a:spAutoFit/>
          </a:bodyPr>
          <a:lstStyle/>
          <a:p>
            <a:pPr algn="ctr">
              <a:spcBef>
                <a:spcPts val="0"/>
              </a:spcBef>
              <a:spcAft>
                <a:spcPts val="0"/>
              </a:spcAft>
            </a:pPr>
            <a:r>
              <a:rPr lang="en-US" sz="800">
                <a:solidFill>
                  <a:srgbClr val="000000"/>
                </a:solidFill>
                <a:latin typeface="Calibri" panose="020F0502020204030204" pitchFamily="34" charset="0"/>
              </a:rPr>
              <a:t>This item's classification is Internal. It was created by and is in property of the Home Credit Group. Do not distribute outside of the organization.</a:t>
            </a:r>
            <a:endParaRPr lang="cs-CZ" sz="80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589259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400" b="1" i="0" kern="1200" cap="all">
          <a:solidFill>
            <a:schemeClr val="tx1"/>
          </a:solidFill>
          <a:effectLst>
            <a:outerShdw blurRad="50800" dist="63500" dir="2700000" algn="tl" rotWithShape="0">
              <a:srgbClr val="000000">
                <a:alpha val="48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propo.mpsv.cz/obsah" TargetMode="Externa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1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ovéPole 6">
            <a:extLst>
              <a:ext uri="{FF2B5EF4-FFF2-40B4-BE49-F238E27FC236}">
                <a16:creationId xmlns:a16="http://schemas.microsoft.com/office/drawing/2014/main" id="{8D9350B9-9146-4956-9A58-A403A48666FF}"/>
              </a:ext>
            </a:extLst>
          </p:cNvPr>
          <p:cNvSpPr txBox="1"/>
          <p:nvPr/>
        </p:nvSpPr>
        <p:spPr>
          <a:xfrm>
            <a:off x="9902371" y="112815"/>
            <a:ext cx="31877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Právo pro manažery</a:t>
            </a: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6E5946B5-5FFD-4770-B69F-3C168D63DF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15233" y="733256"/>
            <a:ext cx="9561534" cy="2387600"/>
          </a:xfrm>
        </p:spPr>
        <p:txBody>
          <a:bodyPr/>
          <a:lstStyle/>
          <a:p>
            <a:r>
              <a:rPr lang="cs-CZ" b="1" dirty="0"/>
              <a:t>Pracovní právo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F49AE3E-DF28-41D9-AF4B-75886973804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Mgr. Ing. Martin Štěrba</a:t>
            </a:r>
          </a:p>
        </p:txBody>
      </p:sp>
    </p:spTree>
    <p:extLst>
      <p:ext uri="{BB962C8B-B14F-4D97-AF65-F5344CB8AC3E}">
        <p14:creationId xmlns:p14="http://schemas.microsoft.com/office/powerpoint/2010/main" val="25226832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5946B5-5FFD-4770-B69F-3C168D63DF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56082" y="576331"/>
            <a:ext cx="9883035" cy="2387600"/>
          </a:xfrm>
        </p:spPr>
        <p:txBody>
          <a:bodyPr/>
          <a:lstStyle/>
          <a:p>
            <a:r>
              <a:rPr lang="cs-CZ" b="1" dirty="0"/>
              <a:t>Informační povinnost zaměstnavatele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F49AE3E-DF28-41D9-AF4B-7588697380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206663"/>
            <a:ext cx="9347200" cy="3983277"/>
          </a:xfrm>
        </p:spPr>
        <p:txBody>
          <a:bodyPr>
            <a:normAutofit/>
          </a:bodyPr>
          <a:lstStyle/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před uzavřením pracovní smlouvy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práva a povinnosti z pracovní smlouvy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pracovní podmínky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odměňování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pracovní povinnosti</a:t>
            </a:r>
          </a:p>
        </p:txBody>
      </p:sp>
    </p:spTree>
    <p:extLst>
      <p:ext uri="{BB962C8B-B14F-4D97-AF65-F5344CB8AC3E}">
        <p14:creationId xmlns:p14="http://schemas.microsoft.com/office/powerpoint/2010/main" val="29749186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5946B5-5FFD-4770-B69F-3C168D63DF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56082" y="-71437"/>
            <a:ext cx="9883035" cy="2387600"/>
          </a:xfrm>
        </p:spPr>
        <p:txBody>
          <a:bodyPr/>
          <a:lstStyle/>
          <a:p>
            <a:r>
              <a:rPr lang="cs-CZ" b="1" dirty="0"/>
              <a:t>Lékařská prohlídka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F49AE3E-DF28-41D9-AF4B-7588697380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874723"/>
            <a:ext cx="9347200" cy="3983277"/>
          </a:xfrm>
        </p:spPr>
        <p:txBody>
          <a:bodyPr>
            <a:normAutofit/>
          </a:bodyPr>
          <a:lstStyle/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povinná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před uzavřením pracovní smlouvy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fikce zdravotní nezpůsobilosti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pokuta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náklady nese zaměstnanec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náhrada od zaměstnavatele</a:t>
            </a:r>
          </a:p>
        </p:txBody>
      </p:sp>
    </p:spTree>
    <p:extLst>
      <p:ext uri="{BB962C8B-B14F-4D97-AF65-F5344CB8AC3E}">
        <p14:creationId xmlns:p14="http://schemas.microsoft.com/office/powerpoint/2010/main" val="38355949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5946B5-5FFD-4770-B69F-3C168D63DF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-8804"/>
            <a:ext cx="12192000" cy="2387600"/>
          </a:xfrm>
        </p:spPr>
        <p:txBody>
          <a:bodyPr/>
          <a:lstStyle/>
          <a:p>
            <a:r>
              <a:rPr lang="cs-CZ" b="1" dirty="0"/>
              <a:t>Pracovní smlouva</a:t>
            </a:r>
            <a:br>
              <a:rPr lang="cs-CZ" b="1" dirty="0"/>
            </a:br>
            <a:r>
              <a:rPr lang="cs-CZ" b="1" dirty="0"/>
              <a:t>vznik pracovního poměru</a:t>
            </a:r>
          </a:p>
        </p:txBody>
      </p:sp>
      <p:pic>
        <p:nvPicPr>
          <p:cNvPr id="9" name="Picture 4" descr="images369">
            <a:extLst>
              <a:ext uri="{FF2B5EF4-FFF2-40B4-BE49-F238E27FC236}">
                <a16:creationId xmlns:a16="http://schemas.microsoft.com/office/drawing/2014/main" id="{D01A4C5B-5E46-4233-8937-85C35577231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43362" y="2378796"/>
            <a:ext cx="4105275" cy="4105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305716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5946B5-5FFD-4770-B69F-3C168D63DF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56082" y="576331"/>
            <a:ext cx="9883035" cy="2387600"/>
          </a:xfrm>
        </p:spPr>
        <p:txBody>
          <a:bodyPr/>
          <a:lstStyle/>
          <a:p>
            <a:r>
              <a:rPr lang="cs-CZ" b="1" dirty="0"/>
              <a:t>Podstatné náležitosti pracovní smlouvy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F49AE3E-DF28-41D9-AF4B-7588697380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429000"/>
            <a:ext cx="9347200" cy="3429000"/>
          </a:xfrm>
        </p:spPr>
        <p:txBody>
          <a:bodyPr>
            <a:normAutofit/>
          </a:bodyPr>
          <a:lstStyle/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druh práce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místo výkonu práce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den nástupu do práce</a:t>
            </a:r>
          </a:p>
        </p:txBody>
      </p:sp>
    </p:spTree>
    <p:extLst>
      <p:ext uri="{BB962C8B-B14F-4D97-AF65-F5344CB8AC3E}">
        <p14:creationId xmlns:p14="http://schemas.microsoft.com/office/powerpoint/2010/main" val="6660668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5946B5-5FFD-4770-B69F-3C168D63DF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56081" y="4481"/>
            <a:ext cx="9883035" cy="2387600"/>
          </a:xfrm>
        </p:spPr>
        <p:txBody>
          <a:bodyPr/>
          <a:lstStyle/>
          <a:p>
            <a:r>
              <a:rPr lang="cs-CZ" b="1" dirty="0"/>
              <a:t>Pracovní smlouva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F49AE3E-DF28-41D9-AF4B-7588697380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88167" y="2890335"/>
            <a:ext cx="9883034" cy="3429000"/>
          </a:xfrm>
        </p:spPr>
        <p:txBody>
          <a:bodyPr>
            <a:normAutofit fontScale="92500"/>
          </a:bodyPr>
          <a:lstStyle/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srozumitelná, určitá -&gt; zdánlivé právní jednání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v souladu se zákonem, dobrými mravy, veřejným pořádkem</a:t>
            </a:r>
          </a:p>
          <a:p>
            <a:pPr lvl="0" algn="l"/>
            <a:r>
              <a:rPr lang="cs-CZ" altLang="cs-CZ" sz="2800" dirty="0"/>
              <a:t>   -&gt; neplatné právní jednání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písemná, lze dodatečně zhojit</a:t>
            </a:r>
          </a:p>
          <a:p>
            <a:pPr lvl="0" algn="l"/>
            <a:r>
              <a:rPr lang="cs-CZ" altLang="cs-CZ" sz="2800" dirty="0"/>
              <a:t>   -&gt; pro nedostatek formy se nelze dovolat neplatnosti, bylo-li již započato s plněním</a:t>
            </a:r>
          </a:p>
        </p:txBody>
      </p:sp>
    </p:spTree>
    <p:extLst>
      <p:ext uri="{BB962C8B-B14F-4D97-AF65-F5344CB8AC3E}">
        <p14:creationId xmlns:p14="http://schemas.microsoft.com/office/powerpoint/2010/main" val="22426365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5946B5-5FFD-4770-B69F-3C168D63DF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56081" y="4481"/>
            <a:ext cx="9883035" cy="2387600"/>
          </a:xfrm>
        </p:spPr>
        <p:txBody>
          <a:bodyPr/>
          <a:lstStyle/>
          <a:p>
            <a:r>
              <a:rPr lang="cs-CZ" b="1" dirty="0"/>
              <a:t>Druh práce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F49AE3E-DF28-41D9-AF4B-7588697380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88167" y="2890335"/>
            <a:ext cx="9883034" cy="3429000"/>
          </a:xfrm>
        </p:spPr>
        <p:txBody>
          <a:bodyPr>
            <a:normAutofit/>
          </a:bodyPr>
          <a:lstStyle/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všechny činnosti podle potřeby zaměstnavatele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asistentka ředitele nebo účetní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bude specifikováno v organizačním řádu zaměstnavatele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prodavačka, uklízečka, servírka, kuchařka, provozní, pokojská, recepční, instruktorka lyžování, animátorka</a:t>
            </a:r>
          </a:p>
        </p:txBody>
      </p:sp>
    </p:spTree>
    <p:extLst>
      <p:ext uri="{BB962C8B-B14F-4D97-AF65-F5344CB8AC3E}">
        <p14:creationId xmlns:p14="http://schemas.microsoft.com/office/powerpoint/2010/main" val="1878795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5946B5-5FFD-4770-B69F-3C168D63DF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56081" y="4481"/>
            <a:ext cx="9883035" cy="2387600"/>
          </a:xfrm>
        </p:spPr>
        <p:txBody>
          <a:bodyPr/>
          <a:lstStyle/>
          <a:p>
            <a:r>
              <a:rPr lang="cs-CZ" b="1" dirty="0"/>
              <a:t>Druh práce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F49AE3E-DF28-41D9-AF4B-7588697380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88167" y="2890335"/>
            <a:ext cx="9883034" cy="3429000"/>
          </a:xfrm>
        </p:spPr>
        <p:txBody>
          <a:bodyPr>
            <a:normAutofit fontScale="85000" lnSpcReduction="20000"/>
          </a:bodyPr>
          <a:lstStyle/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všechny činnosti podle potřeby zaměstnavatele - NE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asistentka ředitele nebo účetní - ANO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bude specifikováno v organizačním řádu zaměstnavatele - NE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prodavačka, uklízečka, servírka, kuchařka, provozní, pokojská, recepční, instruktorka lyžování, animátorka – ANO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endParaRPr lang="cs-CZ" altLang="cs-CZ" sz="2800" dirty="0"/>
          </a:p>
          <a:p>
            <a:pPr lvl="0"/>
            <a:r>
              <a:rPr lang="cs-CZ" altLang="cs-CZ" sz="2800" b="1" dirty="0"/>
              <a:t>DOSTATEČNÁ URČITOST VYMEZENÍ! – určení pracovní náplně</a:t>
            </a:r>
          </a:p>
        </p:txBody>
      </p:sp>
    </p:spTree>
    <p:extLst>
      <p:ext uri="{BB962C8B-B14F-4D97-AF65-F5344CB8AC3E}">
        <p14:creationId xmlns:p14="http://schemas.microsoft.com/office/powerpoint/2010/main" val="35939686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5946B5-5FFD-4770-B69F-3C168D63DF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56081" y="4481"/>
            <a:ext cx="9883035" cy="2387600"/>
          </a:xfrm>
        </p:spPr>
        <p:txBody>
          <a:bodyPr/>
          <a:lstStyle/>
          <a:p>
            <a:r>
              <a:rPr lang="cs-CZ" b="1" dirty="0"/>
              <a:t>Pracovní náplň</a:t>
            </a:r>
            <a:br>
              <a:rPr lang="cs-CZ" b="1" dirty="0"/>
            </a:br>
            <a:endParaRPr lang="cs-CZ" b="1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F49AE3E-DF28-41D9-AF4B-7588697380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88167" y="2890335"/>
            <a:ext cx="9883034" cy="3429000"/>
          </a:xfrm>
        </p:spPr>
        <p:txBody>
          <a:bodyPr>
            <a:normAutofit/>
          </a:bodyPr>
          <a:lstStyle/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konkretizace pracovních činností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jednostranný příkaz zaměstnavatele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sjednání v pracovní smlouvě?</a:t>
            </a:r>
          </a:p>
        </p:txBody>
      </p:sp>
    </p:spTree>
    <p:extLst>
      <p:ext uri="{BB962C8B-B14F-4D97-AF65-F5344CB8AC3E}">
        <p14:creationId xmlns:p14="http://schemas.microsoft.com/office/powerpoint/2010/main" val="30355450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5946B5-5FFD-4770-B69F-3C168D63DF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56081" y="4481"/>
            <a:ext cx="9883035" cy="2387600"/>
          </a:xfrm>
        </p:spPr>
        <p:txBody>
          <a:bodyPr/>
          <a:lstStyle/>
          <a:p>
            <a:r>
              <a:rPr lang="cs-CZ" b="1" dirty="0"/>
              <a:t>Místo výkonu práce</a:t>
            </a:r>
            <a:br>
              <a:rPr lang="cs-CZ" b="1" dirty="0"/>
            </a:br>
            <a:endParaRPr lang="cs-CZ" b="1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F49AE3E-DF28-41D9-AF4B-7588697380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88167" y="2890335"/>
            <a:ext cx="9883034" cy="3429000"/>
          </a:xfrm>
        </p:spPr>
        <p:txBody>
          <a:bodyPr>
            <a:normAutofit/>
          </a:bodyPr>
          <a:lstStyle/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Kobližná 19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sídlo zaměstnavatele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všechny provozovny zaměstnavatele </a:t>
            </a:r>
          </a:p>
          <a:p>
            <a:pPr lvl="0" algn="l"/>
            <a:r>
              <a:rPr lang="cs-CZ" altLang="cs-CZ" sz="2800" dirty="0"/>
              <a:t>   na území České a Slovenské republiky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Brno, Praha, Olomouc</a:t>
            </a:r>
          </a:p>
        </p:txBody>
      </p:sp>
    </p:spTree>
    <p:extLst>
      <p:ext uri="{BB962C8B-B14F-4D97-AF65-F5344CB8AC3E}">
        <p14:creationId xmlns:p14="http://schemas.microsoft.com/office/powerpoint/2010/main" val="39974700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5946B5-5FFD-4770-B69F-3C168D63DF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56081" y="4481"/>
            <a:ext cx="9883035" cy="2387600"/>
          </a:xfrm>
        </p:spPr>
        <p:txBody>
          <a:bodyPr/>
          <a:lstStyle/>
          <a:p>
            <a:r>
              <a:rPr lang="cs-CZ" b="1" dirty="0"/>
              <a:t>Místo výkonu práce</a:t>
            </a:r>
            <a:br>
              <a:rPr lang="cs-CZ" b="1" dirty="0"/>
            </a:br>
            <a:endParaRPr lang="cs-CZ" b="1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F49AE3E-DF28-41D9-AF4B-7588697380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88167" y="2890335"/>
            <a:ext cx="9883034" cy="3429000"/>
          </a:xfrm>
        </p:spPr>
        <p:txBody>
          <a:bodyPr>
            <a:normAutofit lnSpcReduction="10000"/>
          </a:bodyPr>
          <a:lstStyle/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Kobližná 19 – Chybí město - neurčité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sídlo zaměstnavatele – ANO, je možné dohledat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všechny provozovny zaměstnavatele </a:t>
            </a:r>
          </a:p>
          <a:p>
            <a:pPr lvl="0" algn="l"/>
            <a:r>
              <a:rPr lang="cs-CZ" altLang="cs-CZ" sz="2800" dirty="0"/>
              <a:t>   na území České a Slovenské republiky – ANO, lze dohledat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Brno, Praha, Olomouc - ANO</a:t>
            </a:r>
          </a:p>
        </p:txBody>
      </p:sp>
    </p:spTree>
    <p:extLst>
      <p:ext uri="{BB962C8B-B14F-4D97-AF65-F5344CB8AC3E}">
        <p14:creationId xmlns:p14="http://schemas.microsoft.com/office/powerpoint/2010/main" val="15554496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ovéPole 6">
            <a:extLst>
              <a:ext uri="{FF2B5EF4-FFF2-40B4-BE49-F238E27FC236}">
                <a16:creationId xmlns:a16="http://schemas.microsoft.com/office/drawing/2014/main" id="{8D9350B9-9146-4956-9A58-A403A48666FF}"/>
              </a:ext>
            </a:extLst>
          </p:cNvPr>
          <p:cNvSpPr txBox="1"/>
          <p:nvPr/>
        </p:nvSpPr>
        <p:spPr>
          <a:xfrm>
            <a:off x="9902371" y="112815"/>
            <a:ext cx="31877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Právo pro manažery</a:t>
            </a: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6E5946B5-5FFD-4770-B69F-3C168D63DF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15233" y="-521612"/>
            <a:ext cx="9561534" cy="2387600"/>
          </a:xfrm>
        </p:spPr>
        <p:txBody>
          <a:bodyPr/>
          <a:lstStyle/>
          <a:p>
            <a:r>
              <a:rPr lang="cs-CZ" b="1" dirty="0"/>
              <a:t>OSNOVA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F49AE3E-DF28-41D9-AF4B-7588697380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865988"/>
            <a:ext cx="9144000" cy="4641816"/>
          </a:xfrm>
        </p:spPr>
        <p:txBody>
          <a:bodyPr>
            <a:normAutofit fontScale="92500" lnSpcReduction="20000"/>
          </a:bodyPr>
          <a:lstStyle/>
          <a:p>
            <a:pPr marL="457200" indent="-457200" algn="just">
              <a:buAutoNum type="arabicPeriod"/>
            </a:pPr>
            <a:r>
              <a:rPr lang="cs-CZ" dirty="0"/>
              <a:t>ÚVOD – představení, struktura</a:t>
            </a:r>
          </a:p>
          <a:p>
            <a:pPr marL="457200" indent="-457200" algn="just">
              <a:buAutoNum type="arabicPeriod"/>
            </a:pPr>
            <a:r>
              <a:rPr lang="cs-CZ" dirty="0"/>
              <a:t>Pracovní smlouvy a jiné formy zaměstnávání</a:t>
            </a:r>
          </a:p>
          <a:p>
            <a:pPr marL="457200" indent="-457200" algn="just">
              <a:buAutoNum type="arabicPeriod"/>
            </a:pPr>
            <a:r>
              <a:rPr lang="cs-CZ" dirty="0"/>
              <a:t>Odpovědnost vyplývající z pracovněprávních vztahů</a:t>
            </a:r>
          </a:p>
          <a:p>
            <a:pPr marL="457200" indent="-457200" algn="just">
              <a:buFont typeface="Arial" panose="020B0604020202020204" pitchFamily="34" charset="0"/>
              <a:buAutoNum type="arabicPeriod"/>
            </a:pPr>
            <a:r>
              <a:rPr lang="cs-CZ" dirty="0"/>
              <a:t>Diskriminace v pracovním právu</a:t>
            </a:r>
          </a:p>
          <a:p>
            <a:pPr marL="457200" indent="-457200" algn="just">
              <a:buAutoNum type="arabicPeriod"/>
            </a:pPr>
            <a:r>
              <a:rPr lang="cs-CZ" dirty="0"/>
              <a:t>Přijímání zaměstnanců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cs-CZ" dirty="0"/>
              <a:t>Tvorba nabídky práce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cs-CZ" dirty="0"/>
              <a:t>Tvorba pracovní smlouvy</a:t>
            </a:r>
          </a:p>
          <a:p>
            <a:pPr algn="just"/>
            <a:endParaRPr lang="cs-CZ" dirty="0"/>
          </a:p>
          <a:p>
            <a:pPr algn="just"/>
            <a:r>
              <a:rPr lang="cs-CZ" dirty="0"/>
              <a:t>Ke studiu základních pojmů vhodná online příručka MPSV :</a:t>
            </a:r>
          </a:p>
          <a:p>
            <a:pPr algn="just"/>
            <a:r>
              <a:rPr lang="cs-CZ" dirty="0">
                <a:hlinkClick r:id="rId2"/>
              </a:rPr>
              <a:t>https://ppropo.mpsv.cz/obsah</a:t>
            </a:r>
            <a:r>
              <a:rPr lang="cs-CZ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1546296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5946B5-5FFD-4770-B69F-3C168D63DF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56081" y="4481"/>
            <a:ext cx="9883035" cy="2387600"/>
          </a:xfrm>
        </p:spPr>
        <p:txBody>
          <a:bodyPr/>
          <a:lstStyle/>
          <a:p>
            <a:r>
              <a:rPr lang="cs-CZ" b="1" dirty="0"/>
              <a:t>Den nástupu do práce</a:t>
            </a:r>
            <a:br>
              <a:rPr lang="cs-CZ" b="1" dirty="0"/>
            </a:br>
            <a:endParaRPr lang="cs-CZ" b="1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F49AE3E-DF28-41D9-AF4B-7588697380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88167" y="2890335"/>
            <a:ext cx="9883034" cy="3429000"/>
          </a:xfrm>
        </p:spPr>
        <p:txBody>
          <a:bodyPr>
            <a:normAutofit/>
          </a:bodyPr>
          <a:lstStyle/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sedmý den po skončení dosavadního zaměstnání 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pokud dojde ke skončení dosavadního zaměstnání, tak sedmý den poté  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ode dne, kdy zaměstnankyně XY nastoupí na mateřskou dovolenou</a:t>
            </a:r>
          </a:p>
        </p:txBody>
      </p:sp>
    </p:spTree>
    <p:extLst>
      <p:ext uri="{BB962C8B-B14F-4D97-AF65-F5344CB8AC3E}">
        <p14:creationId xmlns:p14="http://schemas.microsoft.com/office/powerpoint/2010/main" val="27097989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5946B5-5FFD-4770-B69F-3C168D63DF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56081" y="4481"/>
            <a:ext cx="9883035" cy="2387600"/>
          </a:xfrm>
        </p:spPr>
        <p:txBody>
          <a:bodyPr/>
          <a:lstStyle/>
          <a:p>
            <a:r>
              <a:rPr lang="cs-CZ" b="1" dirty="0"/>
              <a:t>Den nástupu do práce</a:t>
            </a:r>
            <a:br>
              <a:rPr lang="cs-CZ" b="1" dirty="0"/>
            </a:br>
            <a:endParaRPr lang="cs-CZ" b="1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F49AE3E-DF28-41D9-AF4B-7588697380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88167" y="2890335"/>
            <a:ext cx="9883034" cy="3429000"/>
          </a:xfrm>
        </p:spPr>
        <p:txBody>
          <a:bodyPr>
            <a:normAutofit/>
          </a:bodyPr>
          <a:lstStyle/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sedmý den po skončení dosavadního zaměstnání  - ANO, pokud už je podána výpověď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pokud dojde ke skončení dosavadního zaměstnání, tak sedmý den poté – NE, neurčité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ode dne, kdy zaměstnankyně XY nastoupí na mateřskou dovolenou – ANO, pokud je zaměstnankyně těhotná</a:t>
            </a:r>
          </a:p>
        </p:txBody>
      </p:sp>
    </p:spTree>
    <p:extLst>
      <p:ext uri="{BB962C8B-B14F-4D97-AF65-F5344CB8AC3E}">
        <p14:creationId xmlns:p14="http://schemas.microsoft.com/office/powerpoint/2010/main" val="32962322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5946B5-5FFD-4770-B69F-3C168D63DF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56081" y="4481"/>
            <a:ext cx="9883035" cy="2387600"/>
          </a:xfrm>
        </p:spPr>
        <p:txBody>
          <a:bodyPr/>
          <a:lstStyle/>
          <a:p>
            <a:r>
              <a:rPr lang="cs-CZ" altLang="cs-CZ" b="1" dirty="0"/>
              <a:t>Pracovní poměr na dobu určitou</a:t>
            </a:r>
            <a:endParaRPr lang="cs-CZ" b="1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F49AE3E-DF28-41D9-AF4B-7588697380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88167" y="2890335"/>
            <a:ext cx="9883034" cy="3429000"/>
          </a:xfrm>
        </p:spPr>
        <p:txBody>
          <a:bodyPr>
            <a:normAutofit/>
          </a:bodyPr>
          <a:lstStyle/>
          <a:p>
            <a:pPr marL="457200" lvl="0" indent="-4572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max. 3roky</a:t>
            </a:r>
          </a:p>
          <a:p>
            <a:pPr marL="457200" lvl="0" indent="-4572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max. 2 krát</a:t>
            </a:r>
          </a:p>
          <a:p>
            <a:pPr marL="457200" lvl="0" indent="-4572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opakování = prodloužení</a:t>
            </a:r>
          </a:p>
          <a:p>
            <a:pPr marL="457200" lvl="0" indent="-4572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3 roky pauza </a:t>
            </a:r>
          </a:p>
        </p:txBody>
      </p:sp>
    </p:spTree>
    <p:extLst>
      <p:ext uri="{BB962C8B-B14F-4D97-AF65-F5344CB8AC3E}">
        <p14:creationId xmlns:p14="http://schemas.microsoft.com/office/powerpoint/2010/main" val="19732476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5946B5-5FFD-4770-B69F-3C168D63DF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56081" y="4481"/>
            <a:ext cx="9883035" cy="2387600"/>
          </a:xfrm>
        </p:spPr>
        <p:txBody>
          <a:bodyPr/>
          <a:lstStyle/>
          <a:p>
            <a:r>
              <a:rPr lang="cs-CZ" altLang="cs-CZ" b="1" dirty="0"/>
              <a:t>Výjimka</a:t>
            </a:r>
            <a:endParaRPr lang="cs-CZ" b="1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F49AE3E-DF28-41D9-AF4B-7588697380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88167" y="2890335"/>
            <a:ext cx="9883034" cy="3429000"/>
          </a:xfrm>
        </p:spPr>
        <p:txBody>
          <a:bodyPr>
            <a:normAutofit/>
          </a:bodyPr>
          <a:lstStyle/>
          <a:p>
            <a:pPr lvl="0" algn="l"/>
            <a:endParaRPr lang="cs-CZ" altLang="cs-CZ" sz="2800" dirty="0"/>
          </a:p>
          <a:p>
            <a:pPr marL="457200" lvl="0" indent="-4572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vážné provozní důvody</a:t>
            </a:r>
          </a:p>
          <a:p>
            <a:pPr marL="457200" lvl="0" indent="-4572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důvody spočívající ve zvláštní povaze práce</a:t>
            </a:r>
          </a:p>
          <a:p>
            <a:pPr marL="457200" lvl="0" indent="-4572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jiný postup musí být přiměřený</a:t>
            </a:r>
          </a:p>
          <a:p>
            <a:pPr marL="457200" lvl="0" indent="-4572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písemná dohoda s odborovou organizací, vnitřní předpis</a:t>
            </a:r>
          </a:p>
        </p:txBody>
      </p:sp>
    </p:spTree>
    <p:extLst>
      <p:ext uri="{BB962C8B-B14F-4D97-AF65-F5344CB8AC3E}">
        <p14:creationId xmlns:p14="http://schemas.microsoft.com/office/powerpoint/2010/main" val="30479002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5946B5-5FFD-4770-B69F-3C168D63DF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2312" y="1537367"/>
            <a:ext cx="9883035" cy="2387600"/>
          </a:xfrm>
        </p:spPr>
        <p:txBody>
          <a:bodyPr>
            <a:normAutofit fontScale="90000"/>
          </a:bodyPr>
          <a:lstStyle/>
          <a:p>
            <a:r>
              <a:rPr lang="cs-CZ" altLang="cs-CZ" b="1" dirty="0"/>
              <a:t>Důsledky protiprávního sjednání pracovního poměru na dobu určitou</a:t>
            </a:r>
            <a:br>
              <a:rPr lang="cs-CZ" altLang="cs-CZ" b="1" dirty="0"/>
            </a:br>
            <a:endParaRPr lang="cs-CZ" b="1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F49AE3E-DF28-41D9-AF4B-7588697380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88167" y="2890335"/>
            <a:ext cx="9883034" cy="3429000"/>
          </a:xfrm>
        </p:spPr>
        <p:txBody>
          <a:bodyPr>
            <a:normAutofit/>
          </a:bodyPr>
          <a:lstStyle/>
          <a:p>
            <a:pPr lvl="0" algn="l"/>
            <a:endParaRPr lang="cs-CZ" altLang="cs-CZ" sz="2800" dirty="0"/>
          </a:p>
          <a:p>
            <a:pPr marL="457200" lvl="0" indent="-4572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písemné oznámení zaměstnance</a:t>
            </a:r>
          </a:p>
          <a:p>
            <a:pPr marL="457200" lvl="0" indent="-4572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před uplynutím sjednané doby</a:t>
            </a:r>
          </a:p>
          <a:p>
            <a:pPr marL="457200" lvl="0" indent="-4572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určovací žaloba</a:t>
            </a:r>
          </a:p>
        </p:txBody>
      </p:sp>
    </p:spTree>
    <p:extLst>
      <p:ext uri="{BB962C8B-B14F-4D97-AF65-F5344CB8AC3E}">
        <p14:creationId xmlns:p14="http://schemas.microsoft.com/office/powerpoint/2010/main" val="22402313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5946B5-5FFD-4770-B69F-3C168D63DF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54482" y="30300"/>
            <a:ext cx="9883035" cy="2387600"/>
          </a:xfrm>
        </p:spPr>
        <p:txBody>
          <a:bodyPr>
            <a:normAutofit/>
          </a:bodyPr>
          <a:lstStyle/>
          <a:p>
            <a:r>
              <a:rPr lang="cs-CZ" altLang="x-none" b="1" dirty="0"/>
              <a:t>Zkušební doba</a:t>
            </a:r>
            <a:endParaRPr lang="cs-CZ" b="1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F49AE3E-DF28-41D9-AF4B-7588697380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54483" y="2928290"/>
            <a:ext cx="9883034" cy="3429000"/>
          </a:xfrm>
        </p:spPr>
        <p:txBody>
          <a:bodyPr>
            <a:normAutofit/>
          </a:bodyPr>
          <a:lstStyle/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musí být výslovně sjednána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písemnost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nejpozději v den nástupu do práce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nelze prodloužit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max. 3, příp. max. 6 měsíců</a:t>
            </a:r>
          </a:p>
        </p:txBody>
      </p:sp>
    </p:spTree>
    <p:extLst>
      <p:ext uri="{BB962C8B-B14F-4D97-AF65-F5344CB8AC3E}">
        <p14:creationId xmlns:p14="http://schemas.microsoft.com/office/powerpoint/2010/main" val="32954033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5946B5-5FFD-4770-B69F-3C168D63DF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54482" y="30300"/>
            <a:ext cx="9883035" cy="2387600"/>
          </a:xfrm>
        </p:spPr>
        <p:txBody>
          <a:bodyPr>
            <a:normAutofit/>
          </a:bodyPr>
          <a:lstStyle/>
          <a:p>
            <a:r>
              <a:rPr lang="cs-CZ" altLang="x-none" b="1" dirty="0"/>
              <a:t>Vyslání na pracovní cestu</a:t>
            </a:r>
            <a:endParaRPr lang="cs-CZ" b="1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F49AE3E-DF28-41D9-AF4B-7588697380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54483" y="2928290"/>
            <a:ext cx="9883034" cy="3429000"/>
          </a:xfrm>
        </p:spPr>
        <p:txBody>
          <a:bodyPr>
            <a:normAutofit/>
          </a:bodyPr>
          <a:lstStyle/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cesta mimo sjednané místo výkonu práce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je možný generální souhlas již ve smlouvě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individuální souhlas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cesta mimo pravidelné pracoviště</a:t>
            </a:r>
          </a:p>
        </p:txBody>
      </p:sp>
    </p:spTree>
    <p:extLst>
      <p:ext uri="{BB962C8B-B14F-4D97-AF65-F5344CB8AC3E}">
        <p14:creationId xmlns:p14="http://schemas.microsoft.com/office/powerpoint/2010/main" val="29378807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5946B5-5FFD-4770-B69F-3C168D63DF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54482" y="30300"/>
            <a:ext cx="9883035" cy="2387600"/>
          </a:xfrm>
        </p:spPr>
        <p:txBody>
          <a:bodyPr>
            <a:normAutofit/>
          </a:bodyPr>
          <a:lstStyle/>
          <a:p>
            <a:r>
              <a:rPr lang="cs-CZ" altLang="x-none" b="1" dirty="0"/>
              <a:t>Další pravidelné náležitosti pracovní smlouvy</a:t>
            </a:r>
            <a:endParaRPr lang="cs-CZ" b="1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F49AE3E-DF28-41D9-AF4B-7588697380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54483" y="2928290"/>
            <a:ext cx="9883034" cy="3429000"/>
          </a:xfrm>
        </p:spPr>
        <p:txBody>
          <a:bodyPr>
            <a:normAutofit/>
          </a:bodyPr>
          <a:lstStyle/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ujednání o pracovní době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ujednání o délce dovolené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ujednání o výši mzdy a způsobu odměňování</a:t>
            </a:r>
          </a:p>
          <a:p>
            <a:pPr lvl="0" algn="l"/>
            <a:endParaRPr lang="cs-CZ" altLang="cs-CZ" sz="2800" dirty="0"/>
          </a:p>
          <a:p>
            <a:pPr marL="228600" lvl="0" indent="-228600" algn="l">
              <a:buFont typeface="Arial" panose="020B0604020202020204" pitchFamily="34" charset="0"/>
              <a:buChar char="•"/>
            </a:pPr>
            <a:endParaRPr lang="cs-CZ" altLang="cs-CZ" sz="2800" dirty="0"/>
          </a:p>
        </p:txBody>
      </p:sp>
    </p:spTree>
    <p:extLst>
      <p:ext uri="{BB962C8B-B14F-4D97-AF65-F5344CB8AC3E}">
        <p14:creationId xmlns:p14="http://schemas.microsoft.com/office/powerpoint/2010/main" val="7353626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5946B5-5FFD-4770-B69F-3C168D63DF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54482" y="30300"/>
            <a:ext cx="9883035" cy="2387600"/>
          </a:xfrm>
        </p:spPr>
        <p:txBody>
          <a:bodyPr>
            <a:normAutofit/>
          </a:bodyPr>
          <a:lstStyle/>
          <a:p>
            <a:r>
              <a:rPr lang="cs-CZ" altLang="x-none" b="1" dirty="0"/>
              <a:t>Konkurenční doložka</a:t>
            </a:r>
            <a:endParaRPr lang="cs-CZ" b="1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F49AE3E-DF28-41D9-AF4B-7588697380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54483" y="2417900"/>
            <a:ext cx="9883034" cy="3939390"/>
          </a:xfrm>
        </p:spPr>
        <p:txBody>
          <a:bodyPr>
            <a:normAutofit fontScale="70000" lnSpcReduction="20000"/>
          </a:bodyPr>
          <a:lstStyle/>
          <a:p>
            <a:pPr marL="228600" lvl="0" indent="-228600" algn="l">
              <a:buFont typeface="Arial" panose="020B0604020202020204" pitchFamily="34" charset="0"/>
              <a:buChar char="•"/>
            </a:pPr>
            <a:endParaRPr lang="cs-CZ" altLang="cs-CZ" sz="2800" dirty="0"/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písemnost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předmět činnost zaměstnavatele, soutěžní činnost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přiměřené peněžité vyrovnání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spravedlivě lze požadovat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podstatné ztížení činnosti zaměstnavatele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smluvní pokuta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písemné odstoupení zaměstnavatele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písemná výpověď zaměstnance</a:t>
            </a:r>
          </a:p>
        </p:txBody>
      </p:sp>
    </p:spTree>
    <p:extLst>
      <p:ext uri="{BB962C8B-B14F-4D97-AF65-F5344CB8AC3E}">
        <p14:creationId xmlns:p14="http://schemas.microsoft.com/office/powerpoint/2010/main" val="7314433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5946B5-5FFD-4770-B69F-3C168D63DF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2312" y="607648"/>
            <a:ext cx="9883035" cy="2387600"/>
          </a:xfrm>
        </p:spPr>
        <p:txBody>
          <a:bodyPr>
            <a:normAutofit/>
          </a:bodyPr>
          <a:lstStyle/>
          <a:p>
            <a:r>
              <a:rPr lang="cs-CZ" altLang="x-none" b="1" dirty="0"/>
              <a:t> Pracovněprávní vztahy založené dohodami</a:t>
            </a:r>
            <a:endParaRPr lang="cs-CZ" b="1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F49AE3E-DF28-41D9-AF4B-7588697380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54483" y="2417900"/>
            <a:ext cx="9883034" cy="4095634"/>
          </a:xfrm>
        </p:spPr>
        <p:txBody>
          <a:bodyPr>
            <a:normAutofit/>
          </a:bodyPr>
          <a:lstStyle/>
          <a:p>
            <a:pPr marL="228600" lvl="0" indent="-228600" algn="l"/>
            <a:endParaRPr lang="cs-CZ" altLang="cs-CZ" sz="2800" dirty="0">
              <a:solidFill>
                <a:prstClr val="black"/>
              </a:solidFill>
            </a:endParaRPr>
          </a:p>
        </p:txBody>
      </p:sp>
      <p:pic>
        <p:nvPicPr>
          <p:cNvPr id="9" name="Picture 4" descr="images987">
            <a:extLst>
              <a:ext uri="{FF2B5EF4-FFF2-40B4-BE49-F238E27FC236}">
                <a16:creationId xmlns:a16="http://schemas.microsoft.com/office/drawing/2014/main" id="{09768EBA-CEC5-4504-8979-FA5478E3658D}"/>
              </a:ext>
            </a:extLst>
          </p:cNvPr>
          <p:cNvPicPr>
            <a:picLocks noGrp="1" noChangeAspect="1" noChangeArrowheads="1"/>
          </p:cNvPicPr>
          <p:nvPr>
            <p:ph type="body" idx="4294967295"/>
          </p:nvPr>
        </p:nvPicPr>
        <p:blipFill>
          <a:blip r:embed="rId2"/>
          <a:srcRect/>
          <a:stretch>
            <a:fillRect/>
          </a:stretch>
        </p:blipFill>
        <p:spPr>
          <a:xfrm>
            <a:off x="0" y="3105150"/>
            <a:ext cx="4535488" cy="3402013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808080">
                      <a:alpha val="74997"/>
                    </a:srgbClr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870019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ovéPole 6">
            <a:extLst>
              <a:ext uri="{FF2B5EF4-FFF2-40B4-BE49-F238E27FC236}">
                <a16:creationId xmlns:a16="http://schemas.microsoft.com/office/drawing/2014/main" id="{8D9350B9-9146-4956-9A58-A403A48666FF}"/>
              </a:ext>
            </a:extLst>
          </p:cNvPr>
          <p:cNvSpPr txBox="1"/>
          <p:nvPr/>
        </p:nvSpPr>
        <p:spPr>
          <a:xfrm>
            <a:off x="9902371" y="112815"/>
            <a:ext cx="31877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Právo pro manažery</a:t>
            </a: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6E5946B5-5FFD-4770-B69F-3C168D63DF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1791" y="112815"/>
            <a:ext cx="11688417" cy="2387600"/>
          </a:xfrm>
        </p:spPr>
        <p:txBody>
          <a:bodyPr/>
          <a:lstStyle/>
          <a:p>
            <a:r>
              <a:rPr lang="cs-CZ" b="1" dirty="0"/>
              <a:t>Pracovní smlouvy a jiné formy zaměstnávání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F49AE3E-DF28-41D9-AF4B-7588697380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3999" y="3197832"/>
            <a:ext cx="9144000" cy="4641816"/>
          </a:xfrm>
        </p:spPr>
        <p:txBody>
          <a:bodyPr/>
          <a:lstStyle/>
          <a:p>
            <a:pPr marL="457200" indent="-457200" algn="just">
              <a:buAutoNum type="arabicPeriod"/>
            </a:pPr>
            <a:r>
              <a:rPr lang="cs-CZ" dirty="0"/>
              <a:t>Právní úprava – zákon, vyhlášky, nařízení</a:t>
            </a:r>
          </a:p>
          <a:p>
            <a:pPr marL="457200" indent="-457200" algn="just">
              <a:buAutoNum type="arabicPeriod"/>
            </a:pPr>
            <a:r>
              <a:rPr lang="cs-CZ" dirty="0"/>
              <a:t>Pracovně právní vztahy - § 1</a:t>
            </a:r>
          </a:p>
          <a:p>
            <a:pPr marL="457200" indent="-457200" algn="just">
              <a:buAutoNum type="arabicPeriod"/>
            </a:pPr>
            <a:r>
              <a:rPr lang="cs-CZ" dirty="0"/>
              <a:t>Základní zásady pracovněprávních vztahů</a:t>
            </a:r>
          </a:p>
          <a:p>
            <a:pPr marL="457200" indent="-457200" algn="just">
              <a:buAutoNum type="arabicPeriod"/>
            </a:pPr>
            <a:r>
              <a:rPr lang="cs-CZ" dirty="0"/>
              <a:t>Právní jednání v pracovněprávních vztazích – výklad, vady</a:t>
            </a:r>
          </a:p>
          <a:p>
            <a:pPr marL="457200" indent="-457200" algn="just">
              <a:buAutoNum type="arabicPeriod"/>
            </a:pPr>
            <a:endParaRPr lang="cs-CZ" dirty="0"/>
          </a:p>
          <a:p>
            <a:pPr marL="457200" indent="-457200" algn="just">
              <a:buAutoNum type="arabicPeriod"/>
            </a:pPr>
            <a:endParaRPr lang="cs-CZ" dirty="0"/>
          </a:p>
          <a:p>
            <a:pPr algn="just"/>
            <a:endParaRPr lang="cs-CZ" dirty="0"/>
          </a:p>
          <a:p>
            <a:pPr marL="457200" indent="-457200" algn="just">
              <a:buAutoNum type="arabicPeriod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50088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5946B5-5FFD-4770-B69F-3C168D63DF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2312" y="607648"/>
            <a:ext cx="9883035" cy="2387600"/>
          </a:xfrm>
        </p:spPr>
        <p:txBody>
          <a:bodyPr>
            <a:normAutofit/>
          </a:bodyPr>
          <a:lstStyle/>
          <a:p>
            <a:r>
              <a:rPr lang="pl-PL" altLang="x-none" b="1" dirty="0"/>
              <a:t>Dohody o pracích konaných mimo pracovní poměr</a:t>
            </a:r>
            <a:endParaRPr lang="cs-CZ" b="1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F49AE3E-DF28-41D9-AF4B-7588697380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54483" y="2995248"/>
            <a:ext cx="9883034" cy="4095634"/>
          </a:xfrm>
        </p:spPr>
        <p:txBody>
          <a:bodyPr>
            <a:normAutofit/>
          </a:bodyPr>
          <a:lstStyle/>
          <a:p>
            <a:pPr marL="228600" lvl="0" indent="-228600" algn="l"/>
            <a:endParaRPr lang="cs-CZ" altLang="cs-CZ" sz="2800" dirty="0"/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preference pracovního poměru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písemnost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není-li stanoveno jinak, platí právní úprava pro výkon práce v pracovním poměru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smluvní volnost, minimum zákonné úpravy</a:t>
            </a:r>
          </a:p>
          <a:p>
            <a:pPr marL="228600" lvl="0" indent="-228600" algn="l"/>
            <a:endParaRPr lang="cs-CZ" altLang="cs-CZ" sz="2800" dirty="0"/>
          </a:p>
        </p:txBody>
      </p:sp>
    </p:spTree>
    <p:extLst>
      <p:ext uri="{BB962C8B-B14F-4D97-AF65-F5344CB8AC3E}">
        <p14:creationId xmlns:p14="http://schemas.microsoft.com/office/powerpoint/2010/main" val="6064974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5946B5-5FFD-4770-B69F-3C168D63DF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2312" y="-331970"/>
            <a:ext cx="9883035" cy="2387600"/>
          </a:xfrm>
        </p:spPr>
        <p:txBody>
          <a:bodyPr>
            <a:normAutofit/>
          </a:bodyPr>
          <a:lstStyle/>
          <a:p>
            <a:r>
              <a:rPr lang="pl-PL" altLang="x-none" b="1" dirty="0"/>
              <a:t>Výjimky</a:t>
            </a:r>
            <a:endParaRPr lang="cs-CZ" b="1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F49AE3E-DF28-41D9-AF4B-7588697380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54483" y="2576072"/>
            <a:ext cx="9883034" cy="4095634"/>
          </a:xfrm>
        </p:spPr>
        <p:txBody>
          <a:bodyPr>
            <a:normAutofit lnSpcReduction="10000"/>
          </a:bodyPr>
          <a:lstStyle/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pracovní doba a doba odpočinku, délka směny max. 12 hodin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skončení pracovního poměru, odstupné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dovolená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odměňování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cestovní náhrady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převedení na jinou práci, přeložení, dočasné přidělení</a:t>
            </a:r>
          </a:p>
        </p:txBody>
      </p:sp>
    </p:spTree>
    <p:extLst>
      <p:ext uri="{BB962C8B-B14F-4D97-AF65-F5344CB8AC3E}">
        <p14:creationId xmlns:p14="http://schemas.microsoft.com/office/powerpoint/2010/main" val="16278153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5946B5-5FFD-4770-B69F-3C168D63DF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2312" y="-331970"/>
            <a:ext cx="9883035" cy="2387600"/>
          </a:xfrm>
        </p:spPr>
        <p:txBody>
          <a:bodyPr>
            <a:normAutofit/>
          </a:bodyPr>
          <a:lstStyle/>
          <a:p>
            <a:r>
              <a:rPr lang="pl-PL" altLang="x-none" b="1" dirty="0"/>
              <a:t>Vždy platí</a:t>
            </a:r>
            <a:endParaRPr lang="cs-CZ" b="1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F49AE3E-DF28-41D9-AF4B-7588697380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54483" y="2576072"/>
            <a:ext cx="9883034" cy="4095634"/>
          </a:xfrm>
        </p:spPr>
        <p:txBody>
          <a:bodyPr>
            <a:normAutofit lnSpcReduction="10000"/>
          </a:bodyPr>
          <a:lstStyle/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dočasná pracovní neschopnost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mateřská dovolená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rodičovská dovolená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vždy volno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náhrada mzdy, dávky (nemocenská, mateřská) – pokud je účasten pojištění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rodičovský příspěvek vždy</a:t>
            </a:r>
          </a:p>
        </p:txBody>
      </p:sp>
    </p:spTree>
    <p:extLst>
      <p:ext uri="{BB962C8B-B14F-4D97-AF65-F5344CB8AC3E}">
        <p14:creationId xmlns:p14="http://schemas.microsoft.com/office/powerpoint/2010/main" val="16266443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5946B5-5FFD-4770-B69F-3C168D63DF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54482" y="538665"/>
            <a:ext cx="9883035" cy="2387600"/>
          </a:xfrm>
        </p:spPr>
        <p:txBody>
          <a:bodyPr>
            <a:normAutofit fontScale="90000"/>
          </a:bodyPr>
          <a:lstStyle/>
          <a:p>
            <a:r>
              <a:rPr lang="pl-PL" altLang="x-none" b="1" dirty="0"/>
              <a:t>Dohoda o provedení práce  podstatné náležitosti</a:t>
            </a:r>
            <a:br>
              <a:rPr lang="pl-PL" altLang="x-none" b="1" dirty="0"/>
            </a:br>
            <a:endParaRPr lang="cs-CZ" b="1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F49AE3E-DF28-41D9-AF4B-7588697380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54483" y="2576072"/>
            <a:ext cx="9883034" cy="4095634"/>
          </a:xfrm>
        </p:spPr>
        <p:txBody>
          <a:bodyPr>
            <a:normAutofit/>
          </a:bodyPr>
          <a:lstStyle/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doba, na kterou je dohoda uzavřena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druh práce, pracovní úkol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rozsah práce: max. 300 hodin za kalendářní rok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sjednanou odměnu?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endParaRPr lang="cs-CZ" altLang="cs-CZ" sz="2800" dirty="0"/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Dohoda o pracovní činnosti – úprava obdobná v § 76 ZP</a:t>
            </a:r>
          </a:p>
        </p:txBody>
      </p:sp>
    </p:spTree>
    <p:extLst>
      <p:ext uri="{BB962C8B-B14F-4D97-AF65-F5344CB8AC3E}">
        <p14:creationId xmlns:p14="http://schemas.microsoft.com/office/powerpoint/2010/main" val="38530580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5946B5-5FFD-4770-B69F-3C168D63DF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54483" y="-71437"/>
            <a:ext cx="9883035" cy="2387600"/>
          </a:xfrm>
        </p:spPr>
        <p:txBody>
          <a:bodyPr>
            <a:normAutofit/>
          </a:bodyPr>
          <a:lstStyle/>
          <a:p>
            <a:r>
              <a:rPr lang="pl-PL" altLang="x-none" b="1" dirty="0"/>
              <a:t>Způsob zrušení</a:t>
            </a:r>
            <a:endParaRPr lang="cs-CZ" b="1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F49AE3E-DF28-41D9-AF4B-7588697380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54483" y="2576072"/>
            <a:ext cx="9883034" cy="4095634"/>
          </a:xfrm>
        </p:spPr>
        <p:txBody>
          <a:bodyPr>
            <a:normAutofit/>
          </a:bodyPr>
          <a:lstStyle/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ujednání v dohodě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dohodou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výpovědí (15 dnů)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okamžité zrušení (důvody jako u PP)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písemně, jinak se nepřihlíží</a:t>
            </a:r>
          </a:p>
        </p:txBody>
      </p:sp>
    </p:spTree>
    <p:extLst>
      <p:ext uri="{BB962C8B-B14F-4D97-AF65-F5344CB8AC3E}">
        <p14:creationId xmlns:p14="http://schemas.microsoft.com/office/powerpoint/2010/main" val="19788584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5946B5-5FFD-4770-B69F-3C168D63DF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54483" y="-71437"/>
            <a:ext cx="9883035" cy="2387600"/>
          </a:xfrm>
        </p:spPr>
        <p:txBody>
          <a:bodyPr>
            <a:normAutofit/>
          </a:bodyPr>
          <a:lstStyle/>
          <a:p>
            <a:r>
              <a:rPr lang="pl-PL" altLang="x-none" b="1" dirty="0"/>
              <a:t>Agenturní zaměstnávání</a:t>
            </a:r>
            <a:endParaRPr lang="cs-CZ" b="1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F49AE3E-DF28-41D9-AF4B-7588697380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54483" y="2576072"/>
            <a:ext cx="9883034" cy="4095634"/>
          </a:xfrm>
        </p:spPr>
        <p:txBody>
          <a:bodyPr>
            <a:normAutofit lnSpcReduction="10000"/>
          </a:bodyPr>
          <a:lstStyle/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dirty="0"/>
              <a:t>dočasné přidělení zaměstnance k výkonu práce pro jinou osobu (uživatele)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dirty="0"/>
              <a:t>pracovněprávní vztah vzniká mezi agenturou práce a zaměstnancem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dirty="0"/>
              <a:t>pracovní smlouva a dohoda o pracovní činnosti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dirty="0"/>
              <a:t>závazek zaměstnance konat práci podle pokynů uživatele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dirty="0"/>
              <a:t>závazek agentury práce dočasně přidělit zaměstnance k uživateli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dirty="0"/>
              <a:t>právní vztah mezi zaměstnavatelem a agenturou práce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dirty="0"/>
              <a:t>neplatí limity pro PP na dobu určitou</a:t>
            </a:r>
          </a:p>
        </p:txBody>
      </p:sp>
    </p:spTree>
    <p:extLst>
      <p:ext uri="{BB962C8B-B14F-4D97-AF65-F5344CB8AC3E}">
        <p14:creationId xmlns:p14="http://schemas.microsoft.com/office/powerpoint/2010/main" val="7484677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5946B5-5FFD-4770-B69F-3C168D63DF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54483" y="-71437"/>
            <a:ext cx="9883035" cy="2387600"/>
          </a:xfrm>
        </p:spPr>
        <p:txBody>
          <a:bodyPr>
            <a:normAutofit/>
          </a:bodyPr>
          <a:lstStyle/>
          <a:p>
            <a:r>
              <a:rPr lang="pl-PL" altLang="x-none" b="1" dirty="0"/>
              <a:t>Odměňování</a:t>
            </a:r>
            <a:endParaRPr lang="cs-CZ" b="1" dirty="0"/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138B94FE-34AF-4666-8040-EAA1192D278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9" name="Picture 4" descr="images654">
            <a:extLst>
              <a:ext uri="{FF2B5EF4-FFF2-40B4-BE49-F238E27FC236}">
                <a16:creationId xmlns:a16="http://schemas.microsoft.com/office/drawing/2014/main" id="{12730D30-87FC-4580-80A7-CC9525306DC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9762" y="2641600"/>
            <a:ext cx="5832475" cy="3576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337354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5946B5-5FFD-4770-B69F-3C168D63DF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54483" y="-71437"/>
            <a:ext cx="9883035" cy="2387600"/>
          </a:xfrm>
        </p:spPr>
        <p:txBody>
          <a:bodyPr>
            <a:normAutofit/>
          </a:bodyPr>
          <a:lstStyle/>
          <a:p>
            <a:r>
              <a:rPr lang="pl-PL" altLang="x-none" b="1" dirty="0"/>
              <a:t>Odměňování závislé práce</a:t>
            </a:r>
            <a:endParaRPr lang="cs-CZ" b="1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F49AE3E-DF28-41D9-AF4B-7588697380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54483" y="2576072"/>
            <a:ext cx="9883034" cy="4095634"/>
          </a:xfrm>
        </p:spPr>
        <p:txBody>
          <a:bodyPr>
            <a:normAutofit/>
          </a:bodyPr>
          <a:lstStyle/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mzda – PP, zaměstnavatel působí v soukromém sektoru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plat – PP, zaměstnavatel působí ve veřejném sektoru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odměna z dohod – Dohoda o provedení práce, Dohoda o pracovní činnosti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mzda, plat, odměna z dohod x náhrady</a:t>
            </a:r>
          </a:p>
        </p:txBody>
      </p:sp>
    </p:spTree>
    <p:extLst>
      <p:ext uri="{BB962C8B-B14F-4D97-AF65-F5344CB8AC3E}">
        <p14:creationId xmlns:p14="http://schemas.microsoft.com/office/powerpoint/2010/main" val="36108205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5946B5-5FFD-4770-B69F-3C168D63DF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54483" y="-71437"/>
            <a:ext cx="9883035" cy="2387600"/>
          </a:xfrm>
        </p:spPr>
        <p:txBody>
          <a:bodyPr>
            <a:normAutofit/>
          </a:bodyPr>
          <a:lstStyle/>
          <a:p>
            <a:r>
              <a:rPr lang="pl-PL" altLang="x-none" b="1" dirty="0"/>
              <a:t>Mzda</a:t>
            </a:r>
            <a:endParaRPr lang="cs-CZ" b="1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F49AE3E-DF28-41D9-AF4B-7588697380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54483" y="2576072"/>
            <a:ext cx="9883034" cy="4095634"/>
          </a:xfrm>
        </p:spPr>
        <p:txBody>
          <a:bodyPr>
            <a:normAutofit/>
          </a:bodyPr>
          <a:lstStyle/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pracovní smlouva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kolektivní smlouva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vnitřní předpis 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mzdový výměr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termín výplaty vs. splatnost</a:t>
            </a:r>
          </a:p>
        </p:txBody>
      </p:sp>
    </p:spTree>
    <p:extLst>
      <p:ext uri="{BB962C8B-B14F-4D97-AF65-F5344CB8AC3E}">
        <p14:creationId xmlns:p14="http://schemas.microsoft.com/office/powerpoint/2010/main" val="32470984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5946B5-5FFD-4770-B69F-3C168D63DF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54483" y="-71437"/>
            <a:ext cx="9883035" cy="2387600"/>
          </a:xfrm>
        </p:spPr>
        <p:txBody>
          <a:bodyPr>
            <a:normAutofit/>
          </a:bodyPr>
          <a:lstStyle/>
          <a:p>
            <a:r>
              <a:rPr lang="pl-PL" altLang="x-none" b="1" dirty="0"/>
              <a:t>Ochrana výše mzdy</a:t>
            </a:r>
            <a:endParaRPr lang="cs-CZ" b="1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F49AE3E-DF28-41D9-AF4B-7588697380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54483" y="2576072"/>
            <a:ext cx="9883034" cy="4095634"/>
          </a:xfrm>
        </p:spPr>
        <p:txBody>
          <a:bodyPr>
            <a:normAutofit lnSpcReduction="10000"/>
          </a:bodyPr>
          <a:lstStyle/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minimální mzda (14.600,- Kč; 87,30 Kč za hodinu)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zaručená mzda (8 skupin prací s odlišnými hodnotami zaručené mzdy v návaznosti na náročnost sjednaného druhu práce)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stejná mzda za stejnou práci či práci stejné hodnoty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naturální mzda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https://www.zakonyprolidi.cz/cs/2006-567</a:t>
            </a:r>
          </a:p>
        </p:txBody>
      </p:sp>
    </p:spTree>
    <p:extLst>
      <p:ext uri="{BB962C8B-B14F-4D97-AF65-F5344CB8AC3E}">
        <p14:creationId xmlns:p14="http://schemas.microsoft.com/office/powerpoint/2010/main" val="8670271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5946B5-5FFD-4770-B69F-3C168D63DF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406400"/>
            <a:ext cx="9561534" cy="2387600"/>
          </a:xfrm>
        </p:spPr>
        <p:txBody>
          <a:bodyPr/>
          <a:lstStyle/>
          <a:p>
            <a:r>
              <a:rPr lang="cs-CZ" b="1" dirty="0"/>
              <a:t>Závislá práce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F49AE3E-DF28-41D9-AF4B-75886973804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altLang="cs-CZ" dirty="0"/>
              <a:t>ve vztahu nadřízenosti zaměstnavatele a podřízenosti zaměstnance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altLang="cs-CZ" dirty="0"/>
              <a:t>jménem zaměstnavatele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altLang="cs-CZ" dirty="0"/>
              <a:t>podle pokynů zaměstnavatele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altLang="cs-CZ" dirty="0"/>
              <a:t>zaměstnanec ji pro zaměstnavatele vykonává osobně</a:t>
            </a:r>
          </a:p>
        </p:txBody>
      </p:sp>
    </p:spTree>
    <p:extLst>
      <p:ext uri="{BB962C8B-B14F-4D97-AF65-F5344CB8AC3E}">
        <p14:creationId xmlns:p14="http://schemas.microsoft.com/office/powerpoint/2010/main" val="35090959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5946B5-5FFD-4770-B69F-3C168D63DF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54483" y="-71437"/>
            <a:ext cx="9883035" cy="2387600"/>
          </a:xfrm>
        </p:spPr>
        <p:txBody>
          <a:bodyPr>
            <a:normAutofit/>
          </a:bodyPr>
          <a:lstStyle/>
          <a:p>
            <a:r>
              <a:rPr lang="pl-PL" altLang="x-none" b="1" dirty="0"/>
              <a:t>Plat</a:t>
            </a:r>
            <a:endParaRPr lang="cs-CZ" b="1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F49AE3E-DF28-41D9-AF4B-7588697380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54483" y="2576072"/>
            <a:ext cx="9883034" cy="4095634"/>
          </a:xfrm>
        </p:spPr>
        <p:txBody>
          <a:bodyPr>
            <a:normAutofit/>
          </a:bodyPr>
          <a:lstStyle/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Platový výměr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Platová třída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Platový stupeň</a:t>
            </a:r>
          </a:p>
        </p:txBody>
      </p:sp>
    </p:spTree>
    <p:extLst>
      <p:ext uri="{BB962C8B-B14F-4D97-AF65-F5344CB8AC3E}">
        <p14:creationId xmlns:p14="http://schemas.microsoft.com/office/powerpoint/2010/main" val="39089654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5946B5-5FFD-4770-B69F-3C168D63DF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54482" y="-655135"/>
            <a:ext cx="9883035" cy="2387600"/>
          </a:xfrm>
        </p:spPr>
        <p:txBody>
          <a:bodyPr>
            <a:normAutofit/>
          </a:bodyPr>
          <a:lstStyle/>
          <a:p>
            <a:r>
              <a:rPr lang="pl-PL" altLang="x-none" b="1" dirty="0"/>
              <a:t>Skončení pracovního poměru</a:t>
            </a:r>
            <a:endParaRPr lang="cs-CZ" b="1" dirty="0"/>
          </a:p>
        </p:txBody>
      </p:sp>
      <p:pic>
        <p:nvPicPr>
          <p:cNvPr id="9" name="Picture 5" descr="images258">
            <a:extLst>
              <a:ext uri="{FF2B5EF4-FFF2-40B4-BE49-F238E27FC236}">
                <a16:creationId xmlns:a16="http://schemas.microsoft.com/office/drawing/2014/main" id="{0DEEAB82-7D48-483B-8D59-3D137F1E5D8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27461" y="1947623"/>
            <a:ext cx="4537075" cy="4537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693735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5946B5-5FFD-4770-B69F-3C168D63DF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54483" y="-71437"/>
            <a:ext cx="9883035" cy="2387600"/>
          </a:xfrm>
        </p:spPr>
        <p:txBody>
          <a:bodyPr>
            <a:normAutofit/>
          </a:bodyPr>
          <a:lstStyle/>
          <a:p>
            <a:r>
              <a:rPr lang="pl-PL" altLang="x-none" b="1" dirty="0"/>
              <a:t>Skončení pracovního poměru</a:t>
            </a:r>
            <a:endParaRPr lang="cs-CZ" b="1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F49AE3E-DF28-41D9-AF4B-7588697380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54483" y="2576072"/>
            <a:ext cx="9883034" cy="4095634"/>
          </a:xfrm>
        </p:spPr>
        <p:txBody>
          <a:bodyPr>
            <a:normAutofit/>
          </a:bodyPr>
          <a:lstStyle/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uplynutím sjednané doby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smrtí zaměstnance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zrušením povolení k pobytu cizince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uplynutí doby, na kterou bylo cizinci vydáno povolení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právním jednáním zaměstnance a zaměstnavatele – rozvázání pracovního poměru</a:t>
            </a:r>
          </a:p>
        </p:txBody>
      </p:sp>
    </p:spTree>
    <p:extLst>
      <p:ext uri="{BB962C8B-B14F-4D97-AF65-F5344CB8AC3E}">
        <p14:creationId xmlns:p14="http://schemas.microsoft.com/office/powerpoint/2010/main" val="1428673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5946B5-5FFD-4770-B69F-3C168D63DF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54483" y="-71437"/>
            <a:ext cx="9883035" cy="2387600"/>
          </a:xfrm>
        </p:spPr>
        <p:txBody>
          <a:bodyPr>
            <a:normAutofit/>
          </a:bodyPr>
          <a:lstStyle/>
          <a:p>
            <a:r>
              <a:rPr lang="pl-PL" altLang="x-none" b="1" dirty="0"/>
              <a:t>Rozvázání pracovního poměru</a:t>
            </a:r>
            <a:endParaRPr lang="cs-CZ" b="1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F49AE3E-DF28-41D9-AF4B-7588697380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54484" y="3102165"/>
            <a:ext cx="9883034" cy="4095634"/>
          </a:xfrm>
        </p:spPr>
        <p:txBody>
          <a:bodyPr>
            <a:normAutofit/>
          </a:bodyPr>
          <a:lstStyle/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Dohoda: písemně, nemusí být vymezen důvod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Výpověď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Okamžité zrušení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Zrušení ve zkušební době </a:t>
            </a:r>
          </a:p>
        </p:txBody>
      </p:sp>
    </p:spTree>
    <p:extLst>
      <p:ext uri="{BB962C8B-B14F-4D97-AF65-F5344CB8AC3E}">
        <p14:creationId xmlns:p14="http://schemas.microsoft.com/office/powerpoint/2010/main" val="19156557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5946B5-5FFD-4770-B69F-3C168D63DF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54483" y="-71437"/>
            <a:ext cx="9883035" cy="2387600"/>
          </a:xfrm>
        </p:spPr>
        <p:txBody>
          <a:bodyPr>
            <a:normAutofit/>
          </a:bodyPr>
          <a:lstStyle/>
          <a:p>
            <a:r>
              <a:rPr lang="pl-PL" altLang="x-none" b="1" dirty="0"/>
              <a:t>Výpověď</a:t>
            </a:r>
            <a:endParaRPr lang="cs-CZ" b="1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F49AE3E-DF28-41D9-AF4B-7588697380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54484" y="3102165"/>
            <a:ext cx="9883034" cy="4095634"/>
          </a:xfrm>
        </p:spPr>
        <p:txBody>
          <a:bodyPr>
            <a:normAutofit/>
          </a:bodyPr>
          <a:lstStyle/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písemně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doručena druhé straně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výpovědní doba min. dva měsíce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odvolat lze pouze se souhlasem druhé smluvní strany</a:t>
            </a:r>
          </a:p>
        </p:txBody>
      </p:sp>
    </p:spTree>
    <p:extLst>
      <p:ext uri="{BB962C8B-B14F-4D97-AF65-F5344CB8AC3E}">
        <p14:creationId xmlns:p14="http://schemas.microsoft.com/office/powerpoint/2010/main" val="9417656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5946B5-5FFD-4770-B69F-3C168D63DF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54483" y="-71437"/>
            <a:ext cx="9883035" cy="2387600"/>
          </a:xfrm>
        </p:spPr>
        <p:txBody>
          <a:bodyPr>
            <a:normAutofit/>
          </a:bodyPr>
          <a:lstStyle/>
          <a:p>
            <a:r>
              <a:rPr lang="pl-PL" altLang="x-none" b="1" dirty="0"/>
              <a:t>Výpověď daná zaměstnancem</a:t>
            </a:r>
            <a:endParaRPr lang="cs-CZ" b="1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F49AE3E-DF28-41D9-AF4B-7588697380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54484" y="3102165"/>
            <a:ext cx="9883034" cy="4095634"/>
          </a:xfrm>
        </p:spPr>
        <p:txBody>
          <a:bodyPr>
            <a:normAutofit/>
          </a:bodyPr>
          <a:lstStyle/>
          <a:p>
            <a:pPr marL="228600" lvl="0" indent="-228600" algn="l"/>
            <a:endParaRPr lang="cs-CZ" altLang="cs-CZ" sz="2800" dirty="0"/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z jakéhokoliv důvodu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bez uvedení důvodu</a:t>
            </a:r>
          </a:p>
        </p:txBody>
      </p:sp>
    </p:spTree>
    <p:extLst>
      <p:ext uri="{BB962C8B-B14F-4D97-AF65-F5344CB8AC3E}">
        <p14:creationId xmlns:p14="http://schemas.microsoft.com/office/powerpoint/2010/main" val="39607882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5946B5-5FFD-4770-B69F-3C168D63DF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54483" y="186294"/>
            <a:ext cx="9883035" cy="2387600"/>
          </a:xfrm>
        </p:spPr>
        <p:txBody>
          <a:bodyPr>
            <a:normAutofit/>
          </a:bodyPr>
          <a:lstStyle/>
          <a:p>
            <a:r>
              <a:rPr lang="pl-PL" altLang="x-none" b="1" dirty="0"/>
              <a:t>výpověď daná zaměstnavatelem</a:t>
            </a:r>
            <a:endParaRPr lang="cs-CZ" b="1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F49AE3E-DF28-41D9-AF4B-7588697380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54484" y="3102165"/>
            <a:ext cx="9883034" cy="4095634"/>
          </a:xfrm>
        </p:spPr>
        <p:txBody>
          <a:bodyPr>
            <a:normAutofit/>
          </a:bodyPr>
          <a:lstStyle/>
          <a:p>
            <a:pPr marL="228600" lvl="0" indent="-228600" algn="l">
              <a:buFont typeface="Arial" panose="020B0604020202020204" pitchFamily="34" charset="0"/>
              <a:buChar char="•"/>
            </a:pPr>
            <a:endParaRPr lang="cs-CZ" altLang="cs-CZ" sz="2800" dirty="0"/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pouze ze zákonem stanovených důvodů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vymezení důvodu</a:t>
            </a:r>
          </a:p>
        </p:txBody>
      </p:sp>
    </p:spTree>
    <p:extLst>
      <p:ext uri="{BB962C8B-B14F-4D97-AF65-F5344CB8AC3E}">
        <p14:creationId xmlns:p14="http://schemas.microsoft.com/office/powerpoint/2010/main" val="4593814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5946B5-5FFD-4770-B69F-3C168D63DF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09808" y="370960"/>
            <a:ext cx="10772383" cy="2387600"/>
          </a:xfrm>
        </p:spPr>
        <p:txBody>
          <a:bodyPr>
            <a:normAutofit/>
          </a:bodyPr>
          <a:lstStyle/>
          <a:p>
            <a:r>
              <a:rPr lang="pl-PL" altLang="x-none" b="1" dirty="0"/>
              <a:t>Výpovědní důvod</a:t>
            </a:r>
            <a:br>
              <a:rPr lang="pl-PL" altLang="x-none" b="1" dirty="0"/>
            </a:br>
            <a:r>
              <a:rPr lang="pl-PL" altLang="x-none" b="1" dirty="0"/>
              <a:t>§ 52 písm. a),b),c) –organizační důvody</a:t>
            </a:r>
            <a:endParaRPr lang="cs-CZ" b="1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F49AE3E-DF28-41D9-AF4B-7588697380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54484" y="3102165"/>
            <a:ext cx="9883034" cy="4095634"/>
          </a:xfrm>
        </p:spPr>
        <p:txBody>
          <a:bodyPr>
            <a:normAutofit/>
          </a:bodyPr>
          <a:lstStyle/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ruší-li zaměstnavatel či jeho část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přemisťuje-li se zaměstnavatel nebo jeho část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stane-li se zaměstnanec nadbytečným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odstupné</a:t>
            </a:r>
          </a:p>
        </p:txBody>
      </p:sp>
    </p:spTree>
    <p:extLst>
      <p:ext uri="{BB962C8B-B14F-4D97-AF65-F5344CB8AC3E}">
        <p14:creationId xmlns:p14="http://schemas.microsoft.com/office/powerpoint/2010/main" val="10686871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5946B5-5FFD-4770-B69F-3C168D63DF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09806" y="731430"/>
            <a:ext cx="10772383" cy="2387600"/>
          </a:xfrm>
        </p:spPr>
        <p:txBody>
          <a:bodyPr>
            <a:normAutofit/>
          </a:bodyPr>
          <a:lstStyle/>
          <a:p>
            <a:r>
              <a:rPr lang="pl-PL" altLang="x-none" b="1" dirty="0"/>
              <a:t>Výpovědní důvod - § 52 písm. d),e)</a:t>
            </a:r>
            <a:br>
              <a:rPr lang="pl-PL" altLang="x-none" b="1" dirty="0"/>
            </a:br>
            <a:r>
              <a:rPr lang="pl-PL" altLang="x-none" b="1" dirty="0"/>
              <a:t>zdravotní důvody</a:t>
            </a:r>
            <a:endParaRPr lang="cs-CZ" b="1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F49AE3E-DF28-41D9-AF4B-7588697380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54480" y="3738971"/>
            <a:ext cx="9883034" cy="4095634"/>
          </a:xfrm>
        </p:spPr>
        <p:txBody>
          <a:bodyPr>
            <a:normAutofit/>
          </a:bodyPr>
          <a:lstStyle/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pracovní úraz, nemoc z povolání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pozbytí zdravotní způsobilosti pro výkon práce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lékařský posudek</a:t>
            </a:r>
          </a:p>
        </p:txBody>
      </p:sp>
    </p:spTree>
    <p:extLst>
      <p:ext uri="{BB962C8B-B14F-4D97-AF65-F5344CB8AC3E}">
        <p14:creationId xmlns:p14="http://schemas.microsoft.com/office/powerpoint/2010/main" val="4466939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5946B5-5FFD-4770-B69F-3C168D63DF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09806" y="731430"/>
            <a:ext cx="10772383" cy="2387600"/>
          </a:xfrm>
        </p:spPr>
        <p:txBody>
          <a:bodyPr>
            <a:normAutofit/>
          </a:bodyPr>
          <a:lstStyle/>
          <a:p>
            <a:r>
              <a:rPr lang="pl-PL" altLang="x-none" b="1" dirty="0"/>
              <a:t>Výpovědní důvod § 52 f) ZP nesplnění předpokladů a požadavků:</a:t>
            </a:r>
            <a:endParaRPr lang="cs-CZ" b="1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F49AE3E-DF28-41D9-AF4B-7588697380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54480" y="3338627"/>
            <a:ext cx="9883034" cy="4095634"/>
          </a:xfrm>
        </p:spPr>
        <p:txBody>
          <a:bodyPr>
            <a:normAutofit/>
          </a:bodyPr>
          <a:lstStyle/>
          <a:p>
            <a:pPr marL="228600" lvl="0" indent="-228600" algn="l"/>
            <a:endParaRPr lang="cs-CZ" altLang="cs-CZ" sz="2800" dirty="0"/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nesplňování předpokladů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nesplňování požadavků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neuspokojivé pracovní výsledky  (výzva k odstranění v posledních 12 měsících)</a:t>
            </a:r>
          </a:p>
        </p:txBody>
      </p:sp>
    </p:spTree>
    <p:extLst>
      <p:ext uri="{BB962C8B-B14F-4D97-AF65-F5344CB8AC3E}">
        <p14:creationId xmlns:p14="http://schemas.microsoft.com/office/powerpoint/2010/main" val="38233714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5946B5-5FFD-4770-B69F-3C168D63DF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406400"/>
            <a:ext cx="9561534" cy="2387600"/>
          </a:xfrm>
        </p:spPr>
        <p:txBody>
          <a:bodyPr/>
          <a:lstStyle/>
          <a:p>
            <a:r>
              <a:rPr lang="cs-CZ" b="1" dirty="0"/>
              <a:t>Závislá práce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F49AE3E-DF28-41D9-AF4B-7588697380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285094"/>
            <a:ext cx="9144000" cy="2387600"/>
          </a:xfrm>
        </p:spPr>
        <p:txBody>
          <a:bodyPr>
            <a:normAutofit fontScale="70000" lnSpcReduction="20000"/>
          </a:bodyPr>
          <a:lstStyle/>
          <a:p>
            <a:pPr lvl="0" algn="l"/>
            <a:r>
              <a:rPr lang="cs-CZ" altLang="cs-CZ" sz="2800" dirty="0"/>
              <a:t>závislá práce musí být vykonávána:     </a:t>
            </a:r>
          </a:p>
          <a:p>
            <a:pPr marL="457200" lvl="0" indent="-4572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za mzdu, plat nebo odměnu za práci </a:t>
            </a:r>
          </a:p>
          <a:p>
            <a:pPr marL="457200" lvl="0" indent="-4572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na náklady a odpovědnost zaměstnavatele                                         </a:t>
            </a:r>
          </a:p>
          <a:p>
            <a:pPr marL="457200" lvl="0" indent="-4572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v pracovní době                                </a:t>
            </a:r>
          </a:p>
          <a:p>
            <a:pPr marL="457200" lvl="0" indent="-4572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na pracovišti zaměstnavatele, popřípadě na jiném dohodnutém místě</a:t>
            </a:r>
          </a:p>
        </p:txBody>
      </p:sp>
    </p:spTree>
    <p:extLst>
      <p:ext uri="{BB962C8B-B14F-4D97-AF65-F5344CB8AC3E}">
        <p14:creationId xmlns:p14="http://schemas.microsoft.com/office/powerpoint/2010/main" val="31309879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5946B5-5FFD-4770-B69F-3C168D63DF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09804" y="1122363"/>
            <a:ext cx="10772383" cy="2387600"/>
          </a:xfrm>
        </p:spPr>
        <p:txBody>
          <a:bodyPr>
            <a:normAutofit/>
          </a:bodyPr>
          <a:lstStyle/>
          <a:p>
            <a:r>
              <a:rPr lang="pl-PL" altLang="x-none" b="1" dirty="0"/>
              <a:t>Výpovědní důvod - § 52 písm. g) ZP, porušení povinností</a:t>
            </a:r>
            <a:br>
              <a:rPr lang="pl-PL" altLang="x-none" b="1" dirty="0"/>
            </a:br>
            <a:endParaRPr lang="cs-CZ" b="1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F49AE3E-DF28-41D9-AF4B-7588697380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54478" y="2762366"/>
            <a:ext cx="9883034" cy="4095634"/>
          </a:xfrm>
        </p:spPr>
        <p:txBody>
          <a:bodyPr>
            <a:normAutofit/>
          </a:bodyPr>
          <a:lstStyle/>
          <a:p>
            <a:pPr marL="228600" lvl="0" indent="-228600" algn="l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cs-CZ" altLang="cs-CZ" sz="2800" dirty="0"/>
              <a:t>porušení povinností zvlášť hrubým způsobem</a:t>
            </a:r>
          </a:p>
          <a:p>
            <a:pPr marL="228600" lvl="0" indent="-228600" algn="l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cs-CZ" altLang="cs-CZ" sz="2800" dirty="0"/>
              <a:t>závažné porušení povinností</a:t>
            </a:r>
          </a:p>
          <a:p>
            <a:pPr marL="228600" lvl="0" indent="-228600" algn="l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cs-CZ" altLang="cs-CZ" sz="2800" dirty="0"/>
              <a:t>soustavné méně závažné porušování povinností</a:t>
            </a:r>
          </a:p>
          <a:p>
            <a:pPr marL="228600" lvl="0" indent="-228600" algn="l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cs-CZ" altLang="cs-CZ" sz="2800" dirty="0"/>
              <a:t>písemné upozornění – 6 měsíců</a:t>
            </a:r>
          </a:p>
          <a:p>
            <a:pPr marL="228600" lvl="0" indent="-228600" algn="l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cs-CZ" altLang="cs-CZ" sz="2800" dirty="0"/>
              <a:t>pravomocné odsouzení pro úmyslný trestný čin – nepodmíněný trest odnětí svobody</a:t>
            </a:r>
          </a:p>
          <a:p>
            <a:pPr marL="228600" lvl="0" indent="-228600" algn="l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cs-CZ" altLang="cs-CZ" sz="2800" dirty="0"/>
              <a:t>a) 1 rok</a:t>
            </a:r>
          </a:p>
          <a:p>
            <a:pPr marL="228600" lvl="0" indent="-228600" algn="l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cs-CZ" altLang="cs-CZ" sz="2800" dirty="0"/>
              <a:t>b) 6 měsíců, ale TČ při plnění pracovních úkolů nebo v přímé souvislosti s ním</a:t>
            </a:r>
          </a:p>
        </p:txBody>
      </p:sp>
    </p:spTree>
    <p:extLst>
      <p:ext uri="{BB962C8B-B14F-4D97-AF65-F5344CB8AC3E}">
        <p14:creationId xmlns:p14="http://schemas.microsoft.com/office/powerpoint/2010/main" val="7110196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5946B5-5FFD-4770-B69F-3C168D63DF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09802" y="1041400"/>
            <a:ext cx="10772383" cy="2387600"/>
          </a:xfrm>
        </p:spPr>
        <p:txBody>
          <a:bodyPr>
            <a:normAutofit fontScale="90000"/>
          </a:bodyPr>
          <a:lstStyle/>
          <a:p>
            <a:r>
              <a:rPr lang="pl-PL" altLang="x-none" b="1" dirty="0"/>
              <a:t>Výpovědní důvod - § 52 písm. h) ZP  režim dočasně pracovně neschopného pojištěnce</a:t>
            </a:r>
            <a:endParaRPr lang="cs-CZ" b="1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F49AE3E-DF28-41D9-AF4B-7588697380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54476" y="3568785"/>
            <a:ext cx="9883034" cy="4095634"/>
          </a:xfrm>
        </p:spPr>
        <p:txBody>
          <a:bodyPr>
            <a:normAutofit/>
          </a:bodyPr>
          <a:lstStyle/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zvlášť hrubým způsobem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povinnost zdržovat se v místě pobytu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dodržovat rozsah a dobu povolených vycházek</a:t>
            </a:r>
          </a:p>
        </p:txBody>
      </p:sp>
    </p:spTree>
    <p:extLst>
      <p:ext uri="{BB962C8B-B14F-4D97-AF65-F5344CB8AC3E}">
        <p14:creationId xmlns:p14="http://schemas.microsoft.com/office/powerpoint/2010/main" val="10612882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5946B5-5FFD-4770-B69F-3C168D63DF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09802" y="243248"/>
            <a:ext cx="10772383" cy="2387600"/>
          </a:xfrm>
        </p:spPr>
        <p:txBody>
          <a:bodyPr>
            <a:normAutofit/>
          </a:bodyPr>
          <a:lstStyle/>
          <a:p>
            <a:r>
              <a:rPr lang="pl-PL" altLang="x-none" b="1" dirty="0"/>
              <a:t>Ochranná doba</a:t>
            </a:r>
            <a:endParaRPr lang="cs-CZ" b="1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F49AE3E-DF28-41D9-AF4B-7588697380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54476" y="2762366"/>
            <a:ext cx="9883034" cy="4095634"/>
          </a:xfrm>
        </p:spPr>
        <p:txBody>
          <a:bodyPr>
            <a:normAutofit fontScale="92500" lnSpcReduction="10000"/>
          </a:bodyPr>
          <a:lstStyle/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dočasná pracovní neschopnost, 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vojenské cvičení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výkon veřejné funkce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těhotenství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mateřská dovolená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rodičovská dovolená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pracovní nezpůsobilost pro práci v noci</a:t>
            </a:r>
          </a:p>
        </p:txBody>
      </p:sp>
    </p:spTree>
    <p:extLst>
      <p:ext uri="{BB962C8B-B14F-4D97-AF65-F5344CB8AC3E}">
        <p14:creationId xmlns:p14="http://schemas.microsoft.com/office/powerpoint/2010/main" val="39075538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5946B5-5FFD-4770-B69F-3C168D63DF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09801" y="-331970"/>
            <a:ext cx="10772383" cy="2387600"/>
          </a:xfrm>
        </p:spPr>
        <p:txBody>
          <a:bodyPr>
            <a:normAutofit/>
          </a:bodyPr>
          <a:lstStyle/>
          <a:p>
            <a:r>
              <a:rPr lang="pl-PL" altLang="x-none" b="1" dirty="0"/>
              <a:t>Výjimky</a:t>
            </a:r>
            <a:endParaRPr lang="cs-CZ" b="1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F49AE3E-DF28-41D9-AF4B-7588697380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54475" y="2223701"/>
            <a:ext cx="9883034" cy="4095634"/>
          </a:xfrm>
        </p:spPr>
        <p:txBody>
          <a:bodyPr>
            <a:normAutofit fontScale="92500" lnSpcReduction="10000"/>
          </a:bodyPr>
          <a:lstStyle/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dirty="0"/>
              <a:t>výpověď pro zrušení nebo přemístění zaměstnavatele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dirty="0"/>
              <a:t>přemístění zaměstnavatele – neplatí: těhotenství, mateřská dovolená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dirty="0"/>
              <a:t>výpověď pro porušení povinností zvlášť hrubým způsobem - neplatí: mateřská dovolená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dirty="0"/>
              <a:t>výpověď pro pravomocné odsouzení – nepodmíněný trest – neplatí: mateřská dovolená 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dirty="0"/>
              <a:t>pro jiné porušení pracovních povinností a pro porušení režimu dočasně pracovně neschopného zaměstnance zvlášť hrubým způsobem – neplatí: těhotenství, mateřská, rodičovská</a:t>
            </a:r>
          </a:p>
        </p:txBody>
      </p:sp>
    </p:spTree>
    <p:extLst>
      <p:ext uri="{BB962C8B-B14F-4D97-AF65-F5344CB8AC3E}">
        <p14:creationId xmlns:p14="http://schemas.microsoft.com/office/powerpoint/2010/main" val="31048050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5946B5-5FFD-4770-B69F-3C168D63DF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09800" y="675342"/>
            <a:ext cx="10772383" cy="2387600"/>
          </a:xfrm>
        </p:spPr>
        <p:txBody>
          <a:bodyPr>
            <a:normAutofit/>
          </a:bodyPr>
          <a:lstStyle/>
          <a:p>
            <a:r>
              <a:rPr lang="pl-PL" altLang="x-none" b="1" dirty="0"/>
              <a:t>Okamžité zrušení pracovního poměru</a:t>
            </a:r>
            <a:endParaRPr lang="cs-CZ" b="1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F49AE3E-DF28-41D9-AF4B-7588697380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54475" y="3125575"/>
            <a:ext cx="9883034" cy="4095634"/>
          </a:xfrm>
        </p:spPr>
        <p:txBody>
          <a:bodyPr>
            <a:normAutofit/>
          </a:bodyPr>
          <a:lstStyle/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písemnost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vymezit důvod tak, aby nemohl být zaměněn s jiným – pozor i skutkově!!!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neběží výpovědní doba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pracovní poměr končí doručením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§55 ZP</a:t>
            </a:r>
          </a:p>
        </p:txBody>
      </p:sp>
    </p:spTree>
    <p:extLst>
      <p:ext uri="{BB962C8B-B14F-4D97-AF65-F5344CB8AC3E}">
        <p14:creationId xmlns:p14="http://schemas.microsoft.com/office/powerpoint/2010/main" val="28414647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5946B5-5FFD-4770-B69F-3C168D63DF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09800" y="961486"/>
            <a:ext cx="10772383" cy="2387600"/>
          </a:xfrm>
        </p:spPr>
        <p:txBody>
          <a:bodyPr>
            <a:normAutofit/>
          </a:bodyPr>
          <a:lstStyle/>
          <a:p>
            <a:r>
              <a:rPr lang="pl-PL" altLang="x-none" b="1" dirty="0"/>
              <a:t>Okamžité zrušení zaměstnancem</a:t>
            </a:r>
            <a:br>
              <a:rPr lang="pl-PL" altLang="x-none" b="1" dirty="0"/>
            </a:br>
            <a:endParaRPr lang="cs-CZ" b="1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F49AE3E-DF28-41D9-AF4B-7588697380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54475" y="3125575"/>
            <a:ext cx="9883034" cy="4095634"/>
          </a:xfrm>
        </p:spPr>
        <p:txBody>
          <a:bodyPr>
            <a:normAutofit/>
          </a:bodyPr>
          <a:lstStyle/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vážné ohrožení zdraví a nebyl převeden ve lhůtě 15 dnů na jinou práci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nevyplacená mzda, plat, jejich náhrada do 15 dnů od splatnosti</a:t>
            </a:r>
          </a:p>
        </p:txBody>
      </p:sp>
    </p:spTree>
    <p:extLst>
      <p:ext uri="{BB962C8B-B14F-4D97-AF65-F5344CB8AC3E}">
        <p14:creationId xmlns:p14="http://schemas.microsoft.com/office/powerpoint/2010/main" val="31303024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5946B5-5FFD-4770-B69F-3C168D63DF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09800" y="243248"/>
            <a:ext cx="10772383" cy="2387600"/>
          </a:xfrm>
        </p:spPr>
        <p:txBody>
          <a:bodyPr>
            <a:normAutofit/>
          </a:bodyPr>
          <a:lstStyle/>
          <a:p>
            <a:r>
              <a:rPr lang="pl-PL" altLang="x-none" b="1" dirty="0"/>
              <a:t>Okamžité zrušení zaměstnavatelem</a:t>
            </a:r>
            <a:endParaRPr lang="cs-CZ" b="1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F49AE3E-DF28-41D9-AF4B-7588697380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54475" y="3125575"/>
            <a:ext cx="9883034" cy="4095634"/>
          </a:xfrm>
        </p:spPr>
        <p:txBody>
          <a:bodyPr>
            <a:normAutofit lnSpcReduction="10000"/>
          </a:bodyPr>
          <a:lstStyle/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nelze u těhotné zaměstnankyně 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porušení povinností zvlášť hrubým způsobem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pravomocné odsouzení pro úmyslný trestný čin – nepodmíněný trest odnětí svobody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a) 1 rok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b) 6 měsíců, ale TČ při plnění pracovních úkolů nebo v přímé souvislosti s ním </a:t>
            </a:r>
          </a:p>
        </p:txBody>
      </p:sp>
    </p:spTree>
    <p:extLst>
      <p:ext uri="{BB962C8B-B14F-4D97-AF65-F5344CB8AC3E}">
        <p14:creationId xmlns:p14="http://schemas.microsoft.com/office/powerpoint/2010/main" val="11055691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5946B5-5FFD-4770-B69F-3C168D63DF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09800" y="1184996"/>
            <a:ext cx="10772383" cy="2387600"/>
          </a:xfrm>
        </p:spPr>
        <p:txBody>
          <a:bodyPr>
            <a:normAutofit/>
          </a:bodyPr>
          <a:lstStyle/>
          <a:p>
            <a:r>
              <a:rPr lang="pl-PL" altLang="x-none" b="1" dirty="0"/>
              <a:t>Zrušení pracovního poměru ve zkušební době</a:t>
            </a:r>
            <a:br>
              <a:rPr lang="pl-PL" altLang="x-none" b="1" dirty="0"/>
            </a:br>
            <a:endParaRPr lang="cs-CZ" b="1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F49AE3E-DF28-41D9-AF4B-7588697380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54474" y="3429000"/>
            <a:ext cx="9883034" cy="4095634"/>
          </a:xfrm>
        </p:spPr>
        <p:txBody>
          <a:bodyPr>
            <a:normAutofit/>
          </a:bodyPr>
          <a:lstStyle/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z jakéhokoliv důvodu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bez uvedení důvodu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písemnost</a:t>
            </a:r>
          </a:p>
        </p:txBody>
      </p:sp>
    </p:spTree>
    <p:extLst>
      <p:ext uri="{BB962C8B-B14F-4D97-AF65-F5344CB8AC3E}">
        <p14:creationId xmlns:p14="http://schemas.microsoft.com/office/powerpoint/2010/main" val="7281238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5946B5-5FFD-4770-B69F-3C168D63DF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09800" y="1184996"/>
            <a:ext cx="10772383" cy="2387600"/>
          </a:xfrm>
        </p:spPr>
        <p:txBody>
          <a:bodyPr>
            <a:normAutofit/>
          </a:bodyPr>
          <a:lstStyle/>
          <a:p>
            <a:r>
              <a:rPr lang="pl-PL" altLang="x-none" b="1" dirty="0"/>
              <a:t>Odbory </a:t>
            </a:r>
            <a:br>
              <a:rPr lang="pl-PL" altLang="x-none" b="1" dirty="0"/>
            </a:br>
            <a:endParaRPr lang="cs-CZ" b="1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F49AE3E-DF28-41D9-AF4B-7588697380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54474" y="3429000"/>
            <a:ext cx="9883034" cy="4095634"/>
          </a:xfrm>
        </p:spPr>
        <p:txBody>
          <a:bodyPr>
            <a:normAutofit/>
          </a:bodyPr>
          <a:lstStyle/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projednání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předchozí souhlas</a:t>
            </a:r>
          </a:p>
        </p:txBody>
      </p:sp>
    </p:spTree>
    <p:extLst>
      <p:ext uri="{BB962C8B-B14F-4D97-AF65-F5344CB8AC3E}">
        <p14:creationId xmlns:p14="http://schemas.microsoft.com/office/powerpoint/2010/main" val="31199568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5946B5-5FFD-4770-B69F-3C168D63DF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09800" y="1184996"/>
            <a:ext cx="10772383" cy="2387600"/>
          </a:xfrm>
        </p:spPr>
        <p:txBody>
          <a:bodyPr>
            <a:normAutofit/>
          </a:bodyPr>
          <a:lstStyle/>
          <a:p>
            <a:r>
              <a:rPr lang="pl-PL" altLang="x-none" b="1" dirty="0"/>
              <a:t>Neplatné rozvázání pracovního poměru zaměstnavatelem</a:t>
            </a:r>
            <a:endParaRPr lang="cs-CZ" b="1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F49AE3E-DF28-41D9-AF4B-7588697380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54474" y="3429000"/>
            <a:ext cx="9883034" cy="4095634"/>
          </a:xfrm>
        </p:spPr>
        <p:txBody>
          <a:bodyPr>
            <a:normAutofit/>
          </a:bodyPr>
          <a:lstStyle/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bez zbytečného odkladu a písemně 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oznámení o trvání na dalším zaměstnávání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náhrada mzdy nebo přidělování práce a mzda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žaloba do 2 měsíců ode dne, kdy měl pracovní poměr skončit</a:t>
            </a:r>
          </a:p>
        </p:txBody>
      </p:sp>
    </p:spTree>
    <p:extLst>
      <p:ext uri="{BB962C8B-B14F-4D97-AF65-F5344CB8AC3E}">
        <p14:creationId xmlns:p14="http://schemas.microsoft.com/office/powerpoint/2010/main" val="12843697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5946B5-5FFD-4770-B69F-3C168D63DF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406400"/>
            <a:ext cx="9561534" cy="2387600"/>
          </a:xfrm>
        </p:spPr>
        <p:txBody>
          <a:bodyPr/>
          <a:lstStyle/>
          <a:p>
            <a:r>
              <a:rPr lang="cs-CZ" b="1" dirty="0"/>
              <a:t>Závislá práce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F49AE3E-DF28-41D9-AF4B-7588697380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285094"/>
            <a:ext cx="9144000" cy="2387600"/>
          </a:xfrm>
        </p:spPr>
        <p:txBody>
          <a:bodyPr>
            <a:normAutofit/>
          </a:bodyPr>
          <a:lstStyle/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závislá práce může být vykonávána výlučně v základním pracovněprávním vztahu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pracovní poměr a právní vztahy založené dohodami o pracích konaných mimo pracovní poměr</a:t>
            </a:r>
          </a:p>
        </p:txBody>
      </p:sp>
    </p:spTree>
    <p:extLst>
      <p:ext uri="{BB962C8B-B14F-4D97-AF65-F5344CB8AC3E}">
        <p14:creationId xmlns:p14="http://schemas.microsoft.com/office/powerpoint/2010/main" val="3352567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5946B5-5FFD-4770-B69F-3C168D63DF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09800" y="1184996"/>
            <a:ext cx="10772383" cy="2387600"/>
          </a:xfrm>
        </p:spPr>
        <p:txBody>
          <a:bodyPr>
            <a:normAutofit fontScale="90000"/>
          </a:bodyPr>
          <a:lstStyle/>
          <a:p>
            <a:r>
              <a:rPr lang="pl-PL" altLang="x-none" b="1" dirty="0"/>
              <a:t>Neplatné rozvázání pracovního poměru zaměstnancem</a:t>
            </a:r>
            <a:br>
              <a:rPr lang="pl-PL" altLang="x-none" b="1" dirty="0"/>
            </a:br>
            <a:endParaRPr lang="cs-CZ" b="1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F49AE3E-DF28-41D9-AF4B-7588697380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54474" y="3429000"/>
            <a:ext cx="9883034" cy="4095634"/>
          </a:xfrm>
        </p:spPr>
        <p:txBody>
          <a:bodyPr>
            <a:normAutofit/>
          </a:bodyPr>
          <a:lstStyle/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bez zbytečného odkladu a písemně 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oznámení o trvání na dalším zaměstnávání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náhrada škody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žaloba do 2 měsíců ode dne, kdy měl pracovní poměr skončit</a:t>
            </a:r>
          </a:p>
        </p:txBody>
      </p:sp>
    </p:spTree>
    <p:extLst>
      <p:ext uri="{BB962C8B-B14F-4D97-AF65-F5344CB8AC3E}">
        <p14:creationId xmlns:p14="http://schemas.microsoft.com/office/powerpoint/2010/main" val="34654144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5946B5-5FFD-4770-B69F-3C168D63DF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09799" y="568770"/>
            <a:ext cx="10772383" cy="2387600"/>
          </a:xfrm>
        </p:spPr>
        <p:txBody>
          <a:bodyPr>
            <a:normAutofit/>
          </a:bodyPr>
          <a:lstStyle/>
          <a:p>
            <a:r>
              <a:rPr lang="pl-PL" altLang="x-none" b="1" dirty="0"/>
              <a:t>Odpovědnost vyplývající z pracovněprávních vztahů</a:t>
            </a:r>
            <a:br>
              <a:rPr lang="pl-PL" altLang="x-none" b="1" dirty="0"/>
            </a:br>
            <a:endParaRPr lang="cs-CZ" b="1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CC940455-8418-4F63-B757-8EBF273204F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8172" y="2381387"/>
            <a:ext cx="4095635" cy="40956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72780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5946B5-5FFD-4770-B69F-3C168D63DF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09799" y="1373840"/>
            <a:ext cx="10772383" cy="2387600"/>
          </a:xfrm>
        </p:spPr>
        <p:txBody>
          <a:bodyPr>
            <a:normAutofit fontScale="90000"/>
          </a:bodyPr>
          <a:lstStyle/>
          <a:p>
            <a:r>
              <a:rPr lang="cs-CZ" b="1" dirty="0"/>
              <a:t>Odpovědnost zaměstnance za škodu způsobenou zaměstnavateli</a:t>
            </a:r>
            <a:br>
              <a:rPr lang="cs-CZ" dirty="0"/>
            </a:br>
            <a:br>
              <a:rPr lang="pl-PL" altLang="x-none" b="1" dirty="0"/>
            </a:br>
            <a:endParaRPr lang="cs-CZ" b="1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F49AE3E-DF28-41D9-AF4B-7588697380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54473" y="3010844"/>
            <a:ext cx="9883034" cy="4095634"/>
          </a:xfrm>
        </p:spPr>
        <p:txBody>
          <a:bodyPr>
            <a:normAutofit/>
          </a:bodyPr>
          <a:lstStyle/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Odpovědnost za zavinění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Zákaz postoupení pohledávky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Souvislost s plněním pracovních úkolů (§273 ZP)</a:t>
            </a:r>
          </a:p>
        </p:txBody>
      </p:sp>
    </p:spTree>
    <p:extLst>
      <p:ext uri="{BB962C8B-B14F-4D97-AF65-F5344CB8AC3E}">
        <p14:creationId xmlns:p14="http://schemas.microsoft.com/office/powerpoint/2010/main" val="8234860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5946B5-5FFD-4770-B69F-3C168D63DF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09799" y="1373840"/>
            <a:ext cx="10772383" cy="2387600"/>
          </a:xfrm>
        </p:spPr>
        <p:txBody>
          <a:bodyPr>
            <a:normAutofit fontScale="90000"/>
          </a:bodyPr>
          <a:lstStyle/>
          <a:p>
            <a:r>
              <a:rPr lang="cs-CZ" b="1" dirty="0"/>
              <a:t>Odpovědnost zaměstnance za škodu způsobenou zaměstnavateli</a:t>
            </a:r>
            <a:br>
              <a:rPr lang="cs-CZ" dirty="0"/>
            </a:br>
            <a:br>
              <a:rPr lang="pl-PL" altLang="x-none" b="1" dirty="0"/>
            </a:br>
            <a:endParaRPr lang="cs-CZ" b="1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F49AE3E-DF28-41D9-AF4B-7588697380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54473" y="3010844"/>
            <a:ext cx="9883034" cy="4095634"/>
          </a:xfrm>
        </p:spPr>
        <p:txBody>
          <a:bodyPr>
            <a:normAutofit/>
          </a:bodyPr>
          <a:lstStyle/>
          <a:p>
            <a:pPr lvl="0" algn="l"/>
            <a:r>
              <a:rPr lang="cs-CZ" altLang="cs-CZ" sz="2800" dirty="0"/>
              <a:t>DRUHY ODPOVĚDNOSTI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Obecná odpovědnost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Odpovědnost za nesplnění povinností k odvrácení škody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Odpovědnost za schodek na svěřených hodnotách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Odpovědnost za ztrátu svěřených věcí</a:t>
            </a:r>
          </a:p>
        </p:txBody>
      </p:sp>
    </p:spTree>
    <p:extLst>
      <p:ext uri="{BB962C8B-B14F-4D97-AF65-F5344CB8AC3E}">
        <p14:creationId xmlns:p14="http://schemas.microsoft.com/office/powerpoint/2010/main" val="33362133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5946B5-5FFD-4770-B69F-3C168D63DF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09799" y="1373840"/>
            <a:ext cx="10772383" cy="2387600"/>
          </a:xfrm>
        </p:spPr>
        <p:txBody>
          <a:bodyPr>
            <a:normAutofit fontScale="90000"/>
          </a:bodyPr>
          <a:lstStyle/>
          <a:p>
            <a:r>
              <a:rPr lang="cs-CZ" b="1" dirty="0"/>
              <a:t>Odpovědnost zaměstnavatele za škodu</a:t>
            </a:r>
            <a:br>
              <a:rPr lang="cs-CZ" dirty="0"/>
            </a:br>
            <a:br>
              <a:rPr lang="pl-PL" altLang="x-none" b="1" dirty="0"/>
            </a:br>
            <a:endParaRPr lang="cs-CZ" b="1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F49AE3E-DF28-41D9-AF4B-7588697380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54473" y="3010844"/>
            <a:ext cx="9883034" cy="4095634"/>
          </a:xfrm>
        </p:spPr>
        <p:txBody>
          <a:bodyPr>
            <a:normAutofit lnSpcReduction="10000"/>
          </a:bodyPr>
          <a:lstStyle/>
          <a:p>
            <a:pPr lvl="0" algn="l"/>
            <a:r>
              <a:rPr lang="cs-CZ" altLang="cs-CZ" sz="2800" dirty="0"/>
              <a:t>DRUHY ODPOVĚDNOSTI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Obecná odpovědnost za škodu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Odpovědnost za škodu na odložených věcech</a:t>
            </a:r>
          </a:p>
          <a:p>
            <a:pPr marL="228600" indent="-2286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Odpovědnost za škodu vzniklou zaměstnanci při odvracení škody</a:t>
            </a:r>
          </a:p>
          <a:p>
            <a:pPr marL="228600" indent="-2286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Odpovědnost za škodu při pracovních úrazech a nemocech z povolání</a:t>
            </a:r>
          </a:p>
        </p:txBody>
      </p:sp>
    </p:spTree>
    <p:extLst>
      <p:ext uri="{BB962C8B-B14F-4D97-AF65-F5344CB8AC3E}">
        <p14:creationId xmlns:p14="http://schemas.microsoft.com/office/powerpoint/2010/main" val="23529297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5946B5-5FFD-4770-B69F-3C168D63DF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09799" y="1373840"/>
            <a:ext cx="10772383" cy="2387600"/>
          </a:xfrm>
        </p:spPr>
        <p:txBody>
          <a:bodyPr>
            <a:normAutofit fontScale="90000"/>
          </a:bodyPr>
          <a:lstStyle/>
          <a:p>
            <a:r>
              <a:rPr lang="pl-PL" b="1" dirty="0"/>
              <a:t>Odpovědnost za škodu při pracovních úrazech a nemocech z povolání</a:t>
            </a:r>
            <a:br>
              <a:rPr lang="cs-CZ" dirty="0"/>
            </a:br>
            <a:br>
              <a:rPr lang="pl-PL" altLang="x-none" b="1" dirty="0"/>
            </a:br>
            <a:endParaRPr lang="cs-CZ" b="1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F49AE3E-DF28-41D9-AF4B-7588697380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54473" y="3010844"/>
            <a:ext cx="9883034" cy="4095634"/>
          </a:xfrm>
        </p:spPr>
        <p:txBody>
          <a:bodyPr>
            <a:normAutofit/>
          </a:bodyPr>
          <a:lstStyle/>
          <a:p>
            <a:pPr marL="457200" lvl="0" indent="-4572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Objektivní odpovědnost zaměstnavatele</a:t>
            </a:r>
          </a:p>
          <a:p>
            <a:pPr marL="457200" lvl="0" indent="-4572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Možnost liberace – úplně/částečně (§ 270 ZP)</a:t>
            </a:r>
          </a:p>
          <a:p>
            <a:pPr marL="457200" lvl="0" indent="-4572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Nemožnost liberace - § 271 ZP</a:t>
            </a:r>
          </a:p>
          <a:p>
            <a:pPr marL="457200" lvl="0" indent="-457200" algn="l">
              <a:buFont typeface="Arial" panose="020B0604020202020204" pitchFamily="34" charset="0"/>
              <a:buChar char="•"/>
            </a:pPr>
            <a:endParaRPr lang="cs-CZ" altLang="cs-CZ" sz="2800" dirty="0"/>
          </a:p>
          <a:p>
            <a:pPr lvl="0" algn="l"/>
            <a:endParaRPr lang="cs-CZ" altLang="cs-CZ" sz="2800" dirty="0"/>
          </a:p>
        </p:txBody>
      </p:sp>
    </p:spTree>
    <p:extLst>
      <p:ext uri="{BB962C8B-B14F-4D97-AF65-F5344CB8AC3E}">
        <p14:creationId xmlns:p14="http://schemas.microsoft.com/office/powerpoint/2010/main" val="36197080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5946B5-5FFD-4770-B69F-3C168D63DF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09799" y="1373840"/>
            <a:ext cx="10772383" cy="2387600"/>
          </a:xfrm>
        </p:spPr>
        <p:txBody>
          <a:bodyPr>
            <a:normAutofit fontScale="90000"/>
          </a:bodyPr>
          <a:lstStyle/>
          <a:p>
            <a:r>
              <a:rPr lang="pl-PL" b="1" dirty="0"/>
              <a:t>Odpovědnost za škodu při pracovních úrazech a nemocech z povolání</a:t>
            </a:r>
            <a:br>
              <a:rPr lang="cs-CZ" dirty="0"/>
            </a:br>
            <a:br>
              <a:rPr lang="pl-PL" altLang="x-none" b="1" dirty="0"/>
            </a:br>
            <a:endParaRPr lang="cs-CZ" b="1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F49AE3E-DF28-41D9-AF4B-7588697380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09799" y="3010844"/>
            <a:ext cx="10327708" cy="4095634"/>
          </a:xfrm>
        </p:spPr>
        <p:txBody>
          <a:bodyPr>
            <a:normAutofit fontScale="92500" lnSpcReduction="10000"/>
          </a:bodyPr>
          <a:lstStyle/>
          <a:p>
            <a:pPr marL="457200" lvl="0" indent="-4572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Pracovní úraz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cs-CZ" altLang="cs-CZ" sz="2400" dirty="0"/>
              <a:t>Lze vyčíslit materiálně v penězích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cs-CZ" altLang="cs-CZ" sz="2400" dirty="0"/>
              <a:t>Obecně – poškození zdraví i smrt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cs-CZ" altLang="cs-CZ" sz="2400" dirty="0"/>
              <a:t>Souvislost s plněním pracovních úkolů – působení </a:t>
            </a:r>
            <a:r>
              <a:rPr lang="cs-CZ" altLang="cs-CZ" sz="2400" dirty="0" err="1"/>
              <a:t>prac</a:t>
            </a:r>
            <a:r>
              <a:rPr lang="cs-CZ" altLang="cs-CZ" sz="2400" dirty="0"/>
              <a:t>. Prostředí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cs-CZ" altLang="cs-CZ" sz="2400" dirty="0"/>
              <a:t>Není důležitá predispozice zaměstnance k úrazu</a:t>
            </a:r>
          </a:p>
          <a:p>
            <a:pPr marL="457200" lvl="0" indent="-4572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Hradí se – ztráta na výdělku, náhrada za bolest a snížení společenského uplatnění, náhrada věcné škody, účelně vynaložené náklady na léčbu. (Náhrady při smrti </a:t>
            </a:r>
            <a:r>
              <a:rPr lang="cs-CZ" altLang="cs-CZ" sz="2800" dirty="0" err="1"/>
              <a:t>spec</a:t>
            </a:r>
            <a:r>
              <a:rPr lang="cs-CZ" altLang="cs-CZ" sz="2800" dirty="0"/>
              <a:t>. v § 271g a násl.)</a:t>
            </a:r>
          </a:p>
        </p:txBody>
      </p:sp>
    </p:spTree>
    <p:extLst>
      <p:ext uri="{BB962C8B-B14F-4D97-AF65-F5344CB8AC3E}">
        <p14:creationId xmlns:p14="http://schemas.microsoft.com/office/powerpoint/2010/main" val="28912916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5946B5-5FFD-4770-B69F-3C168D63DF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09799" y="1373840"/>
            <a:ext cx="10772383" cy="2387600"/>
          </a:xfrm>
        </p:spPr>
        <p:txBody>
          <a:bodyPr>
            <a:normAutofit fontScale="90000"/>
          </a:bodyPr>
          <a:lstStyle/>
          <a:p>
            <a:r>
              <a:rPr lang="pl-PL" b="1" dirty="0"/>
              <a:t>Diskriminace v pracovněprávních vztazích</a:t>
            </a:r>
            <a:br>
              <a:rPr lang="cs-CZ" dirty="0"/>
            </a:br>
            <a:br>
              <a:rPr lang="pl-PL" altLang="x-none" b="1" dirty="0"/>
            </a:br>
            <a:endParaRPr lang="cs-CZ" b="1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F49AE3E-DF28-41D9-AF4B-7588697380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09798" y="3010844"/>
            <a:ext cx="10600931" cy="4095634"/>
          </a:xfrm>
        </p:spPr>
        <p:txBody>
          <a:bodyPr>
            <a:normAutofit lnSpcReduction="10000"/>
          </a:bodyPr>
          <a:lstStyle/>
          <a:p>
            <a:pPr marL="457200" lvl="0" indent="-4572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Rovnost zacházení se všemi zaměstnanci</a:t>
            </a:r>
          </a:p>
          <a:p>
            <a:pPr marL="457200" lvl="0" indent="-4572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Generální úprava – ZP, Speciální úprava – 198/2009 Sb.</a:t>
            </a:r>
          </a:p>
          <a:p>
            <a:pPr marL="457200" lvl="0" indent="-4572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ZP – obecný zákaz diskriminace</a:t>
            </a:r>
          </a:p>
          <a:p>
            <a:pPr marL="457200" lvl="0" indent="-4572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Antidiskriminační z. – přímá diskriminace, nepřímá diskriminace, obtěžování, sexuální obtěžování atd.</a:t>
            </a:r>
          </a:p>
          <a:p>
            <a:pPr marL="457200" lvl="0" indent="-4572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Přípustné formy rozdílného zacházení - §6 a násl.</a:t>
            </a:r>
          </a:p>
          <a:p>
            <a:pPr marL="457200" lvl="0" indent="-4572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Právní prostředky ochrany před diskriminací - §10</a:t>
            </a:r>
          </a:p>
          <a:p>
            <a:pPr lvl="0" algn="l"/>
            <a:endParaRPr lang="cs-CZ" altLang="cs-CZ" sz="2800" dirty="0"/>
          </a:p>
        </p:txBody>
      </p:sp>
    </p:spTree>
    <p:extLst>
      <p:ext uri="{BB962C8B-B14F-4D97-AF65-F5344CB8AC3E}">
        <p14:creationId xmlns:p14="http://schemas.microsoft.com/office/powerpoint/2010/main" val="40333790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5946B5-5FFD-4770-B69F-3C168D63DF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09799" y="1373840"/>
            <a:ext cx="10772383" cy="2387600"/>
          </a:xfrm>
        </p:spPr>
        <p:txBody>
          <a:bodyPr>
            <a:normAutofit/>
          </a:bodyPr>
          <a:lstStyle/>
          <a:p>
            <a:r>
              <a:rPr lang="pl-PL" b="1" dirty="0"/>
              <a:t>Přijímání zaměstnanců</a:t>
            </a:r>
            <a:br>
              <a:rPr lang="cs-CZ" dirty="0"/>
            </a:br>
            <a:br>
              <a:rPr lang="pl-PL" altLang="x-none" b="1" dirty="0"/>
            </a:br>
            <a:endParaRPr lang="cs-CZ" b="1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F49AE3E-DF28-41D9-AF4B-7588697380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09798" y="3010844"/>
            <a:ext cx="10600931" cy="4095634"/>
          </a:xfrm>
        </p:spPr>
        <p:txBody>
          <a:bodyPr>
            <a:normAutofit/>
          </a:bodyPr>
          <a:lstStyle/>
          <a:p>
            <a:pPr marL="457200" lvl="0" indent="-4572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Nabídka práce („</a:t>
            </a:r>
            <a:r>
              <a:rPr lang="cs-CZ" altLang="cs-CZ" sz="2800" dirty="0" err="1"/>
              <a:t>offer</a:t>
            </a:r>
            <a:r>
              <a:rPr lang="cs-CZ" altLang="cs-CZ" sz="2800" dirty="0"/>
              <a:t> </a:t>
            </a:r>
            <a:r>
              <a:rPr lang="cs-CZ" altLang="cs-CZ" sz="2800" dirty="0" err="1"/>
              <a:t>letter</a:t>
            </a:r>
            <a:r>
              <a:rPr lang="cs-CZ" altLang="cs-CZ" sz="2800" dirty="0"/>
              <a:t>“)</a:t>
            </a:r>
          </a:p>
          <a:p>
            <a:pPr marL="457200" lvl="0" indent="-4572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Písemnost?</a:t>
            </a:r>
          </a:p>
          <a:p>
            <a:pPr marL="457200" lvl="0" indent="-4572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Závaznost?</a:t>
            </a:r>
          </a:p>
          <a:p>
            <a:pPr marL="457200" lvl="0" indent="-4572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Předsmluvní odpovědnost?</a:t>
            </a:r>
          </a:p>
          <a:p>
            <a:pPr marL="457200" lvl="0" indent="-4572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rozhodnutí Nejvyššího soudu </a:t>
            </a:r>
            <a:r>
              <a:rPr lang="cs-CZ" altLang="cs-CZ" sz="2800" dirty="0" err="1"/>
              <a:t>sp</a:t>
            </a:r>
            <a:r>
              <a:rPr lang="cs-CZ" altLang="cs-CZ" sz="2800" dirty="0"/>
              <a:t>. zn. 21 </a:t>
            </a:r>
            <a:r>
              <a:rPr lang="cs-CZ" altLang="cs-CZ" sz="2800" dirty="0" err="1"/>
              <a:t>Cdo</a:t>
            </a:r>
            <a:r>
              <a:rPr lang="cs-CZ" altLang="cs-CZ" sz="2800" dirty="0"/>
              <a:t> 3411/2014 z 19. 2. 2016 (posuzováno dle původní občanskoprávní úpravy)</a:t>
            </a:r>
          </a:p>
          <a:p>
            <a:pPr marL="457200" lvl="0" indent="-457200" algn="l">
              <a:buFont typeface="Arial" panose="020B0604020202020204" pitchFamily="34" charset="0"/>
              <a:buChar char="•"/>
            </a:pPr>
            <a:endParaRPr lang="cs-CZ" altLang="cs-CZ" sz="2800" dirty="0"/>
          </a:p>
        </p:txBody>
      </p:sp>
    </p:spTree>
    <p:extLst>
      <p:ext uri="{BB962C8B-B14F-4D97-AF65-F5344CB8AC3E}">
        <p14:creationId xmlns:p14="http://schemas.microsoft.com/office/powerpoint/2010/main" val="27045911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5946B5-5FFD-4770-B69F-3C168D63DF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29259" y="3021496"/>
            <a:ext cx="11133482" cy="1013792"/>
          </a:xfrm>
        </p:spPr>
        <p:txBody>
          <a:bodyPr>
            <a:normAutofit/>
          </a:bodyPr>
          <a:lstStyle/>
          <a:p>
            <a:r>
              <a:rPr lang="cs-CZ" b="1" dirty="0"/>
              <a:t>Děkuji za pozornost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10D42D50-0653-4FF6-B365-193A2580330F}"/>
              </a:ext>
            </a:extLst>
          </p:cNvPr>
          <p:cNvSpPr txBox="1"/>
          <p:nvPr/>
        </p:nvSpPr>
        <p:spPr>
          <a:xfrm>
            <a:off x="8875644" y="5903556"/>
            <a:ext cx="1081377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Mgr. Marek Pšenko</a:t>
            </a:r>
          </a:p>
          <a:p>
            <a:r>
              <a:rPr lang="cs-CZ" dirty="0"/>
              <a:t>psenko.marek@gmail.com</a:t>
            </a:r>
          </a:p>
        </p:txBody>
      </p:sp>
    </p:spTree>
    <p:extLst>
      <p:ext uri="{BB962C8B-B14F-4D97-AF65-F5344CB8AC3E}">
        <p14:creationId xmlns:p14="http://schemas.microsoft.com/office/powerpoint/2010/main" val="34049799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5946B5-5FFD-4770-B69F-3C168D63DF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15233" y="-279400"/>
            <a:ext cx="9561534" cy="2387600"/>
          </a:xfrm>
        </p:spPr>
        <p:txBody>
          <a:bodyPr/>
          <a:lstStyle/>
          <a:p>
            <a:r>
              <a:rPr lang="cs-CZ" b="1" dirty="0"/>
              <a:t>Závislá práce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F49AE3E-DF28-41D9-AF4B-7588697380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22399" y="2549597"/>
            <a:ext cx="9561533" cy="2840133"/>
          </a:xfrm>
        </p:spPr>
        <p:txBody>
          <a:bodyPr>
            <a:normAutofit fontScale="85000" lnSpcReduction="20000"/>
          </a:bodyPr>
          <a:lstStyle/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výkon závislé práce mimo základní pracovněprávní vztahy </a:t>
            </a:r>
            <a:r>
              <a:rPr lang="mr-IN" altLang="cs-CZ" sz="2800" dirty="0"/>
              <a:t>–</a:t>
            </a:r>
            <a:r>
              <a:rPr lang="cs-CZ" altLang="cs-CZ" sz="2800" dirty="0"/>
              <a:t> výkon nelegální práce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pokuta !!!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FO vykonávající nelegální práci </a:t>
            </a:r>
            <a:r>
              <a:rPr lang="mr-IN" altLang="cs-CZ" sz="2800" dirty="0"/>
              <a:t>–</a:t>
            </a:r>
            <a:r>
              <a:rPr lang="cs-CZ" altLang="cs-CZ" sz="2800" dirty="0"/>
              <a:t> do 100.000,- Kč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PO podnikající FO umožní výkon nelegální práce </a:t>
            </a:r>
            <a:r>
              <a:rPr lang="mr-IN" altLang="cs-CZ" sz="2800" dirty="0"/>
              <a:t>–</a:t>
            </a:r>
            <a:r>
              <a:rPr lang="cs-CZ" altLang="cs-CZ" sz="2800" dirty="0"/>
              <a:t> min. 50.000,- Kč, max. do 10.000.000 Kč</a:t>
            </a:r>
          </a:p>
        </p:txBody>
      </p:sp>
    </p:spTree>
    <p:extLst>
      <p:ext uri="{BB962C8B-B14F-4D97-AF65-F5344CB8AC3E}">
        <p14:creationId xmlns:p14="http://schemas.microsoft.com/office/powerpoint/2010/main" val="24624912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5946B5-5FFD-4770-B69F-3C168D63DF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15232" y="0"/>
            <a:ext cx="9561534" cy="2387600"/>
          </a:xfrm>
        </p:spPr>
        <p:txBody>
          <a:bodyPr/>
          <a:lstStyle/>
          <a:p>
            <a:r>
              <a:rPr lang="cs-CZ" b="1" dirty="0"/>
              <a:t>Před uzavřením pracovní smlouvy</a:t>
            </a:r>
          </a:p>
        </p:txBody>
      </p:sp>
      <p:pic>
        <p:nvPicPr>
          <p:cNvPr id="9" name="Picture 4" descr="images3">
            <a:extLst>
              <a:ext uri="{FF2B5EF4-FFF2-40B4-BE49-F238E27FC236}">
                <a16:creationId xmlns:a16="http://schemas.microsoft.com/office/drawing/2014/main" id="{B739F542-CFB4-4A29-8724-2BE9487E9E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99581" y="2994622"/>
            <a:ext cx="6192837" cy="2913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100886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5946B5-5FFD-4770-B69F-3C168D63DF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-560060"/>
            <a:ext cx="9561534" cy="2387600"/>
          </a:xfrm>
        </p:spPr>
        <p:txBody>
          <a:bodyPr/>
          <a:lstStyle/>
          <a:p>
            <a:r>
              <a:rPr lang="cs-CZ" b="1" dirty="0"/>
              <a:t>Informace – pracovní pohovor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F49AE3E-DF28-41D9-AF4B-7588697380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442575"/>
            <a:ext cx="9347200" cy="3983277"/>
          </a:xfrm>
        </p:spPr>
        <p:txBody>
          <a:bodyPr>
            <a:normAutofit fontScale="85000" lnSpcReduction="20000"/>
          </a:bodyPr>
          <a:lstStyle/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těhotenství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rodinné a majetkové poměry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sexuální orientace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původ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členství v odborové organizaci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členství v politických stranách a hnutích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Příslušnost k církvi nebo náboženské společnosti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trestněprávní bezúhonnost</a:t>
            </a:r>
          </a:p>
        </p:txBody>
      </p:sp>
    </p:spTree>
    <p:extLst>
      <p:ext uri="{BB962C8B-B14F-4D97-AF65-F5344CB8AC3E}">
        <p14:creationId xmlns:p14="http://schemas.microsoft.com/office/powerpoint/2010/main" val="14014444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amask">
  <a:themeElements>
    <a:clrScheme name="Damask">
      <a:dk1>
        <a:sysClr val="windowText" lastClr="000000"/>
      </a:dk1>
      <a:lt1>
        <a:sysClr val="window" lastClr="FFFFFF"/>
      </a:lt1>
      <a:dk2>
        <a:srgbClr val="2A5B7F"/>
      </a:dk2>
      <a:lt2>
        <a:srgbClr val="ABDAFC"/>
      </a:lt2>
      <a:accent1>
        <a:srgbClr val="9EC544"/>
      </a:accent1>
      <a:accent2>
        <a:srgbClr val="50BEA3"/>
      </a:accent2>
      <a:accent3>
        <a:srgbClr val="4A9CCC"/>
      </a:accent3>
      <a:accent4>
        <a:srgbClr val="9A66CA"/>
      </a:accent4>
      <a:accent5>
        <a:srgbClr val="C54F71"/>
      </a:accent5>
      <a:accent6>
        <a:srgbClr val="DE9C3C"/>
      </a:accent6>
      <a:hlink>
        <a:srgbClr val="6BA9DA"/>
      </a:hlink>
      <a:folHlink>
        <a:srgbClr val="A0BCD3"/>
      </a:folHlink>
    </a:clrScheme>
    <a:fontScheme name="Damask">
      <a:majorFont>
        <a:latin typeface="Bookman Old Style" panose="02050604050505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amask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105000"/>
                <a:lumMod val="110000"/>
              </a:schemeClr>
            </a:gs>
            <a:gs pos="100000">
              <a:schemeClr val="phClr">
                <a:tint val="78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0000"/>
                <a:lumMod val="104000"/>
              </a:schemeClr>
            </a:gs>
            <a:gs pos="69000">
              <a:schemeClr val="phClr">
                <a:shade val="86000"/>
                <a:satMod val="130000"/>
                <a:lumMod val="102000"/>
              </a:schemeClr>
            </a:gs>
            <a:gs pos="100000">
              <a:schemeClr val="phClr">
                <a:shade val="72000"/>
                <a:satMod val="130000"/>
                <a:lumMod val="100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sy="96000" rotWithShape="0">
              <a:srgbClr val="000000">
                <a:alpha val="54000"/>
              </a:srgbClr>
            </a:outerShdw>
          </a:effectLst>
        </a:effectStyle>
        <a:effectStyle>
          <a:effectLst>
            <a:outerShdw blurRad="76200" dist="38100" dir="5400000" algn="ctr" rotWithShape="0">
              <a:srgbClr val="000000">
                <a:alpha val="76000"/>
              </a:srgbClr>
            </a:outerShdw>
          </a:effectLst>
          <a:scene3d>
            <a:camera prst="orthographicFront">
              <a:rot lat="0" lon="0" rev="0"/>
            </a:camera>
            <a:lightRig rig="balanced" dir="t"/>
          </a:scene3d>
          <a:sp3d prstMaterial="matte">
            <a:bevelT w="25400" h="25400" prst="relaxedInse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18000"/>
                <a:satMod val="160000"/>
                <a:lumMod val="28000"/>
              </a:schemeClr>
              <a:schemeClr val="phClr">
                <a:tint val="95000"/>
                <a:satMod val="160000"/>
                <a:lumMod val="116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amask" id="{F9A299A0-33D0-4E0F-9F3F-7163E3744208}" vid="{746EEEEA-FB6A-406B-B510-531588D54811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Damašek</Template>
  <TotalTime>5066</TotalTime>
  <Words>1956</Words>
  <Application>Microsoft Office PowerPoint</Application>
  <PresentationFormat>Širokoúhlá obrazovka</PresentationFormat>
  <Paragraphs>359</Paragraphs>
  <Slides>69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69</vt:i4>
      </vt:variant>
    </vt:vector>
  </HeadingPairs>
  <TitlesOfParts>
    <vt:vector size="74" baseType="lpstr">
      <vt:lpstr>Arial</vt:lpstr>
      <vt:lpstr>Bookman Old Style</vt:lpstr>
      <vt:lpstr>Calibri</vt:lpstr>
      <vt:lpstr>Rockwell</vt:lpstr>
      <vt:lpstr>Damask</vt:lpstr>
      <vt:lpstr>Pracovní právo</vt:lpstr>
      <vt:lpstr>OSNOVA</vt:lpstr>
      <vt:lpstr>Pracovní smlouvy a jiné formy zaměstnávání</vt:lpstr>
      <vt:lpstr>Závislá práce</vt:lpstr>
      <vt:lpstr>Závislá práce</vt:lpstr>
      <vt:lpstr>Závislá práce</vt:lpstr>
      <vt:lpstr>Závislá práce</vt:lpstr>
      <vt:lpstr>Před uzavřením pracovní smlouvy</vt:lpstr>
      <vt:lpstr>Informace – pracovní pohovor</vt:lpstr>
      <vt:lpstr>Informační povinnost zaměstnavatele</vt:lpstr>
      <vt:lpstr>Lékařská prohlídka</vt:lpstr>
      <vt:lpstr>Pracovní smlouva vznik pracovního poměru</vt:lpstr>
      <vt:lpstr>Podstatné náležitosti pracovní smlouvy</vt:lpstr>
      <vt:lpstr>Pracovní smlouva</vt:lpstr>
      <vt:lpstr>Druh práce</vt:lpstr>
      <vt:lpstr>Druh práce</vt:lpstr>
      <vt:lpstr>Pracovní náplň </vt:lpstr>
      <vt:lpstr>Místo výkonu práce </vt:lpstr>
      <vt:lpstr>Místo výkonu práce </vt:lpstr>
      <vt:lpstr>Den nástupu do práce </vt:lpstr>
      <vt:lpstr>Den nástupu do práce </vt:lpstr>
      <vt:lpstr>Pracovní poměr na dobu určitou</vt:lpstr>
      <vt:lpstr>Výjimka</vt:lpstr>
      <vt:lpstr>Důsledky protiprávního sjednání pracovního poměru na dobu určitou </vt:lpstr>
      <vt:lpstr>Zkušební doba</vt:lpstr>
      <vt:lpstr>Vyslání na pracovní cestu</vt:lpstr>
      <vt:lpstr>Další pravidelné náležitosti pracovní smlouvy</vt:lpstr>
      <vt:lpstr>Konkurenční doložka</vt:lpstr>
      <vt:lpstr> Pracovněprávní vztahy založené dohodami</vt:lpstr>
      <vt:lpstr>Dohody o pracích konaných mimo pracovní poměr</vt:lpstr>
      <vt:lpstr>Výjimky</vt:lpstr>
      <vt:lpstr>Vždy platí</vt:lpstr>
      <vt:lpstr>Dohoda o provedení práce  podstatné náležitosti </vt:lpstr>
      <vt:lpstr>Způsob zrušení</vt:lpstr>
      <vt:lpstr>Agenturní zaměstnávání</vt:lpstr>
      <vt:lpstr>Odměňování</vt:lpstr>
      <vt:lpstr>Odměňování závislé práce</vt:lpstr>
      <vt:lpstr>Mzda</vt:lpstr>
      <vt:lpstr>Ochrana výše mzdy</vt:lpstr>
      <vt:lpstr>Plat</vt:lpstr>
      <vt:lpstr>Skončení pracovního poměru</vt:lpstr>
      <vt:lpstr>Skončení pracovního poměru</vt:lpstr>
      <vt:lpstr>Rozvázání pracovního poměru</vt:lpstr>
      <vt:lpstr>Výpověď</vt:lpstr>
      <vt:lpstr>Výpověď daná zaměstnancem</vt:lpstr>
      <vt:lpstr>výpověď daná zaměstnavatelem</vt:lpstr>
      <vt:lpstr>Výpovědní důvod § 52 písm. a),b),c) –organizační důvody</vt:lpstr>
      <vt:lpstr>Výpovědní důvod - § 52 písm. d),e) zdravotní důvody</vt:lpstr>
      <vt:lpstr>Výpovědní důvod § 52 f) ZP nesplnění předpokladů a požadavků:</vt:lpstr>
      <vt:lpstr>Výpovědní důvod - § 52 písm. g) ZP, porušení povinností </vt:lpstr>
      <vt:lpstr>Výpovědní důvod - § 52 písm. h) ZP  režim dočasně pracovně neschopného pojištěnce</vt:lpstr>
      <vt:lpstr>Ochranná doba</vt:lpstr>
      <vt:lpstr>Výjimky</vt:lpstr>
      <vt:lpstr>Okamžité zrušení pracovního poměru</vt:lpstr>
      <vt:lpstr>Okamžité zrušení zaměstnancem </vt:lpstr>
      <vt:lpstr>Okamžité zrušení zaměstnavatelem</vt:lpstr>
      <vt:lpstr>Zrušení pracovního poměru ve zkušební době </vt:lpstr>
      <vt:lpstr>Odbory  </vt:lpstr>
      <vt:lpstr>Neplatné rozvázání pracovního poměru zaměstnavatelem</vt:lpstr>
      <vt:lpstr>Neplatné rozvázání pracovního poměru zaměstnancem </vt:lpstr>
      <vt:lpstr>Odpovědnost vyplývající z pracovněprávních vztahů </vt:lpstr>
      <vt:lpstr>Odpovědnost zaměstnance za škodu způsobenou zaměstnavateli  </vt:lpstr>
      <vt:lpstr>Odpovědnost zaměstnance za škodu způsobenou zaměstnavateli  </vt:lpstr>
      <vt:lpstr>Odpovědnost zaměstnavatele za škodu  </vt:lpstr>
      <vt:lpstr>Odpovědnost za škodu při pracovních úrazech a nemocech z povolání  </vt:lpstr>
      <vt:lpstr>Odpovědnost za škodu při pracovních úrazech a nemocech z povolání  </vt:lpstr>
      <vt:lpstr>Diskriminace v pracovněprávních vztazích  </vt:lpstr>
      <vt:lpstr>Přijímání zaměstnanců  </vt:lpstr>
      <vt:lpstr>Děkuji za pozornost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Právo směnečné a šekové</dc:title>
  <dc:creator>koncipient</dc:creator>
  <cp:lastModifiedBy>Martin Sterba (HCI)</cp:lastModifiedBy>
  <cp:revision>80</cp:revision>
  <cp:lastPrinted>2018-10-29T11:12:26Z</cp:lastPrinted>
  <dcterms:created xsi:type="dcterms:W3CDTF">2017-12-03T13:48:10Z</dcterms:created>
  <dcterms:modified xsi:type="dcterms:W3CDTF">2022-02-18T16:25:17Z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13ed54b0-3371-4c9f-b9e0-3039d14ae50d_Enabled">
    <vt:lpwstr>true</vt:lpwstr>
  </property>
  <property fmtid="{D5CDD505-2E9C-101B-9397-08002B2CF9AE}" pid="3" name="MSIP_Label_13ed54b0-3371-4c9f-b9e0-3039d14ae50d_SetDate">
    <vt:lpwstr>2022-02-18T15:31:53Z</vt:lpwstr>
  </property>
  <property fmtid="{D5CDD505-2E9C-101B-9397-08002B2CF9AE}" pid="4" name="MSIP_Label_13ed54b0-3371-4c9f-b9e0-3039d14ae50d_Method">
    <vt:lpwstr>Standard</vt:lpwstr>
  </property>
  <property fmtid="{D5CDD505-2E9C-101B-9397-08002B2CF9AE}" pid="5" name="MSIP_Label_13ed54b0-3371-4c9f-b9e0-3039d14ae50d_Name">
    <vt:lpwstr>Internal</vt:lpwstr>
  </property>
  <property fmtid="{D5CDD505-2E9C-101B-9397-08002B2CF9AE}" pid="6" name="MSIP_Label_13ed54b0-3371-4c9f-b9e0-3039d14ae50d_SiteId">
    <vt:lpwstr>5675d321-19d1-4c95-9684-2c28ac8f80a4</vt:lpwstr>
  </property>
  <property fmtid="{D5CDD505-2E9C-101B-9397-08002B2CF9AE}" pid="7" name="MSIP_Label_13ed54b0-3371-4c9f-b9e0-3039d14ae50d_ActionId">
    <vt:lpwstr>f468a899-d4c6-41db-a503-9138c5720c47</vt:lpwstr>
  </property>
  <property fmtid="{D5CDD505-2E9C-101B-9397-08002B2CF9AE}" pid="8" name="MSIP_Label_13ed54b0-3371-4c9f-b9e0-3039d14ae50d_ContentBits">
    <vt:lpwstr>2</vt:lpwstr>
  </property>
</Properties>
</file>