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63" r:id="rId3"/>
    <p:sldId id="262" r:id="rId4"/>
    <p:sldId id="264" r:id="rId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rozpočtového hospodaření vybrané obce</a:t>
            </a:r>
          </a:p>
          <a:p>
            <a:r>
              <a:rPr lang="cs-CZ" dirty="0"/>
              <a:t>Možno zpracovat samostatně, nebo ve dvojici</a:t>
            </a:r>
          </a:p>
          <a:p>
            <a:r>
              <a:rPr lang="cs-CZ" dirty="0"/>
              <a:t>Následná prezentace (10 minut) a debata (5-10 minut): 9. 5. 2022 16:00</a:t>
            </a:r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termín odevzdání: středa 2. 5. 2022 16:00</a:t>
            </a:r>
          </a:p>
          <a:p>
            <a:r>
              <a:rPr lang="cs-CZ" altLang="cs-CZ" dirty="0"/>
              <a:t>nahlášení v </a:t>
            </a:r>
            <a:r>
              <a:rPr lang="cs-CZ" altLang="cs-CZ" dirty="0" err="1"/>
              <a:t>ISu</a:t>
            </a:r>
            <a:endParaRPr lang="cs-CZ" altLang="cs-CZ" dirty="0"/>
          </a:p>
          <a:p>
            <a:r>
              <a:rPr lang="cs-CZ" altLang="cs-CZ" dirty="0"/>
              <a:t>maximální možný počet bodů: 50 (50 % celkového hodnocení z předmětu)</a:t>
            </a:r>
          </a:p>
          <a:p>
            <a:r>
              <a:rPr lang="cs-CZ" altLang="cs-CZ" dirty="0"/>
              <a:t>minimální nutný počet bodů: 30 (60 % z maxima)</a:t>
            </a:r>
          </a:p>
          <a:p>
            <a:r>
              <a:rPr lang="cs-CZ" altLang="cs-CZ" dirty="0"/>
              <a:t>více IS – organizační pokyny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40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zejména analýza minulého rozpočtového hospodaření</a:t>
            </a:r>
          </a:p>
          <a:p>
            <a:r>
              <a:rPr lang="cs-CZ" altLang="cs-CZ" dirty="0"/>
              <a:t>provázanost kapitálového a provozního rozpočtu</a:t>
            </a:r>
          </a:p>
          <a:p>
            <a:r>
              <a:rPr lang="cs-CZ" altLang="cs-CZ" dirty="0"/>
              <a:t>odhady plnění rozpočtu – nadhodnoceny × podhodnoceny – proč?</a:t>
            </a:r>
          </a:p>
          <a:p>
            <a:r>
              <a:rPr lang="cs-CZ" altLang="cs-CZ" dirty="0"/>
              <a:t>dluh obce, nakládání s dluhem, rizika</a:t>
            </a:r>
          </a:p>
          <a:p>
            <a:r>
              <a:rPr lang="cs-CZ" altLang="cs-CZ" dirty="0"/>
              <a:t>doporučení ke zlepšení, ne pouhý popis</a:t>
            </a:r>
          </a:p>
        </p:txBody>
      </p:sp>
    </p:spTree>
    <p:extLst>
      <p:ext uri="{BB962C8B-B14F-4D97-AF65-F5344CB8AC3E}">
        <p14:creationId xmlns:p14="http://schemas.microsoft.com/office/powerpoint/2010/main" val="35676842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128</TotalTime>
  <Words>144</Words>
  <Application>Microsoft Office PowerPoint</Application>
  <PresentationFormat>Širokoúhlá obrazovka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Případová studie</vt:lpstr>
      <vt:lpstr>Případová studie</vt:lpstr>
      <vt:lpstr>Podmínky</vt:lpstr>
      <vt:lpstr>Doporučení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74</cp:revision>
  <cp:lastPrinted>2020-02-17T14:33:47Z</cp:lastPrinted>
  <dcterms:created xsi:type="dcterms:W3CDTF">2019-03-25T15:01:08Z</dcterms:created>
  <dcterms:modified xsi:type="dcterms:W3CDTF">2022-02-21T12:48:08Z</dcterms:modified>
</cp:coreProperties>
</file>