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9" r:id="rId1"/>
  </p:sldMasterIdLst>
  <p:notesMasterIdLst>
    <p:notesMasterId r:id="rId48"/>
  </p:notesMasterIdLst>
  <p:handoutMasterIdLst>
    <p:handoutMasterId r:id="rId49"/>
  </p:handoutMasterIdLst>
  <p:sldIdLst>
    <p:sldId id="256" r:id="rId2"/>
    <p:sldId id="257" r:id="rId3"/>
    <p:sldId id="452" r:id="rId4"/>
    <p:sldId id="454" r:id="rId5"/>
    <p:sldId id="456" r:id="rId6"/>
    <p:sldId id="437" r:id="rId7"/>
    <p:sldId id="435" r:id="rId8"/>
    <p:sldId id="438" r:id="rId9"/>
    <p:sldId id="439" r:id="rId10"/>
    <p:sldId id="440" r:id="rId11"/>
    <p:sldId id="429" r:id="rId12"/>
    <p:sldId id="459" r:id="rId13"/>
    <p:sldId id="470" r:id="rId14"/>
    <p:sldId id="481" r:id="rId15"/>
    <p:sldId id="482" r:id="rId16"/>
    <p:sldId id="430" r:id="rId17"/>
    <p:sldId id="480" r:id="rId18"/>
    <p:sldId id="431" r:id="rId19"/>
    <p:sldId id="443" r:id="rId20"/>
    <p:sldId id="393" r:id="rId21"/>
    <p:sldId id="471" r:id="rId22"/>
    <p:sldId id="394" r:id="rId23"/>
    <p:sldId id="447" r:id="rId24"/>
    <p:sldId id="448" r:id="rId25"/>
    <p:sldId id="483" r:id="rId26"/>
    <p:sldId id="472" r:id="rId27"/>
    <p:sldId id="478" r:id="rId28"/>
    <p:sldId id="479" r:id="rId29"/>
    <p:sldId id="477" r:id="rId30"/>
    <p:sldId id="473" r:id="rId31"/>
    <p:sldId id="475" r:id="rId32"/>
    <p:sldId id="445" r:id="rId33"/>
    <p:sldId id="446" r:id="rId34"/>
    <p:sldId id="395" r:id="rId35"/>
    <p:sldId id="396" r:id="rId36"/>
    <p:sldId id="397" r:id="rId37"/>
    <p:sldId id="465" r:id="rId38"/>
    <p:sldId id="399" r:id="rId39"/>
    <p:sldId id="401" r:id="rId40"/>
    <p:sldId id="402" r:id="rId41"/>
    <p:sldId id="403" r:id="rId42"/>
    <p:sldId id="404" r:id="rId43"/>
    <p:sldId id="468" r:id="rId44"/>
    <p:sldId id="467" r:id="rId45"/>
    <p:sldId id="424" r:id="rId46"/>
    <p:sldId id="426" r:id="rId47"/>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FF00"/>
    <a:srgbClr val="FFFF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varScale="1">
        <p:scale>
          <a:sx n="90" d="100"/>
          <a:sy n="90" d="100"/>
        </p:scale>
        <p:origin x="102" y="5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488"/>
    </p:cViewPr>
  </p:sorterViewPr>
  <p:notesViewPr>
    <p:cSldViewPr>
      <p:cViewPr varScale="1">
        <p:scale>
          <a:sx n="59" d="100"/>
          <a:sy n="59" d="100"/>
        </p:scale>
        <p:origin x="-117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1326CC8E-A2EC-44C8-B763-69AED00E10E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cs-CZ"/>
          </a:p>
        </p:txBody>
      </p:sp>
      <p:sp>
        <p:nvSpPr>
          <p:cNvPr id="56323" name="Rectangle 3">
            <a:extLst>
              <a:ext uri="{FF2B5EF4-FFF2-40B4-BE49-F238E27FC236}">
                <a16:creationId xmlns:a16="http://schemas.microsoft.com/office/drawing/2014/main" id="{E09599DC-88B1-4865-94E0-DD3F24D0529E}"/>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cs-CZ"/>
          </a:p>
        </p:txBody>
      </p:sp>
      <p:sp>
        <p:nvSpPr>
          <p:cNvPr id="56324" name="Rectangle 4">
            <a:extLst>
              <a:ext uri="{FF2B5EF4-FFF2-40B4-BE49-F238E27FC236}">
                <a16:creationId xmlns:a16="http://schemas.microsoft.com/office/drawing/2014/main" id="{F2045269-CB31-423F-818C-A11FAD52C479}"/>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cs-CZ"/>
          </a:p>
        </p:txBody>
      </p:sp>
      <p:sp>
        <p:nvSpPr>
          <p:cNvPr id="56325" name="Rectangle 5">
            <a:extLst>
              <a:ext uri="{FF2B5EF4-FFF2-40B4-BE49-F238E27FC236}">
                <a16:creationId xmlns:a16="http://schemas.microsoft.com/office/drawing/2014/main" id="{51A489F4-D8ED-4FF1-9083-EEBC40B0BE90}"/>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5EC79EA-56EB-4E50-9804-B01344B996A2}" type="slidenum">
              <a:rPr lang="cs-CZ" altLang="cs-CZ"/>
              <a:pPr/>
              <a:t>‹#›</a:t>
            </a:fld>
            <a:endParaRPr lang="cs-CZ" alt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0642" name="Rectangle 2">
            <a:extLst>
              <a:ext uri="{FF2B5EF4-FFF2-40B4-BE49-F238E27FC236}">
                <a16:creationId xmlns:a16="http://schemas.microsoft.com/office/drawing/2014/main" id="{E7B1FB46-AEA2-448B-A88D-4398CD43068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cs-CZ"/>
          </a:p>
        </p:txBody>
      </p:sp>
      <p:sp>
        <p:nvSpPr>
          <p:cNvPr id="240643" name="Rectangle 3">
            <a:extLst>
              <a:ext uri="{FF2B5EF4-FFF2-40B4-BE49-F238E27FC236}">
                <a16:creationId xmlns:a16="http://schemas.microsoft.com/office/drawing/2014/main" id="{BCF42398-494F-4D73-ACFD-77672A6F72BC}"/>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cs-CZ"/>
          </a:p>
        </p:txBody>
      </p:sp>
      <p:sp>
        <p:nvSpPr>
          <p:cNvPr id="52228" name="Rectangle 4">
            <a:extLst>
              <a:ext uri="{FF2B5EF4-FFF2-40B4-BE49-F238E27FC236}">
                <a16:creationId xmlns:a16="http://schemas.microsoft.com/office/drawing/2014/main" id="{FA8CB9B1-77C7-4089-A0FC-E9F5A70E89E4}"/>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0645" name="Rectangle 5">
            <a:extLst>
              <a:ext uri="{FF2B5EF4-FFF2-40B4-BE49-F238E27FC236}">
                <a16:creationId xmlns:a16="http://schemas.microsoft.com/office/drawing/2014/main" id="{8008E89E-5938-46F2-8E72-ACCD9A8409C2}"/>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240646" name="Rectangle 6">
            <a:extLst>
              <a:ext uri="{FF2B5EF4-FFF2-40B4-BE49-F238E27FC236}">
                <a16:creationId xmlns:a16="http://schemas.microsoft.com/office/drawing/2014/main" id="{67177CCC-2970-4E95-AEF4-6F89BAA8AD7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cs-CZ"/>
          </a:p>
        </p:txBody>
      </p:sp>
      <p:sp>
        <p:nvSpPr>
          <p:cNvPr id="240647" name="Rectangle 7">
            <a:extLst>
              <a:ext uri="{FF2B5EF4-FFF2-40B4-BE49-F238E27FC236}">
                <a16:creationId xmlns:a16="http://schemas.microsoft.com/office/drawing/2014/main" id="{897A84A3-87E7-4C42-9A6A-FA1A55D7D3AA}"/>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EC6352A-B375-4B91-B53E-8C9F46AB9791}" type="slidenum">
              <a:rPr lang="cs-CZ" altLang="cs-CZ"/>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C0B6524D-4913-4F3A-BEA4-614C1496AC8B}"/>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83C988F-D9E0-4757-82F8-F5B1B345CEBD}" type="slidenum">
              <a:rPr lang="cs-CZ" altLang="cs-CZ"/>
              <a:pPr eaLnBrk="1" hangingPunct="1">
                <a:spcBef>
                  <a:spcPct val="0"/>
                </a:spcBef>
              </a:pPr>
              <a:t>19</a:t>
            </a:fld>
            <a:endParaRPr lang="cs-CZ" altLang="cs-CZ"/>
          </a:p>
        </p:txBody>
      </p:sp>
      <p:sp>
        <p:nvSpPr>
          <p:cNvPr id="53251" name="Rectangle 2">
            <a:extLst>
              <a:ext uri="{FF2B5EF4-FFF2-40B4-BE49-F238E27FC236}">
                <a16:creationId xmlns:a16="http://schemas.microsoft.com/office/drawing/2014/main" id="{2425B0D7-24B8-4916-A901-0AEBFAF1B730}"/>
              </a:ext>
            </a:extLst>
          </p:cNvPr>
          <p:cNvSpPr>
            <a:spLocks noRot="1" noChangeArrowheads="1" noTextEdit="1"/>
          </p:cNvSpPr>
          <p:nvPr>
            <p:ph type="sldImg"/>
          </p:nvPr>
        </p:nvSpPr>
        <p:spPr>
          <a:ln/>
        </p:spPr>
      </p:sp>
      <p:sp>
        <p:nvSpPr>
          <p:cNvPr id="53252" name="Rectangle 3">
            <a:extLst>
              <a:ext uri="{FF2B5EF4-FFF2-40B4-BE49-F238E27FC236}">
                <a16:creationId xmlns:a16="http://schemas.microsoft.com/office/drawing/2014/main" id="{1136204F-FD43-4125-ABF4-51D59E8BB911}"/>
              </a:ext>
            </a:extLst>
          </p:cNvPr>
          <p:cNvSpPr>
            <a:spLocks noGrp="1" noChangeArrowheads="1"/>
          </p:cNvSpPr>
          <p:nvPr>
            <p:ph type="body" idx="1"/>
          </p:nvPr>
        </p:nvSpPr>
        <p:spPr>
          <a:xfrm>
            <a:off x="914400" y="4343400"/>
            <a:ext cx="5029200" cy="4114800"/>
          </a:xfrm>
          <a:noFill/>
        </p:spPr>
        <p:txBody>
          <a:bodyPr/>
          <a:lstStyle/>
          <a:p>
            <a:pPr eaLnBrk="1" hangingPunct="1"/>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51837B9C-B3EF-43B1-A668-C1D6E18458E2}"/>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B76DA8C-A9F8-441B-B00C-796D0C18EA8E}" type="slidenum">
              <a:rPr lang="cs-CZ" altLang="cs-CZ"/>
              <a:pPr eaLnBrk="1" hangingPunct="1">
                <a:spcBef>
                  <a:spcPct val="0"/>
                </a:spcBef>
              </a:pPr>
              <a:t>38</a:t>
            </a:fld>
            <a:endParaRPr lang="cs-CZ" altLang="cs-CZ"/>
          </a:p>
        </p:txBody>
      </p:sp>
      <p:sp>
        <p:nvSpPr>
          <p:cNvPr id="54275" name="Rectangle 2">
            <a:extLst>
              <a:ext uri="{FF2B5EF4-FFF2-40B4-BE49-F238E27FC236}">
                <a16:creationId xmlns:a16="http://schemas.microsoft.com/office/drawing/2014/main" id="{FB9D53DF-22C6-4783-816C-B28C55757FE5}"/>
              </a:ext>
            </a:extLst>
          </p:cNvPr>
          <p:cNvSpPr>
            <a:spLocks noRot="1" noChangeArrowheads="1" noTextEdit="1"/>
          </p:cNvSpPr>
          <p:nvPr>
            <p:ph type="sldImg"/>
          </p:nvPr>
        </p:nvSpPr>
        <p:spPr>
          <a:ln/>
        </p:spPr>
      </p:sp>
      <p:sp>
        <p:nvSpPr>
          <p:cNvPr id="54276" name="Rectangle 3">
            <a:extLst>
              <a:ext uri="{FF2B5EF4-FFF2-40B4-BE49-F238E27FC236}">
                <a16:creationId xmlns:a16="http://schemas.microsoft.com/office/drawing/2014/main" id="{8E7A4383-11D0-42EE-B64F-5D31A4C16759}"/>
              </a:ext>
            </a:extLst>
          </p:cNvPr>
          <p:cNvSpPr>
            <a:spLocks noGrp="1" noChangeArrowheads="1"/>
          </p:cNvSpPr>
          <p:nvPr>
            <p:ph type="body" idx="1"/>
          </p:nvPr>
        </p:nvSpPr>
        <p:spPr>
          <a:xfrm>
            <a:off x="914400" y="4343400"/>
            <a:ext cx="5029200" cy="4114800"/>
          </a:xfrm>
          <a:noFill/>
        </p:spPr>
        <p:txBody>
          <a:bodyPr/>
          <a:lstStyle/>
          <a:p>
            <a:pPr eaLnBrk="1" hangingPunct="1"/>
            <a:endParaRPr lang="cs-CZ" alt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6F75169E-95D3-442E-A991-7B883D48E85F}"/>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777ECBC-EB7C-4C6A-8259-3C43898DE84F}" type="slidenum">
              <a:rPr lang="cs-CZ" altLang="cs-CZ"/>
              <a:pPr eaLnBrk="1" hangingPunct="1">
                <a:spcBef>
                  <a:spcPct val="0"/>
                </a:spcBef>
              </a:pPr>
              <a:t>39</a:t>
            </a:fld>
            <a:endParaRPr lang="cs-CZ" altLang="cs-CZ"/>
          </a:p>
        </p:txBody>
      </p:sp>
      <p:sp>
        <p:nvSpPr>
          <p:cNvPr id="55299" name="Rectangle 2">
            <a:extLst>
              <a:ext uri="{FF2B5EF4-FFF2-40B4-BE49-F238E27FC236}">
                <a16:creationId xmlns:a16="http://schemas.microsoft.com/office/drawing/2014/main" id="{80270A46-4567-4337-AD92-AB4CBA3AF762}"/>
              </a:ext>
            </a:extLst>
          </p:cNvPr>
          <p:cNvSpPr>
            <a:spLocks noRot="1" noChangeArrowheads="1" noTextEdit="1"/>
          </p:cNvSpPr>
          <p:nvPr>
            <p:ph type="sldImg"/>
          </p:nvPr>
        </p:nvSpPr>
        <p:spPr>
          <a:ln/>
        </p:spPr>
      </p:sp>
      <p:sp>
        <p:nvSpPr>
          <p:cNvPr id="55300" name="Rectangle 3">
            <a:extLst>
              <a:ext uri="{FF2B5EF4-FFF2-40B4-BE49-F238E27FC236}">
                <a16:creationId xmlns:a16="http://schemas.microsoft.com/office/drawing/2014/main" id="{A866526D-5217-462B-A993-AF03D7FB07E0}"/>
              </a:ext>
            </a:extLst>
          </p:cNvPr>
          <p:cNvSpPr>
            <a:spLocks noGrp="1" noChangeArrowheads="1"/>
          </p:cNvSpPr>
          <p:nvPr>
            <p:ph type="body" idx="1"/>
          </p:nvPr>
        </p:nvSpPr>
        <p:spPr>
          <a:xfrm>
            <a:off x="914400" y="4343400"/>
            <a:ext cx="5029200" cy="4114800"/>
          </a:xfrm>
          <a:noFill/>
        </p:spPr>
        <p:txBody>
          <a:bodyPr/>
          <a:lstStyle/>
          <a:p>
            <a:pPr eaLnBrk="1" hangingPunct="1"/>
            <a:endParaRPr lang="cs-CZ" alt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9F97B16E-EC67-4D58-908D-ADE281AE312D}"/>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3C792AC-DFA3-4F5A-BF47-482DCA47AC79}" type="slidenum">
              <a:rPr lang="cs-CZ" altLang="cs-CZ"/>
              <a:pPr eaLnBrk="1" hangingPunct="1">
                <a:spcBef>
                  <a:spcPct val="0"/>
                </a:spcBef>
              </a:pPr>
              <a:t>40</a:t>
            </a:fld>
            <a:endParaRPr lang="cs-CZ" altLang="cs-CZ"/>
          </a:p>
        </p:txBody>
      </p:sp>
      <p:sp>
        <p:nvSpPr>
          <p:cNvPr id="56323" name="Rectangle 2">
            <a:extLst>
              <a:ext uri="{FF2B5EF4-FFF2-40B4-BE49-F238E27FC236}">
                <a16:creationId xmlns:a16="http://schemas.microsoft.com/office/drawing/2014/main" id="{CDC07566-6AB6-4F7B-B7C9-52C36CA581C9}"/>
              </a:ext>
            </a:extLst>
          </p:cNvPr>
          <p:cNvSpPr>
            <a:spLocks noRot="1" noChangeArrowheads="1" noTextEdit="1"/>
          </p:cNvSpPr>
          <p:nvPr>
            <p:ph type="sldImg"/>
          </p:nvPr>
        </p:nvSpPr>
        <p:spPr>
          <a:ln/>
        </p:spPr>
      </p:sp>
      <p:sp>
        <p:nvSpPr>
          <p:cNvPr id="56324" name="Rectangle 3">
            <a:extLst>
              <a:ext uri="{FF2B5EF4-FFF2-40B4-BE49-F238E27FC236}">
                <a16:creationId xmlns:a16="http://schemas.microsoft.com/office/drawing/2014/main" id="{FEED9AF5-E732-4321-86A3-71F5F1C22BA2}"/>
              </a:ext>
            </a:extLst>
          </p:cNvPr>
          <p:cNvSpPr>
            <a:spLocks noGrp="1" noChangeArrowheads="1"/>
          </p:cNvSpPr>
          <p:nvPr>
            <p:ph type="body" idx="1"/>
          </p:nvPr>
        </p:nvSpPr>
        <p:spPr>
          <a:xfrm>
            <a:off x="914400" y="4343400"/>
            <a:ext cx="5029200" cy="4114800"/>
          </a:xfrm>
          <a:noFill/>
        </p:spPr>
        <p:txBody>
          <a:bodyPr/>
          <a:lstStyle/>
          <a:p>
            <a:pPr eaLnBrk="1" hangingPunct="1"/>
            <a:endParaRPr lang="cs-CZ" alt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63916AF4-EBD4-48C9-82DC-5BBAEB92290E}"/>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6F644B0-1382-41D5-A15C-F0D25C510197}" type="slidenum">
              <a:rPr lang="cs-CZ" altLang="cs-CZ"/>
              <a:pPr eaLnBrk="1" hangingPunct="1">
                <a:spcBef>
                  <a:spcPct val="0"/>
                </a:spcBef>
              </a:pPr>
              <a:t>42</a:t>
            </a:fld>
            <a:endParaRPr lang="cs-CZ" altLang="cs-CZ"/>
          </a:p>
        </p:txBody>
      </p:sp>
      <p:sp>
        <p:nvSpPr>
          <p:cNvPr id="57347" name="Rectangle 2">
            <a:extLst>
              <a:ext uri="{FF2B5EF4-FFF2-40B4-BE49-F238E27FC236}">
                <a16:creationId xmlns:a16="http://schemas.microsoft.com/office/drawing/2014/main" id="{27377DA7-4CD7-4FE6-BD28-F378294545BC}"/>
              </a:ext>
            </a:extLst>
          </p:cNvPr>
          <p:cNvSpPr>
            <a:spLocks noRot="1" noChangeArrowheads="1" noTextEdit="1"/>
          </p:cNvSpPr>
          <p:nvPr>
            <p:ph type="sldImg"/>
          </p:nvPr>
        </p:nvSpPr>
        <p:spPr>
          <a:ln/>
        </p:spPr>
      </p:sp>
      <p:sp>
        <p:nvSpPr>
          <p:cNvPr id="57348" name="Rectangle 3">
            <a:extLst>
              <a:ext uri="{FF2B5EF4-FFF2-40B4-BE49-F238E27FC236}">
                <a16:creationId xmlns:a16="http://schemas.microsoft.com/office/drawing/2014/main" id="{914EE6D1-7D31-4FD8-9776-ED0DC5926EFF}"/>
              </a:ext>
            </a:extLst>
          </p:cNvPr>
          <p:cNvSpPr>
            <a:spLocks noGrp="1" noChangeArrowheads="1"/>
          </p:cNvSpPr>
          <p:nvPr>
            <p:ph type="body" idx="1"/>
          </p:nvPr>
        </p:nvSpPr>
        <p:spPr>
          <a:xfrm>
            <a:off x="914400" y="4343400"/>
            <a:ext cx="5029200" cy="4114800"/>
          </a:xfrm>
          <a:noFill/>
        </p:spPr>
        <p:txBody>
          <a:bodyPr/>
          <a:lstStyle/>
          <a:p>
            <a:pPr eaLnBrk="1" hangingPunct="1"/>
            <a:endParaRPr lang="cs-CZ" alt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6F6577BA-C44B-40F6-A693-73F427D7512E}"/>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E6B72EE-C529-44B9-AAB6-630D0B4A8A52}" type="slidenum">
              <a:rPr lang="cs-CZ" altLang="cs-CZ"/>
              <a:pPr eaLnBrk="1" hangingPunct="1">
                <a:spcBef>
                  <a:spcPct val="0"/>
                </a:spcBef>
              </a:pPr>
              <a:t>45</a:t>
            </a:fld>
            <a:endParaRPr lang="cs-CZ" altLang="cs-CZ"/>
          </a:p>
        </p:txBody>
      </p:sp>
      <p:sp>
        <p:nvSpPr>
          <p:cNvPr id="58371" name="Rectangle 2">
            <a:extLst>
              <a:ext uri="{FF2B5EF4-FFF2-40B4-BE49-F238E27FC236}">
                <a16:creationId xmlns:a16="http://schemas.microsoft.com/office/drawing/2014/main" id="{1E15159E-9E48-428E-BB5D-550BDBFC40D4}"/>
              </a:ext>
            </a:extLst>
          </p:cNvPr>
          <p:cNvSpPr>
            <a:spLocks noRot="1" noChangeArrowheads="1" noTextEdit="1"/>
          </p:cNvSpPr>
          <p:nvPr>
            <p:ph type="sldImg"/>
          </p:nvPr>
        </p:nvSpPr>
        <p:spPr>
          <a:ln/>
        </p:spPr>
      </p:sp>
      <p:sp>
        <p:nvSpPr>
          <p:cNvPr id="58372" name="Rectangle 3">
            <a:extLst>
              <a:ext uri="{FF2B5EF4-FFF2-40B4-BE49-F238E27FC236}">
                <a16:creationId xmlns:a16="http://schemas.microsoft.com/office/drawing/2014/main" id="{C75C3DD6-77DE-4480-B9C1-0F39A4125E7E}"/>
              </a:ext>
            </a:extLst>
          </p:cNvPr>
          <p:cNvSpPr>
            <a:spLocks noGrp="1" noChangeArrowheads="1"/>
          </p:cNvSpPr>
          <p:nvPr>
            <p:ph type="body" idx="1"/>
          </p:nvPr>
        </p:nvSpPr>
        <p:spPr>
          <a:xfrm>
            <a:off x="914400" y="4343400"/>
            <a:ext cx="5029200" cy="4114800"/>
          </a:xfrm>
          <a:noFill/>
        </p:spPr>
        <p:txBody>
          <a:bodyPr/>
          <a:lstStyle/>
          <a:p>
            <a:pPr eaLnBrk="1" hangingPunct="1"/>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2E2751D-9FD6-4469-8150-6B8943FFC30A}"/>
              </a:ext>
            </a:extLst>
          </p:cNvPr>
          <p:cNvGrpSpPr>
            <a:grpSpLocks/>
          </p:cNvGrpSpPr>
          <p:nvPr/>
        </p:nvGrpSpPr>
        <p:grpSpPr bwMode="auto">
          <a:xfrm>
            <a:off x="0" y="914400"/>
            <a:ext cx="8686800" cy="2514600"/>
            <a:chOff x="0" y="576"/>
            <a:chExt cx="5472" cy="1584"/>
          </a:xfrm>
        </p:grpSpPr>
        <p:sp>
          <p:nvSpPr>
            <p:cNvPr id="5" name="Oval 7">
              <a:extLst>
                <a:ext uri="{FF2B5EF4-FFF2-40B4-BE49-F238E27FC236}">
                  <a16:creationId xmlns:a16="http://schemas.microsoft.com/office/drawing/2014/main" id="{7E896FBC-7F7A-4413-B1AB-D4EFAB1D6326}"/>
                </a:ext>
              </a:extLst>
            </p:cNvPr>
            <p:cNvSpPr>
              <a:spLocks noChangeArrowheads="1"/>
            </p:cNvSpPr>
            <p:nvPr/>
          </p:nvSpPr>
          <p:spPr bwMode="auto">
            <a:xfrm>
              <a:off x="144" y="576"/>
              <a:ext cx="1584" cy="1584"/>
            </a:xfrm>
            <a:prstGeom prst="ellipse">
              <a:avLst/>
            </a:prstGeom>
            <a:noFill/>
            <a:ln w="127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sk-SK" altLang="cs-CZ"/>
            </a:p>
          </p:txBody>
        </p:sp>
        <p:sp>
          <p:nvSpPr>
            <p:cNvPr id="6" name="Rectangle 8">
              <a:extLst>
                <a:ext uri="{FF2B5EF4-FFF2-40B4-BE49-F238E27FC236}">
                  <a16:creationId xmlns:a16="http://schemas.microsoft.com/office/drawing/2014/main" id="{A3499DF1-6354-44B7-8EED-2C88434E1E66}"/>
                </a:ext>
              </a:extLst>
            </p:cNvPr>
            <p:cNvSpPr>
              <a:spLocks noChangeArrowheads="1"/>
            </p:cNvSpPr>
            <p:nvPr/>
          </p:nvSpPr>
          <p:spPr bwMode="hidden">
            <a:xfrm>
              <a:off x="0" y="1056"/>
              <a:ext cx="2976" cy="7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sk-SK" altLang="cs-CZ" sz="2400">
                <a:latin typeface="Times New Roman" pitchFamily="18" charset="0"/>
              </a:endParaRPr>
            </a:p>
          </p:txBody>
        </p:sp>
        <p:sp>
          <p:nvSpPr>
            <p:cNvPr id="7" name="Rectangle 9">
              <a:extLst>
                <a:ext uri="{FF2B5EF4-FFF2-40B4-BE49-F238E27FC236}">
                  <a16:creationId xmlns:a16="http://schemas.microsoft.com/office/drawing/2014/main" id="{5FE45F8B-E40C-4548-A4B5-4CE750712533}"/>
                </a:ext>
              </a:extLst>
            </p:cNvPr>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sk-SK" altLang="cs-CZ" sz="2400">
                <a:latin typeface="Times New Roman" pitchFamily="18" charset="0"/>
              </a:endParaRPr>
            </a:p>
          </p:txBody>
        </p:sp>
        <p:sp>
          <p:nvSpPr>
            <p:cNvPr id="8" name="Freeform 10">
              <a:extLst>
                <a:ext uri="{FF2B5EF4-FFF2-40B4-BE49-F238E27FC236}">
                  <a16:creationId xmlns:a16="http://schemas.microsoft.com/office/drawing/2014/main" id="{26B106BD-E3C7-4EFA-AE5F-6F0C58C0FED0}"/>
                </a:ext>
              </a:extLst>
            </p:cNvPr>
            <p:cNvSpPr>
              <a:spLocks noChangeArrowheads="1"/>
            </p:cNvSpPr>
            <p:nvPr/>
          </p:nvSpPr>
          <p:spPr bwMode="auto">
            <a:xfrm>
              <a:off x="384" y="960"/>
              <a:ext cx="144" cy="913"/>
            </a:xfrm>
            <a:custGeom>
              <a:avLst/>
              <a:gdLst>
                <a:gd name="T0" fmla="*/ 0 w 1000"/>
                <a:gd name="T1" fmla="*/ 635 h 1000"/>
                <a:gd name="T2" fmla="*/ 0 w 1000"/>
                <a:gd name="T3" fmla="*/ 635 h 1000"/>
                <a:gd name="T4" fmla="*/ 0 w 1000"/>
                <a:gd name="T5" fmla="*/ 0 h 1000"/>
                <a:gd name="T6" fmla="*/ 0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9" name="Freeform 11">
              <a:extLst>
                <a:ext uri="{FF2B5EF4-FFF2-40B4-BE49-F238E27FC236}">
                  <a16:creationId xmlns:a16="http://schemas.microsoft.com/office/drawing/2014/main" id="{76513370-01C2-404D-97FA-6B9B585178F4}"/>
                </a:ext>
              </a:extLst>
            </p:cNvPr>
            <p:cNvSpPr>
              <a:spLocks noChangeArrowheads="1"/>
            </p:cNvSpPr>
            <p:nvPr/>
          </p:nvSpPr>
          <p:spPr bwMode="auto">
            <a:xfrm>
              <a:off x="4944" y="762"/>
              <a:ext cx="165" cy="864"/>
            </a:xfrm>
            <a:custGeom>
              <a:avLst/>
              <a:gdLst>
                <a:gd name="T0" fmla="*/ 0 w 1000"/>
                <a:gd name="T1" fmla="*/ 0 h 1000"/>
                <a:gd name="T2" fmla="*/ 0 w 1000"/>
                <a:gd name="T3" fmla="*/ 0 h 1000"/>
                <a:gd name="T4" fmla="*/ 0 w 1000"/>
                <a:gd name="T5" fmla="*/ 481 h 1000"/>
                <a:gd name="T6" fmla="*/ 0 w 1000"/>
                <a:gd name="T7" fmla="*/ 481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grpSp>
      <p:sp>
        <p:nvSpPr>
          <p:cNvPr id="111618"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pPr lvl="0"/>
            <a:r>
              <a:rPr lang="cs-CZ" noProof="0"/>
              <a:t>Klepnutím lze upravit styl předlohy podnadpisů.</a:t>
            </a:r>
          </a:p>
        </p:txBody>
      </p:sp>
      <p:sp>
        <p:nvSpPr>
          <p:cNvPr id="111628" name="Rectangle 12"/>
          <p:cNvSpPr>
            <a:spLocks noGrp="1" noChangeArrowheads="1"/>
          </p:cNvSpPr>
          <p:nvPr>
            <p:ph type="ctrTitle"/>
          </p:nvPr>
        </p:nvSpPr>
        <p:spPr>
          <a:xfrm>
            <a:off x="838200" y="1443038"/>
            <a:ext cx="7086600" cy="1600200"/>
          </a:xfrm>
        </p:spPr>
        <p:txBody>
          <a:bodyPr anchor="ctr"/>
          <a:lstStyle>
            <a:lvl1pPr>
              <a:defRPr/>
            </a:lvl1pPr>
          </a:lstStyle>
          <a:p>
            <a:pPr lvl="0"/>
            <a:r>
              <a:rPr lang="cs-CZ" noProof="0"/>
              <a:t>Klepnutím lze upravit styl předlohy nadpisů.</a:t>
            </a:r>
          </a:p>
        </p:txBody>
      </p:sp>
      <p:sp>
        <p:nvSpPr>
          <p:cNvPr id="10" name="Rectangle 3">
            <a:extLst>
              <a:ext uri="{FF2B5EF4-FFF2-40B4-BE49-F238E27FC236}">
                <a16:creationId xmlns:a16="http://schemas.microsoft.com/office/drawing/2014/main" id="{1523BEB2-E69F-445D-83A6-1BB42F07D49B}"/>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cs-CZ"/>
          </a:p>
        </p:txBody>
      </p:sp>
      <p:sp>
        <p:nvSpPr>
          <p:cNvPr id="11" name="Rectangle 4">
            <a:extLst>
              <a:ext uri="{FF2B5EF4-FFF2-40B4-BE49-F238E27FC236}">
                <a16:creationId xmlns:a16="http://schemas.microsoft.com/office/drawing/2014/main" id="{347F3170-7000-4EE8-A99F-5561413CC89C}"/>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cs-CZ"/>
          </a:p>
        </p:txBody>
      </p:sp>
      <p:sp>
        <p:nvSpPr>
          <p:cNvPr id="12" name="Rectangle 5">
            <a:extLst>
              <a:ext uri="{FF2B5EF4-FFF2-40B4-BE49-F238E27FC236}">
                <a16:creationId xmlns:a16="http://schemas.microsoft.com/office/drawing/2014/main" id="{F1B013BD-EB6B-4D3D-AD83-B40346E9E6AC}"/>
              </a:ext>
            </a:extLst>
          </p:cNvPr>
          <p:cNvSpPr>
            <a:spLocks noGrp="1" noChangeArrowheads="1"/>
          </p:cNvSpPr>
          <p:nvPr>
            <p:ph type="sldNum" sz="quarter" idx="12"/>
          </p:nvPr>
        </p:nvSpPr>
        <p:spPr>
          <a:xfrm>
            <a:off x="6553200" y="6248400"/>
            <a:ext cx="1905000" cy="457200"/>
          </a:xfrm>
        </p:spPr>
        <p:txBody>
          <a:bodyPr/>
          <a:lstStyle>
            <a:lvl1pPr>
              <a:defRPr/>
            </a:lvl1pPr>
          </a:lstStyle>
          <a:p>
            <a:fld id="{365005D6-7D60-48C7-B984-E56564533BF4}" type="slidenum">
              <a:rPr lang="cs-CZ" altLang="cs-CZ"/>
              <a:pPr/>
              <a:t>‹#›</a:t>
            </a:fld>
            <a:endParaRPr lang="cs-CZ" altLang="cs-CZ"/>
          </a:p>
        </p:txBody>
      </p:sp>
    </p:spTree>
    <p:extLst>
      <p:ext uri="{BB962C8B-B14F-4D97-AF65-F5344CB8AC3E}">
        <p14:creationId xmlns:p14="http://schemas.microsoft.com/office/powerpoint/2010/main" val="336066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a:extLst>
              <a:ext uri="{FF2B5EF4-FFF2-40B4-BE49-F238E27FC236}">
                <a16:creationId xmlns:a16="http://schemas.microsoft.com/office/drawing/2014/main" id="{14CE0FA2-1232-4AC9-9C7A-17170988F799}"/>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7">
            <a:extLst>
              <a:ext uri="{FF2B5EF4-FFF2-40B4-BE49-F238E27FC236}">
                <a16:creationId xmlns:a16="http://schemas.microsoft.com/office/drawing/2014/main" id="{87DA98D7-294A-4FB8-B9E1-4E840651F96A}"/>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8">
            <a:extLst>
              <a:ext uri="{FF2B5EF4-FFF2-40B4-BE49-F238E27FC236}">
                <a16:creationId xmlns:a16="http://schemas.microsoft.com/office/drawing/2014/main" id="{C31508A5-960F-457D-8CD7-6CF16EDDF058}"/>
              </a:ext>
            </a:extLst>
          </p:cNvPr>
          <p:cNvSpPr>
            <a:spLocks noGrp="1" noChangeArrowheads="1"/>
          </p:cNvSpPr>
          <p:nvPr>
            <p:ph type="sldNum" sz="quarter" idx="12"/>
          </p:nvPr>
        </p:nvSpPr>
        <p:spPr>
          <a:ln/>
        </p:spPr>
        <p:txBody>
          <a:bodyPr/>
          <a:lstStyle>
            <a:lvl1pPr>
              <a:defRPr/>
            </a:lvl1pPr>
          </a:lstStyle>
          <a:p>
            <a:fld id="{5ED083F4-3B0B-405D-8A9B-034EFD004A74}" type="slidenum">
              <a:rPr lang="cs-CZ" altLang="cs-CZ"/>
              <a:pPr/>
              <a:t>‹#›</a:t>
            </a:fld>
            <a:endParaRPr lang="cs-CZ" altLang="cs-CZ"/>
          </a:p>
        </p:txBody>
      </p:sp>
    </p:spTree>
    <p:extLst>
      <p:ext uri="{BB962C8B-B14F-4D97-AF65-F5344CB8AC3E}">
        <p14:creationId xmlns:p14="http://schemas.microsoft.com/office/powerpoint/2010/main" val="2904494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91313" y="96838"/>
            <a:ext cx="1919287" cy="5999162"/>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931863" y="96838"/>
            <a:ext cx="5607050" cy="5999162"/>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a:extLst>
              <a:ext uri="{FF2B5EF4-FFF2-40B4-BE49-F238E27FC236}">
                <a16:creationId xmlns:a16="http://schemas.microsoft.com/office/drawing/2014/main" id="{12F8C434-760E-4533-937F-79D326858E57}"/>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7">
            <a:extLst>
              <a:ext uri="{FF2B5EF4-FFF2-40B4-BE49-F238E27FC236}">
                <a16:creationId xmlns:a16="http://schemas.microsoft.com/office/drawing/2014/main" id="{F07CE817-7C4A-4C73-9FDE-07ADD9E1406C}"/>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8">
            <a:extLst>
              <a:ext uri="{FF2B5EF4-FFF2-40B4-BE49-F238E27FC236}">
                <a16:creationId xmlns:a16="http://schemas.microsoft.com/office/drawing/2014/main" id="{F3471B72-F8FD-4BB1-9773-4950E96718F3}"/>
              </a:ext>
            </a:extLst>
          </p:cNvPr>
          <p:cNvSpPr>
            <a:spLocks noGrp="1" noChangeArrowheads="1"/>
          </p:cNvSpPr>
          <p:nvPr>
            <p:ph type="sldNum" sz="quarter" idx="12"/>
          </p:nvPr>
        </p:nvSpPr>
        <p:spPr>
          <a:ln/>
        </p:spPr>
        <p:txBody>
          <a:bodyPr/>
          <a:lstStyle>
            <a:lvl1pPr>
              <a:defRPr/>
            </a:lvl1pPr>
          </a:lstStyle>
          <a:p>
            <a:fld id="{24B24494-6E5A-4F7C-BD6F-B49D02D8EEBA}" type="slidenum">
              <a:rPr lang="cs-CZ" altLang="cs-CZ"/>
              <a:pPr/>
              <a:t>‹#›</a:t>
            </a:fld>
            <a:endParaRPr lang="cs-CZ" altLang="cs-CZ"/>
          </a:p>
        </p:txBody>
      </p:sp>
    </p:spTree>
    <p:extLst>
      <p:ext uri="{BB962C8B-B14F-4D97-AF65-F5344CB8AC3E}">
        <p14:creationId xmlns:p14="http://schemas.microsoft.com/office/powerpoint/2010/main" val="1316297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931863" y="96838"/>
            <a:ext cx="7158037" cy="1412875"/>
          </a:xfrm>
        </p:spPr>
        <p:txBody>
          <a:bodyPr/>
          <a:lstStyle/>
          <a:p>
            <a:r>
              <a:rPr lang="cs-CZ"/>
              <a:t>Kliknutím lze upravit styl.</a:t>
            </a:r>
          </a:p>
        </p:txBody>
      </p:sp>
      <p:sp>
        <p:nvSpPr>
          <p:cNvPr id="3" name="Zástupný symbol pro tabulku 2"/>
          <p:cNvSpPr>
            <a:spLocks noGrp="1"/>
          </p:cNvSpPr>
          <p:nvPr>
            <p:ph type="tbl" idx="1"/>
          </p:nvPr>
        </p:nvSpPr>
        <p:spPr>
          <a:xfrm>
            <a:off x="949325" y="1981200"/>
            <a:ext cx="7661275" cy="4114800"/>
          </a:xfrm>
        </p:spPr>
        <p:txBody>
          <a:bodyPr/>
          <a:lstStyle/>
          <a:p>
            <a:pPr lvl="0"/>
            <a:endParaRPr lang="cs-CZ" noProof="0"/>
          </a:p>
        </p:txBody>
      </p:sp>
      <p:sp>
        <p:nvSpPr>
          <p:cNvPr id="4" name="Rectangle 6">
            <a:extLst>
              <a:ext uri="{FF2B5EF4-FFF2-40B4-BE49-F238E27FC236}">
                <a16:creationId xmlns:a16="http://schemas.microsoft.com/office/drawing/2014/main" id="{979F3761-F9CD-4A91-A78E-D44224605B91}"/>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7">
            <a:extLst>
              <a:ext uri="{FF2B5EF4-FFF2-40B4-BE49-F238E27FC236}">
                <a16:creationId xmlns:a16="http://schemas.microsoft.com/office/drawing/2014/main" id="{D018E6B6-AC90-4C87-918E-5FF028FD94E9}"/>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8">
            <a:extLst>
              <a:ext uri="{FF2B5EF4-FFF2-40B4-BE49-F238E27FC236}">
                <a16:creationId xmlns:a16="http://schemas.microsoft.com/office/drawing/2014/main" id="{256919C6-5CBD-473E-BCE2-3407BA35AD8B}"/>
              </a:ext>
            </a:extLst>
          </p:cNvPr>
          <p:cNvSpPr>
            <a:spLocks noGrp="1" noChangeArrowheads="1"/>
          </p:cNvSpPr>
          <p:nvPr>
            <p:ph type="sldNum" sz="quarter" idx="12"/>
          </p:nvPr>
        </p:nvSpPr>
        <p:spPr>
          <a:ln/>
        </p:spPr>
        <p:txBody>
          <a:bodyPr/>
          <a:lstStyle>
            <a:lvl1pPr>
              <a:defRPr/>
            </a:lvl1pPr>
          </a:lstStyle>
          <a:p>
            <a:fld id="{51E6FFD1-372E-46F9-BB41-1442EAE5994E}" type="slidenum">
              <a:rPr lang="cs-CZ" altLang="cs-CZ"/>
              <a:pPr/>
              <a:t>‹#›</a:t>
            </a:fld>
            <a:endParaRPr lang="cs-CZ" altLang="cs-CZ"/>
          </a:p>
        </p:txBody>
      </p:sp>
    </p:spTree>
    <p:extLst>
      <p:ext uri="{BB962C8B-B14F-4D97-AF65-F5344CB8AC3E}">
        <p14:creationId xmlns:p14="http://schemas.microsoft.com/office/powerpoint/2010/main" val="2699652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Nadpis a graf">
    <p:spTree>
      <p:nvGrpSpPr>
        <p:cNvPr id="1" name=""/>
        <p:cNvGrpSpPr/>
        <p:nvPr/>
      </p:nvGrpSpPr>
      <p:grpSpPr>
        <a:xfrm>
          <a:off x="0" y="0"/>
          <a:ext cx="0" cy="0"/>
          <a:chOff x="0" y="0"/>
          <a:chExt cx="0" cy="0"/>
        </a:xfrm>
      </p:grpSpPr>
      <p:sp>
        <p:nvSpPr>
          <p:cNvPr id="2" name="Nadpis 1"/>
          <p:cNvSpPr>
            <a:spLocks noGrp="1"/>
          </p:cNvSpPr>
          <p:nvPr>
            <p:ph type="title"/>
          </p:nvPr>
        </p:nvSpPr>
        <p:spPr>
          <a:xfrm>
            <a:off x="931863" y="96838"/>
            <a:ext cx="7158037" cy="1412875"/>
          </a:xfrm>
        </p:spPr>
        <p:txBody>
          <a:bodyPr/>
          <a:lstStyle/>
          <a:p>
            <a:r>
              <a:rPr lang="cs-CZ"/>
              <a:t>Kliknutím lze upravit styl.</a:t>
            </a:r>
          </a:p>
        </p:txBody>
      </p:sp>
      <p:sp>
        <p:nvSpPr>
          <p:cNvPr id="3" name="Zástupný symbol pro graf 2"/>
          <p:cNvSpPr>
            <a:spLocks noGrp="1"/>
          </p:cNvSpPr>
          <p:nvPr>
            <p:ph type="chart" idx="1"/>
          </p:nvPr>
        </p:nvSpPr>
        <p:spPr>
          <a:xfrm>
            <a:off x="949325" y="1981200"/>
            <a:ext cx="7661275" cy="4114800"/>
          </a:xfrm>
        </p:spPr>
        <p:txBody>
          <a:bodyPr/>
          <a:lstStyle/>
          <a:p>
            <a:pPr lvl="0"/>
            <a:endParaRPr lang="cs-CZ" noProof="0"/>
          </a:p>
        </p:txBody>
      </p:sp>
      <p:sp>
        <p:nvSpPr>
          <p:cNvPr id="4" name="Rectangle 6">
            <a:extLst>
              <a:ext uri="{FF2B5EF4-FFF2-40B4-BE49-F238E27FC236}">
                <a16:creationId xmlns:a16="http://schemas.microsoft.com/office/drawing/2014/main" id="{817A747A-827E-46FA-B6FE-38703928771E}"/>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7">
            <a:extLst>
              <a:ext uri="{FF2B5EF4-FFF2-40B4-BE49-F238E27FC236}">
                <a16:creationId xmlns:a16="http://schemas.microsoft.com/office/drawing/2014/main" id="{A7F6A1B4-72CD-4E41-898B-0ACF2B5BB82A}"/>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8">
            <a:extLst>
              <a:ext uri="{FF2B5EF4-FFF2-40B4-BE49-F238E27FC236}">
                <a16:creationId xmlns:a16="http://schemas.microsoft.com/office/drawing/2014/main" id="{018F3FC8-F45A-485E-B779-4A9F850DD645}"/>
              </a:ext>
            </a:extLst>
          </p:cNvPr>
          <p:cNvSpPr>
            <a:spLocks noGrp="1" noChangeArrowheads="1"/>
          </p:cNvSpPr>
          <p:nvPr>
            <p:ph type="sldNum" sz="quarter" idx="12"/>
          </p:nvPr>
        </p:nvSpPr>
        <p:spPr>
          <a:ln/>
        </p:spPr>
        <p:txBody>
          <a:bodyPr/>
          <a:lstStyle>
            <a:lvl1pPr>
              <a:defRPr/>
            </a:lvl1pPr>
          </a:lstStyle>
          <a:p>
            <a:fld id="{177E1EE3-ED7F-4037-AA9C-38C8DDC9E123}" type="slidenum">
              <a:rPr lang="cs-CZ" altLang="cs-CZ"/>
              <a:pPr/>
              <a:t>‹#›</a:t>
            </a:fld>
            <a:endParaRPr lang="cs-CZ" altLang="cs-CZ"/>
          </a:p>
        </p:txBody>
      </p:sp>
    </p:spTree>
    <p:extLst>
      <p:ext uri="{BB962C8B-B14F-4D97-AF65-F5344CB8AC3E}">
        <p14:creationId xmlns:p14="http://schemas.microsoft.com/office/powerpoint/2010/main" val="2679871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931863" y="96838"/>
            <a:ext cx="7158037" cy="1412875"/>
          </a:xfrm>
        </p:spPr>
        <p:txBody>
          <a:bodyPr/>
          <a:lstStyle/>
          <a:p>
            <a:r>
              <a:rPr lang="cs-CZ"/>
              <a:t>Kliknutím lze upravit styl.</a:t>
            </a:r>
          </a:p>
        </p:txBody>
      </p:sp>
      <p:sp>
        <p:nvSpPr>
          <p:cNvPr id="3" name="Zástupný symbol pro text 2"/>
          <p:cNvSpPr>
            <a:spLocks noGrp="1"/>
          </p:cNvSpPr>
          <p:nvPr>
            <p:ph type="body" sz="half" idx="1"/>
          </p:nvPr>
        </p:nvSpPr>
        <p:spPr>
          <a:xfrm>
            <a:off x="949325" y="1981200"/>
            <a:ext cx="3754438"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4856163" y="1981200"/>
            <a:ext cx="3754437" cy="19812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4856163" y="4114800"/>
            <a:ext cx="3754437" cy="19812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6">
            <a:extLst>
              <a:ext uri="{FF2B5EF4-FFF2-40B4-BE49-F238E27FC236}">
                <a16:creationId xmlns:a16="http://schemas.microsoft.com/office/drawing/2014/main" id="{4AF4FA96-DC1C-4BC2-B04F-F027FBCB8EA3}"/>
              </a:ext>
            </a:extLst>
          </p:cNvPr>
          <p:cNvSpPr>
            <a:spLocks noGrp="1" noChangeArrowheads="1"/>
          </p:cNvSpPr>
          <p:nvPr>
            <p:ph type="dt" sz="half" idx="10"/>
          </p:nvPr>
        </p:nvSpPr>
        <p:spPr>
          <a:ln/>
        </p:spPr>
        <p:txBody>
          <a:bodyPr/>
          <a:lstStyle>
            <a:lvl1pPr>
              <a:defRPr/>
            </a:lvl1pPr>
          </a:lstStyle>
          <a:p>
            <a:pPr>
              <a:defRPr/>
            </a:pPr>
            <a:endParaRPr lang="cs-CZ"/>
          </a:p>
        </p:txBody>
      </p:sp>
      <p:sp>
        <p:nvSpPr>
          <p:cNvPr id="7" name="Rectangle 7">
            <a:extLst>
              <a:ext uri="{FF2B5EF4-FFF2-40B4-BE49-F238E27FC236}">
                <a16:creationId xmlns:a16="http://schemas.microsoft.com/office/drawing/2014/main" id="{23C85CB0-275B-4F72-A83E-D1B1D9D0A3E3}"/>
              </a:ext>
            </a:extLst>
          </p:cNvPr>
          <p:cNvSpPr>
            <a:spLocks noGrp="1" noChangeArrowheads="1"/>
          </p:cNvSpPr>
          <p:nvPr>
            <p:ph type="ftr" sz="quarter" idx="11"/>
          </p:nvPr>
        </p:nvSpPr>
        <p:spPr>
          <a:ln/>
        </p:spPr>
        <p:txBody>
          <a:bodyPr/>
          <a:lstStyle>
            <a:lvl1pPr>
              <a:defRPr/>
            </a:lvl1pPr>
          </a:lstStyle>
          <a:p>
            <a:pPr>
              <a:defRPr/>
            </a:pPr>
            <a:endParaRPr lang="cs-CZ"/>
          </a:p>
        </p:txBody>
      </p:sp>
      <p:sp>
        <p:nvSpPr>
          <p:cNvPr id="8" name="Rectangle 8">
            <a:extLst>
              <a:ext uri="{FF2B5EF4-FFF2-40B4-BE49-F238E27FC236}">
                <a16:creationId xmlns:a16="http://schemas.microsoft.com/office/drawing/2014/main" id="{4A5914BB-0F51-4068-A9A5-C52214AF5601}"/>
              </a:ext>
            </a:extLst>
          </p:cNvPr>
          <p:cNvSpPr>
            <a:spLocks noGrp="1" noChangeArrowheads="1"/>
          </p:cNvSpPr>
          <p:nvPr>
            <p:ph type="sldNum" sz="quarter" idx="12"/>
          </p:nvPr>
        </p:nvSpPr>
        <p:spPr>
          <a:ln/>
        </p:spPr>
        <p:txBody>
          <a:bodyPr/>
          <a:lstStyle>
            <a:lvl1pPr>
              <a:defRPr/>
            </a:lvl1pPr>
          </a:lstStyle>
          <a:p>
            <a:fld id="{3E427200-AA9D-4B77-A8E0-47F3E609FE83}" type="slidenum">
              <a:rPr lang="cs-CZ" altLang="cs-CZ"/>
              <a:pPr/>
              <a:t>‹#›</a:t>
            </a:fld>
            <a:endParaRPr lang="cs-CZ" altLang="cs-CZ"/>
          </a:p>
        </p:txBody>
      </p:sp>
    </p:spTree>
    <p:extLst>
      <p:ext uri="{BB962C8B-B14F-4D97-AF65-F5344CB8AC3E}">
        <p14:creationId xmlns:p14="http://schemas.microsoft.com/office/powerpoint/2010/main" val="3406318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Nadpis, text a graf">
    <p:spTree>
      <p:nvGrpSpPr>
        <p:cNvPr id="1" name=""/>
        <p:cNvGrpSpPr/>
        <p:nvPr/>
      </p:nvGrpSpPr>
      <p:grpSpPr>
        <a:xfrm>
          <a:off x="0" y="0"/>
          <a:ext cx="0" cy="0"/>
          <a:chOff x="0" y="0"/>
          <a:chExt cx="0" cy="0"/>
        </a:xfrm>
      </p:grpSpPr>
      <p:sp>
        <p:nvSpPr>
          <p:cNvPr id="2" name="Nadpis 1"/>
          <p:cNvSpPr>
            <a:spLocks noGrp="1"/>
          </p:cNvSpPr>
          <p:nvPr>
            <p:ph type="title"/>
          </p:nvPr>
        </p:nvSpPr>
        <p:spPr>
          <a:xfrm>
            <a:off x="931863" y="96838"/>
            <a:ext cx="7158037" cy="1412875"/>
          </a:xfrm>
        </p:spPr>
        <p:txBody>
          <a:bodyPr/>
          <a:lstStyle/>
          <a:p>
            <a:r>
              <a:rPr lang="cs-CZ"/>
              <a:t>Kliknutím lze upravit styl.</a:t>
            </a:r>
          </a:p>
        </p:txBody>
      </p:sp>
      <p:sp>
        <p:nvSpPr>
          <p:cNvPr id="3" name="Zástupný symbol pro text 2"/>
          <p:cNvSpPr>
            <a:spLocks noGrp="1"/>
          </p:cNvSpPr>
          <p:nvPr>
            <p:ph type="body" sz="half" idx="1"/>
          </p:nvPr>
        </p:nvSpPr>
        <p:spPr>
          <a:xfrm>
            <a:off x="949325" y="1981200"/>
            <a:ext cx="3754438"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graf 3"/>
          <p:cNvSpPr>
            <a:spLocks noGrp="1"/>
          </p:cNvSpPr>
          <p:nvPr>
            <p:ph type="chart" sz="half" idx="2"/>
          </p:nvPr>
        </p:nvSpPr>
        <p:spPr>
          <a:xfrm>
            <a:off x="4856163" y="1981200"/>
            <a:ext cx="3754437" cy="4114800"/>
          </a:xfrm>
        </p:spPr>
        <p:txBody>
          <a:bodyPr/>
          <a:lstStyle/>
          <a:p>
            <a:pPr lvl="0"/>
            <a:endParaRPr lang="cs-CZ" noProof="0"/>
          </a:p>
        </p:txBody>
      </p:sp>
      <p:sp>
        <p:nvSpPr>
          <p:cNvPr id="5" name="Rectangle 6">
            <a:extLst>
              <a:ext uri="{FF2B5EF4-FFF2-40B4-BE49-F238E27FC236}">
                <a16:creationId xmlns:a16="http://schemas.microsoft.com/office/drawing/2014/main" id="{C37009E9-6566-4D0D-BD99-DB6E19D7F222}"/>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7">
            <a:extLst>
              <a:ext uri="{FF2B5EF4-FFF2-40B4-BE49-F238E27FC236}">
                <a16:creationId xmlns:a16="http://schemas.microsoft.com/office/drawing/2014/main" id="{CCFA0EA1-4A30-404A-A3B2-EF72EC78978E}"/>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8">
            <a:extLst>
              <a:ext uri="{FF2B5EF4-FFF2-40B4-BE49-F238E27FC236}">
                <a16:creationId xmlns:a16="http://schemas.microsoft.com/office/drawing/2014/main" id="{78D23BFD-F724-4C10-994A-28B3C71E11FE}"/>
              </a:ext>
            </a:extLst>
          </p:cNvPr>
          <p:cNvSpPr>
            <a:spLocks noGrp="1" noChangeArrowheads="1"/>
          </p:cNvSpPr>
          <p:nvPr>
            <p:ph type="sldNum" sz="quarter" idx="12"/>
          </p:nvPr>
        </p:nvSpPr>
        <p:spPr>
          <a:ln/>
        </p:spPr>
        <p:txBody>
          <a:bodyPr/>
          <a:lstStyle>
            <a:lvl1pPr>
              <a:defRPr/>
            </a:lvl1pPr>
          </a:lstStyle>
          <a:p>
            <a:fld id="{2FCC1790-ED88-43BF-8AB7-708C6EB7BE72}" type="slidenum">
              <a:rPr lang="cs-CZ" altLang="cs-CZ"/>
              <a:pPr/>
              <a:t>‹#›</a:t>
            </a:fld>
            <a:endParaRPr lang="cs-CZ" altLang="cs-CZ"/>
          </a:p>
        </p:txBody>
      </p:sp>
    </p:spTree>
    <p:extLst>
      <p:ext uri="{BB962C8B-B14F-4D97-AF65-F5344CB8AC3E}">
        <p14:creationId xmlns:p14="http://schemas.microsoft.com/office/powerpoint/2010/main" val="4164815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931863" y="96838"/>
            <a:ext cx="7158037" cy="1412875"/>
          </a:xfrm>
        </p:spPr>
        <p:txBody>
          <a:bodyPr/>
          <a:lstStyle/>
          <a:p>
            <a:r>
              <a:rPr lang="cs-CZ"/>
              <a:t>Kliknutím lze upravit styl.</a:t>
            </a:r>
          </a:p>
        </p:txBody>
      </p:sp>
      <p:sp>
        <p:nvSpPr>
          <p:cNvPr id="3" name="Zástupný symbol pro text 2"/>
          <p:cNvSpPr>
            <a:spLocks noGrp="1"/>
          </p:cNvSpPr>
          <p:nvPr>
            <p:ph type="body" sz="half" idx="1"/>
          </p:nvPr>
        </p:nvSpPr>
        <p:spPr>
          <a:xfrm>
            <a:off x="949325" y="1981200"/>
            <a:ext cx="3754438"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856163" y="1981200"/>
            <a:ext cx="3754437" cy="4114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6">
            <a:extLst>
              <a:ext uri="{FF2B5EF4-FFF2-40B4-BE49-F238E27FC236}">
                <a16:creationId xmlns:a16="http://schemas.microsoft.com/office/drawing/2014/main" id="{46687ABB-7B09-4738-8D16-85E45CB07271}"/>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7">
            <a:extLst>
              <a:ext uri="{FF2B5EF4-FFF2-40B4-BE49-F238E27FC236}">
                <a16:creationId xmlns:a16="http://schemas.microsoft.com/office/drawing/2014/main" id="{16E54B69-80AF-4065-91BB-040D670D1F29}"/>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8">
            <a:extLst>
              <a:ext uri="{FF2B5EF4-FFF2-40B4-BE49-F238E27FC236}">
                <a16:creationId xmlns:a16="http://schemas.microsoft.com/office/drawing/2014/main" id="{0912260A-A9A3-4210-AF3C-47E7FE72C644}"/>
              </a:ext>
            </a:extLst>
          </p:cNvPr>
          <p:cNvSpPr>
            <a:spLocks noGrp="1" noChangeArrowheads="1"/>
          </p:cNvSpPr>
          <p:nvPr>
            <p:ph type="sldNum" sz="quarter" idx="12"/>
          </p:nvPr>
        </p:nvSpPr>
        <p:spPr>
          <a:ln/>
        </p:spPr>
        <p:txBody>
          <a:bodyPr/>
          <a:lstStyle>
            <a:lvl1pPr>
              <a:defRPr/>
            </a:lvl1pPr>
          </a:lstStyle>
          <a:p>
            <a:fld id="{A0C0D1B6-FDE3-4BD6-A058-3F460ADB2C8A}" type="slidenum">
              <a:rPr lang="cs-CZ" altLang="cs-CZ"/>
              <a:pPr/>
              <a:t>‹#›</a:t>
            </a:fld>
            <a:endParaRPr lang="cs-CZ" altLang="cs-CZ"/>
          </a:p>
        </p:txBody>
      </p:sp>
    </p:spTree>
    <p:extLst>
      <p:ext uri="{BB962C8B-B14F-4D97-AF65-F5344CB8AC3E}">
        <p14:creationId xmlns:p14="http://schemas.microsoft.com/office/powerpoint/2010/main" val="4178591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a:extLst>
              <a:ext uri="{FF2B5EF4-FFF2-40B4-BE49-F238E27FC236}">
                <a16:creationId xmlns:a16="http://schemas.microsoft.com/office/drawing/2014/main" id="{ABDC1C57-84FD-4027-99F2-77818032905C}"/>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7">
            <a:extLst>
              <a:ext uri="{FF2B5EF4-FFF2-40B4-BE49-F238E27FC236}">
                <a16:creationId xmlns:a16="http://schemas.microsoft.com/office/drawing/2014/main" id="{B72402C3-D3E5-4BB1-8671-AE8DAAD52680}"/>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8">
            <a:extLst>
              <a:ext uri="{FF2B5EF4-FFF2-40B4-BE49-F238E27FC236}">
                <a16:creationId xmlns:a16="http://schemas.microsoft.com/office/drawing/2014/main" id="{CB0FEE80-B37B-4F40-BE31-C0F9EF82AA7C}"/>
              </a:ext>
            </a:extLst>
          </p:cNvPr>
          <p:cNvSpPr>
            <a:spLocks noGrp="1" noChangeArrowheads="1"/>
          </p:cNvSpPr>
          <p:nvPr>
            <p:ph type="sldNum" sz="quarter" idx="12"/>
          </p:nvPr>
        </p:nvSpPr>
        <p:spPr>
          <a:ln/>
        </p:spPr>
        <p:txBody>
          <a:bodyPr/>
          <a:lstStyle>
            <a:lvl1pPr>
              <a:defRPr/>
            </a:lvl1pPr>
          </a:lstStyle>
          <a:p>
            <a:fld id="{E7C95710-D48D-49C5-A401-B7E83531FEAE}" type="slidenum">
              <a:rPr lang="cs-CZ" altLang="cs-CZ"/>
              <a:pPr/>
              <a:t>‹#›</a:t>
            </a:fld>
            <a:endParaRPr lang="cs-CZ" altLang="cs-CZ"/>
          </a:p>
        </p:txBody>
      </p:sp>
    </p:spTree>
    <p:extLst>
      <p:ext uri="{BB962C8B-B14F-4D97-AF65-F5344CB8AC3E}">
        <p14:creationId xmlns:p14="http://schemas.microsoft.com/office/powerpoint/2010/main" val="2729486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Rectangle 6">
            <a:extLst>
              <a:ext uri="{FF2B5EF4-FFF2-40B4-BE49-F238E27FC236}">
                <a16:creationId xmlns:a16="http://schemas.microsoft.com/office/drawing/2014/main" id="{7EA8F6AA-058E-4F45-BE56-58BEFF7C579B}"/>
              </a:ext>
            </a:extLst>
          </p:cNvPr>
          <p:cNvSpPr>
            <a:spLocks noGrp="1" noChangeArrowheads="1"/>
          </p:cNvSpPr>
          <p:nvPr>
            <p:ph type="dt" sz="half" idx="10"/>
          </p:nvPr>
        </p:nvSpPr>
        <p:spPr>
          <a:ln/>
        </p:spPr>
        <p:txBody>
          <a:bodyPr/>
          <a:lstStyle>
            <a:lvl1pPr>
              <a:defRPr/>
            </a:lvl1pPr>
          </a:lstStyle>
          <a:p>
            <a:pPr>
              <a:defRPr/>
            </a:pPr>
            <a:endParaRPr lang="cs-CZ"/>
          </a:p>
        </p:txBody>
      </p:sp>
      <p:sp>
        <p:nvSpPr>
          <p:cNvPr id="5" name="Rectangle 7">
            <a:extLst>
              <a:ext uri="{FF2B5EF4-FFF2-40B4-BE49-F238E27FC236}">
                <a16:creationId xmlns:a16="http://schemas.microsoft.com/office/drawing/2014/main" id="{5C3747BF-94C5-4112-BA4F-798CF954C2B3}"/>
              </a:ext>
            </a:extLst>
          </p:cNvPr>
          <p:cNvSpPr>
            <a:spLocks noGrp="1" noChangeArrowheads="1"/>
          </p:cNvSpPr>
          <p:nvPr>
            <p:ph type="ftr" sz="quarter" idx="11"/>
          </p:nvPr>
        </p:nvSpPr>
        <p:spPr>
          <a:ln/>
        </p:spPr>
        <p:txBody>
          <a:bodyPr/>
          <a:lstStyle>
            <a:lvl1pPr>
              <a:defRPr/>
            </a:lvl1pPr>
          </a:lstStyle>
          <a:p>
            <a:pPr>
              <a:defRPr/>
            </a:pPr>
            <a:endParaRPr lang="cs-CZ"/>
          </a:p>
        </p:txBody>
      </p:sp>
      <p:sp>
        <p:nvSpPr>
          <p:cNvPr id="6" name="Rectangle 8">
            <a:extLst>
              <a:ext uri="{FF2B5EF4-FFF2-40B4-BE49-F238E27FC236}">
                <a16:creationId xmlns:a16="http://schemas.microsoft.com/office/drawing/2014/main" id="{2AC2A524-CBDB-4701-802A-36A24EF7D077}"/>
              </a:ext>
            </a:extLst>
          </p:cNvPr>
          <p:cNvSpPr>
            <a:spLocks noGrp="1" noChangeArrowheads="1"/>
          </p:cNvSpPr>
          <p:nvPr>
            <p:ph type="sldNum" sz="quarter" idx="12"/>
          </p:nvPr>
        </p:nvSpPr>
        <p:spPr>
          <a:ln/>
        </p:spPr>
        <p:txBody>
          <a:bodyPr/>
          <a:lstStyle>
            <a:lvl1pPr>
              <a:defRPr/>
            </a:lvl1pPr>
          </a:lstStyle>
          <a:p>
            <a:fld id="{964F5A91-6A35-4A47-AD3D-59D747F3C5AD}" type="slidenum">
              <a:rPr lang="cs-CZ" altLang="cs-CZ"/>
              <a:pPr/>
              <a:t>‹#›</a:t>
            </a:fld>
            <a:endParaRPr lang="cs-CZ" altLang="cs-CZ"/>
          </a:p>
        </p:txBody>
      </p:sp>
    </p:spTree>
    <p:extLst>
      <p:ext uri="{BB962C8B-B14F-4D97-AF65-F5344CB8AC3E}">
        <p14:creationId xmlns:p14="http://schemas.microsoft.com/office/powerpoint/2010/main" val="125593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6">
            <a:extLst>
              <a:ext uri="{FF2B5EF4-FFF2-40B4-BE49-F238E27FC236}">
                <a16:creationId xmlns:a16="http://schemas.microsoft.com/office/drawing/2014/main" id="{3DC2E4F5-E804-46DC-87A0-7F5ACF9FE71F}"/>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7">
            <a:extLst>
              <a:ext uri="{FF2B5EF4-FFF2-40B4-BE49-F238E27FC236}">
                <a16:creationId xmlns:a16="http://schemas.microsoft.com/office/drawing/2014/main" id="{F1E5E93D-845F-4143-A88D-57BBB3BD8F7F}"/>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8">
            <a:extLst>
              <a:ext uri="{FF2B5EF4-FFF2-40B4-BE49-F238E27FC236}">
                <a16:creationId xmlns:a16="http://schemas.microsoft.com/office/drawing/2014/main" id="{2B1C4514-73B1-4761-BB38-FD1C861A5BA5}"/>
              </a:ext>
            </a:extLst>
          </p:cNvPr>
          <p:cNvSpPr>
            <a:spLocks noGrp="1" noChangeArrowheads="1"/>
          </p:cNvSpPr>
          <p:nvPr>
            <p:ph type="sldNum" sz="quarter" idx="12"/>
          </p:nvPr>
        </p:nvSpPr>
        <p:spPr>
          <a:ln/>
        </p:spPr>
        <p:txBody>
          <a:bodyPr/>
          <a:lstStyle>
            <a:lvl1pPr>
              <a:defRPr/>
            </a:lvl1pPr>
          </a:lstStyle>
          <a:p>
            <a:fld id="{32E3A913-18E1-463C-8A0D-687A92E4A444}" type="slidenum">
              <a:rPr lang="cs-CZ" altLang="cs-CZ"/>
              <a:pPr/>
              <a:t>‹#›</a:t>
            </a:fld>
            <a:endParaRPr lang="cs-CZ" altLang="cs-CZ"/>
          </a:p>
        </p:txBody>
      </p:sp>
    </p:spTree>
    <p:extLst>
      <p:ext uri="{BB962C8B-B14F-4D97-AF65-F5344CB8AC3E}">
        <p14:creationId xmlns:p14="http://schemas.microsoft.com/office/powerpoint/2010/main" val="3156239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6">
            <a:extLst>
              <a:ext uri="{FF2B5EF4-FFF2-40B4-BE49-F238E27FC236}">
                <a16:creationId xmlns:a16="http://schemas.microsoft.com/office/drawing/2014/main" id="{1B53C1FE-3298-4CB8-A96B-6C640FADE99B}"/>
              </a:ext>
            </a:extLst>
          </p:cNvPr>
          <p:cNvSpPr>
            <a:spLocks noGrp="1" noChangeArrowheads="1"/>
          </p:cNvSpPr>
          <p:nvPr>
            <p:ph type="dt" sz="half" idx="10"/>
          </p:nvPr>
        </p:nvSpPr>
        <p:spPr>
          <a:ln/>
        </p:spPr>
        <p:txBody>
          <a:bodyPr/>
          <a:lstStyle>
            <a:lvl1pPr>
              <a:defRPr/>
            </a:lvl1pPr>
          </a:lstStyle>
          <a:p>
            <a:pPr>
              <a:defRPr/>
            </a:pPr>
            <a:endParaRPr lang="cs-CZ"/>
          </a:p>
        </p:txBody>
      </p:sp>
      <p:sp>
        <p:nvSpPr>
          <p:cNvPr id="8" name="Rectangle 7">
            <a:extLst>
              <a:ext uri="{FF2B5EF4-FFF2-40B4-BE49-F238E27FC236}">
                <a16:creationId xmlns:a16="http://schemas.microsoft.com/office/drawing/2014/main" id="{370EDDF0-29F3-420A-A692-D84F6F3DD673}"/>
              </a:ext>
            </a:extLst>
          </p:cNvPr>
          <p:cNvSpPr>
            <a:spLocks noGrp="1" noChangeArrowheads="1"/>
          </p:cNvSpPr>
          <p:nvPr>
            <p:ph type="ftr" sz="quarter" idx="11"/>
          </p:nvPr>
        </p:nvSpPr>
        <p:spPr>
          <a:ln/>
        </p:spPr>
        <p:txBody>
          <a:bodyPr/>
          <a:lstStyle>
            <a:lvl1pPr>
              <a:defRPr/>
            </a:lvl1pPr>
          </a:lstStyle>
          <a:p>
            <a:pPr>
              <a:defRPr/>
            </a:pPr>
            <a:endParaRPr lang="cs-CZ"/>
          </a:p>
        </p:txBody>
      </p:sp>
      <p:sp>
        <p:nvSpPr>
          <p:cNvPr id="9" name="Rectangle 8">
            <a:extLst>
              <a:ext uri="{FF2B5EF4-FFF2-40B4-BE49-F238E27FC236}">
                <a16:creationId xmlns:a16="http://schemas.microsoft.com/office/drawing/2014/main" id="{EF046209-4E9F-42E3-B0AF-BBA59B9A275B}"/>
              </a:ext>
            </a:extLst>
          </p:cNvPr>
          <p:cNvSpPr>
            <a:spLocks noGrp="1" noChangeArrowheads="1"/>
          </p:cNvSpPr>
          <p:nvPr>
            <p:ph type="sldNum" sz="quarter" idx="12"/>
          </p:nvPr>
        </p:nvSpPr>
        <p:spPr>
          <a:ln/>
        </p:spPr>
        <p:txBody>
          <a:bodyPr/>
          <a:lstStyle>
            <a:lvl1pPr>
              <a:defRPr/>
            </a:lvl1pPr>
          </a:lstStyle>
          <a:p>
            <a:fld id="{02FDE908-2766-49AB-BFAB-7983D8079008}" type="slidenum">
              <a:rPr lang="cs-CZ" altLang="cs-CZ"/>
              <a:pPr/>
              <a:t>‹#›</a:t>
            </a:fld>
            <a:endParaRPr lang="cs-CZ" altLang="cs-CZ"/>
          </a:p>
        </p:txBody>
      </p:sp>
    </p:spTree>
    <p:extLst>
      <p:ext uri="{BB962C8B-B14F-4D97-AF65-F5344CB8AC3E}">
        <p14:creationId xmlns:p14="http://schemas.microsoft.com/office/powerpoint/2010/main" val="612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6">
            <a:extLst>
              <a:ext uri="{FF2B5EF4-FFF2-40B4-BE49-F238E27FC236}">
                <a16:creationId xmlns:a16="http://schemas.microsoft.com/office/drawing/2014/main" id="{C4C394B6-3CE9-49B3-9493-008C13B90A21}"/>
              </a:ext>
            </a:extLst>
          </p:cNvPr>
          <p:cNvSpPr>
            <a:spLocks noGrp="1" noChangeArrowheads="1"/>
          </p:cNvSpPr>
          <p:nvPr>
            <p:ph type="dt" sz="half" idx="10"/>
          </p:nvPr>
        </p:nvSpPr>
        <p:spPr>
          <a:ln/>
        </p:spPr>
        <p:txBody>
          <a:bodyPr/>
          <a:lstStyle>
            <a:lvl1pPr>
              <a:defRPr/>
            </a:lvl1pPr>
          </a:lstStyle>
          <a:p>
            <a:pPr>
              <a:defRPr/>
            </a:pPr>
            <a:endParaRPr lang="cs-CZ"/>
          </a:p>
        </p:txBody>
      </p:sp>
      <p:sp>
        <p:nvSpPr>
          <p:cNvPr id="4" name="Rectangle 7">
            <a:extLst>
              <a:ext uri="{FF2B5EF4-FFF2-40B4-BE49-F238E27FC236}">
                <a16:creationId xmlns:a16="http://schemas.microsoft.com/office/drawing/2014/main" id="{1C60E032-7E99-4DE5-A2ED-E9DFA0BA67EF}"/>
              </a:ext>
            </a:extLst>
          </p:cNvPr>
          <p:cNvSpPr>
            <a:spLocks noGrp="1" noChangeArrowheads="1"/>
          </p:cNvSpPr>
          <p:nvPr>
            <p:ph type="ftr" sz="quarter" idx="11"/>
          </p:nvPr>
        </p:nvSpPr>
        <p:spPr>
          <a:ln/>
        </p:spPr>
        <p:txBody>
          <a:bodyPr/>
          <a:lstStyle>
            <a:lvl1pPr>
              <a:defRPr/>
            </a:lvl1pPr>
          </a:lstStyle>
          <a:p>
            <a:pPr>
              <a:defRPr/>
            </a:pPr>
            <a:endParaRPr lang="cs-CZ"/>
          </a:p>
        </p:txBody>
      </p:sp>
      <p:sp>
        <p:nvSpPr>
          <p:cNvPr id="5" name="Rectangle 8">
            <a:extLst>
              <a:ext uri="{FF2B5EF4-FFF2-40B4-BE49-F238E27FC236}">
                <a16:creationId xmlns:a16="http://schemas.microsoft.com/office/drawing/2014/main" id="{A730E85C-1A20-49D0-A5E2-765F07112BBA}"/>
              </a:ext>
            </a:extLst>
          </p:cNvPr>
          <p:cNvSpPr>
            <a:spLocks noGrp="1" noChangeArrowheads="1"/>
          </p:cNvSpPr>
          <p:nvPr>
            <p:ph type="sldNum" sz="quarter" idx="12"/>
          </p:nvPr>
        </p:nvSpPr>
        <p:spPr>
          <a:ln/>
        </p:spPr>
        <p:txBody>
          <a:bodyPr/>
          <a:lstStyle>
            <a:lvl1pPr>
              <a:defRPr/>
            </a:lvl1pPr>
          </a:lstStyle>
          <a:p>
            <a:fld id="{F979A7D0-C030-4104-B9EE-B41C2681AC2C}" type="slidenum">
              <a:rPr lang="cs-CZ" altLang="cs-CZ"/>
              <a:pPr/>
              <a:t>‹#›</a:t>
            </a:fld>
            <a:endParaRPr lang="cs-CZ" altLang="cs-CZ"/>
          </a:p>
        </p:txBody>
      </p:sp>
    </p:spTree>
    <p:extLst>
      <p:ext uri="{BB962C8B-B14F-4D97-AF65-F5344CB8AC3E}">
        <p14:creationId xmlns:p14="http://schemas.microsoft.com/office/powerpoint/2010/main" val="4138612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1A6CFBDD-2B33-48CB-95E3-4B4A354050D0}"/>
              </a:ext>
            </a:extLst>
          </p:cNvPr>
          <p:cNvSpPr>
            <a:spLocks noGrp="1" noChangeArrowheads="1"/>
          </p:cNvSpPr>
          <p:nvPr>
            <p:ph type="dt" sz="half" idx="10"/>
          </p:nvPr>
        </p:nvSpPr>
        <p:spPr>
          <a:ln/>
        </p:spPr>
        <p:txBody>
          <a:bodyPr/>
          <a:lstStyle>
            <a:lvl1pPr>
              <a:defRPr/>
            </a:lvl1pPr>
          </a:lstStyle>
          <a:p>
            <a:pPr>
              <a:defRPr/>
            </a:pPr>
            <a:endParaRPr lang="cs-CZ"/>
          </a:p>
        </p:txBody>
      </p:sp>
      <p:sp>
        <p:nvSpPr>
          <p:cNvPr id="3" name="Rectangle 7">
            <a:extLst>
              <a:ext uri="{FF2B5EF4-FFF2-40B4-BE49-F238E27FC236}">
                <a16:creationId xmlns:a16="http://schemas.microsoft.com/office/drawing/2014/main" id="{6A5258E0-ED44-4FD2-9AD8-010CC95C7E98}"/>
              </a:ext>
            </a:extLst>
          </p:cNvPr>
          <p:cNvSpPr>
            <a:spLocks noGrp="1" noChangeArrowheads="1"/>
          </p:cNvSpPr>
          <p:nvPr>
            <p:ph type="ftr" sz="quarter" idx="11"/>
          </p:nvPr>
        </p:nvSpPr>
        <p:spPr>
          <a:ln/>
        </p:spPr>
        <p:txBody>
          <a:bodyPr/>
          <a:lstStyle>
            <a:lvl1pPr>
              <a:defRPr/>
            </a:lvl1pPr>
          </a:lstStyle>
          <a:p>
            <a:pPr>
              <a:defRPr/>
            </a:pPr>
            <a:endParaRPr lang="cs-CZ"/>
          </a:p>
        </p:txBody>
      </p:sp>
      <p:sp>
        <p:nvSpPr>
          <p:cNvPr id="4" name="Rectangle 8">
            <a:extLst>
              <a:ext uri="{FF2B5EF4-FFF2-40B4-BE49-F238E27FC236}">
                <a16:creationId xmlns:a16="http://schemas.microsoft.com/office/drawing/2014/main" id="{E14B89D7-F4EB-41A6-BE12-CB460B11F8FD}"/>
              </a:ext>
            </a:extLst>
          </p:cNvPr>
          <p:cNvSpPr>
            <a:spLocks noGrp="1" noChangeArrowheads="1"/>
          </p:cNvSpPr>
          <p:nvPr>
            <p:ph type="sldNum" sz="quarter" idx="12"/>
          </p:nvPr>
        </p:nvSpPr>
        <p:spPr>
          <a:ln/>
        </p:spPr>
        <p:txBody>
          <a:bodyPr/>
          <a:lstStyle>
            <a:lvl1pPr>
              <a:defRPr/>
            </a:lvl1pPr>
          </a:lstStyle>
          <a:p>
            <a:fld id="{C50CEFA3-9747-4028-9660-2C8D6E985621}" type="slidenum">
              <a:rPr lang="cs-CZ" altLang="cs-CZ"/>
              <a:pPr/>
              <a:t>‹#›</a:t>
            </a:fld>
            <a:endParaRPr lang="cs-CZ" altLang="cs-CZ"/>
          </a:p>
        </p:txBody>
      </p:sp>
    </p:spTree>
    <p:extLst>
      <p:ext uri="{BB962C8B-B14F-4D97-AF65-F5344CB8AC3E}">
        <p14:creationId xmlns:p14="http://schemas.microsoft.com/office/powerpoint/2010/main" val="389134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6">
            <a:extLst>
              <a:ext uri="{FF2B5EF4-FFF2-40B4-BE49-F238E27FC236}">
                <a16:creationId xmlns:a16="http://schemas.microsoft.com/office/drawing/2014/main" id="{3CEDF9EE-CB92-49A6-8AD9-47E3B35DE58D}"/>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7">
            <a:extLst>
              <a:ext uri="{FF2B5EF4-FFF2-40B4-BE49-F238E27FC236}">
                <a16:creationId xmlns:a16="http://schemas.microsoft.com/office/drawing/2014/main" id="{3D713C7B-2288-4BB3-B6EB-EC98D58B9C0A}"/>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8">
            <a:extLst>
              <a:ext uri="{FF2B5EF4-FFF2-40B4-BE49-F238E27FC236}">
                <a16:creationId xmlns:a16="http://schemas.microsoft.com/office/drawing/2014/main" id="{23BB3DA3-3A53-4E21-9AAA-207510E5B693}"/>
              </a:ext>
            </a:extLst>
          </p:cNvPr>
          <p:cNvSpPr>
            <a:spLocks noGrp="1" noChangeArrowheads="1"/>
          </p:cNvSpPr>
          <p:nvPr>
            <p:ph type="sldNum" sz="quarter" idx="12"/>
          </p:nvPr>
        </p:nvSpPr>
        <p:spPr>
          <a:ln/>
        </p:spPr>
        <p:txBody>
          <a:bodyPr/>
          <a:lstStyle>
            <a:lvl1pPr>
              <a:defRPr/>
            </a:lvl1pPr>
          </a:lstStyle>
          <a:p>
            <a:fld id="{C55B64D5-00CD-4F09-B7F3-D429A7CECE11}" type="slidenum">
              <a:rPr lang="cs-CZ" altLang="cs-CZ"/>
              <a:pPr/>
              <a:t>‹#›</a:t>
            </a:fld>
            <a:endParaRPr lang="cs-CZ" altLang="cs-CZ"/>
          </a:p>
        </p:txBody>
      </p:sp>
    </p:spTree>
    <p:extLst>
      <p:ext uri="{BB962C8B-B14F-4D97-AF65-F5344CB8AC3E}">
        <p14:creationId xmlns:p14="http://schemas.microsoft.com/office/powerpoint/2010/main" val="3241377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6">
            <a:extLst>
              <a:ext uri="{FF2B5EF4-FFF2-40B4-BE49-F238E27FC236}">
                <a16:creationId xmlns:a16="http://schemas.microsoft.com/office/drawing/2014/main" id="{15600767-ED2B-4CCD-9749-E7EE11CC0CB8}"/>
              </a:ext>
            </a:extLst>
          </p:cNvPr>
          <p:cNvSpPr>
            <a:spLocks noGrp="1" noChangeArrowheads="1"/>
          </p:cNvSpPr>
          <p:nvPr>
            <p:ph type="dt" sz="half" idx="10"/>
          </p:nvPr>
        </p:nvSpPr>
        <p:spPr>
          <a:ln/>
        </p:spPr>
        <p:txBody>
          <a:bodyPr/>
          <a:lstStyle>
            <a:lvl1pPr>
              <a:defRPr/>
            </a:lvl1pPr>
          </a:lstStyle>
          <a:p>
            <a:pPr>
              <a:defRPr/>
            </a:pPr>
            <a:endParaRPr lang="cs-CZ"/>
          </a:p>
        </p:txBody>
      </p:sp>
      <p:sp>
        <p:nvSpPr>
          <p:cNvPr id="6" name="Rectangle 7">
            <a:extLst>
              <a:ext uri="{FF2B5EF4-FFF2-40B4-BE49-F238E27FC236}">
                <a16:creationId xmlns:a16="http://schemas.microsoft.com/office/drawing/2014/main" id="{7EB26912-806A-4931-9588-F9F2D55967F8}"/>
              </a:ext>
            </a:extLst>
          </p:cNvPr>
          <p:cNvSpPr>
            <a:spLocks noGrp="1" noChangeArrowheads="1"/>
          </p:cNvSpPr>
          <p:nvPr>
            <p:ph type="ftr" sz="quarter" idx="11"/>
          </p:nvPr>
        </p:nvSpPr>
        <p:spPr>
          <a:ln/>
        </p:spPr>
        <p:txBody>
          <a:bodyPr/>
          <a:lstStyle>
            <a:lvl1pPr>
              <a:defRPr/>
            </a:lvl1pPr>
          </a:lstStyle>
          <a:p>
            <a:pPr>
              <a:defRPr/>
            </a:pPr>
            <a:endParaRPr lang="cs-CZ"/>
          </a:p>
        </p:txBody>
      </p:sp>
      <p:sp>
        <p:nvSpPr>
          <p:cNvPr id="7" name="Rectangle 8">
            <a:extLst>
              <a:ext uri="{FF2B5EF4-FFF2-40B4-BE49-F238E27FC236}">
                <a16:creationId xmlns:a16="http://schemas.microsoft.com/office/drawing/2014/main" id="{8862E2F9-F5B1-4839-869E-EDD8653B2732}"/>
              </a:ext>
            </a:extLst>
          </p:cNvPr>
          <p:cNvSpPr>
            <a:spLocks noGrp="1" noChangeArrowheads="1"/>
          </p:cNvSpPr>
          <p:nvPr>
            <p:ph type="sldNum" sz="quarter" idx="12"/>
          </p:nvPr>
        </p:nvSpPr>
        <p:spPr>
          <a:ln/>
        </p:spPr>
        <p:txBody>
          <a:bodyPr/>
          <a:lstStyle>
            <a:lvl1pPr>
              <a:defRPr/>
            </a:lvl1pPr>
          </a:lstStyle>
          <a:p>
            <a:fld id="{D88AABEC-7715-42A3-BFC0-81F7AC3CDCE5}" type="slidenum">
              <a:rPr lang="cs-CZ" altLang="cs-CZ"/>
              <a:pPr/>
              <a:t>‹#›</a:t>
            </a:fld>
            <a:endParaRPr lang="cs-CZ" altLang="cs-CZ"/>
          </a:p>
        </p:txBody>
      </p:sp>
    </p:spTree>
    <p:extLst>
      <p:ext uri="{BB962C8B-B14F-4D97-AF65-F5344CB8AC3E}">
        <p14:creationId xmlns:p14="http://schemas.microsoft.com/office/powerpoint/2010/main" val="2814401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DE1CEE3-D77E-4262-91FD-67F7051796E5}"/>
              </a:ext>
            </a:extLst>
          </p:cNvPr>
          <p:cNvSpPr>
            <a:spLocks noChangeArrowheads="1"/>
          </p:cNvSpPr>
          <p:nvPr/>
        </p:nvSpPr>
        <p:spPr bwMode="auto">
          <a:xfrm>
            <a:off x="0" y="1377950"/>
            <a:ext cx="2133600" cy="1016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sk-SK" altLang="cs-CZ" sz="2400">
              <a:latin typeface="Times New Roman" pitchFamily="18" charset="0"/>
            </a:endParaRPr>
          </a:p>
        </p:txBody>
      </p:sp>
      <p:sp>
        <p:nvSpPr>
          <p:cNvPr id="1027" name="Rectangle 3">
            <a:extLst>
              <a:ext uri="{FF2B5EF4-FFF2-40B4-BE49-F238E27FC236}">
                <a16:creationId xmlns:a16="http://schemas.microsoft.com/office/drawing/2014/main" id="{260B789D-3E68-4C5E-BA56-9D3900367A3B}"/>
              </a:ext>
            </a:extLst>
          </p:cNvPr>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sk-SK" altLang="cs-CZ" sz="2400">
              <a:latin typeface="Times New Roman" pitchFamily="18" charset="0"/>
            </a:endParaRPr>
          </a:p>
        </p:txBody>
      </p:sp>
      <p:sp>
        <p:nvSpPr>
          <p:cNvPr id="1028" name="Rectangle 4">
            <a:extLst>
              <a:ext uri="{FF2B5EF4-FFF2-40B4-BE49-F238E27FC236}">
                <a16:creationId xmlns:a16="http://schemas.microsoft.com/office/drawing/2014/main" id="{3D71BC02-90EC-4327-9FED-DF8926882529}"/>
              </a:ext>
            </a:extLst>
          </p:cNvPr>
          <p:cNvSpPr>
            <a:spLocks noGrp="1" noChangeArrowheads="1"/>
          </p:cNvSpPr>
          <p:nvPr>
            <p:ph type="title"/>
          </p:nvPr>
        </p:nvSpPr>
        <p:spPr bwMode="auto">
          <a:xfrm>
            <a:off x="931863" y="96838"/>
            <a:ext cx="7158037"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cs-CZ" altLang="cs-CZ"/>
              <a:t>Klepnutím lze upravit styl předlohy nadpisů.</a:t>
            </a:r>
          </a:p>
        </p:txBody>
      </p:sp>
      <p:sp>
        <p:nvSpPr>
          <p:cNvPr id="1029" name="Rectangle 5">
            <a:extLst>
              <a:ext uri="{FF2B5EF4-FFF2-40B4-BE49-F238E27FC236}">
                <a16:creationId xmlns:a16="http://schemas.microsoft.com/office/drawing/2014/main" id="{53597DD2-FF1E-4C1C-8E0D-989015DFFD85}"/>
              </a:ext>
            </a:extLst>
          </p:cNvPr>
          <p:cNvSpPr>
            <a:spLocks noGrp="1" noChangeArrowheads="1"/>
          </p:cNvSpPr>
          <p:nvPr>
            <p:ph type="body" idx="1"/>
          </p:nvPr>
        </p:nvSpPr>
        <p:spPr bwMode="auto">
          <a:xfrm>
            <a:off x="949325" y="1981200"/>
            <a:ext cx="76612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10598" name="Rectangle 6">
            <a:extLst>
              <a:ext uri="{FF2B5EF4-FFF2-40B4-BE49-F238E27FC236}">
                <a16:creationId xmlns:a16="http://schemas.microsoft.com/office/drawing/2014/main" id="{3352FD6E-5EBC-4673-BAC6-5B419E92B69C}"/>
              </a:ext>
            </a:extLst>
          </p:cNvPr>
          <p:cNvSpPr>
            <a:spLocks noGrp="1" noChangeArrowheads="1"/>
          </p:cNvSpPr>
          <p:nvPr>
            <p:ph type="dt" sz="half" idx="2"/>
          </p:nvPr>
        </p:nvSpPr>
        <p:spPr bwMode="auto">
          <a:xfrm>
            <a:off x="94615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pitchFamily="34" charset="0"/>
              </a:defRPr>
            </a:lvl1pPr>
          </a:lstStyle>
          <a:p>
            <a:pPr>
              <a:defRPr/>
            </a:pPr>
            <a:endParaRPr lang="cs-CZ"/>
          </a:p>
        </p:txBody>
      </p:sp>
      <p:sp>
        <p:nvSpPr>
          <p:cNvPr id="110599" name="Rectangle 7">
            <a:extLst>
              <a:ext uri="{FF2B5EF4-FFF2-40B4-BE49-F238E27FC236}">
                <a16:creationId xmlns:a16="http://schemas.microsoft.com/office/drawing/2014/main" id="{C9A43A39-14E3-4562-BAB2-B6476114B913}"/>
              </a:ext>
            </a:extLst>
          </p:cNvPr>
          <p:cNvSpPr>
            <a:spLocks noGrp="1" noChangeArrowheads="1"/>
          </p:cNvSpPr>
          <p:nvPr>
            <p:ph type="ftr" sz="quarter" idx="3"/>
          </p:nvPr>
        </p:nvSpPr>
        <p:spPr bwMode="auto">
          <a:xfrm>
            <a:off x="33528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pitchFamily="34" charset="0"/>
              </a:defRPr>
            </a:lvl1pPr>
          </a:lstStyle>
          <a:p>
            <a:pPr>
              <a:defRPr/>
            </a:pPr>
            <a:endParaRPr lang="cs-CZ"/>
          </a:p>
        </p:txBody>
      </p:sp>
      <p:sp>
        <p:nvSpPr>
          <p:cNvPr id="110600" name="Rectangle 8">
            <a:extLst>
              <a:ext uri="{FF2B5EF4-FFF2-40B4-BE49-F238E27FC236}">
                <a16:creationId xmlns:a16="http://schemas.microsoft.com/office/drawing/2014/main" id="{7165CD63-CBC8-47D0-B268-4FCE2267C90A}"/>
              </a:ext>
            </a:extLst>
          </p:cNvPr>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221B102F-5A0B-422D-831E-4B195BA76555}" type="slidenum">
              <a:rPr lang="cs-CZ" altLang="cs-CZ"/>
              <a:pPr/>
              <a:t>‹#›</a:t>
            </a:fld>
            <a:endParaRPr lang="cs-CZ" altLang="cs-CZ"/>
          </a:p>
        </p:txBody>
      </p:sp>
      <p:sp>
        <p:nvSpPr>
          <p:cNvPr id="1033" name="Freeform 9">
            <a:extLst>
              <a:ext uri="{FF2B5EF4-FFF2-40B4-BE49-F238E27FC236}">
                <a16:creationId xmlns:a16="http://schemas.microsoft.com/office/drawing/2014/main" id="{B04576DB-B840-453A-95AA-95FB8E57CEBF}"/>
              </a:ext>
            </a:extLst>
          </p:cNvPr>
          <p:cNvSpPr>
            <a:spLocks noChangeArrowheads="1"/>
          </p:cNvSpPr>
          <p:nvPr/>
        </p:nvSpPr>
        <p:spPr bwMode="auto">
          <a:xfrm>
            <a:off x="838200" y="561975"/>
            <a:ext cx="152400" cy="1066800"/>
          </a:xfrm>
          <a:custGeom>
            <a:avLst/>
            <a:gdLst>
              <a:gd name="T0" fmla="*/ 2147483647 w 1000"/>
              <a:gd name="T1" fmla="*/ 2147483647 h 1000"/>
              <a:gd name="T2" fmla="*/ 0 w 1000"/>
              <a:gd name="T3" fmla="*/ 2147483647 h 1000"/>
              <a:gd name="T4" fmla="*/ 0 w 1000"/>
              <a:gd name="T5" fmla="*/ 0 h 1000"/>
              <a:gd name="T6" fmla="*/ 2147483647 w 1000"/>
              <a:gd name="T7" fmla="*/ 0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034" name="Freeform 10">
            <a:extLst>
              <a:ext uri="{FF2B5EF4-FFF2-40B4-BE49-F238E27FC236}">
                <a16:creationId xmlns:a16="http://schemas.microsoft.com/office/drawing/2014/main" id="{7F8CD8DE-4F34-484E-929D-C61E960BFEEC}"/>
              </a:ext>
            </a:extLst>
          </p:cNvPr>
          <p:cNvSpPr>
            <a:spLocks noChangeArrowheads="1"/>
          </p:cNvSpPr>
          <p:nvPr/>
        </p:nvSpPr>
        <p:spPr bwMode="auto">
          <a:xfrm>
            <a:off x="8262938" y="269875"/>
            <a:ext cx="152400" cy="1073150"/>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cs-CZ"/>
          </a:p>
        </p:txBody>
      </p:sp>
    </p:spTree>
  </p:cSld>
  <p:clrMap bg1="lt1" tx1="dk1" bg2="lt2" tx2="dk2" accent1="accent1" accent2="accent2" accent3="accent3" accent4="accent4" accent5="accent5" accent6="accent6" hlink="hlink" folHlink="folHlink"/>
  <p:sldLayoutIdLst>
    <p:sldLayoutId id="2147483840"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34" charset="0"/>
        </a:defRPr>
      </a:lvl2pPr>
      <a:lvl3pPr algn="l" rtl="0" eaLnBrk="0" fontAlgn="base" hangingPunct="0">
        <a:spcBef>
          <a:spcPct val="0"/>
        </a:spcBef>
        <a:spcAft>
          <a:spcPct val="0"/>
        </a:spcAft>
        <a:defRPr sz="4000">
          <a:solidFill>
            <a:schemeClr val="tx2"/>
          </a:solidFill>
          <a:latin typeface="Arial" pitchFamily="34" charset="0"/>
        </a:defRPr>
      </a:lvl3pPr>
      <a:lvl4pPr algn="l" rtl="0" eaLnBrk="0" fontAlgn="base" hangingPunct="0">
        <a:spcBef>
          <a:spcPct val="0"/>
        </a:spcBef>
        <a:spcAft>
          <a:spcPct val="0"/>
        </a:spcAft>
        <a:defRPr sz="4000">
          <a:solidFill>
            <a:schemeClr val="tx2"/>
          </a:solidFill>
          <a:latin typeface="Arial" pitchFamily="34" charset="0"/>
        </a:defRPr>
      </a:lvl4pPr>
      <a:lvl5pPr algn="l" rtl="0" eaLnBrk="0" fontAlgn="base" hangingPunct="0">
        <a:spcBef>
          <a:spcPct val="0"/>
        </a:spcBef>
        <a:spcAft>
          <a:spcPct val="0"/>
        </a:spcAft>
        <a:defRPr sz="4000">
          <a:solidFill>
            <a:schemeClr val="tx2"/>
          </a:solidFill>
          <a:latin typeface="Arial" pitchFamily="34" charset="0"/>
        </a:defRPr>
      </a:lvl5pPr>
      <a:lvl6pPr marL="457200" algn="l" rtl="0" fontAlgn="base">
        <a:spcBef>
          <a:spcPct val="0"/>
        </a:spcBef>
        <a:spcAft>
          <a:spcPct val="0"/>
        </a:spcAft>
        <a:defRPr sz="4000">
          <a:solidFill>
            <a:schemeClr val="tx2"/>
          </a:solidFill>
          <a:latin typeface="Arial" pitchFamily="34" charset="0"/>
        </a:defRPr>
      </a:lvl6pPr>
      <a:lvl7pPr marL="914400" algn="l" rtl="0" fontAlgn="base">
        <a:spcBef>
          <a:spcPct val="0"/>
        </a:spcBef>
        <a:spcAft>
          <a:spcPct val="0"/>
        </a:spcAft>
        <a:defRPr sz="4000">
          <a:solidFill>
            <a:schemeClr val="tx2"/>
          </a:solidFill>
          <a:latin typeface="Arial" pitchFamily="34" charset="0"/>
        </a:defRPr>
      </a:lvl7pPr>
      <a:lvl8pPr marL="1371600" algn="l" rtl="0" fontAlgn="base">
        <a:spcBef>
          <a:spcPct val="0"/>
        </a:spcBef>
        <a:spcAft>
          <a:spcPct val="0"/>
        </a:spcAft>
        <a:defRPr sz="4000">
          <a:solidFill>
            <a:schemeClr val="tx2"/>
          </a:solidFill>
          <a:latin typeface="Arial" pitchFamily="34" charset="0"/>
        </a:defRPr>
      </a:lvl8pPr>
      <a:lvl9pPr marL="1828800" algn="l" rtl="0" fontAlgn="base">
        <a:spcBef>
          <a:spcPct val="0"/>
        </a:spcBef>
        <a:spcAft>
          <a:spcPct val="0"/>
        </a:spcAft>
        <a:defRPr sz="4000">
          <a:solidFill>
            <a:schemeClr val="tx2"/>
          </a:solidFill>
          <a:latin typeface="Arial" pitchFamily="34" charset="0"/>
        </a:defRPr>
      </a:lvl9pPr>
    </p:titleStyle>
    <p:bodyStyle>
      <a:lvl1pPr marL="447675" indent="-447675" algn="l" rtl="0" eaLnBrk="0" fontAlgn="base" hangingPunct="0">
        <a:spcBef>
          <a:spcPct val="20000"/>
        </a:spcBef>
        <a:spcAft>
          <a:spcPct val="0"/>
        </a:spcAft>
        <a:buClr>
          <a:schemeClr val="accent1"/>
        </a:buClr>
        <a:buSzPct val="70000"/>
        <a:buFont typeface="Wingdings" panose="05000000000000000000"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anose="05000000000000000000"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anose="05000000000000000000"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anose="05000000000000000000"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czso.cz/"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czso.cz/"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www.nazeleno.cz/Files/FckGallery/Nov&#225;%20komprimovan&#225;%20slo&#382;ka%20(metoda%20ZIP).zip/plasty.jpg" TargetMode="External"/><Relationship Id="rId2" Type="http://schemas.openxmlformats.org/officeDocument/2006/relationships/hyperlink" Target="http://www.nazeleno.cz/energie/energetika/spalovani-odpadu-kolik-vyrobime-tepla-a-elektriny.aspx"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2" Type="http://schemas.openxmlformats.org/officeDocument/2006/relationships/hyperlink" Target="http://www.nazeleno.cz/bydleni/odpady-1/trideni-odpadu-kam-s-bioodpadem-bateriemi-nebo-napojovymi-kartony.asp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ekokom.cz/"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33.emf"/></Relationships>
</file>

<file path=ppt/slides/_rels/slide42.xml.rels><?xml version="1.0" encoding="UTF-8" standalone="yes"?>
<Relationships xmlns="http://schemas.openxmlformats.org/package/2006/relationships"><Relationship Id="rId3" Type="http://schemas.openxmlformats.org/officeDocument/2006/relationships/hyperlink" Target="http://www.sako.cz/sso/sezna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soukopova@econ.muni.cz"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mzp.cz/cz/plan_odpadoveho_hospodarstvi_c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CCBDA93-2D08-4A8A-8017-094B02F9B95A}"/>
              </a:ext>
            </a:extLst>
          </p:cNvPr>
          <p:cNvSpPr>
            <a:spLocks noGrp="1" noChangeArrowheads="1"/>
          </p:cNvSpPr>
          <p:nvPr>
            <p:ph type="ctrTitle"/>
          </p:nvPr>
        </p:nvSpPr>
        <p:spPr>
          <a:xfrm>
            <a:off x="827088" y="1700213"/>
            <a:ext cx="7129462" cy="1071562"/>
          </a:xfrm>
        </p:spPr>
        <p:txBody>
          <a:bodyPr/>
          <a:lstStyle/>
          <a:p>
            <a:pPr eaLnBrk="1" hangingPunct="1"/>
            <a:r>
              <a:rPr lang="cs-CZ" altLang="cs-CZ" sz="3600">
                <a:solidFill>
                  <a:schemeClr val="tx1"/>
                </a:solidFill>
              </a:rPr>
              <a:t>Odpadové hospodářství</a:t>
            </a:r>
            <a:endParaRPr lang="cs-CZ" altLang="cs-CZ" sz="2400">
              <a:solidFill>
                <a:schemeClr val="tx1"/>
              </a:solidFill>
            </a:endParaRPr>
          </a:p>
        </p:txBody>
      </p:sp>
      <p:sp>
        <p:nvSpPr>
          <p:cNvPr id="3075" name="Rectangle 3">
            <a:extLst>
              <a:ext uri="{FF2B5EF4-FFF2-40B4-BE49-F238E27FC236}">
                <a16:creationId xmlns:a16="http://schemas.microsoft.com/office/drawing/2014/main" id="{44F8D7D0-703A-4B53-93DA-BACC3D98B823}"/>
              </a:ext>
            </a:extLst>
          </p:cNvPr>
          <p:cNvSpPr>
            <a:spLocks noGrp="1" noChangeArrowheads="1"/>
          </p:cNvSpPr>
          <p:nvPr>
            <p:ph type="subTitle" idx="1"/>
          </p:nvPr>
        </p:nvSpPr>
        <p:spPr>
          <a:xfrm>
            <a:off x="630238" y="4508500"/>
            <a:ext cx="7559675" cy="1296988"/>
          </a:xfrm>
        </p:spPr>
        <p:txBody>
          <a:bodyPr/>
          <a:lstStyle/>
          <a:p>
            <a:pPr algn="r" eaLnBrk="1" hangingPunct="1">
              <a:lnSpc>
                <a:spcPct val="80000"/>
              </a:lnSpc>
            </a:pPr>
            <a:r>
              <a:rPr lang="cs-CZ" altLang="cs-CZ" sz="2000"/>
              <a:t>Jana Soukopová</a:t>
            </a:r>
          </a:p>
          <a:p>
            <a:pPr algn="r" eaLnBrk="1" hangingPunct="1">
              <a:lnSpc>
                <a:spcPct val="80000"/>
              </a:lnSpc>
            </a:pPr>
            <a:endParaRPr lang="cs-CZ" altLang="cs-CZ" sz="2000"/>
          </a:p>
          <a:p>
            <a:pPr algn="r" eaLnBrk="1" hangingPunct="1">
              <a:lnSpc>
                <a:spcPct val="80000"/>
              </a:lnSpc>
            </a:pPr>
            <a:endParaRPr lang="cs-CZ" altLang="cs-CZ" sz="2800"/>
          </a:p>
        </p:txBody>
      </p:sp>
      <p:pic>
        <p:nvPicPr>
          <p:cNvPr id="3076" name="Picture 7">
            <a:extLst>
              <a:ext uri="{FF2B5EF4-FFF2-40B4-BE49-F238E27FC236}">
                <a16:creationId xmlns:a16="http://schemas.microsoft.com/office/drawing/2014/main" id="{A4631DC0-4066-4CF6-ADE7-8F93C88791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50" y="338138"/>
            <a:ext cx="7343775" cy="141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1325283C-AE6C-4967-BF09-EFC1D0182134}"/>
              </a:ext>
            </a:extLst>
          </p:cNvPr>
          <p:cNvSpPr>
            <a:spLocks noGrp="1" noChangeArrowheads="1"/>
          </p:cNvSpPr>
          <p:nvPr>
            <p:ph type="title"/>
          </p:nvPr>
        </p:nvSpPr>
        <p:spPr/>
        <p:txBody>
          <a:bodyPr/>
          <a:lstStyle/>
          <a:p>
            <a:pPr eaLnBrk="1" hangingPunct="1"/>
            <a:r>
              <a:rPr lang="cs-CZ" altLang="cs-CZ"/>
              <a:t>Původce odpadu</a:t>
            </a:r>
          </a:p>
        </p:txBody>
      </p:sp>
      <p:sp>
        <p:nvSpPr>
          <p:cNvPr id="14339" name="Rectangle 3">
            <a:extLst>
              <a:ext uri="{FF2B5EF4-FFF2-40B4-BE49-F238E27FC236}">
                <a16:creationId xmlns:a16="http://schemas.microsoft.com/office/drawing/2014/main" id="{CD3B121F-A6FF-47F1-B4D6-7B6EE1ED65AB}"/>
              </a:ext>
            </a:extLst>
          </p:cNvPr>
          <p:cNvSpPr>
            <a:spLocks noGrp="1" noChangeArrowheads="1"/>
          </p:cNvSpPr>
          <p:nvPr>
            <p:ph type="body" idx="1"/>
          </p:nvPr>
        </p:nvSpPr>
        <p:spPr/>
        <p:txBody>
          <a:bodyPr/>
          <a:lstStyle/>
          <a:p>
            <a:pPr eaLnBrk="1" hangingPunct="1">
              <a:lnSpc>
                <a:spcPct val="90000"/>
              </a:lnSpc>
            </a:pPr>
            <a:r>
              <a:rPr lang="cs-CZ" altLang="cs-CZ" sz="2400">
                <a:solidFill>
                  <a:schemeClr val="accent1"/>
                </a:solidFill>
              </a:rPr>
              <a:t>Právnická osoba, při jejíž činnosti vznikají odpady</a:t>
            </a:r>
            <a:r>
              <a:rPr lang="cs-CZ" altLang="cs-CZ" sz="2400"/>
              <a:t>, nebo </a:t>
            </a:r>
            <a:r>
              <a:rPr lang="cs-CZ" altLang="cs-CZ" sz="2400">
                <a:solidFill>
                  <a:schemeClr val="accent1"/>
                </a:solidFill>
              </a:rPr>
              <a:t>fyzická osoba oprávněná k podnikání</a:t>
            </a:r>
            <a:r>
              <a:rPr lang="cs-CZ" altLang="cs-CZ" sz="2400"/>
              <a:t>, při jejíž podnikatelské činnosti vznikají odpady. </a:t>
            </a:r>
          </a:p>
          <a:p>
            <a:pPr eaLnBrk="1" hangingPunct="1">
              <a:lnSpc>
                <a:spcPct val="90000"/>
              </a:lnSpc>
            </a:pPr>
            <a:r>
              <a:rPr lang="cs-CZ" altLang="cs-CZ" sz="2400"/>
              <a:t>Pro komunální odpady vznikající na území obce, které mají původ v činnosti fyzických osob, na něž se nevztahují povinnosti původce, se za původce odpadů považuje </a:t>
            </a:r>
            <a:r>
              <a:rPr lang="cs-CZ" altLang="cs-CZ" sz="2400">
                <a:solidFill>
                  <a:schemeClr val="accent1"/>
                </a:solidFill>
              </a:rPr>
              <a:t>obec</a:t>
            </a:r>
            <a:r>
              <a:rPr lang="cs-CZ" altLang="cs-CZ" sz="2400"/>
              <a:t>. Obec se stává původcem komunálních odpadů v okamžiku, kdy fyzická osoba odpady odloží na místě k tomu určeném; obec se současně stane vlastníkem těchto odpadů. </a:t>
            </a:r>
          </a:p>
        </p:txBody>
      </p:sp>
      <p:pic>
        <p:nvPicPr>
          <p:cNvPr id="14340" name="Picture 4">
            <a:extLst>
              <a:ext uri="{FF2B5EF4-FFF2-40B4-BE49-F238E27FC236}">
                <a16:creationId xmlns:a16="http://schemas.microsoft.com/office/drawing/2014/main" id="{460BD1A4-2EC9-4E98-9F12-59B697F6C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333375"/>
            <a:ext cx="142875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F093213-DB62-4240-BDE2-53821ABF9CAF}"/>
              </a:ext>
            </a:extLst>
          </p:cNvPr>
          <p:cNvSpPr>
            <a:spLocks noGrp="1" noChangeArrowheads="1"/>
          </p:cNvSpPr>
          <p:nvPr>
            <p:ph type="title"/>
          </p:nvPr>
        </p:nvSpPr>
        <p:spPr/>
        <p:txBody>
          <a:bodyPr/>
          <a:lstStyle/>
          <a:p>
            <a:pPr eaLnBrk="1" hangingPunct="1"/>
            <a:r>
              <a:rPr lang="cs-CZ" altLang="cs-CZ" dirty="0"/>
              <a:t>Produkce odpadu v krajích</a:t>
            </a:r>
          </a:p>
        </p:txBody>
      </p:sp>
      <p:sp>
        <p:nvSpPr>
          <p:cNvPr id="2" name="Zástupný symbol pro obsah 1">
            <a:extLst>
              <a:ext uri="{FF2B5EF4-FFF2-40B4-BE49-F238E27FC236}">
                <a16:creationId xmlns:a16="http://schemas.microsoft.com/office/drawing/2014/main" id="{C5315F8F-BB0E-451F-8FD5-1F89C223267D}"/>
              </a:ext>
            </a:extLst>
          </p:cNvPr>
          <p:cNvSpPr>
            <a:spLocks noGrp="1"/>
          </p:cNvSpPr>
          <p:nvPr>
            <p:ph idx="1"/>
          </p:nvPr>
        </p:nvSpPr>
        <p:spPr/>
        <p:txBody>
          <a:bodyPr/>
          <a:lstStyle/>
          <a:p>
            <a:pPr>
              <a:defRPr/>
            </a:pPr>
            <a:endParaRPr lang="cs-CZ" dirty="0"/>
          </a:p>
          <a:p>
            <a:pPr>
              <a:defRPr/>
            </a:pPr>
            <a:endParaRPr lang="cs-CZ" dirty="0"/>
          </a:p>
          <a:p>
            <a:pPr>
              <a:defRPr/>
            </a:pPr>
            <a:endParaRPr lang="cs-CZ" dirty="0"/>
          </a:p>
          <a:p>
            <a:pPr>
              <a:defRPr/>
            </a:pPr>
            <a:endParaRPr lang="cs-CZ" dirty="0"/>
          </a:p>
          <a:p>
            <a:pPr>
              <a:defRPr/>
            </a:pPr>
            <a:endParaRPr lang="cs-CZ" dirty="0"/>
          </a:p>
          <a:p>
            <a:pPr>
              <a:defRPr/>
            </a:pPr>
            <a:endParaRPr lang="cs-CZ" dirty="0"/>
          </a:p>
          <a:p>
            <a:pPr>
              <a:defRPr/>
            </a:pPr>
            <a:endParaRPr lang="cs-CZ" dirty="0"/>
          </a:p>
          <a:p>
            <a:pPr marL="0" indent="0">
              <a:buFont typeface="Wingdings" panose="05000000000000000000" pitchFamily="2" charset="2"/>
              <a:buNone/>
              <a:defRPr/>
            </a:pPr>
            <a:r>
              <a:rPr lang="cs-CZ" sz="1600" dirty="0"/>
              <a:t>Zdroj:  </a:t>
            </a:r>
            <a:r>
              <a:rPr lang="cs-CZ" sz="1600" dirty="0">
                <a:hlinkClick r:id="rId2"/>
              </a:rPr>
              <a:t>www.czso.cz</a:t>
            </a:r>
            <a:endParaRPr lang="cs-CZ" sz="1600" dirty="0"/>
          </a:p>
          <a:p>
            <a:pPr>
              <a:defRPr/>
            </a:pPr>
            <a:endParaRPr lang="cs-CZ" dirty="0"/>
          </a:p>
        </p:txBody>
      </p:sp>
      <p:pic>
        <p:nvPicPr>
          <p:cNvPr id="4" name="Obrázek 3" descr="Obsah obrázku mapa&#10;&#10;Popis byl vytvořen automaticky">
            <a:extLst>
              <a:ext uri="{FF2B5EF4-FFF2-40B4-BE49-F238E27FC236}">
                <a16:creationId xmlns:a16="http://schemas.microsoft.com/office/drawing/2014/main" id="{BBF29766-FACE-4D83-9FA9-77596D19AB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1747400"/>
            <a:ext cx="6144998" cy="43486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2F920E3-2D7F-48E3-8750-281ACB414335}"/>
              </a:ext>
            </a:extLst>
          </p:cNvPr>
          <p:cNvSpPr>
            <a:spLocks noGrp="1" noChangeArrowheads="1"/>
          </p:cNvSpPr>
          <p:nvPr>
            <p:ph type="title"/>
          </p:nvPr>
        </p:nvSpPr>
        <p:spPr/>
        <p:txBody>
          <a:bodyPr/>
          <a:lstStyle/>
          <a:p>
            <a:pPr eaLnBrk="1" hangingPunct="1"/>
            <a:r>
              <a:rPr lang="cs-CZ" altLang="cs-CZ" dirty="0"/>
              <a:t>Mezinárodní srovnání</a:t>
            </a:r>
          </a:p>
        </p:txBody>
      </p:sp>
      <p:sp>
        <p:nvSpPr>
          <p:cNvPr id="2" name="Zástupný symbol pro obsah 1">
            <a:extLst>
              <a:ext uri="{FF2B5EF4-FFF2-40B4-BE49-F238E27FC236}">
                <a16:creationId xmlns:a16="http://schemas.microsoft.com/office/drawing/2014/main" id="{E9CEF09A-1DD7-4017-AE4D-A3093F7451DD}"/>
              </a:ext>
            </a:extLst>
          </p:cNvPr>
          <p:cNvSpPr>
            <a:spLocks noGrp="1"/>
          </p:cNvSpPr>
          <p:nvPr>
            <p:ph idx="1"/>
          </p:nvPr>
        </p:nvSpPr>
        <p:spPr>
          <a:xfrm>
            <a:off x="827088" y="1989138"/>
            <a:ext cx="7661275" cy="4114800"/>
          </a:xfrm>
        </p:spPr>
        <p:txBody>
          <a:bodyPr/>
          <a:lstStyle/>
          <a:p>
            <a:pPr>
              <a:defRPr/>
            </a:pPr>
            <a:endParaRPr lang="cs-CZ" dirty="0"/>
          </a:p>
          <a:p>
            <a:pPr>
              <a:defRPr/>
            </a:pPr>
            <a:endParaRPr lang="cs-CZ" dirty="0"/>
          </a:p>
          <a:p>
            <a:pPr>
              <a:defRPr/>
            </a:pPr>
            <a:endParaRPr lang="cs-CZ" dirty="0"/>
          </a:p>
          <a:p>
            <a:pPr>
              <a:defRPr/>
            </a:pPr>
            <a:endParaRPr lang="cs-CZ" dirty="0"/>
          </a:p>
          <a:p>
            <a:pPr>
              <a:defRPr/>
            </a:pPr>
            <a:endParaRPr lang="cs-CZ" dirty="0"/>
          </a:p>
          <a:p>
            <a:pPr>
              <a:defRPr/>
            </a:pPr>
            <a:endParaRPr lang="cs-CZ" dirty="0"/>
          </a:p>
          <a:p>
            <a:pPr>
              <a:defRPr/>
            </a:pPr>
            <a:endParaRPr lang="cs-CZ" dirty="0"/>
          </a:p>
          <a:p>
            <a:pPr marL="0" indent="0">
              <a:buFont typeface="Wingdings" panose="05000000000000000000" pitchFamily="2" charset="2"/>
              <a:buNone/>
              <a:defRPr/>
            </a:pPr>
            <a:endParaRPr lang="cs-CZ" sz="1600" dirty="0"/>
          </a:p>
          <a:p>
            <a:pPr marL="0" indent="0">
              <a:buFont typeface="Wingdings" panose="05000000000000000000" pitchFamily="2" charset="2"/>
              <a:buNone/>
              <a:defRPr/>
            </a:pPr>
            <a:r>
              <a:rPr lang="cs-CZ" sz="1600" dirty="0"/>
              <a:t>Zdroj:  </a:t>
            </a:r>
            <a:r>
              <a:rPr lang="cs-CZ" sz="1600" dirty="0">
                <a:hlinkClick r:id="rId2"/>
              </a:rPr>
              <a:t>www.czso.cz</a:t>
            </a:r>
            <a:endParaRPr lang="cs-CZ" sz="1600" dirty="0"/>
          </a:p>
          <a:p>
            <a:pPr>
              <a:defRPr/>
            </a:pPr>
            <a:endParaRPr lang="cs-CZ" dirty="0"/>
          </a:p>
        </p:txBody>
      </p:sp>
      <p:pic>
        <p:nvPicPr>
          <p:cNvPr id="4" name="Obrázek 3">
            <a:extLst>
              <a:ext uri="{FF2B5EF4-FFF2-40B4-BE49-F238E27FC236}">
                <a16:creationId xmlns:a16="http://schemas.microsoft.com/office/drawing/2014/main" id="{15B9E492-6C3C-40D8-99E6-231EE1D980CD}"/>
              </a:ext>
            </a:extLst>
          </p:cNvPr>
          <p:cNvPicPr>
            <a:picLocks noChangeAspect="1"/>
          </p:cNvPicPr>
          <p:nvPr/>
        </p:nvPicPr>
        <p:blipFill>
          <a:blip r:embed="rId3"/>
          <a:stretch>
            <a:fillRect/>
          </a:stretch>
        </p:blipFill>
        <p:spPr>
          <a:xfrm>
            <a:off x="368442" y="1772816"/>
            <a:ext cx="8332354" cy="453650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a:extLst>
              <a:ext uri="{FF2B5EF4-FFF2-40B4-BE49-F238E27FC236}">
                <a16:creationId xmlns:a16="http://schemas.microsoft.com/office/drawing/2014/main" id="{0D2E104D-3585-43B2-BB24-A53CFA1A22E6}"/>
              </a:ext>
            </a:extLst>
          </p:cNvPr>
          <p:cNvSpPr>
            <a:spLocks noGrp="1"/>
          </p:cNvSpPr>
          <p:nvPr>
            <p:ph type="title"/>
          </p:nvPr>
        </p:nvSpPr>
        <p:spPr>
          <a:xfrm>
            <a:off x="971550" y="115888"/>
            <a:ext cx="7158038" cy="1412875"/>
          </a:xfrm>
        </p:spPr>
        <p:txBody>
          <a:bodyPr/>
          <a:lstStyle/>
          <a:p>
            <a:r>
              <a:rPr lang="cs-CZ" altLang="cs-CZ" dirty="0"/>
              <a:t>Komunální odpad dle způsobu svozu v roce 2012</a:t>
            </a:r>
          </a:p>
        </p:txBody>
      </p:sp>
      <p:sp>
        <p:nvSpPr>
          <p:cNvPr id="3" name="Zástupný symbol pro obsah 2">
            <a:extLst>
              <a:ext uri="{FF2B5EF4-FFF2-40B4-BE49-F238E27FC236}">
                <a16:creationId xmlns:a16="http://schemas.microsoft.com/office/drawing/2014/main" id="{B8FCF606-EFE1-4BF8-B23F-6152D5D9B951}"/>
              </a:ext>
            </a:extLst>
          </p:cNvPr>
          <p:cNvSpPr>
            <a:spLocks noGrp="1"/>
          </p:cNvSpPr>
          <p:nvPr>
            <p:ph idx="1"/>
          </p:nvPr>
        </p:nvSpPr>
        <p:spPr/>
        <p:txBody>
          <a:bodyPr/>
          <a:lstStyle/>
          <a:p>
            <a:pPr>
              <a:defRPr/>
            </a:pPr>
            <a:endParaRPr lang="cs-CZ" dirty="0"/>
          </a:p>
          <a:p>
            <a:pPr>
              <a:defRPr/>
            </a:pPr>
            <a:endParaRPr lang="cs-CZ" dirty="0"/>
          </a:p>
          <a:p>
            <a:pPr>
              <a:defRPr/>
            </a:pPr>
            <a:endParaRPr lang="cs-CZ" dirty="0"/>
          </a:p>
          <a:p>
            <a:pPr>
              <a:defRPr/>
            </a:pPr>
            <a:endParaRPr lang="cs-CZ" dirty="0"/>
          </a:p>
          <a:p>
            <a:pPr>
              <a:defRPr/>
            </a:pPr>
            <a:endParaRPr lang="cs-CZ" dirty="0"/>
          </a:p>
          <a:p>
            <a:pPr>
              <a:defRPr/>
            </a:pPr>
            <a:endParaRPr lang="cs-CZ" dirty="0"/>
          </a:p>
          <a:p>
            <a:pPr marL="0" indent="0">
              <a:buFont typeface="Wingdings" panose="05000000000000000000" pitchFamily="2" charset="2"/>
              <a:buNone/>
              <a:defRPr/>
            </a:pPr>
            <a:r>
              <a:rPr lang="cs-CZ" sz="2000" dirty="0"/>
              <a:t>Zdroj: ČSÚ</a:t>
            </a:r>
          </a:p>
        </p:txBody>
      </p:sp>
      <p:pic>
        <p:nvPicPr>
          <p:cNvPr id="4" name="Obrázek 3">
            <a:extLst>
              <a:ext uri="{FF2B5EF4-FFF2-40B4-BE49-F238E27FC236}">
                <a16:creationId xmlns:a16="http://schemas.microsoft.com/office/drawing/2014/main" id="{B13DC26A-32E2-4398-9754-AF89A41E613E}"/>
              </a:ext>
            </a:extLst>
          </p:cNvPr>
          <p:cNvPicPr>
            <a:picLocks noChangeAspect="1"/>
          </p:cNvPicPr>
          <p:nvPr/>
        </p:nvPicPr>
        <p:blipFill>
          <a:blip r:embed="rId2"/>
          <a:stretch>
            <a:fillRect/>
          </a:stretch>
        </p:blipFill>
        <p:spPr>
          <a:xfrm>
            <a:off x="742950" y="295275"/>
            <a:ext cx="7658100" cy="62674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F06D9418-1F19-453D-9CE5-94D1DAD8B43A}"/>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F111C702-147A-4E27-9314-BE8A501B548F}"/>
              </a:ext>
            </a:extLst>
          </p:cNvPr>
          <p:cNvPicPr>
            <a:picLocks noChangeAspect="1"/>
          </p:cNvPicPr>
          <p:nvPr/>
        </p:nvPicPr>
        <p:blipFill>
          <a:blip r:embed="rId2"/>
          <a:stretch>
            <a:fillRect/>
          </a:stretch>
        </p:blipFill>
        <p:spPr>
          <a:xfrm>
            <a:off x="76200" y="742950"/>
            <a:ext cx="8991600" cy="5372100"/>
          </a:xfrm>
          <a:prstGeom prst="rect">
            <a:avLst/>
          </a:prstGeom>
        </p:spPr>
      </p:pic>
    </p:spTree>
    <p:extLst>
      <p:ext uri="{BB962C8B-B14F-4D97-AF65-F5344CB8AC3E}">
        <p14:creationId xmlns:p14="http://schemas.microsoft.com/office/powerpoint/2010/main" val="3784603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91AA9FDC-FEBC-4BB0-AF9C-28404343F575}"/>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82BE31D9-468D-4FC9-943F-44F08CF2FC02}"/>
              </a:ext>
            </a:extLst>
          </p:cNvPr>
          <p:cNvPicPr>
            <a:picLocks noChangeAspect="1"/>
          </p:cNvPicPr>
          <p:nvPr/>
        </p:nvPicPr>
        <p:blipFill>
          <a:blip r:embed="rId2"/>
          <a:stretch>
            <a:fillRect/>
          </a:stretch>
        </p:blipFill>
        <p:spPr>
          <a:xfrm>
            <a:off x="0" y="219299"/>
            <a:ext cx="8964488" cy="6256658"/>
          </a:xfrm>
          <a:prstGeom prst="rect">
            <a:avLst/>
          </a:prstGeom>
        </p:spPr>
      </p:pic>
    </p:spTree>
    <p:extLst>
      <p:ext uri="{BB962C8B-B14F-4D97-AF65-F5344CB8AC3E}">
        <p14:creationId xmlns:p14="http://schemas.microsoft.com/office/powerpoint/2010/main" val="1777151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8EA3B6A-58CF-4E7B-B739-0BB7875648C1}"/>
              </a:ext>
            </a:extLst>
          </p:cNvPr>
          <p:cNvSpPr>
            <a:spLocks noGrp="1" noChangeArrowheads="1"/>
          </p:cNvSpPr>
          <p:nvPr>
            <p:ph type="title"/>
          </p:nvPr>
        </p:nvSpPr>
        <p:spPr/>
        <p:txBody>
          <a:bodyPr/>
          <a:lstStyle/>
          <a:p>
            <a:pPr eaLnBrk="1" hangingPunct="1"/>
            <a:r>
              <a:rPr lang="cs-CZ" altLang="cs-CZ"/>
              <a:t>Způsoby nakládání s odpadem</a:t>
            </a:r>
          </a:p>
        </p:txBody>
      </p:sp>
      <p:sp>
        <p:nvSpPr>
          <p:cNvPr id="18435" name="Rectangle 3">
            <a:extLst>
              <a:ext uri="{FF2B5EF4-FFF2-40B4-BE49-F238E27FC236}">
                <a16:creationId xmlns:a16="http://schemas.microsoft.com/office/drawing/2014/main" id="{F7F4ECCF-C47A-4A39-BE50-1B77B4E10071}"/>
              </a:ext>
            </a:extLst>
          </p:cNvPr>
          <p:cNvSpPr>
            <a:spLocks noGrp="1" noChangeArrowheads="1"/>
          </p:cNvSpPr>
          <p:nvPr>
            <p:ph type="body" idx="1"/>
          </p:nvPr>
        </p:nvSpPr>
        <p:spPr>
          <a:xfrm>
            <a:off x="949325" y="1700213"/>
            <a:ext cx="7661275" cy="5041900"/>
          </a:xfrm>
        </p:spPr>
        <p:txBody>
          <a:bodyPr/>
          <a:lstStyle/>
          <a:p>
            <a:pPr eaLnBrk="1" hangingPunct="1">
              <a:lnSpc>
                <a:spcPct val="80000"/>
              </a:lnSpc>
              <a:buFont typeface="Wingdings" panose="05000000000000000000" pitchFamily="2" charset="2"/>
              <a:buNone/>
            </a:pPr>
            <a:r>
              <a:rPr lang="cs-CZ" altLang="cs-CZ" sz="1400" b="1">
                <a:solidFill>
                  <a:schemeClr val="accent1"/>
                </a:solidFill>
              </a:rPr>
              <a:t>Úprava</a:t>
            </a:r>
            <a:r>
              <a:rPr lang="cs-CZ" altLang="cs-CZ" sz="1400" b="1"/>
              <a:t> </a:t>
            </a:r>
            <a:r>
              <a:rPr lang="cs-CZ" altLang="cs-CZ" sz="1400"/>
              <a:t>odpadů je způsob nakládání s odpady, směřující ke změně fyzikálních, chemických nebo biologických vlastností tak, aby se umožnila nebo usnadnila jejich přeprava, využití nebo zneškodnění. Úprava odpadů se převážně týká nebezpečných odpadů. </a:t>
            </a:r>
          </a:p>
          <a:p>
            <a:pPr eaLnBrk="1" hangingPunct="1">
              <a:lnSpc>
                <a:spcPct val="80000"/>
              </a:lnSpc>
              <a:buFont typeface="Wingdings" panose="05000000000000000000" pitchFamily="2" charset="2"/>
              <a:buNone/>
            </a:pPr>
            <a:r>
              <a:rPr lang="cs-CZ" altLang="cs-CZ" sz="1400" b="1">
                <a:solidFill>
                  <a:schemeClr val="accent1"/>
                </a:solidFill>
              </a:rPr>
              <a:t>Shromažďování</a:t>
            </a:r>
            <a:r>
              <a:rPr lang="cs-CZ" altLang="cs-CZ" sz="1400" b="1"/>
              <a:t> </a:t>
            </a:r>
            <a:r>
              <a:rPr lang="cs-CZ" altLang="cs-CZ" sz="1400"/>
              <a:t>odpadů je dočasné soustřeďování odpadu před dalším nakládáním s ním. </a:t>
            </a:r>
          </a:p>
          <a:p>
            <a:pPr eaLnBrk="1" hangingPunct="1">
              <a:lnSpc>
                <a:spcPct val="80000"/>
              </a:lnSpc>
              <a:buFont typeface="Wingdings" panose="05000000000000000000" pitchFamily="2" charset="2"/>
              <a:buNone/>
            </a:pPr>
            <a:r>
              <a:rPr lang="cs-CZ" altLang="cs-CZ" sz="1400" b="1">
                <a:solidFill>
                  <a:schemeClr val="accent1"/>
                </a:solidFill>
              </a:rPr>
              <a:t>Sběr odpadu</a:t>
            </a:r>
            <a:r>
              <a:rPr lang="cs-CZ" altLang="cs-CZ" sz="1400"/>
              <a:t> je souhrnné označení pro shromažďování odpadu k dalšímu nakládání s ním. </a:t>
            </a:r>
          </a:p>
          <a:p>
            <a:pPr eaLnBrk="1" hangingPunct="1">
              <a:lnSpc>
                <a:spcPct val="80000"/>
              </a:lnSpc>
              <a:buFont typeface="Wingdings" panose="05000000000000000000" pitchFamily="2" charset="2"/>
              <a:buNone/>
            </a:pPr>
            <a:r>
              <a:rPr lang="cs-CZ" altLang="cs-CZ" sz="1400" b="1">
                <a:solidFill>
                  <a:schemeClr val="accent1"/>
                </a:solidFill>
              </a:rPr>
              <a:t>Třídění</a:t>
            </a:r>
            <a:r>
              <a:rPr lang="cs-CZ" altLang="cs-CZ" sz="1400" b="1"/>
              <a:t> </a:t>
            </a:r>
            <a:r>
              <a:rPr lang="cs-CZ" altLang="cs-CZ" sz="1400"/>
              <a:t>odpadů je podle Katalogu odpadů chápáno jako rozdělování odpadů podle druhů a kategorií. h.</a:t>
            </a:r>
            <a:endParaRPr lang="cs-CZ" altLang="cs-CZ" sz="1400" b="1"/>
          </a:p>
          <a:p>
            <a:pPr eaLnBrk="1" hangingPunct="1">
              <a:lnSpc>
                <a:spcPct val="80000"/>
              </a:lnSpc>
              <a:buFont typeface="Wingdings" panose="05000000000000000000" pitchFamily="2" charset="2"/>
              <a:buNone/>
            </a:pPr>
            <a:r>
              <a:rPr lang="cs-CZ" altLang="cs-CZ" sz="1400" b="1">
                <a:solidFill>
                  <a:schemeClr val="accent1"/>
                </a:solidFill>
              </a:rPr>
              <a:t>Doprava</a:t>
            </a:r>
            <a:r>
              <a:rPr lang="cs-CZ" altLang="cs-CZ" sz="1400"/>
              <a:t> odpadů znamená úmyslný pohyb dopravních prostředků s odpadem nebo činnost dopravních zařízení. </a:t>
            </a:r>
            <a:r>
              <a:rPr lang="cs-CZ" altLang="cs-CZ" sz="1400" b="1"/>
              <a:t>Přeprava</a:t>
            </a:r>
            <a:r>
              <a:rPr lang="cs-CZ" altLang="cs-CZ" sz="1400"/>
              <a:t> odpadů je přemísťování odpadu jako výsledek dopravy.</a:t>
            </a:r>
          </a:p>
          <a:p>
            <a:pPr eaLnBrk="1" hangingPunct="1">
              <a:lnSpc>
                <a:spcPct val="80000"/>
              </a:lnSpc>
              <a:buFont typeface="Wingdings" panose="05000000000000000000" pitchFamily="2" charset="2"/>
              <a:buNone/>
            </a:pPr>
            <a:r>
              <a:rPr lang="cs-CZ" altLang="cs-CZ" sz="1400" b="1">
                <a:solidFill>
                  <a:schemeClr val="accent1"/>
                </a:solidFill>
              </a:rPr>
              <a:t>Využitím</a:t>
            </a:r>
            <a:r>
              <a:rPr lang="cs-CZ" altLang="cs-CZ" sz="1400"/>
              <a:t> odpadů se označuje proces, ve kterém dochází k jejich zhodnocení. Způsoby využití odpadů jsou:</a:t>
            </a:r>
          </a:p>
          <a:p>
            <a:pPr lvl="1" eaLnBrk="1" hangingPunct="1">
              <a:lnSpc>
                <a:spcPct val="80000"/>
              </a:lnSpc>
            </a:pPr>
            <a:r>
              <a:rPr lang="cs-CZ" altLang="cs-CZ" sz="1200" b="1"/>
              <a:t>využití odpadu jako druhotné suroviny</a:t>
            </a:r>
            <a:r>
              <a:rPr lang="cs-CZ" altLang="cs-CZ" sz="1200"/>
              <a:t> (materiálové využití odpadu) – recyklace. Recyklace se v praxi týká především kovových odpadů, papíru, plastů, pryže a pryžového odpadu, skla, textilií a stavebního odpadu.</a:t>
            </a:r>
          </a:p>
          <a:p>
            <a:pPr lvl="1" eaLnBrk="1" hangingPunct="1">
              <a:lnSpc>
                <a:spcPct val="80000"/>
              </a:lnSpc>
            </a:pPr>
            <a:r>
              <a:rPr lang="cs-CZ" altLang="cs-CZ" sz="1200" b="1"/>
              <a:t>kompostování</a:t>
            </a:r>
            <a:endParaRPr lang="cs-CZ" altLang="cs-CZ" sz="1200"/>
          </a:p>
          <a:p>
            <a:pPr lvl="1" eaLnBrk="1" hangingPunct="1">
              <a:lnSpc>
                <a:spcPct val="80000"/>
              </a:lnSpc>
            </a:pPr>
            <a:r>
              <a:rPr lang="cs-CZ" altLang="cs-CZ" sz="1200" b="1"/>
              <a:t>zdroj energie</a:t>
            </a:r>
          </a:p>
          <a:p>
            <a:pPr eaLnBrk="1" hangingPunct="1">
              <a:lnSpc>
                <a:spcPct val="80000"/>
              </a:lnSpc>
              <a:buFont typeface="Wingdings" panose="05000000000000000000" pitchFamily="2" charset="2"/>
              <a:buNone/>
            </a:pPr>
            <a:r>
              <a:rPr lang="cs-CZ" altLang="cs-CZ" sz="1400" b="1">
                <a:solidFill>
                  <a:schemeClr val="accent1"/>
                </a:solidFill>
              </a:rPr>
              <a:t>Zneškodňováním</a:t>
            </a:r>
            <a:r>
              <a:rPr lang="cs-CZ" altLang="cs-CZ" sz="1400"/>
              <a:t> odpadů se rozumí nakládání s odpadem za účelem zamezení nebo snížení jeho škodlivého vlivu na ŽP. Provádí se použitím těchto metod:</a:t>
            </a:r>
          </a:p>
          <a:p>
            <a:pPr lvl="1" eaLnBrk="1" hangingPunct="1">
              <a:lnSpc>
                <a:spcPct val="80000"/>
              </a:lnSpc>
            </a:pPr>
            <a:r>
              <a:rPr lang="cs-CZ" altLang="cs-CZ" sz="1200" b="1"/>
              <a:t>fyzikální a chemické metody</a:t>
            </a:r>
            <a:r>
              <a:rPr lang="cs-CZ" altLang="cs-CZ" sz="1200"/>
              <a:t> – tyto metody se využívají ke snížení obsahu škodlivin nebo míry nebezpečných vlastností odpadů</a:t>
            </a:r>
          </a:p>
          <a:p>
            <a:pPr lvl="1" eaLnBrk="1" hangingPunct="1">
              <a:lnSpc>
                <a:spcPct val="80000"/>
              </a:lnSpc>
            </a:pPr>
            <a:r>
              <a:rPr lang="cs-CZ" altLang="cs-CZ" sz="1200" b="1"/>
              <a:t>biologické metody</a:t>
            </a:r>
            <a:r>
              <a:rPr lang="cs-CZ" altLang="cs-CZ" sz="1200"/>
              <a:t> – toto zneškodňování využívá biologické procesy ke snížení koncentrace škodlivin v odpadu, nebo míry jeho nebezpečných vlastností na hodnoty umožňující jeho další využití. Jsou to zejména mikrobiologické metody</a:t>
            </a:r>
          </a:p>
          <a:p>
            <a:pPr lvl="1" eaLnBrk="1" hangingPunct="1">
              <a:lnSpc>
                <a:spcPct val="80000"/>
              </a:lnSpc>
            </a:pPr>
            <a:r>
              <a:rPr lang="cs-CZ" altLang="cs-CZ" sz="1200" b="1"/>
              <a:t>spalování</a:t>
            </a:r>
            <a:r>
              <a:rPr lang="cs-CZ" altLang="cs-CZ" sz="1200"/>
              <a:t> – odpady lze zneškodňovat spalováním jen v zařízeních k tomu určených a která splňují požadavky stanovené zvláštními předpisy, tj. ve spalovnách odpadů, cementárnách a v omezených případech i v kotelnách </a:t>
            </a:r>
          </a:p>
          <a:p>
            <a:pPr eaLnBrk="1" hangingPunct="1">
              <a:lnSpc>
                <a:spcPct val="80000"/>
              </a:lnSpc>
              <a:buFont typeface="Wingdings" panose="05000000000000000000" pitchFamily="2" charset="2"/>
              <a:buNone/>
            </a:pPr>
            <a:r>
              <a:rPr lang="cs-CZ" altLang="cs-CZ" sz="1400" b="1">
                <a:solidFill>
                  <a:schemeClr val="accent1"/>
                </a:solidFill>
              </a:rPr>
              <a:t>Skládkování</a:t>
            </a:r>
            <a:r>
              <a:rPr lang="cs-CZ" altLang="cs-CZ" sz="1400"/>
              <a:t> odpadů představuje jejich trvalé ukládání na skládku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47EEF1C-EDEA-4A27-8F83-ACA622522A67}"/>
              </a:ext>
            </a:extLst>
          </p:cNvPr>
          <p:cNvSpPr>
            <a:spLocks noGrp="1" noChangeArrowheads="1"/>
          </p:cNvSpPr>
          <p:nvPr>
            <p:ph type="title"/>
          </p:nvPr>
        </p:nvSpPr>
        <p:spPr/>
        <p:txBody>
          <a:bodyPr/>
          <a:lstStyle/>
          <a:p>
            <a:pPr eaLnBrk="1" hangingPunct="1"/>
            <a:r>
              <a:rPr lang="cs-CZ" altLang="cs-CZ" dirty="0"/>
              <a:t>Způsoby nakládání s odpady</a:t>
            </a:r>
          </a:p>
        </p:txBody>
      </p:sp>
      <p:sp>
        <p:nvSpPr>
          <p:cNvPr id="2" name="Zástupný symbol pro obsah 1">
            <a:extLst>
              <a:ext uri="{FF2B5EF4-FFF2-40B4-BE49-F238E27FC236}">
                <a16:creationId xmlns:a16="http://schemas.microsoft.com/office/drawing/2014/main" id="{DF1BCABC-C031-45A9-BD21-C12E83A84C27}"/>
              </a:ext>
            </a:extLst>
          </p:cNvPr>
          <p:cNvSpPr>
            <a:spLocks noGrp="1"/>
          </p:cNvSpPr>
          <p:nvPr>
            <p:ph idx="1"/>
          </p:nvPr>
        </p:nvSpPr>
        <p:spPr/>
        <p:txBody>
          <a:bodyPr/>
          <a:lstStyle/>
          <a:p>
            <a:pPr>
              <a:defRPr/>
            </a:pPr>
            <a:endParaRPr lang="cs-CZ" dirty="0"/>
          </a:p>
          <a:p>
            <a:pPr>
              <a:defRPr/>
            </a:pPr>
            <a:endParaRPr lang="cs-CZ" dirty="0"/>
          </a:p>
          <a:p>
            <a:pPr>
              <a:defRPr/>
            </a:pPr>
            <a:endParaRPr lang="cs-CZ" dirty="0"/>
          </a:p>
          <a:p>
            <a:pPr>
              <a:defRPr/>
            </a:pPr>
            <a:endParaRPr lang="cs-CZ" dirty="0"/>
          </a:p>
          <a:p>
            <a:pPr>
              <a:defRPr/>
            </a:pPr>
            <a:endParaRPr lang="cs-CZ" dirty="0"/>
          </a:p>
          <a:p>
            <a:pPr>
              <a:defRPr/>
            </a:pPr>
            <a:endParaRPr lang="cs-CZ" dirty="0"/>
          </a:p>
          <a:p>
            <a:pPr>
              <a:defRPr/>
            </a:pPr>
            <a:endParaRPr lang="cs-CZ" sz="900" dirty="0"/>
          </a:p>
          <a:p>
            <a:pPr marL="0" indent="0">
              <a:buFont typeface="Wingdings" panose="05000000000000000000" pitchFamily="2" charset="2"/>
              <a:buNone/>
              <a:defRPr/>
            </a:pPr>
            <a:endParaRPr lang="cs-CZ" sz="900" dirty="0"/>
          </a:p>
          <a:p>
            <a:pPr marL="0" indent="0">
              <a:buFont typeface="Wingdings" panose="05000000000000000000" pitchFamily="2" charset="2"/>
              <a:buNone/>
              <a:defRPr/>
            </a:pPr>
            <a:endParaRPr lang="cs-CZ" sz="900" dirty="0"/>
          </a:p>
          <a:p>
            <a:pPr marL="0" indent="0">
              <a:buFont typeface="Wingdings" panose="05000000000000000000" pitchFamily="2" charset="2"/>
              <a:buNone/>
              <a:defRPr/>
            </a:pPr>
            <a:endParaRPr lang="cs-CZ" sz="900" dirty="0"/>
          </a:p>
          <a:p>
            <a:pPr marL="0" indent="0">
              <a:buFont typeface="Wingdings" panose="05000000000000000000" pitchFamily="2" charset="2"/>
              <a:buNone/>
              <a:defRPr/>
            </a:pPr>
            <a:endParaRPr lang="cs-CZ" sz="900" dirty="0"/>
          </a:p>
        </p:txBody>
      </p:sp>
      <p:pic>
        <p:nvPicPr>
          <p:cNvPr id="4" name="Obrázek 3">
            <a:extLst>
              <a:ext uri="{FF2B5EF4-FFF2-40B4-BE49-F238E27FC236}">
                <a16:creationId xmlns:a16="http://schemas.microsoft.com/office/drawing/2014/main" id="{54399F39-6650-4656-BD4E-CA627E527612}"/>
              </a:ext>
            </a:extLst>
          </p:cNvPr>
          <p:cNvPicPr>
            <a:picLocks noChangeAspect="1"/>
          </p:cNvPicPr>
          <p:nvPr/>
        </p:nvPicPr>
        <p:blipFill>
          <a:blip r:embed="rId2"/>
          <a:stretch>
            <a:fillRect/>
          </a:stretch>
        </p:blipFill>
        <p:spPr>
          <a:xfrm>
            <a:off x="533400" y="1886068"/>
            <a:ext cx="8077200" cy="430506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3C32D40-5405-4087-B125-D972B2AE8409}"/>
              </a:ext>
            </a:extLst>
          </p:cNvPr>
          <p:cNvSpPr>
            <a:spLocks noGrp="1" noChangeArrowheads="1"/>
          </p:cNvSpPr>
          <p:nvPr>
            <p:ph type="title"/>
          </p:nvPr>
        </p:nvSpPr>
        <p:spPr/>
        <p:txBody>
          <a:bodyPr/>
          <a:lstStyle/>
          <a:p>
            <a:pPr eaLnBrk="1" hangingPunct="1"/>
            <a:r>
              <a:rPr lang="cs-CZ" altLang="cs-CZ"/>
              <a:t>Způsoby nakládání s odpadem</a:t>
            </a:r>
          </a:p>
        </p:txBody>
      </p:sp>
      <p:pic>
        <p:nvPicPr>
          <p:cNvPr id="5" name="Obrázek 4">
            <a:extLst>
              <a:ext uri="{FF2B5EF4-FFF2-40B4-BE49-F238E27FC236}">
                <a16:creationId xmlns:a16="http://schemas.microsoft.com/office/drawing/2014/main" id="{D34BC6B9-1C12-4865-A773-BD2FCF18F4CA}"/>
              </a:ext>
            </a:extLst>
          </p:cNvPr>
          <p:cNvPicPr>
            <a:picLocks noChangeAspect="1"/>
          </p:cNvPicPr>
          <p:nvPr/>
        </p:nvPicPr>
        <p:blipFill>
          <a:blip r:embed="rId2"/>
          <a:stretch>
            <a:fillRect/>
          </a:stretch>
        </p:blipFill>
        <p:spPr>
          <a:xfrm>
            <a:off x="323528" y="1988840"/>
            <a:ext cx="8331274" cy="46050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7A06694-EF45-4A90-8EC7-A8E200047930}"/>
              </a:ext>
            </a:extLst>
          </p:cNvPr>
          <p:cNvSpPr>
            <a:spLocks noGrp="1" noChangeArrowheads="1"/>
          </p:cNvSpPr>
          <p:nvPr>
            <p:ph type="title"/>
          </p:nvPr>
        </p:nvSpPr>
        <p:spPr>
          <a:xfrm>
            <a:off x="1116013" y="692150"/>
            <a:ext cx="6530975" cy="609600"/>
          </a:xfrm>
        </p:spPr>
        <p:txBody>
          <a:bodyPr/>
          <a:lstStyle/>
          <a:p>
            <a:pPr eaLnBrk="1" hangingPunct="1"/>
            <a:r>
              <a:rPr lang="cs-CZ" altLang="cs-CZ"/>
              <a:t>Skládky odpadů v ČR - 263</a:t>
            </a:r>
          </a:p>
        </p:txBody>
      </p:sp>
      <p:pic>
        <p:nvPicPr>
          <p:cNvPr id="21507" name="Picture 4">
            <a:extLst>
              <a:ext uri="{FF2B5EF4-FFF2-40B4-BE49-F238E27FC236}">
                <a16:creationId xmlns:a16="http://schemas.microsoft.com/office/drawing/2014/main" id="{D2521CE8-2DD4-46E1-9FC2-80B4FAA90F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484313"/>
            <a:ext cx="7466013" cy="470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8194376A-465D-4EBD-9BB4-5CB653C03C1A}"/>
              </a:ext>
            </a:extLst>
          </p:cNvPr>
          <p:cNvSpPr>
            <a:spLocks noGrp="1" noChangeArrowheads="1"/>
          </p:cNvSpPr>
          <p:nvPr>
            <p:ph type="title"/>
          </p:nvPr>
        </p:nvSpPr>
        <p:spPr/>
        <p:txBody>
          <a:bodyPr/>
          <a:lstStyle/>
          <a:p>
            <a:pPr eaLnBrk="1" hangingPunct="1"/>
            <a:r>
              <a:rPr lang="cs-CZ" altLang="cs-CZ"/>
              <a:t>Obsah přednášky</a:t>
            </a:r>
          </a:p>
        </p:txBody>
      </p:sp>
      <p:sp>
        <p:nvSpPr>
          <p:cNvPr id="4099" name="Rectangle 3">
            <a:extLst>
              <a:ext uri="{FF2B5EF4-FFF2-40B4-BE49-F238E27FC236}">
                <a16:creationId xmlns:a16="http://schemas.microsoft.com/office/drawing/2014/main" id="{B12C0226-9F67-4459-A0C6-3C07DF2ECDFD}"/>
              </a:ext>
            </a:extLst>
          </p:cNvPr>
          <p:cNvSpPr>
            <a:spLocks noGrp="1" noChangeArrowheads="1"/>
          </p:cNvSpPr>
          <p:nvPr>
            <p:ph type="body" idx="1"/>
          </p:nvPr>
        </p:nvSpPr>
        <p:spPr>
          <a:xfrm>
            <a:off x="949325" y="1773238"/>
            <a:ext cx="7870825" cy="4322762"/>
          </a:xfrm>
        </p:spPr>
        <p:txBody>
          <a:bodyPr/>
          <a:lstStyle/>
          <a:p>
            <a:pPr marL="609600" indent="-609600" algn="just" eaLnBrk="1" hangingPunct="1">
              <a:lnSpc>
                <a:spcPct val="90000"/>
              </a:lnSpc>
              <a:buSzTx/>
            </a:pPr>
            <a:r>
              <a:rPr lang="cs-CZ" altLang="cs-CZ" sz="2800" dirty="0"/>
              <a:t>Odpadové hospodářství obecně </a:t>
            </a:r>
          </a:p>
          <a:p>
            <a:pPr marL="609600" indent="-609600" algn="just" eaLnBrk="1" hangingPunct="1">
              <a:lnSpc>
                <a:spcPct val="90000"/>
              </a:lnSpc>
              <a:buSzTx/>
            </a:pPr>
            <a:r>
              <a:rPr lang="cs-CZ" altLang="cs-CZ" sz="2800" dirty="0"/>
              <a:t>Odpadové hospodářství města Brna</a:t>
            </a:r>
          </a:p>
          <a:p>
            <a:pPr marL="609600" indent="-609600" eaLnBrk="1" hangingPunct="1">
              <a:lnSpc>
                <a:spcPct val="90000"/>
              </a:lnSpc>
              <a:buSzTx/>
            </a:pPr>
            <a:r>
              <a:rPr lang="cs-CZ" altLang="cs-CZ" sz="2800" dirty="0"/>
              <a:t>Výsledky projektu TAČR (porovnání obcí Kyjov, Mikulov, Boskovice a Znojmo a potenciál oběhového hospodářství Jihomoravského kraje)</a:t>
            </a:r>
          </a:p>
          <a:p>
            <a:pPr marL="609600" indent="-609600" algn="just" eaLnBrk="1" hangingPunct="1">
              <a:lnSpc>
                <a:spcPct val="90000"/>
              </a:lnSpc>
              <a:buSzTx/>
            </a:pPr>
            <a:r>
              <a:rPr lang="cs-CZ" altLang="cs-CZ" sz="2800" dirty="0"/>
              <a:t>Zájmové skupiny a efektivnost v OH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79CC494-6AB0-43A1-B06B-CC7B5104165A}"/>
              </a:ext>
            </a:extLst>
          </p:cNvPr>
          <p:cNvSpPr>
            <a:spLocks noGrp="1" noChangeArrowheads="1"/>
          </p:cNvSpPr>
          <p:nvPr>
            <p:ph type="title"/>
          </p:nvPr>
        </p:nvSpPr>
        <p:spPr>
          <a:xfrm>
            <a:off x="1258888" y="765175"/>
            <a:ext cx="6629400" cy="609600"/>
          </a:xfrm>
        </p:spPr>
        <p:txBody>
          <a:bodyPr/>
          <a:lstStyle/>
          <a:p>
            <a:pPr eaLnBrk="1" hangingPunct="1"/>
            <a:r>
              <a:rPr lang="cs-CZ" altLang="cs-CZ"/>
              <a:t>Spalovny v ČR</a:t>
            </a:r>
          </a:p>
        </p:txBody>
      </p:sp>
      <p:sp>
        <p:nvSpPr>
          <p:cNvPr id="22531" name="Zástupný symbol pro obsah 1">
            <a:extLst>
              <a:ext uri="{FF2B5EF4-FFF2-40B4-BE49-F238E27FC236}">
                <a16:creationId xmlns:a16="http://schemas.microsoft.com/office/drawing/2014/main" id="{617B12E2-5C93-4795-88AD-35A55D729E1A}"/>
              </a:ext>
            </a:extLst>
          </p:cNvPr>
          <p:cNvSpPr>
            <a:spLocks noGrp="1"/>
          </p:cNvSpPr>
          <p:nvPr>
            <p:ph sz="half" idx="2"/>
          </p:nvPr>
        </p:nvSpPr>
        <p:spPr/>
        <p:txBody>
          <a:bodyPr/>
          <a:lstStyle/>
          <a:p>
            <a:endParaRPr lang="cs-CZ" altLang="cs-CZ"/>
          </a:p>
        </p:txBody>
      </p:sp>
      <p:pic>
        <p:nvPicPr>
          <p:cNvPr id="22532" name="Picture 4">
            <a:extLst>
              <a:ext uri="{FF2B5EF4-FFF2-40B4-BE49-F238E27FC236}">
                <a16:creationId xmlns:a16="http://schemas.microsoft.com/office/drawing/2014/main" id="{6C1FA9A2-930F-4E54-9382-239EF390D3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519238"/>
            <a:ext cx="6873875" cy="423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a:extLst>
              <a:ext uri="{FF2B5EF4-FFF2-40B4-BE49-F238E27FC236}">
                <a16:creationId xmlns:a16="http://schemas.microsoft.com/office/drawing/2014/main" id="{8EC843F1-7F29-4340-8F4C-AE61C42E2E72}"/>
              </a:ext>
            </a:extLst>
          </p:cNvPr>
          <p:cNvSpPr>
            <a:spLocks noGrp="1"/>
          </p:cNvSpPr>
          <p:nvPr>
            <p:ph type="title"/>
          </p:nvPr>
        </p:nvSpPr>
        <p:spPr/>
        <p:txBody>
          <a:bodyPr/>
          <a:lstStyle/>
          <a:p>
            <a:r>
              <a:rPr lang="cs-CZ" altLang="cs-CZ"/>
              <a:t>Zařízení na biologickou dekontaminaci a kompostárny</a:t>
            </a:r>
          </a:p>
        </p:txBody>
      </p:sp>
      <p:pic>
        <p:nvPicPr>
          <p:cNvPr id="23555" name="Picture 2">
            <a:extLst>
              <a:ext uri="{FF2B5EF4-FFF2-40B4-BE49-F238E27FC236}">
                <a16:creationId xmlns:a16="http://schemas.microsoft.com/office/drawing/2014/main" id="{355C32E6-26FE-4331-B4A2-F2F5DD6487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557338"/>
            <a:ext cx="7416800" cy="4583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E2CE1B4-D28B-4F0D-8A73-FB02192C78E4}"/>
              </a:ext>
            </a:extLst>
          </p:cNvPr>
          <p:cNvSpPr>
            <a:spLocks noGrp="1" noChangeArrowheads="1"/>
          </p:cNvSpPr>
          <p:nvPr>
            <p:ph type="title"/>
          </p:nvPr>
        </p:nvSpPr>
        <p:spPr>
          <a:xfrm>
            <a:off x="1187450" y="692150"/>
            <a:ext cx="6629400" cy="609600"/>
          </a:xfrm>
        </p:spPr>
        <p:txBody>
          <a:bodyPr/>
          <a:lstStyle/>
          <a:p>
            <a:pPr eaLnBrk="1" hangingPunct="1"/>
            <a:r>
              <a:rPr lang="cs-CZ" altLang="cs-CZ"/>
              <a:t>Zpracovatelé plastů</a:t>
            </a:r>
          </a:p>
        </p:txBody>
      </p:sp>
      <p:sp>
        <p:nvSpPr>
          <p:cNvPr id="2" name="Zástupný obsah 1">
            <a:extLst>
              <a:ext uri="{FF2B5EF4-FFF2-40B4-BE49-F238E27FC236}">
                <a16:creationId xmlns:a16="http://schemas.microsoft.com/office/drawing/2014/main" id="{158EF783-12F0-47AC-9F9C-CFA15F173381}"/>
              </a:ext>
            </a:extLst>
          </p:cNvPr>
          <p:cNvSpPr>
            <a:spLocks noGrp="1"/>
          </p:cNvSpPr>
          <p:nvPr>
            <p:ph sz="half" idx="1"/>
          </p:nvPr>
        </p:nvSpPr>
        <p:spPr/>
        <p:txBody>
          <a:bodyPr/>
          <a:lstStyle/>
          <a:p>
            <a:endParaRPr lang="cs-CZ"/>
          </a:p>
        </p:txBody>
      </p:sp>
      <p:pic>
        <p:nvPicPr>
          <p:cNvPr id="4" name="Obrázek 3">
            <a:extLst>
              <a:ext uri="{FF2B5EF4-FFF2-40B4-BE49-F238E27FC236}">
                <a16:creationId xmlns:a16="http://schemas.microsoft.com/office/drawing/2014/main" id="{6920687D-CC11-4312-B4BA-3BD92F9CF5BA}"/>
              </a:ext>
            </a:extLst>
          </p:cNvPr>
          <p:cNvPicPr>
            <a:picLocks noChangeAspect="1"/>
          </p:cNvPicPr>
          <p:nvPr/>
        </p:nvPicPr>
        <p:blipFill>
          <a:blip r:embed="rId2"/>
          <a:stretch>
            <a:fillRect/>
          </a:stretch>
        </p:blipFill>
        <p:spPr>
          <a:xfrm>
            <a:off x="909637" y="1733550"/>
            <a:ext cx="7324725" cy="46101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6846DF7-57A1-4C54-98A7-3FD89E59AF12}"/>
              </a:ext>
            </a:extLst>
          </p:cNvPr>
          <p:cNvSpPr>
            <a:spLocks noGrp="1" noChangeArrowheads="1"/>
          </p:cNvSpPr>
          <p:nvPr>
            <p:ph type="title"/>
          </p:nvPr>
        </p:nvSpPr>
        <p:spPr/>
        <p:txBody>
          <a:bodyPr/>
          <a:lstStyle/>
          <a:p>
            <a:pPr eaLnBrk="1" hangingPunct="1"/>
            <a:r>
              <a:rPr lang="cs-CZ" altLang="cs-CZ"/>
              <a:t>Co se děje s plasty, které vytřídíme?</a:t>
            </a:r>
          </a:p>
        </p:txBody>
      </p:sp>
      <p:sp>
        <p:nvSpPr>
          <p:cNvPr id="25603" name="Rectangle 3">
            <a:extLst>
              <a:ext uri="{FF2B5EF4-FFF2-40B4-BE49-F238E27FC236}">
                <a16:creationId xmlns:a16="http://schemas.microsoft.com/office/drawing/2014/main" id="{4C9282F8-26F6-4670-973A-C6E45161D61E}"/>
              </a:ext>
            </a:extLst>
          </p:cNvPr>
          <p:cNvSpPr>
            <a:spLocks noGrp="1" noChangeArrowheads="1"/>
          </p:cNvSpPr>
          <p:nvPr>
            <p:ph type="body" idx="1"/>
          </p:nvPr>
        </p:nvSpPr>
        <p:spPr>
          <a:xfrm>
            <a:off x="684213" y="1844675"/>
            <a:ext cx="4775200" cy="4537075"/>
          </a:xfrm>
        </p:spPr>
        <p:txBody>
          <a:bodyPr/>
          <a:lstStyle/>
          <a:p>
            <a:pPr eaLnBrk="1" hangingPunct="1">
              <a:lnSpc>
                <a:spcPct val="80000"/>
              </a:lnSpc>
            </a:pPr>
            <a:r>
              <a:rPr lang="cs-CZ" altLang="cs-CZ" sz="1600" b="1"/>
              <a:t>40 % mechanickou recyklací </a:t>
            </a:r>
          </a:p>
          <a:p>
            <a:pPr eaLnBrk="1" hangingPunct="1">
              <a:lnSpc>
                <a:spcPct val="80000"/>
              </a:lnSpc>
            </a:pPr>
            <a:r>
              <a:rPr lang="cs-CZ" altLang="cs-CZ" sz="1600"/>
              <a:t>zbytek je využíván pro získávání </a:t>
            </a:r>
            <a:r>
              <a:rPr lang="cs-CZ" altLang="cs-CZ" sz="1600">
                <a:hlinkClick r:id="rId2"/>
              </a:rPr>
              <a:t>energie</a:t>
            </a:r>
            <a:r>
              <a:rPr lang="cs-CZ" altLang="cs-CZ" sz="1600"/>
              <a:t>. </a:t>
            </a:r>
          </a:p>
          <a:p>
            <a:pPr eaLnBrk="1" hangingPunct="1">
              <a:lnSpc>
                <a:spcPct val="80000"/>
              </a:lnSpc>
            </a:pPr>
            <a:r>
              <a:rPr lang="cs-CZ" altLang="cs-CZ" sz="1600"/>
              <a:t>recyklace - sebraný materiál je coby surovina prodán zpracovateli. </a:t>
            </a:r>
          </a:p>
          <a:p>
            <a:pPr lvl="1" eaLnBrk="1" hangingPunct="1">
              <a:lnSpc>
                <a:spcPct val="80000"/>
              </a:lnSpc>
            </a:pPr>
            <a:r>
              <a:rPr lang="cs-CZ" altLang="cs-CZ" sz="1400"/>
              <a:t>Nejdříve se </a:t>
            </a:r>
            <a:r>
              <a:rPr lang="cs-CZ" altLang="cs-CZ" sz="1400" b="1"/>
              <a:t>plastové odpady třídí </a:t>
            </a:r>
            <a:r>
              <a:rPr lang="cs-CZ" altLang="cs-CZ" sz="1400"/>
              <a:t>– oddělí se od sebe PET lahve jednotlivých barev, folie, pěnový polystyren a ostatní nežádoucí nečistoty. </a:t>
            </a:r>
          </a:p>
          <a:p>
            <a:pPr lvl="1" eaLnBrk="1" hangingPunct="1">
              <a:lnSpc>
                <a:spcPct val="80000"/>
              </a:lnSpc>
            </a:pPr>
            <a:r>
              <a:rPr lang="cs-CZ" altLang="cs-CZ" sz="1400"/>
              <a:t>Jednotlivé druhy materiálu se pak zabalí do balíků a putují na recyklační linky. Každý z nich je totiž recyklován jinou technologií kvůli odlišným vlastnostem a složení. </a:t>
            </a:r>
          </a:p>
          <a:p>
            <a:pPr lvl="1" eaLnBrk="1" hangingPunct="1">
              <a:lnSpc>
                <a:spcPct val="80000"/>
              </a:lnSpc>
            </a:pPr>
            <a:r>
              <a:rPr lang="cs-CZ" altLang="cs-CZ" sz="1400"/>
              <a:t>Každá ze skupin se pak samostatně mele a </a:t>
            </a:r>
            <a:r>
              <a:rPr lang="cs-CZ" altLang="cs-CZ" sz="1400" b="1"/>
              <a:t>drtí na vločky </a:t>
            </a:r>
            <a:r>
              <a:rPr lang="cs-CZ" altLang="cs-CZ" sz="1400"/>
              <a:t>různého stupně hrubosti. </a:t>
            </a:r>
          </a:p>
          <a:p>
            <a:pPr lvl="1" eaLnBrk="1" hangingPunct="1">
              <a:lnSpc>
                <a:spcPct val="80000"/>
              </a:lnSpc>
            </a:pPr>
            <a:r>
              <a:rPr lang="cs-CZ" altLang="cs-CZ" sz="1400"/>
              <a:t>Ty následně procházejí různými stupni praní vodou a detergenty, při němž jsou odstraněny všechny nečistoty jako lepidlo, zbytky papíru či jiné příměsi a následně jsou vysušeny. </a:t>
            </a:r>
          </a:p>
          <a:p>
            <a:pPr lvl="1" eaLnBrk="1" hangingPunct="1">
              <a:lnSpc>
                <a:spcPct val="80000"/>
              </a:lnSpc>
            </a:pPr>
            <a:r>
              <a:rPr lang="cs-CZ" altLang="cs-CZ" sz="1400"/>
              <a:t>V tuto chvíli vzniká kvalitní surovina, která je připravena k dalšímu zpracování -„</a:t>
            </a:r>
            <a:r>
              <a:rPr lang="cs-CZ" altLang="cs-CZ" sz="1400" b="1"/>
              <a:t>PET flakes</a:t>
            </a:r>
            <a:r>
              <a:rPr lang="cs-CZ" altLang="cs-CZ" sz="1400"/>
              <a:t>“, což je drť, která obsahuje</a:t>
            </a:r>
            <a:r>
              <a:rPr lang="cs-CZ" altLang="cs-CZ" sz="1400" b="1"/>
              <a:t> 99,9 % PE</a:t>
            </a:r>
            <a:r>
              <a:rPr lang="cs-CZ" altLang="cs-CZ" sz="1400"/>
              <a:t>T, zbytek je PVC a další nečistoty. </a:t>
            </a:r>
          </a:p>
        </p:txBody>
      </p:sp>
      <p:pic>
        <p:nvPicPr>
          <p:cNvPr id="25604" name="Picture 6" descr="PET lahve jsou slisovány do balíků, které váží 300–600 kg">
            <a:hlinkClick r:id="rId3"/>
            <a:extLst>
              <a:ext uri="{FF2B5EF4-FFF2-40B4-BE49-F238E27FC236}">
                <a16:creationId xmlns:a16="http://schemas.microsoft.com/office/drawing/2014/main" id="{EE3909FC-0585-4E99-9556-1CBC62ECD7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4292600"/>
            <a:ext cx="317182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87B92B3-1987-4C60-8314-57FE7F076141}"/>
              </a:ext>
            </a:extLst>
          </p:cNvPr>
          <p:cNvSpPr>
            <a:spLocks noGrp="1" noChangeArrowheads="1"/>
          </p:cNvSpPr>
          <p:nvPr>
            <p:ph type="title"/>
          </p:nvPr>
        </p:nvSpPr>
        <p:spPr/>
        <p:txBody>
          <a:bodyPr/>
          <a:lstStyle/>
          <a:p>
            <a:pPr eaLnBrk="1" hangingPunct="1"/>
            <a:r>
              <a:rPr lang="cs-CZ" altLang="cs-CZ"/>
              <a:t>Recyklace</a:t>
            </a:r>
          </a:p>
        </p:txBody>
      </p:sp>
      <p:sp>
        <p:nvSpPr>
          <p:cNvPr id="26627" name="Rectangle 3">
            <a:extLst>
              <a:ext uri="{FF2B5EF4-FFF2-40B4-BE49-F238E27FC236}">
                <a16:creationId xmlns:a16="http://schemas.microsoft.com/office/drawing/2014/main" id="{49D76482-4286-4039-A145-FB6533DB7A48}"/>
              </a:ext>
            </a:extLst>
          </p:cNvPr>
          <p:cNvSpPr>
            <a:spLocks noGrp="1" noChangeArrowheads="1"/>
          </p:cNvSpPr>
          <p:nvPr>
            <p:ph type="body" idx="1"/>
          </p:nvPr>
        </p:nvSpPr>
        <p:spPr>
          <a:xfrm>
            <a:off x="949325" y="1981200"/>
            <a:ext cx="7223125" cy="4327525"/>
          </a:xfrm>
        </p:spPr>
        <p:txBody>
          <a:bodyPr/>
          <a:lstStyle/>
          <a:p>
            <a:pPr eaLnBrk="1" hangingPunct="1">
              <a:lnSpc>
                <a:spcPct val="80000"/>
              </a:lnSpc>
            </a:pPr>
            <a:r>
              <a:rPr lang="cs-CZ" altLang="cs-CZ" sz="1600" b="1"/>
              <a:t>Vločky jsou roztaveny a jsou z nich vytvářeny nové výrobky, například umělá vlákna, která známe jako náplň zimních bund a spacáků, jako součást zátěžových koberců či v podobě interiérů aut. Navíc se z těchto vláken vyrábějí i textilie, které si běžně oblékáme (ať už trička či mikiny).</a:t>
            </a:r>
          </a:p>
          <a:p>
            <a:pPr eaLnBrk="1" hangingPunct="1">
              <a:lnSpc>
                <a:spcPct val="80000"/>
              </a:lnSpc>
            </a:pPr>
            <a:r>
              <a:rPr lang="cs-CZ" altLang="cs-CZ" sz="1600" b="1"/>
              <a:t>Z různých typů folií – tedy sáčků či tašek se opět vyrábí folie, jako např. pytle na odpadky.</a:t>
            </a:r>
          </a:p>
          <a:p>
            <a:pPr eaLnBrk="1" hangingPunct="1">
              <a:lnSpc>
                <a:spcPct val="80000"/>
              </a:lnSpc>
            </a:pPr>
            <a:r>
              <a:rPr lang="cs-CZ" altLang="cs-CZ" sz="1600" b="1"/>
              <a:t>EKO-Kom tvrdí </a:t>
            </a:r>
            <a:r>
              <a:rPr lang="cs-CZ" altLang="cs-CZ" sz="1600" b="1">
                <a:solidFill>
                  <a:schemeClr val="hlink"/>
                </a:solidFill>
              </a:rPr>
              <a:t>„</a:t>
            </a:r>
            <a:r>
              <a:rPr lang="cs-CZ" altLang="cs-CZ" sz="1600" b="1" i="1">
                <a:solidFill>
                  <a:schemeClr val="hlink"/>
                </a:solidFill>
              </a:rPr>
              <a:t>V České republice je dostatek zpracovatelských kapacit, které ze směsných plastů vyrábí opět různé plastové výrobky nebo například protihlukové stěny, zatravňovací dlaždice, plotovky nebo se recyklovaný směsný plast používá tam, kde může nahradit dřevo. Takže se s ním setkáte také v podobě laviček, teras či dětských hřišť</a:t>
            </a:r>
            <a:r>
              <a:rPr lang="cs-CZ" altLang="cs-CZ" sz="1600" b="1">
                <a:solidFill>
                  <a:schemeClr val="hlink"/>
                </a:solidFill>
              </a:rPr>
              <a:t>,“</a:t>
            </a:r>
            <a:r>
              <a:rPr lang="cs-CZ" altLang="cs-CZ" sz="1600" b="1"/>
              <a:t> Praxe jiná, VanGansewinkel prodává převážně do Číny, když ta nebere, není pro PETflakes takové uplatnění.</a:t>
            </a:r>
          </a:p>
          <a:p>
            <a:pPr eaLnBrk="1" hangingPunct="1">
              <a:lnSpc>
                <a:spcPct val="80000"/>
              </a:lnSpc>
              <a:buFont typeface="Wingdings" panose="05000000000000000000" pitchFamily="2" charset="2"/>
              <a:buNone/>
            </a:pPr>
            <a:endParaRPr lang="cs-CZ" altLang="cs-CZ" sz="1600" b="1"/>
          </a:p>
          <a:p>
            <a:pPr eaLnBrk="1" hangingPunct="1">
              <a:lnSpc>
                <a:spcPct val="80000"/>
              </a:lnSpc>
            </a:pPr>
            <a:r>
              <a:rPr lang="cs-CZ" altLang="cs-CZ" sz="1600" b="1"/>
              <a:t>JINAK… Celkově u nás </a:t>
            </a:r>
            <a:r>
              <a:rPr lang="cs-CZ" altLang="cs-CZ" sz="1600" b="1">
                <a:hlinkClick r:id="rId2"/>
              </a:rPr>
              <a:t>plasty třídí </a:t>
            </a:r>
            <a:r>
              <a:rPr lang="cs-CZ" altLang="cs-CZ" sz="1600" b="1"/>
              <a:t>zhruba 70 % občanů a podle výzkumu Eurostatu jsme v roce 2007 vytřídili asi 46 % všech plastů. Co se týká PET lahví, jsme na tom ještě lépe. „</a:t>
            </a:r>
            <a:r>
              <a:rPr lang="cs-CZ" altLang="cs-CZ" sz="1600" b="1" i="1"/>
              <a:t>V České republice se recykluje šest lahví z deseti, co se týče třídění plastů, tak jsme ve srovnání s evropskými zeměmi na prvním místě. Češi jsou dobrými třídiči, je to i vidět na číslech vytříděného odpadu, který rok od roku stále narůstá</a:t>
            </a:r>
            <a:r>
              <a:rPr lang="cs-CZ" altLang="cs-CZ" sz="1600" b="1"/>
              <a:t>,“</a:t>
            </a:r>
            <a:r>
              <a:rPr lang="cs-CZ" altLang="cs-CZ" sz="1600"/>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6D79DFA0-EC10-4200-9593-FE0343A3EEC0}"/>
              </a:ext>
            </a:extLst>
          </p:cNvPr>
          <p:cNvPicPr>
            <a:picLocks noChangeAspect="1"/>
          </p:cNvPicPr>
          <p:nvPr/>
        </p:nvPicPr>
        <p:blipFill>
          <a:blip r:embed="rId2"/>
          <a:stretch>
            <a:fillRect/>
          </a:stretch>
        </p:blipFill>
        <p:spPr>
          <a:xfrm>
            <a:off x="357187" y="666750"/>
            <a:ext cx="8429625" cy="5524500"/>
          </a:xfrm>
          <a:prstGeom prst="rect">
            <a:avLst/>
          </a:prstGeom>
        </p:spPr>
      </p:pic>
    </p:spTree>
    <p:extLst>
      <p:ext uri="{BB962C8B-B14F-4D97-AF65-F5344CB8AC3E}">
        <p14:creationId xmlns:p14="http://schemas.microsoft.com/office/powerpoint/2010/main" val="2926212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a:extLst>
              <a:ext uri="{FF2B5EF4-FFF2-40B4-BE49-F238E27FC236}">
                <a16:creationId xmlns:a16="http://schemas.microsoft.com/office/drawing/2014/main" id="{A2E20360-1A91-4FE2-9C6F-76709B72F52F}"/>
              </a:ext>
            </a:extLst>
          </p:cNvPr>
          <p:cNvSpPr>
            <a:spLocks noGrp="1"/>
          </p:cNvSpPr>
          <p:nvPr>
            <p:ph type="title"/>
          </p:nvPr>
        </p:nvSpPr>
        <p:spPr/>
        <p:txBody>
          <a:bodyPr/>
          <a:lstStyle/>
          <a:p>
            <a:r>
              <a:rPr lang="cs-CZ" altLang="cs-CZ"/>
              <a:t>Třídění</a:t>
            </a:r>
          </a:p>
        </p:txBody>
      </p:sp>
      <p:sp>
        <p:nvSpPr>
          <p:cNvPr id="27651" name="Zástupný symbol pro obsah 2">
            <a:extLst>
              <a:ext uri="{FF2B5EF4-FFF2-40B4-BE49-F238E27FC236}">
                <a16:creationId xmlns:a16="http://schemas.microsoft.com/office/drawing/2014/main" id="{4C13C965-C72A-4233-A079-231C22930851}"/>
              </a:ext>
            </a:extLst>
          </p:cNvPr>
          <p:cNvSpPr>
            <a:spLocks noGrp="1"/>
          </p:cNvSpPr>
          <p:nvPr>
            <p:ph idx="1"/>
          </p:nvPr>
        </p:nvSpPr>
        <p:spPr/>
        <p:txBody>
          <a:bodyPr/>
          <a:lstStyle/>
          <a:p>
            <a:r>
              <a:rPr lang="cs-CZ" altLang="cs-CZ" b="1" dirty="0"/>
              <a:t>Ve třídění odpadů se stále zlepšujeme! V roce 2020:</a:t>
            </a:r>
            <a:endParaRPr lang="cs-CZ" altLang="cs-CZ" dirty="0"/>
          </a:p>
          <a:p>
            <a:pPr lvl="1"/>
            <a:r>
              <a:rPr lang="cs-CZ" altLang="cs-CZ" dirty="0"/>
              <a:t>vytřídil každý Čech průměrně 66,8 kg odpadů (papír, plasty, sklo a nápojové kartony)</a:t>
            </a:r>
          </a:p>
          <a:p>
            <a:pPr lvl="1"/>
            <a:r>
              <a:rPr lang="cs-CZ" dirty="0"/>
              <a:t>Oproti roku 2019 jde o meziroční nárůst o více než 1,5 kilogramu </a:t>
            </a:r>
            <a:r>
              <a:rPr lang="cs-CZ" b="1" dirty="0"/>
              <a:t>odpadů</a:t>
            </a:r>
            <a:r>
              <a:rPr lang="cs-CZ" dirty="0"/>
              <a:t> vytříděných do barevných kontejnerů.</a:t>
            </a:r>
            <a:endParaRPr lang="cs-CZ" altLang="cs-CZ" dirty="0"/>
          </a:p>
          <a:p>
            <a:endParaRPr lang="cs-CZ" altLang="cs-CZ"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a:extLst>
              <a:ext uri="{FF2B5EF4-FFF2-40B4-BE49-F238E27FC236}">
                <a16:creationId xmlns:a16="http://schemas.microsoft.com/office/drawing/2014/main" id="{F965A479-05BD-4F9C-92E9-5F41BCDC582D}"/>
              </a:ext>
            </a:extLst>
          </p:cNvPr>
          <p:cNvSpPr>
            <a:spLocks noGrp="1"/>
          </p:cNvSpPr>
          <p:nvPr>
            <p:ph type="title"/>
          </p:nvPr>
        </p:nvSpPr>
        <p:spPr/>
        <p:txBody>
          <a:bodyPr/>
          <a:lstStyle/>
          <a:p>
            <a:r>
              <a:rPr lang="cs-CZ" altLang="cs-CZ"/>
              <a:t>CO se třídí?</a:t>
            </a:r>
          </a:p>
        </p:txBody>
      </p:sp>
      <p:pic>
        <p:nvPicPr>
          <p:cNvPr id="28675" name="Picture 3">
            <a:extLst>
              <a:ext uri="{FF2B5EF4-FFF2-40B4-BE49-F238E27FC236}">
                <a16:creationId xmlns:a16="http://schemas.microsoft.com/office/drawing/2014/main" id="{78109C61-BE3D-42C4-9D9C-CCB1700971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965325"/>
            <a:ext cx="2205038" cy="4043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6" name="Picture 4">
            <a:extLst>
              <a:ext uri="{FF2B5EF4-FFF2-40B4-BE49-F238E27FC236}">
                <a16:creationId xmlns:a16="http://schemas.microsoft.com/office/drawing/2014/main" id="{A327CE04-AC51-477E-BA54-0674DF8064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2988" y="1995488"/>
            <a:ext cx="2187575" cy="401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7" name="Picture 5">
            <a:extLst>
              <a:ext uri="{FF2B5EF4-FFF2-40B4-BE49-F238E27FC236}">
                <a16:creationId xmlns:a16="http://schemas.microsoft.com/office/drawing/2014/main" id="{644DE4BA-BF4D-4A16-A28D-0CDBB6FD66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2463" y="1965325"/>
            <a:ext cx="2201862" cy="4043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8" name="Picture 6">
            <a:extLst>
              <a:ext uri="{FF2B5EF4-FFF2-40B4-BE49-F238E27FC236}">
                <a16:creationId xmlns:a16="http://schemas.microsoft.com/office/drawing/2014/main" id="{7F3854BB-A19F-4554-94A2-D7EE14CB38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8450" y="1965325"/>
            <a:ext cx="2460625" cy="2255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9" name="Picture 3">
            <a:extLst>
              <a:ext uri="{FF2B5EF4-FFF2-40B4-BE49-F238E27FC236}">
                <a16:creationId xmlns:a16="http://schemas.microsoft.com/office/drawing/2014/main" id="{2EFB1F6D-38DB-4F68-B534-3764E1D0B3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0988" y="4205288"/>
            <a:ext cx="1757362" cy="2455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EF3B9B65-7310-49B2-A242-283B8B90A4ED}"/>
              </a:ext>
            </a:extLst>
          </p:cNvPr>
          <p:cNvSpPr>
            <a:spLocks noGrp="1"/>
          </p:cNvSpPr>
          <p:nvPr>
            <p:ph type="title"/>
          </p:nvPr>
        </p:nvSpPr>
        <p:spPr/>
        <p:txBody>
          <a:bodyPr/>
          <a:lstStyle/>
          <a:p>
            <a:r>
              <a:rPr lang="cs-CZ" altLang="cs-CZ"/>
              <a:t>EKO-KOM </a:t>
            </a:r>
            <a:r>
              <a:rPr lang="cs-CZ" altLang="cs-CZ">
                <a:hlinkClick r:id="rId2"/>
              </a:rPr>
              <a:t>www.ekokom.cz</a:t>
            </a:r>
            <a:r>
              <a:rPr lang="cs-CZ" altLang="cs-CZ"/>
              <a:t> </a:t>
            </a:r>
          </a:p>
        </p:txBody>
      </p:sp>
      <p:sp>
        <p:nvSpPr>
          <p:cNvPr id="3" name="Zástupný symbol pro obsah 2">
            <a:extLst>
              <a:ext uri="{FF2B5EF4-FFF2-40B4-BE49-F238E27FC236}">
                <a16:creationId xmlns:a16="http://schemas.microsoft.com/office/drawing/2014/main" id="{20D6F670-1AB3-4B40-80A6-01B3E44A81F3}"/>
              </a:ext>
            </a:extLst>
          </p:cNvPr>
          <p:cNvSpPr>
            <a:spLocks noGrp="1"/>
          </p:cNvSpPr>
          <p:nvPr>
            <p:ph idx="1"/>
          </p:nvPr>
        </p:nvSpPr>
        <p:spPr>
          <a:xfrm>
            <a:off x="468313" y="1611313"/>
            <a:ext cx="3382962" cy="4537075"/>
          </a:xfrm>
        </p:spPr>
        <p:txBody>
          <a:bodyPr/>
          <a:lstStyle/>
          <a:p>
            <a:pPr marL="0" indent="0">
              <a:buFont typeface="Wingdings" panose="05000000000000000000" pitchFamily="2" charset="2"/>
              <a:buNone/>
              <a:defRPr/>
            </a:pPr>
            <a:r>
              <a:rPr lang="cs-CZ" sz="2800" dirty="0"/>
              <a:t>Autorizovaná obalová společnost </a:t>
            </a:r>
          </a:p>
          <a:p>
            <a:pPr>
              <a:defRPr/>
            </a:pPr>
            <a:r>
              <a:rPr lang="cs-CZ" sz="2000" dirty="0"/>
              <a:t>založena v roce 1997 průmyslovými podniky vyrábějícími balené zboží. </a:t>
            </a:r>
          </a:p>
          <a:p>
            <a:pPr>
              <a:defRPr/>
            </a:pPr>
            <a:r>
              <a:rPr lang="cs-CZ" sz="2000" dirty="0"/>
              <a:t>nezisková akciová společnost </a:t>
            </a:r>
          </a:p>
          <a:p>
            <a:pPr>
              <a:defRPr/>
            </a:pPr>
            <a:r>
              <a:rPr lang="cs-CZ" sz="2000" dirty="0"/>
              <a:t>vytvořila a provozuje celorepublikový systém, třídění, recyklace a využití obalového odpadu - „Systém EKO‑KOM."</a:t>
            </a:r>
          </a:p>
        </p:txBody>
      </p:sp>
      <p:pic>
        <p:nvPicPr>
          <p:cNvPr id="29700" name="Picture 2">
            <a:extLst>
              <a:ext uri="{FF2B5EF4-FFF2-40B4-BE49-F238E27FC236}">
                <a16:creationId xmlns:a16="http://schemas.microsoft.com/office/drawing/2014/main" id="{AF89409F-E0BA-4947-A09C-54092145CD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1533525"/>
            <a:ext cx="5273675" cy="506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a:extLst>
              <a:ext uri="{FF2B5EF4-FFF2-40B4-BE49-F238E27FC236}">
                <a16:creationId xmlns:a16="http://schemas.microsoft.com/office/drawing/2014/main" id="{09533F6F-98B9-4683-A9A3-88EE54C84A67}"/>
              </a:ext>
            </a:extLst>
          </p:cNvPr>
          <p:cNvSpPr>
            <a:spLocks noGrp="1"/>
          </p:cNvSpPr>
          <p:nvPr>
            <p:ph type="title"/>
          </p:nvPr>
        </p:nvSpPr>
        <p:spPr/>
        <p:txBody>
          <a:bodyPr/>
          <a:lstStyle/>
          <a:p>
            <a:r>
              <a:rPr lang="cs-CZ" altLang="cs-CZ"/>
              <a:t>Množství evidovaných obalů</a:t>
            </a:r>
          </a:p>
        </p:txBody>
      </p:sp>
      <p:pic>
        <p:nvPicPr>
          <p:cNvPr id="3" name="Obrázek 2">
            <a:extLst>
              <a:ext uri="{FF2B5EF4-FFF2-40B4-BE49-F238E27FC236}">
                <a16:creationId xmlns:a16="http://schemas.microsoft.com/office/drawing/2014/main" id="{CF30EFDB-073E-4C02-981A-28AF208A5F4D}"/>
              </a:ext>
            </a:extLst>
          </p:cNvPr>
          <p:cNvPicPr>
            <a:picLocks noChangeAspect="1"/>
          </p:cNvPicPr>
          <p:nvPr/>
        </p:nvPicPr>
        <p:blipFill>
          <a:blip r:embed="rId2"/>
          <a:stretch>
            <a:fillRect/>
          </a:stretch>
        </p:blipFill>
        <p:spPr>
          <a:xfrm>
            <a:off x="523875" y="1835863"/>
            <a:ext cx="8096250" cy="50101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9A317FE-6132-47D8-9850-9FDC9C851051}"/>
              </a:ext>
            </a:extLst>
          </p:cNvPr>
          <p:cNvSpPr>
            <a:spLocks noGrp="1" noChangeArrowheads="1"/>
          </p:cNvSpPr>
          <p:nvPr>
            <p:ph type="title"/>
          </p:nvPr>
        </p:nvSpPr>
        <p:spPr/>
        <p:txBody>
          <a:bodyPr/>
          <a:lstStyle/>
          <a:p>
            <a:pPr eaLnBrk="1" hangingPunct="1"/>
            <a:r>
              <a:rPr lang="cs-CZ" altLang="cs-CZ"/>
              <a:t>Odpady</a:t>
            </a:r>
          </a:p>
        </p:txBody>
      </p:sp>
      <p:sp>
        <p:nvSpPr>
          <p:cNvPr id="5123" name="Rectangle 3">
            <a:extLst>
              <a:ext uri="{FF2B5EF4-FFF2-40B4-BE49-F238E27FC236}">
                <a16:creationId xmlns:a16="http://schemas.microsoft.com/office/drawing/2014/main" id="{D4BF3EBC-9121-4944-BA9C-6C7F3BDB8143}"/>
              </a:ext>
            </a:extLst>
          </p:cNvPr>
          <p:cNvSpPr>
            <a:spLocks noGrp="1" noChangeArrowheads="1"/>
          </p:cNvSpPr>
          <p:nvPr>
            <p:ph type="body" idx="1"/>
          </p:nvPr>
        </p:nvSpPr>
        <p:spPr/>
        <p:txBody>
          <a:bodyPr/>
          <a:lstStyle/>
          <a:p>
            <a:pPr eaLnBrk="1" hangingPunct="1">
              <a:lnSpc>
                <a:spcPct val="80000"/>
              </a:lnSpc>
            </a:pPr>
            <a:r>
              <a:rPr lang="cs-CZ" altLang="cs-CZ" sz="2400" dirty="0"/>
              <a:t>Odpady představují nejčastější a nejsledovanější „vedlejší produkt“ lidské společnosti. Zejména komunální odpady a kaly z čistíren odpadních vod jsou produktem prakticky všech obyvatel. </a:t>
            </a:r>
          </a:p>
          <a:p>
            <a:pPr lvl="1" eaLnBrk="1" hangingPunct="1">
              <a:lnSpc>
                <a:spcPct val="80000"/>
              </a:lnSpc>
            </a:pPr>
            <a:r>
              <a:rPr lang="cs-CZ" altLang="cs-CZ" sz="2000" dirty="0"/>
              <a:t>Většina z nás se však denně setkává i s produkcí odpadů průmyslových, stavebních, biologicky rozložitelných, nebezpečných a řady dalších. </a:t>
            </a:r>
          </a:p>
          <a:p>
            <a:pPr eaLnBrk="1" hangingPunct="1">
              <a:lnSpc>
                <a:spcPct val="80000"/>
              </a:lnSpc>
            </a:pPr>
            <a:r>
              <a:rPr lang="cs-CZ" altLang="cs-CZ" sz="2400" dirty="0"/>
              <a:t>Kvůli svým specifickým vlastnostem a různému riziku ohrožení našeho životního prostředí vyžaduje každý tok odpadů </a:t>
            </a:r>
            <a:r>
              <a:rPr lang="cs-CZ" altLang="cs-CZ" sz="2400" u="sng" dirty="0">
                <a:solidFill>
                  <a:srgbClr val="99974B"/>
                </a:solidFill>
              </a:rPr>
              <a:t>specifické nakládání</a:t>
            </a:r>
            <a:r>
              <a:rPr lang="cs-CZ" altLang="cs-CZ" sz="2400" dirty="0">
                <a:solidFill>
                  <a:srgbClr val="CCCC00"/>
                </a:solidFill>
              </a:rPr>
              <a:t>.</a:t>
            </a:r>
            <a:r>
              <a:rPr lang="cs-CZ" altLang="cs-CZ" sz="2400" dirty="0"/>
              <a:t> Základní pravidla pro nakládání s odpady jsou stanoveny </a:t>
            </a:r>
            <a:r>
              <a:rPr lang="cs-CZ" altLang="cs-CZ" sz="2400" u="sng" dirty="0">
                <a:solidFill>
                  <a:srgbClr val="99974B"/>
                </a:solidFill>
              </a:rPr>
              <a:t>zákonem o odpadech č. 541/2020 Sb. a jeho prováděcími právními předpisy</a:t>
            </a:r>
            <a:r>
              <a:rPr lang="cs-CZ" altLang="cs-CZ" sz="2400" dirty="0"/>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A74C5C9D-AAE1-41C8-9A29-24A86BC9B332}"/>
              </a:ext>
            </a:extLst>
          </p:cNvPr>
          <p:cNvPicPr>
            <a:picLocks noChangeAspect="1"/>
          </p:cNvPicPr>
          <p:nvPr/>
        </p:nvPicPr>
        <p:blipFill>
          <a:blip r:embed="rId2"/>
          <a:stretch>
            <a:fillRect/>
          </a:stretch>
        </p:blipFill>
        <p:spPr>
          <a:xfrm>
            <a:off x="919162" y="2060848"/>
            <a:ext cx="7305675" cy="40767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FED2DD9E-873C-4E50-9B79-2B35F34221BD}"/>
              </a:ext>
            </a:extLst>
          </p:cNvPr>
          <p:cNvPicPr>
            <a:picLocks noChangeAspect="1"/>
          </p:cNvPicPr>
          <p:nvPr/>
        </p:nvPicPr>
        <p:blipFill>
          <a:blip r:embed="rId2"/>
          <a:stretch>
            <a:fillRect/>
          </a:stretch>
        </p:blipFill>
        <p:spPr>
          <a:xfrm>
            <a:off x="319087" y="1000125"/>
            <a:ext cx="8505825" cy="485775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98D6D06D-3E3A-46AB-B539-8733C46A124B}"/>
              </a:ext>
            </a:extLst>
          </p:cNvPr>
          <p:cNvSpPr>
            <a:spLocks noGrp="1" noChangeArrowheads="1"/>
          </p:cNvSpPr>
          <p:nvPr>
            <p:ph type="title"/>
          </p:nvPr>
        </p:nvSpPr>
        <p:spPr>
          <a:xfrm>
            <a:off x="931863" y="96838"/>
            <a:ext cx="7385050" cy="1412875"/>
          </a:xfrm>
        </p:spPr>
        <p:txBody>
          <a:bodyPr/>
          <a:lstStyle/>
          <a:p>
            <a:pPr eaLnBrk="1" hangingPunct="1"/>
            <a:r>
              <a:rPr lang="cs-CZ" altLang="cs-CZ"/>
              <a:t>Ekonomické souvislosti OH ČR</a:t>
            </a:r>
          </a:p>
        </p:txBody>
      </p:sp>
      <p:sp>
        <p:nvSpPr>
          <p:cNvPr id="34819" name="Rectangle 3">
            <a:extLst>
              <a:ext uri="{FF2B5EF4-FFF2-40B4-BE49-F238E27FC236}">
                <a16:creationId xmlns:a16="http://schemas.microsoft.com/office/drawing/2014/main" id="{8FBD7C3F-FD1C-48FC-B733-98B716AFEA6D}"/>
              </a:ext>
            </a:extLst>
          </p:cNvPr>
          <p:cNvSpPr>
            <a:spLocks noGrp="1" noChangeArrowheads="1"/>
          </p:cNvSpPr>
          <p:nvPr>
            <p:ph type="body" idx="1"/>
          </p:nvPr>
        </p:nvSpPr>
        <p:spPr/>
        <p:txBody>
          <a:bodyPr/>
          <a:lstStyle/>
          <a:p>
            <a:pPr eaLnBrk="1" hangingPunct="1">
              <a:lnSpc>
                <a:spcPct val="90000"/>
              </a:lnSpc>
            </a:pPr>
            <a:r>
              <a:rPr lang="cs-CZ" altLang="cs-CZ" sz="2800"/>
              <a:t>V oblasti odpadového hospodářství jsou v České republice využívány následující ekonomické nástroje: </a:t>
            </a:r>
          </a:p>
          <a:p>
            <a:pPr lvl="1" eaLnBrk="1" hangingPunct="1">
              <a:lnSpc>
                <a:spcPct val="90000"/>
              </a:lnSpc>
            </a:pPr>
            <a:r>
              <a:rPr lang="cs-CZ" altLang="cs-CZ" sz="2400"/>
              <a:t>poplatky a odvody</a:t>
            </a:r>
          </a:p>
          <a:p>
            <a:pPr lvl="1" eaLnBrk="1" hangingPunct="1">
              <a:lnSpc>
                <a:spcPct val="90000"/>
              </a:lnSpc>
            </a:pPr>
            <a:r>
              <a:rPr lang="cs-CZ" altLang="cs-CZ" sz="2400"/>
              <a:t>pokuty</a:t>
            </a:r>
          </a:p>
          <a:p>
            <a:pPr lvl="1" eaLnBrk="1" hangingPunct="1">
              <a:lnSpc>
                <a:spcPct val="90000"/>
              </a:lnSpc>
            </a:pPr>
            <a:r>
              <a:rPr lang="cs-CZ" altLang="cs-CZ" sz="2400"/>
              <a:t>finanční zajištění havárie skládek a finanční rezerva pro rekultivaci a následnou péči  o skládku</a:t>
            </a:r>
          </a:p>
          <a:p>
            <a:pPr lvl="1" eaLnBrk="1" hangingPunct="1">
              <a:lnSpc>
                <a:spcPct val="90000"/>
              </a:lnSpc>
            </a:pPr>
            <a:r>
              <a:rPr lang="cs-CZ" altLang="cs-CZ" sz="2400"/>
              <a:t>snížené sazby daně</a:t>
            </a:r>
          </a:p>
          <a:p>
            <a:pPr lvl="1" eaLnBrk="1" hangingPunct="1">
              <a:lnSpc>
                <a:spcPct val="90000"/>
              </a:lnSpc>
            </a:pPr>
            <a:r>
              <a:rPr lang="cs-CZ" altLang="cs-CZ" sz="2400"/>
              <a:t>granty, dotace, Evropské fondy</a:t>
            </a:r>
          </a:p>
          <a:p>
            <a:pPr eaLnBrk="1" hangingPunct="1">
              <a:lnSpc>
                <a:spcPct val="90000"/>
              </a:lnSpc>
              <a:buFont typeface="Wingdings" panose="05000000000000000000" pitchFamily="2" charset="2"/>
              <a:buNone/>
            </a:pPr>
            <a:endParaRPr lang="cs-CZ" altLang="cs-CZ" sz="2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5354C862-9E3E-4E07-94CA-3FF517F77BA3}"/>
              </a:ext>
            </a:extLst>
          </p:cNvPr>
          <p:cNvSpPr>
            <a:spLocks noGrp="1" noChangeArrowheads="1"/>
          </p:cNvSpPr>
          <p:nvPr>
            <p:ph type="title"/>
          </p:nvPr>
        </p:nvSpPr>
        <p:spPr/>
        <p:txBody>
          <a:bodyPr/>
          <a:lstStyle/>
          <a:p>
            <a:pPr eaLnBrk="1" hangingPunct="1"/>
            <a:r>
              <a:rPr lang="cs-CZ" altLang="cs-CZ"/>
              <a:t>Poplatky</a:t>
            </a:r>
          </a:p>
        </p:txBody>
      </p:sp>
      <p:sp>
        <p:nvSpPr>
          <p:cNvPr id="35843" name="Rectangle 3">
            <a:extLst>
              <a:ext uri="{FF2B5EF4-FFF2-40B4-BE49-F238E27FC236}">
                <a16:creationId xmlns:a16="http://schemas.microsoft.com/office/drawing/2014/main" id="{BFB245E7-FC24-4840-9769-C6211BCBAD32}"/>
              </a:ext>
            </a:extLst>
          </p:cNvPr>
          <p:cNvSpPr>
            <a:spLocks noGrp="1" noChangeArrowheads="1"/>
          </p:cNvSpPr>
          <p:nvPr>
            <p:ph type="body" idx="1"/>
          </p:nvPr>
        </p:nvSpPr>
        <p:spPr>
          <a:xfrm>
            <a:off x="949325" y="1773238"/>
            <a:ext cx="7661275" cy="4535487"/>
          </a:xfrm>
        </p:spPr>
        <p:txBody>
          <a:bodyPr/>
          <a:lstStyle/>
          <a:p>
            <a:pPr eaLnBrk="1" hangingPunct="1">
              <a:lnSpc>
                <a:spcPct val="80000"/>
              </a:lnSpc>
            </a:pPr>
            <a:r>
              <a:rPr lang="cs-CZ" altLang="cs-CZ" sz="2000"/>
              <a:t>platby za komunální odpad,</a:t>
            </a:r>
          </a:p>
          <a:p>
            <a:pPr lvl="1" eaLnBrk="1" hangingPunct="1">
              <a:lnSpc>
                <a:spcPct val="80000"/>
              </a:lnSpc>
            </a:pPr>
            <a:r>
              <a:rPr lang="cs-CZ" altLang="cs-CZ" sz="1800" b="1">
                <a:solidFill>
                  <a:schemeClr val="hlink"/>
                </a:solidFill>
              </a:rPr>
              <a:t>úhrada za shromažďování, sběr, přepravu, třídění, využívání a odstraňování komunálních odpadů </a:t>
            </a:r>
            <a:r>
              <a:rPr lang="cs-CZ" altLang="cs-CZ" sz="1800">
                <a:solidFill>
                  <a:schemeClr val="hlink"/>
                </a:solidFill>
              </a:rPr>
              <a:t>(smluvní poplatek)</a:t>
            </a:r>
            <a:endParaRPr lang="cs-CZ" altLang="cs-CZ" sz="1800" b="1">
              <a:solidFill>
                <a:schemeClr val="hlink"/>
              </a:solidFill>
            </a:endParaRPr>
          </a:p>
          <a:p>
            <a:pPr lvl="1" eaLnBrk="1" hangingPunct="1">
              <a:lnSpc>
                <a:spcPct val="80000"/>
              </a:lnSpc>
            </a:pPr>
            <a:r>
              <a:rPr lang="cs-CZ" altLang="cs-CZ" sz="1800" b="1">
                <a:solidFill>
                  <a:schemeClr val="hlink"/>
                </a:solidFill>
              </a:rPr>
              <a:t>poplatek za komunální odpad</a:t>
            </a:r>
            <a:r>
              <a:rPr lang="cs-CZ" altLang="cs-CZ" sz="1800" b="1">
                <a:solidFill>
                  <a:schemeClr val="accent1"/>
                </a:solidFill>
              </a:rPr>
              <a:t> </a:t>
            </a:r>
            <a:r>
              <a:rPr lang="cs-CZ" altLang="cs-CZ" sz="1800"/>
              <a:t>(stanoven vyhláškou obce, poplatníkem je každá fyzická osoba, při jejíž činnosti vzniká komunální odpad. Plátcem poplatku je vlastník nemovitosti, kde vzniká komunální odpad)</a:t>
            </a:r>
            <a:endParaRPr lang="cs-CZ" altLang="cs-CZ" sz="1800" b="1">
              <a:solidFill>
                <a:schemeClr val="accent1"/>
              </a:solidFill>
            </a:endParaRPr>
          </a:p>
          <a:p>
            <a:pPr lvl="1" eaLnBrk="1" hangingPunct="1">
              <a:lnSpc>
                <a:spcPct val="80000"/>
              </a:lnSpc>
            </a:pPr>
            <a:r>
              <a:rPr lang="cs-CZ" altLang="cs-CZ" sz="1800" b="1">
                <a:solidFill>
                  <a:schemeClr val="hlink"/>
                </a:solidFill>
              </a:rPr>
              <a:t>místní poplatek za provoz systému shromažďování, sběru, přepravy, třídění, využívání a odstraňování komunálních odpadů</a:t>
            </a:r>
            <a:r>
              <a:rPr lang="cs-CZ" altLang="cs-CZ" sz="1800" b="1"/>
              <a:t> </a:t>
            </a:r>
            <a:r>
              <a:rPr lang="cs-CZ" altLang="cs-CZ" sz="1800"/>
              <a:t>(Sazbu poplatku tvoří částka až 250 Kč za osobu a kalendářní rok a částka stanovená na základě skutečných nákladů obce předchozího roku na sběr a svoz netříděného komunálního odpadu až 250 Kč za osobu a kalendářní rok) </a:t>
            </a:r>
          </a:p>
          <a:p>
            <a:pPr eaLnBrk="1" hangingPunct="1">
              <a:lnSpc>
                <a:spcPct val="80000"/>
              </a:lnSpc>
            </a:pPr>
            <a:r>
              <a:rPr lang="cs-CZ" altLang="cs-CZ" sz="2000"/>
              <a:t>poplatky na podporu sběru, zpracování, využití a odstranění vybraných autovraků,</a:t>
            </a:r>
          </a:p>
          <a:p>
            <a:pPr eaLnBrk="1" hangingPunct="1">
              <a:lnSpc>
                <a:spcPct val="80000"/>
              </a:lnSpc>
            </a:pPr>
            <a:r>
              <a:rPr lang="cs-CZ" altLang="cs-CZ" sz="2000"/>
              <a:t>poplatky za uložení odpadů na skládky a</a:t>
            </a:r>
          </a:p>
          <a:p>
            <a:pPr eaLnBrk="1" hangingPunct="1">
              <a:lnSpc>
                <a:spcPct val="80000"/>
              </a:lnSpc>
            </a:pPr>
            <a:r>
              <a:rPr lang="cs-CZ" altLang="cs-CZ" sz="2000"/>
              <a:t>registrační a evidenční poplatek dle zákona o obalech.</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81595B18-B9AE-4139-90DF-080FBB762337}"/>
              </a:ext>
            </a:extLst>
          </p:cNvPr>
          <p:cNvSpPr>
            <a:spLocks noGrp="1" noChangeArrowheads="1"/>
          </p:cNvSpPr>
          <p:nvPr>
            <p:ph type="title"/>
          </p:nvPr>
        </p:nvSpPr>
        <p:spPr>
          <a:xfrm>
            <a:off x="1116013" y="908050"/>
            <a:ext cx="6629400" cy="609600"/>
          </a:xfrm>
        </p:spPr>
        <p:txBody>
          <a:bodyPr/>
          <a:lstStyle/>
          <a:p>
            <a:pPr eaLnBrk="1" hangingPunct="1"/>
            <a:r>
              <a:rPr lang="cs-CZ" altLang="cs-CZ"/>
              <a:t>Odpadové hospodářství obcí</a:t>
            </a:r>
          </a:p>
        </p:txBody>
      </p:sp>
      <p:sp>
        <p:nvSpPr>
          <p:cNvPr id="38915" name="Rectangle 3">
            <a:extLst>
              <a:ext uri="{FF2B5EF4-FFF2-40B4-BE49-F238E27FC236}">
                <a16:creationId xmlns:a16="http://schemas.microsoft.com/office/drawing/2014/main" id="{823092EE-2CCE-4A47-8699-FF447FDF6B1B}"/>
              </a:ext>
            </a:extLst>
          </p:cNvPr>
          <p:cNvSpPr>
            <a:spLocks noGrp="1" noChangeArrowheads="1"/>
          </p:cNvSpPr>
          <p:nvPr>
            <p:ph type="body" idx="1"/>
          </p:nvPr>
        </p:nvSpPr>
        <p:spPr>
          <a:xfrm>
            <a:off x="685800" y="2060575"/>
            <a:ext cx="7772400" cy="4035425"/>
          </a:xfrm>
        </p:spPr>
        <p:txBody>
          <a:bodyPr/>
          <a:lstStyle/>
          <a:p>
            <a:pPr marL="381000" indent="-381000" eaLnBrk="1" hangingPunct="1">
              <a:lnSpc>
                <a:spcPct val="90000"/>
              </a:lnSpc>
            </a:pPr>
            <a:r>
              <a:rPr lang="cs-CZ" altLang="cs-CZ" sz="2400"/>
              <a:t>Obce jsou původci komunálního odpadu;</a:t>
            </a:r>
          </a:p>
          <a:p>
            <a:pPr marL="800100" lvl="1" indent="-342900" eaLnBrk="1" hangingPunct="1">
              <a:lnSpc>
                <a:spcPct val="90000"/>
              </a:lnSpc>
            </a:pPr>
            <a:r>
              <a:rPr lang="cs-CZ" altLang="cs-CZ" sz="2000"/>
              <a:t>stanovují v samostatné působnosti systémy shromažďování, sběru, přepravy, třídění, využívání a odstraňování komunálních odpadů (systém nakládání s komunálním odpadem);</a:t>
            </a:r>
          </a:p>
          <a:p>
            <a:pPr marL="800100" lvl="1" indent="-342900" eaLnBrk="1" hangingPunct="1">
              <a:lnSpc>
                <a:spcPct val="90000"/>
              </a:lnSpc>
            </a:pPr>
            <a:r>
              <a:rPr lang="cs-CZ" altLang="cs-CZ" sz="2000"/>
              <a:t>úhrady za provoz systému - smluvní, poplatek za komunální odpad dle zákona o odpadech, místní poplatek za provoz systému nakládání s komunálním odpadem;</a:t>
            </a:r>
          </a:p>
          <a:p>
            <a:pPr marL="800100" lvl="1" indent="-342900" eaLnBrk="1" hangingPunct="1">
              <a:lnSpc>
                <a:spcPct val="90000"/>
              </a:lnSpc>
            </a:pPr>
            <a:r>
              <a:rPr lang="cs-CZ" altLang="cs-CZ" sz="2000"/>
              <a:t>dohlížejí na povinnosti dané zákonem o obcích a obecně závaznou vyhláškou obce o stanovení systému nakládání s komunálním odpadem, za porušení povinností ukládají pokuty;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84CEC9D6-1BF7-495B-9818-67B733B396D4}"/>
              </a:ext>
            </a:extLst>
          </p:cNvPr>
          <p:cNvSpPr>
            <a:spLocks noGrp="1" noChangeArrowheads="1"/>
          </p:cNvSpPr>
          <p:nvPr>
            <p:ph type="title"/>
          </p:nvPr>
        </p:nvSpPr>
        <p:spPr>
          <a:xfrm>
            <a:off x="1187450" y="836613"/>
            <a:ext cx="6629400" cy="609600"/>
          </a:xfrm>
        </p:spPr>
        <p:txBody>
          <a:bodyPr/>
          <a:lstStyle/>
          <a:p>
            <a:pPr eaLnBrk="1" hangingPunct="1"/>
            <a:r>
              <a:rPr lang="cs-CZ" altLang="cs-CZ"/>
              <a:t>Odpadové hospodářství obcí</a:t>
            </a:r>
          </a:p>
        </p:txBody>
      </p:sp>
      <p:sp>
        <p:nvSpPr>
          <p:cNvPr id="39939" name="Rectangle 3">
            <a:extLst>
              <a:ext uri="{FF2B5EF4-FFF2-40B4-BE49-F238E27FC236}">
                <a16:creationId xmlns:a16="http://schemas.microsoft.com/office/drawing/2014/main" id="{8315D3D1-074E-4FEF-BF05-B309595641EB}"/>
              </a:ext>
            </a:extLst>
          </p:cNvPr>
          <p:cNvSpPr>
            <a:spLocks noGrp="1" noChangeArrowheads="1"/>
          </p:cNvSpPr>
          <p:nvPr>
            <p:ph type="body" idx="1"/>
          </p:nvPr>
        </p:nvSpPr>
        <p:spPr>
          <a:xfrm>
            <a:off x="971550" y="1700213"/>
            <a:ext cx="7486650" cy="4608512"/>
          </a:xfrm>
        </p:spPr>
        <p:txBody>
          <a:bodyPr/>
          <a:lstStyle/>
          <a:p>
            <a:pPr marL="800100" lvl="1" indent="-342900" eaLnBrk="1" hangingPunct="1"/>
            <a:r>
              <a:rPr lang="cs-CZ" altLang="cs-CZ" sz="2400" dirty="0"/>
              <a:t>pořizovaly plány odpadového hospodářství obce a mají povinnost pořizovat roční plnění POH;</a:t>
            </a:r>
          </a:p>
          <a:p>
            <a:pPr marL="800100" lvl="1" indent="-342900" eaLnBrk="1" hangingPunct="1"/>
            <a:r>
              <a:rPr lang="cs-CZ" altLang="cs-CZ" sz="2400" dirty="0"/>
              <a:t>zřizují skládky a sběrné dvory pro odkládání nebezpečného, velkorozměrového odpadu, (řešeno i pomocí mobilního svozu);</a:t>
            </a:r>
          </a:p>
          <a:p>
            <a:pPr marL="800100" lvl="1" indent="-342900" eaLnBrk="1" hangingPunct="1"/>
            <a:r>
              <a:rPr lang="cs-CZ" altLang="cs-CZ" sz="2400" dirty="0"/>
              <a:t>informační, osvětové, výchovné a vzdělávací akce;</a:t>
            </a:r>
          </a:p>
          <a:p>
            <a:pPr marL="800100" lvl="1" indent="-342900" eaLnBrk="1" hangingPunct="1"/>
            <a:r>
              <a:rPr lang="cs-CZ" altLang="cs-CZ" sz="2400" dirty="0"/>
              <a:t>spolupracují na projektech s jinými obcemi, povinnými osobami (zpětný odběr);</a:t>
            </a:r>
          </a:p>
          <a:p>
            <a:pPr marL="800100" lvl="1" indent="-342900" eaLnBrk="1" hangingPunct="1"/>
            <a:r>
              <a:rPr lang="cs-CZ" altLang="cs-CZ" sz="2400" dirty="0"/>
              <a:t>s podnikatelskými subjekty uzavírají smlouvu  o využívání systému, pokud je jejich odpad podobný komunálnímu;</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3B7F09F9-8DEB-48E7-9E2F-926BA6A43AE3}"/>
              </a:ext>
            </a:extLst>
          </p:cNvPr>
          <p:cNvSpPr>
            <a:spLocks noGrp="1" noChangeArrowheads="1"/>
          </p:cNvSpPr>
          <p:nvPr>
            <p:ph type="title"/>
          </p:nvPr>
        </p:nvSpPr>
        <p:spPr>
          <a:xfrm>
            <a:off x="1116013" y="765175"/>
            <a:ext cx="6629400" cy="609600"/>
          </a:xfrm>
        </p:spPr>
        <p:txBody>
          <a:bodyPr/>
          <a:lstStyle/>
          <a:p>
            <a:pPr eaLnBrk="1" hangingPunct="1"/>
            <a:r>
              <a:rPr lang="cs-CZ" altLang="cs-CZ" sz="3600"/>
              <a:t>Obecní systémy nakládání s komunálními odpady</a:t>
            </a:r>
          </a:p>
        </p:txBody>
      </p:sp>
      <p:sp>
        <p:nvSpPr>
          <p:cNvPr id="40963" name="Rectangle 3">
            <a:extLst>
              <a:ext uri="{FF2B5EF4-FFF2-40B4-BE49-F238E27FC236}">
                <a16:creationId xmlns:a16="http://schemas.microsoft.com/office/drawing/2014/main" id="{DCBD0AFE-A4AD-4509-B8E1-D02F04C4A53E}"/>
              </a:ext>
            </a:extLst>
          </p:cNvPr>
          <p:cNvSpPr>
            <a:spLocks noGrp="1" noChangeArrowheads="1"/>
          </p:cNvSpPr>
          <p:nvPr>
            <p:ph type="body" idx="1"/>
          </p:nvPr>
        </p:nvSpPr>
        <p:spPr>
          <a:xfrm>
            <a:off x="323850" y="1989138"/>
            <a:ext cx="8351838" cy="4464050"/>
          </a:xfrm>
          <a:noFill/>
        </p:spPr>
        <p:txBody>
          <a:bodyPr/>
          <a:lstStyle/>
          <a:p>
            <a:pPr eaLnBrk="1" hangingPunct="1">
              <a:lnSpc>
                <a:spcPct val="90000"/>
              </a:lnSpc>
            </a:pPr>
            <a:r>
              <a:rPr lang="cs-CZ" altLang="cs-CZ" sz="2400"/>
              <a:t>Směsný komunální odpad do popelnic (odvoz  zpravidla 1x týdně)</a:t>
            </a:r>
          </a:p>
          <a:p>
            <a:pPr eaLnBrk="1" hangingPunct="1">
              <a:lnSpc>
                <a:spcPct val="90000"/>
              </a:lnSpc>
            </a:pPr>
            <a:r>
              <a:rPr lang="cs-CZ" altLang="cs-CZ" sz="2400"/>
              <a:t>Tříděné složky (papír, sklo, plast, bioodpad, nápojový kartón) do speciálních barevných kontejnerů (odvoz zpravidla 1x za 2 týdny)</a:t>
            </a:r>
          </a:p>
          <a:p>
            <a:pPr eaLnBrk="1" hangingPunct="1">
              <a:lnSpc>
                <a:spcPct val="90000"/>
              </a:lnSpc>
            </a:pPr>
            <a:r>
              <a:rPr lang="cs-CZ" altLang="cs-CZ" sz="2400"/>
              <a:t>Velkoobjemový odpad (nábytek) a nebezpečný odpad (chemikálie) - speciální kontejnery nebo sběrné dvory (v ČR cca 600 sběrných dvorů obcí)</a:t>
            </a:r>
          </a:p>
          <a:p>
            <a:pPr eaLnBrk="1" hangingPunct="1">
              <a:lnSpc>
                <a:spcPct val="90000"/>
              </a:lnSpc>
            </a:pPr>
            <a:r>
              <a:rPr lang="cs-CZ" altLang="cs-CZ" sz="2400"/>
              <a:t>(poplatek občanů obci – 500 Kč/rok)</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Nadpis 1">
            <a:extLst>
              <a:ext uri="{FF2B5EF4-FFF2-40B4-BE49-F238E27FC236}">
                <a16:creationId xmlns:a16="http://schemas.microsoft.com/office/drawing/2014/main" id="{BD42F0BA-933A-4DA9-8178-E1A64AD0C76A}"/>
              </a:ext>
            </a:extLst>
          </p:cNvPr>
          <p:cNvSpPr>
            <a:spLocks noGrp="1"/>
          </p:cNvSpPr>
          <p:nvPr>
            <p:ph type="title"/>
          </p:nvPr>
        </p:nvSpPr>
        <p:spPr/>
        <p:txBody>
          <a:bodyPr/>
          <a:lstStyle/>
          <a:p>
            <a:r>
              <a:rPr lang="cs-CZ" altLang="cs-CZ"/>
              <a:t>Výdaje obcí na OH</a:t>
            </a:r>
          </a:p>
        </p:txBody>
      </p:sp>
      <p:pic>
        <p:nvPicPr>
          <p:cNvPr id="6" name="Obrázek 5">
            <a:extLst>
              <a:ext uri="{FF2B5EF4-FFF2-40B4-BE49-F238E27FC236}">
                <a16:creationId xmlns:a16="http://schemas.microsoft.com/office/drawing/2014/main" id="{8D912B16-6D13-4863-A485-E423107878A6}"/>
              </a:ext>
            </a:extLst>
          </p:cNvPr>
          <p:cNvPicPr>
            <a:picLocks noChangeAspect="1"/>
          </p:cNvPicPr>
          <p:nvPr/>
        </p:nvPicPr>
        <p:blipFill>
          <a:blip r:embed="rId2"/>
          <a:stretch>
            <a:fillRect/>
          </a:stretch>
        </p:blipFill>
        <p:spPr>
          <a:xfrm>
            <a:off x="1187624" y="1844824"/>
            <a:ext cx="7241629" cy="4409279"/>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9D4D4A6C-1068-4676-8777-567883C38904}"/>
              </a:ext>
            </a:extLst>
          </p:cNvPr>
          <p:cNvSpPr>
            <a:spLocks noGrp="1" noChangeArrowheads="1"/>
          </p:cNvSpPr>
          <p:nvPr>
            <p:ph type="title"/>
          </p:nvPr>
        </p:nvSpPr>
        <p:spPr>
          <a:xfrm>
            <a:off x="1038225" y="96838"/>
            <a:ext cx="7051675" cy="1412875"/>
          </a:xfrm>
        </p:spPr>
        <p:txBody>
          <a:bodyPr/>
          <a:lstStyle/>
          <a:p>
            <a:pPr eaLnBrk="1" hangingPunct="1"/>
            <a:r>
              <a:rPr lang="cs-CZ" altLang="cs-CZ"/>
              <a:t>Odpadové hospodářství města Brna</a:t>
            </a:r>
          </a:p>
        </p:txBody>
      </p:sp>
      <p:sp>
        <p:nvSpPr>
          <p:cNvPr id="43011" name="Rectangle 3">
            <a:extLst>
              <a:ext uri="{FF2B5EF4-FFF2-40B4-BE49-F238E27FC236}">
                <a16:creationId xmlns:a16="http://schemas.microsoft.com/office/drawing/2014/main" id="{9D337DAC-961C-4CB7-816A-CF7DF3347952}"/>
              </a:ext>
            </a:extLst>
          </p:cNvPr>
          <p:cNvSpPr>
            <a:spLocks noGrp="1" noChangeArrowheads="1"/>
          </p:cNvSpPr>
          <p:nvPr>
            <p:ph type="body" idx="1"/>
          </p:nvPr>
        </p:nvSpPr>
        <p:spPr>
          <a:xfrm>
            <a:off x="755650" y="1844675"/>
            <a:ext cx="7920038" cy="4608513"/>
          </a:xfrm>
        </p:spPr>
        <p:txBody>
          <a:bodyPr/>
          <a:lstStyle/>
          <a:p>
            <a:pPr eaLnBrk="1" hangingPunct="1">
              <a:lnSpc>
                <a:spcPct val="80000"/>
              </a:lnSpc>
              <a:buFont typeface="Wingdings" panose="05000000000000000000" pitchFamily="2" charset="2"/>
              <a:buNone/>
            </a:pPr>
            <a:r>
              <a:rPr lang="cs-CZ" altLang="cs-CZ" sz="2000"/>
              <a:t>Je dáno:</a:t>
            </a:r>
          </a:p>
          <a:p>
            <a:pPr eaLnBrk="1" hangingPunct="1">
              <a:lnSpc>
                <a:spcPct val="80000"/>
              </a:lnSpc>
            </a:pPr>
            <a:r>
              <a:rPr lang="cs-CZ" altLang="cs-CZ" sz="2000"/>
              <a:t>Historickým vývojem zajišťování této služby ve městě do roku 1989 a po tomto roce</a:t>
            </a:r>
          </a:p>
          <a:p>
            <a:pPr eaLnBrk="1" hangingPunct="1">
              <a:lnSpc>
                <a:spcPct val="80000"/>
              </a:lnSpc>
            </a:pPr>
            <a:r>
              <a:rPr lang="cs-CZ" altLang="cs-CZ" sz="2000"/>
              <a:t>Vlivem legislativy</a:t>
            </a:r>
          </a:p>
          <a:p>
            <a:pPr lvl="1" eaLnBrk="1" hangingPunct="1">
              <a:lnSpc>
                <a:spcPct val="80000"/>
              </a:lnSpc>
            </a:pPr>
            <a:r>
              <a:rPr lang="cs-CZ" altLang="cs-CZ" sz="1400"/>
              <a:t>do roku 1990 jen obecně</a:t>
            </a:r>
          </a:p>
          <a:p>
            <a:pPr lvl="1" eaLnBrk="1" hangingPunct="1">
              <a:lnSpc>
                <a:spcPct val="80000"/>
              </a:lnSpc>
            </a:pPr>
            <a:r>
              <a:rPr lang="cs-CZ" altLang="cs-CZ" sz="1400">
                <a:latin typeface="Arial Narrow" panose="020B0606020202030204" pitchFamily="34" charset="0"/>
              </a:rPr>
              <a:t>První speciální zákon č. 238/1992 Sb. o odpadech – jde o první systematickou úpravu v oblasti nakládání se všemi druhy odpadů (platba v nájemném)</a:t>
            </a:r>
          </a:p>
          <a:p>
            <a:pPr lvl="1" eaLnBrk="1" hangingPunct="1">
              <a:lnSpc>
                <a:spcPct val="80000"/>
              </a:lnSpc>
            </a:pPr>
            <a:r>
              <a:rPr lang="cs-CZ" altLang="cs-CZ" sz="1400">
                <a:latin typeface="Arial Narrow" panose="020B0606020202030204" pitchFamily="34" charset="0"/>
              </a:rPr>
              <a:t>Zákon o odpadech č 125/1997 Sb. – zpoplatnění občanů (za službu, čárové kódy)</a:t>
            </a:r>
          </a:p>
          <a:p>
            <a:pPr lvl="1" eaLnBrk="1" hangingPunct="1">
              <a:lnSpc>
                <a:spcPct val="80000"/>
              </a:lnSpc>
            </a:pPr>
            <a:r>
              <a:rPr lang="cs-CZ" altLang="cs-CZ" sz="1400">
                <a:latin typeface="Arial Narrow" panose="020B0606020202030204" pitchFamily="34" charset="0"/>
              </a:rPr>
              <a:t>Zákon o odpadech č. 185/2001 Sb.</a:t>
            </a:r>
          </a:p>
          <a:p>
            <a:pPr eaLnBrk="1" hangingPunct="1">
              <a:lnSpc>
                <a:spcPct val="80000"/>
              </a:lnSpc>
            </a:pPr>
            <a:r>
              <a:rPr lang="cs-CZ" altLang="cs-CZ" sz="2000"/>
              <a:t>Sítí dopravních komunikací města</a:t>
            </a:r>
          </a:p>
          <a:p>
            <a:pPr eaLnBrk="1" hangingPunct="1">
              <a:lnSpc>
                <a:spcPct val="80000"/>
              </a:lnSpc>
            </a:pPr>
            <a:r>
              <a:rPr lang="cs-CZ" altLang="cs-CZ" sz="2000"/>
              <a:t>Různorodostí forem zástavby území (historické jádro, sídliště, vilové čtvrti, okrajové části města)</a:t>
            </a:r>
          </a:p>
          <a:p>
            <a:pPr eaLnBrk="1" hangingPunct="1">
              <a:lnSpc>
                <a:spcPct val="80000"/>
              </a:lnSpc>
            </a:pPr>
            <a:r>
              <a:rPr lang="cs-CZ" altLang="cs-CZ" sz="2000"/>
              <a:t>Rozlohou a členitostí města</a:t>
            </a:r>
          </a:p>
          <a:p>
            <a:pPr eaLnBrk="1" hangingPunct="1">
              <a:lnSpc>
                <a:spcPct val="80000"/>
              </a:lnSpc>
            </a:pPr>
            <a:r>
              <a:rPr lang="cs-CZ" altLang="cs-CZ" sz="2000"/>
              <a:t>Ekonomickými možnostmi města a obyvatel</a:t>
            </a:r>
          </a:p>
          <a:p>
            <a:pPr eaLnBrk="1" hangingPunct="1">
              <a:lnSpc>
                <a:spcPct val="80000"/>
              </a:lnSpc>
            </a:pPr>
            <a:r>
              <a:rPr lang="cs-CZ" altLang="cs-CZ" sz="2000"/>
              <a:t>Statutem města Brna</a:t>
            </a:r>
          </a:p>
          <a:p>
            <a:pPr eaLnBrk="1" hangingPunct="1">
              <a:lnSpc>
                <a:spcPct val="80000"/>
              </a:lnSpc>
            </a:pPr>
            <a:r>
              <a:rPr lang="cs-CZ" altLang="cs-CZ" sz="2000"/>
              <a:t>Enviromentálním chováním občanů, ale i sociální aspekty</a:t>
            </a:r>
          </a:p>
          <a:p>
            <a:pPr eaLnBrk="1" hangingPunct="1">
              <a:lnSpc>
                <a:spcPct val="80000"/>
              </a:lnSpc>
            </a:pPr>
            <a:r>
              <a:rPr lang="cs-CZ" altLang="cs-CZ" sz="2000"/>
              <a:t>…</a:t>
            </a:r>
            <a:endParaRPr lang="cs-CZ" altLang="cs-CZ" sz="1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69F6AAE4-83E7-4C8B-B89E-6798269F7554}"/>
              </a:ext>
            </a:extLst>
          </p:cNvPr>
          <p:cNvSpPr>
            <a:spLocks noGrp="1" noChangeArrowheads="1"/>
          </p:cNvSpPr>
          <p:nvPr>
            <p:ph type="title"/>
          </p:nvPr>
        </p:nvSpPr>
        <p:spPr/>
        <p:txBody>
          <a:bodyPr/>
          <a:lstStyle/>
          <a:p>
            <a:pPr eaLnBrk="1" hangingPunct="1"/>
            <a:r>
              <a:rPr lang="cs-CZ" altLang="cs-CZ"/>
              <a:t>Schéma řízení</a:t>
            </a:r>
          </a:p>
        </p:txBody>
      </p:sp>
      <p:sp>
        <p:nvSpPr>
          <p:cNvPr id="44035" name="AutoShape 3">
            <a:extLst>
              <a:ext uri="{FF2B5EF4-FFF2-40B4-BE49-F238E27FC236}">
                <a16:creationId xmlns:a16="http://schemas.microsoft.com/office/drawing/2014/main" id="{E80F0F49-BE69-405B-A1C0-C623DE40DAF2}"/>
              </a:ext>
            </a:extLst>
          </p:cNvPr>
          <p:cNvSpPr>
            <a:spLocks noChangeArrowheads="1"/>
          </p:cNvSpPr>
          <p:nvPr/>
        </p:nvSpPr>
        <p:spPr bwMode="auto">
          <a:xfrm rot="5400000">
            <a:off x="4013200" y="4132263"/>
            <a:ext cx="1152525" cy="4667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029 h 21600"/>
              <a:gd name="T14" fmla="*/ 18055 w 21600"/>
              <a:gd name="T15" fmla="*/ 16571 h 21600"/>
            </a:gdLst>
            <a:ahLst/>
            <a:cxnLst>
              <a:cxn ang="T8">
                <a:pos x="T0" y="T1"/>
              </a:cxn>
              <a:cxn ang="T9">
                <a:pos x="T2" y="T3"/>
              </a:cxn>
              <a:cxn ang="T10">
                <a:pos x="T4" y="T5"/>
              </a:cxn>
              <a:cxn ang="T11">
                <a:pos x="T6" y="T7"/>
              </a:cxn>
            </a:cxnLst>
            <a:rect l="T12" t="T13" r="T14" b="T15"/>
            <a:pathLst>
              <a:path w="21600" h="21600">
                <a:moveTo>
                  <a:pt x="14966" y="0"/>
                </a:moveTo>
                <a:lnTo>
                  <a:pt x="14966" y="5029"/>
                </a:lnTo>
                <a:lnTo>
                  <a:pt x="3375" y="5029"/>
                </a:lnTo>
                <a:lnTo>
                  <a:pt x="3375" y="16571"/>
                </a:lnTo>
                <a:lnTo>
                  <a:pt x="14966" y="16571"/>
                </a:lnTo>
                <a:lnTo>
                  <a:pt x="14966" y="21600"/>
                </a:lnTo>
                <a:lnTo>
                  <a:pt x="21600" y="10800"/>
                </a:lnTo>
                <a:lnTo>
                  <a:pt x="14966" y="0"/>
                </a:lnTo>
                <a:close/>
              </a:path>
              <a:path w="21600" h="21600">
                <a:moveTo>
                  <a:pt x="1350" y="5029"/>
                </a:moveTo>
                <a:lnTo>
                  <a:pt x="1350" y="16571"/>
                </a:lnTo>
                <a:lnTo>
                  <a:pt x="2700" y="16571"/>
                </a:lnTo>
                <a:lnTo>
                  <a:pt x="2700" y="5029"/>
                </a:lnTo>
                <a:lnTo>
                  <a:pt x="1350" y="5029"/>
                </a:lnTo>
                <a:close/>
              </a:path>
              <a:path w="21600" h="21600">
                <a:moveTo>
                  <a:pt x="0" y="5029"/>
                </a:moveTo>
                <a:lnTo>
                  <a:pt x="0" y="16571"/>
                </a:lnTo>
                <a:lnTo>
                  <a:pt x="675" y="16571"/>
                </a:lnTo>
                <a:lnTo>
                  <a:pt x="675" y="5029"/>
                </a:lnTo>
                <a:lnTo>
                  <a:pt x="0" y="5029"/>
                </a:lnTo>
                <a:close/>
              </a:path>
            </a:pathLst>
          </a:cu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pic>
        <p:nvPicPr>
          <p:cNvPr id="44036" name="Picture 4" descr="top_theme">
            <a:extLst>
              <a:ext uri="{FF2B5EF4-FFF2-40B4-BE49-F238E27FC236}">
                <a16:creationId xmlns:a16="http://schemas.microsoft.com/office/drawing/2014/main" id="{428B5654-B4EA-4B4F-9C7B-C25B4EE472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5013325"/>
            <a:ext cx="604837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5" descr="P1020144">
            <a:extLst>
              <a:ext uri="{FF2B5EF4-FFF2-40B4-BE49-F238E27FC236}">
                <a16:creationId xmlns:a16="http://schemas.microsoft.com/office/drawing/2014/main" id="{AC6FC3BB-F4DD-42D8-9A23-B3CFDDAC8383}"/>
              </a:ext>
            </a:extLst>
          </p:cNvPr>
          <p:cNvPicPr>
            <a:picLocks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3276600" y="1628775"/>
            <a:ext cx="2641600"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9D17A5B-D7A2-467C-932F-902ABD64CBD9}"/>
              </a:ext>
            </a:extLst>
          </p:cNvPr>
          <p:cNvSpPr>
            <a:spLocks noGrp="1" noChangeArrowheads="1"/>
          </p:cNvSpPr>
          <p:nvPr>
            <p:ph type="title"/>
          </p:nvPr>
        </p:nvSpPr>
        <p:spPr>
          <a:xfrm>
            <a:off x="1258888" y="620713"/>
            <a:ext cx="6629400" cy="609600"/>
          </a:xfrm>
        </p:spPr>
        <p:txBody>
          <a:bodyPr/>
          <a:lstStyle/>
          <a:p>
            <a:pPr eaLnBrk="1" hangingPunct="1"/>
            <a:r>
              <a:rPr lang="cs-CZ" altLang="cs-CZ"/>
              <a:t>Definice odpadu</a:t>
            </a:r>
          </a:p>
        </p:txBody>
      </p:sp>
      <p:sp>
        <p:nvSpPr>
          <p:cNvPr id="6147" name="Rectangle 3">
            <a:extLst>
              <a:ext uri="{FF2B5EF4-FFF2-40B4-BE49-F238E27FC236}">
                <a16:creationId xmlns:a16="http://schemas.microsoft.com/office/drawing/2014/main" id="{8591EB21-B151-4ADC-B2BD-D9381CD27D3A}"/>
              </a:ext>
            </a:extLst>
          </p:cNvPr>
          <p:cNvSpPr>
            <a:spLocks noGrp="1" noChangeArrowheads="1"/>
          </p:cNvSpPr>
          <p:nvPr>
            <p:ph type="body" idx="1"/>
          </p:nvPr>
        </p:nvSpPr>
        <p:spPr>
          <a:xfrm>
            <a:off x="685800" y="1773238"/>
            <a:ext cx="7772400" cy="4322762"/>
          </a:xfrm>
        </p:spPr>
        <p:txBody>
          <a:bodyPr/>
          <a:lstStyle/>
          <a:p>
            <a:pPr algn="just" eaLnBrk="1" hangingPunct="1"/>
            <a:r>
              <a:rPr lang="cs-CZ" altLang="cs-CZ" sz="2400"/>
              <a:t>Odpad je každá movitá věc, které se osoba zbavuje nebo má úmysl nebo povinnost se jí zbavit a přísluší do některé ze skupin odpadů uvedených v příloze 1 zákona.</a:t>
            </a:r>
          </a:p>
          <a:p>
            <a:pPr algn="just" eaLnBrk="1" hangingPunct="1"/>
            <a:r>
              <a:rPr lang="cs-CZ" altLang="cs-CZ" sz="2400"/>
              <a:t>Ke zbavování se odpadů dochází vždy, kdy osoba předá movitou věc, příslušející do některé ze skupin odpadů uvedených v příloze 1 zákona, k využití nebo odstranění ve smyslu tohoto zákona nebo předá-li ji oprávněné osobě……..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3852172F-D969-4E5C-A703-ED5231AAEE72}"/>
              </a:ext>
            </a:extLst>
          </p:cNvPr>
          <p:cNvSpPr>
            <a:spLocks noGrp="1" noChangeArrowheads="1"/>
          </p:cNvSpPr>
          <p:nvPr>
            <p:ph type="title"/>
          </p:nvPr>
        </p:nvSpPr>
        <p:spPr/>
        <p:txBody>
          <a:bodyPr/>
          <a:lstStyle/>
          <a:p>
            <a:pPr eaLnBrk="1" hangingPunct="1"/>
            <a:r>
              <a:rPr lang="cs-CZ" altLang="cs-CZ"/>
              <a:t>SAKO</a:t>
            </a:r>
          </a:p>
        </p:txBody>
      </p:sp>
      <p:pic>
        <p:nvPicPr>
          <p:cNvPr id="45059" name="Picture 7">
            <a:extLst>
              <a:ext uri="{FF2B5EF4-FFF2-40B4-BE49-F238E27FC236}">
                <a16:creationId xmlns:a16="http://schemas.microsoft.com/office/drawing/2014/main" id="{97D747AA-25AF-41F2-86C9-98793F990F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557338"/>
            <a:ext cx="5334000" cy="521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060" name="Picture 6">
            <a:extLst>
              <a:ext uri="{FF2B5EF4-FFF2-40B4-BE49-F238E27FC236}">
                <a16:creationId xmlns:a16="http://schemas.microsoft.com/office/drawing/2014/main" id="{A1EFC30D-5A34-489D-A577-72AB3E2BCD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168275"/>
            <a:ext cx="5905500" cy="139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3E1BBA2C-D076-4722-ACC4-21E56405B6AB}"/>
              </a:ext>
            </a:extLst>
          </p:cNvPr>
          <p:cNvSpPr>
            <a:spLocks noGrp="1" noChangeArrowheads="1"/>
          </p:cNvSpPr>
          <p:nvPr>
            <p:ph type="title"/>
          </p:nvPr>
        </p:nvSpPr>
        <p:spPr/>
        <p:txBody>
          <a:bodyPr/>
          <a:lstStyle/>
          <a:p>
            <a:pPr eaLnBrk="1" hangingPunct="1"/>
            <a:r>
              <a:rPr lang="cs-CZ" altLang="cs-CZ"/>
              <a:t>Množství komunálních odpadů v systému</a:t>
            </a:r>
          </a:p>
        </p:txBody>
      </p:sp>
      <p:graphicFrame>
        <p:nvGraphicFramePr>
          <p:cNvPr id="46083" name="Object 3">
            <a:extLst>
              <a:ext uri="{FF2B5EF4-FFF2-40B4-BE49-F238E27FC236}">
                <a16:creationId xmlns:a16="http://schemas.microsoft.com/office/drawing/2014/main" id="{827504DD-DBD3-4173-85E7-7D74AAA9BE38}"/>
              </a:ext>
            </a:extLst>
          </p:cNvPr>
          <p:cNvGraphicFramePr>
            <a:graphicFrameLocks noChangeAspect="1"/>
          </p:cNvGraphicFramePr>
          <p:nvPr>
            <p:ph idx="1"/>
          </p:nvPr>
        </p:nvGraphicFramePr>
        <p:xfrm>
          <a:off x="755650" y="1052513"/>
          <a:ext cx="7667625" cy="5673725"/>
        </p:xfrm>
        <a:graphic>
          <a:graphicData uri="http://schemas.openxmlformats.org/presentationml/2006/ole">
            <mc:AlternateContent xmlns:mc="http://schemas.openxmlformats.org/markup-compatibility/2006">
              <mc:Choice xmlns:v="urn:schemas-microsoft-com:vml" Requires="v">
                <p:oleObj spid="_x0000_s46085" name="Graf" r:id="rId3" imgW="6096081" imgH="4067061" progId="MSGraph.Chart.8">
                  <p:embed followColorScheme="full"/>
                </p:oleObj>
              </mc:Choice>
              <mc:Fallback>
                <p:oleObj name="Graf" r:id="rId3" imgW="6096081" imgH="4067061"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052513"/>
                        <a:ext cx="7667625" cy="5673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3E8D24C3-9691-43C0-90C1-13D5C863D83E}"/>
              </a:ext>
            </a:extLst>
          </p:cNvPr>
          <p:cNvSpPr>
            <a:spLocks noGrp="1" noChangeArrowheads="1"/>
          </p:cNvSpPr>
          <p:nvPr>
            <p:ph type="title"/>
          </p:nvPr>
        </p:nvSpPr>
        <p:spPr>
          <a:xfrm>
            <a:off x="1038225" y="96838"/>
            <a:ext cx="7051675" cy="1412875"/>
          </a:xfrm>
        </p:spPr>
        <p:txBody>
          <a:bodyPr/>
          <a:lstStyle/>
          <a:p>
            <a:pPr eaLnBrk="1" hangingPunct="1"/>
            <a:r>
              <a:rPr lang="cs-CZ" altLang="cs-CZ" sz="3600"/>
              <a:t>Současný systém odpadového hospodářství</a:t>
            </a:r>
          </a:p>
        </p:txBody>
      </p:sp>
      <p:sp>
        <p:nvSpPr>
          <p:cNvPr id="47107" name="Rectangle 3">
            <a:extLst>
              <a:ext uri="{FF2B5EF4-FFF2-40B4-BE49-F238E27FC236}">
                <a16:creationId xmlns:a16="http://schemas.microsoft.com/office/drawing/2014/main" id="{F4A86558-0A3F-4700-95CF-927792746006}"/>
              </a:ext>
            </a:extLst>
          </p:cNvPr>
          <p:cNvSpPr>
            <a:spLocks noGrp="1" noChangeArrowheads="1"/>
          </p:cNvSpPr>
          <p:nvPr>
            <p:ph type="body" idx="1"/>
          </p:nvPr>
        </p:nvSpPr>
        <p:spPr>
          <a:xfrm>
            <a:off x="1042988" y="1628775"/>
            <a:ext cx="8101012" cy="4824413"/>
          </a:xfrm>
        </p:spPr>
        <p:txBody>
          <a:bodyPr/>
          <a:lstStyle/>
          <a:p>
            <a:pPr eaLnBrk="1" hangingPunct="1">
              <a:lnSpc>
                <a:spcPct val="80000"/>
              </a:lnSpc>
              <a:buFont typeface="Wingdings" panose="05000000000000000000" pitchFamily="2" charset="2"/>
              <a:buNone/>
            </a:pPr>
            <a:r>
              <a:rPr lang="cs-CZ" altLang="cs-CZ" sz="2400"/>
              <a:t>Domácnost, občan</a:t>
            </a:r>
          </a:p>
          <a:p>
            <a:pPr lvl="2" eaLnBrk="1" hangingPunct="1">
              <a:lnSpc>
                <a:spcPct val="80000"/>
              </a:lnSpc>
            </a:pPr>
            <a:r>
              <a:rPr lang="cs-CZ" altLang="cs-CZ" sz="1800"/>
              <a:t>Separace využitelných složek KO</a:t>
            </a:r>
          </a:p>
          <a:p>
            <a:pPr lvl="3" eaLnBrk="1" hangingPunct="1">
              <a:lnSpc>
                <a:spcPct val="80000"/>
              </a:lnSpc>
            </a:pPr>
            <a:r>
              <a:rPr lang="cs-CZ" altLang="cs-CZ" sz="1600"/>
              <a:t>sklo, PET, papír</a:t>
            </a:r>
          </a:p>
          <a:p>
            <a:pPr lvl="2" eaLnBrk="1" hangingPunct="1">
              <a:lnSpc>
                <a:spcPct val="80000"/>
              </a:lnSpc>
            </a:pPr>
            <a:r>
              <a:rPr lang="cs-CZ" altLang="cs-CZ" sz="1800"/>
              <a:t>Sběr nebezpečných odpadů</a:t>
            </a:r>
          </a:p>
          <a:p>
            <a:pPr lvl="3" eaLnBrk="1" hangingPunct="1">
              <a:lnSpc>
                <a:spcPct val="80000"/>
              </a:lnSpc>
            </a:pPr>
            <a:r>
              <a:rPr lang="cs-CZ" altLang="cs-CZ" sz="1600"/>
              <a:t>Mobilní sběr</a:t>
            </a:r>
          </a:p>
          <a:p>
            <a:pPr lvl="3" eaLnBrk="1" hangingPunct="1">
              <a:lnSpc>
                <a:spcPct val="80000"/>
              </a:lnSpc>
            </a:pPr>
            <a:r>
              <a:rPr lang="cs-CZ" altLang="cs-CZ" sz="1600"/>
              <a:t>SSO</a:t>
            </a:r>
          </a:p>
          <a:p>
            <a:pPr lvl="2" eaLnBrk="1" hangingPunct="1">
              <a:lnSpc>
                <a:spcPct val="80000"/>
              </a:lnSpc>
            </a:pPr>
            <a:r>
              <a:rPr lang="cs-CZ" altLang="cs-CZ" sz="1800"/>
              <a:t>Sběrné střediska odpadů (SSO) </a:t>
            </a:r>
            <a:r>
              <a:rPr lang="cs-CZ" altLang="cs-CZ" sz="1800">
                <a:hlinkClick r:id="rId3"/>
              </a:rPr>
              <a:t>http://www.sako.cz/sso/seznam/</a:t>
            </a:r>
            <a:r>
              <a:rPr lang="cs-CZ" altLang="cs-CZ" sz="1800"/>
              <a:t> </a:t>
            </a:r>
          </a:p>
          <a:p>
            <a:pPr lvl="3" eaLnBrk="1" hangingPunct="1">
              <a:lnSpc>
                <a:spcPct val="80000"/>
              </a:lnSpc>
            </a:pPr>
            <a:r>
              <a:rPr lang="cs-CZ" altLang="cs-CZ" sz="1600"/>
              <a:t>Materiálové využití odpadů, recyklace (papír, sklo, PET, kovy, stavební odpady, polystyren)</a:t>
            </a:r>
          </a:p>
          <a:p>
            <a:pPr lvl="3" eaLnBrk="1" hangingPunct="1">
              <a:lnSpc>
                <a:spcPct val="80000"/>
              </a:lnSpc>
            </a:pPr>
            <a:r>
              <a:rPr lang="cs-CZ" altLang="cs-CZ" sz="1600"/>
              <a:t>Sběr nebezpečných odpadů</a:t>
            </a:r>
          </a:p>
          <a:p>
            <a:pPr lvl="3" eaLnBrk="1" hangingPunct="1">
              <a:lnSpc>
                <a:spcPct val="80000"/>
              </a:lnSpc>
            </a:pPr>
            <a:r>
              <a:rPr lang="cs-CZ" altLang="cs-CZ" sz="1600"/>
              <a:t>Velkoobjemový odpad</a:t>
            </a:r>
          </a:p>
          <a:p>
            <a:pPr lvl="3" eaLnBrk="1" hangingPunct="1">
              <a:lnSpc>
                <a:spcPct val="80000"/>
              </a:lnSpc>
            </a:pPr>
            <a:r>
              <a:rPr lang="cs-CZ" altLang="cs-CZ" sz="1600"/>
              <a:t>Biologicky rozložitelný odpad</a:t>
            </a:r>
          </a:p>
          <a:p>
            <a:pPr lvl="3" eaLnBrk="1" hangingPunct="1">
              <a:lnSpc>
                <a:spcPct val="80000"/>
              </a:lnSpc>
            </a:pPr>
            <a:r>
              <a:rPr lang="cs-CZ" altLang="cs-CZ" sz="1600"/>
              <a:t>Komunální odpad</a:t>
            </a:r>
          </a:p>
          <a:p>
            <a:pPr lvl="3" eaLnBrk="1" hangingPunct="1">
              <a:lnSpc>
                <a:spcPct val="80000"/>
              </a:lnSpc>
            </a:pPr>
            <a:r>
              <a:rPr lang="cs-CZ" altLang="cs-CZ" sz="1600"/>
              <a:t>Zpětný odběr elektrozařízení</a:t>
            </a:r>
          </a:p>
          <a:p>
            <a:pPr lvl="2" eaLnBrk="1" hangingPunct="1">
              <a:lnSpc>
                <a:spcPct val="80000"/>
              </a:lnSpc>
            </a:pPr>
            <a:r>
              <a:rPr lang="cs-CZ" altLang="cs-CZ" sz="1800"/>
              <a:t>Svoz KO a jeho energetické využití</a:t>
            </a:r>
          </a:p>
          <a:p>
            <a:pPr lvl="2" eaLnBrk="1" hangingPunct="1">
              <a:lnSpc>
                <a:spcPct val="80000"/>
              </a:lnSpc>
            </a:pPr>
            <a:r>
              <a:rPr lang="cs-CZ" altLang="cs-CZ" sz="1800"/>
              <a:t>Nelegální skládky</a:t>
            </a:r>
          </a:p>
          <a:p>
            <a:pPr lvl="2" eaLnBrk="1" hangingPunct="1">
              <a:lnSpc>
                <a:spcPct val="80000"/>
              </a:lnSpc>
            </a:pPr>
            <a:r>
              <a:rPr lang="cs-CZ" altLang="cs-CZ" sz="1800" i="1" u="sng"/>
              <a:t>X Odpadkové koše       X</a:t>
            </a:r>
          </a:p>
          <a:p>
            <a:pPr lvl="2" eaLnBrk="1" hangingPunct="1">
              <a:lnSpc>
                <a:spcPct val="80000"/>
              </a:lnSpc>
            </a:pPr>
            <a:r>
              <a:rPr lang="cs-CZ" altLang="cs-CZ" sz="1800" i="1" u="sng"/>
              <a:t>X Odpady právnických osob        X</a:t>
            </a:r>
            <a:endParaRPr lang="cs-CZ" altLang="cs-CZ" sz="1800"/>
          </a:p>
        </p:txBody>
      </p:sp>
      <p:sp>
        <p:nvSpPr>
          <p:cNvPr id="47108" name="AutoShape 4">
            <a:extLst>
              <a:ext uri="{FF2B5EF4-FFF2-40B4-BE49-F238E27FC236}">
                <a16:creationId xmlns:a16="http://schemas.microsoft.com/office/drawing/2014/main" id="{D52C74A5-EEF9-49CB-A011-508F74C759EC}"/>
              </a:ext>
            </a:extLst>
          </p:cNvPr>
          <p:cNvSpPr>
            <a:spLocks noChangeArrowheads="1"/>
          </p:cNvSpPr>
          <p:nvPr/>
        </p:nvSpPr>
        <p:spPr bwMode="auto">
          <a:xfrm>
            <a:off x="250825" y="1916113"/>
            <a:ext cx="503238" cy="4248150"/>
          </a:xfrm>
          <a:prstGeom prst="downArrow">
            <a:avLst>
              <a:gd name="adj1" fmla="val 50000"/>
              <a:gd name="adj2" fmla="val 211041"/>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accent1"/>
              </a:buClr>
              <a:buSzPct val="70000"/>
              <a:buFont typeface="Wingdings" panose="05000000000000000000"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hlink"/>
              </a:buClr>
              <a:buSzPct val="65000"/>
              <a:buFont typeface="Wingdings" panose="05000000000000000000"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accent1"/>
              </a:buClr>
              <a:buSzPct val="70000"/>
              <a:buFont typeface="Wingdings" panose="05000000000000000000"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hlink"/>
              </a:buClr>
              <a:buSzPct val="75000"/>
              <a:buFont typeface="Wingdings" panose="05000000000000000000"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0000"/>
              <a:buFont typeface="Wingdings" panose="05000000000000000000" pitchFamily="2" charset="2"/>
              <a:buChar char="n"/>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pic>
        <p:nvPicPr>
          <p:cNvPr id="47109" name="Picture 6">
            <a:extLst>
              <a:ext uri="{FF2B5EF4-FFF2-40B4-BE49-F238E27FC236}">
                <a16:creationId xmlns:a16="http://schemas.microsoft.com/office/drawing/2014/main" id="{5AFD1E31-FF1F-4744-9FF9-D143BDBB68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463" y="4040188"/>
            <a:ext cx="2894012" cy="260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Nadpis 1">
            <a:extLst>
              <a:ext uri="{FF2B5EF4-FFF2-40B4-BE49-F238E27FC236}">
                <a16:creationId xmlns:a16="http://schemas.microsoft.com/office/drawing/2014/main" id="{973BEC77-BECE-4006-9ACC-D78385B20A90}"/>
              </a:ext>
            </a:extLst>
          </p:cNvPr>
          <p:cNvSpPr>
            <a:spLocks noGrp="1"/>
          </p:cNvSpPr>
          <p:nvPr>
            <p:ph type="title"/>
          </p:nvPr>
        </p:nvSpPr>
        <p:spPr/>
        <p:txBody>
          <a:bodyPr/>
          <a:lstStyle/>
          <a:p>
            <a:r>
              <a:rPr lang="cs-CZ" altLang="cs-CZ"/>
              <a:t>Zájmové skupiny a jejich vliv na efektivnost systému OH</a:t>
            </a:r>
          </a:p>
        </p:txBody>
      </p:sp>
      <p:sp>
        <p:nvSpPr>
          <p:cNvPr id="48131" name="Zástupný symbol pro obsah 2">
            <a:extLst>
              <a:ext uri="{FF2B5EF4-FFF2-40B4-BE49-F238E27FC236}">
                <a16:creationId xmlns:a16="http://schemas.microsoft.com/office/drawing/2014/main" id="{0D300715-A35C-4B58-9B9D-3F2F3A56AF75}"/>
              </a:ext>
            </a:extLst>
          </p:cNvPr>
          <p:cNvSpPr>
            <a:spLocks noGrp="1"/>
          </p:cNvSpPr>
          <p:nvPr>
            <p:ph idx="1"/>
          </p:nvPr>
        </p:nvSpPr>
        <p:spPr/>
        <p:txBody>
          <a:bodyPr/>
          <a:lstStyle/>
          <a:p>
            <a:r>
              <a:rPr lang="cs-CZ" altLang="cs-CZ"/>
              <a:t>Zájmové skupiny</a:t>
            </a:r>
          </a:p>
          <a:p>
            <a:pPr lvl="2"/>
            <a:r>
              <a:rPr lang="cs-CZ" altLang="cs-CZ"/>
              <a:t>Svozové firmy</a:t>
            </a:r>
          </a:p>
          <a:p>
            <a:pPr lvl="2"/>
            <a:r>
              <a:rPr lang="cs-CZ" altLang="cs-CZ"/>
              <a:t>Původci odpadu</a:t>
            </a:r>
          </a:p>
          <a:p>
            <a:pPr lvl="2"/>
            <a:r>
              <a:rPr lang="cs-CZ" altLang="cs-CZ"/>
              <a:t>Zpracovatelé odpadu</a:t>
            </a:r>
          </a:p>
          <a:p>
            <a:pPr lvl="3"/>
            <a:r>
              <a:rPr lang="cs-CZ" altLang="cs-CZ"/>
              <a:t>Skládky</a:t>
            </a:r>
          </a:p>
          <a:p>
            <a:pPr lvl="3"/>
            <a:r>
              <a:rPr lang="cs-CZ" altLang="cs-CZ"/>
              <a:t>Spalovny</a:t>
            </a:r>
          </a:p>
          <a:p>
            <a:pPr lvl="3"/>
            <a:r>
              <a:rPr lang="cs-CZ" altLang="cs-CZ"/>
              <a:t>Kompostárny</a:t>
            </a:r>
          </a:p>
          <a:p>
            <a:pPr lvl="3"/>
            <a:r>
              <a:rPr lang="cs-CZ" altLang="cs-CZ"/>
              <a:t>MBÚ</a:t>
            </a:r>
          </a:p>
          <a:p>
            <a:pPr lvl="3"/>
            <a:r>
              <a:rPr lang="cs-CZ" altLang="cs-CZ"/>
              <a:t>Zpracovatelé plastů</a:t>
            </a:r>
          </a:p>
          <a:p>
            <a:pPr lvl="3"/>
            <a:r>
              <a:rPr lang="cs-CZ" altLang="cs-CZ"/>
              <a:t>aj.</a:t>
            </a:r>
          </a:p>
          <a:p>
            <a:pPr lvl="2"/>
            <a:endParaRPr lang="cs-CZ" altLang="cs-CZ"/>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Nadpis 1">
            <a:extLst>
              <a:ext uri="{FF2B5EF4-FFF2-40B4-BE49-F238E27FC236}">
                <a16:creationId xmlns:a16="http://schemas.microsoft.com/office/drawing/2014/main" id="{A82227F0-B56B-4B61-B026-30B4501B9880}"/>
              </a:ext>
            </a:extLst>
          </p:cNvPr>
          <p:cNvSpPr>
            <a:spLocks noGrp="1"/>
          </p:cNvSpPr>
          <p:nvPr>
            <p:ph type="title"/>
          </p:nvPr>
        </p:nvSpPr>
        <p:spPr/>
        <p:txBody>
          <a:bodyPr/>
          <a:lstStyle/>
          <a:p>
            <a:endParaRPr lang="cs-CZ" altLang="cs-CZ"/>
          </a:p>
        </p:txBody>
      </p:sp>
      <p:sp>
        <p:nvSpPr>
          <p:cNvPr id="49155" name="Zástupný symbol pro obsah 2">
            <a:extLst>
              <a:ext uri="{FF2B5EF4-FFF2-40B4-BE49-F238E27FC236}">
                <a16:creationId xmlns:a16="http://schemas.microsoft.com/office/drawing/2014/main" id="{0E0C5C92-B94B-43AB-A282-249508C94E38}"/>
              </a:ext>
            </a:extLst>
          </p:cNvPr>
          <p:cNvSpPr>
            <a:spLocks noGrp="1"/>
          </p:cNvSpPr>
          <p:nvPr>
            <p:ph idx="1"/>
          </p:nvPr>
        </p:nvSpPr>
        <p:spPr/>
        <p:txBody>
          <a:bodyPr/>
          <a:lstStyle/>
          <a:p>
            <a:endParaRPr lang="cs-CZ" altLang="cs-CZ"/>
          </a:p>
        </p:txBody>
      </p:sp>
      <p:pic>
        <p:nvPicPr>
          <p:cNvPr id="49156" name="Picture 2" descr="C:\Users\Jana\AppData\Local\Microsoft\Windows\Temporary Internet Files\Content.Outlook\SXHTPSCU\mapa3.jpg">
            <a:extLst>
              <a:ext uri="{FF2B5EF4-FFF2-40B4-BE49-F238E27FC236}">
                <a16:creationId xmlns:a16="http://schemas.microsoft.com/office/drawing/2014/main" id="{8048EF65-3101-4E2B-BE52-211DB2BBF8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9153525" cy="648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32E90F2B-52FD-436F-8B15-92BDF8510DF3}"/>
              </a:ext>
            </a:extLst>
          </p:cNvPr>
          <p:cNvSpPr>
            <a:spLocks noGrp="1" noChangeArrowheads="1"/>
          </p:cNvSpPr>
          <p:nvPr>
            <p:ph type="title"/>
          </p:nvPr>
        </p:nvSpPr>
        <p:spPr>
          <a:xfrm>
            <a:off x="1038225" y="96838"/>
            <a:ext cx="7051675" cy="1412875"/>
          </a:xfrm>
        </p:spPr>
        <p:txBody>
          <a:bodyPr/>
          <a:lstStyle/>
          <a:p>
            <a:pPr eaLnBrk="1" hangingPunct="1"/>
            <a:r>
              <a:rPr lang="cs-CZ" altLang="cs-CZ"/>
              <a:t>Závěr</a:t>
            </a:r>
          </a:p>
        </p:txBody>
      </p:sp>
      <p:sp>
        <p:nvSpPr>
          <p:cNvPr id="50179" name="Rectangle 3">
            <a:extLst>
              <a:ext uri="{FF2B5EF4-FFF2-40B4-BE49-F238E27FC236}">
                <a16:creationId xmlns:a16="http://schemas.microsoft.com/office/drawing/2014/main" id="{64E7FCEE-D876-4538-AA3D-1CC0EB2C8830}"/>
              </a:ext>
            </a:extLst>
          </p:cNvPr>
          <p:cNvSpPr>
            <a:spLocks noGrp="1" noChangeArrowheads="1"/>
          </p:cNvSpPr>
          <p:nvPr>
            <p:ph type="body" idx="1"/>
          </p:nvPr>
        </p:nvSpPr>
        <p:spPr>
          <a:xfrm>
            <a:off x="900113" y="1916113"/>
            <a:ext cx="7775575" cy="4537075"/>
          </a:xfrm>
        </p:spPr>
        <p:txBody>
          <a:bodyPr/>
          <a:lstStyle/>
          <a:p>
            <a:pPr eaLnBrk="1" hangingPunct="1">
              <a:lnSpc>
                <a:spcPct val="90000"/>
              </a:lnSpc>
            </a:pPr>
            <a:r>
              <a:rPr lang="cs-CZ" altLang="cs-CZ" sz="2800"/>
              <a:t>Samofinancování systému</a:t>
            </a:r>
          </a:p>
          <a:p>
            <a:pPr eaLnBrk="1" hangingPunct="1">
              <a:lnSpc>
                <a:spcPct val="90000"/>
              </a:lnSpc>
            </a:pPr>
            <a:r>
              <a:rPr lang="cs-CZ" altLang="cs-CZ" sz="2800"/>
              <a:t>Komunikace s občany</a:t>
            </a:r>
          </a:p>
          <a:p>
            <a:pPr eaLnBrk="1" hangingPunct="1">
              <a:lnSpc>
                <a:spcPct val="90000"/>
              </a:lnSpc>
            </a:pPr>
            <a:r>
              <a:rPr lang="cs-CZ" altLang="cs-CZ" sz="2800"/>
              <a:t>Existence několika systémů (platby, původci)</a:t>
            </a:r>
          </a:p>
          <a:p>
            <a:pPr eaLnBrk="1" hangingPunct="1">
              <a:lnSpc>
                <a:spcPct val="90000"/>
              </a:lnSpc>
            </a:pPr>
            <a:r>
              <a:rPr lang="cs-CZ" altLang="cs-CZ" sz="2800"/>
              <a:t>Vymahatelnost plateb</a:t>
            </a:r>
          </a:p>
          <a:p>
            <a:pPr eaLnBrk="1" hangingPunct="1">
              <a:lnSpc>
                <a:spcPct val="90000"/>
              </a:lnSpc>
            </a:pPr>
            <a:r>
              <a:rPr lang="cs-CZ" altLang="cs-CZ" sz="2800"/>
              <a:t>Limitovaná výše poplatku</a:t>
            </a:r>
          </a:p>
          <a:p>
            <a:pPr eaLnBrk="1" hangingPunct="1">
              <a:lnSpc>
                <a:spcPct val="90000"/>
              </a:lnSpc>
            </a:pPr>
            <a:r>
              <a:rPr lang="cs-CZ" altLang="cs-CZ" sz="2800"/>
              <a:t>Motivace k třídění odpadu</a:t>
            </a:r>
          </a:p>
          <a:p>
            <a:pPr eaLnBrk="1" hangingPunct="1">
              <a:lnSpc>
                <a:spcPct val="90000"/>
              </a:lnSpc>
            </a:pPr>
            <a:r>
              <a:rPr lang="cs-CZ" altLang="cs-CZ" sz="2800"/>
              <a:t>Umístění sběrných nádob</a:t>
            </a:r>
          </a:p>
          <a:p>
            <a:pPr eaLnBrk="1" hangingPunct="1">
              <a:lnSpc>
                <a:spcPct val="90000"/>
              </a:lnSpc>
            </a:pPr>
            <a:r>
              <a:rPr lang="cs-CZ" altLang="cs-CZ" sz="2800"/>
              <a:t>Neukázněnost občanů</a:t>
            </a:r>
          </a:p>
          <a:p>
            <a:pPr eaLnBrk="1" hangingPunct="1">
              <a:lnSpc>
                <a:spcPct val="90000"/>
              </a:lnSpc>
            </a:pPr>
            <a:r>
              <a:rPr lang="cs-CZ" altLang="cs-CZ" sz="2800">
                <a:latin typeface="Arial Narrow" panose="020B0606020202030204" pitchFamily="34" charset="0"/>
              </a:rPr>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7628828B-5C53-4F2E-8842-77312692A5B5}"/>
              </a:ext>
            </a:extLst>
          </p:cNvPr>
          <p:cNvSpPr>
            <a:spLocks noGrp="1" noChangeArrowheads="1"/>
          </p:cNvSpPr>
          <p:nvPr>
            <p:ph type="body" idx="1"/>
          </p:nvPr>
        </p:nvSpPr>
        <p:spPr>
          <a:xfrm>
            <a:off x="755650" y="1916113"/>
            <a:ext cx="7661275" cy="4114800"/>
          </a:xfrm>
        </p:spPr>
        <p:txBody>
          <a:bodyPr/>
          <a:lstStyle/>
          <a:p>
            <a:pPr algn="ctr" eaLnBrk="1" hangingPunct="1">
              <a:buFont typeface="Wingdings" panose="05000000000000000000" pitchFamily="2" charset="2"/>
              <a:buNone/>
            </a:pPr>
            <a:endParaRPr lang="cs-CZ" altLang="cs-CZ"/>
          </a:p>
          <a:p>
            <a:pPr algn="ctr" eaLnBrk="1" hangingPunct="1">
              <a:buFont typeface="Wingdings" panose="05000000000000000000" pitchFamily="2" charset="2"/>
              <a:buNone/>
            </a:pPr>
            <a:endParaRPr lang="cs-CZ" altLang="cs-CZ"/>
          </a:p>
          <a:p>
            <a:pPr algn="ctr" eaLnBrk="1" hangingPunct="1">
              <a:buFont typeface="Wingdings" panose="05000000000000000000" pitchFamily="2" charset="2"/>
              <a:buNone/>
            </a:pPr>
            <a:r>
              <a:rPr lang="cs-CZ" altLang="cs-CZ"/>
              <a:t>Děkuji za pozornost</a:t>
            </a:r>
          </a:p>
          <a:p>
            <a:pPr algn="ctr" eaLnBrk="1" hangingPunct="1">
              <a:buFont typeface="Wingdings" panose="05000000000000000000" pitchFamily="2" charset="2"/>
              <a:buNone/>
            </a:pPr>
            <a:r>
              <a:rPr lang="cs-CZ" altLang="cs-CZ">
                <a:sym typeface="Wingdings" panose="05000000000000000000" pitchFamily="2" charset="2"/>
              </a:rPr>
              <a:t></a:t>
            </a:r>
            <a:endParaRPr lang="cs-CZ" altLang="cs-CZ"/>
          </a:p>
          <a:p>
            <a:pPr algn="ctr" eaLnBrk="1" hangingPunct="1">
              <a:buFont typeface="Wingdings" panose="05000000000000000000" pitchFamily="2" charset="2"/>
              <a:buNone/>
            </a:pPr>
            <a:r>
              <a:rPr lang="cs-CZ" altLang="cs-CZ" sz="2800">
                <a:hlinkClick r:id="rId2"/>
              </a:rPr>
              <a:t>soukopova@econ.muni.cz</a:t>
            </a:r>
            <a:r>
              <a:rPr lang="cs-CZ" altLang="cs-CZ" sz="2800"/>
              <a:t> </a:t>
            </a:r>
          </a:p>
          <a:p>
            <a:pPr algn="ctr" eaLnBrk="1" hangingPunct="1">
              <a:buFont typeface="Wingdings" panose="05000000000000000000" pitchFamily="2" charset="2"/>
              <a:buNone/>
            </a:pPr>
            <a:endParaRPr lang="cs-CZ" altLang="cs-CZ" sz="2800"/>
          </a:p>
          <a:p>
            <a:pPr algn="ctr" eaLnBrk="1" hangingPunct="1">
              <a:buFont typeface="Wingdings" panose="05000000000000000000" pitchFamily="2" charset="2"/>
              <a:buNone/>
            </a:pPr>
            <a:endParaRPr lang="cs-CZ" altLang="cs-CZ" sz="2800"/>
          </a:p>
          <a:p>
            <a:pPr algn="ctr" eaLnBrk="1" hangingPunct="1">
              <a:buFont typeface="Wingdings" panose="05000000000000000000" pitchFamily="2" charset="2"/>
              <a:buNone/>
            </a:pPr>
            <a:endParaRPr lang="cs-CZ" altLang="cs-CZ">
              <a:sym typeface="Wingdings" panose="05000000000000000000" pitchFamily="2" charset="2"/>
            </a:endParaRPr>
          </a:p>
          <a:p>
            <a:pPr algn="ctr" eaLnBrk="1" hangingPunct="1">
              <a:buFont typeface="Wingdings" panose="05000000000000000000" pitchFamily="2" charset="2"/>
              <a:buNone/>
            </a:pPr>
            <a:endParaRPr lang="cs-CZ" altLang="cs-CZ"/>
          </a:p>
        </p:txBody>
      </p:sp>
      <p:sp>
        <p:nvSpPr>
          <p:cNvPr id="51203" name="Nadpis 1">
            <a:extLst>
              <a:ext uri="{FF2B5EF4-FFF2-40B4-BE49-F238E27FC236}">
                <a16:creationId xmlns:a16="http://schemas.microsoft.com/office/drawing/2014/main" id="{CD1302A3-3797-4258-A166-DA32DAFFAFDE}"/>
              </a:ext>
            </a:extLst>
          </p:cNvPr>
          <p:cNvSpPr>
            <a:spLocks noGrp="1"/>
          </p:cNvSpPr>
          <p:nvPr>
            <p:ph type="title"/>
          </p:nvPr>
        </p:nvSpPr>
        <p:spPr/>
        <p:txBody>
          <a:bodyPr/>
          <a:lstStyle/>
          <a:p>
            <a:endParaRPr lang="cs-CZ" altLang="cs-CZ"/>
          </a:p>
        </p:txBody>
      </p:sp>
      <p:pic>
        <p:nvPicPr>
          <p:cNvPr id="51204" name="Picture 7">
            <a:extLst>
              <a:ext uri="{FF2B5EF4-FFF2-40B4-BE49-F238E27FC236}">
                <a16:creationId xmlns:a16="http://schemas.microsoft.com/office/drawing/2014/main" id="{8BF05736-69A7-4B82-886B-CAFE8F0BF8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188913"/>
            <a:ext cx="8167688" cy="157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92ECAD6-2652-4872-8CD2-C6CA64FFE800}"/>
              </a:ext>
            </a:extLst>
          </p:cNvPr>
          <p:cNvSpPr>
            <a:spLocks noGrp="1" noChangeArrowheads="1"/>
          </p:cNvSpPr>
          <p:nvPr>
            <p:ph type="title"/>
          </p:nvPr>
        </p:nvSpPr>
        <p:spPr/>
        <p:txBody>
          <a:bodyPr/>
          <a:lstStyle/>
          <a:p>
            <a:pPr eaLnBrk="1" hangingPunct="1"/>
            <a:r>
              <a:rPr lang="cs-CZ" altLang="cs-CZ"/>
              <a:t>Členění odpadů</a:t>
            </a:r>
          </a:p>
        </p:txBody>
      </p:sp>
      <p:sp>
        <p:nvSpPr>
          <p:cNvPr id="7171" name="Rectangle 3">
            <a:extLst>
              <a:ext uri="{FF2B5EF4-FFF2-40B4-BE49-F238E27FC236}">
                <a16:creationId xmlns:a16="http://schemas.microsoft.com/office/drawing/2014/main" id="{E18B82B0-AF9F-4977-88CC-81D0E20F1953}"/>
              </a:ext>
            </a:extLst>
          </p:cNvPr>
          <p:cNvSpPr>
            <a:spLocks noGrp="1" noChangeArrowheads="1"/>
          </p:cNvSpPr>
          <p:nvPr>
            <p:ph type="body" idx="1"/>
          </p:nvPr>
        </p:nvSpPr>
        <p:spPr/>
        <p:txBody>
          <a:bodyPr/>
          <a:lstStyle/>
          <a:p>
            <a:pPr eaLnBrk="1" hangingPunct="1"/>
            <a:r>
              <a:rPr lang="cs-CZ" altLang="cs-CZ"/>
              <a:t>různá hlediska </a:t>
            </a:r>
          </a:p>
          <a:p>
            <a:pPr lvl="1" eaLnBrk="1" hangingPunct="1"/>
            <a:r>
              <a:rPr lang="cs-CZ" altLang="cs-CZ"/>
              <a:t>Nejčastěji</a:t>
            </a:r>
          </a:p>
          <a:p>
            <a:pPr lvl="2" eaLnBrk="1" hangingPunct="1"/>
            <a:r>
              <a:rPr lang="cs-CZ" altLang="cs-CZ"/>
              <a:t>odpad průmyslový, </a:t>
            </a:r>
          </a:p>
          <a:p>
            <a:pPr lvl="2" eaLnBrk="1" hangingPunct="1"/>
            <a:r>
              <a:rPr lang="cs-CZ" altLang="cs-CZ"/>
              <a:t>odpad ze zemědělství a lesnictví,</a:t>
            </a:r>
          </a:p>
          <a:p>
            <a:pPr lvl="2" eaLnBrk="1" hangingPunct="1"/>
            <a:r>
              <a:rPr lang="cs-CZ" altLang="cs-CZ"/>
              <a:t>odpad z energetiky,</a:t>
            </a:r>
          </a:p>
          <a:p>
            <a:pPr lvl="2" eaLnBrk="1" hangingPunct="1"/>
            <a:r>
              <a:rPr lang="cs-CZ" altLang="cs-CZ"/>
              <a:t>odpad ze stavebnictví či</a:t>
            </a:r>
          </a:p>
          <a:p>
            <a:pPr lvl="2" eaLnBrk="1" hangingPunct="1"/>
            <a:r>
              <a:rPr lang="cs-CZ" altLang="cs-CZ"/>
              <a:t>odpad z obce (tzv. komunální odpad) aj.</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7C6B770-ECF5-4CD4-888B-68D786E26AFD}"/>
              </a:ext>
            </a:extLst>
          </p:cNvPr>
          <p:cNvSpPr>
            <a:spLocks noGrp="1" noChangeArrowheads="1"/>
          </p:cNvSpPr>
          <p:nvPr>
            <p:ph type="title"/>
          </p:nvPr>
        </p:nvSpPr>
        <p:spPr/>
        <p:txBody>
          <a:bodyPr/>
          <a:lstStyle/>
          <a:p>
            <a:pPr eaLnBrk="1" hangingPunct="1"/>
            <a:r>
              <a:rPr lang="cs-CZ" altLang="cs-CZ"/>
              <a:t>Členění odpadů</a:t>
            </a:r>
          </a:p>
        </p:txBody>
      </p:sp>
      <p:sp>
        <p:nvSpPr>
          <p:cNvPr id="8195" name="Rectangle 3">
            <a:extLst>
              <a:ext uri="{FF2B5EF4-FFF2-40B4-BE49-F238E27FC236}">
                <a16:creationId xmlns:a16="http://schemas.microsoft.com/office/drawing/2014/main" id="{23D85F1F-7CC0-4F31-A4D7-1C5687CC9261}"/>
              </a:ext>
            </a:extLst>
          </p:cNvPr>
          <p:cNvSpPr>
            <a:spLocks noGrp="1" noChangeArrowheads="1"/>
          </p:cNvSpPr>
          <p:nvPr>
            <p:ph type="body" idx="1"/>
          </p:nvPr>
        </p:nvSpPr>
        <p:spPr/>
        <p:txBody>
          <a:bodyPr/>
          <a:lstStyle/>
          <a:p>
            <a:pPr eaLnBrk="1" hangingPunct="1"/>
            <a:r>
              <a:rPr lang="cs-CZ" altLang="cs-CZ"/>
              <a:t>pole míry vlivu na životní prostředí </a:t>
            </a:r>
          </a:p>
          <a:p>
            <a:pPr lvl="1" eaLnBrk="1" hangingPunct="1"/>
            <a:r>
              <a:rPr lang="cs-CZ" altLang="cs-CZ"/>
              <a:t>odpady neškodné,</a:t>
            </a:r>
          </a:p>
          <a:p>
            <a:pPr lvl="1" eaLnBrk="1" hangingPunct="1"/>
            <a:r>
              <a:rPr lang="cs-CZ" altLang="cs-CZ"/>
              <a:t>odpady toxické, škodlivé a nebezpečné,</a:t>
            </a:r>
          </a:p>
          <a:p>
            <a:pPr lvl="1" eaLnBrk="1" hangingPunct="1"/>
            <a:r>
              <a:rPr lang="cs-CZ" altLang="cs-CZ"/>
              <a:t>odpady vyžadující zvláštní péči        </a:t>
            </a:r>
          </a:p>
          <a:p>
            <a:pPr lvl="2" eaLnBrk="1" hangingPunct="1"/>
            <a:r>
              <a:rPr lang="cs-CZ" altLang="cs-CZ"/>
              <a:t>závadné z mnoha příčin,</a:t>
            </a:r>
          </a:p>
          <a:p>
            <a:pPr lvl="2" eaLnBrk="1" hangingPunct="1"/>
            <a:r>
              <a:rPr lang="cs-CZ" altLang="cs-CZ"/>
              <a:t>závadné z jedné příčiny,</a:t>
            </a:r>
          </a:p>
          <a:p>
            <a:pPr lvl="2" eaLnBrk="1" hangingPunct="1"/>
            <a:r>
              <a:rPr lang="cs-CZ" altLang="cs-CZ"/>
              <a:t>jedovaté,</a:t>
            </a:r>
          </a:p>
          <a:p>
            <a:pPr lvl="2" eaLnBrk="1" hangingPunct="1"/>
            <a:r>
              <a:rPr lang="cs-CZ" altLang="cs-CZ"/>
              <a:t>neškodné.</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F315021-044A-4598-B9F2-737434C8DD15}"/>
              </a:ext>
            </a:extLst>
          </p:cNvPr>
          <p:cNvSpPr>
            <a:spLocks noGrp="1" noChangeArrowheads="1"/>
          </p:cNvSpPr>
          <p:nvPr>
            <p:ph type="title"/>
          </p:nvPr>
        </p:nvSpPr>
        <p:spPr/>
        <p:txBody>
          <a:bodyPr/>
          <a:lstStyle/>
          <a:p>
            <a:pPr eaLnBrk="1" hangingPunct="1"/>
            <a:r>
              <a:rPr lang="cs-CZ" altLang="cs-CZ"/>
              <a:t>Odpadové hospodářství v ČR</a:t>
            </a:r>
          </a:p>
        </p:txBody>
      </p:sp>
      <p:sp>
        <p:nvSpPr>
          <p:cNvPr id="9219" name="Rectangle 3">
            <a:extLst>
              <a:ext uri="{FF2B5EF4-FFF2-40B4-BE49-F238E27FC236}">
                <a16:creationId xmlns:a16="http://schemas.microsoft.com/office/drawing/2014/main" id="{4732CC97-2C4E-4FB6-8775-2340CBD067D4}"/>
              </a:ext>
            </a:extLst>
          </p:cNvPr>
          <p:cNvSpPr>
            <a:spLocks noGrp="1" noChangeArrowheads="1"/>
          </p:cNvSpPr>
          <p:nvPr>
            <p:ph type="body" idx="1"/>
          </p:nvPr>
        </p:nvSpPr>
        <p:spPr/>
        <p:txBody>
          <a:bodyPr/>
          <a:lstStyle/>
          <a:p>
            <a:pPr eaLnBrk="1" hangingPunct="1">
              <a:lnSpc>
                <a:spcPct val="90000"/>
              </a:lnSpc>
            </a:pPr>
            <a:r>
              <a:rPr lang="cs-CZ" altLang="cs-CZ" sz="2400"/>
              <a:t>Dle zákona o odpadech se </a:t>
            </a:r>
            <a:r>
              <a:rPr lang="cs-CZ" altLang="cs-CZ" sz="2400" i="1"/>
              <a:t>„</a:t>
            </a:r>
            <a:r>
              <a:rPr lang="cs-CZ" altLang="cs-CZ" sz="2400" i="1">
                <a:solidFill>
                  <a:schemeClr val="accent1"/>
                </a:solidFill>
              </a:rPr>
              <a:t>odpadové hospodářství zabývá pravidly pro předcházení vzniku odpadů a nakládání s odpady při dodržování ochrany životního prostředí, ochrany zdraví a trvale udržitelného rozvoje.</a:t>
            </a:r>
            <a:r>
              <a:rPr lang="cs-CZ" altLang="cs-CZ" sz="2400" i="1"/>
              <a:t> Stanovuje práva a povinnosti osob v odpadovém hospodářství a působnost orgánů veřejné správy. Je to činnost zaměřená na předcházení vzniku odpadů, nakládání s nimi a následnou péči o místo, kde jdou odpady trvale uloženy. Postihuje také kontrolu těchto činností. </a:t>
            </a:r>
            <a:r>
              <a:rPr lang="cs-CZ" altLang="cs-CZ" sz="2400" i="1">
                <a:solidFill>
                  <a:schemeClr val="accent1"/>
                </a:solidFill>
              </a:rPr>
              <a:t>Ústředním orgánem v oblasti odpadového hospodářství je Ministerstvo životního prostředí</a:t>
            </a:r>
            <a:r>
              <a:rPr lang="cs-CZ" altLang="cs-CZ" sz="240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C2B347B-2CFF-4CB0-831E-D63F072EAC13}"/>
              </a:ext>
            </a:extLst>
          </p:cNvPr>
          <p:cNvSpPr>
            <a:spLocks noGrp="1" noChangeArrowheads="1"/>
          </p:cNvSpPr>
          <p:nvPr>
            <p:ph type="title"/>
          </p:nvPr>
        </p:nvSpPr>
        <p:spPr/>
        <p:txBody>
          <a:bodyPr/>
          <a:lstStyle/>
          <a:p>
            <a:pPr eaLnBrk="1" hangingPunct="1"/>
            <a:r>
              <a:rPr lang="cs-CZ" altLang="cs-CZ"/>
              <a:t>Základní dokumenty OH</a:t>
            </a:r>
          </a:p>
        </p:txBody>
      </p:sp>
      <p:sp>
        <p:nvSpPr>
          <p:cNvPr id="10243" name="Rectangle 3">
            <a:extLst>
              <a:ext uri="{FF2B5EF4-FFF2-40B4-BE49-F238E27FC236}">
                <a16:creationId xmlns:a16="http://schemas.microsoft.com/office/drawing/2014/main" id="{6947CBC1-C1C6-4EC4-9F6A-3F3273813D72}"/>
              </a:ext>
            </a:extLst>
          </p:cNvPr>
          <p:cNvSpPr>
            <a:spLocks noGrp="1" noChangeArrowheads="1"/>
          </p:cNvSpPr>
          <p:nvPr>
            <p:ph type="body" idx="1"/>
          </p:nvPr>
        </p:nvSpPr>
        <p:spPr/>
        <p:txBody>
          <a:bodyPr/>
          <a:lstStyle/>
          <a:p>
            <a:pPr eaLnBrk="1" hangingPunct="1"/>
            <a:r>
              <a:rPr lang="cs-CZ" altLang="cs-CZ" b="1" dirty="0"/>
              <a:t>Zákon č. 541/2020 Sb. o odpadech </a:t>
            </a:r>
            <a:r>
              <a:rPr lang="cs-CZ" altLang="cs-CZ" dirty="0"/>
              <a:t>a </a:t>
            </a:r>
            <a:r>
              <a:rPr lang="cs-CZ" altLang="cs-CZ" b="1" dirty="0"/>
              <a:t>Zákon č. 545/2020 Sb. o obalech</a:t>
            </a:r>
          </a:p>
          <a:p>
            <a:pPr eaLnBrk="1" hangingPunct="1"/>
            <a:r>
              <a:rPr lang="cs-CZ" altLang="cs-CZ" b="1" dirty="0"/>
              <a:t>Plán odpadového hospodářství</a:t>
            </a:r>
          </a:p>
          <a:p>
            <a:pPr eaLnBrk="1" hangingPunct="1"/>
            <a:endParaRPr lang="cs-CZ" altLang="cs-CZ" b="1" dirty="0"/>
          </a:p>
        </p:txBody>
      </p:sp>
      <p:pic>
        <p:nvPicPr>
          <p:cNvPr id="10244" name="Picture 4">
            <a:extLst>
              <a:ext uri="{FF2B5EF4-FFF2-40B4-BE49-F238E27FC236}">
                <a16:creationId xmlns:a16="http://schemas.microsoft.com/office/drawing/2014/main" id="{66C6DED0-8E61-4B54-8DB7-E8DAFE18BD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50" y="3990975"/>
            <a:ext cx="31496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a:extLst>
              <a:ext uri="{FF2B5EF4-FFF2-40B4-BE49-F238E27FC236}">
                <a16:creationId xmlns:a16="http://schemas.microsoft.com/office/drawing/2014/main" id="{BE720C8A-90B6-40C8-B743-B497874A3D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0350" y="3990975"/>
            <a:ext cx="315595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FDFD1A9-0573-4C49-84AB-8EEB547356C7}"/>
              </a:ext>
            </a:extLst>
          </p:cNvPr>
          <p:cNvSpPr>
            <a:spLocks noGrp="1" noChangeArrowheads="1"/>
          </p:cNvSpPr>
          <p:nvPr>
            <p:ph type="title"/>
          </p:nvPr>
        </p:nvSpPr>
        <p:spPr/>
        <p:txBody>
          <a:bodyPr/>
          <a:lstStyle/>
          <a:p>
            <a:pPr eaLnBrk="1" hangingPunct="1"/>
            <a:r>
              <a:rPr lang="cs-CZ" altLang="cs-CZ"/>
              <a:t>Plán odpadového hospodářství</a:t>
            </a:r>
          </a:p>
        </p:txBody>
      </p:sp>
      <p:sp>
        <p:nvSpPr>
          <p:cNvPr id="13315" name="Rectangle 3">
            <a:extLst>
              <a:ext uri="{FF2B5EF4-FFF2-40B4-BE49-F238E27FC236}">
                <a16:creationId xmlns:a16="http://schemas.microsoft.com/office/drawing/2014/main" id="{1EFD4D71-6BF1-4143-B21E-B71E6CC0F6DC}"/>
              </a:ext>
            </a:extLst>
          </p:cNvPr>
          <p:cNvSpPr>
            <a:spLocks noGrp="1" noChangeArrowheads="1"/>
          </p:cNvSpPr>
          <p:nvPr>
            <p:ph type="body" idx="1"/>
          </p:nvPr>
        </p:nvSpPr>
        <p:spPr/>
        <p:txBody>
          <a:bodyPr/>
          <a:lstStyle/>
          <a:p>
            <a:pPr eaLnBrk="1" hangingPunct="1">
              <a:lnSpc>
                <a:spcPct val="80000"/>
              </a:lnSpc>
            </a:pPr>
            <a:r>
              <a:rPr lang="cs-CZ" altLang="cs-CZ" sz="2000" dirty="0"/>
              <a:t>klíčový dokument v oblasti odpadového hospodářství</a:t>
            </a:r>
          </a:p>
          <a:p>
            <a:pPr eaLnBrk="1" hangingPunct="1">
              <a:lnSpc>
                <a:spcPct val="80000"/>
              </a:lnSpc>
            </a:pPr>
            <a:r>
              <a:rPr lang="cs-CZ" altLang="cs-CZ" sz="2000" dirty="0"/>
              <a:t>v současné době je platný </a:t>
            </a:r>
            <a:r>
              <a:rPr lang="cs-CZ" altLang="cs-CZ" sz="2000" b="1" dirty="0"/>
              <a:t>Plán odpadového hospodářství České republiky (POH ČR) na roky 2015 – 2024</a:t>
            </a:r>
            <a:r>
              <a:rPr lang="cs-CZ" altLang="cs-CZ" sz="2000" dirty="0"/>
              <a:t>, který byl v souladu se zákonem o odpadech vydán formou nařízení vlády (</a:t>
            </a:r>
            <a:r>
              <a:rPr lang="cs-CZ" altLang="cs-CZ" sz="2000" dirty="0">
                <a:hlinkClick r:id="rId2"/>
              </a:rPr>
              <a:t>https://www.mzp.cz/</a:t>
            </a:r>
            <a:r>
              <a:rPr lang="cs-CZ" altLang="cs-CZ" sz="2000" dirty="0" err="1">
                <a:hlinkClick r:id="rId2"/>
              </a:rPr>
              <a:t>cz</a:t>
            </a:r>
            <a:r>
              <a:rPr lang="cs-CZ" altLang="cs-CZ" sz="2000" dirty="0">
                <a:hlinkClick r:id="rId2"/>
              </a:rPr>
              <a:t>/</a:t>
            </a:r>
            <a:r>
              <a:rPr lang="cs-CZ" altLang="cs-CZ" sz="2000" dirty="0" err="1">
                <a:hlinkClick r:id="rId2"/>
              </a:rPr>
              <a:t>plan_odpadoveho_hospodarstvi_cr</a:t>
            </a:r>
            <a:r>
              <a:rPr lang="cs-CZ" altLang="cs-CZ" sz="2000" dirty="0"/>
              <a:t>)</a:t>
            </a:r>
          </a:p>
          <a:p>
            <a:pPr lvl="1" eaLnBrk="1" hangingPunct="1">
              <a:lnSpc>
                <a:spcPct val="80000"/>
              </a:lnSpc>
            </a:pPr>
            <a:r>
              <a:rPr lang="cs-CZ" altLang="cs-CZ" sz="1800" dirty="0"/>
              <a:t>obsahuje klíčové problémy </a:t>
            </a:r>
          </a:p>
          <a:p>
            <a:pPr lvl="1" eaLnBrk="1" hangingPunct="1">
              <a:lnSpc>
                <a:spcPct val="80000"/>
              </a:lnSpc>
            </a:pPr>
            <a:r>
              <a:rPr lang="cs-CZ" altLang="cs-CZ" sz="1800" dirty="0"/>
              <a:t>vyjadřuje cíle pro různé způsoby nakládání s odpady a optimální způsoby a nástroje pro jejich dosažení. </a:t>
            </a:r>
          </a:p>
          <a:p>
            <a:pPr eaLnBrk="1" hangingPunct="1">
              <a:lnSpc>
                <a:spcPct val="80000"/>
              </a:lnSpc>
            </a:pPr>
            <a:r>
              <a:rPr lang="cs-CZ" altLang="cs-CZ" sz="2000" dirty="0"/>
              <a:t>Jeho plnění je každoročně vyhodnocováno prostřednictvím Hodnotící zprávy, která je zveřejňována na stránkách ministerstva životního prostředí. </a:t>
            </a:r>
          </a:p>
          <a:p>
            <a:pPr eaLnBrk="1" hangingPunct="1">
              <a:lnSpc>
                <a:spcPct val="80000"/>
              </a:lnSpc>
            </a:pPr>
            <a:r>
              <a:rPr lang="cs-CZ" altLang="cs-CZ" sz="2000" dirty="0"/>
              <a:t>S Plánem odpadového hospodářství ČR musí být v souladu také </a:t>
            </a:r>
            <a:r>
              <a:rPr lang="cs-CZ" altLang="cs-CZ" sz="2000" b="1" dirty="0"/>
              <a:t>Plány odpadového hospodářství krajů</a:t>
            </a:r>
            <a:r>
              <a:rPr lang="cs-CZ" altLang="cs-CZ" sz="2000" dirty="0"/>
              <a:t>. </a:t>
            </a:r>
          </a:p>
        </p:txBody>
      </p:sp>
      <p:pic>
        <p:nvPicPr>
          <p:cNvPr id="13316" name="Picture 4">
            <a:extLst>
              <a:ext uri="{FF2B5EF4-FFF2-40B4-BE49-F238E27FC236}">
                <a16:creationId xmlns:a16="http://schemas.microsoft.com/office/drawing/2014/main" id="{2D210097-2438-45FD-9466-C311D02FC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15888"/>
            <a:ext cx="2087562" cy="159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Osy">
  <a:themeElements>
    <a:clrScheme name="Osy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Osy">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sy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Osy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Osy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Osy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Osy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Osy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Osy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Osy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Axis</Template>
  <TotalTime>2375</TotalTime>
  <Words>2136</Words>
  <Application>Microsoft Office PowerPoint</Application>
  <PresentationFormat>Předvádění na obrazovce (4:3)</PresentationFormat>
  <Paragraphs>231</Paragraphs>
  <Slides>46</Slides>
  <Notes>6</Notes>
  <HiddenSlides>0</HiddenSlides>
  <MMClips>0</MMClips>
  <ScaleCrop>false</ScaleCrop>
  <HeadingPairs>
    <vt:vector size="8" baseType="variant">
      <vt:variant>
        <vt:lpstr>Použitá písma</vt:lpstr>
      </vt:variant>
      <vt:variant>
        <vt:i4>6</vt:i4>
      </vt:variant>
      <vt:variant>
        <vt:lpstr>Motiv</vt:lpstr>
      </vt:variant>
      <vt:variant>
        <vt:i4>1</vt:i4>
      </vt:variant>
      <vt:variant>
        <vt:lpstr>Vložené servery OLE</vt:lpstr>
      </vt:variant>
      <vt:variant>
        <vt:i4>1</vt:i4>
      </vt:variant>
      <vt:variant>
        <vt:lpstr>Nadpisy snímků</vt:lpstr>
      </vt:variant>
      <vt:variant>
        <vt:i4>46</vt:i4>
      </vt:variant>
    </vt:vector>
  </HeadingPairs>
  <TitlesOfParts>
    <vt:vector size="54" baseType="lpstr">
      <vt:lpstr>Arial</vt:lpstr>
      <vt:lpstr>Wingdings</vt:lpstr>
      <vt:lpstr>Times New Roman</vt:lpstr>
      <vt:lpstr>Calibri</vt:lpstr>
      <vt:lpstr>SimSun</vt:lpstr>
      <vt:lpstr>Arial Narrow</vt:lpstr>
      <vt:lpstr>Osy</vt:lpstr>
      <vt:lpstr>Graf aplikace Microsoft Graph</vt:lpstr>
      <vt:lpstr>Odpadové hospodářství</vt:lpstr>
      <vt:lpstr>Obsah přednášky</vt:lpstr>
      <vt:lpstr>Odpady</vt:lpstr>
      <vt:lpstr>Definice odpadu</vt:lpstr>
      <vt:lpstr>Členění odpadů</vt:lpstr>
      <vt:lpstr>Členění odpadů</vt:lpstr>
      <vt:lpstr>Odpadové hospodářství v ČR</vt:lpstr>
      <vt:lpstr>Základní dokumenty OH</vt:lpstr>
      <vt:lpstr>Plán odpadového hospodářství</vt:lpstr>
      <vt:lpstr>Původce odpadu</vt:lpstr>
      <vt:lpstr>Produkce odpadu v krajích</vt:lpstr>
      <vt:lpstr>Mezinárodní srovnání</vt:lpstr>
      <vt:lpstr>Komunální odpad dle způsobu svozu v roce 2012</vt:lpstr>
      <vt:lpstr>Prezentace aplikace PowerPoint</vt:lpstr>
      <vt:lpstr>Prezentace aplikace PowerPoint</vt:lpstr>
      <vt:lpstr>Způsoby nakládání s odpadem</vt:lpstr>
      <vt:lpstr>Způsoby nakládání s odpady</vt:lpstr>
      <vt:lpstr>Způsoby nakládání s odpadem</vt:lpstr>
      <vt:lpstr>Skládky odpadů v ČR - 263</vt:lpstr>
      <vt:lpstr>Spalovny v ČR</vt:lpstr>
      <vt:lpstr>Zařízení na biologickou dekontaminaci a kompostárny</vt:lpstr>
      <vt:lpstr>Zpracovatelé plastů</vt:lpstr>
      <vt:lpstr>Co se děje s plasty, které vytřídíme?</vt:lpstr>
      <vt:lpstr>Recyklace</vt:lpstr>
      <vt:lpstr>Prezentace aplikace PowerPoint</vt:lpstr>
      <vt:lpstr>Třídění</vt:lpstr>
      <vt:lpstr>CO se třídí?</vt:lpstr>
      <vt:lpstr>EKO-KOM www.ekokom.cz </vt:lpstr>
      <vt:lpstr>Množství evidovaných obalů</vt:lpstr>
      <vt:lpstr>Prezentace aplikace PowerPoint</vt:lpstr>
      <vt:lpstr>Prezentace aplikace PowerPoint</vt:lpstr>
      <vt:lpstr>Ekonomické souvislosti OH ČR</vt:lpstr>
      <vt:lpstr>Poplatky</vt:lpstr>
      <vt:lpstr>Odpadové hospodářství obcí</vt:lpstr>
      <vt:lpstr>Odpadové hospodářství obcí</vt:lpstr>
      <vt:lpstr>Obecní systémy nakládání s komunálními odpady</vt:lpstr>
      <vt:lpstr>Výdaje obcí na OH</vt:lpstr>
      <vt:lpstr>Odpadové hospodářství města Brna</vt:lpstr>
      <vt:lpstr>Schéma řízení</vt:lpstr>
      <vt:lpstr>SAKO</vt:lpstr>
      <vt:lpstr>Množství komunálních odpadů v systému</vt:lpstr>
      <vt:lpstr>Současný systém odpadového hospodářství</vt:lpstr>
      <vt:lpstr>Zájmové skupiny a jejich vliv na efektivnost systému OH</vt:lpstr>
      <vt:lpstr>Prezentace aplikace PowerPoint</vt:lpstr>
      <vt:lpstr>Závěr</vt:lpstr>
      <vt:lpstr>Prezentace aplikace PowerPoint</vt:lpstr>
    </vt:vector>
  </TitlesOfParts>
  <Company>rmu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Ekonomika životního prostředí</dc:title>
  <dc:creator>Jana</dc:creator>
  <cp:lastModifiedBy>Jana Soukopová</cp:lastModifiedBy>
  <cp:revision>53</cp:revision>
  <dcterms:created xsi:type="dcterms:W3CDTF">2007-10-28T19:17:49Z</dcterms:created>
  <dcterms:modified xsi:type="dcterms:W3CDTF">2022-04-25T10:51:55Z</dcterms:modified>
</cp:coreProperties>
</file>