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311" r:id="rId2"/>
    <p:sldId id="319" r:id="rId3"/>
    <p:sldId id="356" r:id="rId4"/>
    <p:sldId id="357" r:id="rId5"/>
    <p:sldId id="358" r:id="rId6"/>
    <p:sldId id="337" r:id="rId7"/>
    <p:sldId id="260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8" autoAdjust="0"/>
    <p:restoredTop sz="95768" autoAdjust="0"/>
  </p:normalViewPr>
  <p:slideViewPr>
    <p:cSldViewPr snapToGrid="0">
      <p:cViewPr varScale="1">
        <p:scale>
          <a:sx n="65" d="100"/>
          <a:sy n="65" d="100"/>
        </p:scale>
        <p:origin x="96" y="22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C66A8D-8032-4872-ABD2-81B1EBC0ADBD}" type="doc">
      <dgm:prSet loTypeId="urn:microsoft.com/office/officeart/2005/8/layout/hierarchy2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D8BF9987-ABDF-413F-ADA8-F4903FB5A09F}">
      <dgm:prSet phldrT="[Text]"/>
      <dgm:spPr/>
      <dgm:t>
        <a:bodyPr/>
        <a:lstStyle/>
        <a:p>
          <a:r>
            <a:rPr lang="en-US" dirty="0"/>
            <a:t>Study design</a:t>
          </a:r>
          <a:endParaRPr lang="en-GB" dirty="0"/>
        </a:p>
      </dgm:t>
    </dgm:pt>
    <dgm:pt modelId="{4B792BC5-1E8F-401E-996B-AD0DE7C81D26}" type="parTrans" cxnId="{62E801DC-0340-42C8-AC95-5AB5215A8E78}">
      <dgm:prSet/>
      <dgm:spPr/>
      <dgm:t>
        <a:bodyPr/>
        <a:lstStyle/>
        <a:p>
          <a:endParaRPr lang="en-GB"/>
        </a:p>
      </dgm:t>
    </dgm:pt>
    <dgm:pt modelId="{8B576D55-57FD-4069-AA93-93DBA35706DB}" type="sibTrans" cxnId="{62E801DC-0340-42C8-AC95-5AB5215A8E78}">
      <dgm:prSet/>
      <dgm:spPr/>
      <dgm:t>
        <a:bodyPr/>
        <a:lstStyle/>
        <a:p>
          <a:endParaRPr lang="en-GB"/>
        </a:p>
      </dgm:t>
    </dgm:pt>
    <dgm:pt modelId="{E4C01FE2-4B34-4DDB-A369-1B1C45A5EDEF}">
      <dgm:prSet phldrT="[Text]"/>
      <dgm:spPr/>
      <dgm:t>
        <a:bodyPr/>
        <a:lstStyle/>
        <a:p>
          <a:r>
            <a:rPr lang="en-US" dirty="0"/>
            <a:t>Experimental</a:t>
          </a:r>
          <a:endParaRPr lang="en-GB" dirty="0"/>
        </a:p>
      </dgm:t>
    </dgm:pt>
    <dgm:pt modelId="{41D3C92A-22B8-4384-B48E-3C7F6F000F4A}" type="parTrans" cxnId="{601AF49B-5B0A-459C-B77F-894B5D512FBD}">
      <dgm:prSet/>
      <dgm:spPr/>
      <dgm:t>
        <a:bodyPr/>
        <a:lstStyle/>
        <a:p>
          <a:endParaRPr lang="en-GB"/>
        </a:p>
      </dgm:t>
    </dgm:pt>
    <dgm:pt modelId="{A9D2B9B9-5A5F-409A-A6B7-EAC5717BF67C}" type="sibTrans" cxnId="{601AF49B-5B0A-459C-B77F-894B5D512FBD}">
      <dgm:prSet/>
      <dgm:spPr/>
      <dgm:t>
        <a:bodyPr/>
        <a:lstStyle/>
        <a:p>
          <a:endParaRPr lang="en-GB"/>
        </a:p>
      </dgm:t>
    </dgm:pt>
    <dgm:pt modelId="{898B790E-60F1-4C14-B7D0-A9B2EF2D0D5F}">
      <dgm:prSet phldrT="[Text]"/>
      <dgm:spPr/>
      <dgm:t>
        <a:bodyPr/>
        <a:lstStyle/>
        <a:p>
          <a:r>
            <a:rPr lang="en-US" dirty="0"/>
            <a:t>Observational</a:t>
          </a:r>
          <a:endParaRPr lang="en-GB" dirty="0"/>
        </a:p>
      </dgm:t>
    </dgm:pt>
    <dgm:pt modelId="{C6FA0AA7-7D55-4F4B-93EF-5CBE268ABB68}" type="parTrans" cxnId="{89F77E71-1B8B-4435-BFED-6F404C10B1D3}">
      <dgm:prSet/>
      <dgm:spPr/>
      <dgm:t>
        <a:bodyPr/>
        <a:lstStyle/>
        <a:p>
          <a:endParaRPr lang="en-GB"/>
        </a:p>
      </dgm:t>
    </dgm:pt>
    <dgm:pt modelId="{9C74A712-65FE-4AC7-A504-D897039D6840}" type="sibTrans" cxnId="{89F77E71-1B8B-4435-BFED-6F404C10B1D3}">
      <dgm:prSet/>
      <dgm:spPr/>
      <dgm:t>
        <a:bodyPr/>
        <a:lstStyle/>
        <a:p>
          <a:endParaRPr lang="en-GB"/>
        </a:p>
      </dgm:t>
    </dgm:pt>
    <dgm:pt modelId="{4B83FA5C-50D6-4624-9829-7FC705AD4C4B}">
      <dgm:prSet phldrT="[Text]"/>
      <dgm:spPr/>
      <dgm:t>
        <a:bodyPr/>
        <a:lstStyle/>
        <a:p>
          <a:r>
            <a:rPr lang="en-US" dirty="0"/>
            <a:t>Descriptive</a:t>
          </a:r>
          <a:endParaRPr lang="en-GB" dirty="0"/>
        </a:p>
      </dgm:t>
    </dgm:pt>
    <dgm:pt modelId="{A5FCE701-729F-45D7-9AFD-7EAB4A9B046A}" type="parTrans" cxnId="{08A02C07-C818-40FA-B31D-22B410C67C35}">
      <dgm:prSet/>
      <dgm:spPr/>
      <dgm:t>
        <a:bodyPr/>
        <a:lstStyle/>
        <a:p>
          <a:endParaRPr lang="en-GB"/>
        </a:p>
      </dgm:t>
    </dgm:pt>
    <dgm:pt modelId="{9D30B7B3-42F8-4F28-942F-ADB492F8FEB4}" type="sibTrans" cxnId="{08A02C07-C818-40FA-B31D-22B410C67C35}">
      <dgm:prSet/>
      <dgm:spPr/>
      <dgm:t>
        <a:bodyPr/>
        <a:lstStyle/>
        <a:p>
          <a:endParaRPr lang="en-GB"/>
        </a:p>
      </dgm:t>
    </dgm:pt>
    <dgm:pt modelId="{F3BE3365-9BBB-4E69-B3BA-254F128D44AA}">
      <dgm:prSet phldrT="[Text]"/>
      <dgm:spPr/>
      <dgm:t>
        <a:bodyPr/>
        <a:lstStyle/>
        <a:p>
          <a:r>
            <a:rPr lang="en-US" dirty="0"/>
            <a:t>Analytical</a:t>
          </a:r>
          <a:endParaRPr lang="en-GB" dirty="0"/>
        </a:p>
      </dgm:t>
    </dgm:pt>
    <dgm:pt modelId="{93995CF4-AE8E-42B7-BA8F-50F4CD36793E}" type="parTrans" cxnId="{2694F9A5-5674-4660-9CEC-B71FBFB98DBE}">
      <dgm:prSet/>
      <dgm:spPr/>
      <dgm:t>
        <a:bodyPr/>
        <a:lstStyle/>
        <a:p>
          <a:endParaRPr lang="en-GB"/>
        </a:p>
      </dgm:t>
    </dgm:pt>
    <dgm:pt modelId="{FE8E6488-E687-40AB-A97D-410FD53DDC43}" type="sibTrans" cxnId="{2694F9A5-5674-4660-9CEC-B71FBFB98DBE}">
      <dgm:prSet/>
      <dgm:spPr/>
      <dgm:t>
        <a:bodyPr/>
        <a:lstStyle/>
        <a:p>
          <a:endParaRPr lang="en-GB"/>
        </a:p>
      </dgm:t>
    </dgm:pt>
    <dgm:pt modelId="{CAAC637B-6D9B-4BCA-8015-7C1E6556F870}">
      <dgm:prSet phldrT="[Text]"/>
      <dgm:spPr/>
      <dgm:t>
        <a:bodyPr/>
        <a:lstStyle/>
        <a:p>
          <a:r>
            <a:rPr lang="en-US" dirty="0"/>
            <a:t>Cohort</a:t>
          </a:r>
        </a:p>
      </dgm:t>
    </dgm:pt>
    <dgm:pt modelId="{8FAC0B33-2A51-4491-8CFD-3FA198DDEFEF}" type="parTrans" cxnId="{80BBA1CD-484A-4786-9AA2-4C01C4CA694A}">
      <dgm:prSet/>
      <dgm:spPr/>
      <dgm:t>
        <a:bodyPr/>
        <a:lstStyle/>
        <a:p>
          <a:endParaRPr lang="en-GB"/>
        </a:p>
      </dgm:t>
    </dgm:pt>
    <dgm:pt modelId="{8E82BEF6-68B4-4D5A-9A58-6C37A369E581}" type="sibTrans" cxnId="{80BBA1CD-484A-4786-9AA2-4C01C4CA694A}">
      <dgm:prSet/>
      <dgm:spPr/>
      <dgm:t>
        <a:bodyPr/>
        <a:lstStyle/>
        <a:p>
          <a:endParaRPr lang="en-GB"/>
        </a:p>
      </dgm:t>
    </dgm:pt>
    <dgm:pt modelId="{A28715C0-5D14-4D0B-BC32-CB8491506FC3}">
      <dgm:prSet phldrT="[Text]"/>
      <dgm:spPr/>
      <dgm:t>
        <a:bodyPr/>
        <a:lstStyle/>
        <a:p>
          <a:r>
            <a:rPr lang="en-US" dirty="0"/>
            <a:t>Case control</a:t>
          </a:r>
        </a:p>
      </dgm:t>
    </dgm:pt>
    <dgm:pt modelId="{325A0CAB-40A7-45A4-B513-9794618C3C48}" type="parTrans" cxnId="{C03E07A6-A00F-47BA-A86A-3302AD259627}">
      <dgm:prSet/>
      <dgm:spPr/>
      <dgm:t>
        <a:bodyPr/>
        <a:lstStyle/>
        <a:p>
          <a:endParaRPr lang="en-GB"/>
        </a:p>
      </dgm:t>
    </dgm:pt>
    <dgm:pt modelId="{94E881B4-02DA-4C9D-9482-9E692B6B6514}" type="sibTrans" cxnId="{C03E07A6-A00F-47BA-A86A-3302AD259627}">
      <dgm:prSet/>
      <dgm:spPr/>
      <dgm:t>
        <a:bodyPr/>
        <a:lstStyle/>
        <a:p>
          <a:endParaRPr lang="en-GB"/>
        </a:p>
      </dgm:t>
    </dgm:pt>
    <dgm:pt modelId="{5A137CC6-3A25-47A2-9D12-31431926A98C}">
      <dgm:prSet phldrT="[Text]"/>
      <dgm:spPr/>
      <dgm:t>
        <a:bodyPr/>
        <a:lstStyle/>
        <a:p>
          <a:r>
            <a:rPr lang="en-US" dirty="0"/>
            <a:t>Cross sectional</a:t>
          </a:r>
        </a:p>
      </dgm:t>
    </dgm:pt>
    <dgm:pt modelId="{F1CD7632-1F07-4F55-99CB-627CF277AD8A}" type="parTrans" cxnId="{0939DA7B-8A17-4B21-B4E6-E4908DE00E90}">
      <dgm:prSet/>
      <dgm:spPr/>
      <dgm:t>
        <a:bodyPr/>
        <a:lstStyle/>
        <a:p>
          <a:endParaRPr lang="en-GB"/>
        </a:p>
      </dgm:t>
    </dgm:pt>
    <dgm:pt modelId="{17730851-C5DD-491D-8511-068953A97579}" type="sibTrans" cxnId="{0939DA7B-8A17-4B21-B4E6-E4908DE00E90}">
      <dgm:prSet/>
      <dgm:spPr/>
      <dgm:t>
        <a:bodyPr/>
        <a:lstStyle/>
        <a:p>
          <a:endParaRPr lang="en-GB"/>
        </a:p>
      </dgm:t>
    </dgm:pt>
    <dgm:pt modelId="{FA468C30-6DC8-4660-ADBB-3A9749A4C9D9}" type="pres">
      <dgm:prSet presAssocID="{6AC66A8D-8032-4872-ABD2-81B1EBC0ADB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B3206E2-22B6-4DB5-9462-8BC85AFEF5DE}" type="pres">
      <dgm:prSet presAssocID="{D8BF9987-ABDF-413F-ADA8-F4903FB5A09F}" presName="root1" presStyleCnt="0"/>
      <dgm:spPr/>
    </dgm:pt>
    <dgm:pt modelId="{FCB2009B-E951-462D-9AAF-48BD53A64E84}" type="pres">
      <dgm:prSet presAssocID="{D8BF9987-ABDF-413F-ADA8-F4903FB5A09F}" presName="LevelOneTextNode" presStyleLbl="node0" presStyleIdx="0" presStyleCnt="1">
        <dgm:presLayoutVars>
          <dgm:chPref val="3"/>
        </dgm:presLayoutVars>
      </dgm:prSet>
      <dgm:spPr/>
    </dgm:pt>
    <dgm:pt modelId="{3B9E0AD9-E98D-4CE0-A866-9628F6D8A56B}" type="pres">
      <dgm:prSet presAssocID="{D8BF9987-ABDF-413F-ADA8-F4903FB5A09F}" presName="level2hierChild" presStyleCnt="0"/>
      <dgm:spPr/>
    </dgm:pt>
    <dgm:pt modelId="{A2D81219-C08A-4641-AFE8-10EDA24DD574}" type="pres">
      <dgm:prSet presAssocID="{41D3C92A-22B8-4384-B48E-3C7F6F000F4A}" presName="conn2-1" presStyleLbl="parChTrans1D2" presStyleIdx="0" presStyleCnt="2"/>
      <dgm:spPr/>
    </dgm:pt>
    <dgm:pt modelId="{224C27CA-7A93-40E7-9314-1711FF7F7006}" type="pres">
      <dgm:prSet presAssocID="{41D3C92A-22B8-4384-B48E-3C7F6F000F4A}" presName="connTx" presStyleLbl="parChTrans1D2" presStyleIdx="0" presStyleCnt="2"/>
      <dgm:spPr/>
    </dgm:pt>
    <dgm:pt modelId="{D9F8149B-4BA5-4C3D-90A2-FAB0AABF2866}" type="pres">
      <dgm:prSet presAssocID="{E4C01FE2-4B34-4DDB-A369-1B1C45A5EDEF}" presName="root2" presStyleCnt="0"/>
      <dgm:spPr/>
    </dgm:pt>
    <dgm:pt modelId="{EC0FA489-EE3D-4FF9-940E-A4C24B02E20C}" type="pres">
      <dgm:prSet presAssocID="{E4C01FE2-4B34-4DDB-A369-1B1C45A5EDEF}" presName="LevelTwoTextNode" presStyleLbl="node2" presStyleIdx="0" presStyleCnt="2">
        <dgm:presLayoutVars>
          <dgm:chPref val="3"/>
        </dgm:presLayoutVars>
      </dgm:prSet>
      <dgm:spPr/>
    </dgm:pt>
    <dgm:pt modelId="{F64F3085-851A-4894-97F8-A4D578C71EF7}" type="pres">
      <dgm:prSet presAssocID="{E4C01FE2-4B34-4DDB-A369-1B1C45A5EDEF}" presName="level3hierChild" presStyleCnt="0"/>
      <dgm:spPr/>
    </dgm:pt>
    <dgm:pt modelId="{68035880-D516-4E96-AC59-04E4773956B2}" type="pres">
      <dgm:prSet presAssocID="{C6FA0AA7-7D55-4F4B-93EF-5CBE268ABB68}" presName="conn2-1" presStyleLbl="parChTrans1D2" presStyleIdx="1" presStyleCnt="2"/>
      <dgm:spPr/>
    </dgm:pt>
    <dgm:pt modelId="{35DA8E53-4623-4519-A993-E70A0946B5C8}" type="pres">
      <dgm:prSet presAssocID="{C6FA0AA7-7D55-4F4B-93EF-5CBE268ABB68}" presName="connTx" presStyleLbl="parChTrans1D2" presStyleIdx="1" presStyleCnt="2"/>
      <dgm:spPr/>
    </dgm:pt>
    <dgm:pt modelId="{19E3AB13-1703-4059-BBBC-DDB30360C011}" type="pres">
      <dgm:prSet presAssocID="{898B790E-60F1-4C14-B7D0-A9B2EF2D0D5F}" presName="root2" presStyleCnt="0"/>
      <dgm:spPr/>
    </dgm:pt>
    <dgm:pt modelId="{61583E03-5CCB-47E9-9BED-B9C7B5D766C9}" type="pres">
      <dgm:prSet presAssocID="{898B790E-60F1-4C14-B7D0-A9B2EF2D0D5F}" presName="LevelTwoTextNode" presStyleLbl="node2" presStyleIdx="1" presStyleCnt="2">
        <dgm:presLayoutVars>
          <dgm:chPref val="3"/>
        </dgm:presLayoutVars>
      </dgm:prSet>
      <dgm:spPr/>
    </dgm:pt>
    <dgm:pt modelId="{6C0A96B1-20A7-461E-97BF-5D21727FE69D}" type="pres">
      <dgm:prSet presAssocID="{898B790E-60F1-4C14-B7D0-A9B2EF2D0D5F}" presName="level3hierChild" presStyleCnt="0"/>
      <dgm:spPr/>
    </dgm:pt>
    <dgm:pt modelId="{5C877A2B-9E4B-4662-95A7-7DA5C45FC873}" type="pres">
      <dgm:prSet presAssocID="{A5FCE701-729F-45D7-9AFD-7EAB4A9B046A}" presName="conn2-1" presStyleLbl="parChTrans1D3" presStyleIdx="0" presStyleCnt="2"/>
      <dgm:spPr/>
    </dgm:pt>
    <dgm:pt modelId="{DBAA9DB5-2F4B-4E18-85C8-3EEE6158BB8A}" type="pres">
      <dgm:prSet presAssocID="{A5FCE701-729F-45D7-9AFD-7EAB4A9B046A}" presName="connTx" presStyleLbl="parChTrans1D3" presStyleIdx="0" presStyleCnt="2"/>
      <dgm:spPr/>
    </dgm:pt>
    <dgm:pt modelId="{13DBD901-F652-451E-B14C-0D4B4A4E3529}" type="pres">
      <dgm:prSet presAssocID="{4B83FA5C-50D6-4624-9829-7FC705AD4C4B}" presName="root2" presStyleCnt="0"/>
      <dgm:spPr/>
    </dgm:pt>
    <dgm:pt modelId="{C42D61ED-4574-4CC0-9922-DAF76205DB6C}" type="pres">
      <dgm:prSet presAssocID="{4B83FA5C-50D6-4624-9829-7FC705AD4C4B}" presName="LevelTwoTextNode" presStyleLbl="node3" presStyleIdx="0" presStyleCnt="2">
        <dgm:presLayoutVars>
          <dgm:chPref val="3"/>
        </dgm:presLayoutVars>
      </dgm:prSet>
      <dgm:spPr/>
    </dgm:pt>
    <dgm:pt modelId="{2F4EC46D-4C54-4B74-B040-91DF5A2CE4F4}" type="pres">
      <dgm:prSet presAssocID="{4B83FA5C-50D6-4624-9829-7FC705AD4C4B}" presName="level3hierChild" presStyleCnt="0"/>
      <dgm:spPr/>
    </dgm:pt>
    <dgm:pt modelId="{373E6B3E-8721-48E1-9545-3D991E9B72F4}" type="pres">
      <dgm:prSet presAssocID="{93995CF4-AE8E-42B7-BA8F-50F4CD36793E}" presName="conn2-1" presStyleLbl="parChTrans1D3" presStyleIdx="1" presStyleCnt="2"/>
      <dgm:spPr/>
    </dgm:pt>
    <dgm:pt modelId="{E1CA284F-1760-45E0-AB83-517592B2D99C}" type="pres">
      <dgm:prSet presAssocID="{93995CF4-AE8E-42B7-BA8F-50F4CD36793E}" presName="connTx" presStyleLbl="parChTrans1D3" presStyleIdx="1" presStyleCnt="2"/>
      <dgm:spPr/>
    </dgm:pt>
    <dgm:pt modelId="{6102C1DB-8AF4-4FBA-AC21-F3A6AF5C78FD}" type="pres">
      <dgm:prSet presAssocID="{F3BE3365-9BBB-4E69-B3BA-254F128D44AA}" presName="root2" presStyleCnt="0"/>
      <dgm:spPr/>
    </dgm:pt>
    <dgm:pt modelId="{5B7EDBCB-2EE2-4E61-A7E3-99F5D4048601}" type="pres">
      <dgm:prSet presAssocID="{F3BE3365-9BBB-4E69-B3BA-254F128D44AA}" presName="LevelTwoTextNode" presStyleLbl="node3" presStyleIdx="1" presStyleCnt="2">
        <dgm:presLayoutVars>
          <dgm:chPref val="3"/>
        </dgm:presLayoutVars>
      </dgm:prSet>
      <dgm:spPr/>
    </dgm:pt>
    <dgm:pt modelId="{43CF365A-6CE1-4B40-A8F2-9CE7FF0B736E}" type="pres">
      <dgm:prSet presAssocID="{F3BE3365-9BBB-4E69-B3BA-254F128D44AA}" presName="level3hierChild" presStyleCnt="0"/>
      <dgm:spPr/>
    </dgm:pt>
    <dgm:pt modelId="{31132B71-54E7-4012-A42E-C87C397D7496}" type="pres">
      <dgm:prSet presAssocID="{8FAC0B33-2A51-4491-8CFD-3FA198DDEFEF}" presName="conn2-1" presStyleLbl="parChTrans1D4" presStyleIdx="0" presStyleCnt="3"/>
      <dgm:spPr/>
    </dgm:pt>
    <dgm:pt modelId="{D2F10D91-FCAB-43E5-99A7-5985D027B310}" type="pres">
      <dgm:prSet presAssocID="{8FAC0B33-2A51-4491-8CFD-3FA198DDEFEF}" presName="connTx" presStyleLbl="parChTrans1D4" presStyleIdx="0" presStyleCnt="3"/>
      <dgm:spPr/>
    </dgm:pt>
    <dgm:pt modelId="{07B0A1D1-4389-464F-9C4B-BE2DC5C09B36}" type="pres">
      <dgm:prSet presAssocID="{CAAC637B-6D9B-4BCA-8015-7C1E6556F870}" presName="root2" presStyleCnt="0"/>
      <dgm:spPr/>
    </dgm:pt>
    <dgm:pt modelId="{91EF613E-0423-48A4-A139-55DA6BBF75D0}" type="pres">
      <dgm:prSet presAssocID="{CAAC637B-6D9B-4BCA-8015-7C1E6556F870}" presName="LevelTwoTextNode" presStyleLbl="node4" presStyleIdx="0" presStyleCnt="3">
        <dgm:presLayoutVars>
          <dgm:chPref val="3"/>
        </dgm:presLayoutVars>
      </dgm:prSet>
      <dgm:spPr/>
    </dgm:pt>
    <dgm:pt modelId="{821D41CE-34E2-450C-9B80-A91A775E6C8D}" type="pres">
      <dgm:prSet presAssocID="{CAAC637B-6D9B-4BCA-8015-7C1E6556F870}" presName="level3hierChild" presStyleCnt="0"/>
      <dgm:spPr/>
    </dgm:pt>
    <dgm:pt modelId="{1B0BCF1A-DF2E-4EED-AA6D-7E73303B73D6}" type="pres">
      <dgm:prSet presAssocID="{325A0CAB-40A7-45A4-B513-9794618C3C48}" presName="conn2-1" presStyleLbl="parChTrans1D4" presStyleIdx="1" presStyleCnt="3"/>
      <dgm:spPr/>
    </dgm:pt>
    <dgm:pt modelId="{83150352-5ED4-49B4-A1D9-C88B66DAF56F}" type="pres">
      <dgm:prSet presAssocID="{325A0CAB-40A7-45A4-B513-9794618C3C48}" presName="connTx" presStyleLbl="parChTrans1D4" presStyleIdx="1" presStyleCnt="3"/>
      <dgm:spPr/>
    </dgm:pt>
    <dgm:pt modelId="{46C48565-AA73-489E-ACEF-53DA917D37B7}" type="pres">
      <dgm:prSet presAssocID="{A28715C0-5D14-4D0B-BC32-CB8491506FC3}" presName="root2" presStyleCnt="0"/>
      <dgm:spPr/>
    </dgm:pt>
    <dgm:pt modelId="{F511396E-8774-4138-BD87-AA683B4F3845}" type="pres">
      <dgm:prSet presAssocID="{A28715C0-5D14-4D0B-BC32-CB8491506FC3}" presName="LevelTwoTextNode" presStyleLbl="node4" presStyleIdx="1" presStyleCnt="3">
        <dgm:presLayoutVars>
          <dgm:chPref val="3"/>
        </dgm:presLayoutVars>
      </dgm:prSet>
      <dgm:spPr/>
    </dgm:pt>
    <dgm:pt modelId="{41654EE1-7FDD-4053-8C66-289A29233D9C}" type="pres">
      <dgm:prSet presAssocID="{A28715C0-5D14-4D0B-BC32-CB8491506FC3}" presName="level3hierChild" presStyleCnt="0"/>
      <dgm:spPr/>
    </dgm:pt>
    <dgm:pt modelId="{77A08307-6AE5-4C79-870A-2A06593FC765}" type="pres">
      <dgm:prSet presAssocID="{F1CD7632-1F07-4F55-99CB-627CF277AD8A}" presName="conn2-1" presStyleLbl="parChTrans1D4" presStyleIdx="2" presStyleCnt="3"/>
      <dgm:spPr/>
    </dgm:pt>
    <dgm:pt modelId="{9C7B408D-0FA0-466B-A4D5-9272EA307B42}" type="pres">
      <dgm:prSet presAssocID="{F1CD7632-1F07-4F55-99CB-627CF277AD8A}" presName="connTx" presStyleLbl="parChTrans1D4" presStyleIdx="2" presStyleCnt="3"/>
      <dgm:spPr/>
    </dgm:pt>
    <dgm:pt modelId="{6ACDC614-9908-42B6-A83D-29893FDA9584}" type="pres">
      <dgm:prSet presAssocID="{5A137CC6-3A25-47A2-9D12-31431926A98C}" presName="root2" presStyleCnt="0"/>
      <dgm:spPr/>
    </dgm:pt>
    <dgm:pt modelId="{0BCE0210-5079-4472-9D91-839E671E3DC3}" type="pres">
      <dgm:prSet presAssocID="{5A137CC6-3A25-47A2-9D12-31431926A98C}" presName="LevelTwoTextNode" presStyleLbl="node4" presStyleIdx="2" presStyleCnt="3">
        <dgm:presLayoutVars>
          <dgm:chPref val="3"/>
        </dgm:presLayoutVars>
      </dgm:prSet>
      <dgm:spPr/>
    </dgm:pt>
    <dgm:pt modelId="{BACE2124-B809-430F-BACF-A83FEF5AE5BB}" type="pres">
      <dgm:prSet presAssocID="{5A137CC6-3A25-47A2-9D12-31431926A98C}" presName="level3hierChild" presStyleCnt="0"/>
      <dgm:spPr/>
    </dgm:pt>
  </dgm:ptLst>
  <dgm:cxnLst>
    <dgm:cxn modelId="{08A02C07-C818-40FA-B31D-22B410C67C35}" srcId="{898B790E-60F1-4C14-B7D0-A9B2EF2D0D5F}" destId="{4B83FA5C-50D6-4624-9829-7FC705AD4C4B}" srcOrd="0" destOrd="0" parTransId="{A5FCE701-729F-45D7-9AFD-7EAB4A9B046A}" sibTransId="{9D30B7B3-42F8-4F28-942F-ADB492F8FEB4}"/>
    <dgm:cxn modelId="{BCFF170E-1203-4682-9395-8DA71131EE97}" type="presOf" srcId="{6AC66A8D-8032-4872-ABD2-81B1EBC0ADBD}" destId="{FA468C30-6DC8-4660-ADBB-3A9749A4C9D9}" srcOrd="0" destOrd="0" presId="urn:microsoft.com/office/officeart/2005/8/layout/hierarchy2"/>
    <dgm:cxn modelId="{43955513-2702-4653-B97F-BBC0B1D68300}" type="presOf" srcId="{4B83FA5C-50D6-4624-9829-7FC705AD4C4B}" destId="{C42D61ED-4574-4CC0-9922-DAF76205DB6C}" srcOrd="0" destOrd="0" presId="urn:microsoft.com/office/officeart/2005/8/layout/hierarchy2"/>
    <dgm:cxn modelId="{E069EC22-9219-4AC6-AD9C-1A6D0EBC53FF}" type="presOf" srcId="{93995CF4-AE8E-42B7-BA8F-50F4CD36793E}" destId="{E1CA284F-1760-45E0-AB83-517592B2D99C}" srcOrd="1" destOrd="0" presId="urn:microsoft.com/office/officeart/2005/8/layout/hierarchy2"/>
    <dgm:cxn modelId="{7892D130-10F4-420F-8A2B-39581ABBF974}" type="presOf" srcId="{E4C01FE2-4B34-4DDB-A369-1B1C45A5EDEF}" destId="{EC0FA489-EE3D-4FF9-940E-A4C24B02E20C}" srcOrd="0" destOrd="0" presId="urn:microsoft.com/office/officeart/2005/8/layout/hierarchy2"/>
    <dgm:cxn modelId="{CE1BE830-C9CB-466F-99A4-7BE2D8C1C721}" type="presOf" srcId="{C6FA0AA7-7D55-4F4B-93EF-5CBE268ABB68}" destId="{35DA8E53-4623-4519-A993-E70A0946B5C8}" srcOrd="1" destOrd="0" presId="urn:microsoft.com/office/officeart/2005/8/layout/hierarchy2"/>
    <dgm:cxn modelId="{20392E37-B476-49C4-B4CA-37616F40D3AB}" type="presOf" srcId="{A5FCE701-729F-45D7-9AFD-7EAB4A9B046A}" destId="{DBAA9DB5-2F4B-4E18-85C8-3EEE6158BB8A}" srcOrd="1" destOrd="0" presId="urn:microsoft.com/office/officeart/2005/8/layout/hierarchy2"/>
    <dgm:cxn modelId="{8B93DE40-9284-40C8-9ADA-CB4374EED610}" type="presOf" srcId="{41D3C92A-22B8-4384-B48E-3C7F6F000F4A}" destId="{224C27CA-7A93-40E7-9314-1711FF7F7006}" srcOrd="1" destOrd="0" presId="urn:microsoft.com/office/officeart/2005/8/layout/hierarchy2"/>
    <dgm:cxn modelId="{C8A7A15B-E511-4FF7-82E1-F86B4BCABE27}" type="presOf" srcId="{C6FA0AA7-7D55-4F4B-93EF-5CBE268ABB68}" destId="{68035880-D516-4E96-AC59-04E4773956B2}" srcOrd="0" destOrd="0" presId="urn:microsoft.com/office/officeart/2005/8/layout/hierarchy2"/>
    <dgm:cxn modelId="{AF44825F-36DA-4AFC-A90C-967B66E983F6}" type="presOf" srcId="{325A0CAB-40A7-45A4-B513-9794618C3C48}" destId="{83150352-5ED4-49B4-A1D9-C88B66DAF56F}" srcOrd="1" destOrd="0" presId="urn:microsoft.com/office/officeart/2005/8/layout/hierarchy2"/>
    <dgm:cxn modelId="{C5086242-DED3-4AE7-9C6E-245864ADF947}" type="presOf" srcId="{93995CF4-AE8E-42B7-BA8F-50F4CD36793E}" destId="{373E6B3E-8721-48E1-9545-3D991E9B72F4}" srcOrd="0" destOrd="0" presId="urn:microsoft.com/office/officeart/2005/8/layout/hierarchy2"/>
    <dgm:cxn modelId="{5139B76A-A68B-437E-A7B7-0FEB5DFA53D9}" type="presOf" srcId="{D8BF9987-ABDF-413F-ADA8-F4903FB5A09F}" destId="{FCB2009B-E951-462D-9AAF-48BD53A64E84}" srcOrd="0" destOrd="0" presId="urn:microsoft.com/office/officeart/2005/8/layout/hierarchy2"/>
    <dgm:cxn modelId="{C9531D70-2717-4479-9CB4-C48F809A1CB8}" type="presOf" srcId="{8FAC0B33-2A51-4491-8CFD-3FA198DDEFEF}" destId="{D2F10D91-FCAB-43E5-99A7-5985D027B310}" srcOrd="1" destOrd="0" presId="urn:microsoft.com/office/officeart/2005/8/layout/hierarchy2"/>
    <dgm:cxn modelId="{89F77E71-1B8B-4435-BFED-6F404C10B1D3}" srcId="{D8BF9987-ABDF-413F-ADA8-F4903FB5A09F}" destId="{898B790E-60F1-4C14-B7D0-A9B2EF2D0D5F}" srcOrd="1" destOrd="0" parTransId="{C6FA0AA7-7D55-4F4B-93EF-5CBE268ABB68}" sibTransId="{9C74A712-65FE-4AC7-A504-D897039D6840}"/>
    <dgm:cxn modelId="{A12D7652-0BD1-47CF-8235-3AC6B0B24C82}" type="presOf" srcId="{5A137CC6-3A25-47A2-9D12-31431926A98C}" destId="{0BCE0210-5079-4472-9D91-839E671E3DC3}" srcOrd="0" destOrd="0" presId="urn:microsoft.com/office/officeart/2005/8/layout/hierarchy2"/>
    <dgm:cxn modelId="{B85B7C57-875F-4598-8F35-361DA2C02A04}" type="presOf" srcId="{325A0CAB-40A7-45A4-B513-9794618C3C48}" destId="{1B0BCF1A-DF2E-4EED-AA6D-7E73303B73D6}" srcOrd="0" destOrd="0" presId="urn:microsoft.com/office/officeart/2005/8/layout/hierarchy2"/>
    <dgm:cxn modelId="{0939DA7B-8A17-4B21-B4E6-E4908DE00E90}" srcId="{F3BE3365-9BBB-4E69-B3BA-254F128D44AA}" destId="{5A137CC6-3A25-47A2-9D12-31431926A98C}" srcOrd="2" destOrd="0" parTransId="{F1CD7632-1F07-4F55-99CB-627CF277AD8A}" sibTransId="{17730851-C5DD-491D-8511-068953A97579}"/>
    <dgm:cxn modelId="{2ED5768A-191C-4DA2-B70C-BE7C3704F533}" type="presOf" srcId="{41D3C92A-22B8-4384-B48E-3C7F6F000F4A}" destId="{A2D81219-C08A-4641-AFE8-10EDA24DD574}" srcOrd="0" destOrd="0" presId="urn:microsoft.com/office/officeart/2005/8/layout/hierarchy2"/>
    <dgm:cxn modelId="{D5B6C391-0133-48FE-884B-879FB16B76CD}" type="presOf" srcId="{A28715C0-5D14-4D0B-BC32-CB8491506FC3}" destId="{F511396E-8774-4138-BD87-AA683B4F3845}" srcOrd="0" destOrd="0" presId="urn:microsoft.com/office/officeart/2005/8/layout/hierarchy2"/>
    <dgm:cxn modelId="{601AF49B-5B0A-459C-B77F-894B5D512FBD}" srcId="{D8BF9987-ABDF-413F-ADA8-F4903FB5A09F}" destId="{E4C01FE2-4B34-4DDB-A369-1B1C45A5EDEF}" srcOrd="0" destOrd="0" parTransId="{41D3C92A-22B8-4384-B48E-3C7F6F000F4A}" sibTransId="{A9D2B9B9-5A5F-409A-A6B7-EAC5717BF67C}"/>
    <dgm:cxn modelId="{DCA3049D-2C2E-4CCE-8895-A0B42AEC3379}" type="presOf" srcId="{8FAC0B33-2A51-4491-8CFD-3FA198DDEFEF}" destId="{31132B71-54E7-4012-A42E-C87C397D7496}" srcOrd="0" destOrd="0" presId="urn:microsoft.com/office/officeart/2005/8/layout/hierarchy2"/>
    <dgm:cxn modelId="{2694F9A5-5674-4660-9CEC-B71FBFB98DBE}" srcId="{898B790E-60F1-4C14-B7D0-A9B2EF2D0D5F}" destId="{F3BE3365-9BBB-4E69-B3BA-254F128D44AA}" srcOrd="1" destOrd="0" parTransId="{93995CF4-AE8E-42B7-BA8F-50F4CD36793E}" sibTransId="{FE8E6488-E687-40AB-A97D-410FD53DDC43}"/>
    <dgm:cxn modelId="{C03E07A6-A00F-47BA-A86A-3302AD259627}" srcId="{F3BE3365-9BBB-4E69-B3BA-254F128D44AA}" destId="{A28715C0-5D14-4D0B-BC32-CB8491506FC3}" srcOrd="1" destOrd="0" parTransId="{325A0CAB-40A7-45A4-B513-9794618C3C48}" sibTransId="{94E881B4-02DA-4C9D-9482-9E692B6B6514}"/>
    <dgm:cxn modelId="{80BBA1CD-484A-4786-9AA2-4C01C4CA694A}" srcId="{F3BE3365-9BBB-4E69-B3BA-254F128D44AA}" destId="{CAAC637B-6D9B-4BCA-8015-7C1E6556F870}" srcOrd="0" destOrd="0" parTransId="{8FAC0B33-2A51-4491-8CFD-3FA198DDEFEF}" sibTransId="{8E82BEF6-68B4-4D5A-9A58-6C37A369E581}"/>
    <dgm:cxn modelId="{6ABBF3D7-DC0D-4227-9E0F-057D9CEB1CCA}" type="presOf" srcId="{898B790E-60F1-4C14-B7D0-A9B2EF2D0D5F}" destId="{61583E03-5CCB-47E9-9BED-B9C7B5D766C9}" srcOrd="0" destOrd="0" presId="urn:microsoft.com/office/officeart/2005/8/layout/hierarchy2"/>
    <dgm:cxn modelId="{5EC2EED9-AC5A-4C48-9220-27E475F9B031}" type="presOf" srcId="{F3BE3365-9BBB-4E69-B3BA-254F128D44AA}" destId="{5B7EDBCB-2EE2-4E61-A7E3-99F5D4048601}" srcOrd="0" destOrd="0" presId="urn:microsoft.com/office/officeart/2005/8/layout/hierarchy2"/>
    <dgm:cxn modelId="{62E801DC-0340-42C8-AC95-5AB5215A8E78}" srcId="{6AC66A8D-8032-4872-ABD2-81B1EBC0ADBD}" destId="{D8BF9987-ABDF-413F-ADA8-F4903FB5A09F}" srcOrd="0" destOrd="0" parTransId="{4B792BC5-1E8F-401E-996B-AD0DE7C81D26}" sibTransId="{8B576D55-57FD-4069-AA93-93DBA35706DB}"/>
    <dgm:cxn modelId="{653CFFDD-ED7D-4407-AC35-1A7F799AF2B2}" type="presOf" srcId="{A5FCE701-729F-45D7-9AFD-7EAB4A9B046A}" destId="{5C877A2B-9E4B-4662-95A7-7DA5C45FC873}" srcOrd="0" destOrd="0" presId="urn:microsoft.com/office/officeart/2005/8/layout/hierarchy2"/>
    <dgm:cxn modelId="{5A2791EA-23C7-43CD-B157-D06FCB8FB566}" type="presOf" srcId="{CAAC637B-6D9B-4BCA-8015-7C1E6556F870}" destId="{91EF613E-0423-48A4-A139-55DA6BBF75D0}" srcOrd="0" destOrd="0" presId="urn:microsoft.com/office/officeart/2005/8/layout/hierarchy2"/>
    <dgm:cxn modelId="{329EF2F3-55A4-49C6-88B7-257BB5777738}" type="presOf" srcId="{F1CD7632-1F07-4F55-99CB-627CF277AD8A}" destId="{77A08307-6AE5-4C79-870A-2A06593FC765}" srcOrd="0" destOrd="0" presId="urn:microsoft.com/office/officeart/2005/8/layout/hierarchy2"/>
    <dgm:cxn modelId="{E4BAF0FD-C623-4CF5-8C71-350E4D6D191D}" type="presOf" srcId="{F1CD7632-1F07-4F55-99CB-627CF277AD8A}" destId="{9C7B408D-0FA0-466B-A4D5-9272EA307B42}" srcOrd="1" destOrd="0" presId="urn:microsoft.com/office/officeart/2005/8/layout/hierarchy2"/>
    <dgm:cxn modelId="{CD4CD7F0-3216-4D8C-9988-44206E3E6E52}" type="presParOf" srcId="{FA468C30-6DC8-4660-ADBB-3A9749A4C9D9}" destId="{BB3206E2-22B6-4DB5-9462-8BC85AFEF5DE}" srcOrd="0" destOrd="0" presId="urn:microsoft.com/office/officeart/2005/8/layout/hierarchy2"/>
    <dgm:cxn modelId="{0CB71491-2AB3-4058-AD12-B1A885CA2204}" type="presParOf" srcId="{BB3206E2-22B6-4DB5-9462-8BC85AFEF5DE}" destId="{FCB2009B-E951-462D-9AAF-48BD53A64E84}" srcOrd="0" destOrd="0" presId="urn:microsoft.com/office/officeart/2005/8/layout/hierarchy2"/>
    <dgm:cxn modelId="{188F8085-6943-4DF4-A1D3-914FBBF6318F}" type="presParOf" srcId="{BB3206E2-22B6-4DB5-9462-8BC85AFEF5DE}" destId="{3B9E0AD9-E98D-4CE0-A866-9628F6D8A56B}" srcOrd="1" destOrd="0" presId="urn:microsoft.com/office/officeart/2005/8/layout/hierarchy2"/>
    <dgm:cxn modelId="{CD6311B4-4865-4A68-A147-8B91E0D4340A}" type="presParOf" srcId="{3B9E0AD9-E98D-4CE0-A866-9628F6D8A56B}" destId="{A2D81219-C08A-4641-AFE8-10EDA24DD574}" srcOrd="0" destOrd="0" presId="urn:microsoft.com/office/officeart/2005/8/layout/hierarchy2"/>
    <dgm:cxn modelId="{88D667B4-50EF-48CD-A294-0537B12BD099}" type="presParOf" srcId="{A2D81219-C08A-4641-AFE8-10EDA24DD574}" destId="{224C27CA-7A93-40E7-9314-1711FF7F7006}" srcOrd="0" destOrd="0" presId="urn:microsoft.com/office/officeart/2005/8/layout/hierarchy2"/>
    <dgm:cxn modelId="{5831D61D-CE4A-463A-AD72-F281593A3296}" type="presParOf" srcId="{3B9E0AD9-E98D-4CE0-A866-9628F6D8A56B}" destId="{D9F8149B-4BA5-4C3D-90A2-FAB0AABF2866}" srcOrd="1" destOrd="0" presId="urn:microsoft.com/office/officeart/2005/8/layout/hierarchy2"/>
    <dgm:cxn modelId="{BC85D4DB-2AD6-48FE-A056-887334E2E678}" type="presParOf" srcId="{D9F8149B-4BA5-4C3D-90A2-FAB0AABF2866}" destId="{EC0FA489-EE3D-4FF9-940E-A4C24B02E20C}" srcOrd="0" destOrd="0" presId="urn:microsoft.com/office/officeart/2005/8/layout/hierarchy2"/>
    <dgm:cxn modelId="{094E38A8-3DCF-43E7-B772-3F87FB5B49B0}" type="presParOf" srcId="{D9F8149B-4BA5-4C3D-90A2-FAB0AABF2866}" destId="{F64F3085-851A-4894-97F8-A4D578C71EF7}" srcOrd="1" destOrd="0" presId="urn:microsoft.com/office/officeart/2005/8/layout/hierarchy2"/>
    <dgm:cxn modelId="{724EFE2D-0277-4B43-9BD6-375FDF51B5E0}" type="presParOf" srcId="{3B9E0AD9-E98D-4CE0-A866-9628F6D8A56B}" destId="{68035880-D516-4E96-AC59-04E4773956B2}" srcOrd="2" destOrd="0" presId="urn:microsoft.com/office/officeart/2005/8/layout/hierarchy2"/>
    <dgm:cxn modelId="{A1E52453-4DFD-4926-92D5-FC40C35F1AA3}" type="presParOf" srcId="{68035880-D516-4E96-AC59-04E4773956B2}" destId="{35DA8E53-4623-4519-A993-E70A0946B5C8}" srcOrd="0" destOrd="0" presId="urn:microsoft.com/office/officeart/2005/8/layout/hierarchy2"/>
    <dgm:cxn modelId="{13B15939-886F-44F0-B965-4570B5606AB1}" type="presParOf" srcId="{3B9E0AD9-E98D-4CE0-A866-9628F6D8A56B}" destId="{19E3AB13-1703-4059-BBBC-DDB30360C011}" srcOrd="3" destOrd="0" presId="urn:microsoft.com/office/officeart/2005/8/layout/hierarchy2"/>
    <dgm:cxn modelId="{4C18E3A8-70A3-4EEA-AF38-C34B1757AB70}" type="presParOf" srcId="{19E3AB13-1703-4059-BBBC-DDB30360C011}" destId="{61583E03-5CCB-47E9-9BED-B9C7B5D766C9}" srcOrd="0" destOrd="0" presId="urn:microsoft.com/office/officeart/2005/8/layout/hierarchy2"/>
    <dgm:cxn modelId="{53D48F48-C25D-4136-8A92-4DBF038B4F37}" type="presParOf" srcId="{19E3AB13-1703-4059-BBBC-DDB30360C011}" destId="{6C0A96B1-20A7-461E-97BF-5D21727FE69D}" srcOrd="1" destOrd="0" presId="urn:microsoft.com/office/officeart/2005/8/layout/hierarchy2"/>
    <dgm:cxn modelId="{B4A426D2-0A42-4BD9-B064-0A291DED2A5A}" type="presParOf" srcId="{6C0A96B1-20A7-461E-97BF-5D21727FE69D}" destId="{5C877A2B-9E4B-4662-95A7-7DA5C45FC873}" srcOrd="0" destOrd="0" presId="urn:microsoft.com/office/officeart/2005/8/layout/hierarchy2"/>
    <dgm:cxn modelId="{01B1C35C-3B94-4076-8746-B0E2A50D3338}" type="presParOf" srcId="{5C877A2B-9E4B-4662-95A7-7DA5C45FC873}" destId="{DBAA9DB5-2F4B-4E18-85C8-3EEE6158BB8A}" srcOrd="0" destOrd="0" presId="urn:microsoft.com/office/officeart/2005/8/layout/hierarchy2"/>
    <dgm:cxn modelId="{B03C7723-9503-4BCD-8928-07BA050CE925}" type="presParOf" srcId="{6C0A96B1-20A7-461E-97BF-5D21727FE69D}" destId="{13DBD901-F652-451E-B14C-0D4B4A4E3529}" srcOrd="1" destOrd="0" presId="urn:microsoft.com/office/officeart/2005/8/layout/hierarchy2"/>
    <dgm:cxn modelId="{B1E910B6-CCAF-49BE-ADD9-806095172AB8}" type="presParOf" srcId="{13DBD901-F652-451E-B14C-0D4B4A4E3529}" destId="{C42D61ED-4574-4CC0-9922-DAF76205DB6C}" srcOrd="0" destOrd="0" presId="urn:microsoft.com/office/officeart/2005/8/layout/hierarchy2"/>
    <dgm:cxn modelId="{7B017815-99B4-4E59-A6CA-9C418A516B0A}" type="presParOf" srcId="{13DBD901-F652-451E-B14C-0D4B4A4E3529}" destId="{2F4EC46D-4C54-4B74-B040-91DF5A2CE4F4}" srcOrd="1" destOrd="0" presId="urn:microsoft.com/office/officeart/2005/8/layout/hierarchy2"/>
    <dgm:cxn modelId="{B5DA037B-F153-46F6-AED2-564ED621B79B}" type="presParOf" srcId="{6C0A96B1-20A7-461E-97BF-5D21727FE69D}" destId="{373E6B3E-8721-48E1-9545-3D991E9B72F4}" srcOrd="2" destOrd="0" presId="urn:microsoft.com/office/officeart/2005/8/layout/hierarchy2"/>
    <dgm:cxn modelId="{7BB5650D-3B12-475D-9F02-B79E9896C9E3}" type="presParOf" srcId="{373E6B3E-8721-48E1-9545-3D991E9B72F4}" destId="{E1CA284F-1760-45E0-AB83-517592B2D99C}" srcOrd="0" destOrd="0" presId="urn:microsoft.com/office/officeart/2005/8/layout/hierarchy2"/>
    <dgm:cxn modelId="{D1A70B7F-8253-437E-B753-E208A9204AA8}" type="presParOf" srcId="{6C0A96B1-20A7-461E-97BF-5D21727FE69D}" destId="{6102C1DB-8AF4-4FBA-AC21-F3A6AF5C78FD}" srcOrd="3" destOrd="0" presId="urn:microsoft.com/office/officeart/2005/8/layout/hierarchy2"/>
    <dgm:cxn modelId="{08C221CD-8067-48EF-B25D-FAEBEA8BF9B4}" type="presParOf" srcId="{6102C1DB-8AF4-4FBA-AC21-F3A6AF5C78FD}" destId="{5B7EDBCB-2EE2-4E61-A7E3-99F5D4048601}" srcOrd="0" destOrd="0" presId="urn:microsoft.com/office/officeart/2005/8/layout/hierarchy2"/>
    <dgm:cxn modelId="{94CD35CF-BC95-41EA-A763-CFDCAC30933C}" type="presParOf" srcId="{6102C1DB-8AF4-4FBA-AC21-F3A6AF5C78FD}" destId="{43CF365A-6CE1-4B40-A8F2-9CE7FF0B736E}" srcOrd="1" destOrd="0" presId="urn:microsoft.com/office/officeart/2005/8/layout/hierarchy2"/>
    <dgm:cxn modelId="{3C75984A-38A0-4992-8A71-0030078F46D2}" type="presParOf" srcId="{43CF365A-6CE1-4B40-A8F2-9CE7FF0B736E}" destId="{31132B71-54E7-4012-A42E-C87C397D7496}" srcOrd="0" destOrd="0" presId="urn:microsoft.com/office/officeart/2005/8/layout/hierarchy2"/>
    <dgm:cxn modelId="{1C92A80E-589E-4503-9152-089A4FF5B561}" type="presParOf" srcId="{31132B71-54E7-4012-A42E-C87C397D7496}" destId="{D2F10D91-FCAB-43E5-99A7-5985D027B310}" srcOrd="0" destOrd="0" presId="urn:microsoft.com/office/officeart/2005/8/layout/hierarchy2"/>
    <dgm:cxn modelId="{D6EC1E4F-3922-4D59-BCE7-A0E97C21138B}" type="presParOf" srcId="{43CF365A-6CE1-4B40-A8F2-9CE7FF0B736E}" destId="{07B0A1D1-4389-464F-9C4B-BE2DC5C09B36}" srcOrd="1" destOrd="0" presId="urn:microsoft.com/office/officeart/2005/8/layout/hierarchy2"/>
    <dgm:cxn modelId="{DEA4A476-B8AA-4AEE-81B8-196B51286DEC}" type="presParOf" srcId="{07B0A1D1-4389-464F-9C4B-BE2DC5C09B36}" destId="{91EF613E-0423-48A4-A139-55DA6BBF75D0}" srcOrd="0" destOrd="0" presId="urn:microsoft.com/office/officeart/2005/8/layout/hierarchy2"/>
    <dgm:cxn modelId="{91F22B96-19BC-47C3-9F48-8E0A1E06DC61}" type="presParOf" srcId="{07B0A1D1-4389-464F-9C4B-BE2DC5C09B36}" destId="{821D41CE-34E2-450C-9B80-A91A775E6C8D}" srcOrd="1" destOrd="0" presId="urn:microsoft.com/office/officeart/2005/8/layout/hierarchy2"/>
    <dgm:cxn modelId="{5688C422-472F-4B28-B174-34F5B5B7048C}" type="presParOf" srcId="{43CF365A-6CE1-4B40-A8F2-9CE7FF0B736E}" destId="{1B0BCF1A-DF2E-4EED-AA6D-7E73303B73D6}" srcOrd="2" destOrd="0" presId="urn:microsoft.com/office/officeart/2005/8/layout/hierarchy2"/>
    <dgm:cxn modelId="{F56AE44B-76FD-4F74-87E0-62678048372D}" type="presParOf" srcId="{1B0BCF1A-DF2E-4EED-AA6D-7E73303B73D6}" destId="{83150352-5ED4-49B4-A1D9-C88B66DAF56F}" srcOrd="0" destOrd="0" presId="urn:microsoft.com/office/officeart/2005/8/layout/hierarchy2"/>
    <dgm:cxn modelId="{BF98C7FE-2992-44D0-8333-5907A3A0F946}" type="presParOf" srcId="{43CF365A-6CE1-4B40-A8F2-9CE7FF0B736E}" destId="{46C48565-AA73-489E-ACEF-53DA917D37B7}" srcOrd="3" destOrd="0" presId="urn:microsoft.com/office/officeart/2005/8/layout/hierarchy2"/>
    <dgm:cxn modelId="{41C12E60-A6A1-4FA7-AF5B-61A4686D1855}" type="presParOf" srcId="{46C48565-AA73-489E-ACEF-53DA917D37B7}" destId="{F511396E-8774-4138-BD87-AA683B4F3845}" srcOrd="0" destOrd="0" presId="urn:microsoft.com/office/officeart/2005/8/layout/hierarchy2"/>
    <dgm:cxn modelId="{51BE7A94-A7AD-497F-8226-70EC9FC5BA99}" type="presParOf" srcId="{46C48565-AA73-489E-ACEF-53DA917D37B7}" destId="{41654EE1-7FDD-4053-8C66-289A29233D9C}" srcOrd="1" destOrd="0" presId="urn:microsoft.com/office/officeart/2005/8/layout/hierarchy2"/>
    <dgm:cxn modelId="{D4550F0F-9F0F-4762-8F9C-0744C628EA4D}" type="presParOf" srcId="{43CF365A-6CE1-4B40-A8F2-9CE7FF0B736E}" destId="{77A08307-6AE5-4C79-870A-2A06593FC765}" srcOrd="4" destOrd="0" presId="urn:microsoft.com/office/officeart/2005/8/layout/hierarchy2"/>
    <dgm:cxn modelId="{17AABA70-E4FC-4998-9664-4CA73AB6D2DD}" type="presParOf" srcId="{77A08307-6AE5-4C79-870A-2A06593FC765}" destId="{9C7B408D-0FA0-466B-A4D5-9272EA307B42}" srcOrd="0" destOrd="0" presId="urn:microsoft.com/office/officeart/2005/8/layout/hierarchy2"/>
    <dgm:cxn modelId="{ED075156-0008-4D43-84DB-8B2B99ECCAF1}" type="presParOf" srcId="{43CF365A-6CE1-4B40-A8F2-9CE7FF0B736E}" destId="{6ACDC614-9908-42B6-A83D-29893FDA9584}" srcOrd="5" destOrd="0" presId="urn:microsoft.com/office/officeart/2005/8/layout/hierarchy2"/>
    <dgm:cxn modelId="{622D2ED1-053C-4889-9B1C-5649279C4157}" type="presParOf" srcId="{6ACDC614-9908-42B6-A83D-29893FDA9584}" destId="{0BCE0210-5079-4472-9D91-839E671E3DC3}" srcOrd="0" destOrd="0" presId="urn:microsoft.com/office/officeart/2005/8/layout/hierarchy2"/>
    <dgm:cxn modelId="{C2E5FD84-3DAD-4ADB-BA06-402BD73DEA81}" type="presParOf" srcId="{6ACDC614-9908-42B6-A83D-29893FDA9584}" destId="{BACE2124-B809-430F-BACF-A83FEF5AE5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2009B-E951-462D-9AAF-48BD53A64E84}">
      <dsp:nvSpPr>
        <dsp:cNvPr id="0" name=""/>
        <dsp:cNvSpPr/>
      </dsp:nvSpPr>
      <dsp:spPr>
        <a:xfrm>
          <a:off x="4321" y="662598"/>
          <a:ext cx="2066056" cy="1033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Study design</a:t>
          </a:r>
          <a:endParaRPr lang="en-GB" sz="2500" kern="1200" dirty="0"/>
        </a:p>
      </dsp:txBody>
      <dsp:txXfrm>
        <a:off x="34577" y="692854"/>
        <a:ext cx="2005544" cy="972516"/>
      </dsp:txXfrm>
    </dsp:sp>
    <dsp:sp modelId="{A2D81219-C08A-4641-AFE8-10EDA24DD574}">
      <dsp:nvSpPr>
        <dsp:cNvPr id="0" name=""/>
        <dsp:cNvSpPr/>
      </dsp:nvSpPr>
      <dsp:spPr>
        <a:xfrm rot="19457599">
          <a:off x="1974718" y="859661"/>
          <a:ext cx="1017742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1017742" y="2245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458145" y="856673"/>
        <a:ext cx="50887" cy="50887"/>
      </dsp:txXfrm>
    </dsp:sp>
    <dsp:sp modelId="{EC0FA489-EE3D-4FF9-940E-A4C24B02E20C}">
      <dsp:nvSpPr>
        <dsp:cNvPr id="0" name=""/>
        <dsp:cNvSpPr/>
      </dsp:nvSpPr>
      <dsp:spPr>
        <a:xfrm>
          <a:off x="2896800" y="68607"/>
          <a:ext cx="2066056" cy="1033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Experimental</a:t>
          </a:r>
          <a:endParaRPr lang="en-GB" sz="2500" kern="1200" dirty="0"/>
        </a:p>
      </dsp:txBody>
      <dsp:txXfrm>
        <a:off x="2927056" y="98863"/>
        <a:ext cx="2005544" cy="972516"/>
      </dsp:txXfrm>
    </dsp:sp>
    <dsp:sp modelId="{68035880-D516-4E96-AC59-04E4773956B2}">
      <dsp:nvSpPr>
        <dsp:cNvPr id="0" name=""/>
        <dsp:cNvSpPr/>
      </dsp:nvSpPr>
      <dsp:spPr>
        <a:xfrm rot="2142401">
          <a:off x="1974718" y="1453652"/>
          <a:ext cx="1017742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1017742" y="2245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458145" y="1450665"/>
        <a:ext cx="50887" cy="50887"/>
      </dsp:txXfrm>
    </dsp:sp>
    <dsp:sp modelId="{61583E03-5CCB-47E9-9BED-B9C7B5D766C9}">
      <dsp:nvSpPr>
        <dsp:cNvPr id="0" name=""/>
        <dsp:cNvSpPr/>
      </dsp:nvSpPr>
      <dsp:spPr>
        <a:xfrm>
          <a:off x="2896800" y="1256590"/>
          <a:ext cx="2066056" cy="1033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Observational</a:t>
          </a:r>
          <a:endParaRPr lang="en-GB" sz="2500" kern="1200" dirty="0"/>
        </a:p>
      </dsp:txBody>
      <dsp:txXfrm>
        <a:off x="2927056" y="1286846"/>
        <a:ext cx="2005544" cy="972516"/>
      </dsp:txXfrm>
    </dsp:sp>
    <dsp:sp modelId="{5C877A2B-9E4B-4662-95A7-7DA5C45FC873}">
      <dsp:nvSpPr>
        <dsp:cNvPr id="0" name=""/>
        <dsp:cNvSpPr/>
      </dsp:nvSpPr>
      <dsp:spPr>
        <a:xfrm rot="19457599">
          <a:off x="4867197" y="1453652"/>
          <a:ext cx="1017742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1017742" y="22456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350625" y="1450665"/>
        <a:ext cx="50887" cy="50887"/>
      </dsp:txXfrm>
    </dsp:sp>
    <dsp:sp modelId="{C42D61ED-4574-4CC0-9922-DAF76205DB6C}">
      <dsp:nvSpPr>
        <dsp:cNvPr id="0" name=""/>
        <dsp:cNvSpPr/>
      </dsp:nvSpPr>
      <dsp:spPr>
        <a:xfrm>
          <a:off x="5789280" y="662598"/>
          <a:ext cx="2066056" cy="1033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Descriptive</a:t>
          </a:r>
          <a:endParaRPr lang="en-GB" sz="2500" kern="1200" dirty="0"/>
        </a:p>
      </dsp:txBody>
      <dsp:txXfrm>
        <a:off x="5819536" y="692854"/>
        <a:ext cx="2005544" cy="972516"/>
      </dsp:txXfrm>
    </dsp:sp>
    <dsp:sp modelId="{373E6B3E-8721-48E1-9545-3D991E9B72F4}">
      <dsp:nvSpPr>
        <dsp:cNvPr id="0" name=""/>
        <dsp:cNvSpPr/>
      </dsp:nvSpPr>
      <dsp:spPr>
        <a:xfrm rot="2142401">
          <a:off x="4867197" y="2047643"/>
          <a:ext cx="1017742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1017742" y="22456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350625" y="2044656"/>
        <a:ext cx="50887" cy="50887"/>
      </dsp:txXfrm>
    </dsp:sp>
    <dsp:sp modelId="{5B7EDBCB-2EE2-4E61-A7E3-99F5D4048601}">
      <dsp:nvSpPr>
        <dsp:cNvPr id="0" name=""/>
        <dsp:cNvSpPr/>
      </dsp:nvSpPr>
      <dsp:spPr>
        <a:xfrm>
          <a:off x="5789280" y="1850581"/>
          <a:ext cx="2066056" cy="1033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Analytical</a:t>
          </a:r>
          <a:endParaRPr lang="en-GB" sz="2500" kern="1200" dirty="0"/>
        </a:p>
      </dsp:txBody>
      <dsp:txXfrm>
        <a:off x="5819536" y="1880837"/>
        <a:ext cx="2005544" cy="972516"/>
      </dsp:txXfrm>
    </dsp:sp>
    <dsp:sp modelId="{31132B71-54E7-4012-A42E-C87C397D7496}">
      <dsp:nvSpPr>
        <dsp:cNvPr id="0" name=""/>
        <dsp:cNvSpPr/>
      </dsp:nvSpPr>
      <dsp:spPr>
        <a:xfrm rot="18289469">
          <a:off x="7544967" y="1750648"/>
          <a:ext cx="1447161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1447161" y="2245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232369" y="1736925"/>
        <a:ext cx="72358" cy="72358"/>
      </dsp:txXfrm>
    </dsp:sp>
    <dsp:sp modelId="{91EF613E-0423-48A4-A139-55DA6BBF75D0}">
      <dsp:nvSpPr>
        <dsp:cNvPr id="0" name=""/>
        <dsp:cNvSpPr/>
      </dsp:nvSpPr>
      <dsp:spPr>
        <a:xfrm>
          <a:off x="8681759" y="662598"/>
          <a:ext cx="2066056" cy="1033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Cohort</a:t>
          </a:r>
        </a:p>
      </dsp:txBody>
      <dsp:txXfrm>
        <a:off x="8712015" y="692854"/>
        <a:ext cx="2005544" cy="972516"/>
      </dsp:txXfrm>
    </dsp:sp>
    <dsp:sp modelId="{1B0BCF1A-DF2E-4EED-AA6D-7E73303B73D6}">
      <dsp:nvSpPr>
        <dsp:cNvPr id="0" name=""/>
        <dsp:cNvSpPr/>
      </dsp:nvSpPr>
      <dsp:spPr>
        <a:xfrm>
          <a:off x="7855337" y="2344639"/>
          <a:ext cx="826422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826422" y="2245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247888" y="2346435"/>
        <a:ext cx="41321" cy="41321"/>
      </dsp:txXfrm>
    </dsp:sp>
    <dsp:sp modelId="{F511396E-8774-4138-BD87-AA683B4F3845}">
      <dsp:nvSpPr>
        <dsp:cNvPr id="0" name=""/>
        <dsp:cNvSpPr/>
      </dsp:nvSpPr>
      <dsp:spPr>
        <a:xfrm>
          <a:off x="8681759" y="1850581"/>
          <a:ext cx="2066056" cy="1033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Case control</a:t>
          </a:r>
        </a:p>
      </dsp:txBody>
      <dsp:txXfrm>
        <a:off x="8712015" y="1880837"/>
        <a:ext cx="2005544" cy="972516"/>
      </dsp:txXfrm>
    </dsp:sp>
    <dsp:sp modelId="{77A08307-6AE5-4C79-870A-2A06593FC765}">
      <dsp:nvSpPr>
        <dsp:cNvPr id="0" name=""/>
        <dsp:cNvSpPr/>
      </dsp:nvSpPr>
      <dsp:spPr>
        <a:xfrm rot="3310531">
          <a:off x="7544967" y="2938630"/>
          <a:ext cx="1447161" cy="44912"/>
        </a:xfrm>
        <a:custGeom>
          <a:avLst/>
          <a:gdLst/>
          <a:ahLst/>
          <a:cxnLst/>
          <a:rect l="0" t="0" r="0" b="0"/>
          <a:pathLst>
            <a:path>
              <a:moveTo>
                <a:pt x="0" y="22456"/>
              </a:moveTo>
              <a:lnTo>
                <a:pt x="1447161" y="2245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232369" y="2924907"/>
        <a:ext cx="72358" cy="72358"/>
      </dsp:txXfrm>
    </dsp:sp>
    <dsp:sp modelId="{0BCE0210-5079-4472-9D91-839E671E3DC3}">
      <dsp:nvSpPr>
        <dsp:cNvPr id="0" name=""/>
        <dsp:cNvSpPr/>
      </dsp:nvSpPr>
      <dsp:spPr>
        <a:xfrm>
          <a:off x="8681759" y="3038564"/>
          <a:ext cx="2066056" cy="1033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Cross sectional</a:t>
          </a:r>
        </a:p>
      </dsp:txBody>
      <dsp:txXfrm>
        <a:off x="8712015" y="3068820"/>
        <a:ext cx="2005544" cy="972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8E29584-CE61-5C72-C96C-91B3A897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37F273DF-6817-DC4D-8285-9665115B9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DB11DDC-AC33-924A-8A33-A64793AA7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6351BEDD-87CB-6544-B996-307A98B6A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54346A6-BF32-A742-A8DE-06EF2E8AE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E2383A3-6605-9849-9968-A21E7C39F6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88E37DA-02E4-BB48-8AD7-BC06059FC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DCCC0367-FBBD-DA4A-9C2A-1CFEDCF0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6D5EE9C4-2C1F-804A-86FF-3B15929B3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04172D81-C53D-2C40-B8B5-EEBCB19EDA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B0AD4C-18C5-6A4A-A360-5182EB548B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DFD1AC9B-6FB5-2340-B4DB-0F32E361A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064709D-8909-7A43-BD41-96E498C3FE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Study design and survey development / Department of Corporate Economy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1587C04-9F21-8E42-A24D-BFBADC905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0D7BD2-9B7D-4C43-A335-E53F2BB1AB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327FDE-130B-4E6F-98C6-529743F984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C149F5-CE6E-43D0-9D78-3CDA8AB2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/>
          <a:lstStyle/>
          <a:p>
            <a:r>
              <a:rPr lang="en-US" dirty="0"/>
              <a:t>Study design and survey development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69DF2C9-1F98-4E64-A71F-9843066F9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Prateek Kalia, Ph.D.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08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A7FB71-5B47-4151-9564-59485402E2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5EFA66-03A7-40F5-998D-1FE4369D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D8B572-6F1E-498B-881C-AF8DD162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D6D8C7-400F-4529-8739-5A529EFB9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8291478" cy="4139998"/>
          </a:xfrm>
        </p:spPr>
        <p:txBody>
          <a:bodyPr/>
          <a:lstStyle/>
          <a:p>
            <a:r>
              <a:rPr lang="en-US" dirty="0"/>
              <a:t>Study design</a:t>
            </a:r>
          </a:p>
          <a:p>
            <a:r>
              <a:rPr lang="en-US" dirty="0"/>
              <a:t>Survey development</a:t>
            </a:r>
          </a:p>
          <a:p>
            <a:r>
              <a:rPr lang="en-US" dirty="0"/>
              <a:t>Group work/presentation</a:t>
            </a:r>
          </a:p>
        </p:txBody>
      </p:sp>
    </p:spTree>
    <p:extLst>
      <p:ext uri="{BB962C8B-B14F-4D97-AF65-F5344CB8AC3E}">
        <p14:creationId xmlns:p14="http://schemas.microsoft.com/office/powerpoint/2010/main" val="34887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F0449C-1866-BCDD-FF7E-9CACDEFB5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BB963-1989-A704-A74E-EF627CC4D6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333308-417D-E484-8396-A3C8B098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08BC784-EBF8-ACF5-2BFB-8B9F155A4F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000926"/>
              </p:ext>
            </p:extLst>
          </p:nvPr>
        </p:nvGraphicFramePr>
        <p:xfrm>
          <a:off x="414000" y="1579050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7BAC6F9-72D2-9E8D-AE6A-236B007CADC4}"/>
              </a:ext>
            </a:extLst>
          </p:cNvPr>
          <p:cNvSpPr txBox="1"/>
          <p:nvPr/>
        </p:nvSpPr>
        <p:spPr>
          <a:xfrm rot="16200000">
            <a:off x="4642960" y="3228945"/>
            <a:ext cx="229421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Comparison group</a:t>
            </a:r>
            <a:endParaRPr lang="en-GB" sz="2000" dirty="0" err="1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A8CF8A-FA3C-A236-8806-F829862F11E4}"/>
              </a:ext>
            </a:extLst>
          </p:cNvPr>
          <p:cNvSpPr txBox="1"/>
          <p:nvPr/>
        </p:nvSpPr>
        <p:spPr>
          <a:xfrm rot="16200000">
            <a:off x="8041118" y="3758252"/>
            <a:ext cx="119776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Direction</a:t>
            </a:r>
            <a:endParaRPr lang="en-GB" sz="2000" dirty="0" err="1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87FEF3-1E31-C3BB-A7BF-5650E02C691B}"/>
              </a:ext>
            </a:extLst>
          </p:cNvPr>
          <p:cNvSpPr txBox="1"/>
          <p:nvPr/>
        </p:nvSpPr>
        <p:spPr>
          <a:xfrm>
            <a:off x="6913229" y="4626764"/>
            <a:ext cx="60356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Yes</a:t>
            </a:r>
            <a:endParaRPr lang="en-GB" sz="2000" dirty="0" err="1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A9C532-0B5D-1D2F-2BAE-75EAED72967A}"/>
              </a:ext>
            </a:extLst>
          </p:cNvPr>
          <p:cNvSpPr txBox="1"/>
          <p:nvPr/>
        </p:nvSpPr>
        <p:spPr>
          <a:xfrm>
            <a:off x="6958370" y="1680326"/>
            <a:ext cx="51328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No</a:t>
            </a:r>
            <a:endParaRPr lang="en-GB" sz="2000" dirty="0" err="1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1DFF69-D0F0-6C58-74A1-15E64C191E80}"/>
              </a:ext>
            </a:extLst>
          </p:cNvPr>
          <p:cNvSpPr txBox="1"/>
          <p:nvPr/>
        </p:nvSpPr>
        <p:spPr>
          <a:xfrm>
            <a:off x="11233592" y="3650273"/>
            <a:ext cx="81144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E←O</a:t>
            </a:r>
            <a:endParaRPr lang="en-GB" sz="2000" dirty="0" err="1"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247E06-9902-4203-71C3-BA75CFF516D7}"/>
              </a:ext>
            </a:extLst>
          </p:cNvPr>
          <p:cNvSpPr txBox="1"/>
          <p:nvPr/>
        </p:nvSpPr>
        <p:spPr>
          <a:xfrm>
            <a:off x="9746177" y="1665879"/>
            <a:ext cx="81144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E→O</a:t>
            </a:r>
            <a:endParaRPr lang="en-GB" sz="2000" dirty="0" err="1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1146D7-B400-FAD5-875F-C2C62F31C995}"/>
              </a:ext>
            </a:extLst>
          </p:cNvPr>
          <p:cNvSpPr txBox="1"/>
          <p:nvPr/>
        </p:nvSpPr>
        <p:spPr>
          <a:xfrm>
            <a:off x="9783847" y="5827890"/>
            <a:ext cx="73609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E─O</a:t>
            </a:r>
            <a:endParaRPr lang="en-GB" sz="2000" dirty="0" err="1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B2A3A1-2473-A4C2-AB91-B606698C486A}"/>
              </a:ext>
            </a:extLst>
          </p:cNvPr>
          <p:cNvSpPr txBox="1"/>
          <p:nvPr/>
        </p:nvSpPr>
        <p:spPr>
          <a:xfrm>
            <a:off x="1468108" y="5427780"/>
            <a:ext cx="311655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E=Exposure; O=Outcome</a:t>
            </a:r>
            <a:endParaRPr lang="en-GB" sz="20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095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B2009B-E951-462D-9AAF-48BD53A64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D81219-C08A-4641-AFE8-10EDA24DD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0FA489-EE3D-4FF9-940E-A4C24B02E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035880-D516-4E96-AC59-04E477395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583E03-5CCB-47E9-9BED-B9C7B5D76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877A2B-9E4B-4662-95A7-7DA5C45FC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2D61ED-4574-4CC0-9922-DAF76205D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3E6B3E-8721-48E1-9545-3D991E9B7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7EDBCB-2EE2-4E61-A7E3-99F5D4048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132B71-54E7-4012-A42E-C87C397D7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EF613E-0423-48A4-A139-55DA6BBF7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0BCF1A-DF2E-4EED-AA6D-7E73303B7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11396E-8774-4138-BD87-AA683B4F3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A08307-6AE5-4C79-870A-2A06593FC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CE0210-5079-4472-9D91-839E671E3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 uiExpand="1" animBg="1"/>
      <p:bldP spid="8" grpId="0" uiExpand="1" animBg="1"/>
      <p:bldP spid="9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116079-D717-679E-DCBD-D2B173E06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017AFA-415C-2F9D-F84E-DC7D2BA93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BF3224-5653-238D-D1AB-82D2B712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development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478B87-7CAA-AB5E-DAC0-069C14BA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Brief introduction </a:t>
            </a:r>
          </a:p>
          <a:p>
            <a:pPr lvl="1"/>
            <a:r>
              <a:rPr lang="en-US" dirty="0"/>
              <a:t>Professional contact information </a:t>
            </a:r>
          </a:p>
          <a:p>
            <a:pPr lvl="1"/>
            <a:r>
              <a:rPr lang="en-US" dirty="0"/>
              <a:t>Survey</a:t>
            </a:r>
          </a:p>
          <a:p>
            <a:pPr lvl="1"/>
            <a:r>
              <a:rPr lang="en-US" dirty="0"/>
              <a:t>Thank you</a:t>
            </a:r>
          </a:p>
          <a:p>
            <a:pPr lvl="1"/>
            <a:endParaRPr lang="en-US" dirty="0"/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Open-close ended</a:t>
            </a:r>
          </a:p>
          <a:p>
            <a:pPr lvl="1"/>
            <a:r>
              <a:rPr lang="en-US" dirty="0"/>
              <a:t>Level of agreement (Linkert scale)</a:t>
            </a:r>
          </a:p>
          <a:p>
            <a:pPr lvl="1"/>
            <a:r>
              <a:rPr lang="en-US" dirty="0"/>
              <a:t>Multiple choice </a:t>
            </a:r>
          </a:p>
          <a:p>
            <a:pPr lvl="1"/>
            <a:r>
              <a:rPr lang="en-US" dirty="0"/>
              <a:t>Rank response (1-5)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3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541762-3688-C91F-9078-6AF82C30C6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5BA33B-02F1-23D6-A402-133FEBE329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5C70A2-5811-DEAA-31D5-876274C3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B5685F-79A6-2430-A87C-BB7E526E2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Achieve</a:t>
            </a:r>
          </a:p>
          <a:p>
            <a:pPr lvl="1"/>
            <a:r>
              <a:rPr lang="en-US" dirty="0"/>
              <a:t>Creativity </a:t>
            </a:r>
          </a:p>
          <a:p>
            <a:pPr lvl="1"/>
            <a:r>
              <a:rPr lang="en-US" dirty="0"/>
              <a:t>Plain language</a:t>
            </a:r>
          </a:p>
          <a:p>
            <a:pPr lvl="1"/>
            <a:r>
              <a:rPr lang="en-US" dirty="0"/>
              <a:t>Font size </a:t>
            </a:r>
          </a:p>
          <a:p>
            <a:pPr lvl="1"/>
            <a:r>
              <a:rPr lang="en-US" dirty="0"/>
              <a:t>Format consistently</a:t>
            </a:r>
          </a:p>
          <a:p>
            <a:pPr lvl="1"/>
            <a:r>
              <a:rPr lang="en-US" dirty="0"/>
              <a:t>Content and phrasing </a:t>
            </a:r>
          </a:p>
          <a:p>
            <a:endParaRPr lang="en-US" dirty="0"/>
          </a:p>
          <a:p>
            <a:r>
              <a:rPr lang="en-US" dirty="0"/>
              <a:t>Avoid</a:t>
            </a:r>
          </a:p>
          <a:p>
            <a:pPr lvl="1"/>
            <a:r>
              <a:rPr lang="en-GB" dirty="0"/>
              <a:t>Response bias </a:t>
            </a:r>
          </a:p>
          <a:p>
            <a:pPr lvl="1"/>
            <a:r>
              <a:rPr lang="en-GB" dirty="0"/>
              <a:t>Double barrelled questions</a:t>
            </a:r>
          </a:p>
          <a:p>
            <a:pPr lvl="1"/>
            <a:r>
              <a:rPr lang="en-GB" dirty="0"/>
              <a:t>Leading questions</a:t>
            </a:r>
          </a:p>
          <a:p>
            <a:pPr lvl="1"/>
            <a:r>
              <a:rPr lang="en-GB" dirty="0"/>
              <a:t>Jargon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02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B444F7-5D8B-A2FE-AF54-FC666B034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Study design and survey development / Department of Corporate Economy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EE1B4E-E8A9-D84E-C6D9-C5CB5DBD0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6BFCF8-5A4B-E293-72C7-96CBD7A3B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en-GB" dirty="0"/>
          </a:p>
        </p:txBody>
      </p:sp>
      <p:pic>
        <p:nvPicPr>
          <p:cNvPr id="9" name="Content Placeholder 8" descr="A picture containing text, gear&#10;&#10;Description automatically generated">
            <a:extLst>
              <a:ext uri="{FF2B5EF4-FFF2-40B4-BE49-F238E27FC236}">
                <a16:creationId xmlns:a16="http://schemas.microsoft.com/office/drawing/2014/main" id="{06099FE9-840B-1E9F-E99C-F1F21D716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900" y="1358900"/>
            <a:ext cx="4140200" cy="4140200"/>
          </a:xfrm>
        </p:spPr>
      </p:pic>
    </p:spTree>
    <p:extLst>
      <p:ext uri="{BB962C8B-B14F-4D97-AF65-F5344CB8AC3E}">
        <p14:creationId xmlns:p14="http://schemas.microsoft.com/office/powerpoint/2010/main" val="72764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79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en-v10.potx" id="{CA4D81FE-238A-4A84-B5FE-EF7F9B2E3BBC}" vid="{F2DA8804-0AF2-4B2C-9DC8-D5C2B90AF59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muni-econ-prezentace-16-9-en-v10</Template>
  <TotalTime>4047</TotalTime>
  <Words>172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Presentation_MU_EN</vt:lpstr>
      <vt:lpstr>Study design and survey development</vt:lpstr>
      <vt:lpstr>Agenda</vt:lpstr>
      <vt:lpstr>Study design</vt:lpstr>
      <vt:lpstr>Survey development</vt:lpstr>
      <vt:lpstr>PowerPoint Presentation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Prateek  Kalia</dc:creator>
  <cp:lastModifiedBy>Prateek Kalia</cp:lastModifiedBy>
  <cp:revision>35</cp:revision>
  <cp:lastPrinted>1601-01-01T00:00:00Z</cp:lastPrinted>
  <dcterms:created xsi:type="dcterms:W3CDTF">2021-09-07T07:19:05Z</dcterms:created>
  <dcterms:modified xsi:type="dcterms:W3CDTF">2023-03-09T08:28:17Z</dcterms:modified>
</cp:coreProperties>
</file>