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03" r:id="rId4"/>
    <p:sldId id="304" r:id="rId5"/>
    <p:sldId id="307" r:id="rId6"/>
    <p:sldId id="298" r:id="rId7"/>
    <p:sldId id="313" r:id="rId8"/>
    <p:sldId id="309" r:id="rId9"/>
    <p:sldId id="310" r:id="rId10"/>
    <p:sldId id="296" r:id="rId11"/>
    <p:sldId id="305" r:id="rId12"/>
    <p:sldId id="306" r:id="rId13"/>
    <p:sldId id="311" r:id="rId14"/>
    <p:sldId id="302" r:id="rId15"/>
    <p:sldId id="301" r:id="rId16"/>
    <p:sldId id="312" r:id="rId17"/>
    <p:sldId id="29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MS Dynamics NAV </a:t>
            </a:r>
            <a:br>
              <a:rPr lang="cs-CZ" dirty="0"/>
            </a:br>
            <a:r>
              <a:rPr lang="cs-CZ" sz="1600" b="1" dirty="0">
                <a:solidFill>
                  <a:srgbClr val="0070C0"/>
                </a:solidFill>
              </a:rPr>
              <a:t>(Transfery zboží)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Přepravci a trasy transferu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567193" cy="22051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Objednávka transferu (přepravy)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" y="2106048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35" y="2087364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 flipV="1">
            <a:off x="2555776" y="2373499"/>
            <a:ext cx="10493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7319046" y="3660420"/>
            <a:ext cx="1300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Červená </a:t>
            </a:r>
          </a:p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7918" y="3665202"/>
            <a:ext cx="1038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Modrá</a:t>
            </a:r>
          </a:p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4300328" y="5733256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283968" y="6175282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964636"/>
            <a:ext cx="4457187" cy="16058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Zboží podle lokací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EAFBBF-1D07-4732-A31F-0D27287B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80" y="1268760"/>
            <a:ext cx="3824715" cy="15702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569F66-E986-4138-9C0C-5EE4DE8CF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2121534"/>
            <a:ext cx="4968553" cy="40781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Nastavené časy na lokacích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2929498" cy="6896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195736" y="2636912"/>
            <a:ext cx="1038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Modrá</a:t>
            </a:r>
          </a:p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12160" y="2564904"/>
            <a:ext cx="1300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Červená </a:t>
            </a:r>
          </a:p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00808"/>
            <a:ext cx="3190507" cy="7617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89040"/>
            <a:ext cx="2933333" cy="15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1107450" y="5469979"/>
            <a:ext cx="39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Z okna Trasy transferu -&gt;1 den doprava</a:t>
            </a:r>
          </a:p>
        </p:txBody>
      </p:sp>
    </p:spTree>
    <p:extLst>
      <p:ext uri="{BB962C8B-B14F-4D97-AF65-F5344CB8AC3E}">
        <p14:creationId xmlns:p14="http://schemas.microsoft.com/office/powerpoint/2010/main" val="144955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Objednávka transferu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4291" y="5445224"/>
            <a:ext cx="74278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Další den  (1 D ) + </a:t>
            </a:r>
            <a:r>
              <a:rPr lang="cs-CZ" dirty="0" err="1">
                <a:solidFill>
                  <a:srgbClr val="FF0000"/>
                </a:solidFill>
              </a:rPr>
              <a:t>Zaskladnění</a:t>
            </a:r>
            <a:r>
              <a:rPr lang="cs-CZ" dirty="0">
                <a:solidFill>
                  <a:srgbClr val="FF0000"/>
                </a:solidFill>
              </a:rPr>
              <a:t> (3D)</a:t>
            </a:r>
            <a:r>
              <a:rPr lang="cs-CZ" dirty="0"/>
              <a:t> + </a:t>
            </a:r>
            <a:r>
              <a:rPr lang="cs-CZ" dirty="0">
                <a:solidFill>
                  <a:srgbClr val="0070C0"/>
                </a:solidFill>
              </a:rPr>
              <a:t>Vyskladnění (1D)  </a:t>
            </a:r>
            <a:r>
              <a:rPr lang="cs-CZ" dirty="0"/>
              <a:t>= 5D -&gt;12.6+5D=17.6.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8" y="1556792"/>
            <a:ext cx="8354533" cy="28083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40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Zaúčtování (2x F9)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85" y="1410145"/>
            <a:ext cx="1234873" cy="7947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Šipka dolů 11"/>
          <p:cNvSpPr/>
          <p:nvPr/>
        </p:nvSpPr>
        <p:spPr>
          <a:xfrm>
            <a:off x="1259632" y="2338360"/>
            <a:ext cx="279648" cy="344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40769"/>
            <a:ext cx="7381005" cy="8707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84" y="3731116"/>
            <a:ext cx="1297823" cy="9070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Šipka dolů 14"/>
          <p:cNvSpPr/>
          <p:nvPr/>
        </p:nvSpPr>
        <p:spPr>
          <a:xfrm>
            <a:off x="931640" y="4700818"/>
            <a:ext cx="279648" cy="23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347864" y="4392839"/>
            <a:ext cx="15355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Položky zboží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27" y="5137776"/>
            <a:ext cx="8065546" cy="8714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70C0"/>
                </a:solidFill>
              </a:rPr>
              <a:t>Matice  dle lokací po transferu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67944" y="5186373"/>
            <a:ext cx="15355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Položky zboží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314286" cy="43047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07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Děkuji za pozornost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Transfer</a:t>
            </a:r>
            <a:r>
              <a:rPr lang="cs-CZ" sz="3600" dirty="0">
                <a:solidFill>
                  <a:srgbClr val="0070C0"/>
                </a:solidFill>
              </a:rPr>
              <a:t>y zboží a skladové </a:t>
            </a:r>
            <a:r>
              <a:rPr lang="en-US" sz="3600" dirty="0">
                <a:solidFill>
                  <a:srgbClr val="0070C0"/>
                </a:solidFill>
              </a:rPr>
              <a:t>lo</a:t>
            </a:r>
            <a:r>
              <a:rPr lang="cs-CZ" sz="3600" dirty="0" err="1">
                <a:solidFill>
                  <a:srgbClr val="0070C0"/>
                </a:solidFill>
              </a:rPr>
              <a:t>kace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b="1" dirty="0"/>
              <a:t>Benefit</a:t>
            </a:r>
            <a:r>
              <a:rPr lang="cs-CZ" sz="6000" b="1" dirty="0"/>
              <a:t>y</a:t>
            </a:r>
            <a:r>
              <a:rPr lang="cs-CZ" b="1" dirty="0"/>
              <a:t> </a:t>
            </a:r>
          </a:p>
          <a:p>
            <a:pPr marL="0" indent="0">
              <a:buNone/>
            </a:pPr>
            <a:endParaRPr lang="cs-CZ" sz="7200" b="1" dirty="0"/>
          </a:p>
          <a:p>
            <a:r>
              <a:rPr lang="cs-CZ" sz="6400" dirty="0">
                <a:latin typeface="+mj-lt"/>
              </a:rPr>
              <a:t>Přímá kontrola nad  transfery skladových položek: kde (lokace) máme co (skladové položky) v každém okamžiku</a:t>
            </a:r>
          </a:p>
          <a:p>
            <a:pPr marL="0" indent="0">
              <a:buNone/>
            </a:pPr>
            <a:r>
              <a:rPr lang="cs-CZ" sz="6400" dirty="0">
                <a:latin typeface="+mj-lt"/>
              </a:rPr>
              <a:t> </a:t>
            </a:r>
          </a:p>
          <a:p>
            <a:r>
              <a:rPr lang="cs-CZ" sz="6400" dirty="0">
                <a:latin typeface="+mj-lt"/>
              </a:rPr>
              <a:t>Odpovědnost pracovníků ve skladu (Vyskladnění - </a:t>
            </a:r>
            <a:r>
              <a:rPr lang="cs-CZ" sz="6400" dirty="0" err="1">
                <a:latin typeface="+mj-lt"/>
              </a:rPr>
              <a:t>Pickers</a:t>
            </a:r>
            <a:r>
              <a:rPr lang="cs-CZ" sz="6400" dirty="0">
                <a:latin typeface="+mj-lt"/>
              </a:rPr>
              <a:t> a Zaskladnění -</a:t>
            </a:r>
            <a:r>
              <a:rPr lang="cs-CZ" sz="6400" dirty="0" err="1">
                <a:latin typeface="+mj-lt"/>
              </a:rPr>
              <a:t>Pullers</a:t>
            </a:r>
            <a:r>
              <a:rPr lang="cs-CZ" sz="6400" dirty="0">
                <a:latin typeface="+mj-lt"/>
              </a:rPr>
              <a:t>)</a:t>
            </a:r>
          </a:p>
          <a:p>
            <a:endParaRPr lang="cs-CZ" sz="6400" dirty="0">
              <a:latin typeface="+mj-lt"/>
            </a:endParaRPr>
          </a:p>
          <a:p>
            <a:r>
              <a:rPr lang="cs-CZ" sz="6400" dirty="0">
                <a:latin typeface="+mj-lt"/>
              </a:rPr>
              <a:t>Odpovědnost řidičů za přepravované zboží </a:t>
            </a:r>
          </a:p>
          <a:p>
            <a:pPr marL="0" indent="0">
              <a:buNone/>
            </a:pPr>
            <a:endParaRPr lang="cs-CZ" sz="6400" dirty="0">
              <a:latin typeface="+mj-lt"/>
            </a:endParaRPr>
          </a:p>
          <a:p>
            <a:r>
              <a:rPr lang="cs-CZ" sz="6400" dirty="0">
                <a:latin typeface="+mj-lt"/>
              </a:rPr>
              <a:t>Nastavení umožňuje sledování položek (dávek, šarží a dat expirací- bude specifikováno v kurzu PIS2)</a:t>
            </a:r>
          </a:p>
          <a:p>
            <a:pPr marL="0" indent="0">
              <a:buNone/>
            </a:pPr>
            <a:endParaRPr lang="cs-CZ" sz="6400" dirty="0">
              <a:latin typeface="+mj-lt"/>
            </a:endParaRPr>
          </a:p>
          <a:p>
            <a:r>
              <a:rPr lang="cs-CZ" sz="6400" dirty="0">
                <a:latin typeface="+mj-lt"/>
              </a:rPr>
              <a:t>Lepší výpočet přepravních časů vzhledem ke specifikaci příchozích a odchozích  </a:t>
            </a:r>
          </a:p>
          <a:p>
            <a:pPr marL="0" indent="0">
              <a:buNone/>
            </a:pPr>
            <a:r>
              <a:rPr lang="cs-CZ" sz="6400" dirty="0">
                <a:latin typeface="+mj-lt"/>
              </a:rPr>
              <a:t>       manipulačních časů a času dodání v závislosti na nastavení služeb přepravního    </a:t>
            </a:r>
          </a:p>
          <a:p>
            <a:pPr marL="0" indent="0">
              <a:buNone/>
            </a:pPr>
            <a:r>
              <a:rPr lang="cs-CZ" sz="6400" dirty="0">
                <a:latin typeface="+mj-lt"/>
              </a:rPr>
              <a:t>       agenta (spediční firmy)</a:t>
            </a:r>
          </a:p>
          <a:p>
            <a:pPr marL="0" indent="0">
              <a:buNone/>
            </a:pPr>
            <a:endParaRPr lang="cs-CZ" sz="6400" dirty="0">
              <a:latin typeface="+mj-lt"/>
            </a:endParaRPr>
          </a:p>
          <a:p>
            <a:r>
              <a:rPr lang="cs-CZ" sz="6400" dirty="0">
                <a:latin typeface="+mj-lt"/>
              </a:rPr>
              <a:t>Následná možnost přiřadit vytvořeným položkám zboží náklady za dopravu, což změní při následném prodeji jejich marži (marže se sníží) </a:t>
            </a:r>
          </a:p>
          <a:p>
            <a:endParaRPr lang="en-US" sz="6400" dirty="0">
              <a:latin typeface="+mj-lt"/>
            </a:endParaRPr>
          </a:p>
          <a:p>
            <a:pPr marL="457200" lvl="1" indent="0">
              <a:buNone/>
            </a:pPr>
            <a:r>
              <a:rPr lang="cs-CZ" sz="6400" dirty="0">
                <a:latin typeface="+mj-lt"/>
              </a:rPr>
              <a:t> </a:t>
            </a:r>
            <a:endParaRPr lang="en-US" sz="6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67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  <a:latin typeface="+mn-lt"/>
              </a:rPr>
              <a:t>Skladové lokace a přihrádky</a:t>
            </a:r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7748" y="1255612"/>
            <a:ext cx="22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Hala skladu (lokace)   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66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Skladová zóna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107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Přihrádka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7978317" y="2495475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088219" y="5711116"/>
            <a:ext cx="1406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Viz přihrádky</a:t>
            </a:r>
          </a:p>
          <a:p>
            <a:r>
              <a:rPr lang="cs-CZ" dirty="0">
                <a:solidFill>
                  <a:srgbClr val="0070C0"/>
                </a:solidFill>
              </a:rPr>
              <a:t> na dalším </a:t>
            </a:r>
          </a:p>
          <a:p>
            <a:r>
              <a:rPr lang="cs-CZ" dirty="0">
                <a:solidFill>
                  <a:srgbClr val="0070C0"/>
                </a:solidFill>
              </a:rPr>
              <a:t>    snímku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410" y="1661570"/>
            <a:ext cx="1760606" cy="1882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937" y="1593644"/>
            <a:ext cx="2333333" cy="20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Šipka doprava 20"/>
          <p:cNvSpPr/>
          <p:nvPr/>
        </p:nvSpPr>
        <p:spPr>
          <a:xfrm>
            <a:off x="4448875" y="2060848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788" y="3965815"/>
            <a:ext cx="3012094" cy="1339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3" name="Přímá spojnice se šipkou 22"/>
          <p:cNvCxnSpPr/>
          <p:nvPr/>
        </p:nvCxnSpPr>
        <p:spPr>
          <a:xfrm>
            <a:off x="6084168" y="4529698"/>
            <a:ext cx="0" cy="11135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  <a:latin typeface="+mn-lt"/>
              </a:rPr>
              <a:t>Skladová lokace Bílý a její přihrádky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11" y="5372098"/>
            <a:ext cx="3012094" cy="1339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673577"/>
            <a:ext cx="5491849" cy="14652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/>
          <p:cNvCxnSpPr/>
          <p:nvPr/>
        </p:nvCxnSpPr>
        <p:spPr>
          <a:xfrm flipV="1">
            <a:off x="3347864" y="4905631"/>
            <a:ext cx="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11" y="3789040"/>
            <a:ext cx="462067" cy="512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114908"/>
            <a:ext cx="4424136" cy="2284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Přímá spojnice se šipkou 14"/>
          <p:cNvCxnSpPr/>
          <p:nvPr/>
        </p:nvCxnSpPr>
        <p:spPr>
          <a:xfrm flipV="1">
            <a:off x="2874644" y="3096664"/>
            <a:ext cx="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Hlavní skladové pohyby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Příjmová zóna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45738" y="1119515"/>
            <a:ext cx="238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Put-Away</a:t>
            </a:r>
            <a:r>
              <a:rPr lang="cs-CZ" dirty="0">
                <a:solidFill>
                  <a:srgbClr val="0070C0"/>
                </a:solidFill>
              </a:rPr>
              <a:t>-&gt;naskladnění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13324" y="5574546"/>
            <a:ext cx="2201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Picking</a:t>
            </a:r>
            <a:r>
              <a:rPr lang="cs-CZ" dirty="0">
                <a:solidFill>
                  <a:srgbClr val="0070C0"/>
                </a:solidFill>
              </a:rPr>
              <a:t> -&gt;Vyskladnění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Dodávka  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Doba </a:t>
            </a:r>
            <a:r>
              <a:rPr lang="cs-CZ" sz="1400" b="1" dirty="0" err="1"/>
              <a:t>zaskladnění</a:t>
            </a:r>
            <a:r>
              <a:rPr lang="cs-CZ" sz="1400" b="1" dirty="0"/>
              <a:t>  (2D)</a:t>
            </a:r>
          </a:p>
        </p:txBody>
      </p:sp>
      <p:sp>
        <p:nvSpPr>
          <p:cNvPr id="25" name="Šipka doprava 24"/>
          <p:cNvSpPr/>
          <p:nvPr/>
        </p:nvSpPr>
        <p:spPr>
          <a:xfrm>
            <a:off x="5940152" y="5471966"/>
            <a:ext cx="2198411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Doba vyskladnění (1D)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002" y="4643339"/>
            <a:ext cx="2929498" cy="6896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Skladové lokace a jejich nastavení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5779586" y="4533498"/>
            <a:ext cx="288032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86232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30470"/>
            <a:ext cx="5012294" cy="14146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531" y="1630470"/>
            <a:ext cx="2929498" cy="6896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420652"/>
            <a:ext cx="6235031" cy="13044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49538-CF59-4738-A192-7DCCAAD0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Skladové lokace a jejich nastavení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06FEE5-8C8D-47F6-9E5A-DFBB7EDE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7452320" cy="44210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4008F43-8B5E-4571-B0CD-889FCE3E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896291" cy="5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30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Metody dodávky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63181"/>
            <a:ext cx="4289753" cy="21735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89" y="1390928"/>
            <a:ext cx="2885445" cy="8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82" y="4169029"/>
            <a:ext cx="1764902" cy="23607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83568" y="3789040"/>
            <a:ext cx="20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Nastavení prodeje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177712"/>
            <a:ext cx="4390476" cy="18571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731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Metody dodávky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76872"/>
            <a:ext cx="6438095" cy="18190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043608" y="1772816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Ikona Služby přepravců</a:t>
            </a:r>
          </a:p>
        </p:txBody>
      </p:sp>
    </p:spTree>
    <p:extLst>
      <p:ext uri="{BB962C8B-B14F-4D97-AF65-F5344CB8AC3E}">
        <p14:creationId xmlns:p14="http://schemas.microsoft.com/office/powerpoint/2010/main" val="19698696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292</Words>
  <Application>Microsoft Office PowerPoint</Application>
  <PresentationFormat>Předvádění na obrazovce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systému Office</vt:lpstr>
      <vt:lpstr>Úvod do MS Dynamics NAV  (Transfery zboží)</vt:lpstr>
      <vt:lpstr>Transfery zboží a skladové lokace</vt:lpstr>
      <vt:lpstr>Skladové lokace a přihrádky</vt:lpstr>
      <vt:lpstr>Skladová lokace Bílý a její přihrádky</vt:lpstr>
      <vt:lpstr>Hlavní skladové pohyby</vt:lpstr>
      <vt:lpstr>Skladové lokace a jejich nastavení </vt:lpstr>
      <vt:lpstr>Skladové lokace a jejich nastavení </vt:lpstr>
      <vt:lpstr>Metody dodávky</vt:lpstr>
      <vt:lpstr>Metody dodávky</vt:lpstr>
      <vt:lpstr>Přepravci a trasy transferu </vt:lpstr>
      <vt:lpstr>Objednávka transferu (přepravy)</vt:lpstr>
      <vt:lpstr>Zboží podle lokací </vt:lpstr>
      <vt:lpstr>Nastavené časy na lokacích </vt:lpstr>
      <vt:lpstr>Objednávka transferu </vt:lpstr>
      <vt:lpstr>Zaúčtování (2x F9) </vt:lpstr>
      <vt:lpstr>Matice  dle lokací po transferu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115</cp:revision>
  <dcterms:created xsi:type="dcterms:W3CDTF">2014-09-15T11:04:04Z</dcterms:created>
  <dcterms:modified xsi:type="dcterms:W3CDTF">2023-03-06T09:38:37Z</dcterms:modified>
</cp:coreProperties>
</file>