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83" r:id="rId11"/>
    <p:sldId id="285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8" autoAdjust="0"/>
    <p:restoredTop sz="95768" autoAdjust="0"/>
  </p:normalViewPr>
  <p:slideViewPr>
    <p:cSldViewPr snapToGrid="0">
      <p:cViewPr varScale="1">
        <p:scale>
          <a:sx n="111" d="100"/>
          <a:sy n="111" d="100"/>
        </p:scale>
        <p:origin x="504" y="11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mutný" userId="37ffb8d4-0ab7-4539-80fa-95cb741689c5" providerId="ADAL" clId="{31313EA0-3FF9-4826-B165-2D8042720DD0}"/>
    <pc:docChg chg="modSld">
      <pc:chgData name="Petr Smutný" userId="37ffb8d4-0ab7-4539-80fa-95cb741689c5" providerId="ADAL" clId="{31313EA0-3FF9-4826-B165-2D8042720DD0}" dt="2023-02-15T12:14:33.363" v="2" actId="20577"/>
      <pc:docMkLst>
        <pc:docMk/>
      </pc:docMkLst>
      <pc:sldChg chg="modSp mod">
        <pc:chgData name="Petr Smutný" userId="37ffb8d4-0ab7-4539-80fa-95cb741689c5" providerId="ADAL" clId="{31313EA0-3FF9-4826-B165-2D8042720DD0}" dt="2023-02-15T12:13:55.305" v="0" actId="113"/>
        <pc:sldMkLst>
          <pc:docMk/>
          <pc:sldMk cId="3896995456" sldId="287"/>
        </pc:sldMkLst>
        <pc:spChg chg="mod">
          <ac:chgData name="Petr Smutný" userId="37ffb8d4-0ab7-4539-80fa-95cb741689c5" providerId="ADAL" clId="{31313EA0-3FF9-4826-B165-2D8042720DD0}" dt="2023-02-15T12:13:55.305" v="0" actId="113"/>
          <ac:spMkLst>
            <pc:docMk/>
            <pc:sldMk cId="3896995456" sldId="287"/>
            <ac:spMk id="6" creationId="{A0CC01E7-5DB2-9A62-9600-4D1A98F1D996}"/>
          </ac:spMkLst>
        </pc:spChg>
      </pc:sldChg>
      <pc:sldChg chg="modSp mod">
        <pc:chgData name="Petr Smutný" userId="37ffb8d4-0ab7-4539-80fa-95cb741689c5" providerId="ADAL" clId="{31313EA0-3FF9-4826-B165-2D8042720DD0}" dt="2023-02-15T12:14:33.363" v="2" actId="20577"/>
        <pc:sldMkLst>
          <pc:docMk/>
          <pc:sldMk cId="3631019861" sldId="290"/>
        </pc:sldMkLst>
        <pc:spChg chg="mod">
          <ac:chgData name="Petr Smutný" userId="37ffb8d4-0ab7-4539-80fa-95cb741689c5" providerId="ADAL" clId="{31313EA0-3FF9-4826-B165-2D8042720DD0}" dt="2023-02-15T12:14:33.363" v="2" actId="20577"/>
          <ac:spMkLst>
            <pc:docMk/>
            <pc:sldMk cId="3631019861" sldId="290"/>
            <ac:spMk id="6" creationId="{A0CC01E7-5DB2-9A62-9600-4D1A98F1D996}"/>
          </ac:spMkLst>
        </pc:spChg>
      </pc:sldChg>
    </pc:docChg>
  </pc:docChgLst>
  <pc:docChgLst>
    <pc:chgData name="Petr Smutný" userId="37ffb8d4-0ab7-4539-80fa-95cb741689c5" providerId="ADAL" clId="{22DBAC50-4DD3-45C2-9BC8-3BBE97C552C2}"/>
    <pc:docChg chg="undo custSel addSld delSld modSld sldOrd">
      <pc:chgData name="Petr Smutný" userId="37ffb8d4-0ab7-4539-80fa-95cb741689c5" providerId="ADAL" clId="{22DBAC50-4DD3-45C2-9BC8-3BBE97C552C2}" dt="2023-02-09T15:56:27.722" v="1858" actId="20577"/>
      <pc:docMkLst>
        <pc:docMk/>
      </pc:docMkLst>
      <pc:sldChg chg="modSp mod">
        <pc:chgData name="Petr Smutný" userId="37ffb8d4-0ab7-4539-80fa-95cb741689c5" providerId="ADAL" clId="{22DBAC50-4DD3-45C2-9BC8-3BBE97C552C2}" dt="2023-02-09T13:31:00.684" v="23" actId="20577"/>
        <pc:sldMkLst>
          <pc:docMk/>
          <pc:sldMk cId="3039613349" sldId="256"/>
        </pc:sldMkLst>
        <pc:spChg chg="mod">
          <ac:chgData name="Petr Smutný" userId="37ffb8d4-0ab7-4539-80fa-95cb741689c5" providerId="ADAL" clId="{22DBAC50-4DD3-45C2-9BC8-3BBE97C552C2}" dt="2023-02-09T13:31:00.684" v="23" actId="20577"/>
          <ac:spMkLst>
            <pc:docMk/>
            <pc:sldMk cId="3039613349" sldId="256"/>
            <ac:spMk id="2" creationId="{6178D330-B66C-744A-9DAE-6FE02756516D}"/>
          </ac:spMkLst>
        </pc:spChg>
        <pc:spChg chg="mod">
          <ac:chgData name="Petr Smutný" userId="37ffb8d4-0ab7-4539-80fa-95cb741689c5" providerId="ADAL" clId="{22DBAC50-4DD3-45C2-9BC8-3BBE97C552C2}" dt="2023-02-09T13:30:55.714" v="16" actId="404"/>
          <ac:spMkLst>
            <pc:docMk/>
            <pc:sldMk cId="3039613349" sldId="256"/>
            <ac:spMk id="12" creationId="{00000000-0000-0000-0000-000000000000}"/>
          </ac:spMkLst>
        </pc:spChg>
      </pc:sldChg>
      <pc:sldChg chg="modSp add del mod">
        <pc:chgData name="Petr Smutný" userId="37ffb8d4-0ab7-4539-80fa-95cb741689c5" providerId="ADAL" clId="{22DBAC50-4DD3-45C2-9BC8-3BBE97C552C2}" dt="2023-02-09T14:06:37.074" v="150"/>
        <pc:sldMkLst>
          <pc:docMk/>
          <pc:sldMk cId="590787765" sldId="258"/>
        </pc:sldMkLst>
        <pc:spChg chg="mod">
          <ac:chgData name="Petr Smutný" userId="37ffb8d4-0ab7-4539-80fa-95cb741689c5" providerId="ADAL" clId="{22DBAC50-4DD3-45C2-9BC8-3BBE97C552C2}" dt="2023-02-09T14:06:37.074" v="150"/>
          <ac:spMkLst>
            <pc:docMk/>
            <pc:sldMk cId="590787765" sldId="258"/>
            <ac:spMk id="2" creationId="{81524D0E-71C8-3434-66D7-C4AE8A48EA39}"/>
          </ac:spMkLst>
        </pc:spChg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854620224" sldId="259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543423933" sldId="260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601368596" sldId="261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3629799477" sldId="262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611854266" sldId="263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1127647496" sldId="264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1836037965" sldId="265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749912220" sldId="266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964766025" sldId="267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1348986587" sldId="268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504297199" sldId="269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1019404249" sldId="270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146276725" sldId="271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777802943" sldId="272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310872611" sldId="273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754755272" sldId="274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953625521" sldId="275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298421051" sldId="276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3854517658" sldId="277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615289568" sldId="278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4197156368" sldId="279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1310446848" sldId="280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371323742" sldId="281"/>
        </pc:sldMkLst>
      </pc:sldChg>
      <pc:sldChg chg="del">
        <pc:chgData name="Petr Smutný" userId="37ffb8d4-0ab7-4539-80fa-95cb741689c5" providerId="ADAL" clId="{22DBAC50-4DD3-45C2-9BC8-3BBE97C552C2}" dt="2023-02-09T14:00:06.124" v="24" actId="47"/>
        <pc:sldMkLst>
          <pc:docMk/>
          <pc:sldMk cId="2199414168" sldId="282"/>
        </pc:sldMkLst>
      </pc:sldChg>
      <pc:sldChg chg="modSp mod">
        <pc:chgData name="Petr Smutný" userId="37ffb8d4-0ab7-4539-80fa-95cb741689c5" providerId="ADAL" clId="{22DBAC50-4DD3-45C2-9BC8-3BBE97C552C2}" dt="2023-02-09T14:06:47.438" v="151"/>
        <pc:sldMkLst>
          <pc:docMk/>
          <pc:sldMk cId="1100793728" sldId="283"/>
        </pc:sldMkLst>
        <pc:spChg chg="mod">
          <ac:chgData name="Petr Smutný" userId="37ffb8d4-0ab7-4539-80fa-95cb741689c5" providerId="ADAL" clId="{22DBAC50-4DD3-45C2-9BC8-3BBE97C552C2}" dt="2023-02-09T14:06:47.438" v="151"/>
          <ac:spMkLst>
            <pc:docMk/>
            <pc:sldMk cId="1100793728" sldId="283"/>
            <ac:spMk id="2" creationId="{111B2EDE-F281-FC79-C971-3F866609A69C}"/>
          </ac:spMkLst>
        </pc:spChg>
      </pc:sldChg>
      <pc:sldChg chg="del">
        <pc:chgData name="Petr Smutný" userId="37ffb8d4-0ab7-4539-80fa-95cb741689c5" providerId="ADAL" clId="{22DBAC50-4DD3-45C2-9BC8-3BBE97C552C2}" dt="2023-02-09T14:00:13.345" v="25" actId="2696"/>
        <pc:sldMkLst>
          <pc:docMk/>
          <pc:sldMk cId="268411704" sldId="284"/>
        </pc:sldMkLst>
      </pc:sldChg>
      <pc:sldChg chg="addSp delSp modSp mod">
        <pc:chgData name="Petr Smutný" userId="37ffb8d4-0ab7-4539-80fa-95cb741689c5" providerId="ADAL" clId="{22DBAC50-4DD3-45C2-9BC8-3BBE97C552C2}" dt="2023-02-09T15:39:20.293" v="1544"/>
        <pc:sldMkLst>
          <pc:docMk/>
          <pc:sldMk cId="1216340063" sldId="285"/>
        </pc:sldMkLst>
        <pc:spChg chg="del">
          <ac:chgData name="Petr Smutný" userId="37ffb8d4-0ab7-4539-80fa-95cb741689c5" providerId="ADAL" clId="{22DBAC50-4DD3-45C2-9BC8-3BBE97C552C2}" dt="2023-02-09T15:38:10.838" v="1537" actId="26606"/>
          <ac:spMkLst>
            <pc:docMk/>
            <pc:sldMk cId="1216340063" sldId="285"/>
            <ac:spMk id="18" creationId="{68F04DFE-1E5F-FB1E-8738-3EF0DB79438B}"/>
          </ac:spMkLst>
        </pc:spChg>
        <pc:spChg chg="add">
          <ac:chgData name="Petr Smutný" userId="37ffb8d4-0ab7-4539-80fa-95cb741689c5" providerId="ADAL" clId="{22DBAC50-4DD3-45C2-9BC8-3BBE97C552C2}" dt="2023-02-09T15:38:10.838" v="1537" actId="26606"/>
          <ac:spMkLst>
            <pc:docMk/>
            <pc:sldMk cId="1216340063" sldId="285"/>
            <ac:spMk id="23" creationId="{59211F52-1793-FC8A-E62D-05C4023E56E6}"/>
          </ac:spMkLst>
        </pc:spChg>
        <pc:spChg chg="add mod">
          <ac:chgData name="Petr Smutný" userId="37ffb8d4-0ab7-4539-80fa-95cb741689c5" providerId="ADAL" clId="{22DBAC50-4DD3-45C2-9BC8-3BBE97C552C2}" dt="2023-02-09T15:39:20.293" v="1544"/>
          <ac:spMkLst>
            <pc:docMk/>
            <pc:sldMk cId="1216340063" sldId="285"/>
            <ac:spMk id="25" creationId="{1A247684-0AA7-CDA6-587B-A511F08E85EE}"/>
          </ac:spMkLst>
        </pc:spChg>
        <pc:picChg chg="add mod">
          <ac:chgData name="Petr Smutný" userId="37ffb8d4-0ab7-4539-80fa-95cb741689c5" providerId="ADAL" clId="{22DBAC50-4DD3-45C2-9BC8-3BBE97C552C2}" dt="2023-02-09T15:38:10.838" v="1537" actId="26606"/>
          <ac:picMkLst>
            <pc:docMk/>
            <pc:sldMk cId="1216340063" sldId="285"/>
            <ac:picMk id="2" creationId="{E87853E5-6637-4C51-BC2A-DA2AAEEAE70C}"/>
          </ac:picMkLst>
        </pc:picChg>
        <pc:picChg chg="del">
          <ac:chgData name="Petr Smutný" userId="37ffb8d4-0ab7-4539-80fa-95cb741689c5" providerId="ADAL" clId="{22DBAC50-4DD3-45C2-9BC8-3BBE97C552C2}" dt="2023-02-09T14:06:52.630" v="152" actId="478"/>
          <ac:picMkLst>
            <pc:docMk/>
            <pc:sldMk cId="1216340063" sldId="285"/>
            <ac:picMk id="10" creationId="{0824BE2E-0AAA-7BB4-E0B6-6BB66EDF86A5}"/>
          </ac:picMkLst>
        </pc:picChg>
      </pc:sldChg>
      <pc:sldChg chg="addSp delSp modSp new mod ord modClrScheme chgLayout">
        <pc:chgData name="Petr Smutný" userId="37ffb8d4-0ab7-4539-80fa-95cb741689c5" providerId="ADAL" clId="{22DBAC50-4DD3-45C2-9BC8-3BBE97C552C2}" dt="2023-02-09T15:38:41.746" v="1538"/>
        <pc:sldMkLst>
          <pc:docMk/>
          <pc:sldMk cId="2957073918" sldId="286"/>
        </pc:sldMkLst>
        <pc:spChg chg="mod ord">
          <ac:chgData name="Petr Smutný" userId="37ffb8d4-0ab7-4539-80fa-95cb741689c5" providerId="ADAL" clId="{22DBAC50-4DD3-45C2-9BC8-3BBE97C552C2}" dt="2023-02-09T15:38:41.746" v="1538"/>
          <ac:spMkLst>
            <pc:docMk/>
            <pc:sldMk cId="2957073918" sldId="286"/>
            <ac:spMk id="2" creationId="{6AA7E523-8A34-8F10-7C4C-96BD5EE1F35B}"/>
          </ac:spMkLst>
        </pc:spChg>
        <pc:spChg chg="mod ord">
          <ac:chgData name="Petr Smutný" userId="37ffb8d4-0ab7-4539-80fa-95cb741689c5" providerId="ADAL" clId="{22DBAC50-4DD3-45C2-9BC8-3BBE97C552C2}" dt="2023-02-09T14:01:57.203" v="38" actId="700"/>
          <ac:spMkLst>
            <pc:docMk/>
            <pc:sldMk cId="2957073918" sldId="286"/>
            <ac:spMk id="3" creationId="{8F44C0C7-5C08-4F89-C542-EF3E6F5DC9C5}"/>
          </ac:spMkLst>
        </pc:spChg>
        <pc:spChg chg="mod ord">
          <ac:chgData name="Petr Smutný" userId="37ffb8d4-0ab7-4539-80fa-95cb741689c5" providerId="ADAL" clId="{22DBAC50-4DD3-45C2-9BC8-3BBE97C552C2}" dt="2023-02-09T14:01:57.203" v="38" actId="700"/>
          <ac:spMkLst>
            <pc:docMk/>
            <pc:sldMk cId="2957073918" sldId="286"/>
            <ac:spMk id="4" creationId="{6B183150-9996-0DDD-E9E7-71E9753B6211}"/>
          </ac:spMkLst>
        </pc:spChg>
        <pc:spChg chg="del mod ord">
          <ac:chgData name="Petr Smutný" userId="37ffb8d4-0ab7-4539-80fa-95cb741689c5" providerId="ADAL" clId="{22DBAC50-4DD3-45C2-9BC8-3BBE97C552C2}" dt="2023-02-09T14:01:57.203" v="38" actId="700"/>
          <ac:spMkLst>
            <pc:docMk/>
            <pc:sldMk cId="2957073918" sldId="286"/>
            <ac:spMk id="5" creationId="{5D430B90-24E5-A297-518F-E8639BC1EF3A}"/>
          </ac:spMkLst>
        </pc:spChg>
        <pc:spChg chg="add mod ord">
          <ac:chgData name="Petr Smutný" userId="37ffb8d4-0ab7-4539-80fa-95cb741689c5" providerId="ADAL" clId="{22DBAC50-4DD3-45C2-9BC8-3BBE97C552C2}" dt="2023-02-09T14:05:56.623" v="147" actId="404"/>
          <ac:spMkLst>
            <pc:docMk/>
            <pc:sldMk cId="2957073918" sldId="286"/>
            <ac:spMk id="6" creationId="{A3A27213-E42A-0D99-DE12-FC00AFFCA64C}"/>
          </ac:spMkLst>
        </pc:spChg>
        <pc:spChg chg="add mod ord">
          <ac:chgData name="Petr Smutný" userId="37ffb8d4-0ab7-4539-80fa-95cb741689c5" providerId="ADAL" clId="{22DBAC50-4DD3-45C2-9BC8-3BBE97C552C2}" dt="2023-02-09T14:07:24.192" v="154" actId="790"/>
          <ac:spMkLst>
            <pc:docMk/>
            <pc:sldMk cId="2957073918" sldId="286"/>
            <ac:spMk id="7" creationId="{6139E29D-4923-14FA-D1A0-E62058567630}"/>
          </ac:spMkLst>
        </pc:spChg>
        <pc:picChg chg="add mod">
          <ac:chgData name="Petr Smutný" userId="37ffb8d4-0ab7-4539-80fa-95cb741689c5" providerId="ADAL" clId="{22DBAC50-4DD3-45C2-9BC8-3BBE97C552C2}" dt="2023-02-09T14:03:10.492" v="45" actId="14100"/>
          <ac:picMkLst>
            <pc:docMk/>
            <pc:sldMk cId="2957073918" sldId="286"/>
            <ac:picMk id="8" creationId="{B2990B15-936A-2BED-8538-C17B29C5F32B}"/>
          </ac:picMkLst>
        </pc:picChg>
      </pc:sldChg>
      <pc:sldChg chg="modSp new mod">
        <pc:chgData name="Petr Smutný" userId="37ffb8d4-0ab7-4539-80fa-95cb741689c5" providerId="ADAL" clId="{22DBAC50-4DD3-45C2-9BC8-3BBE97C552C2}" dt="2023-02-09T15:56:27.722" v="1858" actId="20577"/>
        <pc:sldMkLst>
          <pc:docMk/>
          <pc:sldMk cId="3896995456" sldId="287"/>
        </pc:sldMkLst>
        <pc:spChg chg="mod">
          <ac:chgData name="Petr Smutný" userId="37ffb8d4-0ab7-4539-80fa-95cb741689c5" providerId="ADAL" clId="{22DBAC50-4DD3-45C2-9BC8-3BBE97C552C2}" dt="2023-02-09T15:38:46.291" v="1539"/>
          <ac:spMkLst>
            <pc:docMk/>
            <pc:sldMk cId="3896995456" sldId="287"/>
            <ac:spMk id="2" creationId="{7064ACDD-A184-8E14-FCFD-78A05B04AF15}"/>
          </ac:spMkLst>
        </pc:spChg>
        <pc:spChg chg="mod">
          <ac:chgData name="Petr Smutný" userId="37ffb8d4-0ab7-4539-80fa-95cb741689c5" providerId="ADAL" clId="{22DBAC50-4DD3-45C2-9BC8-3BBE97C552C2}" dt="2023-02-09T14:12:22" v="179" actId="20577"/>
          <ac:spMkLst>
            <pc:docMk/>
            <pc:sldMk cId="3896995456" sldId="287"/>
            <ac:spMk id="4" creationId="{62911200-D5C2-D378-2AAD-58C2918D0D4F}"/>
          </ac:spMkLst>
        </pc:spChg>
        <pc:spChg chg="mod">
          <ac:chgData name="Petr Smutný" userId="37ffb8d4-0ab7-4539-80fa-95cb741689c5" providerId="ADAL" clId="{22DBAC50-4DD3-45C2-9BC8-3BBE97C552C2}" dt="2023-02-09T15:56:27.722" v="1858" actId="20577"/>
          <ac:spMkLst>
            <pc:docMk/>
            <pc:sldMk cId="3896995456" sldId="287"/>
            <ac:spMk id="5" creationId="{11528167-E0ED-0A2D-95CC-549AE91D6671}"/>
          </ac:spMkLst>
        </pc:spChg>
        <pc:spChg chg="mod">
          <ac:chgData name="Petr Smutný" userId="37ffb8d4-0ab7-4539-80fa-95cb741689c5" providerId="ADAL" clId="{22DBAC50-4DD3-45C2-9BC8-3BBE97C552C2}" dt="2023-02-09T15:55:24.285" v="1828" actId="313"/>
          <ac:spMkLst>
            <pc:docMk/>
            <pc:sldMk cId="3896995456" sldId="287"/>
            <ac:spMk id="6" creationId="{A0CC01E7-5DB2-9A62-9600-4D1A98F1D996}"/>
          </ac:spMkLst>
        </pc:spChg>
      </pc:sldChg>
      <pc:sldChg chg="addSp modSp add mod modAnim">
        <pc:chgData name="Petr Smutný" userId="37ffb8d4-0ab7-4539-80fa-95cb741689c5" providerId="ADAL" clId="{22DBAC50-4DD3-45C2-9BC8-3BBE97C552C2}" dt="2023-02-09T15:38:53.225" v="1540"/>
        <pc:sldMkLst>
          <pc:docMk/>
          <pc:sldMk cId="3705436764" sldId="288"/>
        </pc:sldMkLst>
        <pc:spChg chg="mod">
          <ac:chgData name="Petr Smutný" userId="37ffb8d4-0ab7-4539-80fa-95cb741689c5" providerId="ADAL" clId="{22DBAC50-4DD3-45C2-9BC8-3BBE97C552C2}" dt="2023-02-09T15:38:53.225" v="1540"/>
          <ac:spMkLst>
            <pc:docMk/>
            <pc:sldMk cId="3705436764" sldId="288"/>
            <ac:spMk id="2" creationId="{7064ACDD-A184-8E14-FCFD-78A05B04AF15}"/>
          </ac:spMkLst>
        </pc:spChg>
        <pc:spChg chg="mod">
          <ac:chgData name="Petr Smutný" userId="37ffb8d4-0ab7-4539-80fa-95cb741689c5" providerId="ADAL" clId="{22DBAC50-4DD3-45C2-9BC8-3BBE97C552C2}" dt="2023-02-09T14:47:36.463" v="578" actId="20577"/>
          <ac:spMkLst>
            <pc:docMk/>
            <pc:sldMk cId="3705436764" sldId="288"/>
            <ac:spMk id="4" creationId="{62911200-D5C2-D378-2AAD-58C2918D0D4F}"/>
          </ac:spMkLst>
        </pc:spChg>
        <pc:spChg chg="mod">
          <ac:chgData name="Petr Smutný" userId="37ffb8d4-0ab7-4539-80fa-95cb741689c5" providerId="ADAL" clId="{22DBAC50-4DD3-45C2-9BC8-3BBE97C552C2}" dt="2023-02-09T14:31:38.255" v="208" actId="948"/>
          <ac:spMkLst>
            <pc:docMk/>
            <pc:sldMk cId="3705436764" sldId="288"/>
            <ac:spMk id="5" creationId="{11528167-E0ED-0A2D-95CC-549AE91D6671}"/>
          </ac:spMkLst>
        </pc:spChg>
        <pc:spChg chg="mod">
          <ac:chgData name="Petr Smutný" userId="37ffb8d4-0ab7-4539-80fa-95cb741689c5" providerId="ADAL" clId="{22DBAC50-4DD3-45C2-9BC8-3BBE97C552C2}" dt="2023-02-09T14:48:15.309" v="580" actId="313"/>
          <ac:spMkLst>
            <pc:docMk/>
            <pc:sldMk cId="3705436764" sldId="288"/>
            <ac:spMk id="6" creationId="{A0CC01E7-5DB2-9A62-9600-4D1A98F1D996}"/>
          </ac:spMkLst>
        </pc:spChg>
        <pc:picChg chg="add mod">
          <ac:chgData name="Petr Smutný" userId="37ffb8d4-0ab7-4539-80fa-95cb741689c5" providerId="ADAL" clId="{22DBAC50-4DD3-45C2-9BC8-3BBE97C552C2}" dt="2023-02-09T14:43:03.451" v="387" actId="14100"/>
          <ac:picMkLst>
            <pc:docMk/>
            <pc:sldMk cId="3705436764" sldId="288"/>
            <ac:picMk id="7" creationId="{7FE46D03-8C5E-97E9-F073-7F48C4803087}"/>
          </ac:picMkLst>
        </pc:picChg>
        <pc:picChg chg="add mod">
          <ac:chgData name="Petr Smutný" userId="37ffb8d4-0ab7-4539-80fa-95cb741689c5" providerId="ADAL" clId="{22DBAC50-4DD3-45C2-9BC8-3BBE97C552C2}" dt="2023-02-09T14:42:56.722" v="385" actId="1076"/>
          <ac:picMkLst>
            <pc:docMk/>
            <pc:sldMk cId="3705436764" sldId="288"/>
            <ac:picMk id="8" creationId="{30F84E04-8358-3D18-1E4F-3CE8C07AE7FF}"/>
          </ac:picMkLst>
        </pc:picChg>
      </pc:sldChg>
      <pc:sldChg chg="addSp modSp new mod">
        <pc:chgData name="Petr Smutný" userId="37ffb8d4-0ab7-4539-80fa-95cb741689c5" providerId="ADAL" clId="{22DBAC50-4DD3-45C2-9BC8-3BBE97C552C2}" dt="2023-02-09T14:47:31.845" v="577" actId="20577"/>
        <pc:sldMkLst>
          <pc:docMk/>
          <pc:sldMk cId="1806964511" sldId="289"/>
        </pc:sldMkLst>
        <pc:spChg chg="mod">
          <ac:chgData name="Petr Smutný" userId="37ffb8d4-0ab7-4539-80fa-95cb741689c5" providerId="ADAL" clId="{22DBAC50-4DD3-45C2-9BC8-3BBE97C552C2}" dt="2023-02-09T14:45:21.463" v="486" actId="404"/>
          <ac:spMkLst>
            <pc:docMk/>
            <pc:sldMk cId="1806964511" sldId="289"/>
            <ac:spMk id="2" creationId="{7C66A055-51B3-D0F4-AC68-757691ABCDD2}"/>
          </ac:spMkLst>
        </pc:spChg>
        <pc:spChg chg="mod">
          <ac:chgData name="Petr Smutný" userId="37ffb8d4-0ab7-4539-80fa-95cb741689c5" providerId="ADAL" clId="{22DBAC50-4DD3-45C2-9BC8-3BBE97C552C2}" dt="2023-02-09T14:47:31.845" v="577" actId="20577"/>
          <ac:spMkLst>
            <pc:docMk/>
            <pc:sldMk cId="1806964511" sldId="289"/>
            <ac:spMk id="4" creationId="{52513E37-D9BC-E88A-F8F2-A7F78C42FE32}"/>
          </ac:spMkLst>
        </pc:spChg>
        <pc:spChg chg="mod">
          <ac:chgData name="Petr Smutný" userId="37ffb8d4-0ab7-4539-80fa-95cb741689c5" providerId="ADAL" clId="{22DBAC50-4DD3-45C2-9BC8-3BBE97C552C2}" dt="2023-02-09T14:45:39.484" v="491" actId="404"/>
          <ac:spMkLst>
            <pc:docMk/>
            <pc:sldMk cId="1806964511" sldId="289"/>
            <ac:spMk id="5" creationId="{196BDB0A-2B45-2C90-4A73-D311EAAB7531}"/>
          </ac:spMkLst>
        </pc:spChg>
        <pc:spChg chg="mod">
          <ac:chgData name="Petr Smutný" userId="37ffb8d4-0ab7-4539-80fa-95cb741689c5" providerId="ADAL" clId="{22DBAC50-4DD3-45C2-9BC8-3BBE97C552C2}" dt="2023-02-09T14:47:09.664" v="575" actId="20577"/>
          <ac:spMkLst>
            <pc:docMk/>
            <pc:sldMk cId="1806964511" sldId="289"/>
            <ac:spMk id="6" creationId="{CF8E0C45-ECED-3ECE-B162-D30395131664}"/>
          </ac:spMkLst>
        </pc:spChg>
        <pc:picChg chg="add mod">
          <ac:chgData name="Petr Smutný" userId="37ffb8d4-0ab7-4539-80fa-95cb741689c5" providerId="ADAL" clId="{22DBAC50-4DD3-45C2-9BC8-3BBE97C552C2}" dt="2023-02-09T14:45:46.667" v="493" actId="14100"/>
          <ac:picMkLst>
            <pc:docMk/>
            <pc:sldMk cId="1806964511" sldId="289"/>
            <ac:picMk id="7" creationId="{8D364229-1BA7-6018-0BEA-852972371949}"/>
          </ac:picMkLst>
        </pc:picChg>
      </pc:sldChg>
      <pc:sldChg chg="addSp modSp add mod ord">
        <pc:chgData name="Petr Smutný" userId="37ffb8d4-0ab7-4539-80fa-95cb741689c5" providerId="ADAL" clId="{22DBAC50-4DD3-45C2-9BC8-3BBE97C552C2}" dt="2023-02-09T15:39:00.576" v="1541"/>
        <pc:sldMkLst>
          <pc:docMk/>
          <pc:sldMk cId="3631019861" sldId="290"/>
        </pc:sldMkLst>
        <pc:spChg chg="mod">
          <ac:chgData name="Petr Smutný" userId="37ffb8d4-0ab7-4539-80fa-95cb741689c5" providerId="ADAL" clId="{22DBAC50-4DD3-45C2-9BC8-3BBE97C552C2}" dt="2023-02-09T15:39:00.576" v="1541"/>
          <ac:spMkLst>
            <pc:docMk/>
            <pc:sldMk cId="3631019861" sldId="290"/>
            <ac:spMk id="2" creationId="{7064ACDD-A184-8E14-FCFD-78A05B04AF15}"/>
          </ac:spMkLst>
        </pc:spChg>
        <pc:spChg chg="mod">
          <ac:chgData name="Petr Smutný" userId="37ffb8d4-0ab7-4539-80fa-95cb741689c5" providerId="ADAL" clId="{22DBAC50-4DD3-45C2-9BC8-3BBE97C552C2}" dt="2023-02-09T14:49:00.546" v="586" actId="404"/>
          <ac:spMkLst>
            <pc:docMk/>
            <pc:sldMk cId="3631019861" sldId="290"/>
            <ac:spMk id="4" creationId="{62911200-D5C2-D378-2AAD-58C2918D0D4F}"/>
          </ac:spMkLst>
        </pc:spChg>
        <pc:spChg chg="mod">
          <ac:chgData name="Petr Smutný" userId="37ffb8d4-0ab7-4539-80fa-95cb741689c5" providerId="ADAL" clId="{22DBAC50-4DD3-45C2-9BC8-3BBE97C552C2}" dt="2023-02-09T15:07:09.395" v="909" actId="404"/>
          <ac:spMkLst>
            <pc:docMk/>
            <pc:sldMk cId="3631019861" sldId="290"/>
            <ac:spMk id="5" creationId="{11528167-E0ED-0A2D-95CC-549AE91D6671}"/>
          </ac:spMkLst>
        </pc:spChg>
        <pc:spChg chg="mod">
          <ac:chgData name="Petr Smutný" userId="37ffb8d4-0ab7-4539-80fa-95cb741689c5" providerId="ADAL" clId="{22DBAC50-4DD3-45C2-9BC8-3BBE97C552C2}" dt="2023-02-09T15:06:58.709" v="907" actId="404"/>
          <ac:spMkLst>
            <pc:docMk/>
            <pc:sldMk cId="3631019861" sldId="290"/>
            <ac:spMk id="6" creationId="{A0CC01E7-5DB2-9A62-9600-4D1A98F1D996}"/>
          </ac:spMkLst>
        </pc:spChg>
        <pc:picChg chg="add mod">
          <ac:chgData name="Petr Smutný" userId="37ffb8d4-0ab7-4539-80fa-95cb741689c5" providerId="ADAL" clId="{22DBAC50-4DD3-45C2-9BC8-3BBE97C552C2}" dt="2023-02-09T15:03:25.624" v="629" actId="1076"/>
          <ac:picMkLst>
            <pc:docMk/>
            <pc:sldMk cId="3631019861" sldId="290"/>
            <ac:picMk id="1026" creationId="{2E3D53FB-46E5-1738-005D-3F3012D1B4CD}"/>
          </ac:picMkLst>
        </pc:picChg>
      </pc:sldChg>
      <pc:sldChg chg="addSp delSp modSp add mod ord">
        <pc:chgData name="Petr Smutný" userId="37ffb8d4-0ab7-4539-80fa-95cb741689c5" providerId="ADAL" clId="{22DBAC50-4DD3-45C2-9BC8-3BBE97C552C2}" dt="2023-02-09T15:39:09.073" v="1542"/>
        <pc:sldMkLst>
          <pc:docMk/>
          <pc:sldMk cId="1961518117" sldId="291"/>
        </pc:sldMkLst>
        <pc:spChg chg="mod">
          <ac:chgData name="Petr Smutný" userId="37ffb8d4-0ab7-4539-80fa-95cb741689c5" providerId="ADAL" clId="{22DBAC50-4DD3-45C2-9BC8-3BBE97C552C2}" dt="2023-02-09T15:39:09.073" v="1542"/>
          <ac:spMkLst>
            <pc:docMk/>
            <pc:sldMk cId="1961518117" sldId="291"/>
            <ac:spMk id="2" creationId="{7064ACDD-A184-8E14-FCFD-78A05B04AF15}"/>
          </ac:spMkLst>
        </pc:spChg>
        <pc:spChg chg="mod">
          <ac:chgData name="Petr Smutný" userId="37ffb8d4-0ab7-4539-80fa-95cb741689c5" providerId="ADAL" clId="{22DBAC50-4DD3-45C2-9BC8-3BBE97C552C2}" dt="2023-02-09T15:26:11.150" v="1446" actId="20577"/>
          <ac:spMkLst>
            <pc:docMk/>
            <pc:sldMk cId="1961518117" sldId="291"/>
            <ac:spMk id="4" creationId="{62911200-D5C2-D378-2AAD-58C2918D0D4F}"/>
          </ac:spMkLst>
        </pc:spChg>
        <pc:spChg chg="mod">
          <ac:chgData name="Petr Smutný" userId="37ffb8d4-0ab7-4539-80fa-95cb741689c5" providerId="ADAL" clId="{22DBAC50-4DD3-45C2-9BC8-3BBE97C552C2}" dt="2023-02-09T15:18:00.364" v="1165" actId="20577"/>
          <ac:spMkLst>
            <pc:docMk/>
            <pc:sldMk cId="1961518117" sldId="291"/>
            <ac:spMk id="5" creationId="{11528167-E0ED-0A2D-95CC-549AE91D6671}"/>
          </ac:spMkLst>
        </pc:spChg>
        <pc:spChg chg="del">
          <ac:chgData name="Petr Smutný" userId="37ffb8d4-0ab7-4539-80fa-95cb741689c5" providerId="ADAL" clId="{22DBAC50-4DD3-45C2-9BC8-3BBE97C552C2}" dt="2023-02-09T15:19:24.587" v="1166"/>
          <ac:spMkLst>
            <pc:docMk/>
            <pc:sldMk cId="1961518117" sldId="291"/>
            <ac:spMk id="6" creationId="{A0CC01E7-5DB2-9A62-9600-4D1A98F1D996}"/>
          </ac:spMkLst>
        </pc:spChg>
        <pc:picChg chg="add mod">
          <ac:chgData name="Petr Smutný" userId="37ffb8d4-0ab7-4539-80fa-95cb741689c5" providerId="ADAL" clId="{22DBAC50-4DD3-45C2-9BC8-3BBE97C552C2}" dt="2023-02-09T15:26:39.872" v="1450" actId="14100"/>
          <ac:picMkLst>
            <pc:docMk/>
            <pc:sldMk cId="1961518117" sldId="291"/>
            <ac:picMk id="7" creationId="{1870566A-ED86-046F-72BF-2EBD31E14C25}"/>
          </ac:picMkLst>
        </pc:picChg>
        <pc:picChg chg="add mod">
          <ac:chgData name="Petr Smutný" userId="37ffb8d4-0ab7-4539-80fa-95cb741689c5" providerId="ADAL" clId="{22DBAC50-4DD3-45C2-9BC8-3BBE97C552C2}" dt="2023-02-09T15:26:44.486" v="1451" actId="1076"/>
          <ac:picMkLst>
            <pc:docMk/>
            <pc:sldMk cId="1961518117" sldId="291"/>
            <ac:picMk id="8" creationId="{03CD6E82-DC56-6B0F-A6F9-5AE8E83C0F02}"/>
          </ac:picMkLst>
        </pc:picChg>
      </pc:sldChg>
      <pc:sldChg chg="addSp delSp modSp add mod chgLayout">
        <pc:chgData name="Petr Smutný" userId="37ffb8d4-0ab7-4539-80fa-95cb741689c5" providerId="ADAL" clId="{22DBAC50-4DD3-45C2-9BC8-3BBE97C552C2}" dt="2023-02-09T15:39:13.614" v="1543"/>
        <pc:sldMkLst>
          <pc:docMk/>
          <pc:sldMk cId="1812927101" sldId="292"/>
        </pc:sldMkLst>
        <pc:spChg chg="mod ord">
          <ac:chgData name="Petr Smutný" userId="37ffb8d4-0ab7-4539-80fa-95cb741689c5" providerId="ADAL" clId="{22DBAC50-4DD3-45C2-9BC8-3BBE97C552C2}" dt="2023-02-09T15:39:13.614" v="1543"/>
          <ac:spMkLst>
            <pc:docMk/>
            <pc:sldMk cId="1812927101" sldId="292"/>
            <ac:spMk id="2" creationId="{7064ACDD-A184-8E14-FCFD-78A05B04AF15}"/>
          </ac:spMkLst>
        </pc:spChg>
        <pc:spChg chg="mod ord">
          <ac:chgData name="Petr Smutný" userId="37ffb8d4-0ab7-4539-80fa-95cb741689c5" providerId="ADAL" clId="{22DBAC50-4DD3-45C2-9BC8-3BBE97C552C2}" dt="2023-02-09T15:21:22.322" v="1186" actId="700"/>
          <ac:spMkLst>
            <pc:docMk/>
            <pc:sldMk cId="1812927101" sldId="292"/>
            <ac:spMk id="3" creationId="{AEB26FDD-EC91-19C6-A8A2-A5DC4C7325A0}"/>
          </ac:spMkLst>
        </pc:spChg>
        <pc:spChg chg="mod ord">
          <ac:chgData name="Petr Smutný" userId="37ffb8d4-0ab7-4539-80fa-95cb741689c5" providerId="ADAL" clId="{22DBAC50-4DD3-45C2-9BC8-3BBE97C552C2}" dt="2023-02-09T15:21:22.322" v="1186" actId="700"/>
          <ac:spMkLst>
            <pc:docMk/>
            <pc:sldMk cId="1812927101" sldId="292"/>
            <ac:spMk id="4" creationId="{62911200-D5C2-D378-2AAD-58C2918D0D4F}"/>
          </ac:spMkLst>
        </pc:spChg>
        <pc:spChg chg="del mod ord">
          <ac:chgData name="Petr Smutný" userId="37ffb8d4-0ab7-4539-80fa-95cb741689c5" providerId="ADAL" clId="{22DBAC50-4DD3-45C2-9BC8-3BBE97C552C2}" dt="2023-02-09T15:21:33.220" v="1188"/>
          <ac:spMkLst>
            <pc:docMk/>
            <pc:sldMk cId="1812927101" sldId="292"/>
            <ac:spMk id="5" creationId="{11528167-E0ED-0A2D-95CC-549AE91D6671}"/>
          </ac:spMkLst>
        </pc:spChg>
        <pc:spChg chg="add del mod">
          <ac:chgData name="Petr Smutný" userId="37ffb8d4-0ab7-4539-80fa-95cb741689c5" providerId="ADAL" clId="{22DBAC50-4DD3-45C2-9BC8-3BBE97C552C2}" dt="2023-02-09T15:21:22.322" v="1186" actId="700"/>
          <ac:spMkLst>
            <pc:docMk/>
            <pc:sldMk cId="1812927101" sldId="292"/>
            <ac:spMk id="8" creationId="{EA2FB21F-3D0B-BBDD-E717-A8BE43E56D69}"/>
          </ac:spMkLst>
        </pc:spChg>
        <pc:spChg chg="add mod ord">
          <ac:chgData name="Petr Smutný" userId="37ffb8d4-0ab7-4539-80fa-95cb741689c5" providerId="ADAL" clId="{22DBAC50-4DD3-45C2-9BC8-3BBE97C552C2}" dt="2023-02-09T15:30:51.464" v="1535" actId="14100"/>
          <ac:spMkLst>
            <pc:docMk/>
            <pc:sldMk cId="1812927101" sldId="292"/>
            <ac:spMk id="9" creationId="{A9CEAAA9-3121-6935-CAD3-577F477F1000}"/>
          </ac:spMkLst>
        </pc:spChg>
        <pc:picChg chg="del">
          <ac:chgData name="Petr Smutný" userId="37ffb8d4-0ab7-4539-80fa-95cb741689c5" providerId="ADAL" clId="{22DBAC50-4DD3-45C2-9BC8-3BBE97C552C2}" dt="2023-02-09T15:21:09.299" v="1185" actId="478"/>
          <ac:picMkLst>
            <pc:docMk/>
            <pc:sldMk cId="1812927101" sldId="292"/>
            <ac:picMk id="7" creationId="{1870566A-ED86-046F-72BF-2EBD31E14C25}"/>
          </ac:picMkLst>
        </pc:picChg>
        <pc:picChg chg="add mod">
          <ac:chgData name="Petr Smutný" userId="37ffb8d4-0ab7-4539-80fa-95cb741689c5" providerId="ADAL" clId="{22DBAC50-4DD3-45C2-9BC8-3BBE97C552C2}" dt="2023-02-09T15:21:43.891" v="1190" actId="14100"/>
          <ac:picMkLst>
            <pc:docMk/>
            <pc:sldMk cId="1812927101" sldId="292"/>
            <ac:picMk id="10" creationId="{62749C09-A950-D7EC-15FA-0A2D5E46EB0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37F273DF-6817-DC4D-8285-9665115B9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DB11DDC-AC33-924A-8A33-A64793AA7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6351BEDD-87CB-6544-B996-307A98B6A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54346A6-BF32-A742-A8DE-06EF2E8AE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E2383A3-6605-9849-9968-A21E7C39F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88E37DA-02E4-BB48-8AD7-BC06059FC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DCCC0367-FBBD-DA4A-9C2A-1CFEDCF0B8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6D5EE9C4-2C1F-804A-86FF-3B15929B3E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04172D81-C53D-2C40-B8B5-EEBCB19ED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B0AD4C-18C5-6A4A-A360-5182EB548B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DFD1AC9B-6FB5-2340-B4DB-0F32E361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064709D-8909-7A43-BD41-96E498C3F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1587C04-9F21-8E42-A24D-BFBADC905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s.edu/research/pdf/12-059.pdf" TargetMode="External"/><Relationship Id="rId2" Type="http://schemas.openxmlformats.org/officeDocument/2006/relationships/hyperlink" Target="http://www.nber.org/papers/w9633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HRM </a:t>
            </a:r>
            <a:r>
              <a:rPr lang="en-GB" dirty="0"/>
              <a:t>in perspective</a:t>
            </a:r>
            <a:br>
              <a:rPr lang="cs-CZ" dirty="0"/>
            </a:br>
            <a:r>
              <a:rPr lang="cs-CZ" sz="3200" dirty="0" err="1"/>
              <a:t>seminar</a:t>
            </a:r>
            <a:endParaRPr lang="en-GB" dirty="0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Smutný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1B2EDE-F281-FC79-C971-3F866609A6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E28192-5CAD-3E75-38C1-3ADD1A5478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94ED4416-7C33-EA05-2881-726640E0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7200" dirty="0"/>
              <a:t>Q </a:t>
            </a:r>
            <a:r>
              <a:rPr lang="en-GB" sz="7200" dirty="0"/>
              <a:t>&amp;</a:t>
            </a:r>
            <a:r>
              <a:rPr lang="cs-CZ" sz="7200" dirty="0"/>
              <a:t> A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10079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6A501B-D978-49DE-05BE-A8B547426B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en-GB" altLang="cs-CZ" noProof="0" smtClean="0"/>
              <a:pPr>
                <a:spcAft>
                  <a:spcPts val="600"/>
                </a:spcAft>
              </a:pPr>
              <a:t>11</a:t>
            </a:fld>
            <a:endParaRPr lang="en-GB" altLang="cs-CZ" noProof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53B15EB-FA57-1CD8-1F34-499900CC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/>
              <a:t>THANK YOU</a:t>
            </a:r>
            <a:endParaRPr lang="en-GB" dirty="0"/>
          </a:p>
        </p:txBody>
      </p:sp>
      <p:sp>
        <p:nvSpPr>
          <p:cNvPr id="23" name="Subtitle 3">
            <a:extLst>
              <a:ext uri="{FF2B5EF4-FFF2-40B4-BE49-F238E27FC236}">
                <a16:creationId xmlns:a16="http://schemas.microsoft.com/office/drawing/2014/main" id="{59211F52-1793-FC8A-E62D-05C4023E5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endParaRPr lang="en-US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E87853E5-6637-4C51-BC2A-DA2AAEEAE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269629"/>
            <a:ext cx="6096000" cy="431874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5" name="Footer Placeholder 5">
            <a:extLst>
              <a:ext uri="{FF2B5EF4-FFF2-40B4-BE49-F238E27FC236}">
                <a16:creationId xmlns:a16="http://schemas.microsoft.com/office/drawing/2014/main" id="{1A247684-0AA7-CDA6-587B-A511F08E85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1634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524D0E-71C8-3434-66D7-C4AE8A48EA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D20BC7-058F-60FF-3F24-6DC49923C8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6373DF56-890E-3565-4EBB-DF26C955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today</a:t>
            </a:r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B205015-A618-1471-1FD6-ABCF5780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HRM and why is it important?</a:t>
            </a:r>
          </a:p>
          <a:p>
            <a:r>
              <a:rPr lang="en-GB" dirty="0"/>
              <a:t>Perspective 1: STRATEGIC</a:t>
            </a:r>
          </a:p>
          <a:p>
            <a:r>
              <a:rPr lang="en-GB" dirty="0"/>
              <a:t>Perspective 2: ORGANIZATIONAL</a:t>
            </a:r>
          </a:p>
          <a:p>
            <a:r>
              <a:rPr lang="en-GB" dirty="0"/>
              <a:t>Perspective 2: CULTURAL and BEHAVIORAL</a:t>
            </a:r>
          </a:p>
          <a:p>
            <a:r>
              <a:rPr lang="en-GB" dirty="0"/>
              <a:t>HRM for </a:t>
            </a:r>
            <a:r>
              <a:rPr lang="en-GB" dirty="0" err="1"/>
              <a:t>beter</a:t>
            </a:r>
            <a:r>
              <a:rPr lang="en-GB" dirty="0"/>
              <a:t> PERFORMANCE</a:t>
            </a:r>
          </a:p>
          <a:p>
            <a:r>
              <a:rPr lang="en-GB" dirty="0"/>
              <a:t>Q &amp; A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78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A7E523-8A34-8F10-7C4C-96BD5EE1F3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44C0C7-5C08-4F89-C542-EF3E6F5DC9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183150-9996-0DDD-E9E7-71E9753B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HRM and why is it important?</a:t>
            </a:r>
            <a:br>
              <a:rPr lang="en-GB" dirty="0"/>
            </a:b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A27213-E42A-0D99-DE12-FC00AFFCA64C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sz="2000" dirty="0"/>
              <a:t>… everything associated with employment </a:t>
            </a:r>
            <a:r>
              <a:rPr lang="en-GB" sz="2000" dirty="0" err="1"/>
              <a:t>relat</a:t>
            </a:r>
            <a:r>
              <a:rPr lang="cs-CZ" sz="2000" dirty="0"/>
              <a:t>i</a:t>
            </a:r>
            <a:r>
              <a:rPr lang="en-GB" sz="2000" dirty="0" err="1"/>
              <a:t>ons</a:t>
            </a:r>
            <a:r>
              <a:rPr lang="en-GB" sz="2000" dirty="0"/>
              <a:t> in an organization.</a:t>
            </a:r>
          </a:p>
          <a:p>
            <a:endParaRPr lang="en-GB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139E29D-4923-14FA-D1A0-E62058567630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b="1" dirty="0"/>
              <a:t>Why have people/employees become (arguably) the most important asset of a company?</a:t>
            </a:r>
          </a:p>
          <a:p>
            <a:pPr marL="72000" indent="0">
              <a:buNone/>
            </a:pPr>
            <a:endParaRPr lang="en-GB" dirty="0"/>
          </a:p>
          <a:p>
            <a:pPr marL="72000" indent="0">
              <a:buNone/>
            </a:pPr>
            <a:endParaRPr lang="en-GB" dirty="0"/>
          </a:p>
        </p:txBody>
      </p:sp>
      <p:pic>
        <p:nvPicPr>
          <p:cNvPr id="8" name="Zástupný obsah 6">
            <a:extLst>
              <a:ext uri="{FF2B5EF4-FFF2-40B4-BE49-F238E27FC236}">
                <a16:creationId xmlns:a16="http://schemas.microsoft.com/office/drawing/2014/main" id="{B2990B15-936A-2BED-8538-C17B29C5F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866" y="3168776"/>
            <a:ext cx="3609242" cy="265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7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4ACDD-A184-8E14-FCFD-78A05B04A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B26FDD-EC91-19C6-A8A2-A5DC4C732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11200-D5C2-D378-2AAD-58C2918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Perspective</a:t>
            </a:r>
            <a:r>
              <a:rPr lang="cs-CZ" dirty="0"/>
              <a:t> 1: STRATEGIC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528167-E0ED-0A2D-95CC-549AE91D667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dirty="0"/>
              <a:t>There are two competing </a:t>
            </a:r>
            <a:r>
              <a:rPr lang="cs-CZ" dirty="0" err="1"/>
              <a:t>perspecitves</a:t>
            </a:r>
            <a:r>
              <a:rPr lang="en-GB" dirty="0"/>
              <a:t> of SHRM</a:t>
            </a:r>
          </a:p>
          <a:p>
            <a:pPr>
              <a:buFontTx/>
              <a:buChar char="-"/>
            </a:pPr>
            <a:r>
              <a:rPr lang="en-GB" dirty="0"/>
              <a:t>best practice (</a:t>
            </a:r>
            <a:r>
              <a:rPr lang="en-GB" dirty="0" err="1"/>
              <a:t>univeralistic</a:t>
            </a:r>
            <a:r>
              <a:rPr lang="en-GB" dirty="0"/>
              <a:t>) approach</a:t>
            </a:r>
          </a:p>
          <a:p>
            <a:pPr>
              <a:buFontTx/>
              <a:buChar char="-"/>
            </a:pPr>
            <a:r>
              <a:rPr lang="en-GB" dirty="0"/>
              <a:t>best fit (contingency) approach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CC01E7-5DB2-9A62-9600-4D1A98F1D99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b="1" dirty="0"/>
              <a:t>Some people argue that „best fit“ model is better than „best practice“ model.</a:t>
            </a:r>
          </a:p>
          <a:p>
            <a:r>
              <a:rPr lang="en-GB" b="1" dirty="0"/>
              <a:t>What dose the concept of „best fit“ mean?</a:t>
            </a:r>
          </a:p>
          <a:p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there any potential problems with the concept of 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„</a:t>
            </a: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best fit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 If so, what are they?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995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4ACDD-A184-8E14-FCFD-78A05B04A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B26FDD-EC91-19C6-A8A2-A5DC4C732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11200-D5C2-D378-2AAD-58C2918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Perspective</a:t>
            </a:r>
            <a:r>
              <a:rPr lang="cs-CZ" dirty="0"/>
              <a:t> 2: ORGANIZATIONAL (1/2)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528167-E0ED-0A2D-95CC-549AE91D667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altLang="en-US" sz="1800" dirty="0"/>
              <a:t>Span of Control</a:t>
            </a:r>
            <a:endParaRPr lang="cs-CZ" altLang="en-US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en-US" sz="1400" dirty="0"/>
              <a:t>= t</a:t>
            </a:r>
            <a:r>
              <a:rPr lang="en-US" altLang="en-US" sz="1400" dirty="0"/>
              <a:t>he number of employees </a:t>
            </a:r>
            <a:r>
              <a:rPr lang="cs-CZ" altLang="en-US" sz="1400" dirty="0"/>
              <a:t>(</a:t>
            </a:r>
            <a:r>
              <a:rPr lang="en-US" altLang="en-US" sz="1400" dirty="0"/>
              <a:t>who can be effectively and efficiently</a:t>
            </a:r>
            <a:r>
              <a:rPr lang="cs-CZ" altLang="en-US" sz="1400" dirty="0"/>
              <a:t>) </a:t>
            </a:r>
            <a:r>
              <a:rPr lang="cs-CZ" altLang="en-US" sz="1400" dirty="0" err="1"/>
              <a:t>directly</a:t>
            </a:r>
            <a:r>
              <a:rPr lang="cs-CZ" altLang="en-US" sz="1400" dirty="0"/>
              <a:t> </a:t>
            </a:r>
            <a:r>
              <a:rPr lang="en-US" altLang="en-US" sz="1400" dirty="0"/>
              <a:t>supervised by a manager.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CC01E7-5DB2-9A62-9600-4D1A98F1D99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b="1" dirty="0"/>
              <a:t>What is the current trend in org. design: towards tall (narrow span of control) or flat (wide span of control) organizational structures?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FE46D03-8C5E-97E9-F073-7F48C4803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340" y="3243409"/>
            <a:ext cx="2491980" cy="177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0F84E04-8358-3D18-1E4F-3CE8C07AE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365" y="3243410"/>
            <a:ext cx="2150829" cy="181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3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66A055-51B3-D0F4-AC68-757691ABCD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600" noProof="0" dirty="0">
                <a:solidFill>
                  <a:schemeClr val="tx1"/>
                </a:solidFill>
              </a:rPr>
              <a:t>Source:</a:t>
            </a:r>
            <a:r>
              <a:rPr lang="cs-CZ" noProof="0" dirty="0"/>
              <a:t> </a:t>
            </a:r>
            <a:r>
              <a:rPr lang="en-GB" sz="600" b="0" i="0" dirty="0">
                <a:solidFill>
                  <a:srgbClr val="505050"/>
                </a:solidFill>
                <a:effectLst/>
                <a:latin typeface="GT America"/>
              </a:rPr>
              <a:t>Raghuram G. </a:t>
            </a:r>
            <a:r>
              <a:rPr lang="en-GB" sz="600" b="0" i="0" dirty="0" err="1">
                <a:solidFill>
                  <a:srgbClr val="505050"/>
                </a:solidFill>
                <a:effectLst/>
                <a:latin typeface="GT America"/>
              </a:rPr>
              <a:t>Rajan</a:t>
            </a:r>
            <a:r>
              <a:rPr lang="en-GB" sz="600" b="0" i="0" dirty="0">
                <a:solidFill>
                  <a:srgbClr val="505050"/>
                </a:solidFill>
                <a:effectLst/>
                <a:latin typeface="GT America"/>
              </a:rPr>
              <a:t> and Julie Wulf, </a:t>
            </a:r>
            <a:r>
              <a:rPr lang="en-GB" sz="600" b="0" i="0" u="none" strike="noStrike" dirty="0">
                <a:solidFill>
                  <a:srgbClr val="282828"/>
                </a:solidFill>
                <a:effectLst/>
                <a:latin typeface="GT America"/>
                <a:hlinkClick r:id="rId2"/>
              </a:rPr>
              <a:t>“The Flattening Firm” </a:t>
            </a:r>
            <a:r>
              <a:rPr lang="en-GB" sz="600" b="0" i="0" dirty="0">
                <a:solidFill>
                  <a:srgbClr val="505050"/>
                </a:solidFill>
                <a:effectLst/>
                <a:latin typeface="GT America"/>
              </a:rPr>
              <a:t>(The Review of Economics and Statistics, November 2006); Maria Guadalupe, </a:t>
            </a:r>
            <a:r>
              <a:rPr lang="en-GB" sz="600" b="0" i="0" dirty="0" err="1">
                <a:solidFill>
                  <a:srgbClr val="505050"/>
                </a:solidFill>
                <a:effectLst/>
                <a:latin typeface="GT America"/>
              </a:rPr>
              <a:t>Hongyi</a:t>
            </a:r>
            <a:r>
              <a:rPr lang="en-GB" sz="600" b="0" i="0" dirty="0">
                <a:solidFill>
                  <a:srgbClr val="505050"/>
                </a:solidFill>
                <a:effectLst/>
                <a:latin typeface="GT America"/>
              </a:rPr>
              <a:t> Li, and Julie Wulf, </a:t>
            </a:r>
            <a:r>
              <a:rPr lang="en-GB" sz="600" b="0" i="0" u="none" strike="noStrike" dirty="0">
                <a:solidFill>
                  <a:srgbClr val="282828"/>
                </a:solidFill>
                <a:effectLst/>
                <a:latin typeface="GT America"/>
                <a:hlinkClick r:id="rId3"/>
              </a:rPr>
              <a:t>“Who Lives in the C-Suite?” </a:t>
            </a:r>
            <a:r>
              <a:rPr lang="en-GB" sz="600" b="0" i="0" dirty="0">
                <a:solidFill>
                  <a:srgbClr val="505050"/>
                </a:solidFill>
                <a:effectLst/>
                <a:latin typeface="GT America"/>
              </a:rPr>
              <a:t>(Harvard Business School Working Paper, 2011)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B0DFFF-DFC2-BCFF-B778-22EFBC731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513E37-D9BC-E88A-F8F2-A7F78C42F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Perspective</a:t>
            </a:r>
            <a:r>
              <a:rPr lang="cs-CZ" dirty="0"/>
              <a:t> 2: ORGANIZATIONAL (2/2)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6BDB0A-2B45-2C90-4A73-D311EAAB753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400" dirty="0" err="1"/>
              <a:t>The</a:t>
            </a:r>
            <a:r>
              <a:rPr lang="cs-CZ" sz="1400" dirty="0"/>
              <a:t> trend </a:t>
            </a:r>
            <a:r>
              <a:rPr lang="cs-CZ" sz="1400" dirty="0" err="1"/>
              <a:t>is</a:t>
            </a:r>
            <a:r>
              <a:rPr lang="cs-CZ" sz="1400" dirty="0"/>
              <a:t> </a:t>
            </a:r>
            <a:r>
              <a:rPr lang="cs-CZ" sz="1400" dirty="0" err="1"/>
              <a:t>towards</a:t>
            </a:r>
            <a:r>
              <a:rPr lang="cs-CZ" sz="1400" dirty="0"/>
              <a:t> </a:t>
            </a:r>
            <a:r>
              <a:rPr lang="cs-CZ" sz="1400" dirty="0" err="1"/>
              <a:t>flatter</a:t>
            </a:r>
            <a:r>
              <a:rPr lang="cs-CZ" sz="1400" dirty="0"/>
              <a:t> </a:t>
            </a:r>
            <a:r>
              <a:rPr lang="cs-CZ" sz="1400" dirty="0" err="1"/>
              <a:t>organizations</a:t>
            </a:r>
            <a:r>
              <a:rPr lang="cs-CZ" sz="1400" dirty="0"/>
              <a:t> (</a:t>
            </a:r>
            <a:r>
              <a:rPr lang="cs-CZ" sz="1400" dirty="0" err="1"/>
              <a:t>wider</a:t>
            </a:r>
            <a:r>
              <a:rPr lang="cs-CZ" sz="1400" dirty="0"/>
              <a:t> </a:t>
            </a:r>
            <a:r>
              <a:rPr lang="cs-CZ" sz="1400" dirty="0" err="1"/>
              <a:t>span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control</a:t>
            </a:r>
            <a:r>
              <a:rPr lang="cs-CZ" sz="1400" dirty="0"/>
              <a:t>).</a:t>
            </a:r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8E0C45-ECED-3ECE-B162-D3039513166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b="1" dirty="0"/>
              <a:t>How does this </a:t>
            </a:r>
            <a:r>
              <a:rPr lang="cs-CZ" b="1" dirty="0"/>
              <a:t>influence</a:t>
            </a:r>
            <a:r>
              <a:rPr lang="en-GB" b="1" dirty="0"/>
              <a:t> human resource management in companies?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D364229-1BA7-6018-0BEA-852972371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0633" y="2247518"/>
            <a:ext cx="2998353" cy="365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6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4ACDD-A184-8E14-FCFD-78A05B04A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B26FDD-EC91-19C6-A8A2-A5DC4C732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11200-D5C2-D378-2AAD-58C2918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Perspective</a:t>
            </a:r>
            <a:r>
              <a:rPr lang="cs-CZ" sz="3600" dirty="0"/>
              <a:t> 3: </a:t>
            </a:r>
            <a:r>
              <a:rPr lang="en-GB" sz="3600" dirty="0"/>
              <a:t>CULTURAL and BEHAVIORAL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528167-E0ED-0A2D-95CC-549AE91D667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sz="1800" dirty="0"/>
              <a:t>Organizational culture influences how people, teams and organisations behave.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0CC01E7-5DB2-9A62-9600-4D1A98F1D99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sz="2000" b="1" dirty="0"/>
              <a:t>Some people suggest that the most effective organizations have the </a:t>
            </a:r>
            <a:r>
              <a:rPr lang="en-GB" sz="2000" b="1" dirty="0" err="1"/>
              <a:t>stronges</a:t>
            </a:r>
            <a:r>
              <a:rPr lang="en-GB" sz="2000" b="1" dirty="0"/>
              <a:t> cultures.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b="1" dirty="0"/>
              <a:t>What do we mean by the „strength“ of org. culture?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b="1" dirty="0"/>
              <a:t>What factors affect it?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000" b="1" dirty="0"/>
              <a:t>What possible problems are </a:t>
            </a:r>
            <a:r>
              <a:rPr lang="en-GB" sz="2000" b="1" dirty="0" err="1"/>
              <a:t>ther</a:t>
            </a:r>
            <a:r>
              <a:rPr lang="cs-CZ" sz="2000" b="1" dirty="0"/>
              <a:t>e</a:t>
            </a:r>
            <a:r>
              <a:rPr lang="en-GB" sz="2000" b="1" dirty="0"/>
              <a:t> wit</a:t>
            </a:r>
            <a:r>
              <a:rPr lang="cs-CZ" sz="2000" b="1" dirty="0"/>
              <a:t>h</a:t>
            </a:r>
            <a:r>
              <a:rPr lang="en-GB" sz="2000" b="1" dirty="0"/>
              <a:t> a strong org. culture?</a:t>
            </a:r>
            <a:endParaRPr lang="cs-CZ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 err="1"/>
              <a:t>What</a:t>
            </a:r>
            <a:r>
              <a:rPr lang="cs-CZ" sz="2000" b="1" dirty="0"/>
              <a:t> are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implications</a:t>
            </a:r>
            <a:r>
              <a:rPr lang="cs-CZ" sz="2000" b="1" dirty="0"/>
              <a:t> </a:t>
            </a:r>
            <a:r>
              <a:rPr lang="cs-CZ" sz="2000" b="1" dirty="0" err="1"/>
              <a:t>for</a:t>
            </a:r>
            <a:r>
              <a:rPr lang="cs-CZ" sz="2000" b="1" dirty="0"/>
              <a:t> HRM?</a:t>
            </a:r>
            <a:endParaRPr lang="en-GB" sz="2000" b="1" dirty="0"/>
          </a:p>
        </p:txBody>
      </p:sp>
      <p:pic>
        <p:nvPicPr>
          <p:cNvPr id="1026" name="Picture 2" descr="Organizational CULTURE is a living creature">
            <a:extLst>
              <a:ext uri="{FF2B5EF4-FFF2-40B4-BE49-F238E27FC236}">
                <a16:creationId xmlns:a16="http://schemas.microsoft.com/office/drawing/2014/main" id="{2E3D53FB-46E5-1738-005D-3F3012D1B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720" y="2714658"/>
            <a:ext cx="3331552" cy="338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01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4ACDD-A184-8E14-FCFD-78A05B04A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B26FDD-EC91-19C6-A8A2-A5DC4C732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11200-D5C2-D378-2AAD-58C2918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HRM for be</a:t>
            </a:r>
            <a:r>
              <a:rPr lang="cs-CZ" dirty="0"/>
              <a:t>t</a:t>
            </a:r>
            <a:r>
              <a:rPr lang="en-GB" dirty="0" err="1"/>
              <a:t>ter</a:t>
            </a:r>
            <a:r>
              <a:rPr lang="en-GB" dirty="0"/>
              <a:t> PERFORMANCE</a:t>
            </a:r>
            <a:r>
              <a:rPr lang="cs-CZ" dirty="0"/>
              <a:t> (1/2)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528167-E0ED-0A2D-95CC-549AE91D6671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sz="1800" dirty="0"/>
              <a:t>Progress and performance need to be measured. That allows for evidence-based decisions.</a:t>
            </a:r>
          </a:p>
          <a:p>
            <a:pPr marL="72000" indent="0">
              <a:buNone/>
            </a:pPr>
            <a:r>
              <a:rPr lang="en-GB" sz="1800" dirty="0"/>
              <a:t>That requires data to be collected in a regular and systematic ways.</a:t>
            </a:r>
          </a:p>
          <a:p>
            <a:pPr marL="72000" indent="0">
              <a:buNone/>
            </a:pPr>
            <a:r>
              <a:rPr lang="en-GB" sz="1800" dirty="0"/>
              <a:t>Data-driven analyses can support decision making and </a:t>
            </a:r>
            <a:r>
              <a:rPr lang="en-GB" sz="1800" dirty="0" err="1"/>
              <a:t>strat</a:t>
            </a:r>
            <a:r>
              <a:rPr lang="cs-CZ" sz="1800" dirty="0"/>
              <a:t>e</a:t>
            </a:r>
            <a:r>
              <a:rPr lang="en-GB" sz="1800" dirty="0" err="1"/>
              <a:t>gy</a:t>
            </a:r>
            <a:r>
              <a:rPr lang="en-GB" sz="1800" dirty="0"/>
              <a:t> formulation.</a:t>
            </a:r>
          </a:p>
          <a:p>
            <a:pPr marL="72000" indent="0">
              <a:buNone/>
            </a:pP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1870566A-ED86-046F-72BF-2EBD31E14C25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/>
          <a:stretch>
            <a:fillRect/>
          </a:stretch>
        </p:blipFill>
        <p:spPr>
          <a:xfrm>
            <a:off x="7455742" y="1701800"/>
            <a:ext cx="3387704" cy="420761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3CD6E82-DC56-6B0F-A6F9-5AE8E83C0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72" y="4102765"/>
            <a:ext cx="3593925" cy="199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18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64ACDD-A184-8E14-FCFD-78A05B04AF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AHRM</a:t>
            </a:r>
            <a:r>
              <a:rPr lang="cs-CZ" dirty="0"/>
              <a:t>/</a:t>
            </a:r>
            <a:r>
              <a:rPr lang="en-GB" dirty="0"/>
              <a:t>EHRM </a:t>
            </a:r>
            <a:r>
              <a:rPr lang="cs-CZ" dirty="0" err="1"/>
              <a:t>seminar</a:t>
            </a:r>
            <a:r>
              <a:rPr lang="en-GB" dirty="0"/>
              <a:t> </a:t>
            </a:r>
            <a:r>
              <a:rPr lang="cs-CZ" dirty="0"/>
              <a:t>- </a:t>
            </a:r>
            <a:r>
              <a:rPr lang="en-GB" dirty="0"/>
              <a:t> spring 2023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B26FDD-EC91-19C6-A8A2-A5DC4C732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911200-D5C2-D378-2AAD-58C2918D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HRM for be</a:t>
            </a:r>
            <a:r>
              <a:rPr lang="cs-CZ" dirty="0"/>
              <a:t>t</a:t>
            </a:r>
            <a:r>
              <a:rPr lang="en-GB" dirty="0" err="1"/>
              <a:t>ter</a:t>
            </a:r>
            <a:r>
              <a:rPr lang="en-GB" dirty="0"/>
              <a:t> PERFORMANCE</a:t>
            </a:r>
            <a:r>
              <a:rPr lang="cs-CZ" dirty="0"/>
              <a:t> (2/2)</a:t>
            </a:r>
            <a:endParaRPr lang="en-GB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A9CEAAA9-3121-6935-CAD3-577F477F100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5242845" y="1701505"/>
            <a:ext cx="6228433" cy="4139998"/>
          </a:xfrm>
        </p:spPr>
        <p:txBody>
          <a:bodyPr/>
          <a:lstStyle/>
          <a:p>
            <a:pPr marL="72000" indent="0">
              <a:buNone/>
            </a:pPr>
            <a:r>
              <a:rPr lang="en-GB" sz="2400" b="1" dirty="0"/>
              <a:t>With the sample data structure on the left:</a:t>
            </a:r>
          </a:p>
          <a:p>
            <a:pPr>
              <a:buFontTx/>
              <a:buChar char="-"/>
            </a:pPr>
            <a:r>
              <a:rPr lang="en-GB" sz="2400" b="1" dirty="0"/>
              <a:t>Which measures can you construct?</a:t>
            </a:r>
          </a:p>
          <a:p>
            <a:pPr>
              <a:buFontTx/>
              <a:buChar char="-"/>
            </a:pPr>
            <a:r>
              <a:rPr lang="en-GB" sz="2400" b="1" dirty="0"/>
              <a:t>Which metrics can you derive?</a:t>
            </a:r>
          </a:p>
          <a:p>
            <a:pPr>
              <a:buFontTx/>
              <a:buChar char="-"/>
            </a:pPr>
            <a:r>
              <a:rPr lang="en-GB" sz="2400" b="1" dirty="0"/>
              <a:t>How can the metrics be used</a:t>
            </a:r>
            <a:r>
              <a:rPr lang="cs-CZ" sz="2400" b="1" dirty="0"/>
              <a:t>:</a:t>
            </a:r>
          </a:p>
          <a:p>
            <a:pPr lvl="1">
              <a:lnSpc>
                <a:spcPct val="125000"/>
              </a:lnSpc>
              <a:buFontTx/>
              <a:buChar char="-"/>
            </a:pPr>
            <a:r>
              <a:rPr lang="en-GB" sz="1800" b="1" dirty="0"/>
              <a:t>for analysis to facilitate decision making and/or strategy formulation processes?</a:t>
            </a:r>
            <a:endParaRPr lang="cs-CZ" sz="1800" b="1" dirty="0"/>
          </a:p>
          <a:p>
            <a:pPr lvl="1">
              <a:lnSpc>
                <a:spcPct val="125000"/>
              </a:lnSpc>
              <a:buFontTx/>
              <a:buChar char="-"/>
            </a:pPr>
            <a:r>
              <a:rPr lang="cs-CZ" sz="1800" b="1" dirty="0"/>
              <a:t>to </a:t>
            </a:r>
            <a:r>
              <a:rPr lang="cs-CZ" sz="1800" b="1" dirty="0" err="1"/>
              <a:t>demonstrate</a:t>
            </a:r>
            <a:r>
              <a:rPr lang="cs-CZ" sz="1800" b="1" dirty="0"/>
              <a:t> HRM performance?</a:t>
            </a:r>
            <a:endParaRPr lang="en-GB" sz="1800" b="1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62749C09-A950-D7EC-15FA-0A2D5E46EB0E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945724" y="1701505"/>
            <a:ext cx="3831458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27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en-v10.potx" id="{CA4D81FE-238A-4A84-B5FE-EF7F9B2E3BBC}" vid="{F2DA8804-0AF2-4B2C-9DC8-D5C2B90AF59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muni-econ-prezentace-16-9-en-v10</Template>
  <TotalTime>1467</TotalTime>
  <Words>551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GT America</vt:lpstr>
      <vt:lpstr>Tahoma</vt:lpstr>
      <vt:lpstr>Wingdings</vt:lpstr>
      <vt:lpstr>Presentation_MU_EN</vt:lpstr>
      <vt:lpstr>HRM in perspective seminar</vt:lpstr>
      <vt:lpstr>Agenda for today</vt:lpstr>
      <vt:lpstr>What is HRM and why is it important? </vt:lpstr>
      <vt:lpstr>Perspective 1: STRATEGIC</vt:lpstr>
      <vt:lpstr>Perspective 2: ORGANIZATIONAL (1/2)</vt:lpstr>
      <vt:lpstr>Perspective 2: ORGANIZATIONAL (2/2)</vt:lpstr>
      <vt:lpstr>Perspective 3: CULTURAL and BEHAVIORAL</vt:lpstr>
      <vt:lpstr>HRM for better PERFORMANCE (1/2)</vt:lpstr>
      <vt:lpstr>HRM for better PERFORMANCE (2/2)</vt:lpstr>
      <vt:lpstr>Q &amp; A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 in prespective</dc:title>
  <dc:creator>Petr Smutný</dc:creator>
  <cp:lastModifiedBy>Petr Smutný</cp:lastModifiedBy>
  <cp:revision>2</cp:revision>
  <cp:lastPrinted>1601-01-01T00:00:00Z</cp:lastPrinted>
  <dcterms:created xsi:type="dcterms:W3CDTF">2023-02-08T14:49:34Z</dcterms:created>
  <dcterms:modified xsi:type="dcterms:W3CDTF">2023-02-15T12:14:41Z</dcterms:modified>
</cp:coreProperties>
</file>