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0"/>
  </p:notesMasterIdLst>
  <p:sldIdLst>
    <p:sldId id="256" r:id="rId2"/>
    <p:sldId id="266" r:id="rId3"/>
    <p:sldId id="294" r:id="rId4"/>
    <p:sldId id="269" r:id="rId5"/>
    <p:sldId id="270" r:id="rId6"/>
    <p:sldId id="271" r:id="rId7"/>
    <p:sldId id="272" r:id="rId8"/>
    <p:sldId id="273" r:id="rId9"/>
    <p:sldId id="262" r:id="rId10"/>
    <p:sldId id="274" r:id="rId11"/>
    <p:sldId id="275" r:id="rId12"/>
    <p:sldId id="302" r:id="rId13"/>
    <p:sldId id="277" r:id="rId14"/>
    <p:sldId id="29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7" r:id="rId25"/>
    <p:sldId id="298" r:id="rId26"/>
    <p:sldId id="299" r:id="rId27"/>
    <p:sldId id="290" r:id="rId28"/>
    <p:sldId id="30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28" autoAdjust="0"/>
    <p:restoredTop sz="9466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558608" cy="1121296"/>
          </a:xfrm>
        </p:spPr>
        <p:txBody>
          <a:bodyPr/>
          <a:lstStyle/>
          <a:p>
            <a:pPr algn="ctr"/>
            <a:r>
              <a:rPr lang="cs-CZ" sz="4400" dirty="0"/>
              <a:t>Faktory KPP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</a:t>
            </a:r>
            <a:r>
              <a:rPr lang="cs-CZ" dirty="0" err="1"/>
              <a:t>Viturka</a:t>
            </a:r>
            <a:r>
              <a:rPr lang="cs-CZ" dirty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82155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7279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FD04C66-D8B5-4071-A767-D883BFF8F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70" y="476672"/>
            <a:ext cx="865486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25092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403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53722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72895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49548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61332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1628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553038" cy="6048000"/>
          </a:xfrm>
        </p:spPr>
      </p:pic>
    </p:spTree>
    <p:extLst>
      <p:ext uri="{BB962C8B-B14F-4D97-AF65-F5344CB8AC3E}">
        <p14:creationId xmlns:p14="http://schemas.microsoft.com/office/powerpoint/2010/main" val="50110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4120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28235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03710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5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42271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70555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28602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41837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48519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8739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1" y="692696"/>
            <a:ext cx="8553038" cy="60480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299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1" y="692696"/>
            <a:ext cx="8553038" cy="6048000"/>
          </a:xfrm>
        </p:spPr>
      </p:pic>
    </p:spTree>
    <p:extLst>
      <p:ext uri="{BB962C8B-B14F-4D97-AF65-F5344CB8AC3E}">
        <p14:creationId xmlns:p14="http://schemas.microsoft.com/office/powerpoint/2010/main" val="290291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36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641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9" y="40436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63549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19887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09988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5238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1397</TotalTime>
  <Words>17</Words>
  <Application>Microsoft Office PowerPoint</Application>
  <PresentationFormat>Předvádění na obrazovce (4:3)</PresentationFormat>
  <Paragraphs>4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Přehlednost</vt:lpstr>
      <vt:lpstr>Faktory KPP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93</cp:revision>
  <dcterms:created xsi:type="dcterms:W3CDTF">2016-02-27T17:26:19Z</dcterms:created>
  <dcterms:modified xsi:type="dcterms:W3CDTF">2022-04-19T18:08:38Z</dcterms:modified>
</cp:coreProperties>
</file>