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4"/>
  </p:sldMasterIdLst>
  <p:notesMasterIdLst>
    <p:notesMasterId r:id="rId28"/>
  </p:notesMasterIdLst>
  <p:handoutMasterIdLst>
    <p:handoutMasterId r:id="rId29"/>
  </p:handoutMasterIdLst>
  <p:sldIdLst>
    <p:sldId id="258" r:id="rId5"/>
    <p:sldId id="289" r:id="rId6"/>
    <p:sldId id="291" r:id="rId7"/>
    <p:sldId id="292" r:id="rId8"/>
    <p:sldId id="296" r:id="rId9"/>
    <p:sldId id="298" r:id="rId10"/>
    <p:sldId id="297" r:id="rId11"/>
    <p:sldId id="300" r:id="rId12"/>
    <p:sldId id="261" r:id="rId13"/>
    <p:sldId id="281" r:id="rId14"/>
    <p:sldId id="286" r:id="rId15"/>
    <p:sldId id="282" r:id="rId16"/>
    <p:sldId id="283" r:id="rId17"/>
    <p:sldId id="284" r:id="rId18"/>
    <p:sldId id="293" r:id="rId19"/>
    <p:sldId id="287" r:id="rId20"/>
    <p:sldId id="288" r:id="rId21"/>
    <p:sldId id="294" r:id="rId22"/>
    <p:sldId id="301" r:id="rId23"/>
    <p:sldId id="302" r:id="rId24"/>
    <p:sldId id="303" r:id="rId25"/>
    <p:sldId id="295" r:id="rId26"/>
    <p:sldId id="285" r:id="rId27"/>
  </p:sldIdLst>
  <p:sldSz cx="9144000" cy="6858000" type="screen4x3"/>
  <p:notesSz cx="9926638" cy="6797675"/>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321" userDrawn="1">
          <p15:clr>
            <a:srgbClr val="A4A3A4"/>
          </p15:clr>
        </p15:guide>
        <p15:guide id="7" pos="5418" userDrawn="1">
          <p15:clr>
            <a:srgbClr val="A4A3A4"/>
          </p15:clr>
        </p15:guide>
        <p15:guide id="8" pos="682" userDrawn="1">
          <p15:clr>
            <a:srgbClr val="A4A3A4"/>
          </p15:clr>
        </p15:guide>
        <p15:guide id="9" pos="2766" userDrawn="1">
          <p15:clr>
            <a:srgbClr val="A4A3A4"/>
          </p15:clr>
        </p15:guide>
        <p15:guide id="10" pos="29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0000DC"/>
    <a:srgbClr val="4BC8FF"/>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288ADE-1CFC-451E-B306-FA0507E14837}" v="62" dt="2022-03-15T23:23:07.880"/>
    <p1510:client id="{6A11B404-6BEC-4DBB-82F9-5A9212E7000F}" v="221" dt="2022-03-16T07:16:37.188"/>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34" autoAdjust="0"/>
    <p:restoredTop sz="76520" autoAdjust="0"/>
  </p:normalViewPr>
  <p:slideViewPr>
    <p:cSldViewPr snapToGrid="0">
      <p:cViewPr varScale="1">
        <p:scale>
          <a:sx n="95" d="100"/>
          <a:sy n="95" d="100"/>
        </p:scale>
        <p:origin x="2558" y="72"/>
      </p:cViewPr>
      <p:guideLst>
        <p:guide orient="horz" pos="1120"/>
        <p:guide orient="horz" pos="1272"/>
        <p:guide orient="horz" pos="715"/>
        <p:guide orient="horz" pos="3861"/>
        <p:guide orient="horz" pos="3944"/>
        <p:guide pos="321"/>
        <p:guide pos="5418"/>
        <p:guide pos="682"/>
        <p:guide pos="2766"/>
        <p:guide pos="2976"/>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Guzi" userId="9c94691f-eac0-47a5-9145-7861125b65f7" providerId="ADAL" clId="{52288ADE-1CFC-451E-B306-FA0507E14837}"/>
    <pc:docChg chg="undo custSel addSld delSld modSld sldOrd">
      <pc:chgData name="Martin Guzi" userId="9c94691f-eac0-47a5-9145-7861125b65f7" providerId="ADAL" clId="{52288ADE-1CFC-451E-B306-FA0507E14837}" dt="2022-03-15T23:24:38.408" v="881" actId="1076"/>
      <pc:docMkLst>
        <pc:docMk/>
      </pc:docMkLst>
      <pc:sldChg chg="del">
        <pc:chgData name="Martin Guzi" userId="9c94691f-eac0-47a5-9145-7861125b65f7" providerId="ADAL" clId="{52288ADE-1CFC-451E-B306-FA0507E14837}" dt="2022-03-15T22:04:45.662" v="109" actId="47"/>
        <pc:sldMkLst>
          <pc:docMk/>
          <pc:sldMk cId="2948859766" sldId="257"/>
        </pc:sldMkLst>
      </pc:sldChg>
      <pc:sldChg chg="modSp mod">
        <pc:chgData name="Martin Guzi" userId="9c94691f-eac0-47a5-9145-7861125b65f7" providerId="ADAL" clId="{52288ADE-1CFC-451E-B306-FA0507E14837}" dt="2022-03-15T21:52:18.276" v="11"/>
        <pc:sldMkLst>
          <pc:docMk/>
          <pc:sldMk cId="0" sldId="258"/>
        </pc:sldMkLst>
        <pc:spChg chg="mod">
          <ac:chgData name="Martin Guzi" userId="9c94691f-eac0-47a5-9145-7861125b65f7" providerId="ADAL" clId="{52288ADE-1CFC-451E-B306-FA0507E14837}" dt="2022-03-15T21:52:18.276" v="11"/>
          <ac:spMkLst>
            <pc:docMk/>
            <pc:sldMk cId="0" sldId="258"/>
            <ac:spMk id="2" creationId="{00000000-0000-0000-0000-000000000000}"/>
          </ac:spMkLst>
        </pc:spChg>
        <pc:spChg chg="mod">
          <ac:chgData name="Martin Guzi" userId="9c94691f-eac0-47a5-9145-7861125b65f7" providerId="ADAL" clId="{52288ADE-1CFC-451E-B306-FA0507E14837}" dt="2022-03-15T21:44:36.590" v="0" actId="20577"/>
          <ac:spMkLst>
            <pc:docMk/>
            <pc:sldMk cId="0" sldId="258"/>
            <ac:spMk id="7" creationId="{1B1BA9A2-C48E-4CD8-92BF-D27BE433F2B3}"/>
          </ac:spMkLst>
        </pc:spChg>
      </pc:sldChg>
      <pc:sldChg chg="modSp add del mod">
        <pc:chgData name="Martin Guzi" userId="9c94691f-eac0-47a5-9145-7861125b65f7" providerId="ADAL" clId="{52288ADE-1CFC-451E-B306-FA0507E14837}" dt="2022-03-15T22:59:29.548" v="720" actId="5793"/>
        <pc:sldMkLst>
          <pc:docMk/>
          <pc:sldMk cId="2720339703" sldId="261"/>
        </pc:sldMkLst>
        <pc:spChg chg="mod">
          <ac:chgData name="Martin Guzi" userId="9c94691f-eac0-47a5-9145-7861125b65f7" providerId="ADAL" clId="{52288ADE-1CFC-451E-B306-FA0507E14837}" dt="2022-03-15T22:59:29.548" v="720" actId="5793"/>
          <ac:spMkLst>
            <pc:docMk/>
            <pc:sldMk cId="2720339703" sldId="261"/>
            <ac:spMk id="5" creationId="{487D6086-BF9B-4E76-ACC4-3F02ACE01C7A}"/>
          </ac:spMkLst>
        </pc:spChg>
      </pc:sldChg>
      <pc:sldChg chg="del">
        <pc:chgData name="Martin Guzi" userId="9c94691f-eac0-47a5-9145-7861125b65f7" providerId="ADAL" clId="{52288ADE-1CFC-451E-B306-FA0507E14837}" dt="2022-03-15T22:04:45.662" v="109" actId="47"/>
        <pc:sldMkLst>
          <pc:docMk/>
          <pc:sldMk cId="1574596090" sldId="262"/>
        </pc:sldMkLst>
      </pc:sldChg>
      <pc:sldChg chg="del">
        <pc:chgData name="Martin Guzi" userId="9c94691f-eac0-47a5-9145-7861125b65f7" providerId="ADAL" clId="{52288ADE-1CFC-451E-B306-FA0507E14837}" dt="2022-03-15T22:04:45.662" v="109" actId="47"/>
        <pc:sldMkLst>
          <pc:docMk/>
          <pc:sldMk cId="902161974" sldId="263"/>
        </pc:sldMkLst>
      </pc:sldChg>
      <pc:sldChg chg="del">
        <pc:chgData name="Martin Guzi" userId="9c94691f-eac0-47a5-9145-7861125b65f7" providerId="ADAL" clId="{52288ADE-1CFC-451E-B306-FA0507E14837}" dt="2022-03-15T22:04:45.662" v="109" actId="47"/>
        <pc:sldMkLst>
          <pc:docMk/>
          <pc:sldMk cId="1684723977" sldId="265"/>
        </pc:sldMkLst>
      </pc:sldChg>
      <pc:sldChg chg="del">
        <pc:chgData name="Martin Guzi" userId="9c94691f-eac0-47a5-9145-7861125b65f7" providerId="ADAL" clId="{52288ADE-1CFC-451E-B306-FA0507E14837}" dt="2022-03-15T22:04:45.662" v="109" actId="47"/>
        <pc:sldMkLst>
          <pc:docMk/>
          <pc:sldMk cId="3901395852" sldId="268"/>
        </pc:sldMkLst>
      </pc:sldChg>
      <pc:sldChg chg="del">
        <pc:chgData name="Martin Guzi" userId="9c94691f-eac0-47a5-9145-7861125b65f7" providerId="ADAL" clId="{52288ADE-1CFC-451E-B306-FA0507E14837}" dt="2022-03-15T22:04:45.662" v="109" actId="47"/>
        <pc:sldMkLst>
          <pc:docMk/>
          <pc:sldMk cId="3612579610" sldId="269"/>
        </pc:sldMkLst>
      </pc:sldChg>
      <pc:sldChg chg="del">
        <pc:chgData name="Martin Guzi" userId="9c94691f-eac0-47a5-9145-7861125b65f7" providerId="ADAL" clId="{52288ADE-1CFC-451E-B306-FA0507E14837}" dt="2022-03-15T22:04:45.662" v="109" actId="47"/>
        <pc:sldMkLst>
          <pc:docMk/>
          <pc:sldMk cId="2840387807" sldId="270"/>
        </pc:sldMkLst>
      </pc:sldChg>
      <pc:sldChg chg="del">
        <pc:chgData name="Martin Guzi" userId="9c94691f-eac0-47a5-9145-7861125b65f7" providerId="ADAL" clId="{52288ADE-1CFC-451E-B306-FA0507E14837}" dt="2022-03-15T22:04:45.662" v="109" actId="47"/>
        <pc:sldMkLst>
          <pc:docMk/>
          <pc:sldMk cId="4091678227" sldId="271"/>
        </pc:sldMkLst>
      </pc:sldChg>
      <pc:sldChg chg="del">
        <pc:chgData name="Martin Guzi" userId="9c94691f-eac0-47a5-9145-7861125b65f7" providerId="ADAL" clId="{52288ADE-1CFC-451E-B306-FA0507E14837}" dt="2022-03-15T22:04:45.662" v="109" actId="47"/>
        <pc:sldMkLst>
          <pc:docMk/>
          <pc:sldMk cId="1419809530" sldId="272"/>
        </pc:sldMkLst>
      </pc:sldChg>
      <pc:sldChg chg="del">
        <pc:chgData name="Martin Guzi" userId="9c94691f-eac0-47a5-9145-7861125b65f7" providerId="ADAL" clId="{52288ADE-1CFC-451E-B306-FA0507E14837}" dt="2022-03-15T22:04:45.662" v="109" actId="47"/>
        <pc:sldMkLst>
          <pc:docMk/>
          <pc:sldMk cId="3530662620" sldId="273"/>
        </pc:sldMkLst>
      </pc:sldChg>
      <pc:sldChg chg="del">
        <pc:chgData name="Martin Guzi" userId="9c94691f-eac0-47a5-9145-7861125b65f7" providerId="ADAL" clId="{52288ADE-1CFC-451E-B306-FA0507E14837}" dt="2022-03-15T22:04:45.662" v="109" actId="47"/>
        <pc:sldMkLst>
          <pc:docMk/>
          <pc:sldMk cId="2189654241" sldId="274"/>
        </pc:sldMkLst>
      </pc:sldChg>
      <pc:sldChg chg="modSp del mod">
        <pc:chgData name="Martin Guzi" userId="9c94691f-eac0-47a5-9145-7861125b65f7" providerId="ADAL" clId="{52288ADE-1CFC-451E-B306-FA0507E14837}" dt="2022-03-15T23:02:56.309" v="722" actId="47"/>
        <pc:sldMkLst>
          <pc:docMk/>
          <pc:sldMk cId="1075310332" sldId="275"/>
        </pc:sldMkLst>
        <pc:spChg chg="mod">
          <ac:chgData name="Martin Guzi" userId="9c94691f-eac0-47a5-9145-7861125b65f7" providerId="ADAL" clId="{52288ADE-1CFC-451E-B306-FA0507E14837}" dt="2022-03-15T22:35:08.805" v="492" actId="20577"/>
          <ac:spMkLst>
            <pc:docMk/>
            <pc:sldMk cId="1075310332" sldId="275"/>
            <ac:spMk id="5" creationId="{1EC06690-D28F-4F0E-B225-7D238628463E}"/>
          </ac:spMkLst>
        </pc:spChg>
      </pc:sldChg>
      <pc:sldChg chg="modSp del mod ord">
        <pc:chgData name="Martin Guzi" userId="9c94691f-eac0-47a5-9145-7861125b65f7" providerId="ADAL" clId="{52288ADE-1CFC-451E-B306-FA0507E14837}" dt="2022-03-15T23:02:51.020" v="721" actId="47"/>
        <pc:sldMkLst>
          <pc:docMk/>
          <pc:sldMk cId="3446377558" sldId="276"/>
        </pc:sldMkLst>
        <pc:spChg chg="mod">
          <ac:chgData name="Martin Guzi" userId="9c94691f-eac0-47a5-9145-7861125b65f7" providerId="ADAL" clId="{52288ADE-1CFC-451E-B306-FA0507E14837}" dt="2022-03-15T22:44:02.762" v="493" actId="6549"/>
          <ac:spMkLst>
            <pc:docMk/>
            <pc:sldMk cId="3446377558" sldId="276"/>
            <ac:spMk id="5" creationId="{6C24F4E2-C923-47C2-A06F-27B951B578B9}"/>
          </ac:spMkLst>
        </pc:spChg>
      </pc:sldChg>
      <pc:sldChg chg="add del">
        <pc:chgData name="Martin Guzi" userId="9c94691f-eac0-47a5-9145-7861125b65f7" providerId="ADAL" clId="{52288ADE-1CFC-451E-B306-FA0507E14837}" dt="2022-03-15T22:53:59.817" v="558"/>
        <pc:sldMkLst>
          <pc:docMk/>
          <pc:sldMk cId="1388881326" sldId="277"/>
        </pc:sldMkLst>
      </pc:sldChg>
      <pc:sldChg chg="del">
        <pc:chgData name="Martin Guzi" userId="9c94691f-eac0-47a5-9145-7861125b65f7" providerId="ADAL" clId="{52288ADE-1CFC-451E-B306-FA0507E14837}" dt="2022-03-15T22:04:45.662" v="109" actId="47"/>
        <pc:sldMkLst>
          <pc:docMk/>
          <pc:sldMk cId="3139137421" sldId="278"/>
        </pc:sldMkLst>
      </pc:sldChg>
      <pc:sldChg chg="del">
        <pc:chgData name="Martin Guzi" userId="9c94691f-eac0-47a5-9145-7861125b65f7" providerId="ADAL" clId="{52288ADE-1CFC-451E-B306-FA0507E14837}" dt="2022-03-15T22:04:45.662" v="109" actId="47"/>
        <pc:sldMkLst>
          <pc:docMk/>
          <pc:sldMk cId="3807624494" sldId="279"/>
        </pc:sldMkLst>
      </pc:sldChg>
      <pc:sldChg chg="del">
        <pc:chgData name="Martin Guzi" userId="9c94691f-eac0-47a5-9145-7861125b65f7" providerId="ADAL" clId="{52288ADE-1CFC-451E-B306-FA0507E14837}" dt="2022-03-15T22:04:45.662" v="109" actId="47"/>
        <pc:sldMkLst>
          <pc:docMk/>
          <pc:sldMk cId="4232662062" sldId="280"/>
        </pc:sldMkLst>
      </pc:sldChg>
      <pc:sldChg chg="addSp modSp new mod modAnim">
        <pc:chgData name="Martin Guzi" userId="9c94691f-eac0-47a5-9145-7861125b65f7" providerId="ADAL" clId="{52288ADE-1CFC-451E-B306-FA0507E14837}" dt="2022-03-15T22:26:54.054" v="348"/>
        <pc:sldMkLst>
          <pc:docMk/>
          <pc:sldMk cId="188894148" sldId="281"/>
        </pc:sldMkLst>
        <pc:spChg chg="mod">
          <ac:chgData name="Martin Guzi" userId="9c94691f-eac0-47a5-9145-7861125b65f7" providerId="ADAL" clId="{52288ADE-1CFC-451E-B306-FA0507E14837}" dt="2022-03-15T22:17:55.862" v="200" actId="20577"/>
          <ac:spMkLst>
            <pc:docMk/>
            <pc:sldMk cId="188894148" sldId="281"/>
            <ac:spMk id="4" creationId="{FC09341F-E7A1-4BA2-B3B3-10605082169E}"/>
          </ac:spMkLst>
        </pc:spChg>
        <pc:spChg chg="mod">
          <ac:chgData name="Martin Guzi" userId="9c94691f-eac0-47a5-9145-7861125b65f7" providerId="ADAL" clId="{52288ADE-1CFC-451E-B306-FA0507E14837}" dt="2022-03-15T22:18:04.774" v="205" actId="21"/>
          <ac:spMkLst>
            <pc:docMk/>
            <pc:sldMk cId="188894148" sldId="281"/>
            <ac:spMk id="5" creationId="{C3F72983-4165-4917-AF06-F21164FF1EF9}"/>
          </ac:spMkLst>
        </pc:spChg>
        <pc:spChg chg="add mod">
          <ac:chgData name="Martin Guzi" userId="9c94691f-eac0-47a5-9145-7861125b65f7" providerId="ADAL" clId="{52288ADE-1CFC-451E-B306-FA0507E14837}" dt="2022-03-15T22:23:02.302" v="306" actId="1076"/>
          <ac:spMkLst>
            <pc:docMk/>
            <pc:sldMk cId="188894148" sldId="281"/>
            <ac:spMk id="7" creationId="{6F423137-B9A7-4ECD-B9D7-F4CED23C7626}"/>
          </ac:spMkLst>
        </pc:spChg>
      </pc:sldChg>
      <pc:sldChg chg="modSp new mod modAnim">
        <pc:chgData name="Martin Guzi" userId="9c94691f-eac0-47a5-9145-7861125b65f7" providerId="ADAL" clId="{52288ADE-1CFC-451E-B306-FA0507E14837}" dt="2022-03-15T22:27:20.974" v="375" actId="20577"/>
        <pc:sldMkLst>
          <pc:docMk/>
          <pc:sldMk cId="4210378679" sldId="282"/>
        </pc:sldMkLst>
        <pc:spChg chg="mod">
          <ac:chgData name="Martin Guzi" userId="9c94691f-eac0-47a5-9145-7861125b65f7" providerId="ADAL" clId="{52288ADE-1CFC-451E-B306-FA0507E14837}" dt="2022-03-15T22:27:20.974" v="375" actId="20577"/>
          <ac:spMkLst>
            <pc:docMk/>
            <pc:sldMk cId="4210378679" sldId="282"/>
            <ac:spMk id="5" creationId="{10CA971E-E996-459D-90DF-03587509EB38}"/>
          </ac:spMkLst>
        </pc:spChg>
      </pc:sldChg>
      <pc:sldChg chg="modSp new mod">
        <pc:chgData name="Martin Guzi" userId="9c94691f-eac0-47a5-9145-7861125b65f7" providerId="ADAL" clId="{52288ADE-1CFC-451E-B306-FA0507E14837}" dt="2022-03-15T22:23:37.632" v="308" actId="20577"/>
        <pc:sldMkLst>
          <pc:docMk/>
          <pc:sldMk cId="2981360544" sldId="283"/>
        </pc:sldMkLst>
        <pc:spChg chg="mod">
          <ac:chgData name="Martin Guzi" userId="9c94691f-eac0-47a5-9145-7861125b65f7" providerId="ADAL" clId="{52288ADE-1CFC-451E-B306-FA0507E14837}" dt="2022-03-15T22:23:37.632" v="308" actId="20577"/>
          <ac:spMkLst>
            <pc:docMk/>
            <pc:sldMk cId="2981360544" sldId="283"/>
            <ac:spMk id="5" creationId="{2C248375-B510-4FEC-80E3-D7C020BAE562}"/>
          </ac:spMkLst>
        </pc:spChg>
      </pc:sldChg>
      <pc:sldChg chg="modSp new mod modAnim">
        <pc:chgData name="Martin Guzi" userId="9c94691f-eac0-47a5-9145-7861125b65f7" providerId="ADAL" clId="{52288ADE-1CFC-451E-B306-FA0507E14837}" dt="2022-03-15T22:30:05.448" v="421" actId="12"/>
        <pc:sldMkLst>
          <pc:docMk/>
          <pc:sldMk cId="2040944014" sldId="284"/>
        </pc:sldMkLst>
        <pc:spChg chg="mod">
          <ac:chgData name="Martin Guzi" userId="9c94691f-eac0-47a5-9145-7861125b65f7" providerId="ADAL" clId="{52288ADE-1CFC-451E-B306-FA0507E14837}" dt="2022-03-15T22:24:26.262" v="333" actId="313"/>
          <ac:spMkLst>
            <pc:docMk/>
            <pc:sldMk cId="2040944014" sldId="284"/>
            <ac:spMk id="4" creationId="{ADE1278D-E067-4E82-9E40-7401BA85EBF8}"/>
          </ac:spMkLst>
        </pc:spChg>
        <pc:spChg chg="mod">
          <ac:chgData name="Martin Guzi" userId="9c94691f-eac0-47a5-9145-7861125b65f7" providerId="ADAL" clId="{52288ADE-1CFC-451E-B306-FA0507E14837}" dt="2022-03-15T22:30:05.448" v="421" actId="12"/>
          <ac:spMkLst>
            <pc:docMk/>
            <pc:sldMk cId="2040944014" sldId="284"/>
            <ac:spMk id="5" creationId="{C51A0A6B-86F6-4F26-9E9B-6353ECB026D2}"/>
          </ac:spMkLst>
        </pc:spChg>
      </pc:sldChg>
      <pc:sldChg chg="addSp delSp modSp new mod ord">
        <pc:chgData name="Martin Guzi" userId="9c94691f-eac0-47a5-9145-7861125b65f7" providerId="ADAL" clId="{52288ADE-1CFC-451E-B306-FA0507E14837}" dt="2022-03-15T23:23:30.753" v="873" actId="22"/>
        <pc:sldMkLst>
          <pc:docMk/>
          <pc:sldMk cId="851836152" sldId="285"/>
        </pc:sldMkLst>
        <pc:spChg chg="mod">
          <ac:chgData name="Martin Guzi" userId="9c94691f-eac0-47a5-9145-7861125b65f7" providerId="ADAL" clId="{52288ADE-1CFC-451E-B306-FA0507E14837}" dt="2022-03-15T22:03:10.150" v="94"/>
          <ac:spMkLst>
            <pc:docMk/>
            <pc:sldMk cId="851836152" sldId="285"/>
            <ac:spMk id="4" creationId="{B7D79008-D41F-409A-88C2-6D20E6E9B40C}"/>
          </ac:spMkLst>
        </pc:spChg>
        <pc:spChg chg="mod">
          <ac:chgData name="Martin Guzi" userId="9c94691f-eac0-47a5-9145-7861125b65f7" providerId="ADAL" clId="{52288ADE-1CFC-451E-B306-FA0507E14837}" dt="2022-03-15T22:03:29.544" v="108" actId="20577"/>
          <ac:spMkLst>
            <pc:docMk/>
            <pc:sldMk cId="851836152" sldId="285"/>
            <ac:spMk id="5" creationId="{B8C6758A-53DD-4BD7-B98B-EB4885421E33}"/>
          </ac:spMkLst>
        </pc:spChg>
        <pc:spChg chg="add del">
          <ac:chgData name="Martin Guzi" userId="9c94691f-eac0-47a5-9145-7861125b65f7" providerId="ADAL" clId="{52288ADE-1CFC-451E-B306-FA0507E14837}" dt="2022-03-15T23:23:30.753" v="873" actId="22"/>
          <ac:spMkLst>
            <pc:docMk/>
            <pc:sldMk cId="851836152" sldId="285"/>
            <ac:spMk id="7" creationId="{6E74D5E4-8A4B-4942-8782-9DB3984A5725}"/>
          </ac:spMkLst>
        </pc:spChg>
      </pc:sldChg>
      <pc:sldChg chg="modSp new mod modAnim">
        <pc:chgData name="Martin Guzi" userId="9c94691f-eac0-47a5-9145-7861125b65f7" providerId="ADAL" clId="{52288ADE-1CFC-451E-B306-FA0507E14837}" dt="2022-03-15T22:27:01.067" v="350"/>
        <pc:sldMkLst>
          <pc:docMk/>
          <pc:sldMk cId="2849772397" sldId="286"/>
        </pc:sldMkLst>
        <pc:spChg chg="mod">
          <ac:chgData name="Martin Guzi" userId="9c94691f-eac0-47a5-9145-7861125b65f7" providerId="ADAL" clId="{52288ADE-1CFC-451E-B306-FA0507E14837}" dt="2022-03-15T22:20:48.773" v="270" actId="21"/>
          <ac:spMkLst>
            <pc:docMk/>
            <pc:sldMk cId="2849772397" sldId="286"/>
            <ac:spMk id="5" creationId="{F7DB2DD2-6E67-4C08-8080-E30870C50427}"/>
          </ac:spMkLst>
        </pc:spChg>
      </pc:sldChg>
      <pc:sldChg chg="addSp delSp modSp new mod modAnim">
        <pc:chgData name="Martin Guzi" userId="9c94691f-eac0-47a5-9145-7861125b65f7" providerId="ADAL" clId="{52288ADE-1CFC-451E-B306-FA0507E14837}" dt="2022-03-15T22:34:26.337" v="480" actId="478"/>
        <pc:sldMkLst>
          <pc:docMk/>
          <pc:sldMk cId="1849560973" sldId="287"/>
        </pc:sldMkLst>
        <pc:spChg chg="del">
          <ac:chgData name="Martin Guzi" userId="9c94691f-eac0-47a5-9145-7861125b65f7" providerId="ADAL" clId="{52288ADE-1CFC-451E-B306-FA0507E14837}" dt="2022-03-15T22:34:26.337" v="480" actId="478"/>
          <ac:spMkLst>
            <pc:docMk/>
            <pc:sldMk cId="1849560973" sldId="287"/>
            <ac:spMk id="2" creationId="{C6E301C5-6A6E-47A6-BA82-67C25721A962}"/>
          </ac:spMkLst>
        </pc:spChg>
        <pc:spChg chg="mod">
          <ac:chgData name="Martin Guzi" userId="9c94691f-eac0-47a5-9145-7861125b65f7" providerId="ADAL" clId="{52288ADE-1CFC-451E-B306-FA0507E14837}" dt="2022-03-15T22:31:29.579" v="435" actId="20577"/>
          <ac:spMkLst>
            <pc:docMk/>
            <pc:sldMk cId="1849560973" sldId="287"/>
            <ac:spMk id="4" creationId="{DE88EFC3-16BE-4E9F-B7BD-2C2E1A5CEDEC}"/>
          </ac:spMkLst>
        </pc:spChg>
        <pc:spChg chg="mod">
          <ac:chgData name="Martin Guzi" userId="9c94691f-eac0-47a5-9145-7861125b65f7" providerId="ADAL" clId="{52288ADE-1CFC-451E-B306-FA0507E14837}" dt="2022-03-15T22:31:25.284" v="433" actId="20577"/>
          <ac:spMkLst>
            <pc:docMk/>
            <pc:sldMk cId="1849560973" sldId="287"/>
            <ac:spMk id="5" creationId="{1BE11373-CB3B-4BFF-A038-9B92EC859545}"/>
          </ac:spMkLst>
        </pc:spChg>
        <pc:picChg chg="add del">
          <ac:chgData name="Martin Guzi" userId="9c94691f-eac0-47a5-9145-7861125b65f7" providerId="ADAL" clId="{52288ADE-1CFC-451E-B306-FA0507E14837}" dt="2022-03-15T22:30:51.190" v="425" actId="22"/>
          <ac:picMkLst>
            <pc:docMk/>
            <pc:sldMk cId="1849560973" sldId="287"/>
            <ac:picMk id="7" creationId="{19375F7E-3ED4-4FE4-B154-8E518BF84373}"/>
          </ac:picMkLst>
        </pc:picChg>
        <pc:picChg chg="add mod">
          <ac:chgData name="Martin Guzi" userId="9c94691f-eac0-47a5-9145-7861125b65f7" providerId="ADAL" clId="{52288ADE-1CFC-451E-B306-FA0507E14837}" dt="2022-03-15T22:31:02.181" v="427" actId="1076"/>
          <ac:picMkLst>
            <pc:docMk/>
            <pc:sldMk cId="1849560973" sldId="287"/>
            <ac:picMk id="9" creationId="{CEE9282F-6255-4949-803A-B4EE0006E310}"/>
          </ac:picMkLst>
        </pc:picChg>
      </pc:sldChg>
      <pc:sldChg chg="addSp delSp modSp new mod modAnim">
        <pc:chgData name="Martin Guzi" userId="9c94691f-eac0-47a5-9145-7861125b65f7" providerId="ADAL" clId="{52288ADE-1CFC-451E-B306-FA0507E14837}" dt="2022-03-15T22:34:36.188" v="482" actId="1076"/>
        <pc:sldMkLst>
          <pc:docMk/>
          <pc:sldMk cId="510508606" sldId="288"/>
        </pc:sldMkLst>
        <pc:spChg chg="del">
          <ac:chgData name="Martin Guzi" userId="9c94691f-eac0-47a5-9145-7861125b65f7" providerId="ADAL" clId="{52288ADE-1CFC-451E-B306-FA0507E14837}" dt="2022-03-15T22:34:08.047" v="477" actId="478"/>
          <ac:spMkLst>
            <pc:docMk/>
            <pc:sldMk cId="510508606" sldId="288"/>
            <ac:spMk id="2" creationId="{79C7C871-15E0-4057-B290-C82F98254B95}"/>
          </ac:spMkLst>
        </pc:spChg>
        <pc:spChg chg="del">
          <ac:chgData name="Martin Guzi" userId="9c94691f-eac0-47a5-9145-7861125b65f7" providerId="ADAL" clId="{52288ADE-1CFC-451E-B306-FA0507E14837}" dt="2022-03-15T22:34:05.712" v="476" actId="478"/>
          <ac:spMkLst>
            <pc:docMk/>
            <pc:sldMk cId="510508606" sldId="288"/>
            <ac:spMk id="3" creationId="{042A89FC-90BB-4306-89D0-3A94A9CDC8CD}"/>
          </ac:spMkLst>
        </pc:spChg>
        <pc:spChg chg="mod">
          <ac:chgData name="Martin Guzi" userId="9c94691f-eac0-47a5-9145-7861125b65f7" providerId="ADAL" clId="{52288ADE-1CFC-451E-B306-FA0507E14837}" dt="2022-03-15T22:31:36.962" v="447" actId="20577"/>
          <ac:spMkLst>
            <pc:docMk/>
            <pc:sldMk cId="510508606" sldId="288"/>
            <ac:spMk id="4" creationId="{6F9BD263-ACFD-441F-A29C-AA7091394D75}"/>
          </ac:spMkLst>
        </pc:spChg>
        <pc:spChg chg="mod">
          <ac:chgData name="Martin Guzi" userId="9c94691f-eac0-47a5-9145-7861125b65f7" providerId="ADAL" clId="{52288ADE-1CFC-451E-B306-FA0507E14837}" dt="2022-03-15T22:32:31.101" v="464" actId="5793"/>
          <ac:spMkLst>
            <pc:docMk/>
            <pc:sldMk cId="510508606" sldId="288"/>
            <ac:spMk id="5" creationId="{02F88DF0-4A97-43E6-98E3-798C27FF9E23}"/>
          </ac:spMkLst>
        </pc:spChg>
        <pc:spChg chg="add del mod">
          <ac:chgData name="Martin Guzi" userId="9c94691f-eac0-47a5-9145-7861125b65f7" providerId="ADAL" clId="{52288ADE-1CFC-451E-B306-FA0507E14837}" dt="2022-03-15T22:34:10.476" v="478" actId="478"/>
          <ac:spMkLst>
            <pc:docMk/>
            <pc:sldMk cId="510508606" sldId="288"/>
            <ac:spMk id="8" creationId="{EB80509C-A873-4C41-B97A-5BADF27A6A47}"/>
          </ac:spMkLst>
        </pc:spChg>
        <pc:picChg chg="add mod">
          <ac:chgData name="Martin Guzi" userId="9c94691f-eac0-47a5-9145-7861125b65f7" providerId="ADAL" clId="{52288ADE-1CFC-451E-B306-FA0507E14837}" dt="2022-03-15T22:34:36.188" v="482" actId="1076"/>
          <ac:picMkLst>
            <pc:docMk/>
            <pc:sldMk cId="510508606" sldId="288"/>
            <ac:picMk id="7" creationId="{CFD21642-7618-4771-B32A-9579700AFD5A}"/>
          </ac:picMkLst>
        </pc:picChg>
      </pc:sldChg>
      <pc:sldChg chg="modSp new mod">
        <pc:chgData name="Martin Guzi" userId="9c94691f-eac0-47a5-9145-7861125b65f7" providerId="ADAL" clId="{52288ADE-1CFC-451E-B306-FA0507E14837}" dt="2022-03-15T22:48:28.855" v="509" actId="207"/>
        <pc:sldMkLst>
          <pc:docMk/>
          <pc:sldMk cId="3388811623" sldId="289"/>
        </pc:sldMkLst>
        <pc:spChg chg="mod">
          <ac:chgData name="Martin Guzi" userId="9c94691f-eac0-47a5-9145-7861125b65f7" providerId="ADAL" clId="{52288ADE-1CFC-451E-B306-FA0507E14837}" dt="2022-03-15T22:48:13.069" v="504" actId="2711"/>
          <ac:spMkLst>
            <pc:docMk/>
            <pc:sldMk cId="3388811623" sldId="289"/>
            <ac:spMk id="4" creationId="{8A60B854-9661-4AB0-9A29-85BF3D6D578F}"/>
          </ac:spMkLst>
        </pc:spChg>
        <pc:spChg chg="mod">
          <ac:chgData name="Martin Guzi" userId="9c94691f-eac0-47a5-9145-7861125b65f7" providerId="ADAL" clId="{52288ADE-1CFC-451E-B306-FA0507E14837}" dt="2022-03-15T22:48:28.855" v="509" actId="207"/>
          <ac:spMkLst>
            <pc:docMk/>
            <pc:sldMk cId="3388811623" sldId="289"/>
            <ac:spMk id="5" creationId="{AA0DE132-82D3-4912-BEB3-1F4FD1DF0ECD}"/>
          </ac:spMkLst>
        </pc:spChg>
      </pc:sldChg>
      <pc:sldChg chg="new del">
        <pc:chgData name="Martin Guzi" userId="9c94691f-eac0-47a5-9145-7861125b65f7" providerId="ADAL" clId="{52288ADE-1CFC-451E-B306-FA0507E14837}" dt="2022-03-15T22:48:37.836" v="511" actId="47"/>
        <pc:sldMkLst>
          <pc:docMk/>
          <pc:sldMk cId="2470263724" sldId="290"/>
        </pc:sldMkLst>
      </pc:sldChg>
      <pc:sldChg chg="modSp add mod ord">
        <pc:chgData name="Martin Guzi" userId="9c94691f-eac0-47a5-9145-7861125b65f7" providerId="ADAL" clId="{52288ADE-1CFC-451E-B306-FA0507E14837}" dt="2022-03-15T22:54:10.021" v="560" actId="6549"/>
        <pc:sldMkLst>
          <pc:docMk/>
          <pc:sldMk cId="1844054450" sldId="291"/>
        </pc:sldMkLst>
        <pc:spChg chg="mod">
          <ac:chgData name="Martin Guzi" userId="9c94691f-eac0-47a5-9145-7861125b65f7" providerId="ADAL" clId="{52288ADE-1CFC-451E-B306-FA0507E14837}" dt="2022-03-15T22:54:10.021" v="560" actId="6549"/>
          <ac:spMkLst>
            <pc:docMk/>
            <pc:sldMk cId="1844054450" sldId="291"/>
            <ac:spMk id="4" creationId="{8A60B854-9661-4AB0-9A29-85BF3D6D578F}"/>
          </ac:spMkLst>
        </pc:spChg>
      </pc:sldChg>
      <pc:sldChg chg="modSp add mod">
        <pc:chgData name="Martin Guzi" userId="9c94691f-eac0-47a5-9145-7861125b65f7" providerId="ADAL" clId="{52288ADE-1CFC-451E-B306-FA0507E14837}" dt="2022-03-15T22:54:13.710" v="561" actId="6549"/>
        <pc:sldMkLst>
          <pc:docMk/>
          <pc:sldMk cId="3798920553" sldId="292"/>
        </pc:sldMkLst>
        <pc:spChg chg="mod">
          <ac:chgData name="Martin Guzi" userId="9c94691f-eac0-47a5-9145-7861125b65f7" providerId="ADAL" clId="{52288ADE-1CFC-451E-B306-FA0507E14837}" dt="2022-03-15T22:54:13.710" v="561" actId="6549"/>
          <ac:spMkLst>
            <pc:docMk/>
            <pc:sldMk cId="3798920553" sldId="292"/>
            <ac:spMk id="4" creationId="{8A60B854-9661-4AB0-9A29-85BF3D6D578F}"/>
          </ac:spMkLst>
        </pc:spChg>
        <pc:spChg chg="mod">
          <ac:chgData name="Martin Guzi" userId="9c94691f-eac0-47a5-9145-7861125b65f7" providerId="ADAL" clId="{52288ADE-1CFC-451E-B306-FA0507E14837}" dt="2022-03-15T22:51:35.844" v="556" actId="20577"/>
          <ac:spMkLst>
            <pc:docMk/>
            <pc:sldMk cId="3798920553" sldId="292"/>
            <ac:spMk id="5" creationId="{AA0DE132-82D3-4912-BEB3-1F4FD1DF0ECD}"/>
          </ac:spMkLst>
        </pc:spChg>
      </pc:sldChg>
      <pc:sldChg chg="new del">
        <pc:chgData name="Martin Guzi" userId="9c94691f-eac0-47a5-9145-7861125b65f7" providerId="ADAL" clId="{52288ADE-1CFC-451E-B306-FA0507E14837}" dt="2022-03-15T22:54:01.514" v="559" actId="47"/>
        <pc:sldMkLst>
          <pc:docMk/>
          <pc:sldMk cId="336998430" sldId="293"/>
        </pc:sldMkLst>
      </pc:sldChg>
      <pc:sldChg chg="addSp delSp modSp new mod modAnim modNotesTx">
        <pc:chgData name="Martin Guzi" userId="9c94691f-eac0-47a5-9145-7861125b65f7" providerId="ADAL" clId="{52288ADE-1CFC-451E-B306-FA0507E14837}" dt="2022-03-15T23:17:28.068" v="869"/>
        <pc:sldMkLst>
          <pc:docMk/>
          <pc:sldMk cId="890097755" sldId="293"/>
        </pc:sldMkLst>
        <pc:spChg chg="del">
          <ac:chgData name="Martin Guzi" userId="9c94691f-eac0-47a5-9145-7861125b65f7" providerId="ADAL" clId="{52288ADE-1CFC-451E-B306-FA0507E14837}" dt="2022-03-15T23:09:44.964" v="750" actId="478"/>
          <ac:spMkLst>
            <pc:docMk/>
            <pc:sldMk cId="890097755" sldId="293"/>
            <ac:spMk id="2" creationId="{578EAA87-2677-4A77-A851-2C03A46BCD6F}"/>
          </ac:spMkLst>
        </pc:spChg>
        <pc:spChg chg="mod">
          <ac:chgData name="Martin Guzi" userId="9c94691f-eac0-47a5-9145-7861125b65f7" providerId="ADAL" clId="{52288ADE-1CFC-451E-B306-FA0507E14837}" dt="2022-03-15T23:09:32.851" v="746" actId="20577"/>
          <ac:spMkLst>
            <pc:docMk/>
            <pc:sldMk cId="890097755" sldId="293"/>
            <ac:spMk id="4" creationId="{9C5BC894-BAF2-40F7-BBDE-94638FF08F2E}"/>
          </ac:spMkLst>
        </pc:spChg>
        <pc:spChg chg="mod">
          <ac:chgData name="Martin Guzi" userId="9c94691f-eac0-47a5-9145-7861125b65f7" providerId="ADAL" clId="{52288ADE-1CFC-451E-B306-FA0507E14837}" dt="2022-03-15T23:10:51.812" v="770"/>
          <ac:spMkLst>
            <pc:docMk/>
            <pc:sldMk cId="890097755" sldId="293"/>
            <ac:spMk id="5" creationId="{1ADD4E21-A02F-4DC9-913A-D2C8A8E60C72}"/>
          </ac:spMkLst>
        </pc:spChg>
        <pc:spChg chg="add del mod">
          <ac:chgData name="Martin Guzi" userId="9c94691f-eac0-47a5-9145-7861125b65f7" providerId="ADAL" clId="{52288ADE-1CFC-451E-B306-FA0507E14837}" dt="2022-03-15T23:13:14.789" v="836" actId="478"/>
          <ac:spMkLst>
            <pc:docMk/>
            <pc:sldMk cId="890097755" sldId="293"/>
            <ac:spMk id="8" creationId="{41600DCE-DF54-4D68-8FC6-8492AD93D4C1}"/>
          </ac:spMkLst>
        </pc:spChg>
        <pc:spChg chg="add mod">
          <ac:chgData name="Martin Guzi" userId="9c94691f-eac0-47a5-9145-7861125b65f7" providerId="ADAL" clId="{52288ADE-1CFC-451E-B306-FA0507E14837}" dt="2022-03-15T23:13:03.488" v="823" actId="1076"/>
          <ac:spMkLst>
            <pc:docMk/>
            <pc:sldMk cId="890097755" sldId="293"/>
            <ac:spMk id="10" creationId="{4E6A875C-BB89-4379-B2BE-8FD0E0B325EC}"/>
          </ac:spMkLst>
        </pc:spChg>
        <pc:spChg chg="add mod">
          <ac:chgData name="Martin Guzi" userId="9c94691f-eac0-47a5-9145-7861125b65f7" providerId="ADAL" clId="{52288ADE-1CFC-451E-B306-FA0507E14837}" dt="2022-03-15T23:13:12.134" v="835" actId="1036"/>
          <ac:spMkLst>
            <pc:docMk/>
            <pc:sldMk cId="890097755" sldId="293"/>
            <ac:spMk id="11" creationId="{92CE7B9E-6FC0-46D7-869C-E15337C261E1}"/>
          </ac:spMkLst>
        </pc:spChg>
        <pc:spChg chg="add mod">
          <ac:chgData name="Martin Guzi" userId="9c94691f-eac0-47a5-9145-7861125b65f7" providerId="ADAL" clId="{52288ADE-1CFC-451E-B306-FA0507E14837}" dt="2022-03-15T23:13:07.905" v="829" actId="1036"/>
          <ac:spMkLst>
            <pc:docMk/>
            <pc:sldMk cId="890097755" sldId="293"/>
            <ac:spMk id="12" creationId="{F8B5A96A-9E40-46FD-AA03-E53E46FA7D0D}"/>
          </ac:spMkLst>
        </pc:spChg>
        <pc:spChg chg="add mod">
          <ac:chgData name="Martin Guzi" userId="9c94691f-eac0-47a5-9145-7861125b65f7" providerId="ADAL" clId="{52288ADE-1CFC-451E-B306-FA0507E14837}" dt="2022-03-15T23:15:53.417" v="839" actId="1076"/>
          <ac:spMkLst>
            <pc:docMk/>
            <pc:sldMk cId="890097755" sldId="293"/>
            <ac:spMk id="13" creationId="{A7F5D97D-BF11-4B1E-9123-9F6E65CD50CA}"/>
          </ac:spMkLst>
        </pc:spChg>
        <pc:spChg chg="add mod">
          <ac:chgData name="Martin Guzi" userId="9c94691f-eac0-47a5-9145-7861125b65f7" providerId="ADAL" clId="{52288ADE-1CFC-451E-B306-FA0507E14837}" dt="2022-03-15T23:15:53.417" v="839" actId="1076"/>
          <ac:spMkLst>
            <pc:docMk/>
            <pc:sldMk cId="890097755" sldId="293"/>
            <ac:spMk id="14" creationId="{D1F73F52-6855-4015-8A70-355954A1762F}"/>
          </ac:spMkLst>
        </pc:spChg>
        <pc:spChg chg="add mod">
          <ac:chgData name="Martin Guzi" userId="9c94691f-eac0-47a5-9145-7861125b65f7" providerId="ADAL" clId="{52288ADE-1CFC-451E-B306-FA0507E14837}" dt="2022-03-15T23:17:28.068" v="869"/>
          <ac:spMkLst>
            <pc:docMk/>
            <pc:sldMk cId="890097755" sldId="293"/>
            <ac:spMk id="17" creationId="{265524E7-2966-4A9C-B28A-FED88A2587AD}"/>
          </ac:spMkLst>
        </pc:spChg>
        <pc:picChg chg="add mod">
          <ac:chgData name="Martin Guzi" userId="9c94691f-eac0-47a5-9145-7861125b65f7" providerId="ADAL" clId="{52288ADE-1CFC-451E-B306-FA0507E14837}" dt="2022-03-15T23:10:09.584" v="761" actId="1076"/>
          <ac:picMkLst>
            <pc:docMk/>
            <pc:sldMk cId="890097755" sldId="293"/>
            <ac:picMk id="6" creationId="{D1F912B7-45E6-46FE-8DA8-DDF849B7A586}"/>
          </ac:picMkLst>
        </pc:picChg>
        <pc:picChg chg="add mod">
          <ac:chgData name="Martin Guzi" userId="9c94691f-eac0-47a5-9145-7861125b65f7" providerId="ADAL" clId="{52288ADE-1CFC-451E-B306-FA0507E14837}" dt="2022-03-15T23:15:53.417" v="839" actId="1076"/>
          <ac:picMkLst>
            <pc:docMk/>
            <pc:sldMk cId="890097755" sldId="293"/>
            <ac:picMk id="1025" creationId="{21C817D7-69E4-459E-8EF3-589B1979C78B}"/>
          </ac:picMkLst>
        </pc:picChg>
      </pc:sldChg>
      <pc:sldChg chg="new del">
        <pc:chgData name="Martin Guzi" userId="9c94691f-eac0-47a5-9145-7861125b65f7" providerId="ADAL" clId="{52288ADE-1CFC-451E-B306-FA0507E14837}" dt="2022-03-15T22:55:47.821" v="564" actId="47"/>
        <pc:sldMkLst>
          <pc:docMk/>
          <pc:sldMk cId="3530173060" sldId="293"/>
        </pc:sldMkLst>
      </pc:sldChg>
      <pc:sldChg chg="addSp modSp new mod">
        <pc:chgData name="Martin Guzi" userId="9c94691f-eac0-47a5-9145-7861125b65f7" providerId="ADAL" clId="{52288ADE-1CFC-451E-B306-FA0507E14837}" dt="2022-03-15T23:23:48.271" v="878" actId="1076"/>
        <pc:sldMkLst>
          <pc:docMk/>
          <pc:sldMk cId="3920935235" sldId="294"/>
        </pc:sldMkLst>
        <pc:spChg chg="add mod">
          <ac:chgData name="Martin Guzi" userId="9c94691f-eac0-47a5-9145-7861125b65f7" providerId="ADAL" clId="{52288ADE-1CFC-451E-B306-FA0507E14837}" dt="2022-03-15T23:23:41.534" v="877" actId="20577"/>
          <ac:spMkLst>
            <pc:docMk/>
            <pc:sldMk cId="3920935235" sldId="294"/>
            <ac:spMk id="8" creationId="{E6E388BA-BB1F-4884-A020-E6C5E03413BF}"/>
          </ac:spMkLst>
        </pc:spChg>
        <pc:picChg chg="add mod">
          <ac:chgData name="Martin Guzi" userId="9c94691f-eac0-47a5-9145-7861125b65f7" providerId="ADAL" clId="{52288ADE-1CFC-451E-B306-FA0507E14837}" dt="2022-03-15T23:23:48.271" v="878" actId="1076"/>
          <ac:picMkLst>
            <pc:docMk/>
            <pc:sldMk cId="3920935235" sldId="294"/>
            <ac:picMk id="6" creationId="{D1C9FA8A-89EF-46F4-AE9A-E09A49D458DF}"/>
          </ac:picMkLst>
        </pc:picChg>
      </pc:sldChg>
      <pc:sldChg chg="addSp modSp new mod">
        <pc:chgData name="Martin Guzi" userId="9c94691f-eac0-47a5-9145-7861125b65f7" providerId="ADAL" clId="{52288ADE-1CFC-451E-B306-FA0507E14837}" dt="2022-03-15T23:24:38.408" v="881" actId="1076"/>
        <pc:sldMkLst>
          <pc:docMk/>
          <pc:sldMk cId="2106566099" sldId="295"/>
        </pc:sldMkLst>
        <pc:picChg chg="add mod">
          <ac:chgData name="Martin Guzi" userId="9c94691f-eac0-47a5-9145-7861125b65f7" providerId="ADAL" clId="{52288ADE-1CFC-451E-B306-FA0507E14837}" dt="2022-03-15T23:24:38.408" v="881" actId="1076"/>
          <ac:picMkLst>
            <pc:docMk/>
            <pc:sldMk cId="2106566099" sldId="295"/>
            <ac:picMk id="7" creationId="{4E413F2A-E797-4396-928B-06195FA7A7B4}"/>
          </ac:picMkLst>
        </pc:picChg>
      </pc:sldChg>
    </pc:docChg>
  </pc:docChgLst>
  <pc:docChgLst>
    <pc:chgData name="Martin Guzi" userId="S::233611@muni.cz::9c94691f-eac0-47a5-9145-7861125b65f7" providerId="AD" clId="Web-{6A11B404-6BEC-4DBB-82F9-5A9212E7000F}"/>
    <pc:docChg chg="addSld delSld modSld">
      <pc:chgData name="Martin Guzi" userId="S::233611@muni.cz::9c94691f-eac0-47a5-9145-7861125b65f7" providerId="AD" clId="Web-{6A11B404-6BEC-4DBB-82F9-5A9212E7000F}" dt="2022-03-16T07:16:37.188" v="161" actId="20577"/>
      <pc:docMkLst>
        <pc:docMk/>
      </pc:docMkLst>
      <pc:sldChg chg="addSp modSp">
        <pc:chgData name="Martin Guzi" userId="S::233611@muni.cz::9c94691f-eac0-47a5-9145-7861125b65f7" providerId="AD" clId="Web-{6A11B404-6BEC-4DBB-82F9-5A9212E7000F}" dt="2022-03-16T06:51:21.172" v="37" actId="1076"/>
        <pc:sldMkLst>
          <pc:docMk/>
          <pc:sldMk cId="1388881326" sldId="277"/>
        </pc:sldMkLst>
        <pc:spChg chg="add mod">
          <ac:chgData name="Martin Guzi" userId="S::233611@muni.cz::9c94691f-eac0-47a5-9145-7861125b65f7" providerId="AD" clId="Web-{6A11B404-6BEC-4DBB-82F9-5A9212E7000F}" dt="2022-03-16T06:51:21.172" v="37" actId="1076"/>
          <ac:spMkLst>
            <pc:docMk/>
            <pc:sldMk cId="1388881326" sldId="277"/>
            <ac:spMk id="5" creationId="{8358FFD1-0753-44E0-B67B-AB787B460F98}"/>
          </ac:spMkLst>
        </pc:spChg>
      </pc:sldChg>
      <pc:sldChg chg="addSp delSp modSp new">
        <pc:chgData name="Martin Guzi" userId="S::233611@muni.cz::9c94691f-eac0-47a5-9145-7861125b65f7" providerId="AD" clId="Web-{6A11B404-6BEC-4DBB-82F9-5A9212E7000F}" dt="2022-03-16T07:12:16.295" v="57" actId="1076"/>
        <pc:sldMkLst>
          <pc:docMk/>
          <pc:sldMk cId="2319566191" sldId="296"/>
        </pc:sldMkLst>
        <pc:spChg chg="del">
          <ac:chgData name="Martin Guzi" userId="S::233611@muni.cz::9c94691f-eac0-47a5-9145-7861125b65f7" providerId="AD" clId="Web-{6A11B404-6BEC-4DBB-82F9-5A9212E7000F}" dt="2022-03-16T06:58:37.317" v="39"/>
          <ac:spMkLst>
            <pc:docMk/>
            <pc:sldMk cId="2319566191" sldId="296"/>
            <ac:spMk id="5" creationId="{A90AE886-0DB2-47E8-80B2-C70DC4444718}"/>
          </ac:spMkLst>
        </pc:spChg>
        <pc:spChg chg="add mod">
          <ac:chgData name="Martin Guzi" userId="S::233611@muni.cz::9c94691f-eac0-47a5-9145-7861125b65f7" providerId="AD" clId="Web-{6A11B404-6BEC-4DBB-82F9-5A9212E7000F}" dt="2022-03-16T07:12:16.295" v="57" actId="1076"/>
          <ac:spMkLst>
            <pc:docMk/>
            <pc:sldMk cId="2319566191" sldId="296"/>
            <ac:spMk id="7" creationId="{27B11604-6168-4923-8EF9-009D58F93655}"/>
          </ac:spMkLst>
        </pc:spChg>
        <pc:picChg chg="add mod ord">
          <ac:chgData name="Martin Guzi" userId="S::233611@muni.cz::9c94691f-eac0-47a5-9145-7861125b65f7" providerId="AD" clId="Web-{6A11B404-6BEC-4DBB-82F9-5A9212E7000F}" dt="2022-03-16T06:58:43.114" v="41" actId="1076"/>
          <ac:picMkLst>
            <pc:docMk/>
            <pc:sldMk cId="2319566191" sldId="296"/>
            <ac:picMk id="6" creationId="{6EB358E4-BB69-408F-B3E8-A0728AE197CC}"/>
          </ac:picMkLst>
        </pc:picChg>
      </pc:sldChg>
      <pc:sldChg chg="addSp delSp modSp new addAnim modAnim">
        <pc:chgData name="Martin Guzi" userId="S::233611@muni.cz::9c94691f-eac0-47a5-9145-7861125b65f7" providerId="AD" clId="Web-{6A11B404-6BEC-4DBB-82F9-5A9212E7000F}" dt="2022-03-16T07:16:37.188" v="161" actId="20577"/>
        <pc:sldMkLst>
          <pc:docMk/>
          <pc:sldMk cId="2445525775" sldId="297"/>
        </pc:sldMkLst>
        <pc:spChg chg="del">
          <ac:chgData name="Martin Guzi" userId="S::233611@muni.cz::9c94691f-eac0-47a5-9145-7861125b65f7" providerId="AD" clId="Web-{6A11B404-6BEC-4DBB-82F9-5A9212E7000F}" dt="2022-03-16T07:16:10.891" v="151"/>
          <ac:spMkLst>
            <pc:docMk/>
            <pc:sldMk cId="2445525775" sldId="297"/>
            <ac:spMk id="2" creationId="{A87873D4-669C-4EFB-B6C3-115ED5CBE64D}"/>
          </ac:spMkLst>
        </pc:spChg>
        <pc:spChg chg="del">
          <ac:chgData name="Martin Guzi" userId="S::233611@muni.cz::9c94691f-eac0-47a5-9145-7861125b65f7" providerId="AD" clId="Web-{6A11B404-6BEC-4DBB-82F9-5A9212E7000F}" dt="2022-03-16T07:10:44.419" v="43"/>
          <ac:spMkLst>
            <pc:docMk/>
            <pc:sldMk cId="2445525775" sldId="297"/>
            <ac:spMk id="5" creationId="{F9422744-A7E7-4AB8-9682-6CCFEBEBCF0D}"/>
          </ac:spMkLst>
        </pc:spChg>
        <pc:spChg chg="add mod">
          <ac:chgData name="Martin Guzi" userId="S::233611@muni.cz::9c94691f-eac0-47a5-9145-7861125b65f7" providerId="AD" clId="Web-{6A11B404-6BEC-4DBB-82F9-5A9212E7000F}" dt="2022-03-16T07:16:37.188" v="161" actId="20577"/>
          <ac:spMkLst>
            <pc:docMk/>
            <pc:sldMk cId="2445525775" sldId="297"/>
            <ac:spMk id="7" creationId="{8E764173-84C8-4C45-8DB8-243FF49C1F73}"/>
          </ac:spMkLst>
        </pc:spChg>
        <pc:picChg chg="add mod ord">
          <ac:chgData name="Martin Guzi" userId="S::233611@muni.cz::9c94691f-eac0-47a5-9145-7861125b65f7" providerId="AD" clId="Web-{6A11B404-6BEC-4DBB-82F9-5A9212E7000F}" dt="2022-03-16T07:16:19.516" v="156" actId="1076"/>
          <ac:picMkLst>
            <pc:docMk/>
            <pc:sldMk cId="2445525775" sldId="297"/>
            <ac:picMk id="6" creationId="{28F197A6-9ED2-4EC4-969C-3063BE33C68E}"/>
          </ac:picMkLst>
        </pc:picChg>
      </pc:sldChg>
      <pc:sldChg chg="addSp modSp add replId addAnim modAnim">
        <pc:chgData name="Martin Guzi" userId="S::233611@muni.cz::9c94691f-eac0-47a5-9145-7861125b65f7" providerId="AD" clId="Web-{6A11B404-6BEC-4DBB-82F9-5A9212E7000F}" dt="2022-03-16T07:14:53.281" v="108"/>
        <pc:sldMkLst>
          <pc:docMk/>
          <pc:sldMk cId="3130856575" sldId="298"/>
        </pc:sldMkLst>
        <pc:spChg chg="mod">
          <ac:chgData name="Martin Guzi" userId="S::233611@muni.cz::9c94691f-eac0-47a5-9145-7861125b65f7" providerId="AD" clId="Web-{6A11B404-6BEC-4DBB-82F9-5A9212E7000F}" dt="2022-03-16T07:12:49.186" v="63" actId="1076"/>
          <ac:spMkLst>
            <pc:docMk/>
            <pc:sldMk cId="3130856575" sldId="298"/>
            <ac:spMk id="7" creationId="{27B11604-6168-4923-8EF9-009D58F93655}"/>
          </ac:spMkLst>
        </pc:spChg>
        <pc:spChg chg="add mod">
          <ac:chgData name="Martin Guzi" userId="S::233611@muni.cz::9c94691f-eac0-47a5-9145-7861125b65f7" providerId="AD" clId="Web-{6A11B404-6BEC-4DBB-82F9-5A9212E7000F}" dt="2022-03-16T07:13:51.546" v="84" actId="1076"/>
          <ac:spMkLst>
            <pc:docMk/>
            <pc:sldMk cId="3130856575" sldId="298"/>
            <ac:spMk id="8" creationId="{42331C3B-38F8-4D16-925D-FE0D38E82244}"/>
          </ac:spMkLst>
        </pc:spChg>
        <pc:spChg chg="add mod">
          <ac:chgData name="Martin Guzi" userId="S::233611@muni.cz::9c94691f-eac0-47a5-9145-7861125b65f7" providerId="AD" clId="Web-{6A11B404-6BEC-4DBB-82F9-5A9212E7000F}" dt="2022-03-16T07:14:01.968" v="87" actId="20577"/>
          <ac:spMkLst>
            <pc:docMk/>
            <pc:sldMk cId="3130856575" sldId="298"/>
            <ac:spMk id="9" creationId="{3CB000F1-B052-437A-8254-B064F50FC73B}"/>
          </ac:spMkLst>
        </pc:spChg>
        <pc:spChg chg="add mod">
          <ac:chgData name="Martin Guzi" userId="S::233611@muni.cz::9c94691f-eac0-47a5-9145-7861125b65f7" providerId="AD" clId="Web-{6A11B404-6BEC-4DBB-82F9-5A9212E7000F}" dt="2022-03-16T07:14:07.421" v="88" actId="20577"/>
          <ac:spMkLst>
            <pc:docMk/>
            <pc:sldMk cId="3130856575" sldId="298"/>
            <ac:spMk id="10" creationId="{D1A7396E-67D8-4592-BD7E-36CDC9B349C5}"/>
          </ac:spMkLst>
        </pc:spChg>
        <pc:spChg chg="add mod">
          <ac:chgData name="Martin Guzi" userId="S::233611@muni.cz::9c94691f-eac0-47a5-9145-7861125b65f7" providerId="AD" clId="Web-{6A11B404-6BEC-4DBB-82F9-5A9212E7000F}" dt="2022-03-16T07:14:15.187" v="89" actId="20577"/>
          <ac:spMkLst>
            <pc:docMk/>
            <pc:sldMk cId="3130856575" sldId="298"/>
            <ac:spMk id="11" creationId="{D5CCAD87-7D13-4F09-BEE8-9AA9BEE94D8D}"/>
          </ac:spMkLst>
        </pc:spChg>
        <pc:spChg chg="add mod">
          <ac:chgData name="Martin Guzi" userId="S::233611@muni.cz::9c94691f-eac0-47a5-9145-7861125b65f7" providerId="AD" clId="Web-{6A11B404-6BEC-4DBB-82F9-5A9212E7000F}" dt="2022-03-16T07:14:20.624" v="90" actId="20577"/>
          <ac:spMkLst>
            <pc:docMk/>
            <pc:sldMk cId="3130856575" sldId="298"/>
            <ac:spMk id="12" creationId="{A053DF94-7DE1-46FD-9452-3ED0F7FAA7DA}"/>
          </ac:spMkLst>
        </pc:spChg>
        <pc:spChg chg="add mod">
          <ac:chgData name="Martin Guzi" userId="S::233611@muni.cz::9c94691f-eac0-47a5-9145-7861125b65f7" providerId="AD" clId="Web-{6A11B404-6BEC-4DBB-82F9-5A9212E7000F}" dt="2022-03-16T07:14:25.656" v="91" actId="20577"/>
          <ac:spMkLst>
            <pc:docMk/>
            <pc:sldMk cId="3130856575" sldId="298"/>
            <ac:spMk id="13" creationId="{0AAED0F1-BEDF-453F-AB3F-C10F115EE2C0}"/>
          </ac:spMkLst>
        </pc:spChg>
        <pc:spChg chg="add mod">
          <ac:chgData name="Martin Guzi" userId="S::233611@muni.cz::9c94691f-eac0-47a5-9145-7861125b65f7" providerId="AD" clId="Web-{6A11B404-6BEC-4DBB-82F9-5A9212E7000F}" dt="2022-03-16T07:14:30.828" v="92" actId="20577"/>
          <ac:spMkLst>
            <pc:docMk/>
            <pc:sldMk cId="3130856575" sldId="298"/>
            <ac:spMk id="14" creationId="{3BD60ADF-675D-40D4-99B0-40D5BA0F6220}"/>
          </ac:spMkLst>
        </pc:spChg>
      </pc:sldChg>
      <pc:sldChg chg="add del">
        <pc:chgData name="Martin Guzi" userId="S::233611@muni.cz::9c94691f-eac0-47a5-9145-7861125b65f7" providerId="AD" clId="Web-{6A11B404-6BEC-4DBB-82F9-5A9212E7000F}" dt="2022-03-16T07:12:56.545" v="65"/>
        <pc:sldMkLst>
          <pc:docMk/>
          <pc:sldMk cId="31009418" sldId="29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5625095" y="0"/>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6457791"/>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5625095" y="6457791"/>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4:56.288"/>
    </inkml:context>
    <inkml:brush xml:id="br0">
      <inkml:brushProperty name="width" value="0.05" units="cm"/>
      <inkml:brushProperty name="height" value="0.05" units="cm"/>
      <inkml:brushProperty name="color" value="#E71224"/>
    </inkml:brush>
  </inkml:definitions>
  <inkml:trace contextRef="#ctx0" brushRef="#br0">1 1 24575,'2297'0'-1365,"-2274"0"-5461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23.416"/>
    </inkml:context>
    <inkml:brush xml:id="br0">
      <inkml:brushProperty name="width" value="0.05" units="cm"/>
      <inkml:brushProperty name="height" value="0.05" units="cm"/>
      <inkml:brushProperty name="color" value="#E71224"/>
    </inkml:brush>
  </inkml:definitions>
  <inkml:trace contextRef="#ctx0" brushRef="#br0">0 2 24575,'21'0'0,"16"-1"0,0 2 0,-1 1 0,62 12 0,-64-8 0,0-1 0,1-2 0,69-3 0,-64-2 0,0 2 0,66 10 0,-56-4 0,1-1 0,57-3 0,36 2 0,-71 9 0,-53-9 0,1 0 0,27 1 0,141-7 0,81 4 0,-197 11 0,-54-8 0,1-1 0,30 2 0,647-4 0,-339-5 0,1803 3-1365,-2138 0-5461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33.657"/>
    </inkml:context>
    <inkml:brush xml:id="br0">
      <inkml:brushProperty name="width" value="0.05" units="cm"/>
      <inkml:brushProperty name="height" value="0.05" units="cm"/>
      <inkml:brushProperty name="color" value="#E71224"/>
    </inkml:brush>
  </inkml:definitions>
  <inkml:trace contextRef="#ctx0" brushRef="#br0">0 77 24575,'1'1'0,"-1"0"0,0 0 0,1 0 0,0 1 0,-1-1 0,1 0 0,0 0 0,-1 0 0,1 0 0,0 0 0,0 0 0,0 0 0,0 0 0,0-1 0,0 1 0,0 0 0,0-1 0,0 1 0,1 0 0,-1-1 0,0 1 0,0-1 0,1 0 0,-1 1 0,0-1 0,0 0 0,3 0 0,41 5 0,-41-4 0,20 0 0,0-1 0,0-1 0,0-1 0,-1 0 0,36-10 0,-31 6 0,56-3 0,20-4 0,8-9 61,46-11-1487,-140 28-5400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35.859"/>
    </inkml:context>
    <inkml:brush xml:id="br0">
      <inkml:brushProperty name="width" value="0.05" units="cm"/>
      <inkml:brushProperty name="height" value="0.05" units="cm"/>
      <inkml:brushProperty name="color" value="#E71224"/>
    </inkml:brush>
  </inkml:definitions>
  <inkml:trace contextRef="#ctx0" brushRef="#br0">10 164 24575,'0'0'0,"0"0"0,0 0 0,-1 0 0,1 1 0,0-1 0,0 0 0,-1 0 0,1 0 0,0 0 0,0 0 0,-1 0 0,1 0 0,0 0 0,-1 0 0,1 0 0,0 0 0,0 0 0,-1 0 0,1 0 0,0 0 0,-1 0 0,1 0 0,0-1 0,0 1 0,-1 0 0,1 0 0,0 0 0,0 0 0,-1 0 0,1-1 0,0 1 0,0 0 0,0 0 0,0-1 0,-1 1 0,1 0 0,0 0 0,0 0 0,0-1 0,0 1 0,0 0 0,-1-1 0,1 1 0,0 0 0,0 0 0,0-1 0,0 1 0,0 0 0,0-1 0,0 1 0,0 0 0,0 0 0,0-1 0,0 1 0,0 0 0,1 0 0,-1-1 0,0 1 0,0 0 0,0-1 0,0 1 0,0 0 0,1-1 0,16-10 0,14 5 0,1 2 0,0 2 0,0 1 0,49 5 0,2-2 0,754-2 0,-805-1 0,58-11 0,-57 6 0,55-2 0,68 11 0,120-6 0,-204-10 0,-53 8 0,1 2 0,32-3 0,319 5 0,-175 2 0,-164-2 0,58-12 0,-57 8 0,55-3 0,-34 8 0,-20 1 0,0-2 0,0-1 0,64-12 0,-63 8 0,1 1 0,0 2 0,0 2 0,55 4 0,-39 0 0,56-6 0,-34-9 93,-54 7-579,1 1 0,26-1 0,-25 4-6340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42.531"/>
    </inkml:context>
    <inkml:brush xml:id="br0">
      <inkml:brushProperty name="width" value="0.05" units="cm"/>
      <inkml:brushProperty name="height" value="0.05" units="cm"/>
      <inkml:brushProperty name="color" value="#E71224"/>
    </inkml:brush>
  </inkml:definitions>
  <inkml:trace contextRef="#ctx0" brushRef="#br0">0 1 24575,'771'0'0,"-735"2"0,59 10 0,-58-6 0,53 2 0,79 5 0,13 1 0,1034-16 0,-676 3 0,-508 1 0,58 10 0,-57-6 0,55 2 0,1422-8 0,-696-1 0,-781 2 0,59 12 0,-57-7 0,46 2 0,-62-8 0,13 1 0,0 0 0,61 12 0,-52-6 0,0-2 0,0-1 0,69-4 0,-65-2 0,1 3 0,78 11 0,-19 0 0,-72-10 0,56 11 0,-45-6 0,0-1 0,0-3 0,1-2 0,46-5 0,8 2 0,1198 2 0,-1277-1 0,0-1 0,37-9 0,-36 6 0,1 1 0,27-1 0,-18 4 0,1-1 0,51-11 0,95-25 0,-79 13 98,-72 17-586,-1 1 1,37-4-1,-40 8-6338</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44.370"/>
    </inkml:context>
    <inkml:brush xml:id="br0">
      <inkml:brushProperty name="width" value="0.05" units="cm"/>
      <inkml:brushProperty name="height" value="0.05" units="cm"/>
      <inkml:brushProperty name="color" value="#E71224"/>
    </inkml:brush>
  </inkml:definitions>
  <inkml:trace contextRef="#ctx0" brushRef="#br0">0 191 24575,'51'0'0,"56"0"0,147-17 0,-186 7 0,168-20 0,-9-4 0,-211 31 0,60-16 0,-55 13 0,1 1 0,-1 0 0,44-3 0,53 10 0,61-3 0,-146-4 0,61-17 0,-65 14 0,0 2 0,56-7 0,131 14-1365,-193-1-5461</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48.699"/>
    </inkml:context>
    <inkml:brush xml:id="br0">
      <inkml:brushProperty name="width" value="0.05" units="cm"/>
      <inkml:brushProperty name="height" value="0.05" units="cm"/>
      <inkml:brushProperty name="color" value="#E71224"/>
    </inkml:brush>
  </inkml:definitions>
  <inkml:trace contextRef="#ctx0" brushRef="#br0">0 1 24575,'4'3'0,"0"0"0,0-1 0,1 1 0,-1-1 0,1 0 0,-1 0 0,1 0 0,-1-1 0,1 1 0,0-1 0,0 0 0,5 0 0,66 1 0,-55-2 0,739-1 0,-737 3 0,0 0 0,33 8 0,-32-5 0,49 3 0,813-6 0,-431-4 0,-75 2 0,-433-1 0,14 0 0,-1 1 0,1 2 0,-76 14 0,-61 12-1365,152-23-5461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55.634"/>
    </inkml:context>
    <inkml:brush xml:id="br0">
      <inkml:brushProperty name="width" value="0.05" units="cm"/>
      <inkml:brushProperty name="height" value="0.05" units="cm"/>
      <inkml:brushProperty name="color" value="#E71224"/>
    </inkml:brush>
  </inkml:definitions>
  <inkml:trace contextRef="#ctx0" brushRef="#br0">0 27 24575,'39'0'0,"-1"1"0,-1-2 0,1-1 0,66-13 0,-83 11 0,0 2 0,1 0 0,-1 1 0,1 1 0,-1 1 0,0 1 0,0 0 0,30 9 0,-33-8 0,12 1-455,0-1 0,37-2 0,-44-1-6371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12.350"/>
    </inkml:context>
    <inkml:brush xml:id="br0">
      <inkml:brushProperty name="width" value="0.05" units="cm"/>
      <inkml:brushProperty name="height" value="0.05" units="cm"/>
      <inkml:brushProperty name="color" value="#E71224"/>
    </inkml:brush>
  </inkml:definitions>
  <inkml:trace contextRef="#ctx0" brushRef="#br0">1 138 24575,'63'0'0,"-20"2"0,0-2 0,-1-3 0,76-12 0,-89 9 0,50-2 0,-49 6 0,48-10 0,-46 6 0,0 2 0,1 2 0,45 1 0,-46 2 0,1-2 0,0-1 0,45-9 0,-49 6 0,-1 1 0,1 2 0,57 2 0,28-1 0,-40-12 0,-55 8 0,1 1 0,29-1 0,16 3 0,168-12 0,-102 3 0,207 9 0,-158 5 0,360-3 0,-523 1 0,0 1 0,1 0 0,17 6 0,41 5 0,12 1 0,-65-9 0,1-1 0,29 2 0,-27-6-1365,-3 0-5461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22.099"/>
    </inkml:context>
    <inkml:brush xml:id="br0">
      <inkml:brushProperty name="width" value="0.05" units="cm"/>
      <inkml:brushProperty name="height" value="0.05" units="cm"/>
      <inkml:brushProperty name="color" value="#E71224"/>
    </inkml:brush>
  </inkml:definitions>
  <inkml:trace contextRef="#ctx0" brushRef="#br0">0 1 24575,'623'0'-1365,"-600"0"-5461</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30.513"/>
    </inkml:context>
    <inkml:brush xml:id="br0">
      <inkml:brushProperty name="width" value="0.05" units="cm"/>
      <inkml:brushProperty name="height" value="0.05" units="cm"/>
      <inkml:brushProperty name="color" value="#E71224"/>
    </inkml:brush>
  </inkml:definitions>
  <inkml:trace contextRef="#ctx0" brushRef="#br0">1 89 24575,'920'0'0,"-901"-1"0,1-1 0,37-9 0,-35 6 0,-1 1 0,28-1 0,-18 4 0,1-1 0,51-11 0,-52 8 0,45-3 0,-46 6 0,49-10 0,-32 4 0,0 3 0,1 2 0,0 2 0,48 5 0,13-2 0,188-2-1365,-274 0-5461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4:59.638"/>
    </inkml:context>
    <inkml:brush xml:id="br0">
      <inkml:brushProperty name="width" value="0.05" units="cm"/>
      <inkml:brushProperty name="height" value="0.05" units="cm"/>
      <inkml:brushProperty name="color" value="#E71224"/>
    </inkml:brush>
  </inkml:definitions>
  <inkml:trace contextRef="#ctx0" brushRef="#br0">0 3 24575,'1'1'0,"-1"0"0,1 0 0,-1 0 0,1 1 0,0-1 0,-1 0 0,1 0 0,0 0 0,0 0 0,0 0 0,0 0 0,0-1 0,0 1 0,0 0 0,0 0 0,0-1 0,0 1 0,0 0 0,0-1 0,0 1 0,1-1 0,-1 0 0,0 1 0,0-1 0,1 0 0,-1 0 0,2 0 0,42 5 0,-40-4 0,-1-1 0,33 2 0,71 13 0,-60-7 0,1-3 0,-1-2 0,94-5 0,-33-1 0,-5 1 0,115 4 0,-146 11 0,-53-8 0,1-1 0,28 1 0,-24-6 0,1 0 0,0-2 0,31-7 0,-23 4 0,0 1 0,45 1 0,-51 3 0,1-1 0,49-9 0,-50 6 0,1 1 0,37-1 0,-36 4 0,0-2 0,30-6 0,-24 3-47,0 2 0,0 1 0,61 4 0,-43 0-1130,-31 0-5649</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49.295"/>
    </inkml:context>
    <inkml:brush xml:id="br0">
      <inkml:brushProperty name="width" value="0.05" units="cm"/>
      <inkml:brushProperty name="height" value="0.05" units="cm"/>
      <inkml:brushProperty name="color" value="#E71224"/>
    </inkml:brush>
  </inkml:definitions>
  <inkml:trace contextRef="#ctx0" brushRef="#br0">0 0 24575,'0'0'-8191</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49.641"/>
    </inkml:context>
    <inkml:brush xml:id="br0">
      <inkml:brushProperty name="width" value="0.05" units="cm"/>
      <inkml:brushProperty name="height" value="0.05" units="cm"/>
      <inkml:brushProperty name="color" value="#E71224"/>
    </inkml:brush>
  </inkml:definitions>
  <inkml:trace contextRef="#ctx0" brushRef="#br0">0 1 24575</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49.971"/>
    </inkml:context>
    <inkml:brush xml:id="br0">
      <inkml:brushProperty name="width" value="0.05" units="cm"/>
      <inkml:brushProperty name="height" value="0.05" units="cm"/>
      <inkml:brushProperty name="color" value="#E71224"/>
    </inkml:brush>
  </inkml:definitions>
  <inkml:trace contextRef="#ctx0" brushRef="#br0">0 1 24575</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50.333"/>
    </inkml:context>
    <inkml:brush xml:id="br0">
      <inkml:brushProperty name="width" value="0.05" units="cm"/>
      <inkml:brushProperty name="height" value="0.05" units="cm"/>
      <inkml:brushProperty name="color" value="#E71224"/>
    </inkml:brush>
  </inkml:definitions>
  <inkml:trace contextRef="#ctx0" brushRef="#br0">1 1 24575</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50.678"/>
    </inkml:context>
    <inkml:brush xml:id="br0">
      <inkml:brushProperty name="width" value="0.05" units="cm"/>
      <inkml:brushProperty name="height" value="0.05" units="cm"/>
      <inkml:brushProperty name="color" value="#E71224"/>
    </inkml:brush>
  </inkml:definitions>
  <inkml:trace contextRef="#ctx0" brushRef="#br0">1 0 24575,'0'0'-8191</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51.213"/>
    </inkml:context>
    <inkml:brush xml:id="br0">
      <inkml:brushProperty name="width" value="0.05" units="cm"/>
      <inkml:brushProperty name="height" value="0.05" units="cm"/>
      <inkml:brushProperty name="color" value="#E71224"/>
    </inkml:brush>
  </inkml:definitions>
  <inkml:trace contextRef="#ctx0" brushRef="#br0">1 0 24575,'0'0'-8191</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51.719"/>
    </inkml:context>
    <inkml:brush xml:id="br0">
      <inkml:brushProperty name="width" value="0.05" units="cm"/>
      <inkml:brushProperty name="height" value="0.05" units="cm"/>
      <inkml:brushProperty name="color" value="#E71224"/>
    </inkml:brush>
  </inkml:definitions>
  <inkml:trace contextRef="#ctx0" brushRef="#br0">0 1 24575</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52.583"/>
    </inkml:context>
    <inkml:brush xml:id="br0">
      <inkml:brushProperty name="width" value="0.05" units="cm"/>
      <inkml:brushProperty name="height" value="0.05" units="cm"/>
      <inkml:brushProperty name="color" value="#E71224"/>
    </inkml:brush>
  </inkml:definitions>
  <inkml:trace contextRef="#ctx0" brushRef="#br0">1 0 24575,'0'0'-8191</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55.678"/>
    </inkml:context>
    <inkml:brush xml:id="br0">
      <inkml:brushProperty name="width" value="0.05" units="cm"/>
      <inkml:brushProperty name="height" value="0.05" units="cm"/>
      <inkml:brushProperty name="color" value="#E71224"/>
    </inkml:brush>
  </inkml:definitions>
  <inkml:trace contextRef="#ctx0" brushRef="#br0">0 1 24575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5:11.492"/>
    </inkml:context>
    <inkml:brush xml:id="br0">
      <inkml:brushProperty name="width" value="0.05" units="cm"/>
      <inkml:brushProperty name="height" value="0.05" units="cm"/>
      <inkml:brushProperty name="color" value="#E71224"/>
    </inkml:brush>
  </inkml:definitions>
  <inkml:trace contextRef="#ctx0" brushRef="#br0">1 110 24575,'12'-1'0,"1"-1"0,-1 0 0,1-1 0,-1 0 0,0-1 0,19-8 0,-17 6 0,1 1 0,0 0 0,28-5 0,97-16 0,-102 16 0,0 3 0,0 1 0,56-2 0,637 10 0,-711-1 43,1 1-1,36 9 1,-36-6-541,1-1 1,25 1-1,-24-5-6328</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5:16.651"/>
    </inkml:context>
    <inkml:brush xml:id="br0">
      <inkml:brushProperty name="width" value="0.05" units="cm"/>
      <inkml:brushProperty name="height" value="0.05" units="cm"/>
      <inkml:brushProperty name="color" value="#E71224"/>
    </inkml:brush>
  </inkml:definitions>
  <inkml:trace contextRef="#ctx0" brushRef="#br0">0 0 24575,'20'1'0,"0"1"0,37 9 0,-36-6 0,0-1 0,29 1 0,504-3 81,-269-4-1527,-262 2-5380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5:25.978"/>
    </inkml:context>
    <inkml:brush xml:id="br0">
      <inkml:brushProperty name="width" value="0.05" units="cm"/>
      <inkml:brushProperty name="height" value="0.05" units="cm"/>
      <inkml:brushProperty name="color" value="#E71224"/>
    </inkml:brush>
  </inkml:definitions>
  <inkml:trace contextRef="#ctx0" brushRef="#br0">0 1 24575,'1056'0'0,"-1024"1"0,58 11 0,-57-6 0,55 2 0,77-11 0,128 6 0,-220 10 0,-53-8 0,-1-1 0,32 1 0,1-5-47,-34-1-173,-1 1 1,0 0-1,0 2 0,0 0 1,23 5-1,-23-1-6606</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5:34.936"/>
    </inkml:context>
    <inkml:brush xml:id="br0">
      <inkml:brushProperty name="width" value="0.05" units="cm"/>
      <inkml:brushProperty name="height" value="0.05" units="cm"/>
      <inkml:brushProperty name="color" value="#E71224"/>
    </inkml:brush>
  </inkml:definitions>
  <inkml:trace contextRef="#ctx0" brushRef="#br0">1 1 24575,'0'0'0,"5"0"0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5:38.029"/>
    </inkml:context>
    <inkml:brush xml:id="br0">
      <inkml:brushProperty name="width" value="0.05" units="cm"/>
      <inkml:brushProperty name="height" value="0.05" units="cm"/>
      <inkml:brushProperty name="color" value="#E71224"/>
    </inkml:brush>
  </inkml:definitions>
  <inkml:trace contextRef="#ctx0" brushRef="#br0">1 1 24575,'434'0'0,"-414"1"0,0 1 0,37 9 0,-36-7 0,1 0 0,26 2 0,35-5 0,-33-2 0,0 3 0,65 11 0,-64-6 0,0-3 0,0-2 0,59-5 0,86 4 0,-123 12 0,-53-8 0,0-1 0,29 1 0,31-4 0,-31-2 0,-1 3 0,73 12 0,-81-9 0,0-1 0,0-2 0,45-3 0,60 3 0,-80 13-1365,-47-10-5461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5:48.424"/>
    </inkml:context>
    <inkml:brush xml:id="br0">
      <inkml:brushProperty name="width" value="0.05" units="cm"/>
      <inkml:brushProperty name="height" value="0.05" units="cm"/>
      <inkml:brushProperty name="color" value="#E71224"/>
    </inkml:brush>
  </inkml:definitions>
  <inkml:trace contextRef="#ctx0" brushRef="#br0">1 1 24575,'487'0'0,"-455"1"0,59 11 0,-59-6 0,57 2 0,343-9 0,-422 1-273,0-1 0,0 0 0,0 0 0,20-6 0,-13 1-6553</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20.874"/>
    </inkml:context>
    <inkml:brush xml:id="br0">
      <inkml:brushProperty name="width" value="0.05" units="cm"/>
      <inkml:brushProperty name="height" value="0.05" units="cm"/>
      <inkml:brushProperty name="color" value="#E71224"/>
    </inkml:brush>
  </inkml:definitions>
  <inkml:trace contextRef="#ctx0" brushRef="#br0">0 1 24575,'58'21'0,"-4"-15"0,0-2 0,104-5 0,-47-2 0,1186 3 0,-1277-1 0,1-1 0,34-9 0,-32 6 0,-1 2 0,25-2 0,385 5-1365,-408 0-5461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5622798" y="0"/>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263900" y="509588"/>
            <a:ext cx="3398838" cy="25495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992664" y="3228896"/>
            <a:ext cx="7941310" cy="3058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6456612"/>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5622798" y="6456612"/>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15</a:t>
            </a:fld>
            <a:endParaRPr lang="cs-CZ" altLang="cs-CZ"/>
          </a:p>
        </p:txBody>
      </p:sp>
    </p:spTree>
    <p:extLst>
      <p:ext uri="{BB962C8B-B14F-4D97-AF65-F5344CB8AC3E}">
        <p14:creationId xmlns:p14="http://schemas.microsoft.com/office/powerpoint/2010/main" val="34812498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lvl1pPr>
          </a:lstStyle>
          <a:p>
            <a:r>
              <a:rPr lang="en-GB" noProof="0" dirty="0"/>
              <a:t>Click here to insert title</a:t>
            </a:r>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pic>
        <p:nvPicPr>
          <p:cNvPr id="6" name="Grafický objekt 5">
            <a:extLst>
              <a:ext uri="{FF2B5EF4-FFF2-40B4-BE49-F238E27FC236}">
                <a16:creationId xmlns:a16="http://schemas.microsoft.com/office/drawing/2014/main" id="{601D3E6C-8A25-405E-A952-4F92A22C63D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9" cy="1061399"/>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539998" y="718713"/>
            <a:ext cx="3915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540543" y="4068000"/>
            <a:ext cx="3915000" cy="360000"/>
          </a:xfrm>
        </p:spPr>
        <p:txBody>
          <a:bodyPr/>
          <a:lstStyle>
            <a:lvl1pPr algn="l">
              <a:lnSpc>
                <a:spcPts val="825"/>
              </a:lnSpc>
              <a:defRPr sz="825"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4688459" y="4500000"/>
            <a:ext cx="3915000" cy="1331998"/>
          </a:xfrm>
        </p:spPr>
        <p:txBody>
          <a:bodyPr lIns="0" tIns="0" rIns="0" bIns="0" numCol="1" spcCol="324000">
            <a:noAutofit/>
          </a:bodyPr>
          <a:lstStyle>
            <a:lvl1pPr marL="0" marR="0" indent="0" algn="l" defTabSz="914400" rtl="0" eaLnBrk="1" fontAlgn="base" latinLnBrk="0" hangingPunct="1">
              <a:lnSpc>
                <a:spcPts val="1350"/>
              </a:lnSpc>
              <a:spcBef>
                <a:spcPts val="0"/>
              </a:spcBef>
              <a:spcAft>
                <a:spcPct val="0"/>
              </a:spcAft>
              <a:buClr>
                <a:schemeClr val="tx2"/>
              </a:buClr>
              <a:buSzPct val="100000"/>
              <a:buFontTx/>
              <a:buNone/>
              <a:tabLst/>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4689002" y="4068000"/>
            <a:ext cx="3915000" cy="360000"/>
          </a:xfrm>
        </p:spPr>
        <p:txBody>
          <a:bodyPr/>
          <a:lstStyle>
            <a:lvl1pPr algn="l">
              <a:lnSpc>
                <a:spcPts val="825"/>
              </a:lnSpc>
              <a:defRPr sz="825"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4688459" y="718713"/>
            <a:ext cx="3915001" cy="3204001"/>
          </a:xfrm>
        </p:spPr>
        <p:txBody>
          <a:bodyPr/>
          <a:lstStyle>
            <a:lvl1pPr algn="l">
              <a:defRPr/>
            </a:lvl1pPr>
          </a:lstStyle>
          <a:p>
            <a:pPr lvl="0"/>
            <a:r>
              <a:rPr lang="en-GB" noProof="0" dirty="0"/>
              <a:t>Click here to insert text</a:t>
            </a:r>
          </a:p>
        </p:txBody>
      </p:sp>
      <p:pic>
        <p:nvPicPr>
          <p:cNvPr id="14" name="Grafický objekt 2">
            <a:extLst>
              <a:ext uri="{FF2B5EF4-FFF2-40B4-BE49-F238E27FC236}">
                <a16:creationId xmlns:a16="http://schemas.microsoft.com/office/drawing/2014/main" id="{B22E4AE8-DF2B-3346-9F87-8BD13BBD649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7" name="Grafický objekt 2">
            <a:extLst>
              <a:ext uri="{FF2B5EF4-FFF2-40B4-BE49-F238E27FC236}">
                <a16:creationId xmlns:a16="http://schemas.microsoft.com/office/drawing/2014/main" id="{0AC8EFF1-D7FA-BD4D-8005-3F6A87ED6E7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rgbClr val="0000DC"/>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4572000" y="1"/>
            <a:ext cx="4572000" cy="6857999"/>
          </a:xfrm>
        </p:spPr>
        <p:txBody>
          <a:bodyPr anchor="ctr"/>
          <a:lstStyle>
            <a:lvl1pPr algn="ctr">
              <a:defRPr>
                <a:solidFill>
                  <a:srgbClr val="0000DC"/>
                </a:solidFill>
              </a:defRPr>
            </a:lvl1pPr>
          </a:lstStyle>
          <a:p>
            <a:r>
              <a:rPr lang="en-GB" noProof="0" dirty="0"/>
              <a:t>Click here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540000" y="6228000"/>
            <a:ext cx="3693765" cy="252000"/>
          </a:xfrm>
        </p:spPr>
        <p:txBody>
          <a:bodyPr/>
          <a:lstStyle>
            <a:lvl1pPr>
              <a:defRPr/>
            </a:lvl1pPr>
          </a:lstStyle>
          <a:p>
            <a:r>
              <a:rPr lang="en-GB" noProof="0" dirty="0"/>
              <a:t>Define footer – presentation title / department</a:t>
            </a:r>
          </a:p>
        </p:txBody>
      </p:sp>
      <p:pic>
        <p:nvPicPr>
          <p:cNvPr id="13" name="Grafický objekt 5">
            <a:extLst>
              <a:ext uri="{FF2B5EF4-FFF2-40B4-BE49-F238E27FC236}">
                <a16:creationId xmlns:a16="http://schemas.microsoft.com/office/drawing/2014/main" id="{69FA61EA-679D-B543-9A9A-0BED254083A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9" cy="1061399"/>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pic>
        <p:nvPicPr>
          <p:cNvPr id="9" name="Grafický objekt 5">
            <a:extLst>
              <a:ext uri="{FF2B5EF4-FFF2-40B4-BE49-F238E27FC236}">
                <a16:creationId xmlns:a16="http://schemas.microsoft.com/office/drawing/2014/main" id="{EC623FFD-EDA9-BF4C-9493-7330893C5D2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8" cy="1061399"/>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guide id="3" orient="horz" pos="255" userDrawn="1">
          <p15:clr>
            <a:srgbClr val="FBAE40"/>
          </p15:clr>
        </p15:guide>
        <p15:guide id="4" pos="115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B9006E"/>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4572000" y="1"/>
            <a:ext cx="4572000" cy="6857999"/>
          </a:xfrm>
        </p:spPr>
        <p:txBody>
          <a:bodyPr anchor="ctr"/>
          <a:lstStyle>
            <a:lvl1pPr algn="ctr">
              <a:defRPr>
                <a:solidFill>
                  <a:schemeClr val="bg1"/>
                </a:solidFill>
              </a:defRPr>
            </a:lvl1pPr>
          </a:lstStyle>
          <a:p>
            <a:r>
              <a:rPr lang="en-GB" noProof="0" dirty="0"/>
              <a:t>Click here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540000" y="6228000"/>
            <a:ext cx="3693765" cy="252000"/>
          </a:xfrm>
        </p:spPr>
        <p:txBody>
          <a:bodyPr/>
          <a:lstStyle>
            <a:lvl1pPr>
              <a:defRPr>
                <a:solidFill>
                  <a:schemeClr val="bg1"/>
                </a:solidFill>
              </a:defRPr>
            </a:lvl1pPr>
          </a:lstStyle>
          <a:p>
            <a:r>
              <a:rPr lang="en-GB" noProof="0" dirty="0"/>
              <a:t>Define footer – presentation title / department</a:t>
            </a:r>
          </a:p>
        </p:txBody>
      </p:sp>
      <p:pic>
        <p:nvPicPr>
          <p:cNvPr id="11" name="Grafický objekt 5">
            <a:extLst>
              <a:ext uri="{FF2B5EF4-FFF2-40B4-BE49-F238E27FC236}">
                <a16:creationId xmlns:a16="http://schemas.microsoft.com/office/drawing/2014/main" id="{561A3275-8CC7-B44F-8BFB-02731D80F6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8" cy="1061399"/>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B9006E"/>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9144000" cy="5842000"/>
          </a:xfrm>
        </p:spPr>
        <p:txBody>
          <a:bodyPr anchor="ctr"/>
          <a:lstStyle>
            <a:lvl1pPr algn="ctr">
              <a:defRPr>
                <a:solidFill>
                  <a:schemeClr val="bg1"/>
                </a:solidFill>
              </a:defRPr>
            </a:lvl1pPr>
          </a:lstStyle>
          <a:p>
            <a:r>
              <a:rPr lang="en-GB" noProof="0" dirty="0"/>
              <a:t>Click here to insert image</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540000" y="6040796"/>
            <a:ext cx="6416982" cy="510831"/>
          </a:xfrm>
        </p:spPr>
        <p:txBody>
          <a:bodyPr lIns="0" tIns="0" rIns="0" bIns="0" numCol="1" spcCol="324000">
            <a:noAutofit/>
          </a:bodyPr>
          <a:lstStyle>
            <a:lvl1pPr algn="l">
              <a:lnSpc>
                <a:spcPts val="1350"/>
              </a:lnSpc>
              <a:defRPr sz="1125"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pic>
        <p:nvPicPr>
          <p:cNvPr id="5" name="Grafický objekt 2">
            <a:extLst>
              <a:ext uri="{FF2B5EF4-FFF2-40B4-BE49-F238E27FC236}">
                <a16:creationId xmlns:a16="http://schemas.microsoft.com/office/drawing/2014/main" id="{4397D438-0A7B-5A41-8932-CCBA698B0C1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85600" cy="600239"/>
          </a:xfrm>
          <a:prstGeom prst="rect">
            <a:avLst/>
          </a:prstGeom>
        </p:spPr>
      </p:pic>
    </p:spTree>
    <p:extLst>
      <p:ext uri="{BB962C8B-B14F-4D97-AF65-F5344CB8AC3E}">
        <p14:creationId xmlns:p14="http://schemas.microsoft.com/office/powerpoint/2010/main" val="1964211764"/>
      </p:ext>
    </p:extLst>
  </p:cSld>
  <p:clrMapOvr>
    <a:masterClrMapping/>
  </p:clrMapOvr>
  <p:extLst>
    <p:ext uri="{DCECCB84-F9BA-43D5-87BE-67443E8EF086}">
      <p15:sldGuideLst xmlns:p15="http://schemas.microsoft.com/office/powerpoint/2012/main">
        <p15:guide id="1" pos="5556" userDrawn="1">
          <p15:clr>
            <a:srgbClr val="FBAE40"/>
          </p15:clr>
        </p15:guide>
        <p15:guide id="2" orient="horz" pos="420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ECON slide">
    <p:bg>
      <p:bgPr>
        <a:solidFill>
          <a:srgbClr val="B9006E"/>
        </a:solidFill>
        <a:effectLst/>
      </p:bgPr>
    </p:bg>
    <p:spTree>
      <p:nvGrpSpPr>
        <p:cNvPr id="1" name=""/>
        <p:cNvGrpSpPr/>
        <p:nvPr/>
      </p:nvGrpSpPr>
      <p:grpSpPr>
        <a:xfrm>
          <a:off x="0" y="0"/>
          <a:ext cx="0" cy="0"/>
          <a:chOff x="0" y="0"/>
          <a:chExt cx="0" cy="0"/>
        </a:xfrm>
      </p:grpSpPr>
      <p:pic>
        <p:nvPicPr>
          <p:cNvPr id="4" name="Obrázek 5">
            <a:extLst>
              <a:ext uri="{FF2B5EF4-FFF2-40B4-BE49-F238E27FC236}">
                <a16:creationId xmlns:a16="http://schemas.microsoft.com/office/drawing/2014/main" id="{E4B3D8F6-6DC4-8342-B35E-2D6CEE4ECB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482200" y="2012580"/>
            <a:ext cx="4179600" cy="283283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5ECF17BA-4CC0-425F-84EE-ED5FF94C78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882626" y="2731338"/>
            <a:ext cx="5378748" cy="139532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Grafický objekt 2">
            <a:extLst>
              <a:ext uri="{FF2B5EF4-FFF2-40B4-BE49-F238E27FC236}">
                <a16:creationId xmlns:a16="http://schemas.microsoft.com/office/drawing/2014/main" id="{B1A8C7E8-B354-9C49-A9F5-DCDF85E3C2C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32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9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Grafický objekt 2">
            <a:extLst>
              <a:ext uri="{FF2B5EF4-FFF2-40B4-BE49-F238E27FC236}">
                <a16:creationId xmlns:a16="http://schemas.microsoft.com/office/drawing/2014/main" id="{CF89619C-4865-4846-8B6C-FA429C382E8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Grafický objekt 2">
            <a:extLst>
              <a:ext uri="{FF2B5EF4-FFF2-40B4-BE49-F238E27FC236}">
                <a16:creationId xmlns:a16="http://schemas.microsoft.com/office/drawing/2014/main" id="{6079916D-A611-7842-9E25-44BBC3AC9A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543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Grafický objekt 2">
            <a:extLst>
              <a:ext uri="{FF2B5EF4-FFF2-40B4-BE49-F238E27FC236}">
                <a16:creationId xmlns:a16="http://schemas.microsoft.com/office/drawing/2014/main" id="{D0B540A0-9A44-9744-B5A2-82868303AEA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5510802" y="2596846"/>
            <a:ext cx="3094099" cy="3208441"/>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547132" y="1665288"/>
            <a:ext cx="4655843" cy="4139998"/>
          </a:xfrm>
        </p:spPr>
        <p:txBody>
          <a:bodyPr anchor="ctr"/>
          <a:lstStyle>
            <a:lvl1pPr algn="ctr">
              <a:defRPr>
                <a:solidFill>
                  <a:srgbClr val="0000DC"/>
                </a:solidFill>
              </a:defRPr>
            </a:lvl1pPr>
          </a:lstStyle>
          <a:p>
            <a:r>
              <a:rPr lang="en-GB" noProof="0" dirty="0"/>
              <a:t>Click here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pic>
        <p:nvPicPr>
          <p:cNvPr id="9" name="Grafický objekt 2">
            <a:extLst>
              <a:ext uri="{FF2B5EF4-FFF2-40B4-BE49-F238E27FC236}">
                <a16:creationId xmlns:a16="http://schemas.microsoft.com/office/drawing/2014/main" id="{3ADAE73E-D711-E54F-83B3-02E9FED84E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3330000" y="1692003"/>
            <a:ext cx="2483644"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540544" y="4025136"/>
            <a:ext cx="2483644" cy="216000"/>
          </a:xfrm>
        </p:spPr>
        <p:txBody>
          <a:bodyPr anchor="ctr"/>
          <a:lstStyle>
            <a:lvl1pPr>
              <a:lnSpc>
                <a:spcPts val="825"/>
              </a:lnSpc>
              <a:defRPr sz="75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3330357" y="4025136"/>
            <a:ext cx="2483644" cy="216000"/>
          </a:xfrm>
        </p:spPr>
        <p:txBody>
          <a:bodyPr anchor="ctr"/>
          <a:lstStyle>
            <a:lvl1pPr>
              <a:lnSpc>
                <a:spcPts val="825"/>
              </a:lnSpc>
              <a:defRPr sz="75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6121077" y="4025136"/>
            <a:ext cx="2483644" cy="216000"/>
          </a:xfrm>
        </p:spPr>
        <p:txBody>
          <a:bodyPr anchor="ctr"/>
          <a:lstStyle>
            <a:lvl1pPr>
              <a:lnSpc>
                <a:spcPts val="825"/>
              </a:lnSpc>
              <a:defRPr sz="75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540000" y="1692003"/>
            <a:ext cx="2483644"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6120001" y="1692003"/>
            <a:ext cx="2483644"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pic>
        <p:nvPicPr>
          <p:cNvPr id="17" name="Grafický objekt 2">
            <a:extLst>
              <a:ext uri="{FF2B5EF4-FFF2-40B4-BE49-F238E27FC236}">
                <a16:creationId xmlns:a16="http://schemas.microsoft.com/office/drawing/2014/main" id="{04D04082-0EA8-E547-8617-0C8CA1141FA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540000" y="692150"/>
            <a:ext cx="8064900" cy="5139850"/>
          </a:xfrm>
          <a:prstGeom prst="rect">
            <a:avLst/>
          </a:prstGeom>
        </p:spPr>
        <p:txBody>
          <a:bodyPr/>
          <a:lstStyle>
            <a:lvl1pPr marL="54000" indent="0">
              <a:lnSpc>
                <a:spcPts val="2700"/>
              </a:lnSpc>
              <a:buClr>
                <a:schemeClr val="tx2"/>
              </a:buClr>
              <a:buSzPct val="100000"/>
              <a:buFont typeface="Arial" panose="020B0604020202020204" pitchFamily="34" charset="0"/>
              <a:buNone/>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p:txBody>
      </p:sp>
      <p:pic>
        <p:nvPicPr>
          <p:cNvPr id="6" name="Grafický objekt 2">
            <a:extLst>
              <a:ext uri="{FF2B5EF4-FFF2-40B4-BE49-F238E27FC236}">
                <a16:creationId xmlns:a16="http://schemas.microsoft.com/office/drawing/2014/main" id="{D96A438F-F8EF-AC4F-8CCA-C90ACD75896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32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pic>
        <p:nvPicPr>
          <p:cNvPr id="7" name="Grafický objekt 2">
            <a:extLst>
              <a:ext uri="{FF2B5EF4-FFF2-40B4-BE49-F238E27FC236}">
                <a16:creationId xmlns:a16="http://schemas.microsoft.com/office/drawing/2014/main" id="{3C346B07-7E84-F44D-8487-EA7264B173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en-GB" noProof="0" dirty="0"/>
              <a:t>Click here to insert heading</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3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customXml" Target="../ink/ink25.xml"/><Relationship Id="rId3" Type="http://schemas.openxmlformats.org/officeDocument/2006/relationships/image" Target="../media/image27.png"/><Relationship Id="rId7" Type="http://schemas.openxmlformats.org/officeDocument/2006/relationships/customXml" Target="../ink/ink24.xml"/><Relationship Id="rId12" Type="http://schemas.openxmlformats.org/officeDocument/2006/relationships/customXml" Target="../ink/ink28.xml"/><Relationship Id="rId2" Type="http://schemas.openxmlformats.org/officeDocument/2006/relationships/customXml" Target="../ink/ink20.xml"/><Relationship Id="rId1" Type="http://schemas.openxmlformats.org/officeDocument/2006/relationships/slideLayout" Target="../slideLayouts/slideLayout2.xml"/><Relationship Id="rId6" Type="http://schemas.openxmlformats.org/officeDocument/2006/relationships/customXml" Target="../ink/ink23.xml"/><Relationship Id="rId11" Type="http://schemas.openxmlformats.org/officeDocument/2006/relationships/image" Target="../media/image28.png"/><Relationship Id="rId5" Type="http://schemas.openxmlformats.org/officeDocument/2006/relationships/customXml" Target="../ink/ink22.xml"/><Relationship Id="rId10" Type="http://schemas.openxmlformats.org/officeDocument/2006/relationships/customXml" Target="../ink/ink27.xml"/><Relationship Id="rId4" Type="http://schemas.openxmlformats.org/officeDocument/2006/relationships/customXml" Target="../ink/ink21.xml"/><Relationship Id="rId9" Type="http://schemas.openxmlformats.org/officeDocument/2006/relationships/customXml" Target="../ink/ink2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1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3" Type="http://schemas.openxmlformats.org/officeDocument/2006/relationships/customXml" Target="../ink/ink6.xml"/><Relationship Id="rId18" Type="http://schemas.openxmlformats.org/officeDocument/2006/relationships/image" Target="../media/image15.png"/><Relationship Id="rId26" Type="http://schemas.openxmlformats.org/officeDocument/2006/relationships/image" Target="../media/image19.png"/><Relationship Id="rId39" Type="http://schemas.openxmlformats.org/officeDocument/2006/relationships/customXml" Target="../ink/ink19.xml"/><Relationship Id="rId21" Type="http://schemas.openxmlformats.org/officeDocument/2006/relationships/customXml" Target="../ink/ink10.xml"/><Relationship Id="rId34" Type="http://schemas.openxmlformats.org/officeDocument/2006/relationships/image" Target="../media/image23.png"/><Relationship Id="rId7" Type="http://schemas.openxmlformats.org/officeDocument/2006/relationships/customXml" Target="../ink/ink3.xml"/><Relationship Id="rId12" Type="http://schemas.openxmlformats.org/officeDocument/2006/relationships/image" Target="../media/image12.png"/><Relationship Id="rId17" Type="http://schemas.openxmlformats.org/officeDocument/2006/relationships/customXml" Target="../ink/ink8.xml"/><Relationship Id="rId25" Type="http://schemas.openxmlformats.org/officeDocument/2006/relationships/customXml" Target="../ink/ink12.xml"/><Relationship Id="rId33" Type="http://schemas.openxmlformats.org/officeDocument/2006/relationships/customXml" Target="../ink/ink16.xml"/><Relationship Id="rId38" Type="http://schemas.openxmlformats.org/officeDocument/2006/relationships/image" Target="../media/image25.png"/><Relationship Id="rId2" Type="http://schemas.openxmlformats.org/officeDocument/2006/relationships/image" Target="../media/image6.png"/><Relationship Id="rId16" Type="http://schemas.openxmlformats.org/officeDocument/2006/relationships/image" Target="../media/image14.png"/><Relationship Id="rId20" Type="http://schemas.openxmlformats.org/officeDocument/2006/relationships/image" Target="../media/image16.png"/><Relationship Id="rId29" Type="http://schemas.openxmlformats.org/officeDocument/2006/relationships/customXml" Target="../ink/ink14.xml"/><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customXml" Target="../ink/ink5.xml"/><Relationship Id="rId24" Type="http://schemas.openxmlformats.org/officeDocument/2006/relationships/image" Target="../media/image18.png"/><Relationship Id="rId32" Type="http://schemas.openxmlformats.org/officeDocument/2006/relationships/image" Target="../media/image22.png"/><Relationship Id="rId37" Type="http://schemas.openxmlformats.org/officeDocument/2006/relationships/customXml" Target="../ink/ink18.xml"/><Relationship Id="rId40" Type="http://schemas.openxmlformats.org/officeDocument/2006/relationships/image" Target="../media/image26.png"/><Relationship Id="rId5" Type="http://schemas.openxmlformats.org/officeDocument/2006/relationships/customXml" Target="../ink/ink2.xml"/><Relationship Id="rId15" Type="http://schemas.openxmlformats.org/officeDocument/2006/relationships/customXml" Target="../ink/ink7.xml"/><Relationship Id="rId23" Type="http://schemas.openxmlformats.org/officeDocument/2006/relationships/customXml" Target="../ink/ink11.xml"/><Relationship Id="rId28" Type="http://schemas.openxmlformats.org/officeDocument/2006/relationships/image" Target="../media/image20.png"/><Relationship Id="rId36" Type="http://schemas.openxmlformats.org/officeDocument/2006/relationships/image" Target="../media/image24.png"/><Relationship Id="rId10" Type="http://schemas.openxmlformats.org/officeDocument/2006/relationships/image" Target="../media/image11.png"/><Relationship Id="rId19" Type="http://schemas.openxmlformats.org/officeDocument/2006/relationships/customXml" Target="../ink/ink9.xml"/><Relationship Id="rId31" Type="http://schemas.openxmlformats.org/officeDocument/2006/relationships/customXml" Target="../ink/ink15.xml"/><Relationship Id="rId4" Type="http://schemas.openxmlformats.org/officeDocument/2006/relationships/image" Target="../media/image8.png"/><Relationship Id="rId9" Type="http://schemas.openxmlformats.org/officeDocument/2006/relationships/customXml" Target="../ink/ink4.xml"/><Relationship Id="rId14" Type="http://schemas.openxmlformats.org/officeDocument/2006/relationships/image" Target="../media/image13.png"/><Relationship Id="rId22" Type="http://schemas.openxmlformats.org/officeDocument/2006/relationships/image" Target="../media/image17.png"/><Relationship Id="rId27" Type="http://schemas.openxmlformats.org/officeDocument/2006/relationships/customXml" Target="../ink/ink13.xml"/><Relationship Id="rId30" Type="http://schemas.openxmlformats.org/officeDocument/2006/relationships/image" Target="../media/image21.png"/><Relationship Id="rId35" Type="http://schemas.openxmlformats.org/officeDocument/2006/relationships/customXml" Target="../ink/ink17.xml"/><Relationship Id="rId8" Type="http://schemas.openxmlformats.org/officeDocument/2006/relationships/image" Target="../media/image10.png"/><Relationship Id="rId3" Type="http://schemas.openxmlformats.org/officeDocument/2006/relationships/customXml" Target="../ink/ink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Paraphrasing</a:t>
            </a:r>
            <a:br>
              <a:rPr lang="en-US" dirty="0"/>
            </a:br>
            <a:br>
              <a:rPr lang="en-US" dirty="0"/>
            </a:br>
            <a:br>
              <a:rPr lang="en-US" dirty="0"/>
            </a:br>
            <a:endParaRPr lang="en-US" dirty="0"/>
          </a:p>
        </p:txBody>
      </p:sp>
      <p:sp>
        <p:nvSpPr>
          <p:cNvPr id="7" name="Subtitle 6">
            <a:extLst>
              <a:ext uri="{FF2B5EF4-FFF2-40B4-BE49-F238E27FC236}">
                <a16:creationId xmlns:a16="http://schemas.microsoft.com/office/drawing/2014/main" id="{1B1BA9A2-C48E-4CD8-92BF-D27BE433F2B3}"/>
              </a:ext>
            </a:extLst>
          </p:cNvPr>
          <p:cNvSpPr>
            <a:spLocks noGrp="1"/>
          </p:cNvSpPr>
          <p:nvPr>
            <p:ph type="subTitle" idx="1"/>
          </p:nvPr>
        </p:nvSpPr>
        <p:spPr/>
        <p:txBody>
          <a:bodyPr/>
          <a:lstStyle/>
          <a:p>
            <a:r>
              <a:rPr lang="en-US" dirty="0"/>
              <a:t>Academic writing</a:t>
            </a:r>
          </a:p>
          <a:p>
            <a:r>
              <a:rPr lang="en-US" dirty="0"/>
              <a:t>Seminar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5DDFDA2-849A-4D28-B0E7-E60EF2CE390E}"/>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7235849-BE7D-40A7-ABE1-12A4A1925520}"/>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Title 3">
            <a:extLst>
              <a:ext uri="{FF2B5EF4-FFF2-40B4-BE49-F238E27FC236}">
                <a16:creationId xmlns:a16="http://schemas.microsoft.com/office/drawing/2014/main" id="{FC09341F-E7A1-4BA2-B3B3-10605082169E}"/>
              </a:ext>
            </a:extLst>
          </p:cNvPr>
          <p:cNvSpPr>
            <a:spLocks noGrp="1"/>
          </p:cNvSpPr>
          <p:nvPr>
            <p:ph type="title"/>
          </p:nvPr>
        </p:nvSpPr>
        <p:spPr/>
        <p:txBody>
          <a:bodyPr/>
          <a:lstStyle/>
          <a:p>
            <a:r>
              <a:rPr lang="en-US" dirty="0"/>
              <a:t>Three ways to use someone’s else work </a:t>
            </a:r>
            <a:br>
              <a:rPr lang="en-US" dirty="0"/>
            </a:br>
            <a:r>
              <a:rPr lang="en-US" dirty="0"/>
              <a:t>in your own</a:t>
            </a:r>
          </a:p>
        </p:txBody>
      </p:sp>
      <p:sp>
        <p:nvSpPr>
          <p:cNvPr id="5" name="Content Placeholder 4">
            <a:extLst>
              <a:ext uri="{FF2B5EF4-FFF2-40B4-BE49-F238E27FC236}">
                <a16:creationId xmlns:a16="http://schemas.microsoft.com/office/drawing/2014/main" id="{C3F72983-4165-4917-AF06-F21164FF1EF9}"/>
              </a:ext>
            </a:extLst>
          </p:cNvPr>
          <p:cNvSpPr>
            <a:spLocks noGrp="1"/>
          </p:cNvSpPr>
          <p:nvPr>
            <p:ph idx="1"/>
          </p:nvPr>
        </p:nvSpPr>
        <p:spPr>
          <a:xfrm>
            <a:off x="539549" y="1715662"/>
            <a:ext cx="8064900" cy="4139998"/>
          </a:xfrm>
        </p:spPr>
        <p:txBody>
          <a:bodyPr/>
          <a:lstStyle/>
          <a:p>
            <a:endParaRPr lang="en-US" b="1" dirty="0">
              <a:solidFill>
                <a:srgbClr val="0000DC"/>
              </a:solidFill>
              <a:latin typeface="+mj-lt"/>
            </a:endParaRPr>
          </a:p>
          <a:p>
            <a:pPr marL="396900" indent="-342900">
              <a:buFont typeface="+mj-lt"/>
              <a:buAutoNum type="arabicPeriod"/>
            </a:pPr>
            <a:r>
              <a:rPr lang="en-US" sz="2200" b="0" i="0" dirty="0">
                <a:solidFill>
                  <a:srgbClr val="1E1E1E"/>
                </a:solidFill>
                <a:effectLst/>
                <a:latin typeface="+mj-lt"/>
              </a:rPr>
              <a:t>quotation, </a:t>
            </a:r>
          </a:p>
          <a:p>
            <a:pPr marL="396900" indent="-342900">
              <a:buFont typeface="+mj-lt"/>
              <a:buAutoNum type="arabicPeriod"/>
            </a:pPr>
            <a:r>
              <a:rPr lang="en-US" sz="2200" b="0" i="0" dirty="0">
                <a:solidFill>
                  <a:srgbClr val="1E1E1E"/>
                </a:solidFill>
                <a:effectLst/>
                <a:latin typeface="+mj-lt"/>
              </a:rPr>
              <a:t>paraphrase</a:t>
            </a:r>
          </a:p>
          <a:p>
            <a:pPr marL="396900" indent="-342900">
              <a:buFont typeface="+mj-lt"/>
              <a:buAutoNum type="arabicPeriod"/>
            </a:pPr>
            <a:r>
              <a:rPr lang="en-US" sz="2200" b="0" i="0" dirty="0">
                <a:solidFill>
                  <a:srgbClr val="1E1E1E"/>
                </a:solidFill>
                <a:effectLst/>
                <a:latin typeface="+mj-lt"/>
              </a:rPr>
              <a:t>summary. </a:t>
            </a:r>
          </a:p>
          <a:p>
            <a:pPr marL="54000" indent="0">
              <a:buNone/>
            </a:pPr>
            <a:endParaRPr lang="en-US" sz="2200" b="0" i="0" dirty="0">
              <a:solidFill>
                <a:srgbClr val="1E1E1E"/>
              </a:solidFill>
              <a:effectLst/>
              <a:latin typeface="+mj-lt"/>
            </a:endParaRPr>
          </a:p>
          <a:p>
            <a:pPr marL="54000" indent="0">
              <a:buNone/>
            </a:pPr>
            <a:r>
              <a:rPr lang="en-US" sz="2200" b="0" i="0" dirty="0">
                <a:solidFill>
                  <a:srgbClr val="1E1E1E"/>
                </a:solidFill>
                <a:effectLst/>
                <a:latin typeface="+mj-lt"/>
              </a:rPr>
              <a:t>Paraphrase is the most common of the three.</a:t>
            </a:r>
            <a:endParaRPr lang="en-US" sz="2200" dirty="0">
              <a:latin typeface="+mj-lt"/>
            </a:endParaRPr>
          </a:p>
          <a:p>
            <a:endParaRPr lang="en-US" b="1" dirty="0">
              <a:solidFill>
                <a:srgbClr val="0000DC"/>
              </a:solidFill>
              <a:latin typeface="+mj-lt"/>
            </a:endParaRPr>
          </a:p>
          <a:p>
            <a:endParaRPr lang="en-US" dirty="0">
              <a:latin typeface="+mj-lt"/>
            </a:endParaRPr>
          </a:p>
        </p:txBody>
      </p:sp>
      <p:sp>
        <p:nvSpPr>
          <p:cNvPr id="7" name="TextBox 6">
            <a:extLst>
              <a:ext uri="{FF2B5EF4-FFF2-40B4-BE49-F238E27FC236}">
                <a16:creationId xmlns:a16="http://schemas.microsoft.com/office/drawing/2014/main" id="{6F423137-B9A7-4ECD-B9D7-F4CED23C7626}"/>
              </a:ext>
            </a:extLst>
          </p:cNvPr>
          <p:cNvSpPr txBox="1"/>
          <p:nvPr/>
        </p:nvSpPr>
        <p:spPr>
          <a:xfrm>
            <a:off x="412229" y="5647334"/>
            <a:ext cx="8319541" cy="369332"/>
          </a:xfrm>
          <a:prstGeom prst="rect">
            <a:avLst/>
          </a:prstGeom>
          <a:noFill/>
        </p:spPr>
        <p:txBody>
          <a:bodyPr wrap="square">
            <a:spAutoFit/>
          </a:bodyPr>
          <a:lstStyle/>
          <a:p>
            <a:r>
              <a:rPr lang="en-US" sz="1800" dirty="0">
                <a:solidFill>
                  <a:srgbClr val="0000DC"/>
                </a:solidFill>
              </a:rPr>
              <a:t>Materials: https://www.eapfoundation.com/writing/paraphrase/</a:t>
            </a:r>
          </a:p>
        </p:txBody>
      </p:sp>
      <p:grpSp>
        <p:nvGrpSpPr>
          <p:cNvPr id="15" name="Group 14">
            <a:extLst>
              <a:ext uri="{FF2B5EF4-FFF2-40B4-BE49-F238E27FC236}">
                <a16:creationId xmlns:a16="http://schemas.microsoft.com/office/drawing/2014/main" id="{23399B02-47CA-4B5C-A3BD-6BFDE3D515B4}"/>
              </a:ext>
            </a:extLst>
          </p:cNvPr>
          <p:cNvGrpSpPr/>
          <p:nvPr/>
        </p:nvGrpSpPr>
        <p:grpSpPr>
          <a:xfrm>
            <a:off x="1634193" y="5787620"/>
            <a:ext cx="10080" cy="10440"/>
            <a:chOff x="1634193" y="5787620"/>
            <a:chExt cx="10080" cy="10440"/>
          </a:xfrm>
        </p:grpSpPr>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AE2E3E62-0AC8-4ECD-8B53-24C42B867D81}"/>
                    </a:ext>
                  </a:extLst>
                </p14:cNvPr>
                <p14:cNvContentPartPr/>
                <p14:nvPr/>
              </p14:nvContentPartPr>
              <p14:xfrm>
                <a:off x="1634193" y="5797700"/>
                <a:ext cx="360" cy="360"/>
              </p14:xfrm>
            </p:contentPart>
          </mc:Choice>
          <mc:Fallback xmlns="">
            <p:pic>
              <p:nvPicPr>
                <p:cNvPr id="6" name="Ink 5">
                  <a:extLst>
                    <a:ext uri="{FF2B5EF4-FFF2-40B4-BE49-F238E27FC236}">
                      <a16:creationId xmlns:a16="http://schemas.microsoft.com/office/drawing/2014/main" id="{AE2E3E62-0AC8-4ECD-8B53-24C42B867D81}"/>
                    </a:ext>
                  </a:extLst>
                </p:cNvPr>
                <p:cNvPicPr/>
                <p:nvPr/>
              </p:nvPicPr>
              <p:blipFill>
                <a:blip r:embed="rId3"/>
                <a:stretch>
                  <a:fillRect/>
                </a:stretch>
              </p:blipFill>
              <p:spPr>
                <a:xfrm>
                  <a:off x="1625193" y="578870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8" name="Ink 7">
                  <a:extLst>
                    <a:ext uri="{FF2B5EF4-FFF2-40B4-BE49-F238E27FC236}">
                      <a16:creationId xmlns:a16="http://schemas.microsoft.com/office/drawing/2014/main" id="{53F140FE-797F-4950-B75D-261B0006E0E9}"/>
                    </a:ext>
                  </a:extLst>
                </p14:cNvPr>
                <p14:cNvContentPartPr/>
                <p14:nvPr/>
              </p14:nvContentPartPr>
              <p14:xfrm>
                <a:off x="1634193" y="5787620"/>
                <a:ext cx="360" cy="360"/>
              </p14:xfrm>
            </p:contentPart>
          </mc:Choice>
          <mc:Fallback xmlns="">
            <p:pic>
              <p:nvPicPr>
                <p:cNvPr id="8" name="Ink 7">
                  <a:extLst>
                    <a:ext uri="{FF2B5EF4-FFF2-40B4-BE49-F238E27FC236}">
                      <a16:creationId xmlns:a16="http://schemas.microsoft.com/office/drawing/2014/main" id="{53F140FE-797F-4950-B75D-261B0006E0E9}"/>
                    </a:ext>
                  </a:extLst>
                </p:cNvPr>
                <p:cNvPicPr/>
                <p:nvPr/>
              </p:nvPicPr>
              <p:blipFill>
                <a:blip r:embed="rId3"/>
                <a:stretch>
                  <a:fillRect/>
                </a:stretch>
              </p:blipFill>
              <p:spPr>
                <a:xfrm>
                  <a:off x="1625193" y="577898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9" name="Ink 8">
                  <a:extLst>
                    <a:ext uri="{FF2B5EF4-FFF2-40B4-BE49-F238E27FC236}">
                      <a16:creationId xmlns:a16="http://schemas.microsoft.com/office/drawing/2014/main" id="{56BCD433-753B-416B-9049-7FDD354BAD59}"/>
                    </a:ext>
                  </a:extLst>
                </p14:cNvPr>
                <p14:cNvContentPartPr/>
                <p14:nvPr/>
              </p14:nvContentPartPr>
              <p14:xfrm>
                <a:off x="1643913" y="5787620"/>
                <a:ext cx="360" cy="360"/>
              </p14:xfrm>
            </p:contentPart>
          </mc:Choice>
          <mc:Fallback xmlns="">
            <p:pic>
              <p:nvPicPr>
                <p:cNvPr id="9" name="Ink 8">
                  <a:extLst>
                    <a:ext uri="{FF2B5EF4-FFF2-40B4-BE49-F238E27FC236}">
                      <a16:creationId xmlns:a16="http://schemas.microsoft.com/office/drawing/2014/main" id="{56BCD433-753B-416B-9049-7FDD354BAD59}"/>
                    </a:ext>
                  </a:extLst>
                </p:cNvPr>
                <p:cNvPicPr/>
                <p:nvPr/>
              </p:nvPicPr>
              <p:blipFill>
                <a:blip r:embed="rId3"/>
                <a:stretch>
                  <a:fillRect/>
                </a:stretch>
              </p:blipFill>
              <p:spPr>
                <a:xfrm>
                  <a:off x="1634913" y="5778980"/>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6">
            <p14:nvContentPartPr>
              <p14:cNvPr id="10" name="Ink 9">
                <a:extLst>
                  <a:ext uri="{FF2B5EF4-FFF2-40B4-BE49-F238E27FC236}">
                    <a16:creationId xmlns:a16="http://schemas.microsoft.com/office/drawing/2014/main" id="{DEC8E799-C74F-43CF-9ED4-CF62206121F7}"/>
                  </a:ext>
                </a:extLst>
              </p14:cNvPr>
              <p14:cNvContentPartPr/>
              <p14:nvPr/>
            </p14:nvContentPartPr>
            <p14:xfrm>
              <a:off x="1653633" y="5875100"/>
              <a:ext cx="360" cy="360"/>
            </p14:xfrm>
          </p:contentPart>
        </mc:Choice>
        <mc:Fallback xmlns="">
          <p:pic>
            <p:nvPicPr>
              <p:cNvPr id="10" name="Ink 9">
                <a:extLst>
                  <a:ext uri="{FF2B5EF4-FFF2-40B4-BE49-F238E27FC236}">
                    <a16:creationId xmlns:a16="http://schemas.microsoft.com/office/drawing/2014/main" id="{DEC8E799-C74F-43CF-9ED4-CF62206121F7}"/>
                  </a:ext>
                </a:extLst>
              </p:cNvPr>
              <p:cNvPicPr/>
              <p:nvPr/>
            </p:nvPicPr>
            <p:blipFill>
              <a:blip r:embed="rId3"/>
              <a:stretch>
                <a:fillRect/>
              </a:stretch>
            </p:blipFill>
            <p:spPr>
              <a:xfrm>
                <a:off x="1644993" y="586646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1" name="Ink 10">
                <a:extLst>
                  <a:ext uri="{FF2B5EF4-FFF2-40B4-BE49-F238E27FC236}">
                    <a16:creationId xmlns:a16="http://schemas.microsoft.com/office/drawing/2014/main" id="{57C7A243-0049-4A99-93FC-6FB2FA9971A1}"/>
                  </a:ext>
                </a:extLst>
              </p14:cNvPr>
              <p14:cNvContentPartPr/>
              <p14:nvPr/>
            </p14:nvContentPartPr>
            <p14:xfrm>
              <a:off x="3345993" y="5953220"/>
              <a:ext cx="360" cy="360"/>
            </p14:xfrm>
          </p:contentPart>
        </mc:Choice>
        <mc:Fallback xmlns="">
          <p:pic>
            <p:nvPicPr>
              <p:cNvPr id="11" name="Ink 10">
                <a:extLst>
                  <a:ext uri="{FF2B5EF4-FFF2-40B4-BE49-F238E27FC236}">
                    <a16:creationId xmlns:a16="http://schemas.microsoft.com/office/drawing/2014/main" id="{57C7A243-0049-4A99-93FC-6FB2FA9971A1}"/>
                  </a:ext>
                </a:extLst>
              </p:cNvPr>
              <p:cNvPicPr/>
              <p:nvPr/>
            </p:nvPicPr>
            <p:blipFill>
              <a:blip r:embed="rId3"/>
              <a:stretch>
                <a:fillRect/>
              </a:stretch>
            </p:blipFill>
            <p:spPr>
              <a:xfrm>
                <a:off x="3337353" y="5944220"/>
                <a:ext cx="18000" cy="18000"/>
              </a:xfrm>
              <a:prstGeom prst="rect">
                <a:avLst/>
              </a:prstGeom>
            </p:spPr>
          </p:pic>
        </mc:Fallback>
      </mc:AlternateContent>
      <p:grpSp>
        <p:nvGrpSpPr>
          <p:cNvPr id="14" name="Group 13">
            <a:extLst>
              <a:ext uri="{FF2B5EF4-FFF2-40B4-BE49-F238E27FC236}">
                <a16:creationId xmlns:a16="http://schemas.microsoft.com/office/drawing/2014/main" id="{F846260F-33D8-4ABD-9B85-CF6142D33BD6}"/>
              </a:ext>
            </a:extLst>
          </p:cNvPr>
          <p:cNvGrpSpPr/>
          <p:nvPr/>
        </p:nvGrpSpPr>
        <p:grpSpPr>
          <a:xfrm>
            <a:off x="3326553" y="5855660"/>
            <a:ext cx="19800" cy="10440"/>
            <a:chOff x="3326553" y="5855660"/>
            <a:chExt cx="19800" cy="10440"/>
          </a:xfrm>
        </p:grpSpPr>
        <mc:AlternateContent xmlns:mc="http://schemas.openxmlformats.org/markup-compatibility/2006" xmlns:p14="http://schemas.microsoft.com/office/powerpoint/2010/main">
          <mc:Choice Requires="p14">
            <p:contentPart p14:bwMode="auto" r:id="rId8">
              <p14:nvContentPartPr>
                <p14:cNvPr id="12" name="Ink 11">
                  <a:extLst>
                    <a:ext uri="{FF2B5EF4-FFF2-40B4-BE49-F238E27FC236}">
                      <a16:creationId xmlns:a16="http://schemas.microsoft.com/office/drawing/2014/main" id="{A2E7376B-101E-4754-A488-22F0CDBAEB49}"/>
                    </a:ext>
                  </a:extLst>
                </p14:cNvPr>
                <p14:cNvContentPartPr/>
                <p14:nvPr/>
              </p14:nvContentPartPr>
              <p14:xfrm>
                <a:off x="3345993" y="5865740"/>
                <a:ext cx="360" cy="360"/>
              </p14:xfrm>
            </p:contentPart>
          </mc:Choice>
          <mc:Fallback xmlns="">
            <p:pic>
              <p:nvPicPr>
                <p:cNvPr id="12" name="Ink 11">
                  <a:extLst>
                    <a:ext uri="{FF2B5EF4-FFF2-40B4-BE49-F238E27FC236}">
                      <a16:creationId xmlns:a16="http://schemas.microsoft.com/office/drawing/2014/main" id="{A2E7376B-101E-4754-A488-22F0CDBAEB49}"/>
                    </a:ext>
                  </a:extLst>
                </p:cNvPr>
                <p:cNvPicPr/>
                <p:nvPr/>
              </p:nvPicPr>
              <p:blipFill>
                <a:blip r:embed="rId3"/>
                <a:stretch>
                  <a:fillRect/>
                </a:stretch>
              </p:blipFill>
              <p:spPr>
                <a:xfrm>
                  <a:off x="3337353" y="585674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3" name="Ink 12">
                  <a:extLst>
                    <a:ext uri="{FF2B5EF4-FFF2-40B4-BE49-F238E27FC236}">
                      <a16:creationId xmlns:a16="http://schemas.microsoft.com/office/drawing/2014/main" id="{B3D46057-7699-4101-942D-139E50DD5B52}"/>
                    </a:ext>
                  </a:extLst>
                </p14:cNvPr>
                <p14:cNvContentPartPr/>
                <p14:nvPr/>
              </p14:nvContentPartPr>
              <p14:xfrm>
                <a:off x="3326553" y="5855660"/>
                <a:ext cx="360" cy="360"/>
              </p14:xfrm>
            </p:contentPart>
          </mc:Choice>
          <mc:Fallback xmlns="">
            <p:pic>
              <p:nvPicPr>
                <p:cNvPr id="13" name="Ink 12">
                  <a:extLst>
                    <a:ext uri="{FF2B5EF4-FFF2-40B4-BE49-F238E27FC236}">
                      <a16:creationId xmlns:a16="http://schemas.microsoft.com/office/drawing/2014/main" id="{B3D46057-7699-4101-942D-139E50DD5B52}"/>
                    </a:ext>
                  </a:extLst>
                </p:cNvPr>
                <p:cNvPicPr/>
                <p:nvPr/>
              </p:nvPicPr>
              <p:blipFill>
                <a:blip r:embed="rId3"/>
                <a:stretch>
                  <a:fillRect/>
                </a:stretch>
              </p:blipFill>
              <p:spPr>
                <a:xfrm>
                  <a:off x="3317553" y="5847020"/>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
            <p14:nvContentPartPr>
              <p14:cNvPr id="16" name="Ink 15">
                <a:extLst>
                  <a:ext uri="{FF2B5EF4-FFF2-40B4-BE49-F238E27FC236}">
                    <a16:creationId xmlns:a16="http://schemas.microsoft.com/office/drawing/2014/main" id="{39FCA777-F30F-4064-8021-AA7296D80247}"/>
                  </a:ext>
                </a:extLst>
              </p14:cNvPr>
              <p14:cNvContentPartPr/>
              <p14:nvPr/>
            </p14:nvContentPartPr>
            <p14:xfrm>
              <a:off x="865233" y="5797700"/>
              <a:ext cx="360" cy="360"/>
            </p14:xfrm>
          </p:contentPart>
        </mc:Choice>
        <mc:Fallback xmlns="">
          <p:pic>
            <p:nvPicPr>
              <p:cNvPr id="16" name="Ink 15">
                <a:extLst>
                  <a:ext uri="{FF2B5EF4-FFF2-40B4-BE49-F238E27FC236}">
                    <a16:creationId xmlns:a16="http://schemas.microsoft.com/office/drawing/2014/main" id="{39FCA777-F30F-4064-8021-AA7296D80247}"/>
                  </a:ext>
                </a:extLst>
              </p:cNvPr>
              <p:cNvPicPr/>
              <p:nvPr/>
            </p:nvPicPr>
            <p:blipFill>
              <a:blip r:embed="rId11"/>
              <a:stretch>
                <a:fillRect/>
              </a:stretch>
            </p:blipFill>
            <p:spPr>
              <a:xfrm>
                <a:off x="856593" y="578870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9" name="Ink 18">
                <a:extLst>
                  <a:ext uri="{FF2B5EF4-FFF2-40B4-BE49-F238E27FC236}">
                    <a16:creationId xmlns:a16="http://schemas.microsoft.com/office/drawing/2014/main" id="{BC0FD848-8EB6-4E36-9439-EC29C5765D40}"/>
                  </a:ext>
                </a:extLst>
              </p14:cNvPr>
              <p14:cNvContentPartPr/>
              <p14:nvPr/>
            </p14:nvContentPartPr>
            <p14:xfrm>
              <a:off x="836433" y="5855660"/>
              <a:ext cx="360" cy="360"/>
            </p14:xfrm>
          </p:contentPart>
        </mc:Choice>
        <mc:Fallback xmlns="">
          <p:pic>
            <p:nvPicPr>
              <p:cNvPr id="19" name="Ink 18">
                <a:extLst>
                  <a:ext uri="{FF2B5EF4-FFF2-40B4-BE49-F238E27FC236}">
                    <a16:creationId xmlns:a16="http://schemas.microsoft.com/office/drawing/2014/main" id="{BC0FD848-8EB6-4E36-9439-EC29C5765D40}"/>
                  </a:ext>
                </a:extLst>
              </p:cNvPr>
              <p:cNvPicPr/>
              <p:nvPr/>
            </p:nvPicPr>
            <p:blipFill>
              <a:blip r:embed="rId3"/>
              <a:stretch>
                <a:fillRect/>
              </a:stretch>
            </p:blipFill>
            <p:spPr>
              <a:xfrm>
                <a:off x="827433" y="5847020"/>
                <a:ext cx="18000" cy="18000"/>
              </a:xfrm>
              <a:prstGeom prst="rect">
                <a:avLst/>
              </a:prstGeom>
            </p:spPr>
          </p:pic>
        </mc:Fallback>
      </mc:AlternateContent>
    </p:spTree>
    <p:extLst>
      <p:ext uri="{BB962C8B-B14F-4D97-AF65-F5344CB8AC3E}">
        <p14:creationId xmlns:p14="http://schemas.microsoft.com/office/powerpoint/2010/main" val="188894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1000"/>
                                        <p:tgtEl>
                                          <p:spTgt spid="5">
                                            <p:txEl>
                                              <p:pRg st="5" end="5"/>
                                            </p:txEl>
                                          </p:spTgt>
                                        </p:tgtEl>
                                      </p:cBhvr>
                                    </p:animEffect>
                                    <p:anim calcmode="lin" valueType="num">
                                      <p:cBhvr>
                                        <p:cTn id="29"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53FA94D-B7DC-4C67-B56B-03D00A636C21}"/>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ED41F08D-0E4D-4ECB-A38D-6B58F59227A1}"/>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Title 3">
            <a:extLst>
              <a:ext uri="{FF2B5EF4-FFF2-40B4-BE49-F238E27FC236}">
                <a16:creationId xmlns:a16="http://schemas.microsoft.com/office/drawing/2014/main" id="{B57A6139-3481-4BE1-865E-A6472CB3EE92}"/>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F7DB2DD2-6E67-4C08-8080-E30870C50427}"/>
              </a:ext>
            </a:extLst>
          </p:cNvPr>
          <p:cNvSpPr>
            <a:spLocks noGrp="1"/>
          </p:cNvSpPr>
          <p:nvPr>
            <p:ph idx="1"/>
          </p:nvPr>
        </p:nvSpPr>
        <p:spPr/>
        <p:txBody>
          <a:bodyPr/>
          <a:lstStyle/>
          <a:p>
            <a:r>
              <a:rPr lang="en-US" dirty="0">
                <a:latin typeface="+mj-lt"/>
              </a:rPr>
              <a:t>Using </a:t>
            </a:r>
            <a:r>
              <a:rPr lang="en-US" b="1" dirty="0">
                <a:solidFill>
                  <a:srgbClr val="0000DC"/>
                </a:solidFill>
                <a:latin typeface="+mj-lt"/>
              </a:rPr>
              <a:t>quotation</a:t>
            </a:r>
            <a:r>
              <a:rPr lang="en-US" b="1" dirty="0">
                <a:latin typeface="+mj-lt"/>
              </a:rPr>
              <a:t> </a:t>
            </a:r>
            <a:r>
              <a:rPr lang="en-US" dirty="0">
                <a:latin typeface="+mj-lt"/>
              </a:rPr>
              <a:t>is easier, especially for beginning writers, but you should use quotation sparingly (less than 5% of text). </a:t>
            </a:r>
          </a:p>
          <a:p>
            <a:endParaRPr lang="en-US" b="1" dirty="0">
              <a:solidFill>
                <a:srgbClr val="0000DC"/>
              </a:solidFill>
              <a:latin typeface="+mj-lt"/>
            </a:endParaRPr>
          </a:p>
          <a:p>
            <a:r>
              <a:rPr lang="en-US" b="1" dirty="0">
                <a:solidFill>
                  <a:srgbClr val="0000DC"/>
                </a:solidFill>
              </a:rPr>
              <a:t>Paraphrasing </a:t>
            </a:r>
            <a:r>
              <a:rPr lang="en-US" dirty="0"/>
              <a:t>is better than quoting, because a quote in your writing only shows your ability to copy from a text but does not demonstrate any understanding of your reading unless you then include an interpretation of the quote.</a:t>
            </a:r>
          </a:p>
          <a:p>
            <a:endParaRPr lang="en-US" b="1" dirty="0">
              <a:solidFill>
                <a:srgbClr val="0000DC"/>
              </a:solidFill>
              <a:latin typeface="+mj-lt"/>
            </a:endParaRPr>
          </a:p>
          <a:p>
            <a:r>
              <a:rPr lang="en-US" b="1" dirty="0">
                <a:solidFill>
                  <a:srgbClr val="0000DC"/>
                </a:solidFill>
                <a:latin typeface="+mj-lt"/>
              </a:rPr>
              <a:t>Paraphrasing</a:t>
            </a:r>
            <a:r>
              <a:rPr lang="en-US" dirty="0">
                <a:latin typeface="+mj-lt"/>
              </a:rPr>
              <a:t> is the process of reading a section of text and then re-writing it using your own words. It is necessary in university study as it shows that you have understood the information.</a:t>
            </a:r>
          </a:p>
          <a:p>
            <a:endParaRPr lang="en-US" dirty="0">
              <a:latin typeface="+mj-lt"/>
            </a:endParaRPr>
          </a:p>
          <a:p>
            <a:endParaRPr lang="en-US" dirty="0"/>
          </a:p>
        </p:txBody>
      </p:sp>
    </p:spTree>
    <p:extLst>
      <p:ext uri="{BB962C8B-B14F-4D97-AF65-F5344CB8AC3E}">
        <p14:creationId xmlns:p14="http://schemas.microsoft.com/office/powerpoint/2010/main" val="2849772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randombar(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randombar(horizontal)">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363B350-8DB9-4FD0-82A3-E92F4A8719D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B7D26F0F-9550-45A8-B31F-276E5925461A}"/>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Title 3">
            <a:extLst>
              <a:ext uri="{FF2B5EF4-FFF2-40B4-BE49-F238E27FC236}">
                <a16:creationId xmlns:a16="http://schemas.microsoft.com/office/drawing/2014/main" id="{259A6610-78FF-4934-8CF6-BA8605E3F80C}"/>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10CA971E-E996-459D-90DF-03587509EB38}"/>
              </a:ext>
            </a:extLst>
          </p:cNvPr>
          <p:cNvSpPr>
            <a:spLocks noGrp="1"/>
          </p:cNvSpPr>
          <p:nvPr>
            <p:ph idx="1"/>
          </p:nvPr>
        </p:nvSpPr>
        <p:spPr/>
        <p:txBody>
          <a:bodyPr/>
          <a:lstStyle/>
          <a:p>
            <a:r>
              <a:rPr lang="en-US" dirty="0"/>
              <a:t>Paraphrasing is different from </a:t>
            </a:r>
            <a:r>
              <a:rPr lang="en-US" b="1" dirty="0">
                <a:solidFill>
                  <a:srgbClr val="0000DC"/>
                </a:solidFill>
              </a:rPr>
              <a:t>summarizing</a:t>
            </a:r>
            <a:r>
              <a:rPr lang="en-US" dirty="0"/>
              <a:t>. When paraphrasing you need to write more precisely and convey the meaning in as few words as possible. </a:t>
            </a:r>
          </a:p>
          <a:p>
            <a:endParaRPr lang="en-US" dirty="0"/>
          </a:p>
          <a:p>
            <a:r>
              <a:rPr lang="en-US" dirty="0"/>
              <a:t>Paraphrasing is </a:t>
            </a:r>
            <a:r>
              <a:rPr lang="en-US" dirty="0" err="1"/>
              <a:t>favoured</a:t>
            </a:r>
            <a:r>
              <a:rPr lang="en-US" dirty="0"/>
              <a:t> over summary because it allows you to keep the full meaning of the original text, rather than just stating the main points.</a:t>
            </a:r>
          </a:p>
          <a:p>
            <a:endParaRPr lang="en-US" dirty="0"/>
          </a:p>
          <a:p>
            <a:r>
              <a:rPr lang="en-US" dirty="0">
                <a:latin typeface="+mj-lt"/>
              </a:rPr>
              <a:t>Effective paraphrasing is essential in order to avoid </a:t>
            </a:r>
            <a:r>
              <a:rPr lang="en-US" b="1" dirty="0">
                <a:solidFill>
                  <a:srgbClr val="0000DC"/>
                </a:solidFill>
                <a:latin typeface="+mj-lt"/>
              </a:rPr>
              <a:t>plagiarism</a:t>
            </a:r>
            <a:r>
              <a:rPr lang="en-US" dirty="0">
                <a:latin typeface="+mj-lt"/>
              </a:rPr>
              <a:t>. Avoiding plagiarism, however, is not the main aim of paraphrasing. </a:t>
            </a:r>
          </a:p>
          <a:p>
            <a:endParaRPr lang="en-US" dirty="0"/>
          </a:p>
          <a:p>
            <a:endParaRPr lang="en-US" dirty="0"/>
          </a:p>
          <a:p>
            <a:endParaRPr lang="en-US" dirty="0"/>
          </a:p>
        </p:txBody>
      </p:sp>
    </p:spTree>
    <p:extLst>
      <p:ext uri="{BB962C8B-B14F-4D97-AF65-F5344CB8AC3E}">
        <p14:creationId xmlns:p14="http://schemas.microsoft.com/office/powerpoint/2010/main" val="4210378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randombar(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randombar(horizontal)">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EC248D9-DD84-4550-97C2-C9572098F23E}"/>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4973008-C80F-4395-B14B-290C9CF06740}"/>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Title 3">
            <a:extLst>
              <a:ext uri="{FF2B5EF4-FFF2-40B4-BE49-F238E27FC236}">
                <a16:creationId xmlns:a16="http://schemas.microsoft.com/office/drawing/2014/main" id="{A03A2F47-1215-4D34-BDFA-BCF928893791}"/>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2C248375-B510-4FEC-80E3-D7C020BAE562}"/>
              </a:ext>
            </a:extLst>
          </p:cNvPr>
          <p:cNvSpPr>
            <a:spLocks noGrp="1"/>
          </p:cNvSpPr>
          <p:nvPr>
            <p:ph idx="1"/>
          </p:nvPr>
        </p:nvSpPr>
        <p:spPr/>
        <p:txBody>
          <a:bodyPr/>
          <a:lstStyle/>
          <a:p>
            <a:endParaRPr lang="en-US" dirty="0"/>
          </a:p>
          <a:p>
            <a:r>
              <a:rPr lang="en-US" dirty="0"/>
              <a:t>Paraphrasing is a way of showing your </a:t>
            </a:r>
            <a:r>
              <a:rPr lang="en-US" b="1" dirty="0"/>
              <a:t>understanding</a:t>
            </a:r>
            <a:r>
              <a:rPr lang="en-US" dirty="0"/>
              <a:t> of the information you have read but it is a descriptive way of writing. It is a good starting point for developing your academic writing style and learning to understand the need to reference in your first year at university but as you move into later years you will need to develop a more critical approach.</a:t>
            </a:r>
          </a:p>
          <a:p>
            <a:endParaRPr lang="en-US" dirty="0"/>
          </a:p>
        </p:txBody>
      </p:sp>
    </p:spTree>
    <p:extLst>
      <p:ext uri="{BB962C8B-B14F-4D97-AF65-F5344CB8AC3E}">
        <p14:creationId xmlns:p14="http://schemas.microsoft.com/office/powerpoint/2010/main" val="2981360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AF50EE3-C917-42B9-B7E7-E54390736F34}"/>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C3723F1-0EC5-46B7-9E07-56D87A055AEB}"/>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dirty="0"/>
          </a:p>
        </p:txBody>
      </p:sp>
      <p:sp>
        <p:nvSpPr>
          <p:cNvPr id="4" name="Title 3">
            <a:extLst>
              <a:ext uri="{FF2B5EF4-FFF2-40B4-BE49-F238E27FC236}">
                <a16:creationId xmlns:a16="http://schemas.microsoft.com/office/drawing/2014/main" id="{ADE1278D-E067-4E82-9E40-7401BA85EBF8}"/>
              </a:ext>
            </a:extLst>
          </p:cNvPr>
          <p:cNvSpPr>
            <a:spLocks noGrp="1"/>
          </p:cNvSpPr>
          <p:nvPr>
            <p:ph type="title"/>
          </p:nvPr>
        </p:nvSpPr>
        <p:spPr/>
        <p:txBody>
          <a:bodyPr/>
          <a:lstStyle/>
          <a:p>
            <a:r>
              <a:rPr lang="en-US" dirty="0"/>
              <a:t>How to paraphrase</a:t>
            </a:r>
          </a:p>
        </p:txBody>
      </p:sp>
      <p:sp>
        <p:nvSpPr>
          <p:cNvPr id="5" name="Content Placeholder 4">
            <a:extLst>
              <a:ext uri="{FF2B5EF4-FFF2-40B4-BE49-F238E27FC236}">
                <a16:creationId xmlns:a16="http://schemas.microsoft.com/office/drawing/2014/main" id="{C51A0A6B-86F6-4F26-9E9B-6353ECB026D2}"/>
              </a:ext>
            </a:extLst>
          </p:cNvPr>
          <p:cNvSpPr>
            <a:spLocks noGrp="1"/>
          </p:cNvSpPr>
          <p:nvPr>
            <p:ph idx="1"/>
          </p:nvPr>
        </p:nvSpPr>
        <p:spPr/>
        <p:txBody>
          <a:bodyPr/>
          <a:lstStyle/>
          <a:p>
            <a:r>
              <a:rPr lang="en-US" dirty="0">
                <a:latin typeface="+mj-lt"/>
              </a:rPr>
              <a:t>Keep the paraphrase as simple as possible. </a:t>
            </a:r>
          </a:p>
          <a:p>
            <a:r>
              <a:rPr lang="en-US" dirty="0">
                <a:latin typeface="+mj-lt"/>
              </a:rPr>
              <a:t>Express the points concisely. </a:t>
            </a:r>
          </a:p>
          <a:p>
            <a:r>
              <a:rPr lang="en-US" dirty="0">
                <a:latin typeface="+mj-lt"/>
              </a:rPr>
              <a:t>Use your own words and do not be tempted to copy from the original text unless there is to include technical language.</a:t>
            </a:r>
          </a:p>
          <a:p>
            <a:endParaRPr lang="en-US" dirty="0">
              <a:latin typeface="+mj-lt"/>
            </a:endParaRPr>
          </a:p>
          <a:p>
            <a:endParaRPr lang="en-US" dirty="0">
              <a:latin typeface="+mj-lt"/>
            </a:endParaRPr>
          </a:p>
          <a:p>
            <a:pPr marL="54000" indent="0">
              <a:buNone/>
            </a:pPr>
            <a:r>
              <a:rPr lang="en-US" dirty="0">
                <a:latin typeface="+mj-lt"/>
              </a:rPr>
              <a:t>Three vocabulary techniques:</a:t>
            </a:r>
          </a:p>
          <a:p>
            <a:pPr marL="511200" indent="-457200" algn="l">
              <a:buFont typeface="+mj-lt"/>
              <a:buAutoNum type="arabicPeriod"/>
            </a:pPr>
            <a:r>
              <a:rPr lang="en-US" b="0" i="0" u="none" strike="noStrike" dirty="0">
                <a:solidFill>
                  <a:srgbClr val="000000"/>
                </a:solidFill>
                <a:effectLst/>
                <a:latin typeface="+mj-lt"/>
              </a:rPr>
              <a:t>changing words;</a:t>
            </a:r>
          </a:p>
          <a:p>
            <a:pPr marL="511200" indent="-457200" algn="l">
              <a:buFont typeface="+mj-lt"/>
              <a:buAutoNum type="arabicPeriod"/>
            </a:pPr>
            <a:r>
              <a:rPr lang="en-US" b="0" i="0" u="none" strike="noStrike" dirty="0">
                <a:solidFill>
                  <a:srgbClr val="000000"/>
                </a:solidFill>
                <a:effectLst/>
                <a:latin typeface="+mj-lt"/>
              </a:rPr>
              <a:t>changing word forms;</a:t>
            </a:r>
          </a:p>
          <a:p>
            <a:pPr marL="511200" indent="-457200" algn="l">
              <a:buFont typeface="+mj-lt"/>
              <a:buAutoNum type="arabicPeriod"/>
            </a:pPr>
            <a:r>
              <a:rPr lang="en-US" b="0" i="0" u="none" strike="noStrike" dirty="0">
                <a:solidFill>
                  <a:srgbClr val="000000"/>
                </a:solidFill>
                <a:effectLst/>
                <a:latin typeface="+mj-lt"/>
              </a:rPr>
              <a:t>changing word order.</a:t>
            </a:r>
          </a:p>
          <a:p>
            <a:endParaRPr lang="en-US" dirty="0">
              <a:latin typeface="+mj-lt"/>
            </a:endParaRPr>
          </a:p>
        </p:txBody>
      </p:sp>
    </p:spTree>
    <p:extLst>
      <p:ext uri="{BB962C8B-B14F-4D97-AF65-F5344CB8AC3E}">
        <p14:creationId xmlns:p14="http://schemas.microsoft.com/office/powerpoint/2010/main" val="204094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7A1AC44-36A1-4936-AE38-9AFB30852711}"/>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dirty="0"/>
          </a:p>
        </p:txBody>
      </p:sp>
      <p:sp>
        <p:nvSpPr>
          <p:cNvPr id="4" name="Title 3">
            <a:extLst>
              <a:ext uri="{FF2B5EF4-FFF2-40B4-BE49-F238E27FC236}">
                <a16:creationId xmlns:a16="http://schemas.microsoft.com/office/drawing/2014/main" id="{9C5BC894-BAF2-40F7-BBDE-94638FF08F2E}"/>
              </a:ext>
            </a:extLst>
          </p:cNvPr>
          <p:cNvSpPr>
            <a:spLocks noGrp="1"/>
          </p:cNvSpPr>
          <p:nvPr>
            <p:ph type="title"/>
          </p:nvPr>
        </p:nvSpPr>
        <p:spPr>
          <a:xfrm>
            <a:off x="499500" y="178424"/>
            <a:ext cx="8064900" cy="451576"/>
          </a:xfrm>
        </p:spPr>
        <p:txBody>
          <a:bodyPr/>
          <a:lstStyle/>
          <a:p>
            <a:r>
              <a:rPr lang="en-US" dirty="0"/>
              <a:t>Read the text below and then evaluate the three paraphrases giving reasons </a:t>
            </a:r>
          </a:p>
        </p:txBody>
      </p:sp>
      <p:sp>
        <p:nvSpPr>
          <p:cNvPr id="5" name="Content Placeholder 4">
            <a:extLst>
              <a:ext uri="{FF2B5EF4-FFF2-40B4-BE49-F238E27FC236}">
                <a16:creationId xmlns:a16="http://schemas.microsoft.com/office/drawing/2014/main" id="{1ADD4E21-A02F-4DC9-913A-D2C8A8E60C72}"/>
              </a:ext>
            </a:extLst>
          </p:cNvPr>
          <p:cNvSpPr>
            <a:spLocks noGrp="1"/>
          </p:cNvSpPr>
          <p:nvPr>
            <p:ph idx="1"/>
          </p:nvPr>
        </p:nvSpPr>
        <p:spPr>
          <a:xfrm>
            <a:off x="442771" y="995205"/>
            <a:ext cx="8064900" cy="4139998"/>
          </a:xfrm>
        </p:spPr>
        <p:txBody>
          <a:bodyPr/>
          <a:lstStyle/>
          <a:p>
            <a:pPr marL="54000" indent="0">
              <a:buNone/>
            </a:pPr>
            <a:r>
              <a:rPr lang="en-US" dirty="0"/>
              <a:t>Task 1</a:t>
            </a:r>
          </a:p>
        </p:txBody>
      </p:sp>
      <p:pic>
        <p:nvPicPr>
          <p:cNvPr id="6" name="Picture 5" descr="Text&#10;&#10;Description automatically generated">
            <a:extLst>
              <a:ext uri="{FF2B5EF4-FFF2-40B4-BE49-F238E27FC236}">
                <a16:creationId xmlns:a16="http://schemas.microsoft.com/office/drawing/2014/main" id="{D1F912B7-45E6-46FE-8DA8-DDF849B7A5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2223" y="1373676"/>
            <a:ext cx="5279107" cy="5193872"/>
          </a:xfrm>
          <a:prstGeom prst="rect">
            <a:avLst/>
          </a:prstGeom>
        </p:spPr>
      </p:pic>
      <p:sp>
        <p:nvSpPr>
          <p:cNvPr id="10" name="TextBox 9">
            <a:extLst>
              <a:ext uri="{FF2B5EF4-FFF2-40B4-BE49-F238E27FC236}">
                <a16:creationId xmlns:a16="http://schemas.microsoft.com/office/drawing/2014/main" id="{4E6A875C-BB89-4379-B2BE-8FD0E0B325EC}"/>
              </a:ext>
            </a:extLst>
          </p:cNvPr>
          <p:cNvSpPr txBox="1"/>
          <p:nvPr/>
        </p:nvSpPr>
        <p:spPr>
          <a:xfrm>
            <a:off x="6174303" y="3712458"/>
            <a:ext cx="2819947" cy="738664"/>
          </a:xfrm>
          <a:prstGeom prst="rect">
            <a:avLst/>
          </a:prstGeom>
          <a:solidFill>
            <a:schemeClr val="accent4">
              <a:lumMod val="20000"/>
              <a:lumOff val="80000"/>
            </a:schemeClr>
          </a:solidFill>
        </p:spPr>
        <p:txBody>
          <a:bodyPr wrap="square">
            <a:spAutoFit/>
          </a:bodyPr>
          <a:lstStyle/>
          <a:p>
            <a:r>
              <a:rPr lang="en-US" sz="1400" dirty="0">
                <a:latin typeface="+mj-lt"/>
              </a:rPr>
              <a:t>(a) Quite good, but lack of precision (at that time) and unsuitable register (bosses)</a:t>
            </a:r>
          </a:p>
        </p:txBody>
      </p:sp>
      <p:sp>
        <p:nvSpPr>
          <p:cNvPr id="11" name="TextBox 10">
            <a:extLst>
              <a:ext uri="{FF2B5EF4-FFF2-40B4-BE49-F238E27FC236}">
                <a16:creationId xmlns:a16="http://schemas.microsoft.com/office/drawing/2014/main" id="{92CE7B9E-6FC0-46D7-869C-E15337C261E1}"/>
              </a:ext>
            </a:extLst>
          </p:cNvPr>
          <p:cNvSpPr txBox="1"/>
          <p:nvPr/>
        </p:nvSpPr>
        <p:spPr>
          <a:xfrm>
            <a:off x="6174303" y="4568643"/>
            <a:ext cx="2819947" cy="738664"/>
          </a:xfrm>
          <a:prstGeom prst="rect">
            <a:avLst/>
          </a:prstGeom>
          <a:solidFill>
            <a:schemeClr val="accent4">
              <a:lumMod val="20000"/>
              <a:lumOff val="80000"/>
            </a:schemeClr>
          </a:solidFill>
        </p:spPr>
        <p:txBody>
          <a:bodyPr wrap="square">
            <a:spAutoFit/>
          </a:bodyPr>
          <a:lstStyle/>
          <a:p>
            <a:r>
              <a:rPr lang="en-US" sz="1400" dirty="0"/>
              <a:t>(b) The best paraphrase, with all main points included and a significantly different structure</a:t>
            </a:r>
          </a:p>
        </p:txBody>
      </p:sp>
      <p:sp>
        <p:nvSpPr>
          <p:cNvPr id="12" name="TextBox 11">
            <a:extLst>
              <a:ext uri="{FF2B5EF4-FFF2-40B4-BE49-F238E27FC236}">
                <a16:creationId xmlns:a16="http://schemas.microsoft.com/office/drawing/2014/main" id="{F8B5A96A-9E40-46FD-AA03-E53E46FA7D0D}"/>
              </a:ext>
            </a:extLst>
          </p:cNvPr>
          <p:cNvSpPr txBox="1"/>
          <p:nvPr/>
        </p:nvSpPr>
        <p:spPr>
          <a:xfrm>
            <a:off x="6174304" y="5456365"/>
            <a:ext cx="2819947" cy="1169551"/>
          </a:xfrm>
          <a:prstGeom prst="rect">
            <a:avLst/>
          </a:prstGeom>
          <a:solidFill>
            <a:schemeClr val="accent4">
              <a:lumMod val="20000"/>
              <a:lumOff val="80000"/>
            </a:schemeClr>
          </a:solidFill>
        </p:spPr>
        <p:txBody>
          <a:bodyPr wrap="square">
            <a:spAutoFit/>
          </a:bodyPr>
          <a:lstStyle/>
          <a:p>
            <a:r>
              <a:rPr lang="en-US" sz="1400" dirty="0"/>
              <a:t>(c) A poor paraphrase, with only a few words changed and extra and inaccurate information</a:t>
            </a:r>
          </a:p>
          <a:p>
            <a:r>
              <a:rPr lang="en-US" sz="1400" dirty="0"/>
              <a:t>added (Britain was the only country . . .)</a:t>
            </a:r>
          </a:p>
        </p:txBody>
      </p:sp>
      <p:sp>
        <p:nvSpPr>
          <p:cNvPr id="13" name="Rectangle 2">
            <a:extLst>
              <a:ext uri="{FF2B5EF4-FFF2-40B4-BE49-F238E27FC236}">
                <a16:creationId xmlns:a16="http://schemas.microsoft.com/office/drawing/2014/main" id="{A7F5D97D-BF11-4B1E-9123-9F6E65CD50CA}"/>
              </a:ext>
            </a:extLst>
          </p:cNvPr>
          <p:cNvSpPr>
            <a:spLocks noChangeArrowheads="1"/>
          </p:cNvSpPr>
          <p:nvPr/>
        </p:nvSpPr>
        <p:spPr bwMode="auto">
          <a:xfrm>
            <a:off x="9523379" y="914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imes New Roman" panose="02020603050405020304" pitchFamily="18" charset="0"/>
                <a:ea typeface="Times" panose="02020603050405020304" pitchFamily="18" charset="0"/>
                <a:cs typeface="Times New Roman" panose="02020603050405020304" pitchFamily="18" charset="0"/>
              </a:rPr>
              <a:t>Techniques for paraphrasing</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1025" name="Picture 27" descr="A picture containing text, person, screenshot, document&#10;&#10;Description automatically generated">
            <a:extLst>
              <a:ext uri="{FF2B5EF4-FFF2-40B4-BE49-F238E27FC236}">
                <a16:creationId xmlns:a16="http://schemas.microsoft.com/office/drawing/2014/main" id="{21C817D7-69E4-459E-8EF3-589B1979C7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3379" y="1371600"/>
            <a:ext cx="5124450" cy="205740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3">
            <a:extLst>
              <a:ext uri="{FF2B5EF4-FFF2-40B4-BE49-F238E27FC236}">
                <a16:creationId xmlns:a16="http://schemas.microsoft.com/office/drawing/2014/main" id="{D1F73F52-6855-4015-8A70-355954A1762F}"/>
              </a:ext>
            </a:extLst>
          </p:cNvPr>
          <p:cNvSpPr>
            <a:spLocks noChangeArrowheads="1"/>
          </p:cNvSpPr>
          <p:nvPr/>
        </p:nvSpPr>
        <p:spPr bwMode="auto">
          <a:xfrm>
            <a:off x="9523379" y="3429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ea typeface="MS Mincho" panose="02020609040205080304" pitchFamily="49" charset="-128"/>
                <a:cs typeface="Galliard-Roman"/>
              </a:rPr>
              <a:t>Note that in practice, all these three techniques are used at the same time. Do not attempt</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ea typeface="MS Mincho" panose="02020609040205080304" pitchFamily="49" charset="-128"/>
                <a:cs typeface="Galliard-Roman"/>
              </a:rPr>
              <a:t>to paraphrase every word, since some have no true synonym (e.g. demand, economy).</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TextBox 16">
            <a:extLst>
              <a:ext uri="{FF2B5EF4-FFF2-40B4-BE49-F238E27FC236}">
                <a16:creationId xmlns:a16="http://schemas.microsoft.com/office/drawing/2014/main" id="{265524E7-2966-4A9C-B28A-FED88A2587AD}"/>
              </a:ext>
            </a:extLst>
          </p:cNvPr>
          <p:cNvSpPr txBox="1"/>
          <p:nvPr/>
        </p:nvSpPr>
        <p:spPr>
          <a:xfrm>
            <a:off x="6231032" y="1184606"/>
            <a:ext cx="2606091" cy="1323439"/>
          </a:xfrm>
          <a:prstGeom prst="rect">
            <a:avLst/>
          </a:prstGeom>
          <a:solidFill>
            <a:schemeClr val="bg2">
              <a:lumMod val="20000"/>
              <a:lumOff val="80000"/>
            </a:schemeClr>
          </a:solidFill>
        </p:spPr>
        <p:txBody>
          <a:bodyPr wrap="square">
            <a:spAutoFit/>
          </a:bodyPr>
          <a:lstStyle/>
          <a:p>
            <a:r>
              <a:rPr lang="en-US" sz="1600" b="0" i="0" u="none" strike="noStrike" baseline="0" dirty="0">
                <a:latin typeface="+mj-lt"/>
              </a:rPr>
              <a:t>Look for </a:t>
            </a:r>
          </a:p>
          <a:p>
            <a:pPr marL="342900" indent="-342900">
              <a:buFont typeface="Courier New" panose="02070309020205020404" pitchFamily="49" charset="0"/>
              <a:buChar char="o"/>
            </a:pPr>
            <a:r>
              <a:rPr lang="en-US" sz="1600" b="0" i="0" u="none" strike="noStrike" baseline="0" dirty="0">
                <a:latin typeface="+mj-lt"/>
              </a:rPr>
              <a:t>Changing vocabulary by using synonyms</a:t>
            </a:r>
          </a:p>
          <a:p>
            <a:pPr marL="342900" indent="-342900">
              <a:buFont typeface="Courier New" panose="02070309020205020404" pitchFamily="49" charset="0"/>
              <a:buChar char="o"/>
            </a:pPr>
            <a:r>
              <a:rPr lang="en-US" sz="1600" b="0" i="0" u="none" strike="noStrike" baseline="0" dirty="0">
                <a:latin typeface="+mj-lt"/>
              </a:rPr>
              <a:t>Changing word class:</a:t>
            </a:r>
            <a:endParaRPr lang="en-US" sz="1600" dirty="0">
              <a:latin typeface="+mj-lt"/>
            </a:endParaRPr>
          </a:p>
          <a:p>
            <a:pPr marL="342900" indent="-342900">
              <a:buFont typeface="Courier New" panose="02070309020205020404" pitchFamily="49" charset="0"/>
              <a:buChar char="o"/>
            </a:pPr>
            <a:r>
              <a:rPr lang="en-US" sz="1600" b="0" i="0" u="none" strike="noStrike" baseline="0" dirty="0">
                <a:latin typeface="+mj-lt"/>
              </a:rPr>
              <a:t>Changing word order:</a:t>
            </a:r>
            <a:endParaRPr lang="en-US" sz="1600" dirty="0">
              <a:latin typeface="+mj-lt"/>
            </a:endParaRPr>
          </a:p>
        </p:txBody>
      </p:sp>
    </p:spTree>
    <p:extLst>
      <p:ext uri="{BB962C8B-B14F-4D97-AF65-F5344CB8AC3E}">
        <p14:creationId xmlns:p14="http://schemas.microsoft.com/office/powerpoint/2010/main" val="89009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29846D8-28E6-441A-B4FA-1FD33C507A32}"/>
              </a:ext>
            </a:extLst>
          </p:cNvPr>
          <p:cNvSpPr>
            <a:spLocks noGrp="1"/>
          </p:cNvSpPr>
          <p:nvPr>
            <p:ph type="sldNum" sz="quarter" idx="11"/>
          </p:nvPr>
        </p:nvSpPr>
        <p:spPr/>
        <p:txBody>
          <a:bodyPr/>
          <a:lstStyle/>
          <a:p>
            <a:fld id="{0970407D-EE58-4A0B-824B-1D3AE42DD9CF}" type="slidenum">
              <a:rPr lang="en-GB" altLang="cs-CZ" noProof="0" smtClean="0"/>
              <a:pPr/>
              <a:t>16</a:t>
            </a:fld>
            <a:endParaRPr lang="en-GB" altLang="cs-CZ" noProof="0" dirty="0"/>
          </a:p>
        </p:txBody>
      </p:sp>
      <p:sp>
        <p:nvSpPr>
          <p:cNvPr id="4" name="Title 3">
            <a:extLst>
              <a:ext uri="{FF2B5EF4-FFF2-40B4-BE49-F238E27FC236}">
                <a16:creationId xmlns:a16="http://schemas.microsoft.com/office/drawing/2014/main" id="{DE88EFC3-16BE-4E9F-B7BD-2C2E1A5CEDEC}"/>
              </a:ext>
            </a:extLst>
          </p:cNvPr>
          <p:cNvSpPr>
            <a:spLocks noGrp="1"/>
          </p:cNvSpPr>
          <p:nvPr>
            <p:ph type="title"/>
          </p:nvPr>
        </p:nvSpPr>
        <p:spPr/>
        <p:txBody>
          <a:bodyPr/>
          <a:lstStyle/>
          <a:p>
            <a:r>
              <a:rPr lang="en-US" dirty="0"/>
              <a:t>Example 1</a:t>
            </a:r>
          </a:p>
        </p:txBody>
      </p:sp>
      <p:sp>
        <p:nvSpPr>
          <p:cNvPr id="5" name="Content Placeholder 4">
            <a:extLst>
              <a:ext uri="{FF2B5EF4-FFF2-40B4-BE49-F238E27FC236}">
                <a16:creationId xmlns:a16="http://schemas.microsoft.com/office/drawing/2014/main" id="{1BE11373-CB3B-4BFF-A038-9B92EC859545}"/>
              </a:ext>
            </a:extLst>
          </p:cNvPr>
          <p:cNvSpPr>
            <a:spLocks noGrp="1"/>
          </p:cNvSpPr>
          <p:nvPr>
            <p:ph idx="1"/>
          </p:nvPr>
        </p:nvSpPr>
        <p:spPr/>
        <p:txBody>
          <a:bodyPr/>
          <a:lstStyle/>
          <a:p>
            <a:pPr marL="54000" indent="0" algn="l">
              <a:buNone/>
            </a:pPr>
            <a:r>
              <a:rPr lang="en-US" b="1" i="0" dirty="0">
                <a:solidFill>
                  <a:srgbClr val="1E1E1E"/>
                </a:solidFill>
                <a:effectLst/>
                <a:latin typeface="Calibre"/>
              </a:rPr>
              <a:t>Original text from Pears and Shields (2013, p.113)</a:t>
            </a:r>
            <a:endParaRPr lang="en-US" b="0" i="0" dirty="0">
              <a:solidFill>
                <a:srgbClr val="1E1E1E"/>
              </a:solidFill>
              <a:effectLst/>
              <a:latin typeface="Calibre"/>
            </a:endParaRPr>
          </a:p>
          <a:p>
            <a:pPr marL="54000" indent="0" algn="l">
              <a:buNone/>
            </a:pPr>
            <a:r>
              <a:rPr lang="en-US" b="0" i="0" dirty="0">
                <a:solidFill>
                  <a:srgbClr val="1E1E1E"/>
                </a:solidFill>
                <a:effectLst/>
                <a:latin typeface="Calibre"/>
              </a:rPr>
              <a:t>“Paraphrase: A restating of someone else's thoughts or ideas in your own words.”</a:t>
            </a:r>
          </a:p>
          <a:p>
            <a:pPr marL="54000" indent="0">
              <a:buNone/>
            </a:pPr>
            <a:endParaRPr lang="en-US" dirty="0"/>
          </a:p>
          <a:p>
            <a:pPr marL="54000" indent="0" algn="l">
              <a:buNone/>
            </a:pPr>
            <a:r>
              <a:rPr lang="en-US" b="1" i="0" dirty="0">
                <a:solidFill>
                  <a:srgbClr val="1E1E1E"/>
                </a:solidFill>
                <a:effectLst/>
                <a:latin typeface="Calibre"/>
              </a:rPr>
              <a:t>Paraphrase</a:t>
            </a:r>
          </a:p>
          <a:p>
            <a:pPr marL="54000" indent="0" algn="l">
              <a:buNone/>
            </a:pPr>
            <a:r>
              <a:rPr lang="en-US" sz="2000" b="0" i="0" dirty="0">
                <a:solidFill>
                  <a:srgbClr val="1E1E1E"/>
                </a:solidFill>
                <a:effectLst/>
                <a:latin typeface="Calibre"/>
              </a:rPr>
              <a:t>Paraphrasing is a restatement of another person's ideas or thoughts using your own words.</a:t>
            </a:r>
          </a:p>
          <a:p>
            <a:pPr marL="54000" indent="0">
              <a:buNone/>
            </a:pPr>
            <a:endParaRPr lang="en-US" dirty="0"/>
          </a:p>
          <a:p>
            <a:pPr marL="54000" indent="0">
              <a:buNone/>
            </a:pPr>
            <a:br>
              <a:rPr lang="en-US" dirty="0"/>
            </a:br>
            <a:endParaRPr lang="en-US" dirty="0"/>
          </a:p>
        </p:txBody>
      </p:sp>
      <p:pic>
        <p:nvPicPr>
          <p:cNvPr id="9" name="Picture 8">
            <a:extLst>
              <a:ext uri="{FF2B5EF4-FFF2-40B4-BE49-F238E27FC236}">
                <a16:creationId xmlns:a16="http://schemas.microsoft.com/office/drawing/2014/main" id="{CEE9282F-6255-4949-803A-B4EE0006E310}"/>
              </a:ext>
            </a:extLst>
          </p:cNvPr>
          <p:cNvPicPr>
            <a:picLocks noChangeAspect="1"/>
          </p:cNvPicPr>
          <p:nvPr/>
        </p:nvPicPr>
        <p:blipFill>
          <a:blip r:embed="rId2"/>
          <a:stretch>
            <a:fillRect/>
          </a:stretch>
        </p:blipFill>
        <p:spPr>
          <a:xfrm>
            <a:off x="1886496" y="4394473"/>
            <a:ext cx="5191125" cy="1543050"/>
          </a:xfrm>
          <a:prstGeom prst="rect">
            <a:avLst/>
          </a:prstGeom>
        </p:spPr>
      </p:pic>
    </p:spTree>
    <p:extLst>
      <p:ext uri="{BB962C8B-B14F-4D97-AF65-F5344CB8AC3E}">
        <p14:creationId xmlns:p14="http://schemas.microsoft.com/office/powerpoint/2010/main" val="1849560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randombar(horizontal)">
                                      <p:cBhvr>
                                        <p:cTn id="7" dur="500"/>
                                        <p:tgtEl>
                                          <p:spTgt spid="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9BD263-ACFD-441F-A29C-AA7091394D75}"/>
              </a:ext>
            </a:extLst>
          </p:cNvPr>
          <p:cNvSpPr>
            <a:spLocks noGrp="1"/>
          </p:cNvSpPr>
          <p:nvPr>
            <p:ph type="title"/>
          </p:nvPr>
        </p:nvSpPr>
        <p:spPr/>
        <p:txBody>
          <a:bodyPr/>
          <a:lstStyle/>
          <a:p>
            <a:r>
              <a:rPr lang="en-US" dirty="0"/>
              <a:t>Example 2</a:t>
            </a:r>
          </a:p>
        </p:txBody>
      </p:sp>
      <p:sp>
        <p:nvSpPr>
          <p:cNvPr id="5" name="Content Placeholder 4">
            <a:extLst>
              <a:ext uri="{FF2B5EF4-FFF2-40B4-BE49-F238E27FC236}">
                <a16:creationId xmlns:a16="http://schemas.microsoft.com/office/drawing/2014/main" id="{02F88DF0-4A97-43E6-98E3-798C27FF9E23}"/>
              </a:ext>
            </a:extLst>
          </p:cNvPr>
          <p:cNvSpPr>
            <a:spLocks noGrp="1"/>
          </p:cNvSpPr>
          <p:nvPr>
            <p:ph idx="1"/>
          </p:nvPr>
        </p:nvSpPr>
        <p:spPr/>
        <p:txBody>
          <a:bodyPr/>
          <a:lstStyle/>
          <a:p>
            <a:pPr marL="54000" indent="0" algn="l">
              <a:buNone/>
            </a:pPr>
            <a:r>
              <a:rPr lang="en-US" b="1" i="0" dirty="0">
                <a:solidFill>
                  <a:srgbClr val="1E1E1E"/>
                </a:solidFill>
                <a:effectLst/>
                <a:latin typeface="Calibre"/>
              </a:rPr>
              <a:t>Original text from Bailey (2000, p.21)</a:t>
            </a:r>
            <a:endParaRPr lang="en-US" b="0" i="0" dirty="0">
              <a:solidFill>
                <a:srgbClr val="1E1E1E"/>
              </a:solidFill>
              <a:effectLst/>
              <a:latin typeface="Calibre"/>
            </a:endParaRPr>
          </a:p>
          <a:p>
            <a:pPr marL="54000" indent="0" algn="l">
              <a:buNone/>
            </a:pPr>
            <a:r>
              <a:rPr lang="en-US" b="0" i="0" dirty="0">
                <a:solidFill>
                  <a:srgbClr val="1E1E1E"/>
                </a:solidFill>
                <a:effectLst/>
                <a:latin typeface="Calibre"/>
              </a:rPr>
              <a:t>“Paraphrasing involves changing a text so that it is quite dissimilar to the source yet retains all the meaning.”</a:t>
            </a:r>
          </a:p>
          <a:p>
            <a:pPr marL="54000" indent="0">
              <a:buNone/>
            </a:pPr>
            <a:endParaRPr lang="en-US" dirty="0"/>
          </a:p>
          <a:p>
            <a:pPr marL="54000" indent="0">
              <a:buNone/>
            </a:pPr>
            <a:r>
              <a:rPr lang="en-US" b="1" i="0" dirty="0">
                <a:solidFill>
                  <a:srgbClr val="1E1E1E"/>
                </a:solidFill>
                <a:effectLst/>
                <a:latin typeface="Calibre"/>
              </a:rPr>
              <a:t>Paraphrase</a:t>
            </a:r>
          </a:p>
          <a:p>
            <a:pPr marL="54000" indent="0" algn="l">
              <a:buNone/>
            </a:pPr>
            <a:r>
              <a:rPr lang="en-US" b="0" i="0" dirty="0">
                <a:solidFill>
                  <a:srgbClr val="1E1E1E"/>
                </a:solidFill>
                <a:effectLst/>
                <a:latin typeface="Calibre"/>
              </a:rPr>
              <a:t>Paraphrase requires a text to be altered in a way which makes it different from the original while keeping the same meaning.</a:t>
            </a:r>
          </a:p>
          <a:p>
            <a:pPr marL="54000" indent="0">
              <a:buNone/>
            </a:pPr>
            <a:br>
              <a:rPr lang="en-US" dirty="0"/>
            </a:br>
            <a:br>
              <a:rPr lang="en-US" dirty="0"/>
            </a:br>
            <a:endParaRPr lang="en-US" dirty="0"/>
          </a:p>
        </p:txBody>
      </p:sp>
      <p:pic>
        <p:nvPicPr>
          <p:cNvPr id="7" name="Picture 6">
            <a:extLst>
              <a:ext uri="{FF2B5EF4-FFF2-40B4-BE49-F238E27FC236}">
                <a16:creationId xmlns:a16="http://schemas.microsoft.com/office/drawing/2014/main" id="{CFD21642-7618-4771-B32A-9579700AFD5A}"/>
              </a:ext>
            </a:extLst>
          </p:cNvPr>
          <p:cNvPicPr>
            <a:picLocks noChangeAspect="1"/>
          </p:cNvPicPr>
          <p:nvPr/>
        </p:nvPicPr>
        <p:blipFill>
          <a:blip r:embed="rId2"/>
          <a:stretch>
            <a:fillRect/>
          </a:stretch>
        </p:blipFill>
        <p:spPr>
          <a:xfrm>
            <a:off x="1086239" y="4305612"/>
            <a:ext cx="6581775" cy="2324100"/>
          </a:xfrm>
          <a:prstGeom prst="rect">
            <a:avLst/>
          </a:prstGeom>
          <a:ln w="3175">
            <a:solidFill>
              <a:schemeClr val="tx1"/>
            </a:solidFill>
          </a:ln>
        </p:spPr>
      </p:pic>
    </p:spTree>
    <p:extLst>
      <p:ext uri="{BB962C8B-B14F-4D97-AF65-F5344CB8AC3E}">
        <p14:creationId xmlns:p14="http://schemas.microsoft.com/office/powerpoint/2010/main" val="510508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randombar(horizontal)">
                                      <p:cBhvr>
                                        <p:cTn id="7" dur="500"/>
                                        <p:tgtEl>
                                          <p:spTgt spid="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B78A004-9936-497F-9067-892E97CE9C0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6095760D-3B42-4AEA-8BC6-7F9BF89040C0}"/>
              </a:ext>
            </a:extLst>
          </p:cNvPr>
          <p:cNvSpPr>
            <a:spLocks noGrp="1"/>
          </p:cNvSpPr>
          <p:nvPr>
            <p:ph type="sldNum" sz="quarter" idx="11"/>
          </p:nvPr>
        </p:nvSpPr>
        <p:spPr/>
        <p:txBody>
          <a:bodyPr/>
          <a:lstStyle/>
          <a:p>
            <a:fld id="{0970407D-EE58-4A0B-824B-1D3AE42DD9CF}" type="slidenum">
              <a:rPr lang="en-GB" altLang="cs-CZ" noProof="0" smtClean="0"/>
              <a:pPr/>
              <a:t>18</a:t>
            </a:fld>
            <a:endParaRPr lang="en-GB" altLang="cs-CZ" noProof="0" dirty="0"/>
          </a:p>
        </p:txBody>
      </p:sp>
      <p:sp>
        <p:nvSpPr>
          <p:cNvPr id="4" name="Title 3">
            <a:extLst>
              <a:ext uri="{FF2B5EF4-FFF2-40B4-BE49-F238E27FC236}">
                <a16:creationId xmlns:a16="http://schemas.microsoft.com/office/drawing/2014/main" id="{47559E19-3900-4DEF-BC51-87EFD2CC3F2C}"/>
              </a:ext>
            </a:extLst>
          </p:cNvPr>
          <p:cNvSpPr>
            <a:spLocks noGrp="1"/>
          </p:cNvSpPr>
          <p:nvPr>
            <p:ph type="title"/>
          </p:nvPr>
        </p:nvSpPr>
        <p:spPr/>
        <p:txBody>
          <a:bodyPr/>
          <a:lstStyle/>
          <a:p>
            <a:endParaRPr lang="en-US" dirty="0"/>
          </a:p>
        </p:txBody>
      </p:sp>
      <p:sp>
        <p:nvSpPr>
          <p:cNvPr id="5" name="Content Placeholder 4">
            <a:extLst>
              <a:ext uri="{FF2B5EF4-FFF2-40B4-BE49-F238E27FC236}">
                <a16:creationId xmlns:a16="http://schemas.microsoft.com/office/drawing/2014/main" id="{83455D04-EEBF-43E0-956A-459172B07EE1}"/>
              </a:ext>
            </a:extLst>
          </p:cNvPr>
          <p:cNvSpPr>
            <a:spLocks noGrp="1"/>
          </p:cNvSpPr>
          <p:nvPr>
            <p:ph idx="1"/>
          </p:nvPr>
        </p:nvSpPr>
        <p:spPr/>
        <p:txBody>
          <a:bodyPr/>
          <a:lstStyle/>
          <a:p>
            <a:endParaRPr lang="en-US"/>
          </a:p>
        </p:txBody>
      </p:sp>
      <p:pic>
        <p:nvPicPr>
          <p:cNvPr id="6" name="Picture 5">
            <a:extLst>
              <a:ext uri="{FF2B5EF4-FFF2-40B4-BE49-F238E27FC236}">
                <a16:creationId xmlns:a16="http://schemas.microsoft.com/office/drawing/2014/main" id="{D1C9FA8A-89EF-46F4-AE9A-E09A49D458DF}"/>
              </a:ext>
            </a:extLst>
          </p:cNvPr>
          <p:cNvPicPr>
            <a:picLocks noChangeAspect="1"/>
          </p:cNvPicPr>
          <p:nvPr/>
        </p:nvPicPr>
        <p:blipFill rotWithShape="1">
          <a:blip r:embed="rId2">
            <a:extLst>
              <a:ext uri="{28A0092B-C50C-407E-A947-70E740481C1C}">
                <a14:useLocalDpi xmlns:a14="http://schemas.microsoft.com/office/drawing/2010/main" val="0"/>
              </a:ext>
            </a:extLst>
          </a:blip>
          <a:srcRect b="79147"/>
          <a:stretch/>
        </p:blipFill>
        <p:spPr bwMode="auto">
          <a:xfrm>
            <a:off x="405000" y="1491258"/>
            <a:ext cx="8845148" cy="1884863"/>
          </a:xfrm>
          <a:prstGeom prst="rect">
            <a:avLst/>
          </a:prstGeom>
          <a:noFill/>
          <a:ln>
            <a:noFill/>
          </a:ln>
        </p:spPr>
      </p:pic>
      <p:pic>
        <p:nvPicPr>
          <p:cNvPr id="9" name="Picture 8">
            <a:extLst>
              <a:ext uri="{FF2B5EF4-FFF2-40B4-BE49-F238E27FC236}">
                <a16:creationId xmlns:a16="http://schemas.microsoft.com/office/drawing/2014/main" id="{240BEBD8-3EF6-4125-8B72-195DA1E1839B}"/>
              </a:ext>
            </a:extLst>
          </p:cNvPr>
          <p:cNvPicPr>
            <a:picLocks noChangeAspect="1"/>
          </p:cNvPicPr>
          <p:nvPr/>
        </p:nvPicPr>
        <p:blipFill rotWithShape="1">
          <a:blip r:embed="rId3"/>
          <a:srcRect b="70105"/>
          <a:stretch/>
        </p:blipFill>
        <p:spPr>
          <a:xfrm>
            <a:off x="118969" y="3760717"/>
            <a:ext cx="9144000" cy="1747050"/>
          </a:xfrm>
          <a:prstGeom prst="rect">
            <a:avLst/>
          </a:prstGeom>
        </p:spPr>
      </p:pic>
    </p:spTree>
    <p:extLst>
      <p:ext uri="{BB962C8B-B14F-4D97-AF65-F5344CB8AC3E}">
        <p14:creationId xmlns:p14="http://schemas.microsoft.com/office/powerpoint/2010/main" val="3920935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B78A004-9936-497F-9067-892E97CE9C0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6095760D-3B42-4AEA-8BC6-7F9BF89040C0}"/>
              </a:ext>
            </a:extLst>
          </p:cNvPr>
          <p:cNvSpPr>
            <a:spLocks noGrp="1"/>
          </p:cNvSpPr>
          <p:nvPr>
            <p:ph type="sldNum" sz="quarter" idx="11"/>
          </p:nvPr>
        </p:nvSpPr>
        <p:spPr/>
        <p:txBody>
          <a:bodyPr/>
          <a:lstStyle/>
          <a:p>
            <a:fld id="{0970407D-EE58-4A0B-824B-1D3AE42DD9CF}" type="slidenum">
              <a:rPr lang="en-GB" altLang="cs-CZ" noProof="0" smtClean="0"/>
              <a:pPr/>
              <a:t>19</a:t>
            </a:fld>
            <a:endParaRPr lang="en-GB" altLang="cs-CZ" noProof="0" dirty="0"/>
          </a:p>
        </p:txBody>
      </p:sp>
      <p:sp>
        <p:nvSpPr>
          <p:cNvPr id="4" name="Title 3">
            <a:extLst>
              <a:ext uri="{FF2B5EF4-FFF2-40B4-BE49-F238E27FC236}">
                <a16:creationId xmlns:a16="http://schemas.microsoft.com/office/drawing/2014/main" id="{47559E19-3900-4DEF-BC51-87EFD2CC3F2C}"/>
              </a:ext>
            </a:extLst>
          </p:cNvPr>
          <p:cNvSpPr>
            <a:spLocks noGrp="1"/>
          </p:cNvSpPr>
          <p:nvPr>
            <p:ph type="title"/>
          </p:nvPr>
        </p:nvSpPr>
        <p:spPr/>
        <p:txBody>
          <a:bodyPr/>
          <a:lstStyle/>
          <a:p>
            <a:endParaRPr lang="en-US" dirty="0"/>
          </a:p>
        </p:txBody>
      </p:sp>
      <p:sp>
        <p:nvSpPr>
          <p:cNvPr id="5" name="Content Placeholder 4">
            <a:extLst>
              <a:ext uri="{FF2B5EF4-FFF2-40B4-BE49-F238E27FC236}">
                <a16:creationId xmlns:a16="http://schemas.microsoft.com/office/drawing/2014/main" id="{83455D04-EEBF-43E0-956A-459172B07EE1}"/>
              </a:ext>
            </a:extLst>
          </p:cNvPr>
          <p:cNvSpPr>
            <a:spLocks noGrp="1"/>
          </p:cNvSpPr>
          <p:nvPr>
            <p:ph idx="1"/>
          </p:nvPr>
        </p:nvSpPr>
        <p:spPr/>
        <p:txBody>
          <a:bodyPr/>
          <a:lstStyle/>
          <a:p>
            <a:endParaRPr lang="en-US"/>
          </a:p>
        </p:txBody>
      </p:sp>
      <p:pic>
        <p:nvPicPr>
          <p:cNvPr id="6" name="Picture 5">
            <a:extLst>
              <a:ext uri="{FF2B5EF4-FFF2-40B4-BE49-F238E27FC236}">
                <a16:creationId xmlns:a16="http://schemas.microsoft.com/office/drawing/2014/main" id="{D1C9FA8A-89EF-46F4-AE9A-E09A49D458DF}"/>
              </a:ext>
            </a:extLst>
          </p:cNvPr>
          <p:cNvPicPr>
            <a:picLocks noChangeAspect="1"/>
          </p:cNvPicPr>
          <p:nvPr/>
        </p:nvPicPr>
        <p:blipFill rotWithShape="1">
          <a:blip r:embed="rId2">
            <a:extLst>
              <a:ext uri="{28A0092B-C50C-407E-A947-70E740481C1C}">
                <a14:useLocalDpi xmlns:a14="http://schemas.microsoft.com/office/drawing/2010/main" val="0"/>
              </a:ext>
            </a:extLst>
          </a:blip>
          <a:srcRect l="-374" t="22788" r="374" b="56359"/>
          <a:stretch/>
        </p:blipFill>
        <p:spPr bwMode="auto">
          <a:xfrm>
            <a:off x="405000" y="1491258"/>
            <a:ext cx="8845148" cy="1884863"/>
          </a:xfrm>
          <a:prstGeom prst="rect">
            <a:avLst/>
          </a:prstGeom>
          <a:noFill/>
          <a:ln>
            <a:noFill/>
          </a:ln>
        </p:spPr>
      </p:pic>
      <p:pic>
        <p:nvPicPr>
          <p:cNvPr id="9" name="Picture 8">
            <a:extLst>
              <a:ext uri="{FF2B5EF4-FFF2-40B4-BE49-F238E27FC236}">
                <a16:creationId xmlns:a16="http://schemas.microsoft.com/office/drawing/2014/main" id="{240BEBD8-3EF6-4125-8B72-195DA1E1839B}"/>
              </a:ext>
            </a:extLst>
          </p:cNvPr>
          <p:cNvPicPr>
            <a:picLocks noChangeAspect="1"/>
          </p:cNvPicPr>
          <p:nvPr/>
        </p:nvPicPr>
        <p:blipFill rotWithShape="1">
          <a:blip r:embed="rId3"/>
          <a:srcRect t="26527" b="52156"/>
          <a:stretch/>
        </p:blipFill>
        <p:spPr>
          <a:xfrm>
            <a:off x="106148" y="3983940"/>
            <a:ext cx="9144000" cy="1245786"/>
          </a:xfrm>
          <a:prstGeom prst="rect">
            <a:avLst/>
          </a:prstGeom>
        </p:spPr>
      </p:pic>
    </p:spTree>
    <p:extLst>
      <p:ext uri="{BB962C8B-B14F-4D97-AF65-F5344CB8AC3E}">
        <p14:creationId xmlns:p14="http://schemas.microsoft.com/office/powerpoint/2010/main" val="2795850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EF56C75-2E4A-457E-9BCE-3C56AD7755C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E985786D-4D15-4BD4-BB4F-72550F865D2E}"/>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Title 3">
            <a:extLst>
              <a:ext uri="{FF2B5EF4-FFF2-40B4-BE49-F238E27FC236}">
                <a16:creationId xmlns:a16="http://schemas.microsoft.com/office/drawing/2014/main" id="{8A60B854-9661-4AB0-9A29-85BF3D6D578F}"/>
              </a:ext>
            </a:extLst>
          </p:cNvPr>
          <p:cNvSpPr>
            <a:spLocks noGrp="1"/>
          </p:cNvSpPr>
          <p:nvPr>
            <p:ph type="title"/>
          </p:nvPr>
        </p:nvSpPr>
        <p:spPr/>
        <p:txBody>
          <a:bodyPr/>
          <a:lstStyle/>
          <a:p>
            <a:r>
              <a:rPr lang="en-US" b="0" i="0" dirty="0">
                <a:solidFill>
                  <a:srgbClr val="0000DC"/>
                </a:solidFill>
                <a:effectLst/>
              </a:rPr>
              <a:t>The text below has some style problems</a:t>
            </a:r>
            <a:endParaRPr lang="en-US" dirty="0">
              <a:solidFill>
                <a:srgbClr val="0000DC"/>
              </a:solidFill>
            </a:endParaRPr>
          </a:p>
        </p:txBody>
      </p:sp>
      <p:sp>
        <p:nvSpPr>
          <p:cNvPr id="5" name="Content Placeholder 4">
            <a:extLst>
              <a:ext uri="{FF2B5EF4-FFF2-40B4-BE49-F238E27FC236}">
                <a16:creationId xmlns:a16="http://schemas.microsoft.com/office/drawing/2014/main" id="{AA0DE132-82D3-4912-BEB3-1F4FD1DF0ECD}"/>
              </a:ext>
            </a:extLst>
          </p:cNvPr>
          <p:cNvSpPr>
            <a:spLocks noGrp="1"/>
          </p:cNvSpPr>
          <p:nvPr>
            <p:ph idx="1"/>
          </p:nvPr>
        </p:nvSpPr>
        <p:spPr>
          <a:xfrm>
            <a:off x="540000" y="1296649"/>
            <a:ext cx="8064900" cy="4535351"/>
          </a:xfrm>
        </p:spPr>
        <p:txBody>
          <a:bodyPr/>
          <a:lstStyle/>
          <a:p>
            <a:pPr marL="54000" indent="0">
              <a:buNone/>
            </a:pPr>
            <a:r>
              <a:rPr lang="en-US" sz="1800" b="0" i="0" dirty="0">
                <a:effectLst/>
                <a:latin typeface="+mj-lt"/>
              </a:rPr>
              <a:t>Many students use poor academic style in their writing, </a:t>
            </a:r>
            <a:r>
              <a:rPr lang="en-US" sz="1800" b="0" i="0" u="none" strike="noStrike" dirty="0">
                <a:effectLst/>
                <a:latin typeface="+mj-lt"/>
              </a:rPr>
              <a:t>like</a:t>
            </a:r>
            <a:r>
              <a:rPr lang="en-US" sz="1800" b="0" i="0" dirty="0">
                <a:effectLst/>
                <a:latin typeface="+mj-lt"/>
              </a:rPr>
              <a:t> using I, we and you. A simple way to improve this is to study good examples of academic style and to follow them. Their writing score will </a:t>
            </a:r>
            <a:r>
              <a:rPr lang="en-US" sz="1800" b="0" i="0" u="none" strike="noStrike" dirty="0">
                <a:effectLst/>
                <a:latin typeface="+mj-lt"/>
              </a:rPr>
              <a:t>go up</a:t>
            </a:r>
            <a:r>
              <a:rPr lang="en-US" sz="1800" b="0" i="0" dirty="0">
                <a:effectLst/>
                <a:latin typeface="+mj-lt"/>
              </a:rPr>
              <a:t> as a result. </a:t>
            </a:r>
            <a:r>
              <a:rPr lang="en-US" sz="1800" b="0" i="0" u="none" strike="noStrike" dirty="0">
                <a:effectLst/>
                <a:latin typeface="+mj-lt"/>
              </a:rPr>
              <a:t>And</a:t>
            </a:r>
            <a:r>
              <a:rPr lang="en-US" sz="1800" b="0" i="0" dirty="0">
                <a:effectLst/>
                <a:latin typeface="+mj-lt"/>
              </a:rPr>
              <a:t> it will be useful at university. Style is </a:t>
            </a:r>
            <a:r>
              <a:rPr lang="en-US" sz="1800" b="0" i="0" u="none" strike="noStrike" dirty="0">
                <a:effectLst/>
                <a:latin typeface="+mj-lt"/>
              </a:rPr>
              <a:t>always</a:t>
            </a:r>
            <a:r>
              <a:rPr lang="en-US" sz="1800" b="0" i="0" dirty="0">
                <a:effectLst/>
                <a:latin typeface="+mj-lt"/>
              </a:rPr>
              <a:t> a problem for non-English students, who make </a:t>
            </a:r>
            <a:r>
              <a:rPr lang="en-US" sz="1800" b="0" i="0" u="none" strike="noStrike" dirty="0">
                <a:effectLst/>
                <a:latin typeface="+mj-lt"/>
              </a:rPr>
              <a:t>lots of</a:t>
            </a:r>
            <a:r>
              <a:rPr lang="en-US" sz="1800" b="0" i="0" dirty="0">
                <a:effectLst/>
                <a:latin typeface="+mj-lt"/>
              </a:rPr>
              <a:t> mistakes when they start to write academic English, by using, for example, phrasal verbs instead of more formal verbs. This is </a:t>
            </a:r>
            <a:r>
              <a:rPr lang="en-US" sz="1800" b="0" i="0" u="none" strike="noStrike" dirty="0">
                <a:effectLst/>
                <a:latin typeface="+mj-lt"/>
              </a:rPr>
              <a:t>something</a:t>
            </a:r>
            <a:r>
              <a:rPr lang="en-US" sz="1800" b="0" i="0" dirty="0">
                <a:effectLst/>
                <a:latin typeface="+mj-lt"/>
              </a:rPr>
              <a:t> that such students need to learn to overcome if they wish to reach a higher grade. </a:t>
            </a:r>
            <a:r>
              <a:rPr lang="en-US" sz="1800" b="0" i="0" u="none" strike="noStrike" dirty="0">
                <a:effectLst/>
                <a:latin typeface="+mj-lt"/>
              </a:rPr>
              <a:t>What other ways are there for students to improve their style?</a:t>
            </a:r>
            <a:r>
              <a:rPr lang="en-US" sz="1800" b="0" i="0" dirty="0">
                <a:effectLst/>
                <a:latin typeface="+mj-lt"/>
              </a:rPr>
              <a:t> One way is to ask the teacher for advice. A considerable number of students </a:t>
            </a:r>
            <a:r>
              <a:rPr lang="en-US" sz="1800" b="0" i="0" u="none" strike="noStrike" dirty="0">
                <a:effectLst/>
                <a:latin typeface="+mj-lt"/>
              </a:rPr>
              <a:t>don't</a:t>
            </a:r>
            <a:r>
              <a:rPr lang="en-US" sz="1800" b="0" i="0" dirty="0">
                <a:effectLst/>
                <a:latin typeface="+mj-lt"/>
              </a:rPr>
              <a:t> listen to their teachers, and therefore do not improve. </a:t>
            </a:r>
            <a:r>
              <a:rPr lang="en-US" sz="1800" b="0" i="0" u="none" strike="noStrike" dirty="0">
                <a:effectLst/>
                <a:latin typeface="+mj-lt"/>
              </a:rPr>
              <a:t>This is a terrible situation.</a:t>
            </a:r>
            <a:r>
              <a:rPr lang="en-US" sz="1800" b="0" i="0" dirty="0">
                <a:effectLst/>
                <a:latin typeface="+mj-lt"/>
              </a:rPr>
              <a:t> It is important for students to remember that they are now adults, not </a:t>
            </a:r>
            <a:r>
              <a:rPr lang="en-US" sz="1800" b="0" i="0" u="none" strike="noStrike" dirty="0">
                <a:effectLst/>
                <a:latin typeface="+mj-lt"/>
              </a:rPr>
              <a:t>kids.</a:t>
            </a:r>
            <a:r>
              <a:rPr lang="en-US" sz="1800" b="0" i="0" dirty="0">
                <a:effectLst/>
                <a:latin typeface="+mj-lt"/>
              </a:rPr>
              <a:t> If they do not follow teachers' advice, their writing style </a:t>
            </a:r>
            <a:r>
              <a:rPr lang="en-US" sz="1800" b="0" i="0" u="none" strike="noStrike" dirty="0">
                <a:effectLst/>
                <a:latin typeface="+mj-lt"/>
              </a:rPr>
              <a:t>will not</a:t>
            </a:r>
            <a:r>
              <a:rPr lang="en-US" sz="1800" b="0" i="0" dirty="0">
                <a:effectLst/>
                <a:latin typeface="+mj-lt"/>
              </a:rPr>
              <a:t> improve.</a:t>
            </a:r>
            <a:endParaRPr lang="en-US" sz="1800" dirty="0">
              <a:latin typeface="+mj-lt"/>
            </a:endParaRPr>
          </a:p>
        </p:txBody>
      </p:sp>
    </p:spTree>
    <p:extLst>
      <p:ext uri="{BB962C8B-B14F-4D97-AF65-F5344CB8AC3E}">
        <p14:creationId xmlns:p14="http://schemas.microsoft.com/office/powerpoint/2010/main" val="33888116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B78A004-9936-497F-9067-892E97CE9C0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6095760D-3B42-4AEA-8BC6-7F9BF89040C0}"/>
              </a:ext>
            </a:extLst>
          </p:cNvPr>
          <p:cNvSpPr>
            <a:spLocks noGrp="1"/>
          </p:cNvSpPr>
          <p:nvPr>
            <p:ph type="sldNum" sz="quarter" idx="11"/>
          </p:nvPr>
        </p:nvSpPr>
        <p:spPr/>
        <p:txBody>
          <a:bodyPr/>
          <a:lstStyle/>
          <a:p>
            <a:fld id="{0970407D-EE58-4A0B-824B-1D3AE42DD9CF}" type="slidenum">
              <a:rPr lang="en-GB" altLang="cs-CZ" noProof="0" smtClean="0"/>
              <a:pPr/>
              <a:t>20</a:t>
            </a:fld>
            <a:endParaRPr lang="en-GB" altLang="cs-CZ" noProof="0" dirty="0"/>
          </a:p>
        </p:txBody>
      </p:sp>
      <p:sp>
        <p:nvSpPr>
          <p:cNvPr id="4" name="Title 3">
            <a:extLst>
              <a:ext uri="{FF2B5EF4-FFF2-40B4-BE49-F238E27FC236}">
                <a16:creationId xmlns:a16="http://schemas.microsoft.com/office/drawing/2014/main" id="{47559E19-3900-4DEF-BC51-87EFD2CC3F2C}"/>
              </a:ext>
            </a:extLst>
          </p:cNvPr>
          <p:cNvSpPr>
            <a:spLocks noGrp="1"/>
          </p:cNvSpPr>
          <p:nvPr>
            <p:ph type="title"/>
          </p:nvPr>
        </p:nvSpPr>
        <p:spPr/>
        <p:txBody>
          <a:bodyPr/>
          <a:lstStyle/>
          <a:p>
            <a:endParaRPr lang="en-US" dirty="0"/>
          </a:p>
        </p:txBody>
      </p:sp>
      <p:sp>
        <p:nvSpPr>
          <p:cNvPr id="5" name="Content Placeholder 4">
            <a:extLst>
              <a:ext uri="{FF2B5EF4-FFF2-40B4-BE49-F238E27FC236}">
                <a16:creationId xmlns:a16="http://schemas.microsoft.com/office/drawing/2014/main" id="{83455D04-EEBF-43E0-956A-459172B07EE1}"/>
              </a:ext>
            </a:extLst>
          </p:cNvPr>
          <p:cNvSpPr>
            <a:spLocks noGrp="1"/>
          </p:cNvSpPr>
          <p:nvPr>
            <p:ph idx="1"/>
          </p:nvPr>
        </p:nvSpPr>
        <p:spPr/>
        <p:txBody>
          <a:bodyPr/>
          <a:lstStyle/>
          <a:p>
            <a:endParaRPr lang="en-US"/>
          </a:p>
        </p:txBody>
      </p:sp>
      <p:pic>
        <p:nvPicPr>
          <p:cNvPr id="6" name="Picture 5">
            <a:extLst>
              <a:ext uri="{FF2B5EF4-FFF2-40B4-BE49-F238E27FC236}">
                <a16:creationId xmlns:a16="http://schemas.microsoft.com/office/drawing/2014/main" id="{D1C9FA8A-89EF-46F4-AE9A-E09A49D458DF}"/>
              </a:ext>
            </a:extLst>
          </p:cNvPr>
          <p:cNvPicPr>
            <a:picLocks noChangeAspect="1"/>
          </p:cNvPicPr>
          <p:nvPr/>
        </p:nvPicPr>
        <p:blipFill rotWithShape="1">
          <a:blip r:embed="rId2">
            <a:extLst>
              <a:ext uri="{28A0092B-C50C-407E-A947-70E740481C1C}">
                <a14:useLocalDpi xmlns:a14="http://schemas.microsoft.com/office/drawing/2010/main" val="0"/>
              </a:ext>
            </a:extLst>
          </a:blip>
          <a:srcRect l="-1068" t="46202" r="1068" b="27879"/>
          <a:stretch/>
        </p:blipFill>
        <p:spPr bwMode="auto">
          <a:xfrm>
            <a:off x="348853" y="1491258"/>
            <a:ext cx="8845148" cy="2342805"/>
          </a:xfrm>
          <a:prstGeom prst="rect">
            <a:avLst/>
          </a:prstGeom>
          <a:noFill/>
          <a:ln>
            <a:noFill/>
          </a:ln>
        </p:spPr>
      </p:pic>
      <p:pic>
        <p:nvPicPr>
          <p:cNvPr id="9" name="Picture 8">
            <a:extLst>
              <a:ext uri="{FF2B5EF4-FFF2-40B4-BE49-F238E27FC236}">
                <a16:creationId xmlns:a16="http://schemas.microsoft.com/office/drawing/2014/main" id="{240BEBD8-3EF6-4125-8B72-195DA1E1839B}"/>
              </a:ext>
            </a:extLst>
          </p:cNvPr>
          <p:cNvPicPr>
            <a:picLocks noChangeAspect="1"/>
          </p:cNvPicPr>
          <p:nvPr/>
        </p:nvPicPr>
        <p:blipFill rotWithShape="1">
          <a:blip r:embed="rId3"/>
          <a:srcRect l="702" t="47985" r="-702" b="30698"/>
          <a:stretch/>
        </p:blipFill>
        <p:spPr>
          <a:xfrm>
            <a:off x="122191" y="4230063"/>
            <a:ext cx="9144000" cy="1245786"/>
          </a:xfrm>
          <a:prstGeom prst="rect">
            <a:avLst/>
          </a:prstGeom>
        </p:spPr>
      </p:pic>
    </p:spTree>
    <p:extLst>
      <p:ext uri="{BB962C8B-B14F-4D97-AF65-F5344CB8AC3E}">
        <p14:creationId xmlns:p14="http://schemas.microsoft.com/office/powerpoint/2010/main" val="3919423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B78A004-9936-497F-9067-892E97CE9C0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6095760D-3B42-4AEA-8BC6-7F9BF89040C0}"/>
              </a:ext>
            </a:extLst>
          </p:cNvPr>
          <p:cNvSpPr>
            <a:spLocks noGrp="1"/>
          </p:cNvSpPr>
          <p:nvPr>
            <p:ph type="sldNum" sz="quarter" idx="11"/>
          </p:nvPr>
        </p:nvSpPr>
        <p:spPr/>
        <p:txBody>
          <a:bodyPr/>
          <a:lstStyle/>
          <a:p>
            <a:fld id="{0970407D-EE58-4A0B-824B-1D3AE42DD9CF}" type="slidenum">
              <a:rPr lang="en-GB" altLang="cs-CZ" noProof="0" smtClean="0"/>
              <a:pPr/>
              <a:t>21</a:t>
            </a:fld>
            <a:endParaRPr lang="en-GB" altLang="cs-CZ" noProof="0" dirty="0"/>
          </a:p>
        </p:txBody>
      </p:sp>
      <p:sp>
        <p:nvSpPr>
          <p:cNvPr id="4" name="Title 3">
            <a:extLst>
              <a:ext uri="{FF2B5EF4-FFF2-40B4-BE49-F238E27FC236}">
                <a16:creationId xmlns:a16="http://schemas.microsoft.com/office/drawing/2014/main" id="{47559E19-3900-4DEF-BC51-87EFD2CC3F2C}"/>
              </a:ext>
            </a:extLst>
          </p:cNvPr>
          <p:cNvSpPr>
            <a:spLocks noGrp="1"/>
          </p:cNvSpPr>
          <p:nvPr>
            <p:ph type="title"/>
          </p:nvPr>
        </p:nvSpPr>
        <p:spPr/>
        <p:txBody>
          <a:bodyPr/>
          <a:lstStyle/>
          <a:p>
            <a:endParaRPr lang="en-US" dirty="0"/>
          </a:p>
        </p:txBody>
      </p:sp>
      <p:sp>
        <p:nvSpPr>
          <p:cNvPr id="5" name="Content Placeholder 4">
            <a:extLst>
              <a:ext uri="{FF2B5EF4-FFF2-40B4-BE49-F238E27FC236}">
                <a16:creationId xmlns:a16="http://schemas.microsoft.com/office/drawing/2014/main" id="{83455D04-EEBF-43E0-956A-459172B07EE1}"/>
              </a:ext>
            </a:extLst>
          </p:cNvPr>
          <p:cNvSpPr>
            <a:spLocks noGrp="1"/>
          </p:cNvSpPr>
          <p:nvPr>
            <p:ph idx="1"/>
          </p:nvPr>
        </p:nvSpPr>
        <p:spPr/>
        <p:txBody>
          <a:bodyPr/>
          <a:lstStyle/>
          <a:p>
            <a:endParaRPr lang="en-US"/>
          </a:p>
        </p:txBody>
      </p:sp>
      <p:pic>
        <p:nvPicPr>
          <p:cNvPr id="6" name="Picture 5">
            <a:extLst>
              <a:ext uri="{FF2B5EF4-FFF2-40B4-BE49-F238E27FC236}">
                <a16:creationId xmlns:a16="http://schemas.microsoft.com/office/drawing/2014/main" id="{D1C9FA8A-89EF-46F4-AE9A-E09A49D458DF}"/>
              </a:ext>
            </a:extLst>
          </p:cNvPr>
          <p:cNvPicPr>
            <a:picLocks noChangeAspect="1"/>
          </p:cNvPicPr>
          <p:nvPr/>
        </p:nvPicPr>
        <p:blipFill rotWithShape="1">
          <a:blip r:embed="rId2">
            <a:extLst>
              <a:ext uri="{28A0092B-C50C-407E-A947-70E740481C1C}">
                <a14:useLocalDpi xmlns:a14="http://schemas.microsoft.com/office/drawing/2010/main" val="0"/>
              </a:ext>
            </a:extLst>
          </a:blip>
          <a:srcRect l="-1690" t="73640" r="-873" b="-1689"/>
          <a:stretch/>
        </p:blipFill>
        <p:spPr bwMode="auto">
          <a:xfrm>
            <a:off x="122191" y="1491258"/>
            <a:ext cx="9071810" cy="2535310"/>
          </a:xfrm>
          <a:prstGeom prst="rect">
            <a:avLst/>
          </a:prstGeom>
          <a:noFill/>
          <a:ln>
            <a:noFill/>
          </a:ln>
        </p:spPr>
      </p:pic>
      <p:pic>
        <p:nvPicPr>
          <p:cNvPr id="9" name="Picture 8">
            <a:extLst>
              <a:ext uri="{FF2B5EF4-FFF2-40B4-BE49-F238E27FC236}">
                <a16:creationId xmlns:a16="http://schemas.microsoft.com/office/drawing/2014/main" id="{240BEBD8-3EF6-4125-8B72-195DA1E1839B}"/>
              </a:ext>
            </a:extLst>
          </p:cNvPr>
          <p:cNvPicPr>
            <a:picLocks noChangeAspect="1"/>
          </p:cNvPicPr>
          <p:nvPr/>
        </p:nvPicPr>
        <p:blipFill rotWithShape="1">
          <a:blip r:embed="rId3"/>
          <a:srcRect l="789" t="69201" r="-789" b="-3388"/>
          <a:stretch/>
        </p:blipFill>
        <p:spPr>
          <a:xfrm>
            <a:off x="122191" y="4230062"/>
            <a:ext cx="9144000" cy="1997937"/>
          </a:xfrm>
          <a:prstGeom prst="rect">
            <a:avLst/>
          </a:prstGeom>
        </p:spPr>
      </p:pic>
    </p:spTree>
    <p:extLst>
      <p:ext uri="{BB962C8B-B14F-4D97-AF65-F5344CB8AC3E}">
        <p14:creationId xmlns:p14="http://schemas.microsoft.com/office/powerpoint/2010/main" val="2076751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FFFF2FA-7DBC-4321-A477-F4BEBFE2B3D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BA50D733-ED92-42C1-9089-2A49904A6CDB}"/>
              </a:ext>
            </a:extLst>
          </p:cNvPr>
          <p:cNvSpPr>
            <a:spLocks noGrp="1"/>
          </p:cNvSpPr>
          <p:nvPr>
            <p:ph type="sldNum" sz="quarter" idx="11"/>
          </p:nvPr>
        </p:nvSpPr>
        <p:spPr/>
        <p:txBody>
          <a:bodyPr/>
          <a:lstStyle/>
          <a:p>
            <a:fld id="{0970407D-EE58-4A0B-824B-1D3AE42DD9CF}" type="slidenum">
              <a:rPr lang="en-GB" altLang="cs-CZ" noProof="0" smtClean="0"/>
              <a:pPr/>
              <a:t>22</a:t>
            </a:fld>
            <a:endParaRPr lang="en-GB" altLang="cs-CZ" noProof="0" dirty="0"/>
          </a:p>
        </p:txBody>
      </p:sp>
      <p:sp>
        <p:nvSpPr>
          <p:cNvPr id="4" name="Title 3">
            <a:extLst>
              <a:ext uri="{FF2B5EF4-FFF2-40B4-BE49-F238E27FC236}">
                <a16:creationId xmlns:a16="http://schemas.microsoft.com/office/drawing/2014/main" id="{21A3F5E3-4482-4D66-89AF-FCFE31CA67E7}"/>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0465501D-236F-4228-9FC9-76B67834C317}"/>
              </a:ext>
            </a:extLst>
          </p:cNvPr>
          <p:cNvSpPr>
            <a:spLocks noGrp="1"/>
          </p:cNvSpPr>
          <p:nvPr>
            <p:ph idx="1"/>
          </p:nvPr>
        </p:nvSpPr>
        <p:spPr/>
        <p:txBody>
          <a:bodyPr/>
          <a:lstStyle/>
          <a:p>
            <a:endParaRPr lang="en-US"/>
          </a:p>
        </p:txBody>
      </p:sp>
      <p:pic>
        <p:nvPicPr>
          <p:cNvPr id="7" name="Picture 6">
            <a:extLst>
              <a:ext uri="{FF2B5EF4-FFF2-40B4-BE49-F238E27FC236}">
                <a16:creationId xmlns:a16="http://schemas.microsoft.com/office/drawing/2014/main" id="{4E413F2A-E797-4396-928B-06195FA7A7B4}"/>
              </a:ext>
            </a:extLst>
          </p:cNvPr>
          <p:cNvPicPr>
            <a:picLocks noChangeAspect="1"/>
          </p:cNvPicPr>
          <p:nvPr/>
        </p:nvPicPr>
        <p:blipFill>
          <a:blip r:embed="rId2"/>
          <a:stretch>
            <a:fillRect/>
          </a:stretch>
        </p:blipFill>
        <p:spPr>
          <a:xfrm>
            <a:off x="0" y="186024"/>
            <a:ext cx="9144000" cy="5843976"/>
          </a:xfrm>
          <a:prstGeom prst="rect">
            <a:avLst/>
          </a:prstGeom>
        </p:spPr>
      </p:pic>
    </p:spTree>
    <p:extLst>
      <p:ext uri="{BB962C8B-B14F-4D97-AF65-F5344CB8AC3E}">
        <p14:creationId xmlns:p14="http://schemas.microsoft.com/office/powerpoint/2010/main" val="21065660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746ED17-F292-43DE-9553-89794AB6F266}"/>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9CA2D52-B4AE-4A7D-9435-84B2FF360174}"/>
              </a:ext>
            </a:extLst>
          </p:cNvPr>
          <p:cNvSpPr>
            <a:spLocks noGrp="1"/>
          </p:cNvSpPr>
          <p:nvPr>
            <p:ph type="sldNum" sz="quarter" idx="11"/>
          </p:nvPr>
        </p:nvSpPr>
        <p:spPr/>
        <p:txBody>
          <a:bodyPr/>
          <a:lstStyle/>
          <a:p>
            <a:fld id="{0970407D-EE58-4A0B-824B-1D3AE42DD9CF}" type="slidenum">
              <a:rPr lang="en-GB" altLang="cs-CZ" noProof="0" smtClean="0"/>
              <a:pPr/>
              <a:t>23</a:t>
            </a:fld>
            <a:endParaRPr lang="en-GB" altLang="cs-CZ" noProof="0" dirty="0"/>
          </a:p>
        </p:txBody>
      </p:sp>
      <p:sp>
        <p:nvSpPr>
          <p:cNvPr id="4" name="Title 3">
            <a:extLst>
              <a:ext uri="{FF2B5EF4-FFF2-40B4-BE49-F238E27FC236}">
                <a16:creationId xmlns:a16="http://schemas.microsoft.com/office/drawing/2014/main" id="{B7D79008-D41F-409A-88C2-6D20E6E9B40C}"/>
              </a:ext>
            </a:extLst>
          </p:cNvPr>
          <p:cNvSpPr>
            <a:spLocks noGrp="1"/>
          </p:cNvSpPr>
          <p:nvPr>
            <p:ph type="title"/>
          </p:nvPr>
        </p:nvSpPr>
        <p:spPr/>
        <p:txBody>
          <a:bodyPr/>
          <a:lstStyle/>
          <a:p>
            <a:r>
              <a:rPr lang="en-US" dirty="0"/>
              <a:t>What not to do when paraphrasing: </a:t>
            </a:r>
          </a:p>
        </p:txBody>
      </p:sp>
      <p:sp>
        <p:nvSpPr>
          <p:cNvPr id="5" name="Content Placeholder 4">
            <a:extLst>
              <a:ext uri="{FF2B5EF4-FFF2-40B4-BE49-F238E27FC236}">
                <a16:creationId xmlns:a16="http://schemas.microsoft.com/office/drawing/2014/main" id="{B8C6758A-53DD-4BD7-B98B-EB4885421E33}"/>
              </a:ext>
            </a:extLst>
          </p:cNvPr>
          <p:cNvSpPr>
            <a:spLocks noGrp="1"/>
          </p:cNvSpPr>
          <p:nvPr>
            <p:ph idx="1"/>
          </p:nvPr>
        </p:nvSpPr>
        <p:spPr/>
        <p:txBody>
          <a:bodyPr/>
          <a:lstStyle/>
          <a:p>
            <a:r>
              <a:rPr lang="en-US" dirty="0"/>
              <a:t>Use the same sentence structure as the original source: for example, only changing a few words. </a:t>
            </a:r>
          </a:p>
          <a:p>
            <a:r>
              <a:rPr lang="en-US" dirty="0"/>
              <a:t>Only slightly adapt the original source and then pass this off as your own summary or paraphrase. </a:t>
            </a:r>
          </a:p>
          <a:p>
            <a:r>
              <a:rPr lang="en-US" dirty="0"/>
              <a:t>Copy useful pieces of the original text and pad it out using your own words.</a:t>
            </a:r>
          </a:p>
          <a:p>
            <a:r>
              <a:rPr lang="en-US" dirty="0"/>
              <a:t>You must not use bits of the original sentence(s) without referencing these appropriately otherwise you risk being accused of plagiarism. </a:t>
            </a:r>
          </a:p>
          <a:p>
            <a:r>
              <a:rPr lang="en-US" dirty="0"/>
              <a:t>Change each word to a similar one, a synonym, as you go along a sentence, so technically it is all changed. This it does not demonstrate your understanding of the source read.</a:t>
            </a:r>
          </a:p>
        </p:txBody>
      </p:sp>
    </p:spTree>
    <p:extLst>
      <p:ext uri="{BB962C8B-B14F-4D97-AF65-F5344CB8AC3E}">
        <p14:creationId xmlns:p14="http://schemas.microsoft.com/office/powerpoint/2010/main" val="851836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EF56C75-2E4A-457E-9BCE-3C56AD7755C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E985786D-4D15-4BD4-BB4F-72550F865D2E}"/>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Title 3">
            <a:extLst>
              <a:ext uri="{FF2B5EF4-FFF2-40B4-BE49-F238E27FC236}">
                <a16:creationId xmlns:a16="http://schemas.microsoft.com/office/drawing/2014/main" id="{8A60B854-9661-4AB0-9A29-85BF3D6D578F}"/>
              </a:ext>
            </a:extLst>
          </p:cNvPr>
          <p:cNvSpPr>
            <a:spLocks noGrp="1"/>
          </p:cNvSpPr>
          <p:nvPr>
            <p:ph type="title"/>
          </p:nvPr>
        </p:nvSpPr>
        <p:spPr/>
        <p:txBody>
          <a:bodyPr/>
          <a:lstStyle/>
          <a:p>
            <a:endParaRPr lang="en-US" dirty="0">
              <a:solidFill>
                <a:srgbClr val="0000DC"/>
              </a:solidFill>
            </a:endParaRPr>
          </a:p>
        </p:txBody>
      </p:sp>
      <p:sp>
        <p:nvSpPr>
          <p:cNvPr id="5" name="Content Placeholder 4">
            <a:extLst>
              <a:ext uri="{FF2B5EF4-FFF2-40B4-BE49-F238E27FC236}">
                <a16:creationId xmlns:a16="http://schemas.microsoft.com/office/drawing/2014/main" id="{AA0DE132-82D3-4912-BEB3-1F4FD1DF0ECD}"/>
              </a:ext>
            </a:extLst>
          </p:cNvPr>
          <p:cNvSpPr>
            <a:spLocks noGrp="1"/>
          </p:cNvSpPr>
          <p:nvPr>
            <p:ph idx="1"/>
          </p:nvPr>
        </p:nvSpPr>
        <p:spPr>
          <a:xfrm>
            <a:off x="540000" y="1296649"/>
            <a:ext cx="8064900" cy="4535351"/>
          </a:xfrm>
        </p:spPr>
        <p:txBody>
          <a:bodyPr/>
          <a:lstStyle/>
          <a:p>
            <a:pPr marL="54000" indent="0">
              <a:buNone/>
            </a:pPr>
            <a:r>
              <a:rPr lang="en-US" sz="1800" b="0" i="0" dirty="0">
                <a:solidFill>
                  <a:srgbClr val="1E1E1E"/>
                </a:solidFill>
                <a:effectLst/>
                <a:latin typeface="+mj-lt"/>
              </a:rPr>
              <a:t>Many students use poor academic style in their writing, </a:t>
            </a:r>
            <a:r>
              <a:rPr lang="en-US" sz="1800" b="0" i="0" u="none" strike="noStrike" dirty="0">
                <a:solidFill>
                  <a:srgbClr val="FA5858"/>
                </a:solidFill>
                <a:effectLst/>
                <a:latin typeface="+mj-lt"/>
              </a:rPr>
              <a:t>like</a:t>
            </a:r>
            <a:r>
              <a:rPr lang="en-US" sz="1800" b="0" i="0" dirty="0">
                <a:solidFill>
                  <a:srgbClr val="1E1E1E"/>
                </a:solidFill>
                <a:effectLst/>
                <a:latin typeface="+mj-lt"/>
              </a:rPr>
              <a:t> using I, we and you. A simple way to improve this is to study good examples of academic style and to follow them. Their writing score will </a:t>
            </a:r>
            <a:r>
              <a:rPr lang="en-US" sz="1800" b="0" i="0" u="none" strike="noStrike" dirty="0">
                <a:solidFill>
                  <a:srgbClr val="FA5858"/>
                </a:solidFill>
                <a:effectLst/>
                <a:latin typeface="+mj-lt"/>
              </a:rPr>
              <a:t>go up</a:t>
            </a:r>
            <a:r>
              <a:rPr lang="en-US" sz="1800" b="0" i="0" dirty="0">
                <a:solidFill>
                  <a:srgbClr val="1E1E1E"/>
                </a:solidFill>
                <a:effectLst/>
                <a:latin typeface="+mj-lt"/>
              </a:rPr>
              <a:t> as a result. </a:t>
            </a:r>
            <a:r>
              <a:rPr lang="en-US" sz="1800" b="0" i="0" u="none" strike="noStrike" dirty="0">
                <a:solidFill>
                  <a:srgbClr val="FA5858"/>
                </a:solidFill>
                <a:effectLst/>
                <a:latin typeface="+mj-lt"/>
              </a:rPr>
              <a:t>And</a:t>
            </a:r>
            <a:r>
              <a:rPr lang="en-US" sz="1800" b="0" i="0" dirty="0">
                <a:solidFill>
                  <a:srgbClr val="1E1E1E"/>
                </a:solidFill>
                <a:effectLst/>
                <a:latin typeface="+mj-lt"/>
              </a:rPr>
              <a:t> it will be useful at university. Style is </a:t>
            </a:r>
            <a:r>
              <a:rPr lang="en-US" sz="1800" b="0" i="0" u="none" strike="noStrike" dirty="0">
                <a:solidFill>
                  <a:srgbClr val="FA5858"/>
                </a:solidFill>
                <a:effectLst/>
                <a:latin typeface="+mj-lt"/>
              </a:rPr>
              <a:t>always</a:t>
            </a:r>
            <a:r>
              <a:rPr lang="en-US" sz="1800" b="0" i="0" dirty="0">
                <a:solidFill>
                  <a:srgbClr val="1E1E1E"/>
                </a:solidFill>
                <a:effectLst/>
                <a:latin typeface="+mj-lt"/>
              </a:rPr>
              <a:t> a problem for </a:t>
            </a:r>
            <a:r>
              <a:rPr lang="en-US" sz="1800" dirty="0"/>
              <a:t>non-English</a:t>
            </a:r>
            <a:r>
              <a:rPr lang="en-US" sz="1800" b="0" i="0" dirty="0">
                <a:solidFill>
                  <a:srgbClr val="1E1E1E"/>
                </a:solidFill>
                <a:effectLst/>
                <a:latin typeface="+mj-lt"/>
              </a:rPr>
              <a:t> students, who make </a:t>
            </a:r>
            <a:r>
              <a:rPr lang="en-US" sz="1800" b="0" i="0" u="none" strike="noStrike" dirty="0">
                <a:solidFill>
                  <a:srgbClr val="FA5858"/>
                </a:solidFill>
                <a:effectLst/>
                <a:latin typeface="+mj-lt"/>
              </a:rPr>
              <a:t>lots of</a:t>
            </a:r>
            <a:r>
              <a:rPr lang="en-US" sz="1800" b="0" i="0" dirty="0">
                <a:solidFill>
                  <a:srgbClr val="1E1E1E"/>
                </a:solidFill>
                <a:effectLst/>
                <a:latin typeface="+mj-lt"/>
              </a:rPr>
              <a:t> mistakes when they start to write academic English, by using, for example, phrasal verbs instead of more formal verbs. This is </a:t>
            </a:r>
            <a:r>
              <a:rPr lang="en-US" sz="1800" b="0" i="0" u="none" strike="noStrike" dirty="0">
                <a:solidFill>
                  <a:srgbClr val="FA5858"/>
                </a:solidFill>
                <a:effectLst/>
                <a:latin typeface="+mj-lt"/>
              </a:rPr>
              <a:t>something</a:t>
            </a:r>
            <a:r>
              <a:rPr lang="en-US" sz="1800" b="0" i="0" dirty="0">
                <a:solidFill>
                  <a:srgbClr val="1E1E1E"/>
                </a:solidFill>
                <a:effectLst/>
                <a:latin typeface="+mj-lt"/>
              </a:rPr>
              <a:t> that such students need to learn to overcome if they wish to reach a higher grade. </a:t>
            </a:r>
            <a:r>
              <a:rPr lang="en-US" sz="1800" b="0" i="0" u="none" strike="noStrike" dirty="0">
                <a:solidFill>
                  <a:srgbClr val="FA5858"/>
                </a:solidFill>
                <a:effectLst/>
                <a:latin typeface="+mj-lt"/>
              </a:rPr>
              <a:t>What other ways are there for students to improve their style?</a:t>
            </a:r>
            <a:r>
              <a:rPr lang="en-US" sz="1800" b="0" i="0" dirty="0">
                <a:solidFill>
                  <a:srgbClr val="1E1E1E"/>
                </a:solidFill>
                <a:effectLst/>
                <a:latin typeface="+mj-lt"/>
              </a:rPr>
              <a:t> One way is to ask the teacher for advice. A considerable number of students </a:t>
            </a:r>
            <a:r>
              <a:rPr lang="en-US" sz="1800" b="0" i="0" u="none" strike="noStrike" dirty="0">
                <a:solidFill>
                  <a:srgbClr val="FA5858"/>
                </a:solidFill>
                <a:effectLst/>
                <a:latin typeface="+mj-lt"/>
              </a:rPr>
              <a:t>don't</a:t>
            </a:r>
            <a:r>
              <a:rPr lang="en-US" sz="1800" b="0" i="0" dirty="0">
                <a:solidFill>
                  <a:srgbClr val="1E1E1E"/>
                </a:solidFill>
                <a:effectLst/>
                <a:latin typeface="+mj-lt"/>
              </a:rPr>
              <a:t> listen to their teachers, and therefore do not improve. </a:t>
            </a:r>
            <a:r>
              <a:rPr lang="en-US" sz="1800" b="0" i="0" u="none" strike="noStrike" dirty="0">
                <a:solidFill>
                  <a:srgbClr val="FA5858"/>
                </a:solidFill>
                <a:effectLst/>
                <a:latin typeface="+mj-lt"/>
              </a:rPr>
              <a:t>This is a terrible situation.</a:t>
            </a:r>
            <a:r>
              <a:rPr lang="en-US" sz="1800" b="0" i="0" dirty="0">
                <a:solidFill>
                  <a:srgbClr val="1E1E1E"/>
                </a:solidFill>
                <a:effectLst/>
                <a:latin typeface="+mj-lt"/>
              </a:rPr>
              <a:t> It is important for students to remember that they are now adults, not </a:t>
            </a:r>
            <a:r>
              <a:rPr lang="en-US" sz="1800" b="0" i="0" u="none" strike="noStrike" dirty="0">
                <a:solidFill>
                  <a:srgbClr val="FA5858"/>
                </a:solidFill>
                <a:effectLst/>
                <a:latin typeface="+mj-lt"/>
              </a:rPr>
              <a:t>kids.</a:t>
            </a:r>
            <a:r>
              <a:rPr lang="en-US" sz="1800" b="0" i="0" dirty="0">
                <a:solidFill>
                  <a:srgbClr val="1E1E1E"/>
                </a:solidFill>
                <a:effectLst/>
                <a:latin typeface="+mj-lt"/>
              </a:rPr>
              <a:t> If they do not follow teachers' advice, their writing style </a:t>
            </a:r>
            <a:r>
              <a:rPr lang="en-US" sz="1800" b="0" i="0" u="none" strike="noStrike" dirty="0">
                <a:solidFill>
                  <a:srgbClr val="FA5858"/>
                </a:solidFill>
                <a:effectLst/>
                <a:latin typeface="+mj-lt"/>
              </a:rPr>
              <a:t>will not</a:t>
            </a:r>
            <a:r>
              <a:rPr lang="en-US" sz="1800" b="0" i="0" dirty="0">
                <a:solidFill>
                  <a:srgbClr val="1E1E1E"/>
                </a:solidFill>
                <a:effectLst/>
                <a:latin typeface="+mj-lt"/>
              </a:rPr>
              <a:t> improve.</a:t>
            </a:r>
            <a:endParaRPr lang="en-US" sz="1800" dirty="0">
              <a:latin typeface="+mj-lt"/>
            </a:endParaRPr>
          </a:p>
        </p:txBody>
      </p:sp>
    </p:spTree>
    <p:extLst>
      <p:ext uri="{BB962C8B-B14F-4D97-AF65-F5344CB8AC3E}">
        <p14:creationId xmlns:p14="http://schemas.microsoft.com/office/powerpoint/2010/main" val="1844054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EF56C75-2E4A-457E-9BCE-3C56AD7755C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E985786D-4D15-4BD4-BB4F-72550F865D2E}"/>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4" name="Title 3">
            <a:extLst>
              <a:ext uri="{FF2B5EF4-FFF2-40B4-BE49-F238E27FC236}">
                <a16:creationId xmlns:a16="http://schemas.microsoft.com/office/drawing/2014/main" id="{8A60B854-9661-4AB0-9A29-85BF3D6D578F}"/>
              </a:ext>
            </a:extLst>
          </p:cNvPr>
          <p:cNvSpPr>
            <a:spLocks noGrp="1"/>
          </p:cNvSpPr>
          <p:nvPr>
            <p:ph type="title"/>
          </p:nvPr>
        </p:nvSpPr>
        <p:spPr/>
        <p:txBody>
          <a:bodyPr/>
          <a:lstStyle/>
          <a:p>
            <a:endParaRPr lang="en-US" dirty="0">
              <a:solidFill>
                <a:srgbClr val="0000DC"/>
              </a:solidFill>
            </a:endParaRPr>
          </a:p>
        </p:txBody>
      </p:sp>
      <p:sp>
        <p:nvSpPr>
          <p:cNvPr id="5" name="Content Placeholder 4">
            <a:extLst>
              <a:ext uri="{FF2B5EF4-FFF2-40B4-BE49-F238E27FC236}">
                <a16:creationId xmlns:a16="http://schemas.microsoft.com/office/drawing/2014/main" id="{AA0DE132-82D3-4912-BEB3-1F4FD1DF0ECD}"/>
              </a:ext>
            </a:extLst>
          </p:cNvPr>
          <p:cNvSpPr>
            <a:spLocks noGrp="1"/>
          </p:cNvSpPr>
          <p:nvPr>
            <p:ph idx="1"/>
          </p:nvPr>
        </p:nvSpPr>
        <p:spPr>
          <a:xfrm>
            <a:off x="539999" y="1296649"/>
            <a:ext cx="8334177" cy="4535351"/>
          </a:xfrm>
        </p:spPr>
        <p:txBody>
          <a:bodyPr/>
          <a:lstStyle/>
          <a:p>
            <a:pPr marL="54000" indent="0">
              <a:buNone/>
            </a:pPr>
            <a:r>
              <a:rPr lang="en-US" sz="1800" b="0" i="0" dirty="0">
                <a:solidFill>
                  <a:srgbClr val="1E1E1E"/>
                </a:solidFill>
                <a:effectLst/>
                <a:latin typeface="+mj-lt"/>
              </a:rPr>
              <a:t>Many students use poor academic style in their writing, </a:t>
            </a:r>
            <a:r>
              <a:rPr lang="en-US" sz="1800" b="0" i="0" u="none" strike="noStrike" dirty="0">
                <a:solidFill>
                  <a:srgbClr val="FA5858"/>
                </a:solidFill>
                <a:effectLst/>
                <a:latin typeface="+mj-lt"/>
              </a:rPr>
              <a:t>for example</a:t>
            </a:r>
            <a:r>
              <a:rPr lang="en-US" sz="1800" b="0" i="0" dirty="0">
                <a:solidFill>
                  <a:srgbClr val="1E1E1E"/>
                </a:solidFill>
                <a:effectLst/>
                <a:latin typeface="+mj-lt"/>
              </a:rPr>
              <a:t> using I, we and you. A simple way to improve this is to study good examples of academic style and to follow them. Their writing score will </a:t>
            </a:r>
            <a:r>
              <a:rPr lang="en-US" sz="1800" b="0" i="0" u="none" strike="noStrike" dirty="0">
                <a:solidFill>
                  <a:srgbClr val="FA5858"/>
                </a:solidFill>
                <a:effectLst/>
                <a:latin typeface="+mj-lt"/>
              </a:rPr>
              <a:t>increase </a:t>
            </a:r>
            <a:r>
              <a:rPr lang="en-US" sz="1800" b="0" i="0" dirty="0">
                <a:solidFill>
                  <a:srgbClr val="1E1E1E"/>
                </a:solidFill>
                <a:effectLst/>
                <a:latin typeface="+mj-lt"/>
              </a:rPr>
              <a:t>as a result. </a:t>
            </a:r>
            <a:r>
              <a:rPr lang="en-US" sz="1800" b="0" i="0" u="none" strike="noStrike" dirty="0">
                <a:solidFill>
                  <a:srgbClr val="FA5858"/>
                </a:solidFill>
                <a:effectLst/>
                <a:latin typeface="+mj-lt"/>
              </a:rPr>
              <a:t>In addition</a:t>
            </a:r>
            <a:r>
              <a:rPr lang="en-US" sz="1800" b="0" i="0" dirty="0">
                <a:solidFill>
                  <a:srgbClr val="1E1E1E"/>
                </a:solidFill>
                <a:effectLst/>
                <a:latin typeface="+mj-lt"/>
              </a:rPr>
              <a:t> it will be useful at university. Style is </a:t>
            </a:r>
            <a:r>
              <a:rPr lang="en-US" sz="1800" b="0" i="0" u="none" strike="noStrike" dirty="0">
                <a:solidFill>
                  <a:srgbClr val="FA5858"/>
                </a:solidFill>
                <a:effectLst/>
                <a:latin typeface="+mj-lt"/>
              </a:rPr>
              <a:t>often</a:t>
            </a:r>
            <a:r>
              <a:rPr lang="en-US" sz="1800" b="0" i="0" dirty="0">
                <a:solidFill>
                  <a:srgbClr val="1E1E1E"/>
                </a:solidFill>
                <a:effectLst/>
                <a:latin typeface="+mj-lt"/>
              </a:rPr>
              <a:t> a problem for </a:t>
            </a:r>
            <a:r>
              <a:rPr lang="en-US" sz="1800" dirty="0"/>
              <a:t>non-English</a:t>
            </a:r>
            <a:r>
              <a:rPr lang="en-US" sz="1800" b="0" i="0" dirty="0">
                <a:solidFill>
                  <a:srgbClr val="1E1E1E"/>
                </a:solidFill>
                <a:effectLst/>
                <a:latin typeface="+mj-lt"/>
              </a:rPr>
              <a:t> students, who make </a:t>
            </a:r>
            <a:r>
              <a:rPr lang="en-US" sz="1800" b="0" i="0" u="none" strike="noStrike" dirty="0">
                <a:solidFill>
                  <a:srgbClr val="FA5858"/>
                </a:solidFill>
                <a:effectLst/>
                <a:latin typeface="+mj-lt"/>
              </a:rPr>
              <a:t>a considerable number of </a:t>
            </a:r>
            <a:r>
              <a:rPr lang="en-US" sz="1800" b="0" i="0" dirty="0">
                <a:solidFill>
                  <a:srgbClr val="1E1E1E"/>
                </a:solidFill>
                <a:effectLst/>
                <a:latin typeface="+mj-lt"/>
              </a:rPr>
              <a:t>mistakes when they start to write academic English, by using, for example, phrasal verbs instead of more formal verbs. This is </a:t>
            </a:r>
            <a:r>
              <a:rPr lang="en-US" sz="1800" b="0" i="0" u="none" strike="noStrike" dirty="0">
                <a:solidFill>
                  <a:srgbClr val="FA5858"/>
                </a:solidFill>
                <a:effectLst/>
                <a:latin typeface="+mj-lt"/>
              </a:rPr>
              <a:t>a problem</a:t>
            </a:r>
            <a:r>
              <a:rPr lang="en-US" sz="1800" b="0" i="0" dirty="0">
                <a:solidFill>
                  <a:srgbClr val="1E1E1E"/>
                </a:solidFill>
                <a:effectLst/>
                <a:latin typeface="+mj-lt"/>
              </a:rPr>
              <a:t> that such students need to learn to overcome if they wish to reach a higher grade. </a:t>
            </a:r>
            <a:r>
              <a:rPr lang="en-US" sz="1800" b="0" i="0" u="none" strike="noStrike" dirty="0">
                <a:solidFill>
                  <a:srgbClr val="FA5858"/>
                </a:solidFill>
                <a:effectLst/>
                <a:latin typeface="+mj-lt"/>
              </a:rPr>
              <a:t>There are other ways in which students can improve their style. </a:t>
            </a:r>
            <a:r>
              <a:rPr lang="en-US" sz="1800" b="0" i="0" dirty="0">
                <a:solidFill>
                  <a:srgbClr val="1E1E1E"/>
                </a:solidFill>
                <a:effectLst/>
                <a:latin typeface="+mj-lt"/>
              </a:rPr>
              <a:t>One way is to ask the teacher for advice. A considerable number of students </a:t>
            </a:r>
            <a:r>
              <a:rPr lang="en-US" sz="1800" b="0" i="0" u="none" strike="noStrike" dirty="0">
                <a:solidFill>
                  <a:srgbClr val="FA5858"/>
                </a:solidFill>
                <a:effectLst/>
                <a:latin typeface="+mj-lt"/>
              </a:rPr>
              <a:t>do not</a:t>
            </a:r>
            <a:r>
              <a:rPr lang="en-US" sz="1800" b="0" i="0" dirty="0">
                <a:solidFill>
                  <a:srgbClr val="1E1E1E"/>
                </a:solidFill>
                <a:effectLst/>
                <a:latin typeface="+mj-lt"/>
              </a:rPr>
              <a:t> listen to their teachers, and therefore do not improve. </a:t>
            </a:r>
            <a:r>
              <a:rPr lang="en-US" sz="1800" b="0" i="0" u="none" strike="sngStrike" dirty="0">
                <a:solidFill>
                  <a:srgbClr val="FA5858"/>
                </a:solidFill>
                <a:effectLst/>
                <a:latin typeface="+mj-lt"/>
              </a:rPr>
              <a:t>This is a terrible situation.</a:t>
            </a:r>
            <a:r>
              <a:rPr lang="en-US" sz="1800" b="0" i="0" dirty="0">
                <a:solidFill>
                  <a:srgbClr val="1E1E1E"/>
                </a:solidFill>
                <a:effectLst/>
                <a:latin typeface="+mj-lt"/>
              </a:rPr>
              <a:t> It is important for students to remember that they are now adults, not </a:t>
            </a:r>
            <a:r>
              <a:rPr lang="en-US" sz="1800" b="0" i="0" u="none" strike="noStrike" dirty="0">
                <a:solidFill>
                  <a:srgbClr val="FA5858"/>
                </a:solidFill>
                <a:effectLst/>
                <a:latin typeface="+mj-lt"/>
              </a:rPr>
              <a:t>children.</a:t>
            </a:r>
            <a:r>
              <a:rPr lang="en-US" sz="1800" b="0" i="0" dirty="0">
                <a:solidFill>
                  <a:srgbClr val="1E1E1E"/>
                </a:solidFill>
                <a:effectLst/>
                <a:latin typeface="+mj-lt"/>
              </a:rPr>
              <a:t> If they do not follow teachers' advice, their writing style </a:t>
            </a:r>
            <a:r>
              <a:rPr lang="en-US" sz="1800" b="0" i="0" u="none" strike="noStrike" dirty="0">
                <a:solidFill>
                  <a:srgbClr val="FA5858"/>
                </a:solidFill>
                <a:effectLst/>
                <a:latin typeface="+mj-lt"/>
              </a:rPr>
              <a:t>is unlikely to </a:t>
            </a:r>
            <a:r>
              <a:rPr lang="en-US" sz="1800" b="0" i="0" dirty="0">
                <a:solidFill>
                  <a:srgbClr val="1E1E1E"/>
                </a:solidFill>
                <a:effectLst/>
                <a:latin typeface="+mj-lt"/>
              </a:rPr>
              <a:t>improve.</a:t>
            </a:r>
            <a:endParaRPr lang="en-US" sz="1800" dirty="0">
              <a:latin typeface="+mj-lt"/>
            </a:endParaRPr>
          </a:p>
        </p:txBody>
      </p:sp>
    </p:spTree>
    <p:extLst>
      <p:ext uri="{BB962C8B-B14F-4D97-AF65-F5344CB8AC3E}">
        <p14:creationId xmlns:p14="http://schemas.microsoft.com/office/powerpoint/2010/main" val="3798920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B41E32A-1CE8-464F-8883-1DBD0C1BAA83}"/>
              </a:ext>
            </a:extLst>
          </p:cNvPr>
          <p:cNvSpPr>
            <a:spLocks noGrp="1"/>
          </p:cNvSpPr>
          <p:nvPr>
            <p:ph type="ftr" sz="quarter" idx="10"/>
          </p:nvPr>
        </p:nvSpPr>
        <p:spPr/>
        <p:txBody>
          <a:bodyPr/>
          <a:lstStyle/>
          <a:p>
            <a:r>
              <a:rPr lang="en-GB" noProof="0" dirty="0"/>
              <a:t>Define footer – presentation title / department</a:t>
            </a:r>
          </a:p>
        </p:txBody>
      </p:sp>
      <p:sp>
        <p:nvSpPr>
          <p:cNvPr id="3" name="Slide Number Placeholder 2">
            <a:extLst>
              <a:ext uri="{FF2B5EF4-FFF2-40B4-BE49-F238E27FC236}">
                <a16:creationId xmlns:a16="http://schemas.microsoft.com/office/drawing/2014/main" id="{0B6567C0-3528-41EE-8B8C-66B4D4B99674}"/>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Title 3">
            <a:extLst>
              <a:ext uri="{FF2B5EF4-FFF2-40B4-BE49-F238E27FC236}">
                <a16:creationId xmlns:a16="http://schemas.microsoft.com/office/drawing/2014/main" id="{391B68C2-1CA3-48D5-8A4E-45C5DB26EC04}"/>
              </a:ext>
            </a:extLst>
          </p:cNvPr>
          <p:cNvSpPr>
            <a:spLocks noGrp="1"/>
          </p:cNvSpPr>
          <p:nvPr>
            <p:ph type="title"/>
          </p:nvPr>
        </p:nvSpPr>
        <p:spPr/>
        <p:txBody>
          <a:bodyPr/>
          <a:lstStyle/>
          <a:p>
            <a:endParaRPr lang="en-US"/>
          </a:p>
        </p:txBody>
      </p:sp>
      <p:pic>
        <p:nvPicPr>
          <p:cNvPr id="6" name="Picture 6" descr="Text&#10;&#10;Description automatically generated">
            <a:extLst>
              <a:ext uri="{FF2B5EF4-FFF2-40B4-BE49-F238E27FC236}">
                <a16:creationId xmlns:a16="http://schemas.microsoft.com/office/drawing/2014/main" id="{6EB358E4-BB69-408F-B3E8-A0728AE197CC}"/>
              </a:ext>
            </a:extLst>
          </p:cNvPr>
          <p:cNvPicPr>
            <a:picLocks noGrp="1" noChangeAspect="1"/>
          </p:cNvPicPr>
          <p:nvPr>
            <p:ph idx="1"/>
          </p:nvPr>
        </p:nvPicPr>
        <p:blipFill>
          <a:blip r:embed="rId2"/>
          <a:stretch>
            <a:fillRect/>
          </a:stretch>
        </p:blipFill>
        <p:spPr>
          <a:xfrm>
            <a:off x="475263" y="1360260"/>
            <a:ext cx="8025488" cy="4139998"/>
          </a:xfrm>
        </p:spPr>
      </p:pic>
    </p:spTree>
    <p:extLst>
      <p:ext uri="{BB962C8B-B14F-4D97-AF65-F5344CB8AC3E}">
        <p14:creationId xmlns:p14="http://schemas.microsoft.com/office/powerpoint/2010/main" val="2319566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B41E32A-1CE8-464F-8883-1DBD0C1BAA83}"/>
              </a:ext>
            </a:extLst>
          </p:cNvPr>
          <p:cNvSpPr>
            <a:spLocks noGrp="1"/>
          </p:cNvSpPr>
          <p:nvPr>
            <p:ph type="ftr" sz="quarter" idx="10"/>
          </p:nvPr>
        </p:nvSpPr>
        <p:spPr/>
        <p:txBody>
          <a:bodyPr/>
          <a:lstStyle/>
          <a:p>
            <a:r>
              <a:rPr lang="en-GB" noProof="0" dirty="0"/>
              <a:t>Define footer – presentation title / department</a:t>
            </a:r>
          </a:p>
        </p:txBody>
      </p:sp>
      <p:sp>
        <p:nvSpPr>
          <p:cNvPr id="3" name="Slide Number Placeholder 2">
            <a:extLst>
              <a:ext uri="{FF2B5EF4-FFF2-40B4-BE49-F238E27FC236}">
                <a16:creationId xmlns:a16="http://schemas.microsoft.com/office/drawing/2014/main" id="{0B6567C0-3528-41EE-8B8C-66B4D4B99674}"/>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Title 3">
            <a:extLst>
              <a:ext uri="{FF2B5EF4-FFF2-40B4-BE49-F238E27FC236}">
                <a16:creationId xmlns:a16="http://schemas.microsoft.com/office/drawing/2014/main" id="{391B68C2-1CA3-48D5-8A4E-45C5DB26EC04}"/>
              </a:ext>
            </a:extLst>
          </p:cNvPr>
          <p:cNvSpPr>
            <a:spLocks noGrp="1"/>
          </p:cNvSpPr>
          <p:nvPr>
            <p:ph type="title"/>
          </p:nvPr>
        </p:nvSpPr>
        <p:spPr/>
        <p:txBody>
          <a:bodyPr/>
          <a:lstStyle/>
          <a:p>
            <a:endParaRPr lang="en-US" sz="2800" dirty="0"/>
          </a:p>
        </p:txBody>
      </p:sp>
      <p:pic>
        <p:nvPicPr>
          <p:cNvPr id="6" name="Picture 6" descr="Text&#10;&#10;Description automatically generated">
            <a:extLst>
              <a:ext uri="{FF2B5EF4-FFF2-40B4-BE49-F238E27FC236}">
                <a16:creationId xmlns:a16="http://schemas.microsoft.com/office/drawing/2014/main" id="{6EB358E4-BB69-408F-B3E8-A0728AE197CC}"/>
              </a:ext>
            </a:extLst>
          </p:cNvPr>
          <p:cNvPicPr>
            <a:picLocks noGrp="1" noChangeAspect="1"/>
          </p:cNvPicPr>
          <p:nvPr>
            <p:ph idx="1"/>
          </p:nvPr>
        </p:nvPicPr>
        <p:blipFill>
          <a:blip r:embed="rId2"/>
          <a:stretch>
            <a:fillRect/>
          </a:stretch>
        </p:blipFill>
        <p:spPr>
          <a:xfrm>
            <a:off x="475263" y="1360260"/>
            <a:ext cx="8025488" cy="4139998"/>
          </a:xfrm>
        </p:spPr>
      </p:pic>
      <p:sp>
        <p:nvSpPr>
          <p:cNvPr id="7" name="TextBox 6">
            <a:extLst>
              <a:ext uri="{FF2B5EF4-FFF2-40B4-BE49-F238E27FC236}">
                <a16:creationId xmlns:a16="http://schemas.microsoft.com/office/drawing/2014/main" id="{27B11604-6168-4923-8EF9-009D58F93655}"/>
              </a:ext>
            </a:extLst>
          </p:cNvPr>
          <p:cNvSpPr txBox="1"/>
          <p:nvPr/>
        </p:nvSpPr>
        <p:spPr>
          <a:xfrm>
            <a:off x="5166721" y="2349936"/>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The main factor in the collapse of Lehman Brothers was . . .</a:t>
            </a:r>
          </a:p>
        </p:txBody>
      </p:sp>
      <p:sp>
        <p:nvSpPr>
          <p:cNvPr id="8" name="TextBox 7">
            <a:extLst>
              <a:ext uri="{FF2B5EF4-FFF2-40B4-BE49-F238E27FC236}">
                <a16:creationId xmlns:a16="http://schemas.microsoft.com/office/drawing/2014/main" id="{42331C3B-38F8-4D16-925D-FE0D38E82244}"/>
              </a:ext>
            </a:extLst>
          </p:cNvPr>
          <p:cNvSpPr txBox="1"/>
          <p:nvPr/>
        </p:nvSpPr>
        <p:spPr>
          <a:xfrm>
            <a:off x="5214973" y="2766120"/>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There appears to be a significant risk of inflation increasing.</a:t>
            </a:r>
            <a:endParaRPr lang="en-US" dirty="0">
              <a:solidFill>
                <a:srgbClr val="B9006E"/>
              </a:solidFill>
            </a:endParaRPr>
          </a:p>
        </p:txBody>
      </p:sp>
      <p:sp>
        <p:nvSpPr>
          <p:cNvPr id="9" name="TextBox 8">
            <a:extLst>
              <a:ext uri="{FF2B5EF4-FFF2-40B4-BE49-F238E27FC236}">
                <a16:creationId xmlns:a16="http://schemas.microsoft.com/office/drawing/2014/main" id="{3CB000F1-B052-437A-8254-B064F50FC73B}"/>
              </a:ext>
            </a:extLst>
          </p:cNvPr>
          <p:cNvSpPr txBox="1"/>
          <p:nvPr/>
        </p:nvSpPr>
        <p:spPr>
          <a:xfrm>
            <a:off x="5190846" y="3212462"/>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 It is commonly believed that the economy is deteriorating.</a:t>
            </a:r>
            <a:endParaRPr lang="en-US" dirty="0">
              <a:solidFill>
                <a:srgbClr val="B9006E"/>
              </a:solidFill>
            </a:endParaRPr>
          </a:p>
        </p:txBody>
      </p:sp>
      <p:sp>
        <p:nvSpPr>
          <p:cNvPr id="10" name="TextBox 9">
            <a:extLst>
              <a:ext uri="{FF2B5EF4-FFF2-40B4-BE49-F238E27FC236}">
                <a16:creationId xmlns:a16="http://schemas.microsoft.com/office/drawing/2014/main" id="{D1A7396E-67D8-4592-BD7E-36CDC9B349C5}"/>
              </a:ext>
            </a:extLst>
          </p:cNvPr>
          <p:cNvSpPr txBox="1"/>
          <p:nvPr/>
        </p:nvSpPr>
        <p:spPr>
          <a:xfrm>
            <a:off x="5190845" y="3592456"/>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After 1989, the price of Japanese property fell sharply.</a:t>
            </a:r>
            <a:endParaRPr lang="en-US" dirty="0">
              <a:solidFill>
                <a:srgbClr val="B9006E"/>
              </a:solidFill>
            </a:endParaRPr>
          </a:p>
        </p:txBody>
      </p:sp>
      <p:sp>
        <p:nvSpPr>
          <p:cNvPr id="11" name="TextBox 10">
            <a:extLst>
              <a:ext uri="{FF2B5EF4-FFF2-40B4-BE49-F238E27FC236}">
                <a16:creationId xmlns:a16="http://schemas.microsoft.com/office/drawing/2014/main" id="{D5CCAD87-7D13-4F09-BEE8-9AA9BEE94D8D}"/>
              </a:ext>
            </a:extLst>
          </p:cNvPr>
          <p:cNvSpPr txBox="1"/>
          <p:nvPr/>
        </p:nvSpPr>
        <p:spPr>
          <a:xfrm>
            <a:off x="5190844" y="4008640"/>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The numbers in that report are unreliable.</a:t>
            </a:r>
            <a:endParaRPr lang="en-US" dirty="0">
              <a:solidFill>
                <a:srgbClr val="B9006E"/>
              </a:solidFill>
            </a:endParaRPr>
          </a:p>
        </p:txBody>
      </p:sp>
      <p:sp>
        <p:nvSpPr>
          <p:cNvPr id="12" name="TextBox 11">
            <a:extLst>
              <a:ext uri="{FF2B5EF4-FFF2-40B4-BE49-F238E27FC236}">
                <a16:creationId xmlns:a16="http://schemas.microsoft.com/office/drawing/2014/main" id="{A053DF94-7DE1-46FD-9452-3ED0F7FAA7DA}"/>
              </a:ext>
            </a:extLst>
          </p:cNvPr>
          <p:cNvSpPr txBox="1"/>
          <p:nvPr/>
        </p:nvSpPr>
        <p:spPr>
          <a:xfrm>
            <a:off x="5214970" y="4454982"/>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The German inflation led to poverty and social unrest.</a:t>
            </a:r>
            <a:endParaRPr lang="en-US" dirty="0">
              <a:solidFill>
                <a:srgbClr val="B9006E"/>
              </a:solidFill>
            </a:endParaRPr>
          </a:p>
        </p:txBody>
      </p:sp>
      <p:sp>
        <p:nvSpPr>
          <p:cNvPr id="13" name="TextBox 12">
            <a:extLst>
              <a:ext uri="{FF2B5EF4-FFF2-40B4-BE49-F238E27FC236}">
                <a16:creationId xmlns:a16="http://schemas.microsoft.com/office/drawing/2014/main" id="{0AAED0F1-BEDF-453F-AB3F-C10F115EE2C0}"/>
              </a:ext>
            </a:extLst>
          </p:cNvPr>
          <p:cNvSpPr txBox="1"/>
          <p:nvPr/>
        </p:nvSpPr>
        <p:spPr>
          <a:xfrm>
            <a:off x="5190842" y="4859102"/>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The manager was dismissed for embezzlement.</a:t>
            </a:r>
            <a:endParaRPr lang="en-US" dirty="0">
              <a:solidFill>
                <a:srgbClr val="B9006E"/>
              </a:solidFill>
            </a:endParaRPr>
          </a:p>
        </p:txBody>
      </p:sp>
      <p:sp>
        <p:nvSpPr>
          <p:cNvPr id="14" name="TextBox 13">
            <a:extLst>
              <a:ext uri="{FF2B5EF4-FFF2-40B4-BE49-F238E27FC236}">
                <a16:creationId xmlns:a16="http://schemas.microsoft.com/office/drawing/2014/main" id="{3BD60ADF-675D-40D4-99B0-40D5BA0F6220}"/>
              </a:ext>
            </a:extLst>
          </p:cNvPr>
          <p:cNvSpPr txBox="1"/>
          <p:nvPr/>
        </p:nvSpPr>
        <p:spPr>
          <a:xfrm>
            <a:off x="5190841" y="5311476"/>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Currently there is high unemployment.</a:t>
            </a:r>
            <a:endParaRPr lang="en-US" dirty="0">
              <a:solidFill>
                <a:srgbClr val="B9006E"/>
              </a:solidFill>
            </a:endParaRPr>
          </a:p>
        </p:txBody>
      </p:sp>
    </p:spTree>
    <p:extLst>
      <p:ext uri="{BB962C8B-B14F-4D97-AF65-F5344CB8AC3E}">
        <p14:creationId xmlns:p14="http://schemas.microsoft.com/office/powerpoint/2010/main" val="3130856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28EF346-7226-4509-9CD5-45E6DC20C006}"/>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Title 3">
            <a:extLst>
              <a:ext uri="{FF2B5EF4-FFF2-40B4-BE49-F238E27FC236}">
                <a16:creationId xmlns:a16="http://schemas.microsoft.com/office/drawing/2014/main" id="{8F299038-937E-4BE9-B85F-440E8BDCC4D6}"/>
              </a:ext>
            </a:extLst>
          </p:cNvPr>
          <p:cNvSpPr>
            <a:spLocks noGrp="1"/>
          </p:cNvSpPr>
          <p:nvPr>
            <p:ph type="title"/>
          </p:nvPr>
        </p:nvSpPr>
        <p:spPr>
          <a:xfrm>
            <a:off x="539550" y="534936"/>
            <a:ext cx="8064900" cy="451576"/>
          </a:xfrm>
        </p:spPr>
        <p:txBody>
          <a:bodyPr/>
          <a:lstStyle/>
          <a:p>
            <a:r>
              <a:rPr lang="en-US" sz="1600" b="0" i="0" u="none" strike="noStrike" baseline="0" dirty="0">
                <a:latin typeface="Dax-Medium"/>
              </a:rPr>
              <a:t>In the following text, remove all repetition and redundancy, rewriting where necessary.</a:t>
            </a:r>
            <a:endParaRPr lang="en-US" sz="1600" dirty="0"/>
          </a:p>
        </p:txBody>
      </p:sp>
      <p:pic>
        <p:nvPicPr>
          <p:cNvPr id="6" name="Picture 6" descr="Text&#10;&#10;Description automatically generated">
            <a:extLst>
              <a:ext uri="{FF2B5EF4-FFF2-40B4-BE49-F238E27FC236}">
                <a16:creationId xmlns:a16="http://schemas.microsoft.com/office/drawing/2014/main" id="{28F197A6-9ED2-4EC4-969C-3063BE33C68E}"/>
              </a:ext>
            </a:extLst>
          </p:cNvPr>
          <p:cNvPicPr>
            <a:picLocks noGrp="1" noChangeAspect="1"/>
          </p:cNvPicPr>
          <p:nvPr>
            <p:ph idx="1"/>
          </p:nvPr>
        </p:nvPicPr>
        <p:blipFill>
          <a:blip r:embed="rId2"/>
          <a:stretch>
            <a:fillRect/>
          </a:stretch>
        </p:blipFill>
        <p:spPr>
          <a:xfrm>
            <a:off x="310500" y="1402881"/>
            <a:ext cx="8770605" cy="4468607"/>
          </a:xfrm>
        </p:spPr>
      </p:pic>
    </p:spTree>
    <p:extLst>
      <p:ext uri="{BB962C8B-B14F-4D97-AF65-F5344CB8AC3E}">
        <p14:creationId xmlns:p14="http://schemas.microsoft.com/office/powerpoint/2010/main" val="2445525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28EF346-7226-4509-9CD5-45E6DC20C006}"/>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Title 3">
            <a:extLst>
              <a:ext uri="{FF2B5EF4-FFF2-40B4-BE49-F238E27FC236}">
                <a16:creationId xmlns:a16="http://schemas.microsoft.com/office/drawing/2014/main" id="{8F299038-937E-4BE9-B85F-440E8BDCC4D6}"/>
              </a:ext>
            </a:extLst>
          </p:cNvPr>
          <p:cNvSpPr>
            <a:spLocks noGrp="1"/>
          </p:cNvSpPr>
          <p:nvPr>
            <p:ph type="title"/>
          </p:nvPr>
        </p:nvSpPr>
        <p:spPr/>
        <p:txBody>
          <a:bodyPr/>
          <a:lstStyle/>
          <a:p>
            <a:endParaRPr lang="en-US"/>
          </a:p>
        </p:txBody>
      </p:sp>
      <p:pic>
        <p:nvPicPr>
          <p:cNvPr id="6" name="Picture 6" descr="Text&#10;&#10;Description automatically generated">
            <a:extLst>
              <a:ext uri="{FF2B5EF4-FFF2-40B4-BE49-F238E27FC236}">
                <a16:creationId xmlns:a16="http://schemas.microsoft.com/office/drawing/2014/main" id="{28F197A6-9ED2-4EC4-969C-3063BE33C68E}"/>
              </a:ext>
            </a:extLst>
          </p:cNvPr>
          <p:cNvPicPr>
            <a:picLocks noGrp="1" noChangeAspect="1"/>
          </p:cNvPicPr>
          <p:nvPr>
            <p:ph idx="1"/>
          </p:nvPr>
        </p:nvPicPr>
        <p:blipFill>
          <a:blip r:embed="rId2"/>
          <a:stretch>
            <a:fillRect/>
          </a:stretch>
        </p:blipFill>
        <p:spPr>
          <a:xfrm>
            <a:off x="407304" y="255017"/>
            <a:ext cx="8770605" cy="4468607"/>
          </a:xfrm>
        </p:spPr>
      </p:pic>
      <p:sp>
        <p:nvSpPr>
          <p:cNvPr id="7" name="TextBox 6">
            <a:extLst>
              <a:ext uri="{FF2B5EF4-FFF2-40B4-BE49-F238E27FC236}">
                <a16:creationId xmlns:a16="http://schemas.microsoft.com/office/drawing/2014/main" id="{8E764173-84C8-4C45-8DB8-243FF49C1F73}"/>
              </a:ext>
            </a:extLst>
          </p:cNvPr>
          <p:cNvSpPr txBox="1"/>
          <p:nvPr/>
        </p:nvSpPr>
        <p:spPr>
          <a:xfrm>
            <a:off x="413019" y="4677679"/>
            <a:ext cx="7405904" cy="22467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latin typeface="Tahoma"/>
                <a:ea typeface="Tahoma"/>
                <a:cs typeface="Tahoma"/>
              </a:rPr>
              <a:t>Model answer: </a:t>
            </a:r>
            <a:endParaRPr lang="en-US" sz="1200" dirty="0">
              <a:ea typeface="Tahoma"/>
              <a:cs typeface="Tahoma"/>
            </a:endParaRPr>
          </a:p>
          <a:p>
            <a:r>
              <a:rPr lang="en-US" sz="1600" dirty="0">
                <a:solidFill>
                  <a:srgbClr val="B9006E"/>
                </a:solidFill>
                <a:latin typeface="Tahoma"/>
                <a:ea typeface="Tahoma"/>
                <a:cs typeface="Tahoma"/>
              </a:rPr>
              <a:t>Currently, fast food is growing in popularity. Fast food is food that people can buy or cook   quickly. This essay examines the advantages and drawbacks of fast food. First, it is usually tasty.  Most people who work in offices are very busy, so they do not have time to go home for   lunch. But they can eat tasty food in restaurants such as McDonald’s. The second benefit of   fast food is cheapness. As it is produced in large quantities, this means that companies can   keep costs down. As a result it is usually less expensive than a meal in a conventional restaurant.</a:t>
            </a:r>
            <a:endParaRPr lang="en-US" sz="1600" dirty="0">
              <a:solidFill>
                <a:srgbClr val="B9006E"/>
              </a:solidFill>
              <a:ea typeface="Tahoma"/>
              <a:cs typeface="Tahoma"/>
            </a:endParaRPr>
          </a:p>
        </p:txBody>
      </p:sp>
      <mc:AlternateContent xmlns:mc="http://schemas.openxmlformats.org/markup-compatibility/2006" xmlns:p14="http://schemas.microsoft.com/office/powerpoint/2010/main">
        <mc:Choice Requires="p14">
          <p:contentPart p14:bwMode="auto" r:id="rId3">
            <p14:nvContentPartPr>
              <p14:cNvPr id="11" name="Ink 10">
                <a:extLst>
                  <a:ext uri="{FF2B5EF4-FFF2-40B4-BE49-F238E27FC236}">
                    <a16:creationId xmlns:a16="http://schemas.microsoft.com/office/drawing/2014/main" id="{EE2FA153-9CB7-4829-8AF9-EC77DBD17346}"/>
                  </a:ext>
                </a:extLst>
              </p14:cNvPr>
              <p14:cNvContentPartPr/>
              <p14:nvPr/>
            </p14:nvContentPartPr>
            <p14:xfrm>
              <a:off x="1828593" y="1449260"/>
              <a:ext cx="835920" cy="360"/>
            </p14:xfrm>
          </p:contentPart>
        </mc:Choice>
        <mc:Fallback xmlns="">
          <p:pic>
            <p:nvPicPr>
              <p:cNvPr id="11" name="Ink 10">
                <a:extLst>
                  <a:ext uri="{FF2B5EF4-FFF2-40B4-BE49-F238E27FC236}">
                    <a16:creationId xmlns:a16="http://schemas.microsoft.com/office/drawing/2014/main" id="{EE2FA153-9CB7-4829-8AF9-EC77DBD17346}"/>
                  </a:ext>
                </a:extLst>
              </p:cNvPr>
              <p:cNvPicPr/>
              <p:nvPr/>
            </p:nvPicPr>
            <p:blipFill>
              <a:blip r:embed="rId4"/>
              <a:stretch>
                <a:fillRect/>
              </a:stretch>
            </p:blipFill>
            <p:spPr>
              <a:xfrm>
                <a:off x="1819953" y="1440620"/>
                <a:ext cx="85356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2" name="Ink 11">
                <a:extLst>
                  <a:ext uri="{FF2B5EF4-FFF2-40B4-BE49-F238E27FC236}">
                    <a16:creationId xmlns:a16="http://schemas.microsoft.com/office/drawing/2014/main" id="{D6BE51B7-C59C-46D7-AC3E-E9A4E8769373}"/>
                  </a:ext>
                </a:extLst>
              </p14:cNvPr>
              <p14:cNvContentPartPr/>
              <p14:nvPr/>
            </p14:nvContentPartPr>
            <p14:xfrm>
              <a:off x="7353873" y="1448540"/>
              <a:ext cx="738720" cy="30240"/>
            </p14:xfrm>
          </p:contentPart>
        </mc:Choice>
        <mc:Fallback xmlns="">
          <p:pic>
            <p:nvPicPr>
              <p:cNvPr id="12" name="Ink 11">
                <a:extLst>
                  <a:ext uri="{FF2B5EF4-FFF2-40B4-BE49-F238E27FC236}">
                    <a16:creationId xmlns:a16="http://schemas.microsoft.com/office/drawing/2014/main" id="{D6BE51B7-C59C-46D7-AC3E-E9A4E8769373}"/>
                  </a:ext>
                </a:extLst>
              </p:cNvPr>
              <p:cNvPicPr/>
              <p:nvPr/>
            </p:nvPicPr>
            <p:blipFill>
              <a:blip r:embed="rId6"/>
              <a:stretch>
                <a:fillRect/>
              </a:stretch>
            </p:blipFill>
            <p:spPr>
              <a:xfrm>
                <a:off x="7344873" y="1439540"/>
                <a:ext cx="756360" cy="478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3" name="Ink 12">
                <a:extLst>
                  <a:ext uri="{FF2B5EF4-FFF2-40B4-BE49-F238E27FC236}">
                    <a16:creationId xmlns:a16="http://schemas.microsoft.com/office/drawing/2014/main" id="{C42E014E-3CD8-4785-BE22-9B5003822B82}"/>
                  </a:ext>
                </a:extLst>
              </p14:cNvPr>
              <p14:cNvContentPartPr/>
              <p14:nvPr/>
            </p14:nvContentPartPr>
            <p14:xfrm>
              <a:off x="7752753" y="1691900"/>
              <a:ext cx="533880" cy="39960"/>
            </p14:xfrm>
          </p:contentPart>
        </mc:Choice>
        <mc:Fallback xmlns="">
          <p:pic>
            <p:nvPicPr>
              <p:cNvPr id="13" name="Ink 12">
                <a:extLst>
                  <a:ext uri="{FF2B5EF4-FFF2-40B4-BE49-F238E27FC236}">
                    <a16:creationId xmlns:a16="http://schemas.microsoft.com/office/drawing/2014/main" id="{C42E014E-3CD8-4785-BE22-9B5003822B82}"/>
                  </a:ext>
                </a:extLst>
              </p:cNvPr>
              <p:cNvPicPr/>
              <p:nvPr/>
            </p:nvPicPr>
            <p:blipFill>
              <a:blip r:embed="rId8"/>
              <a:stretch>
                <a:fillRect/>
              </a:stretch>
            </p:blipFill>
            <p:spPr>
              <a:xfrm>
                <a:off x="7744113" y="1682900"/>
                <a:ext cx="551520" cy="576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5" name="Ink 14">
                <a:extLst>
                  <a:ext uri="{FF2B5EF4-FFF2-40B4-BE49-F238E27FC236}">
                    <a16:creationId xmlns:a16="http://schemas.microsoft.com/office/drawing/2014/main" id="{0765AAE2-9A4C-4E3A-8AD2-BDBA1E97ADEA}"/>
                  </a:ext>
                </a:extLst>
              </p14:cNvPr>
              <p14:cNvContentPartPr/>
              <p14:nvPr/>
            </p14:nvContentPartPr>
            <p14:xfrm>
              <a:off x="816993" y="2013380"/>
              <a:ext cx="378720" cy="11160"/>
            </p14:xfrm>
          </p:contentPart>
        </mc:Choice>
        <mc:Fallback xmlns="">
          <p:pic>
            <p:nvPicPr>
              <p:cNvPr id="15" name="Ink 14">
                <a:extLst>
                  <a:ext uri="{FF2B5EF4-FFF2-40B4-BE49-F238E27FC236}">
                    <a16:creationId xmlns:a16="http://schemas.microsoft.com/office/drawing/2014/main" id="{0765AAE2-9A4C-4E3A-8AD2-BDBA1E97ADEA}"/>
                  </a:ext>
                </a:extLst>
              </p:cNvPr>
              <p:cNvPicPr/>
              <p:nvPr/>
            </p:nvPicPr>
            <p:blipFill>
              <a:blip r:embed="rId10"/>
              <a:stretch>
                <a:fillRect/>
              </a:stretch>
            </p:blipFill>
            <p:spPr>
              <a:xfrm>
                <a:off x="807993" y="2004380"/>
                <a:ext cx="396360" cy="288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6" name="Ink 15">
                <a:extLst>
                  <a:ext uri="{FF2B5EF4-FFF2-40B4-BE49-F238E27FC236}">
                    <a16:creationId xmlns:a16="http://schemas.microsoft.com/office/drawing/2014/main" id="{4E6AE725-394B-4F8C-ABC4-0CE6F72FC283}"/>
                  </a:ext>
                </a:extLst>
              </p14:cNvPr>
              <p14:cNvContentPartPr/>
              <p14:nvPr/>
            </p14:nvContentPartPr>
            <p14:xfrm>
              <a:off x="4824873" y="2003660"/>
              <a:ext cx="761760" cy="25560"/>
            </p14:xfrm>
          </p:contentPart>
        </mc:Choice>
        <mc:Fallback xmlns="">
          <p:pic>
            <p:nvPicPr>
              <p:cNvPr id="16" name="Ink 15">
                <a:extLst>
                  <a:ext uri="{FF2B5EF4-FFF2-40B4-BE49-F238E27FC236}">
                    <a16:creationId xmlns:a16="http://schemas.microsoft.com/office/drawing/2014/main" id="{4E6AE725-394B-4F8C-ABC4-0CE6F72FC283}"/>
                  </a:ext>
                </a:extLst>
              </p:cNvPr>
              <p:cNvPicPr/>
              <p:nvPr/>
            </p:nvPicPr>
            <p:blipFill>
              <a:blip r:embed="rId12"/>
              <a:stretch>
                <a:fillRect/>
              </a:stretch>
            </p:blipFill>
            <p:spPr>
              <a:xfrm>
                <a:off x="4815873" y="1995020"/>
                <a:ext cx="779400" cy="432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7" name="Ink 16">
                <a:extLst>
                  <a:ext uri="{FF2B5EF4-FFF2-40B4-BE49-F238E27FC236}">
                    <a16:creationId xmlns:a16="http://schemas.microsoft.com/office/drawing/2014/main" id="{08B0FDA1-8EB5-4C1C-89DA-9E8854C0AF1D}"/>
                  </a:ext>
                </a:extLst>
              </p14:cNvPr>
              <p14:cNvContentPartPr/>
              <p14:nvPr/>
            </p14:nvContentPartPr>
            <p14:xfrm>
              <a:off x="5787513" y="1984220"/>
              <a:ext cx="2160" cy="360"/>
            </p14:xfrm>
          </p:contentPart>
        </mc:Choice>
        <mc:Fallback xmlns="">
          <p:pic>
            <p:nvPicPr>
              <p:cNvPr id="17" name="Ink 16">
                <a:extLst>
                  <a:ext uri="{FF2B5EF4-FFF2-40B4-BE49-F238E27FC236}">
                    <a16:creationId xmlns:a16="http://schemas.microsoft.com/office/drawing/2014/main" id="{08B0FDA1-8EB5-4C1C-89DA-9E8854C0AF1D}"/>
                  </a:ext>
                </a:extLst>
              </p:cNvPr>
              <p:cNvPicPr/>
              <p:nvPr/>
            </p:nvPicPr>
            <p:blipFill>
              <a:blip r:embed="rId14"/>
              <a:stretch>
                <a:fillRect/>
              </a:stretch>
            </p:blipFill>
            <p:spPr>
              <a:xfrm>
                <a:off x="5778873" y="1975580"/>
                <a:ext cx="198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8" name="Ink 17">
                <a:extLst>
                  <a:ext uri="{FF2B5EF4-FFF2-40B4-BE49-F238E27FC236}">
                    <a16:creationId xmlns:a16="http://schemas.microsoft.com/office/drawing/2014/main" id="{4BF995EC-4226-4186-A479-6C16F769C35E}"/>
                  </a:ext>
                </a:extLst>
              </p14:cNvPr>
              <p14:cNvContentPartPr/>
              <p14:nvPr/>
            </p14:nvContentPartPr>
            <p14:xfrm>
              <a:off x="5700033" y="1984220"/>
              <a:ext cx="818640" cy="46800"/>
            </p14:xfrm>
          </p:contentPart>
        </mc:Choice>
        <mc:Fallback xmlns="">
          <p:pic>
            <p:nvPicPr>
              <p:cNvPr id="18" name="Ink 17">
                <a:extLst>
                  <a:ext uri="{FF2B5EF4-FFF2-40B4-BE49-F238E27FC236}">
                    <a16:creationId xmlns:a16="http://schemas.microsoft.com/office/drawing/2014/main" id="{4BF995EC-4226-4186-A479-6C16F769C35E}"/>
                  </a:ext>
                </a:extLst>
              </p:cNvPr>
              <p:cNvPicPr/>
              <p:nvPr/>
            </p:nvPicPr>
            <p:blipFill>
              <a:blip r:embed="rId16"/>
              <a:stretch>
                <a:fillRect/>
              </a:stretch>
            </p:blipFill>
            <p:spPr>
              <a:xfrm>
                <a:off x="5691393" y="1975580"/>
                <a:ext cx="836280" cy="6444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0" name="Ink 19">
                <a:extLst>
                  <a:ext uri="{FF2B5EF4-FFF2-40B4-BE49-F238E27FC236}">
                    <a16:creationId xmlns:a16="http://schemas.microsoft.com/office/drawing/2014/main" id="{9E503AFA-C90A-44B0-B679-ED96CF4F7267}"/>
                  </a:ext>
                </a:extLst>
              </p14:cNvPr>
              <p14:cNvContentPartPr/>
              <p14:nvPr/>
            </p14:nvContentPartPr>
            <p14:xfrm>
              <a:off x="846153" y="2315060"/>
              <a:ext cx="450360" cy="10440"/>
            </p14:xfrm>
          </p:contentPart>
        </mc:Choice>
        <mc:Fallback xmlns="">
          <p:pic>
            <p:nvPicPr>
              <p:cNvPr id="20" name="Ink 19">
                <a:extLst>
                  <a:ext uri="{FF2B5EF4-FFF2-40B4-BE49-F238E27FC236}">
                    <a16:creationId xmlns:a16="http://schemas.microsoft.com/office/drawing/2014/main" id="{9E503AFA-C90A-44B0-B679-ED96CF4F7267}"/>
                  </a:ext>
                </a:extLst>
              </p:cNvPr>
              <p:cNvPicPr/>
              <p:nvPr/>
            </p:nvPicPr>
            <p:blipFill>
              <a:blip r:embed="rId18"/>
              <a:stretch>
                <a:fillRect/>
              </a:stretch>
            </p:blipFill>
            <p:spPr>
              <a:xfrm>
                <a:off x="837513" y="2306420"/>
                <a:ext cx="468000" cy="28080"/>
              </a:xfrm>
              <a:prstGeom prst="rect">
                <a:avLst/>
              </a:prstGeom>
            </p:spPr>
          </p:pic>
        </mc:Fallback>
      </mc:AlternateContent>
      <p:grpSp>
        <p:nvGrpSpPr>
          <p:cNvPr id="25" name="Group 24">
            <a:extLst>
              <a:ext uri="{FF2B5EF4-FFF2-40B4-BE49-F238E27FC236}">
                <a16:creationId xmlns:a16="http://schemas.microsoft.com/office/drawing/2014/main" id="{BE74DE0E-B33E-4ADA-B848-E0E5735D838E}"/>
              </a:ext>
            </a:extLst>
          </p:cNvPr>
          <p:cNvGrpSpPr/>
          <p:nvPr/>
        </p:nvGrpSpPr>
        <p:grpSpPr>
          <a:xfrm>
            <a:off x="3618513" y="2557700"/>
            <a:ext cx="2820240" cy="90000"/>
            <a:chOff x="3618513" y="2557700"/>
            <a:chExt cx="2820240" cy="90000"/>
          </a:xfrm>
        </p:grpSpPr>
        <mc:AlternateContent xmlns:mc="http://schemas.openxmlformats.org/markup-compatibility/2006" xmlns:p14="http://schemas.microsoft.com/office/powerpoint/2010/main">
          <mc:Choice Requires="p14">
            <p:contentPart p14:bwMode="auto" r:id="rId19">
              <p14:nvContentPartPr>
                <p14:cNvPr id="23" name="Ink 22">
                  <a:extLst>
                    <a:ext uri="{FF2B5EF4-FFF2-40B4-BE49-F238E27FC236}">
                      <a16:creationId xmlns:a16="http://schemas.microsoft.com/office/drawing/2014/main" id="{A13CF6CB-F48B-4927-ADA0-86036023C76D}"/>
                    </a:ext>
                  </a:extLst>
                </p14:cNvPr>
                <p14:cNvContentPartPr/>
                <p14:nvPr/>
              </p14:nvContentPartPr>
              <p14:xfrm>
                <a:off x="3618513" y="2635820"/>
                <a:ext cx="855360" cy="11880"/>
              </p14:xfrm>
            </p:contentPart>
          </mc:Choice>
          <mc:Fallback xmlns="">
            <p:pic>
              <p:nvPicPr>
                <p:cNvPr id="23" name="Ink 22">
                  <a:extLst>
                    <a:ext uri="{FF2B5EF4-FFF2-40B4-BE49-F238E27FC236}">
                      <a16:creationId xmlns:a16="http://schemas.microsoft.com/office/drawing/2014/main" id="{A13CF6CB-F48B-4927-ADA0-86036023C76D}"/>
                    </a:ext>
                  </a:extLst>
                </p:cNvPr>
                <p:cNvPicPr/>
                <p:nvPr/>
              </p:nvPicPr>
              <p:blipFill>
                <a:blip r:embed="rId20"/>
                <a:stretch>
                  <a:fillRect/>
                </a:stretch>
              </p:blipFill>
              <p:spPr>
                <a:xfrm>
                  <a:off x="3609513" y="2627180"/>
                  <a:ext cx="873000" cy="2952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24" name="Ink 23">
                  <a:extLst>
                    <a:ext uri="{FF2B5EF4-FFF2-40B4-BE49-F238E27FC236}">
                      <a16:creationId xmlns:a16="http://schemas.microsoft.com/office/drawing/2014/main" id="{D4A69D85-79CC-4D69-BAC2-0F1FC524FE9E}"/>
                    </a:ext>
                  </a:extLst>
                </p14:cNvPr>
                <p14:cNvContentPartPr/>
                <p14:nvPr/>
              </p14:nvContentPartPr>
              <p14:xfrm>
                <a:off x="4639833" y="2557700"/>
                <a:ext cx="1798920" cy="40680"/>
              </p14:xfrm>
            </p:contentPart>
          </mc:Choice>
          <mc:Fallback xmlns="">
            <p:pic>
              <p:nvPicPr>
                <p:cNvPr id="24" name="Ink 23">
                  <a:extLst>
                    <a:ext uri="{FF2B5EF4-FFF2-40B4-BE49-F238E27FC236}">
                      <a16:creationId xmlns:a16="http://schemas.microsoft.com/office/drawing/2014/main" id="{D4A69D85-79CC-4D69-BAC2-0F1FC524FE9E}"/>
                    </a:ext>
                  </a:extLst>
                </p:cNvPr>
                <p:cNvPicPr/>
                <p:nvPr/>
              </p:nvPicPr>
              <p:blipFill>
                <a:blip r:embed="rId22"/>
                <a:stretch>
                  <a:fillRect/>
                </a:stretch>
              </p:blipFill>
              <p:spPr>
                <a:xfrm>
                  <a:off x="4630833" y="2549060"/>
                  <a:ext cx="1816560" cy="583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3">
            <p14:nvContentPartPr>
              <p14:cNvPr id="26" name="Ink 25">
                <a:extLst>
                  <a:ext uri="{FF2B5EF4-FFF2-40B4-BE49-F238E27FC236}">
                    <a16:creationId xmlns:a16="http://schemas.microsoft.com/office/drawing/2014/main" id="{799384DE-072B-4AF1-B866-31BC3DA73AC0}"/>
                  </a:ext>
                </a:extLst>
              </p14:cNvPr>
              <p14:cNvContentPartPr/>
              <p14:nvPr/>
            </p14:nvContentPartPr>
            <p14:xfrm>
              <a:off x="7762473" y="2579300"/>
              <a:ext cx="273960" cy="38160"/>
            </p14:xfrm>
          </p:contentPart>
        </mc:Choice>
        <mc:Fallback xmlns="">
          <p:pic>
            <p:nvPicPr>
              <p:cNvPr id="26" name="Ink 25">
                <a:extLst>
                  <a:ext uri="{FF2B5EF4-FFF2-40B4-BE49-F238E27FC236}">
                    <a16:creationId xmlns:a16="http://schemas.microsoft.com/office/drawing/2014/main" id="{799384DE-072B-4AF1-B866-31BC3DA73AC0}"/>
                  </a:ext>
                </a:extLst>
              </p:cNvPr>
              <p:cNvPicPr/>
              <p:nvPr/>
            </p:nvPicPr>
            <p:blipFill>
              <a:blip r:embed="rId24"/>
              <a:stretch>
                <a:fillRect/>
              </a:stretch>
            </p:blipFill>
            <p:spPr>
              <a:xfrm>
                <a:off x="7753473" y="2570300"/>
                <a:ext cx="291600" cy="558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7" name="Ink 26">
                <a:extLst>
                  <a:ext uri="{FF2B5EF4-FFF2-40B4-BE49-F238E27FC236}">
                    <a16:creationId xmlns:a16="http://schemas.microsoft.com/office/drawing/2014/main" id="{A2C77F75-D842-4DDA-9961-7E9830F4832C}"/>
                  </a:ext>
                </a:extLst>
              </p14:cNvPr>
              <p14:cNvContentPartPr/>
              <p14:nvPr/>
            </p14:nvContentPartPr>
            <p14:xfrm>
              <a:off x="852273" y="2830220"/>
              <a:ext cx="1306080" cy="59760"/>
            </p14:xfrm>
          </p:contentPart>
        </mc:Choice>
        <mc:Fallback xmlns="">
          <p:pic>
            <p:nvPicPr>
              <p:cNvPr id="27" name="Ink 26">
                <a:extLst>
                  <a:ext uri="{FF2B5EF4-FFF2-40B4-BE49-F238E27FC236}">
                    <a16:creationId xmlns:a16="http://schemas.microsoft.com/office/drawing/2014/main" id="{A2C77F75-D842-4DDA-9961-7E9830F4832C}"/>
                  </a:ext>
                </a:extLst>
              </p:cNvPr>
              <p:cNvPicPr/>
              <p:nvPr/>
            </p:nvPicPr>
            <p:blipFill>
              <a:blip r:embed="rId26"/>
              <a:stretch>
                <a:fillRect/>
              </a:stretch>
            </p:blipFill>
            <p:spPr>
              <a:xfrm>
                <a:off x="843273" y="2821220"/>
                <a:ext cx="1323720" cy="7740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28" name="Ink 27">
                <a:extLst>
                  <a:ext uri="{FF2B5EF4-FFF2-40B4-BE49-F238E27FC236}">
                    <a16:creationId xmlns:a16="http://schemas.microsoft.com/office/drawing/2014/main" id="{96F7207F-AA28-49E9-A7F2-29CBE40BB5FA}"/>
                  </a:ext>
                </a:extLst>
              </p14:cNvPr>
              <p14:cNvContentPartPr/>
              <p14:nvPr/>
            </p14:nvContentPartPr>
            <p14:xfrm>
              <a:off x="4795713" y="2888900"/>
              <a:ext cx="3315960" cy="70560"/>
            </p14:xfrm>
          </p:contentPart>
        </mc:Choice>
        <mc:Fallback xmlns="">
          <p:pic>
            <p:nvPicPr>
              <p:cNvPr id="28" name="Ink 27">
                <a:extLst>
                  <a:ext uri="{FF2B5EF4-FFF2-40B4-BE49-F238E27FC236}">
                    <a16:creationId xmlns:a16="http://schemas.microsoft.com/office/drawing/2014/main" id="{96F7207F-AA28-49E9-A7F2-29CBE40BB5FA}"/>
                  </a:ext>
                </a:extLst>
              </p:cNvPr>
              <p:cNvPicPr/>
              <p:nvPr/>
            </p:nvPicPr>
            <p:blipFill>
              <a:blip r:embed="rId28"/>
              <a:stretch>
                <a:fillRect/>
              </a:stretch>
            </p:blipFill>
            <p:spPr>
              <a:xfrm>
                <a:off x="4786713" y="2880260"/>
                <a:ext cx="3333600" cy="8820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29" name="Ink 28">
                <a:extLst>
                  <a:ext uri="{FF2B5EF4-FFF2-40B4-BE49-F238E27FC236}">
                    <a16:creationId xmlns:a16="http://schemas.microsoft.com/office/drawing/2014/main" id="{3E828984-B048-4041-89E5-8BE998B0954F}"/>
                  </a:ext>
                </a:extLst>
              </p14:cNvPr>
              <p14:cNvContentPartPr/>
              <p14:nvPr/>
            </p14:nvContentPartPr>
            <p14:xfrm>
              <a:off x="885033" y="3141620"/>
              <a:ext cx="709560" cy="68760"/>
            </p14:xfrm>
          </p:contentPart>
        </mc:Choice>
        <mc:Fallback xmlns="">
          <p:pic>
            <p:nvPicPr>
              <p:cNvPr id="29" name="Ink 28">
                <a:extLst>
                  <a:ext uri="{FF2B5EF4-FFF2-40B4-BE49-F238E27FC236}">
                    <a16:creationId xmlns:a16="http://schemas.microsoft.com/office/drawing/2014/main" id="{3E828984-B048-4041-89E5-8BE998B0954F}"/>
                  </a:ext>
                </a:extLst>
              </p:cNvPr>
              <p:cNvPicPr/>
              <p:nvPr/>
            </p:nvPicPr>
            <p:blipFill>
              <a:blip r:embed="rId30"/>
              <a:stretch>
                <a:fillRect/>
              </a:stretch>
            </p:blipFill>
            <p:spPr>
              <a:xfrm>
                <a:off x="876033" y="3132980"/>
                <a:ext cx="727200" cy="8640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30" name="Ink 29">
                <a:extLst>
                  <a:ext uri="{FF2B5EF4-FFF2-40B4-BE49-F238E27FC236}">
                    <a16:creationId xmlns:a16="http://schemas.microsoft.com/office/drawing/2014/main" id="{A46B6312-F1E0-4927-8DB4-56BA087E6B4D}"/>
                  </a:ext>
                </a:extLst>
              </p14:cNvPr>
              <p14:cNvContentPartPr/>
              <p14:nvPr/>
            </p14:nvContentPartPr>
            <p14:xfrm>
              <a:off x="1925793" y="3161420"/>
              <a:ext cx="1022760" cy="37080"/>
            </p14:xfrm>
          </p:contentPart>
        </mc:Choice>
        <mc:Fallback xmlns="">
          <p:pic>
            <p:nvPicPr>
              <p:cNvPr id="30" name="Ink 29">
                <a:extLst>
                  <a:ext uri="{FF2B5EF4-FFF2-40B4-BE49-F238E27FC236}">
                    <a16:creationId xmlns:a16="http://schemas.microsoft.com/office/drawing/2014/main" id="{A46B6312-F1E0-4927-8DB4-56BA087E6B4D}"/>
                  </a:ext>
                </a:extLst>
              </p:cNvPr>
              <p:cNvPicPr/>
              <p:nvPr/>
            </p:nvPicPr>
            <p:blipFill>
              <a:blip r:embed="rId32"/>
              <a:stretch>
                <a:fillRect/>
              </a:stretch>
            </p:blipFill>
            <p:spPr>
              <a:xfrm>
                <a:off x="1916793" y="3152780"/>
                <a:ext cx="1040400" cy="5472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31" name="Ink 30">
                <a:extLst>
                  <a:ext uri="{FF2B5EF4-FFF2-40B4-BE49-F238E27FC236}">
                    <a16:creationId xmlns:a16="http://schemas.microsoft.com/office/drawing/2014/main" id="{D7D7BD58-03F8-44B8-8A7E-3D577AD7029C}"/>
                  </a:ext>
                </a:extLst>
              </p14:cNvPr>
              <p14:cNvContentPartPr/>
              <p14:nvPr/>
            </p14:nvContentPartPr>
            <p14:xfrm>
              <a:off x="6021153" y="3152060"/>
              <a:ext cx="232560" cy="10080"/>
            </p14:xfrm>
          </p:contentPart>
        </mc:Choice>
        <mc:Fallback xmlns="">
          <p:pic>
            <p:nvPicPr>
              <p:cNvPr id="31" name="Ink 30">
                <a:extLst>
                  <a:ext uri="{FF2B5EF4-FFF2-40B4-BE49-F238E27FC236}">
                    <a16:creationId xmlns:a16="http://schemas.microsoft.com/office/drawing/2014/main" id="{D7D7BD58-03F8-44B8-8A7E-3D577AD7029C}"/>
                  </a:ext>
                </a:extLst>
              </p:cNvPr>
              <p:cNvPicPr/>
              <p:nvPr/>
            </p:nvPicPr>
            <p:blipFill>
              <a:blip r:embed="rId34"/>
              <a:stretch>
                <a:fillRect/>
              </a:stretch>
            </p:blipFill>
            <p:spPr>
              <a:xfrm>
                <a:off x="6012153" y="3143420"/>
                <a:ext cx="250200" cy="2772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33" name="Ink 32">
                <a:extLst>
                  <a:ext uri="{FF2B5EF4-FFF2-40B4-BE49-F238E27FC236}">
                    <a16:creationId xmlns:a16="http://schemas.microsoft.com/office/drawing/2014/main" id="{771062DD-690C-4FA7-965B-C444A7A19369}"/>
                  </a:ext>
                </a:extLst>
              </p14:cNvPr>
              <p14:cNvContentPartPr/>
              <p14:nvPr/>
            </p14:nvContentPartPr>
            <p14:xfrm>
              <a:off x="4007673" y="3423140"/>
              <a:ext cx="1156320" cy="50760"/>
            </p14:xfrm>
          </p:contentPart>
        </mc:Choice>
        <mc:Fallback xmlns="">
          <p:pic>
            <p:nvPicPr>
              <p:cNvPr id="33" name="Ink 32">
                <a:extLst>
                  <a:ext uri="{FF2B5EF4-FFF2-40B4-BE49-F238E27FC236}">
                    <a16:creationId xmlns:a16="http://schemas.microsoft.com/office/drawing/2014/main" id="{771062DD-690C-4FA7-965B-C444A7A19369}"/>
                  </a:ext>
                </a:extLst>
              </p:cNvPr>
              <p:cNvPicPr/>
              <p:nvPr/>
            </p:nvPicPr>
            <p:blipFill>
              <a:blip r:embed="rId36"/>
              <a:stretch>
                <a:fillRect/>
              </a:stretch>
            </p:blipFill>
            <p:spPr>
              <a:xfrm>
                <a:off x="3999033" y="3414140"/>
                <a:ext cx="1173960" cy="6840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34" name="Ink 33">
                <a:extLst>
                  <a:ext uri="{FF2B5EF4-FFF2-40B4-BE49-F238E27FC236}">
                    <a16:creationId xmlns:a16="http://schemas.microsoft.com/office/drawing/2014/main" id="{9C78707F-13BD-4153-B83D-7667166AFCE4}"/>
                  </a:ext>
                </a:extLst>
              </p14:cNvPr>
              <p14:cNvContentPartPr/>
              <p14:nvPr/>
            </p14:nvContentPartPr>
            <p14:xfrm>
              <a:off x="6381153" y="3491900"/>
              <a:ext cx="232920" cy="360"/>
            </p14:xfrm>
          </p:contentPart>
        </mc:Choice>
        <mc:Fallback xmlns="">
          <p:pic>
            <p:nvPicPr>
              <p:cNvPr id="34" name="Ink 33">
                <a:extLst>
                  <a:ext uri="{FF2B5EF4-FFF2-40B4-BE49-F238E27FC236}">
                    <a16:creationId xmlns:a16="http://schemas.microsoft.com/office/drawing/2014/main" id="{9C78707F-13BD-4153-B83D-7667166AFCE4}"/>
                  </a:ext>
                </a:extLst>
              </p:cNvPr>
              <p:cNvPicPr/>
              <p:nvPr/>
            </p:nvPicPr>
            <p:blipFill>
              <a:blip r:embed="rId38"/>
              <a:stretch>
                <a:fillRect/>
              </a:stretch>
            </p:blipFill>
            <p:spPr>
              <a:xfrm>
                <a:off x="6372153" y="3483260"/>
                <a:ext cx="25056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36" name="Ink 35">
                <a:extLst>
                  <a:ext uri="{FF2B5EF4-FFF2-40B4-BE49-F238E27FC236}">
                    <a16:creationId xmlns:a16="http://schemas.microsoft.com/office/drawing/2014/main" id="{519CD278-AE78-4A6E-8EE5-A6BAD7472DBC}"/>
                  </a:ext>
                </a:extLst>
              </p14:cNvPr>
              <p14:cNvContentPartPr/>
              <p14:nvPr/>
            </p14:nvContentPartPr>
            <p14:xfrm>
              <a:off x="3054393" y="3810500"/>
              <a:ext cx="786960" cy="32400"/>
            </p14:xfrm>
          </p:contentPart>
        </mc:Choice>
        <mc:Fallback xmlns="">
          <p:pic>
            <p:nvPicPr>
              <p:cNvPr id="36" name="Ink 35">
                <a:extLst>
                  <a:ext uri="{FF2B5EF4-FFF2-40B4-BE49-F238E27FC236}">
                    <a16:creationId xmlns:a16="http://schemas.microsoft.com/office/drawing/2014/main" id="{519CD278-AE78-4A6E-8EE5-A6BAD7472DBC}"/>
                  </a:ext>
                </a:extLst>
              </p:cNvPr>
              <p:cNvPicPr/>
              <p:nvPr/>
            </p:nvPicPr>
            <p:blipFill>
              <a:blip r:embed="rId40"/>
              <a:stretch>
                <a:fillRect/>
              </a:stretch>
            </p:blipFill>
            <p:spPr>
              <a:xfrm>
                <a:off x="3045753" y="3801860"/>
                <a:ext cx="804600" cy="50040"/>
              </a:xfrm>
              <a:prstGeom prst="rect">
                <a:avLst/>
              </a:prstGeom>
            </p:spPr>
          </p:pic>
        </mc:Fallback>
      </mc:AlternateContent>
    </p:spTree>
    <p:extLst>
      <p:ext uri="{BB962C8B-B14F-4D97-AF65-F5344CB8AC3E}">
        <p14:creationId xmlns:p14="http://schemas.microsoft.com/office/powerpoint/2010/main" val="2884259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8098859-7EC0-4C25-91BD-0035D01A7ED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B6561341-AAB2-445B-B53B-9E838431C227}"/>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Title 3">
            <a:extLst>
              <a:ext uri="{FF2B5EF4-FFF2-40B4-BE49-F238E27FC236}">
                <a16:creationId xmlns:a16="http://schemas.microsoft.com/office/drawing/2014/main" id="{B6CEBAA9-E9EE-42D1-B3A5-EA6D08A38349}"/>
              </a:ext>
            </a:extLst>
          </p:cNvPr>
          <p:cNvSpPr>
            <a:spLocks noGrp="1"/>
          </p:cNvSpPr>
          <p:nvPr>
            <p:ph type="title"/>
          </p:nvPr>
        </p:nvSpPr>
        <p:spPr/>
        <p:txBody>
          <a:bodyPr/>
          <a:lstStyle/>
          <a:p>
            <a:r>
              <a:rPr lang="en-US" dirty="0"/>
              <a:t>AB assignment</a:t>
            </a:r>
          </a:p>
        </p:txBody>
      </p:sp>
      <p:sp>
        <p:nvSpPr>
          <p:cNvPr id="5" name="Content Placeholder 4">
            <a:extLst>
              <a:ext uri="{FF2B5EF4-FFF2-40B4-BE49-F238E27FC236}">
                <a16:creationId xmlns:a16="http://schemas.microsoft.com/office/drawing/2014/main" id="{487D6086-BF9B-4E76-ACC4-3F02ACE01C7A}"/>
              </a:ext>
            </a:extLst>
          </p:cNvPr>
          <p:cNvSpPr>
            <a:spLocks noGrp="1"/>
          </p:cNvSpPr>
          <p:nvPr>
            <p:ph idx="1"/>
          </p:nvPr>
        </p:nvSpPr>
        <p:spPr>
          <a:xfrm>
            <a:off x="540000" y="1259174"/>
            <a:ext cx="8064900" cy="4572826"/>
          </a:xfrm>
        </p:spPr>
        <p:txBody>
          <a:bodyPr/>
          <a:lstStyle/>
          <a:p>
            <a:pPr marL="54000" indent="0" algn="just">
              <a:lnSpc>
                <a:spcPct val="115000"/>
              </a:lnSpc>
              <a:buNone/>
            </a:pPr>
            <a:r>
              <a:rPr lang="en-GB" sz="1800" dirty="0">
                <a:solidFill>
                  <a:srgbClr val="000000"/>
                </a:solidFill>
                <a:effectLst/>
                <a:latin typeface="+mj-lt"/>
                <a:ea typeface="Times" panose="02020603050405020304" pitchFamily="18" charset="0"/>
              </a:rPr>
              <a:t>Produce an annotated bibliography with </a:t>
            </a:r>
            <a:r>
              <a:rPr lang="en-GB" sz="1800" dirty="0">
                <a:solidFill>
                  <a:srgbClr val="0000DC"/>
                </a:solidFill>
                <a:effectLst/>
                <a:latin typeface="+mj-lt"/>
                <a:ea typeface="Times" panose="02020603050405020304" pitchFamily="18" charset="0"/>
              </a:rPr>
              <a:t>three</a:t>
            </a:r>
            <a:r>
              <a:rPr lang="en-GB" sz="1800" dirty="0">
                <a:solidFill>
                  <a:srgbClr val="000000"/>
                </a:solidFill>
                <a:effectLst/>
                <a:latin typeface="+mj-lt"/>
                <a:ea typeface="Times" panose="02020603050405020304" pitchFamily="18" charset="0"/>
              </a:rPr>
              <a:t> sources on a topic of interest from your field (thesis). All the sources should be peer-reviewed research articles </a:t>
            </a:r>
            <a:r>
              <a:rPr lang="en-US" sz="1800" dirty="0">
                <a:solidFill>
                  <a:srgbClr val="000000"/>
                </a:solidFill>
                <a:effectLst/>
                <a:latin typeface="+mj-lt"/>
                <a:ea typeface="Times" panose="02020603050405020304" pitchFamily="18" charset="0"/>
              </a:rPr>
              <a:t>written in the </a:t>
            </a:r>
            <a:r>
              <a:rPr lang="en-US" sz="1800" dirty="0">
                <a:solidFill>
                  <a:srgbClr val="0000DC"/>
                </a:solidFill>
                <a:effectLst/>
                <a:latin typeface="+mj-lt"/>
                <a:ea typeface="Times" panose="02020603050405020304" pitchFamily="18" charset="0"/>
              </a:rPr>
              <a:t>last five years </a:t>
            </a:r>
            <a:r>
              <a:rPr lang="en-GB" sz="1800" dirty="0">
                <a:solidFill>
                  <a:srgbClr val="000000"/>
                </a:solidFill>
                <a:effectLst/>
                <a:latin typeface="+mj-lt"/>
                <a:ea typeface="Times" panose="02020603050405020304" pitchFamily="18" charset="0"/>
              </a:rPr>
              <a:t>on the same topic. For each source you should include:</a:t>
            </a:r>
            <a:endParaRPr lang="en-US" sz="1800" dirty="0">
              <a:solidFill>
                <a:srgbClr val="000000"/>
              </a:solidFill>
              <a:effectLst/>
              <a:latin typeface="+mj-lt"/>
              <a:ea typeface="Times" panose="02020603050405020304" pitchFamily="18" charset="0"/>
            </a:endParaRPr>
          </a:p>
          <a:p>
            <a:pPr marL="342900" lvl="0" indent="-342900" algn="just">
              <a:lnSpc>
                <a:spcPct val="115000"/>
              </a:lnSpc>
              <a:buFont typeface="Symbol" panose="05050102010706020507" pitchFamily="18" charset="2"/>
              <a:buChar char=""/>
            </a:pPr>
            <a:r>
              <a:rPr lang="en-GB" sz="1800" dirty="0">
                <a:solidFill>
                  <a:srgbClr val="000000"/>
                </a:solidFill>
                <a:effectLst/>
                <a:latin typeface="+mj-lt"/>
                <a:ea typeface="Times" panose="02020603050405020304" pitchFamily="18" charset="0"/>
              </a:rPr>
              <a:t>a full reference for the source in (APA style (Google scholar)</a:t>
            </a:r>
            <a:endParaRPr lang="en-US" sz="1800" dirty="0">
              <a:solidFill>
                <a:srgbClr val="000000"/>
              </a:solidFill>
              <a:effectLst/>
              <a:latin typeface="+mj-lt"/>
              <a:ea typeface="Times" panose="02020603050405020304" pitchFamily="18" charset="0"/>
            </a:endParaRPr>
          </a:p>
          <a:p>
            <a:pPr marL="342900" lvl="0" indent="-342900" algn="just">
              <a:lnSpc>
                <a:spcPct val="115000"/>
              </a:lnSpc>
              <a:buFont typeface="Symbol" panose="05050102010706020507" pitchFamily="18" charset="2"/>
              <a:buChar char=""/>
            </a:pPr>
            <a:r>
              <a:rPr lang="en-GB" sz="1800" dirty="0">
                <a:solidFill>
                  <a:srgbClr val="000000"/>
                </a:solidFill>
                <a:effectLst/>
                <a:latin typeface="+mj-lt"/>
                <a:ea typeface="Times" panose="02020603050405020304" pitchFamily="18" charset="0"/>
              </a:rPr>
              <a:t>a summary of the source in your own words</a:t>
            </a:r>
            <a:endParaRPr lang="en-US" sz="1800" dirty="0">
              <a:solidFill>
                <a:srgbClr val="000000"/>
              </a:solidFill>
              <a:effectLst/>
              <a:latin typeface="+mj-lt"/>
              <a:ea typeface="Times" panose="02020603050405020304" pitchFamily="18" charset="0"/>
            </a:endParaRPr>
          </a:p>
          <a:p>
            <a:pPr marL="342900" lvl="0" indent="-342900" algn="just">
              <a:lnSpc>
                <a:spcPct val="115000"/>
              </a:lnSpc>
              <a:buFont typeface="Symbol" panose="05050102010706020507" pitchFamily="18" charset="2"/>
              <a:buChar char=""/>
            </a:pPr>
            <a:r>
              <a:rPr lang="en-GB" sz="1800" dirty="0">
                <a:solidFill>
                  <a:srgbClr val="000000"/>
                </a:solidFill>
                <a:effectLst/>
                <a:latin typeface="+mj-lt"/>
                <a:ea typeface="Times" panose="02020603050405020304" pitchFamily="18" charset="0"/>
              </a:rPr>
              <a:t>a reflection on the usefulness/relevance of the source (e.g. how it would be useful in writing a paper on the topic, or what you have learned from it about the topic)</a:t>
            </a:r>
            <a:endParaRPr lang="en-US" sz="1800" dirty="0">
              <a:solidFill>
                <a:srgbClr val="000000"/>
              </a:solidFill>
              <a:effectLst/>
              <a:latin typeface="+mj-lt"/>
              <a:ea typeface="Times" panose="02020603050405020304" pitchFamily="18" charset="0"/>
            </a:endParaRPr>
          </a:p>
          <a:p>
            <a:pPr marL="54000" indent="0" algn="just">
              <a:lnSpc>
                <a:spcPct val="115000"/>
              </a:lnSpc>
              <a:buNone/>
            </a:pPr>
            <a:r>
              <a:rPr lang="en-GB" sz="1800" dirty="0">
                <a:solidFill>
                  <a:srgbClr val="000000"/>
                </a:solidFill>
                <a:effectLst/>
                <a:latin typeface="+mj-lt"/>
                <a:ea typeface="Times" panose="02020603050405020304" pitchFamily="18" charset="0"/>
              </a:rPr>
              <a:t>Write approx. </a:t>
            </a:r>
            <a:r>
              <a:rPr lang="en-GB" sz="1800" u="sng" dirty="0">
                <a:solidFill>
                  <a:srgbClr val="000000"/>
                </a:solidFill>
                <a:effectLst/>
                <a:latin typeface="+mj-lt"/>
                <a:ea typeface="Times" panose="02020603050405020304" pitchFamily="18" charset="0"/>
              </a:rPr>
              <a:t>150 words</a:t>
            </a:r>
            <a:r>
              <a:rPr lang="en-GB" sz="1800" dirty="0">
                <a:solidFill>
                  <a:srgbClr val="000000"/>
                </a:solidFill>
                <a:effectLst/>
                <a:latin typeface="+mj-lt"/>
                <a:ea typeface="Times" panose="02020603050405020304" pitchFamily="18" charset="0"/>
              </a:rPr>
              <a:t> for each source (approximately 450 wor</a:t>
            </a:r>
            <a:r>
              <a:rPr lang="en-GB" sz="1800" dirty="0">
                <a:solidFill>
                  <a:srgbClr val="000000"/>
                </a:solidFill>
                <a:latin typeface="+mj-lt"/>
                <a:ea typeface="Times" panose="02020603050405020304" pitchFamily="18" charset="0"/>
              </a:rPr>
              <a:t>ds in total)</a:t>
            </a:r>
            <a:endParaRPr lang="en-US" sz="1800" dirty="0">
              <a:solidFill>
                <a:srgbClr val="000000"/>
              </a:solidFill>
              <a:effectLst/>
              <a:latin typeface="+mj-lt"/>
              <a:ea typeface="Times" panose="02020603050405020304" pitchFamily="18" charset="0"/>
            </a:endParaRPr>
          </a:p>
          <a:p>
            <a:pPr>
              <a:buNone/>
            </a:pPr>
            <a:endParaRPr lang="en-US" sz="1800" dirty="0">
              <a:solidFill>
                <a:srgbClr val="000000"/>
              </a:solidFill>
              <a:latin typeface="+mj-lt"/>
            </a:endParaRPr>
          </a:p>
          <a:p>
            <a:pPr>
              <a:buNone/>
            </a:pPr>
            <a:r>
              <a:rPr lang="en-US" sz="1800" dirty="0">
                <a:solidFill>
                  <a:srgbClr val="000000"/>
                </a:solidFill>
                <a:latin typeface="+mj-lt"/>
              </a:rPr>
              <a:t>Use </a:t>
            </a:r>
            <a:r>
              <a:rPr lang="en-US" sz="1800" dirty="0">
                <a:solidFill>
                  <a:srgbClr val="0000DC"/>
                </a:solidFill>
                <a:latin typeface="+mj-lt"/>
              </a:rPr>
              <a:t>template</a:t>
            </a:r>
            <a:r>
              <a:rPr lang="en-US" sz="1800" dirty="0">
                <a:solidFill>
                  <a:srgbClr val="000000"/>
                </a:solidFill>
                <a:latin typeface="+mj-lt"/>
              </a:rPr>
              <a:t> for writing and upload the assignment to the homework vaults before </a:t>
            </a:r>
            <a:r>
              <a:rPr lang="en-US" sz="1800" dirty="0">
                <a:solidFill>
                  <a:srgbClr val="0000DC"/>
                </a:solidFill>
                <a:latin typeface="+mj-lt"/>
              </a:rPr>
              <a:t>October 20 (23:00). </a:t>
            </a:r>
            <a:r>
              <a:rPr lang="en-US" sz="1800" dirty="0">
                <a:latin typeface="+mj-lt"/>
              </a:rPr>
              <a:t>You will receive feedback so you could improve the text and submitted final version by Friday 28 October (23:00).</a:t>
            </a:r>
            <a:endParaRPr lang="en-US" dirty="0">
              <a:latin typeface="+mj-lt"/>
            </a:endParaRPr>
          </a:p>
        </p:txBody>
      </p:sp>
    </p:spTree>
    <p:extLst>
      <p:ext uri="{BB962C8B-B14F-4D97-AF65-F5344CB8AC3E}">
        <p14:creationId xmlns:p14="http://schemas.microsoft.com/office/powerpoint/2010/main" val="2720339703"/>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econ-prezentace-4-3-en.potx" id="{524521D0-074D-4CC6-9707-E4BBD7539CB5}" vid="{C7C7CF88-F347-40E8-AA7F-9D4FFCBBDA9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F6BCA3A5965F72478106BF84B6303C52" ma:contentTypeVersion="4" ma:contentTypeDescription="Vytvoří nový dokument" ma:contentTypeScope="" ma:versionID="eb684b9cd44707b7915c1179543393e5">
  <xsd:schema xmlns:xsd="http://www.w3.org/2001/XMLSchema" xmlns:xs="http://www.w3.org/2001/XMLSchema" xmlns:p="http://schemas.microsoft.com/office/2006/metadata/properties" xmlns:ns2="43a42a8f-c777-4557-8883-d25198a7ae98" targetNamespace="http://schemas.microsoft.com/office/2006/metadata/properties" ma:root="true" ma:fieldsID="bc76cb1345924d55cf7b633fce80cb49" ns2:_="">
    <xsd:import namespace="43a42a8f-c777-4557-8883-d25198a7ae9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a42a8f-c777-4557-8883-d25198a7ae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4EF195-1A05-4A39-A8C8-73C6F30B7BDC}">
  <ds:schemaRefs>
    <ds:schemaRef ds:uri="http://schemas.openxmlformats.org/package/2006/metadata/core-properties"/>
    <ds:schemaRef ds:uri="http://purl.org/dc/terms/"/>
    <ds:schemaRef ds:uri="http://www.w3.org/XML/1998/namespace"/>
    <ds:schemaRef ds:uri="43a42a8f-c777-4557-8883-d25198a7ae98"/>
    <ds:schemaRef ds:uri="http://schemas.microsoft.com/office/2006/documentManagement/types"/>
    <ds:schemaRef ds:uri="http://purl.org/dc/dcmitype/"/>
    <ds:schemaRef ds:uri="http://schemas.microsoft.com/office/infopath/2007/PartnerControl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E149E617-17C5-490A-B15E-E29F97A016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a42a8f-c777-4557-8883-d25198a7ae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CB258A2-D650-4DEA-8A7A-2DA5851EDF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muni-econ-prezentace-4-3-en (1)</Template>
  <TotalTime>729</TotalTime>
  <Words>1797</Words>
  <Application>Microsoft Office PowerPoint</Application>
  <PresentationFormat>On-screen Show (4:3)</PresentationFormat>
  <Paragraphs>130</Paragraphs>
  <Slides>23</Slides>
  <Notes>1</Notes>
  <HiddenSlides>2</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Calibre</vt:lpstr>
      <vt:lpstr>Courier New</vt:lpstr>
      <vt:lpstr>Dax-Medium</vt:lpstr>
      <vt:lpstr>Symbol</vt:lpstr>
      <vt:lpstr>Tahoma</vt:lpstr>
      <vt:lpstr>Times New Roman</vt:lpstr>
      <vt:lpstr>Wingdings</vt:lpstr>
      <vt:lpstr>Presentation_MU_EN</vt:lpstr>
      <vt:lpstr>Paraphrasing   </vt:lpstr>
      <vt:lpstr>The text below has some style problems</vt:lpstr>
      <vt:lpstr>PowerPoint Presentation</vt:lpstr>
      <vt:lpstr>PowerPoint Presentation</vt:lpstr>
      <vt:lpstr>PowerPoint Presentation</vt:lpstr>
      <vt:lpstr>PowerPoint Presentation</vt:lpstr>
      <vt:lpstr>In the following text, remove all repetition and redundancy, rewriting where necessary.</vt:lpstr>
      <vt:lpstr>PowerPoint Presentation</vt:lpstr>
      <vt:lpstr>AB assignment</vt:lpstr>
      <vt:lpstr>Three ways to use someone’s else work  in your own</vt:lpstr>
      <vt:lpstr>PowerPoint Presentation</vt:lpstr>
      <vt:lpstr>PowerPoint Presentation</vt:lpstr>
      <vt:lpstr>PowerPoint Presentation</vt:lpstr>
      <vt:lpstr>How to paraphrase</vt:lpstr>
      <vt:lpstr>Read the text below and then evaluate the three paraphrases giving reasons </vt:lpstr>
      <vt:lpstr>Example 1</vt:lpstr>
      <vt:lpstr>Example 2</vt:lpstr>
      <vt:lpstr>PowerPoint Presentation</vt:lpstr>
      <vt:lpstr>PowerPoint Presentation</vt:lpstr>
      <vt:lpstr>PowerPoint Presentation</vt:lpstr>
      <vt:lpstr>PowerPoint Presentation</vt:lpstr>
      <vt:lpstr>PowerPoint Presentation</vt:lpstr>
      <vt:lpstr>What not to do when paraphrasing: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Annotated Bibliography</dc:title>
  <dc:creator>Martin Guzi</dc:creator>
  <cp:lastModifiedBy>Martin Guzi</cp:lastModifiedBy>
  <cp:revision>66</cp:revision>
  <cp:lastPrinted>2022-10-10T09:28:11Z</cp:lastPrinted>
  <dcterms:created xsi:type="dcterms:W3CDTF">2022-03-01T16:30:44Z</dcterms:created>
  <dcterms:modified xsi:type="dcterms:W3CDTF">2023-03-02T11:58:30Z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0x010100F6BCA3A5965F72478106BF84B6303C52</vt:lpwstr>
  </property>
</Properties>
</file>