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786" r:id="rId2"/>
  </p:sldMasterIdLst>
  <p:notesMasterIdLst>
    <p:notesMasterId r:id="rId22"/>
  </p:notesMasterIdLst>
  <p:handoutMasterIdLst>
    <p:handoutMasterId r:id="rId23"/>
  </p:handoutMasterIdLst>
  <p:sldIdLst>
    <p:sldId id="284" r:id="rId3"/>
    <p:sldId id="287" r:id="rId4"/>
    <p:sldId id="293" r:id="rId5"/>
    <p:sldId id="288" r:id="rId6"/>
    <p:sldId id="290" r:id="rId7"/>
    <p:sldId id="291" r:id="rId8"/>
    <p:sldId id="294" r:id="rId9"/>
    <p:sldId id="295" r:id="rId10"/>
    <p:sldId id="303" r:id="rId11"/>
    <p:sldId id="304" r:id="rId12"/>
    <p:sldId id="297" r:id="rId13"/>
    <p:sldId id="299" r:id="rId14"/>
    <p:sldId id="298" r:id="rId15"/>
    <p:sldId id="301" r:id="rId16"/>
    <p:sldId id="300" r:id="rId17"/>
    <p:sldId id="306" r:id="rId18"/>
    <p:sldId id="307" r:id="rId19"/>
    <p:sldId id="302" r:id="rId20"/>
    <p:sldId id="28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nímky pro předání partnerovi" id="{6CA7BDA4-7CA9-4A49-9B3D-27A356EF47A1}">
          <p14:sldIdLst/>
        </p14:section>
        <p14:section name="Celková prezentace" id="{64B3195F-67C5-4659-BE15-23B4B95149D4}">
          <p14:sldIdLst>
            <p14:sldId id="284"/>
            <p14:sldId id="287"/>
            <p14:sldId id="293"/>
            <p14:sldId id="288"/>
            <p14:sldId id="290"/>
            <p14:sldId id="291"/>
            <p14:sldId id="294"/>
            <p14:sldId id="295"/>
            <p14:sldId id="303"/>
            <p14:sldId id="304"/>
            <p14:sldId id="297"/>
            <p14:sldId id="299"/>
            <p14:sldId id="298"/>
            <p14:sldId id="301"/>
            <p14:sldId id="300"/>
            <p14:sldId id="306"/>
            <p14:sldId id="307"/>
            <p14:sldId id="302"/>
          </p14:sldIdLst>
        </p14:section>
        <p14:section name="End" id="{62B5A663-57A3-4C49-8D54-A1812F011186}">
          <p14:sldIdLst>
            <p14:sldId id="28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02" userDrawn="1">
          <p15:clr>
            <a:srgbClr val="A4A3A4"/>
          </p15:clr>
        </p15:guide>
        <p15:guide id="4" pos="7368">
          <p15:clr>
            <a:srgbClr val="A4A3A4"/>
          </p15:clr>
        </p15:guide>
        <p15:guide id="5" pos="5722" userDrawn="1">
          <p15:clr>
            <a:srgbClr val="A4A3A4"/>
          </p15:clr>
        </p15:guide>
        <p15:guide id="6" orient="horz" pos="288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adim Dodek" initials="RD" lastIdx="52" clrIdx="6"/>
  <p:cmAuthor id="1" name="User" initials="U" lastIdx="40" clrIdx="0"/>
  <p:cmAuthor id="8" name="Miroslav Hlaváč" initials="MH" lastIdx="20" clrIdx="7"/>
  <p:cmAuthor id="2" name="VIG Design" initials="VGD" lastIdx="7" clrIdx="1"/>
  <p:cmAuthor id="9" name="Miloš Dvořák" initials="MD" lastIdx="3" clrIdx="8"/>
  <p:cmAuthor id="3" name="VIG Design" initials="VD" lastIdx="6" clrIdx="2"/>
  <p:cmAuthor id="10" name="Radim Dodek" initials="RD [2]" lastIdx="13" clrIdx="9"/>
  <p:cmAuthor id="4" name="VIG Design" initials="VD [2]" lastIdx="1" clrIdx="3"/>
  <p:cmAuthor id="5" name="Dana Zechmeisterová" initials="DZ" lastIdx="5" clrIdx="4"/>
  <p:cmAuthor id="6" name="Windows User" initials="WU" lastIdx="5"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6278"/>
    <a:srgbClr val="002D96"/>
    <a:srgbClr val="5D6885"/>
    <a:srgbClr val="778294"/>
    <a:srgbClr val="B1B1B1"/>
    <a:srgbClr val="868686"/>
    <a:srgbClr val="00AFFF"/>
    <a:srgbClr val="00BEFF"/>
    <a:srgbClr val="00B9FF"/>
    <a:srgbClr val="001E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89" autoAdjust="0"/>
    <p:restoredTop sz="75340" autoAdjust="0"/>
  </p:normalViewPr>
  <p:slideViewPr>
    <p:cSldViewPr snapToGrid="0">
      <p:cViewPr varScale="1">
        <p:scale>
          <a:sx n="85" d="100"/>
          <a:sy n="85" d="100"/>
        </p:scale>
        <p:origin x="1884" y="66"/>
      </p:cViewPr>
      <p:guideLst>
        <p:guide orient="horz" pos="2160"/>
        <p:guide pos="3840"/>
        <p:guide pos="302"/>
        <p:guide pos="7368"/>
        <p:guide pos="5722"/>
        <p:guide orient="horz" pos="2886"/>
      </p:guideLst>
    </p:cSldViewPr>
  </p:slideViewPr>
  <p:outlineViewPr>
    <p:cViewPr>
      <p:scale>
        <a:sx n="33" d="100"/>
        <a:sy n="33" d="100"/>
      </p:scale>
      <p:origin x="0" y="6234"/>
    </p:cViewPr>
  </p:outlineViewPr>
  <p:notesTextViewPr>
    <p:cViewPr>
      <p:scale>
        <a:sx n="3" d="2"/>
        <a:sy n="3" d="2"/>
      </p:scale>
      <p:origin x="0" y="0"/>
    </p:cViewPr>
  </p:notesTextViewPr>
  <p:sorterViewPr>
    <p:cViewPr>
      <p:scale>
        <a:sx n="40" d="100"/>
        <a:sy n="40" d="100"/>
      </p:scale>
      <p:origin x="0" y="0"/>
    </p:cViewPr>
  </p:sorterViewPr>
  <p:notesViewPr>
    <p:cSldViewPr snapToGrid="0">
      <p:cViewPr varScale="1">
        <p:scale>
          <a:sx n="135" d="100"/>
          <a:sy n="135" d="100"/>
        </p:scale>
        <p:origin x="4768"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0557F9-65F1-4553-A4DE-2D4E23AEAEBD}" type="datetimeFigureOut">
              <a:rPr lang="cs-CZ" smtClean="0"/>
              <a:t>12.04.2024</a:t>
            </a:fld>
            <a:endParaRPr lang="cs-CZ" dirty="0"/>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dirty="0"/>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D86577D-63E1-450B-A5C4-E29E36071376}" type="slidenum">
              <a:rPr lang="cs-CZ" smtClean="0"/>
              <a:t>‹#›</a:t>
            </a:fld>
            <a:endParaRPr lang="cs-CZ" dirty="0"/>
          </a:p>
        </p:txBody>
      </p:sp>
    </p:spTree>
    <p:extLst>
      <p:ext uri="{BB962C8B-B14F-4D97-AF65-F5344CB8AC3E}">
        <p14:creationId xmlns:p14="http://schemas.microsoft.com/office/powerpoint/2010/main" val="2186830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D704C2-DBB9-484D-8903-C24FCE3ADE8D}" type="datetimeFigureOut">
              <a:rPr lang="cs-CZ" smtClean="0"/>
              <a:t>12.04.2024</a:t>
            </a:fld>
            <a:endParaRPr lang="cs-CZ"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EF1B3C-45EB-4E4B-A9C8-6948E35E1AAC}" type="slidenum">
              <a:rPr lang="cs-CZ" smtClean="0"/>
              <a:t>‹#›</a:t>
            </a:fld>
            <a:endParaRPr lang="cs-CZ" dirty="0"/>
          </a:p>
        </p:txBody>
      </p:sp>
    </p:spTree>
    <p:extLst>
      <p:ext uri="{BB962C8B-B14F-4D97-AF65-F5344CB8AC3E}">
        <p14:creationId xmlns:p14="http://schemas.microsoft.com/office/powerpoint/2010/main" val="3443484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1EF1B3C-45EB-4E4B-A9C8-6948E35E1AAC}" type="slidenum">
              <a:rPr lang="cs-CZ" smtClean="0"/>
              <a:t>1</a:t>
            </a:fld>
            <a:endParaRPr lang="cs-CZ" dirty="0"/>
          </a:p>
        </p:txBody>
      </p:sp>
    </p:spTree>
    <p:extLst>
      <p:ext uri="{BB962C8B-B14F-4D97-AF65-F5344CB8AC3E}">
        <p14:creationId xmlns:p14="http://schemas.microsoft.com/office/powerpoint/2010/main" val="1777108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WBS se odvodí tak, že se s maximální mírou znalosti pokusím vymezit pracovní jednotku, která musí být odpracována, aby bylo možné výstup/</a:t>
            </a:r>
            <a:r>
              <a:rPr lang="cs-CZ" dirty="0" err="1"/>
              <a:t>mezivýstup</a:t>
            </a:r>
            <a:r>
              <a:rPr lang="cs-CZ" dirty="0"/>
              <a:t> dokončit.</a:t>
            </a:r>
            <a:br>
              <a:rPr lang="cs-CZ" dirty="0"/>
            </a:br>
            <a:r>
              <a:rPr lang="cs-CZ" dirty="0"/>
              <a:t>Zároveň přidávám pracovní aktivity, která </a:t>
            </a:r>
            <a:r>
              <a:rPr lang="cs-CZ" dirty="0" err="1"/>
              <a:t>mitigují</a:t>
            </a:r>
            <a:r>
              <a:rPr lang="cs-CZ" dirty="0"/>
              <a:t> rizika.</a:t>
            </a:r>
          </a:p>
          <a:p>
            <a:r>
              <a:rPr lang="cs-CZ" dirty="0"/>
              <a:t>Zároveň slouží pro lepší pochopení, co je pod daným produktem – aby to bylo jasné nejen klientovi, ale i internímu týmu (když se dohaduje, za kolik jde něco udělat/neudělat)</a:t>
            </a:r>
          </a:p>
        </p:txBody>
      </p:sp>
      <p:sp>
        <p:nvSpPr>
          <p:cNvPr id="4" name="Zástupný symbol pro číslo snímku 3"/>
          <p:cNvSpPr>
            <a:spLocks noGrp="1"/>
          </p:cNvSpPr>
          <p:nvPr>
            <p:ph type="sldNum" sz="quarter" idx="5"/>
          </p:nvPr>
        </p:nvSpPr>
        <p:spPr/>
        <p:txBody>
          <a:bodyPr/>
          <a:lstStyle/>
          <a:p>
            <a:fld id="{61EF1B3C-45EB-4E4B-A9C8-6948E35E1AAC}" type="slidenum">
              <a:rPr lang="cs-CZ" smtClean="0"/>
              <a:t>11</a:t>
            </a:fld>
            <a:endParaRPr lang="cs-CZ" dirty="0"/>
          </a:p>
        </p:txBody>
      </p:sp>
    </p:spTree>
    <p:extLst>
      <p:ext uri="{BB962C8B-B14F-4D97-AF65-F5344CB8AC3E}">
        <p14:creationId xmlns:p14="http://schemas.microsoft.com/office/powerpoint/2010/main" val="968868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Ke každému výstupu jsem rámcově popsal, co má vzniknout a přidal několik položek navíc, které mají </a:t>
            </a:r>
            <a:r>
              <a:rPr lang="cs-CZ" dirty="0" err="1"/>
              <a:t>mitigovat</a:t>
            </a:r>
            <a:r>
              <a:rPr lang="cs-CZ" dirty="0"/>
              <a:t> rizika – v případě, že bude třeba projekt udělat za méně času, tak tohle je možnost, kde sekat, za předpokladu, že nám nevadí nárůst rizik na projektu</a:t>
            </a:r>
          </a:p>
        </p:txBody>
      </p:sp>
      <p:sp>
        <p:nvSpPr>
          <p:cNvPr id="4" name="Zástupný symbol pro číslo snímku 3"/>
          <p:cNvSpPr>
            <a:spLocks noGrp="1"/>
          </p:cNvSpPr>
          <p:nvPr>
            <p:ph type="sldNum" sz="quarter" idx="5"/>
          </p:nvPr>
        </p:nvSpPr>
        <p:spPr/>
        <p:txBody>
          <a:bodyPr/>
          <a:lstStyle/>
          <a:p>
            <a:fld id="{61EF1B3C-45EB-4E4B-A9C8-6948E35E1AAC}" type="slidenum">
              <a:rPr lang="cs-CZ" smtClean="0"/>
              <a:t>12</a:t>
            </a:fld>
            <a:endParaRPr lang="cs-CZ" dirty="0"/>
          </a:p>
        </p:txBody>
      </p:sp>
    </p:spTree>
    <p:extLst>
      <p:ext uri="{BB962C8B-B14F-4D97-AF65-F5344CB8AC3E}">
        <p14:creationId xmlns:p14="http://schemas.microsoft.com/office/powerpoint/2010/main" val="1990437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Nyní již víme, jak dlouho trvají jednotlivé aktivity, jaké jsou mezi nimi návaznosti. Tím pádem můžeme dokončit plán a zároveň stanovit nákladovou částku za projekt (za předpokladu, že víme, kolik stojí 1 MD každé role</a:t>
            </a:r>
          </a:p>
          <a:p>
            <a:r>
              <a:rPr lang="cs-CZ" dirty="0"/>
              <a:t>Takže vím, v jakém pořadí budu odbavovat jednotlivé aktivity a generovat výstupy, jsem to schopen říct klientovi, aby si v daný čas udělal čas na revize</a:t>
            </a:r>
          </a:p>
          <a:p>
            <a:r>
              <a:rPr lang="cs-CZ" dirty="0"/>
              <a:t>Vím, kolik to bude stát</a:t>
            </a:r>
          </a:p>
          <a:p>
            <a:r>
              <a:rPr lang="cs-CZ" dirty="0"/>
              <a:t>Dokážu to zaplánovat, organizovat, kontrolovat a řídit a následně i vyhodnotit</a:t>
            </a:r>
          </a:p>
        </p:txBody>
      </p:sp>
      <p:sp>
        <p:nvSpPr>
          <p:cNvPr id="4" name="Zástupný symbol pro číslo snímku 3"/>
          <p:cNvSpPr>
            <a:spLocks noGrp="1"/>
          </p:cNvSpPr>
          <p:nvPr>
            <p:ph type="sldNum" sz="quarter" idx="5"/>
          </p:nvPr>
        </p:nvSpPr>
        <p:spPr/>
        <p:txBody>
          <a:bodyPr/>
          <a:lstStyle/>
          <a:p>
            <a:fld id="{61EF1B3C-45EB-4E4B-A9C8-6948E35E1AAC}" type="slidenum">
              <a:rPr lang="cs-CZ" smtClean="0"/>
              <a:t>13</a:t>
            </a:fld>
            <a:endParaRPr lang="cs-CZ" dirty="0"/>
          </a:p>
        </p:txBody>
      </p:sp>
    </p:spTree>
    <p:extLst>
      <p:ext uri="{BB962C8B-B14F-4D97-AF65-F5344CB8AC3E}">
        <p14:creationId xmlns:p14="http://schemas.microsoft.com/office/powerpoint/2010/main" val="281604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Definujeme vstup a výstup pro jednotlivé </a:t>
            </a:r>
            <a:r>
              <a:rPr lang="cs-CZ" dirty="0" err="1"/>
              <a:t>deliverables</a:t>
            </a:r>
            <a:r>
              <a:rPr lang="cs-CZ" dirty="0"/>
              <a:t> a jednání s klientem, těm přiřadíme termín – postupujeme postupně podle aktivit. </a:t>
            </a:r>
            <a:br>
              <a:rPr lang="cs-CZ" dirty="0"/>
            </a:br>
            <a:r>
              <a:rPr lang="cs-CZ" dirty="0" err="1"/>
              <a:t>Granularitu</a:t>
            </a:r>
            <a:r>
              <a:rPr lang="cs-CZ" dirty="0"/>
              <a:t> plánu definujeme podle velikosti projektu. </a:t>
            </a:r>
            <a:endParaRPr lang="cs-CZ" b="1" dirty="0"/>
          </a:p>
        </p:txBody>
      </p:sp>
      <p:sp>
        <p:nvSpPr>
          <p:cNvPr id="4" name="Zástupný symbol pro číslo snímku 3"/>
          <p:cNvSpPr>
            <a:spLocks noGrp="1"/>
          </p:cNvSpPr>
          <p:nvPr>
            <p:ph type="sldNum" sz="quarter" idx="5"/>
          </p:nvPr>
        </p:nvSpPr>
        <p:spPr/>
        <p:txBody>
          <a:bodyPr/>
          <a:lstStyle/>
          <a:p>
            <a:fld id="{61EF1B3C-45EB-4E4B-A9C8-6948E35E1AAC}" type="slidenum">
              <a:rPr lang="cs-CZ" smtClean="0"/>
              <a:t>14</a:t>
            </a:fld>
            <a:endParaRPr lang="cs-CZ" dirty="0"/>
          </a:p>
        </p:txBody>
      </p:sp>
    </p:spTree>
    <p:extLst>
      <p:ext uri="{BB962C8B-B14F-4D97-AF65-F5344CB8AC3E}">
        <p14:creationId xmlns:p14="http://schemas.microsoft.com/office/powerpoint/2010/main" val="1822706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Nikdy nesmíme zapomenout, s jakými riziky náš projekt počítá a s jakými předpoklady. Toto je dobré sdílet interně a ideálně i s klientem. Bez tohoto se může stát, že za měsíc bude Váš plán vypadat jako absurdní dokument, který nemá žádný vztah k realitě</a:t>
            </a:r>
          </a:p>
        </p:txBody>
      </p:sp>
      <p:sp>
        <p:nvSpPr>
          <p:cNvPr id="4" name="Zástupný symbol pro číslo snímku 3"/>
          <p:cNvSpPr>
            <a:spLocks noGrp="1"/>
          </p:cNvSpPr>
          <p:nvPr>
            <p:ph type="sldNum" sz="quarter" idx="5"/>
          </p:nvPr>
        </p:nvSpPr>
        <p:spPr/>
        <p:txBody>
          <a:bodyPr/>
          <a:lstStyle/>
          <a:p>
            <a:fld id="{61EF1B3C-45EB-4E4B-A9C8-6948E35E1AAC}" type="slidenum">
              <a:rPr lang="cs-CZ" smtClean="0"/>
              <a:t>15</a:t>
            </a:fld>
            <a:endParaRPr lang="cs-CZ" dirty="0"/>
          </a:p>
        </p:txBody>
      </p:sp>
    </p:spTree>
    <p:extLst>
      <p:ext uri="{BB962C8B-B14F-4D97-AF65-F5344CB8AC3E}">
        <p14:creationId xmlns:p14="http://schemas.microsoft.com/office/powerpoint/2010/main" val="1073323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Projít jednotlivé body agendy, nezapomenout zmínit předpoklady, vysvětlit, že daná specifika se mohou lišit u různých typů projektů a je třeba si z workshopu odnést spíše způsob přemýšlení nad plánem a základní metodiku a tu poté správně aplikovat na to, co potřebujeme naplánovat</a:t>
            </a:r>
          </a:p>
          <a:p>
            <a:r>
              <a:rPr lang="cs-CZ" b="1" dirty="0"/>
              <a:t>Zmínit, že je třeba hlavně používat selský rozum. Absenci selského rozumu nezachrání žádná metodika. Bez této vlastnosti neuspěje žádný manager</a:t>
            </a:r>
          </a:p>
          <a:p>
            <a:r>
              <a:rPr lang="cs-CZ" b="1" dirty="0"/>
              <a:t>Zmínit KISS</a:t>
            </a:r>
          </a:p>
        </p:txBody>
      </p:sp>
      <p:sp>
        <p:nvSpPr>
          <p:cNvPr id="4" name="Zástupný symbol pro číslo snímku 3"/>
          <p:cNvSpPr>
            <a:spLocks noGrp="1"/>
          </p:cNvSpPr>
          <p:nvPr>
            <p:ph type="sldNum" sz="quarter" idx="5"/>
          </p:nvPr>
        </p:nvSpPr>
        <p:spPr/>
        <p:txBody>
          <a:bodyPr/>
          <a:lstStyle/>
          <a:p>
            <a:fld id="{61EF1B3C-45EB-4E4B-A9C8-6948E35E1AAC}" type="slidenum">
              <a:rPr lang="cs-CZ" smtClean="0"/>
              <a:t>2</a:t>
            </a:fld>
            <a:endParaRPr lang="cs-CZ" dirty="0"/>
          </a:p>
        </p:txBody>
      </p:sp>
    </p:spTree>
    <p:extLst>
      <p:ext uri="{BB962C8B-B14F-4D97-AF65-F5344CB8AC3E}">
        <p14:creationId xmlns:p14="http://schemas.microsoft.com/office/powerpoint/2010/main" val="4066426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Slide slouží k nastolení správného přemýšlení nad tím, co se vlastně plánuje a vymezení pojmu projekt jako takového – pokud zadání nesplňuje tyto body, nejedná se o projekt a k plánování dané aktivity by mělo být přistoupeno jinak</a:t>
            </a:r>
          </a:p>
        </p:txBody>
      </p:sp>
      <p:sp>
        <p:nvSpPr>
          <p:cNvPr id="4" name="Zástupný symbol pro číslo snímku 3"/>
          <p:cNvSpPr>
            <a:spLocks noGrp="1"/>
          </p:cNvSpPr>
          <p:nvPr>
            <p:ph type="sldNum" sz="quarter" idx="10"/>
          </p:nvPr>
        </p:nvSpPr>
        <p:spPr/>
        <p:txBody>
          <a:bodyPr/>
          <a:lstStyle/>
          <a:p>
            <a:fld id="{61EF1B3C-45EB-4E4B-A9C8-6948E35E1AAC}" type="slidenum">
              <a:rPr lang="cs-CZ" smtClean="0"/>
              <a:t>3</a:t>
            </a:fld>
            <a:endParaRPr lang="cs-CZ"/>
          </a:p>
        </p:txBody>
      </p:sp>
    </p:spTree>
    <p:extLst>
      <p:ext uri="{BB962C8B-B14F-4D97-AF65-F5344CB8AC3E}">
        <p14:creationId xmlns:p14="http://schemas.microsoft.com/office/powerpoint/2010/main" val="3496244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Každý si pod pojmem plán představí něco jiného. Zpravidla ale platí, že se jedná o chronologický seznam dílčích aktivit, které se mají stát a které se vzájemně nějakým způsobem ovlivňují.</a:t>
            </a:r>
          </a:p>
          <a:p>
            <a:r>
              <a:rPr lang="cs-CZ" dirty="0"/>
              <a:t>Proč potřebujeme 2 plány?</a:t>
            </a:r>
          </a:p>
          <a:p>
            <a:pPr marL="228600" indent="-228600">
              <a:buAutoNum type="arabicPeriod"/>
            </a:pPr>
            <a:r>
              <a:rPr lang="cs-CZ" dirty="0"/>
              <a:t>Pro interní účely – plánujeme detailně na úroveň jednotlivých úkolů (úkol by zpravidla neměl mít více než 16hodin, vysvětlit proč). Slouží jako podklad pro kapacitní plánování, odhadování časové náročnosti, atd</a:t>
            </a:r>
          </a:p>
          <a:p>
            <a:pPr marL="228600" indent="-228600">
              <a:buAutoNum type="arabicPeriod"/>
            </a:pPr>
            <a:r>
              <a:rPr lang="cs-CZ" dirty="0"/>
              <a:t>Pro externí účely – zpravidla méně detailní, obsahuje hlavní milníky z pohledu klienta (nemá smysl dávat detaily, klient jim buď stejně nerozumí, nebo jej nezajímají, protože to je Vaše práce, ne jeho). Zpravidla tam chce mít jednoznačné informace o tom, kdy on bude muset něco dělat</a:t>
            </a:r>
          </a:p>
          <a:p>
            <a:pPr marL="228600" indent="-228600">
              <a:buAutoNum type="arabicPeriod"/>
            </a:pPr>
            <a:r>
              <a:rPr lang="cs-CZ" dirty="0"/>
              <a:t>Vysvětlit obrázky – obrázek pro klienta vlevo, screenshot z JIRA vpravo – detail na úroveň úkolu pro jednotlivce na projektu</a:t>
            </a:r>
          </a:p>
          <a:p>
            <a:pPr marL="228600" indent="-228600">
              <a:buAutoNum type="arabicPeriod"/>
            </a:pPr>
            <a:r>
              <a:rPr lang="cs-CZ" b="1" dirty="0"/>
              <a:t>Plán potřebujeme pro řízení projektu, abychom věděli, co kdy má dělat a co se stane, když se daný úkol nestane/nestihne v daném čase. Chápeme, že plán není neměnný, ale je potřeba, abychom věděli, jaký dopad bude mít určitá skutečnost (ať už časový, nebo nákladový). Bez plánu se jen složitě odhadují celkové náklady na projekt</a:t>
            </a:r>
          </a:p>
        </p:txBody>
      </p:sp>
      <p:sp>
        <p:nvSpPr>
          <p:cNvPr id="4" name="Zástupný symbol pro číslo snímku 3"/>
          <p:cNvSpPr>
            <a:spLocks noGrp="1"/>
          </p:cNvSpPr>
          <p:nvPr>
            <p:ph type="sldNum" sz="quarter" idx="5"/>
          </p:nvPr>
        </p:nvSpPr>
        <p:spPr/>
        <p:txBody>
          <a:bodyPr/>
          <a:lstStyle/>
          <a:p>
            <a:fld id="{61EF1B3C-45EB-4E4B-A9C8-6948E35E1AAC}" type="slidenum">
              <a:rPr lang="cs-CZ" smtClean="0"/>
              <a:t>5</a:t>
            </a:fld>
            <a:endParaRPr lang="cs-CZ" dirty="0"/>
          </a:p>
        </p:txBody>
      </p:sp>
    </p:spTree>
    <p:extLst>
      <p:ext uri="{BB962C8B-B14F-4D97-AF65-F5344CB8AC3E}">
        <p14:creationId xmlns:p14="http://schemas.microsoft.com/office/powerpoint/2010/main" val="105660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Vysvětlit, co je metodika </a:t>
            </a:r>
            <a:r>
              <a:rPr lang="cs-CZ" dirty="0" err="1"/>
              <a:t>Waterfall</a:t>
            </a:r>
            <a:r>
              <a:rPr lang="cs-CZ" dirty="0"/>
              <a:t> a RUP a </a:t>
            </a:r>
            <a:r>
              <a:rPr lang="cs-CZ" dirty="0" err="1"/>
              <a:t>Scrum</a:t>
            </a:r>
            <a:r>
              <a:rPr lang="cs-CZ" dirty="0"/>
              <a:t>, popsat, co je </a:t>
            </a:r>
            <a:r>
              <a:rPr lang="cs-CZ" dirty="0" err="1"/>
              <a:t>engineering</a:t>
            </a:r>
            <a:r>
              <a:rPr lang="cs-CZ" dirty="0"/>
              <a:t> projekt</a:t>
            </a:r>
          </a:p>
          <a:p>
            <a:r>
              <a:rPr lang="cs-CZ" dirty="0"/>
              <a:t>Dále pak vysvětlit potřebu jednotlivých výstupů (proč jsme slíbili zrovna tyto)</a:t>
            </a:r>
          </a:p>
          <a:p>
            <a:r>
              <a:rPr lang="cs-CZ" dirty="0"/>
              <a:t>Vysvětlit, co je myšleno optimálním plánem pro všechny  - pracujeme jen na výstupech pro klienta, nebo na </a:t>
            </a:r>
            <a:r>
              <a:rPr lang="cs-CZ" dirty="0" err="1"/>
              <a:t>mitigacích</a:t>
            </a:r>
            <a:r>
              <a:rPr lang="cs-CZ" dirty="0"/>
              <a:t> rizika, zároveň se to všechno snažíme dělat za co nejméně úsilí/peněz</a:t>
            </a:r>
          </a:p>
          <a:p>
            <a:r>
              <a:rPr lang="cs-CZ" dirty="0"/>
              <a:t>Vysvětlit, že plánujeme/pracujeme jen na dvou typech úloh – na výstupech pro klienta, na věcech, které </a:t>
            </a:r>
            <a:r>
              <a:rPr lang="cs-CZ" dirty="0" err="1"/>
              <a:t>mitigují</a:t>
            </a:r>
            <a:r>
              <a:rPr lang="cs-CZ" dirty="0"/>
              <a:t> rizika – jako třeba </a:t>
            </a:r>
            <a:r>
              <a:rPr lang="cs-CZ" dirty="0" err="1"/>
              <a:t>PoC</a:t>
            </a:r>
            <a:r>
              <a:rPr lang="cs-CZ" dirty="0"/>
              <a:t>, jako třeba status reporty, schůzky s klientem, jako management – na ty je třeba nezapomenout, i když jsme je klientovi explicitně neslíbili – pro jejich nedělání bychom vždy měli mít jasný argument a přistupovat k tomu jako k riziku</a:t>
            </a:r>
          </a:p>
        </p:txBody>
      </p:sp>
      <p:sp>
        <p:nvSpPr>
          <p:cNvPr id="4" name="Zástupný symbol pro číslo snímku 3"/>
          <p:cNvSpPr>
            <a:spLocks noGrp="1"/>
          </p:cNvSpPr>
          <p:nvPr>
            <p:ph type="sldNum" sz="quarter" idx="5"/>
          </p:nvPr>
        </p:nvSpPr>
        <p:spPr/>
        <p:txBody>
          <a:bodyPr/>
          <a:lstStyle/>
          <a:p>
            <a:fld id="{61EF1B3C-45EB-4E4B-A9C8-6948E35E1AAC}" type="slidenum">
              <a:rPr lang="cs-CZ" smtClean="0"/>
              <a:t>6</a:t>
            </a:fld>
            <a:endParaRPr lang="cs-CZ" dirty="0"/>
          </a:p>
        </p:txBody>
      </p:sp>
    </p:spTree>
    <p:extLst>
      <p:ext uri="{BB962C8B-B14F-4D97-AF65-F5344CB8AC3E}">
        <p14:creationId xmlns:p14="http://schemas.microsoft.com/office/powerpoint/2010/main" val="4059907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Celé je to trochu zjednodušené a slouží to spíš k pochopení za 90 min, rozhodně to není určené k tomu, že podle toho odřídí někdo celé EP</a:t>
            </a:r>
          </a:p>
        </p:txBody>
      </p:sp>
      <p:sp>
        <p:nvSpPr>
          <p:cNvPr id="4" name="Zástupný symbol pro číslo snímku 3"/>
          <p:cNvSpPr>
            <a:spLocks noGrp="1"/>
          </p:cNvSpPr>
          <p:nvPr>
            <p:ph type="sldNum" sz="quarter" idx="5"/>
          </p:nvPr>
        </p:nvSpPr>
        <p:spPr/>
        <p:txBody>
          <a:bodyPr/>
          <a:lstStyle/>
          <a:p>
            <a:fld id="{61EF1B3C-45EB-4E4B-A9C8-6948E35E1AAC}" type="slidenum">
              <a:rPr lang="cs-CZ" smtClean="0"/>
              <a:t>7</a:t>
            </a:fld>
            <a:endParaRPr lang="cs-CZ" dirty="0"/>
          </a:p>
        </p:txBody>
      </p:sp>
    </p:spTree>
    <p:extLst>
      <p:ext uri="{BB962C8B-B14F-4D97-AF65-F5344CB8AC3E}">
        <p14:creationId xmlns:p14="http://schemas.microsoft.com/office/powerpoint/2010/main" val="1688967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Product</a:t>
            </a:r>
            <a:r>
              <a:rPr lang="cs-CZ" dirty="0"/>
              <a:t> </a:t>
            </a:r>
            <a:r>
              <a:rPr lang="cs-CZ" dirty="0" err="1"/>
              <a:t>breakdown</a:t>
            </a:r>
            <a:r>
              <a:rPr lang="cs-CZ" dirty="0"/>
              <a:t> </a:t>
            </a:r>
            <a:r>
              <a:rPr lang="cs-CZ" dirty="0" err="1"/>
              <a:t>structure</a:t>
            </a:r>
            <a:r>
              <a:rPr lang="cs-CZ" dirty="0"/>
              <a:t> – vydefinovat jednotlivé produkty a meziprodukty, které mají během projektu vzniknout</a:t>
            </a:r>
          </a:p>
        </p:txBody>
      </p:sp>
      <p:sp>
        <p:nvSpPr>
          <p:cNvPr id="4" name="Zástupný symbol pro číslo snímku 3"/>
          <p:cNvSpPr>
            <a:spLocks noGrp="1"/>
          </p:cNvSpPr>
          <p:nvPr>
            <p:ph type="sldNum" sz="quarter" idx="5"/>
          </p:nvPr>
        </p:nvSpPr>
        <p:spPr/>
        <p:txBody>
          <a:bodyPr/>
          <a:lstStyle/>
          <a:p>
            <a:fld id="{61EF1B3C-45EB-4E4B-A9C8-6948E35E1AAC}" type="slidenum">
              <a:rPr lang="cs-CZ" smtClean="0"/>
              <a:t>8</a:t>
            </a:fld>
            <a:endParaRPr lang="cs-CZ" dirty="0"/>
          </a:p>
        </p:txBody>
      </p:sp>
    </p:spTree>
    <p:extLst>
      <p:ext uri="{BB962C8B-B14F-4D97-AF65-F5344CB8AC3E}">
        <p14:creationId xmlns:p14="http://schemas.microsoft.com/office/powerpoint/2010/main" val="783424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Vycházíme z toho, co jsme slíbili v nabídce a to začneme rozpadávat a přidávat další výstupy/</a:t>
            </a:r>
            <a:r>
              <a:rPr lang="cs-CZ" dirty="0" err="1"/>
              <a:t>mezivýstupy</a:t>
            </a:r>
            <a:r>
              <a:rPr lang="cs-CZ" dirty="0"/>
              <a:t>, které </a:t>
            </a:r>
            <a:r>
              <a:rPr lang="cs-CZ" dirty="0" err="1"/>
              <a:t>mitigují</a:t>
            </a:r>
            <a:r>
              <a:rPr lang="cs-CZ" dirty="0"/>
              <a:t> rizika</a:t>
            </a:r>
          </a:p>
        </p:txBody>
      </p:sp>
      <p:sp>
        <p:nvSpPr>
          <p:cNvPr id="4" name="Zástupný symbol pro číslo snímku 3"/>
          <p:cNvSpPr>
            <a:spLocks noGrp="1"/>
          </p:cNvSpPr>
          <p:nvPr>
            <p:ph type="sldNum" sz="quarter" idx="5"/>
          </p:nvPr>
        </p:nvSpPr>
        <p:spPr/>
        <p:txBody>
          <a:bodyPr/>
          <a:lstStyle/>
          <a:p>
            <a:fld id="{61EF1B3C-45EB-4E4B-A9C8-6948E35E1AAC}" type="slidenum">
              <a:rPr lang="cs-CZ" smtClean="0"/>
              <a:t>9</a:t>
            </a:fld>
            <a:endParaRPr lang="cs-CZ" dirty="0"/>
          </a:p>
        </p:txBody>
      </p:sp>
    </p:spTree>
    <p:extLst>
      <p:ext uri="{BB962C8B-B14F-4D97-AF65-F5344CB8AC3E}">
        <p14:creationId xmlns:p14="http://schemas.microsoft.com/office/powerpoint/2010/main" val="3589625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Vysvětlit, proč jsme přidali ty 3 nové, na co jsme rozpadli původní. Zároveň vysvětlit, že přidávat se dá </a:t>
            </a:r>
            <a:r>
              <a:rPr lang="cs-CZ" dirty="0" err="1"/>
              <a:t>téměr</a:t>
            </a:r>
            <a:r>
              <a:rPr lang="cs-CZ" dirty="0"/>
              <a:t> do nekonečna, ale že jsme si dali zadání, že děláme optimální plán – tzn – co nejnižší rizika za akceptovatelné náklady.</a:t>
            </a:r>
          </a:p>
          <a:p>
            <a:r>
              <a:rPr lang="cs-CZ" b="1" dirty="0"/>
              <a:t>Upozornit na návaznosti projektu – Začínáme </a:t>
            </a:r>
            <a:r>
              <a:rPr lang="cs-CZ" b="1" dirty="0" err="1"/>
              <a:t>high</a:t>
            </a:r>
            <a:r>
              <a:rPr lang="cs-CZ" b="1" dirty="0"/>
              <a:t> level designem, z něj odvodíme seznamy funkčních/nefunkčních požadavků, následně dopíšeme zbytek analýzy a zároveň děláme SWA dokument a s tím spojené </a:t>
            </a:r>
            <a:r>
              <a:rPr lang="cs-CZ" b="1" dirty="0" err="1"/>
              <a:t>PoC</a:t>
            </a:r>
            <a:r>
              <a:rPr lang="cs-CZ" b="1" dirty="0"/>
              <a:t>, rozebíháme návrhy obrazovek, testovací strategii, nakonec píšeme seznam rizik a </a:t>
            </a:r>
            <a:r>
              <a:rPr lang="cs-CZ" b="1" dirty="0" err="1"/>
              <a:t>out</a:t>
            </a:r>
            <a:r>
              <a:rPr lang="cs-CZ" b="1" dirty="0"/>
              <a:t> </a:t>
            </a:r>
            <a:r>
              <a:rPr lang="cs-CZ" b="1" dirty="0" err="1"/>
              <a:t>of</a:t>
            </a:r>
            <a:r>
              <a:rPr lang="cs-CZ" b="1" dirty="0"/>
              <a:t> </a:t>
            </a:r>
            <a:r>
              <a:rPr lang="cs-CZ" b="1" dirty="0" err="1"/>
              <a:t>scope</a:t>
            </a:r>
            <a:endParaRPr lang="cs-CZ" b="1" dirty="0"/>
          </a:p>
        </p:txBody>
      </p:sp>
      <p:sp>
        <p:nvSpPr>
          <p:cNvPr id="4" name="Zástupný symbol pro číslo snímku 3"/>
          <p:cNvSpPr>
            <a:spLocks noGrp="1"/>
          </p:cNvSpPr>
          <p:nvPr>
            <p:ph type="sldNum" sz="quarter" idx="5"/>
          </p:nvPr>
        </p:nvSpPr>
        <p:spPr/>
        <p:txBody>
          <a:bodyPr/>
          <a:lstStyle/>
          <a:p>
            <a:fld id="{61EF1B3C-45EB-4E4B-A9C8-6948E35E1AAC}" type="slidenum">
              <a:rPr lang="cs-CZ" smtClean="0"/>
              <a:t>10</a:t>
            </a:fld>
            <a:endParaRPr lang="cs-CZ" dirty="0"/>
          </a:p>
        </p:txBody>
      </p:sp>
    </p:spTree>
    <p:extLst>
      <p:ext uri="{BB962C8B-B14F-4D97-AF65-F5344CB8AC3E}">
        <p14:creationId xmlns:p14="http://schemas.microsoft.com/office/powerpoint/2010/main" val="27022483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39.png"/><Relationship Id="rId5" Type="http://schemas.openxmlformats.org/officeDocument/2006/relationships/image" Target="../media/image17.png"/><Relationship Id="rId4" Type="http://schemas.openxmlformats.org/officeDocument/2006/relationships/image" Target="../media/image3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1" name="Obrázek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p:cNvSpPr>
            <a:spLocks noGrp="1"/>
          </p:cNvSpPr>
          <p:nvPr>
            <p:ph type="title" hasCustomPrompt="1"/>
          </p:nvPr>
        </p:nvSpPr>
        <p:spPr>
          <a:xfrm>
            <a:off x="-76800" y="1965600"/>
            <a:ext cx="11548800" cy="1173600"/>
          </a:xfrm>
          <a:noFill/>
          <a:effectLst/>
        </p:spPr>
        <p:txBody>
          <a:bodyPr wrap="square">
            <a:normAutofit/>
          </a:bodyPr>
          <a:lstStyle>
            <a:lvl1pPr marL="795600" indent="-795600">
              <a:lnSpc>
                <a:spcPts val="4500"/>
              </a:lnSpc>
              <a:buClr>
                <a:srgbClr val="00BEFF"/>
              </a:buClr>
              <a:buSzPct val="145000"/>
              <a:buFont typeface="Arial" panose="020B0604020202020204" pitchFamily="34" charset="0"/>
              <a:buChar char="■"/>
              <a:defRPr sz="4500" baseline="0">
                <a:solidFill>
                  <a:schemeClr val="bg1"/>
                </a:solidFill>
              </a:defRPr>
            </a:lvl1pPr>
          </a:lstStyle>
          <a:p>
            <a:r>
              <a:rPr lang="en-US" noProof="0" dirty="0"/>
              <a:t>Click to add title</a:t>
            </a:r>
          </a:p>
        </p:txBody>
      </p:sp>
      <p:sp>
        <p:nvSpPr>
          <p:cNvPr id="7" name="Subtitle 2"/>
          <p:cNvSpPr>
            <a:spLocks noGrp="1"/>
          </p:cNvSpPr>
          <p:nvPr>
            <p:ph type="subTitle" idx="1" hasCustomPrompt="1"/>
          </p:nvPr>
        </p:nvSpPr>
        <p:spPr>
          <a:xfrm>
            <a:off x="720000" y="3240001"/>
            <a:ext cx="10752000" cy="384721"/>
          </a:xfrm>
        </p:spPr>
        <p:txBody>
          <a:bodyPr lIns="0" rIns="0">
            <a:spAutoFit/>
          </a:bodyPr>
          <a:lstStyle>
            <a:lvl1pPr marL="0" indent="0" algn="l">
              <a:lnSpc>
                <a:spcPts val="3000"/>
              </a:lnSpc>
              <a:buNone/>
              <a:defRPr sz="2600" baseline="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noProof="0" dirty="0"/>
              <a:t>Click to add subtitle</a:t>
            </a:r>
          </a:p>
        </p:txBody>
      </p:sp>
      <p:sp>
        <p:nvSpPr>
          <p:cNvPr id="8" name="Text Placeholder 6"/>
          <p:cNvSpPr>
            <a:spLocks noGrp="1"/>
          </p:cNvSpPr>
          <p:nvPr>
            <p:ph type="body" sz="quarter" idx="13" hasCustomPrompt="1"/>
          </p:nvPr>
        </p:nvSpPr>
        <p:spPr>
          <a:xfrm>
            <a:off x="720000" y="5164668"/>
            <a:ext cx="3652091" cy="336905"/>
          </a:xfrm>
        </p:spPr>
        <p:txBody>
          <a:bodyPr lIns="0" rIns="0">
            <a:noAutofit/>
          </a:bodyPr>
          <a:lstStyle>
            <a:lvl1pPr marL="0" indent="0">
              <a:buNone/>
              <a:defRPr sz="1875" baseline="0">
                <a:solidFill>
                  <a:schemeClr val="bg1"/>
                </a:solidFill>
              </a:defRPr>
            </a:lvl1pPr>
            <a:lvl2pPr marL="342892" indent="0">
              <a:buNone/>
              <a:defRPr sz="1800">
                <a:solidFill>
                  <a:schemeClr val="bg1"/>
                </a:solidFill>
              </a:defRPr>
            </a:lvl2pPr>
            <a:lvl3pPr marL="685783" indent="0">
              <a:buNone/>
              <a:defRPr sz="1800">
                <a:solidFill>
                  <a:schemeClr val="bg1"/>
                </a:solidFill>
              </a:defRPr>
            </a:lvl3pPr>
            <a:lvl4pPr marL="1028675" indent="0">
              <a:buNone/>
              <a:defRPr sz="1800">
                <a:solidFill>
                  <a:schemeClr val="bg1"/>
                </a:solidFill>
              </a:defRPr>
            </a:lvl4pPr>
            <a:lvl5pPr marL="1371566" indent="0">
              <a:buNone/>
              <a:defRPr sz="1800">
                <a:solidFill>
                  <a:schemeClr val="bg1"/>
                </a:solidFill>
              </a:defRPr>
            </a:lvl5pPr>
          </a:lstStyle>
          <a:p>
            <a:pPr lvl="0"/>
            <a:r>
              <a:rPr lang="en-US" noProof="0" dirty="0"/>
              <a:t>Name</a:t>
            </a:r>
          </a:p>
        </p:txBody>
      </p:sp>
      <p:sp>
        <p:nvSpPr>
          <p:cNvPr id="9" name="Text Placeholder 6"/>
          <p:cNvSpPr>
            <a:spLocks noGrp="1"/>
          </p:cNvSpPr>
          <p:nvPr>
            <p:ph type="body" sz="quarter" idx="14" hasCustomPrompt="1"/>
          </p:nvPr>
        </p:nvSpPr>
        <p:spPr>
          <a:xfrm>
            <a:off x="720000" y="5563253"/>
            <a:ext cx="3652091" cy="336905"/>
          </a:xfrm>
        </p:spPr>
        <p:txBody>
          <a:bodyPr lIns="0" rIns="0">
            <a:noAutofit/>
          </a:bodyPr>
          <a:lstStyle>
            <a:lvl1pPr marL="0" indent="0">
              <a:buNone/>
              <a:defRPr sz="1875" baseline="0">
                <a:solidFill>
                  <a:schemeClr val="bg1"/>
                </a:solidFill>
              </a:defRPr>
            </a:lvl1pPr>
            <a:lvl2pPr marL="342892" indent="0">
              <a:buNone/>
              <a:defRPr sz="1800">
                <a:solidFill>
                  <a:schemeClr val="bg1"/>
                </a:solidFill>
              </a:defRPr>
            </a:lvl2pPr>
            <a:lvl3pPr marL="685783" indent="0">
              <a:buNone/>
              <a:defRPr sz="1800">
                <a:solidFill>
                  <a:schemeClr val="bg1"/>
                </a:solidFill>
              </a:defRPr>
            </a:lvl3pPr>
            <a:lvl4pPr marL="1028675" indent="0">
              <a:buNone/>
              <a:defRPr sz="1800">
                <a:solidFill>
                  <a:schemeClr val="bg1"/>
                </a:solidFill>
              </a:defRPr>
            </a:lvl4pPr>
            <a:lvl5pPr marL="1371566" indent="0">
              <a:buNone/>
              <a:defRPr sz="1800">
                <a:solidFill>
                  <a:schemeClr val="bg1"/>
                </a:solidFill>
              </a:defRPr>
            </a:lvl5pPr>
          </a:lstStyle>
          <a:p>
            <a:pPr lvl="0"/>
            <a:r>
              <a:rPr lang="en-US" noProof="0" dirty="0"/>
              <a:t>Surname</a:t>
            </a:r>
          </a:p>
        </p:txBody>
      </p:sp>
      <p:sp>
        <p:nvSpPr>
          <p:cNvPr id="12" name="Zástupný symbol pro datum 11"/>
          <p:cNvSpPr>
            <a:spLocks noGrp="1"/>
          </p:cNvSpPr>
          <p:nvPr>
            <p:ph type="dt" sz="half" idx="15"/>
          </p:nvPr>
        </p:nvSpPr>
        <p:spPr>
          <a:xfrm>
            <a:off x="720000" y="6356357"/>
            <a:ext cx="2743200" cy="365125"/>
          </a:xfrm>
        </p:spPr>
        <p:txBody>
          <a:bodyPr/>
          <a:lstStyle/>
          <a:p>
            <a:fld id="{6772A6CC-3F41-4C8C-AD90-B00785797DA3}" type="datetime1">
              <a:rPr lang="en-US" noProof="0" smtClean="0"/>
              <a:t>4/12/2024</a:t>
            </a:fld>
            <a:endParaRPr lang="en-US" noProof="0" dirty="0"/>
          </a:p>
        </p:txBody>
      </p:sp>
      <p:pic>
        <p:nvPicPr>
          <p:cNvPr id="16" name="Obrázek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4146" y="5072863"/>
            <a:ext cx="1360800" cy="1360800"/>
          </a:xfrm>
          <a:prstGeom prst="rect">
            <a:avLst/>
          </a:prstGeom>
        </p:spPr>
      </p:pic>
    </p:spTree>
    <p:extLst>
      <p:ext uri="{BB962C8B-B14F-4D97-AF65-F5344CB8AC3E}">
        <p14:creationId xmlns:p14="http://schemas.microsoft.com/office/powerpoint/2010/main" val="923605034"/>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 Globe &quot;Experience&quot;">
    <p:bg>
      <p:bgPr>
        <a:solidFill>
          <a:schemeClr val="accent3"/>
        </a:solidFill>
        <a:effectLst/>
      </p:bgPr>
    </p:bg>
    <p:spTree>
      <p:nvGrpSpPr>
        <p:cNvPr id="1" name=""/>
        <p:cNvGrpSpPr/>
        <p:nvPr/>
      </p:nvGrpSpPr>
      <p:grpSpPr>
        <a:xfrm>
          <a:off x="0" y="0"/>
          <a:ext cx="0" cy="0"/>
          <a:chOff x="0" y="0"/>
          <a:chExt cx="0" cy="0"/>
        </a:xfrm>
      </p:grpSpPr>
      <p:pic>
        <p:nvPicPr>
          <p:cNvPr id="9" name="Obráze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Obrázek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51500"/>
            <a:ext cx="12192000" cy="1206500"/>
          </a:xfrm>
          <a:prstGeom prst="rect">
            <a:avLst/>
          </a:prstGeom>
        </p:spPr>
      </p:pic>
      <p:sp>
        <p:nvSpPr>
          <p:cNvPr id="2" name="Nadpis 1"/>
          <p:cNvSpPr>
            <a:spLocks noGrp="1"/>
          </p:cNvSpPr>
          <p:nvPr>
            <p:ph type="title" hasCustomPrompt="1"/>
          </p:nvPr>
        </p:nvSpPr>
        <p:spPr>
          <a:xfrm>
            <a:off x="-52801" y="226475"/>
            <a:ext cx="11524800" cy="577990"/>
          </a:xfrm>
          <a:noFill/>
          <a:ln>
            <a:noFill/>
          </a:ln>
          <a:effectLst/>
        </p:spPr>
        <p:txBody>
          <a:bodyPr wrap="square" lIns="0" tIns="86400" rIns="0" bIns="28800" anchor="t" anchorCtr="0">
            <a:spAutoFit/>
          </a:bodyPr>
          <a:lstStyle>
            <a:lvl1pPr marL="579600" indent="-579600">
              <a:lnSpc>
                <a:spcPts val="3600"/>
              </a:lnSpc>
              <a:buClr>
                <a:srgbClr val="00BEFF"/>
              </a:buClr>
              <a:buSzPct val="145000"/>
              <a:buFont typeface="Arial" panose="020B0604020202020204" pitchFamily="34" charset="0"/>
              <a:buChar char="■"/>
              <a:defRPr sz="3200" cap="none" baseline="0">
                <a:solidFill>
                  <a:schemeClr val="bg1"/>
                </a:solidFill>
              </a:defRPr>
            </a:lvl1pPr>
          </a:lstStyle>
          <a:p>
            <a:r>
              <a:rPr lang="en-US" noProof="0" dirty="0"/>
              <a:t>Click to add title</a:t>
            </a:r>
            <a:endParaRPr lang="cs-CZ" dirty="0"/>
          </a:p>
        </p:txBody>
      </p:sp>
      <p:pic>
        <p:nvPicPr>
          <p:cNvPr id="6" name="Obrázek 5" hidden="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81583" y="613244"/>
            <a:ext cx="5413717" cy="4749196"/>
          </a:xfrm>
          <a:prstGeom prst="rect">
            <a:avLst/>
          </a:prstGeom>
        </p:spPr>
      </p:pic>
      <p:pic>
        <p:nvPicPr>
          <p:cNvPr id="12" name="shadow"/>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pic>
        <p:nvPicPr>
          <p:cNvPr id="13" name="symbols"/>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pic>
        <p:nvPicPr>
          <p:cNvPr id="14" name="outline"/>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spTree>
    <p:extLst>
      <p:ext uri="{BB962C8B-B14F-4D97-AF65-F5344CB8AC3E}">
        <p14:creationId xmlns:p14="http://schemas.microsoft.com/office/powerpoint/2010/main" val="104556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21" presetClass="entr" presetSubtype="1" fill="hold" nodeType="withEffect">
                                  <p:stCondLst>
                                    <p:cond delay="500"/>
                                  </p:stCondLst>
                                  <p:childTnLst>
                                    <p:set>
                                      <p:cBhvr>
                                        <p:cTn id="9" dur="1" fill="hold">
                                          <p:stCondLst>
                                            <p:cond delay="0"/>
                                          </p:stCondLst>
                                        </p:cTn>
                                        <p:tgtEl>
                                          <p:spTgt spid="14"/>
                                        </p:tgtEl>
                                        <p:attrNameLst>
                                          <p:attrName>style.visibility</p:attrName>
                                        </p:attrNameLst>
                                      </p:cBhvr>
                                      <p:to>
                                        <p:strVal val="visible"/>
                                      </p:to>
                                    </p:set>
                                    <p:animEffect transition="in" filter="wheel(1)">
                                      <p:cBhvr>
                                        <p:cTn id="10" dur="500"/>
                                        <p:tgtEl>
                                          <p:spTgt spid="14"/>
                                        </p:tgtEl>
                                      </p:cBhvr>
                                    </p:animEffect>
                                  </p:childTnLst>
                                </p:cTn>
                              </p:par>
                              <p:par>
                                <p:cTn id="11" presetID="10" presetClass="entr" presetSubtype="0" fill="hold" nodeType="withEffect">
                                  <p:stCondLst>
                                    <p:cond delay="5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 Cloud &quot;Cloud&quot;">
    <p:bg>
      <p:bgPr>
        <a:solidFill>
          <a:schemeClr val="accent3"/>
        </a:solidFill>
        <a:effectLst/>
      </p:bgPr>
    </p:bg>
    <p:spTree>
      <p:nvGrpSpPr>
        <p:cNvPr id="1" name=""/>
        <p:cNvGrpSpPr/>
        <p:nvPr/>
      </p:nvGrpSpPr>
      <p:grpSpPr>
        <a:xfrm>
          <a:off x="0" y="0"/>
          <a:ext cx="0" cy="0"/>
          <a:chOff x="0" y="0"/>
          <a:chExt cx="0" cy="0"/>
        </a:xfrm>
      </p:grpSpPr>
      <p:pic>
        <p:nvPicPr>
          <p:cNvPr id="9" name="Obráze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Obrázek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51500"/>
            <a:ext cx="12192000" cy="1206500"/>
          </a:xfrm>
          <a:prstGeom prst="rect">
            <a:avLst/>
          </a:prstGeom>
        </p:spPr>
      </p:pic>
      <p:sp>
        <p:nvSpPr>
          <p:cNvPr id="2" name="Nadpis 1"/>
          <p:cNvSpPr>
            <a:spLocks noGrp="1"/>
          </p:cNvSpPr>
          <p:nvPr>
            <p:ph type="title" hasCustomPrompt="1"/>
          </p:nvPr>
        </p:nvSpPr>
        <p:spPr>
          <a:xfrm>
            <a:off x="-52801" y="226475"/>
            <a:ext cx="11524800" cy="577990"/>
          </a:xfrm>
          <a:noFill/>
          <a:ln>
            <a:noFill/>
          </a:ln>
          <a:effectLst/>
        </p:spPr>
        <p:txBody>
          <a:bodyPr wrap="square" lIns="0" tIns="86400" rIns="0" bIns="28800" anchor="t" anchorCtr="0">
            <a:spAutoFit/>
          </a:bodyPr>
          <a:lstStyle>
            <a:lvl1pPr marL="579600" indent="-579600">
              <a:lnSpc>
                <a:spcPts val="3600"/>
              </a:lnSpc>
              <a:buClr>
                <a:srgbClr val="00BEFF"/>
              </a:buClr>
              <a:buSzPct val="145000"/>
              <a:buFont typeface="Arial" panose="020B0604020202020204" pitchFamily="34" charset="0"/>
              <a:buChar char="■"/>
              <a:defRPr sz="3200" cap="none" baseline="0">
                <a:solidFill>
                  <a:schemeClr val="bg1"/>
                </a:solidFill>
              </a:defRPr>
            </a:lvl1pPr>
          </a:lstStyle>
          <a:p>
            <a:r>
              <a:rPr lang="en-US" noProof="0" dirty="0"/>
              <a:t>Click to add title</a:t>
            </a:r>
            <a:endParaRPr lang="cs-CZ" dirty="0"/>
          </a:p>
        </p:txBody>
      </p:sp>
      <p:pic>
        <p:nvPicPr>
          <p:cNvPr id="7" name="shadow"/>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pic>
        <p:nvPicPr>
          <p:cNvPr id="8" name="symbol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pic>
        <p:nvPicPr>
          <p:cNvPr id="11" name="outline"/>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spTree>
    <p:extLst>
      <p:ext uri="{BB962C8B-B14F-4D97-AF65-F5344CB8AC3E}">
        <p14:creationId xmlns:p14="http://schemas.microsoft.com/office/powerpoint/2010/main" val="112173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1" presetClass="entr" presetSubtype="1" fill="hold"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500"/>
                                        <p:tgtEl>
                                          <p:spTgt spid="11"/>
                                        </p:tgtEl>
                                      </p:cBhvr>
                                    </p:animEffect>
                                  </p:childTnLst>
                                </p:cTn>
                              </p:par>
                              <p:par>
                                <p:cTn id="11" presetID="10" presetClass="entr" presetSubtype="0" fill="hold"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 Cogwheel &quot;Solutions&quot;">
    <p:bg>
      <p:bgPr>
        <a:solidFill>
          <a:schemeClr val="accent3"/>
        </a:solidFill>
        <a:effectLst/>
      </p:bgPr>
    </p:bg>
    <p:spTree>
      <p:nvGrpSpPr>
        <p:cNvPr id="1" name=""/>
        <p:cNvGrpSpPr/>
        <p:nvPr/>
      </p:nvGrpSpPr>
      <p:grpSpPr>
        <a:xfrm>
          <a:off x="0" y="0"/>
          <a:ext cx="0" cy="0"/>
          <a:chOff x="0" y="0"/>
          <a:chExt cx="0" cy="0"/>
        </a:xfrm>
      </p:grpSpPr>
      <p:pic>
        <p:nvPicPr>
          <p:cNvPr id="9" name="Obráze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Obrázek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51500"/>
            <a:ext cx="12192000" cy="1206500"/>
          </a:xfrm>
          <a:prstGeom prst="rect">
            <a:avLst/>
          </a:prstGeom>
        </p:spPr>
      </p:pic>
      <p:sp>
        <p:nvSpPr>
          <p:cNvPr id="2" name="Nadpis 1"/>
          <p:cNvSpPr>
            <a:spLocks noGrp="1"/>
          </p:cNvSpPr>
          <p:nvPr>
            <p:ph type="title" hasCustomPrompt="1"/>
          </p:nvPr>
        </p:nvSpPr>
        <p:spPr>
          <a:xfrm>
            <a:off x="-52801" y="226475"/>
            <a:ext cx="11524800" cy="577990"/>
          </a:xfrm>
          <a:noFill/>
          <a:ln>
            <a:noFill/>
          </a:ln>
          <a:effectLst/>
        </p:spPr>
        <p:txBody>
          <a:bodyPr wrap="square" lIns="0" tIns="86400" rIns="0" bIns="28800" anchor="t" anchorCtr="0">
            <a:spAutoFit/>
          </a:bodyPr>
          <a:lstStyle>
            <a:lvl1pPr marL="579600" indent="-579600">
              <a:lnSpc>
                <a:spcPts val="3600"/>
              </a:lnSpc>
              <a:buClr>
                <a:srgbClr val="00BEFF"/>
              </a:buClr>
              <a:buSzPct val="145000"/>
              <a:buFont typeface="Arial" panose="020B0604020202020204" pitchFamily="34" charset="0"/>
              <a:buChar char="■"/>
              <a:defRPr sz="3200" cap="none" baseline="0">
                <a:solidFill>
                  <a:schemeClr val="bg1"/>
                </a:solidFill>
              </a:defRPr>
            </a:lvl1pPr>
          </a:lstStyle>
          <a:p>
            <a:r>
              <a:rPr lang="en-US" noProof="0" dirty="0"/>
              <a:t>Click to add title</a:t>
            </a:r>
            <a:endParaRPr lang="cs-CZ" dirty="0"/>
          </a:p>
        </p:txBody>
      </p:sp>
      <p:pic>
        <p:nvPicPr>
          <p:cNvPr id="7" name="shadow"/>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pic>
        <p:nvPicPr>
          <p:cNvPr id="8" name="symbol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pic>
        <p:nvPicPr>
          <p:cNvPr id="11" name="outline"/>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spTree>
    <p:extLst>
      <p:ext uri="{BB962C8B-B14F-4D97-AF65-F5344CB8AC3E}">
        <p14:creationId xmlns:p14="http://schemas.microsoft.com/office/powerpoint/2010/main" val="12717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1" presetClass="entr" presetSubtype="1" fill="hold"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500"/>
                                        <p:tgtEl>
                                          <p:spTgt spid="11"/>
                                        </p:tgtEl>
                                      </p:cBhvr>
                                    </p:animEffect>
                                  </p:childTnLst>
                                </p:cTn>
                              </p:par>
                              <p:par>
                                <p:cTn id="11" presetID="10" presetClass="entr" presetSubtype="0" fill="hold"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 Coin &quot;Value&quot;">
    <p:bg>
      <p:bgPr>
        <a:solidFill>
          <a:schemeClr val="accent3"/>
        </a:solidFill>
        <a:effectLst/>
      </p:bgPr>
    </p:bg>
    <p:spTree>
      <p:nvGrpSpPr>
        <p:cNvPr id="1" name=""/>
        <p:cNvGrpSpPr/>
        <p:nvPr/>
      </p:nvGrpSpPr>
      <p:grpSpPr>
        <a:xfrm>
          <a:off x="0" y="0"/>
          <a:ext cx="0" cy="0"/>
          <a:chOff x="0" y="0"/>
          <a:chExt cx="0" cy="0"/>
        </a:xfrm>
      </p:grpSpPr>
      <p:pic>
        <p:nvPicPr>
          <p:cNvPr id="9" name="Obráze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Obrázek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51500"/>
            <a:ext cx="12192000" cy="1206500"/>
          </a:xfrm>
          <a:prstGeom prst="rect">
            <a:avLst/>
          </a:prstGeom>
        </p:spPr>
      </p:pic>
      <p:sp>
        <p:nvSpPr>
          <p:cNvPr id="2" name="Nadpis 1"/>
          <p:cNvSpPr>
            <a:spLocks noGrp="1"/>
          </p:cNvSpPr>
          <p:nvPr>
            <p:ph type="title" hasCustomPrompt="1"/>
          </p:nvPr>
        </p:nvSpPr>
        <p:spPr>
          <a:xfrm>
            <a:off x="-52801" y="226475"/>
            <a:ext cx="11524800" cy="577990"/>
          </a:xfrm>
          <a:noFill/>
          <a:ln>
            <a:noFill/>
          </a:ln>
          <a:effectLst/>
        </p:spPr>
        <p:txBody>
          <a:bodyPr wrap="square" lIns="0" tIns="86400" rIns="0" bIns="28800" anchor="t" anchorCtr="0">
            <a:spAutoFit/>
          </a:bodyPr>
          <a:lstStyle>
            <a:lvl1pPr marL="579600" indent="-579600">
              <a:lnSpc>
                <a:spcPts val="3600"/>
              </a:lnSpc>
              <a:buClr>
                <a:srgbClr val="00BEFF"/>
              </a:buClr>
              <a:buSzPct val="145000"/>
              <a:buFont typeface="Arial" panose="020B0604020202020204" pitchFamily="34" charset="0"/>
              <a:buChar char="■"/>
              <a:defRPr sz="3200" cap="none" baseline="0">
                <a:solidFill>
                  <a:schemeClr val="bg1"/>
                </a:solidFill>
              </a:defRPr>
            </a:lvl1pPr>
          </a:lstStyle>
          <a:p>
            <a:r>
              <a:rPr lang="en-US" noProof="0" dirty="0"/>
              <a:t>Click to add title</a:t>
            </a:r>
            <a:endParaRPr lang="cs-CZ" dirty="0"/>
          </a:p>
        </p:txBody>
      </p:sp>
      <p:pic>
        <p:nvPicPr>
          <p:cNvPr id="7" name="shadow"/>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pic>
        <p:nvPicPr>
          <p:cNvPr id="8" name="symbol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pic>
        <p:nvPicPr>
          <p:cNvPr id="11" name="outline"/>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spTree>
    <p:extLst>
      <p:ext uri="{BB962C8B-B14F-4D97-AF65-F5344CB8AC3E}">
        <p14:creationId xmlns:p14="http://schemas.microsoft.com/office/powerpoint/2010/main" val="34377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1" presetClass="entr" presetSubtype="1" fill="hold"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500"/>
                                        <p:tgtEl>
                                          <p:spTgt spid="11"/>
                                        </p:tgtEl>
                                      </p:cBhvr>
                                    </p:animEffect>
                                  </p:childTnLst>
                                </p:cTn>
                              </p:par>
                              <p:par>
                                <p:cTn id="11" presetID="10" presetClass="entr" presetSubtype="0" fill="hold"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 Thank You">
    <p:bg>
      <p:bgPr>
        <a:solidFill>
          <a:schemeClr val="accent3"/>
        </a:solidFill>
        <a:effectLst/>
      </p:bgPr>
    </p:bg>
    <p:spTree>
      <p:nvGrpSpPr>
        <p:cNvPr id="1" name=""/>
        <p:cNvGrpSpPr/>
        <p:nvPr/>
      </p:nvGrpSpPr>
      <p:grpSpPr>
        <a:xfrm>
          <a:off x="0" y="0"/>
          <a:ext cx="0" cy="0"/>
          <a:chOff x="0" y="0"/>
          <a:chExt cx="0" cy="0"/>
        </a:xfrm>
      </p:grpSpPr>
      <p:pic>
        <p:nvPicPr>
          <p:cNvPr id="9" name="Obráze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Obrázek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51500"/>
            <a:ext cx="12192000" cy="1206500"/>
          </a:xfrm>
          <a:prstGeom prst="rect">
            <a:avLst/>
          </a:prstGeom>
        </p:spPr>
      </p:pic>
      <p:sp>
        <p:nvSpPr>
          <p:cNvPr id="2" name="Nadpis 1"/>
          <p:cNvSpPr>
            <a:spLocks noGrp="1"/>
          </p:cNvSpPr>
          <p:nvPr>
            <p:ph type="title" hasCustomPrompt="1"/>
          </p:nvPr>
        </p:nvSpPr>
        <p:spPr>
          <a:xfrm>
            <a:off x="-52801" y="226475"/>
            <a:ext cx="11524800" cy="577990"/>
          </a:xfrm>
          <a:noFill/>
          <a:ln>
            <a:noFill/>
          </a:ln>
          <a:effectLst/>
        </p:spPr>
        <p:txBody>
          <a:bodyPr wrap="square" lIns="0" tIns="86400" rIns="0" bIns="28800" anchor="t" anchorCtr="0">
            <a:spAutoFit/>
          </a:bodyPr>
          <a:lstStyle>
            <a:lvl1pPr marL="579600" indent="-579600">
              <a:lnSpc>
                <a:spcPts val="3600"/>
              </a:lnSpc>
              <a:buClr>
                <a:srgbClr val="00BEFF"/>
              </a:buClr>
              <a:buSzPct val="145000"/>
              <a:buFont typeface="Arial" panose="020B0604020202020204" pitchFamily="34" charset="0"/>
              <a:buChar char="■"/>
              <a:defRPr sz="3200" cap="none" baseline="0">
                <a:solidFill>
                  <a:schemeClr val="bg1"/>
                </a:solidFill>
              </a:defRPr>
            </a:lvl1pPr>
          </a:lstStyle>
          <a:p>
            <a:r>
              <a:rPr lang="en-US" noProof="0" dirty="0"/>
              <a:t>Click to add title</a:t>
            </a:r>
            <a:r>
              <a:rPr lang="cs-CZ" noProof="0" dirty="0"/>
              <a:t> (</a:t>
            </a:r>
            <a:r>
              <a:rPr lang="en-US" dirty="0"/>
              <a:t>Thank You</a:t>
            </a:r>
            <a:r>
              <a:rPr lang="cs-CZ" dirty="0"/>
              <a:t>)</a:t>
            </a:r>
          </a:p>
        </p:txBody>
      </p:sp>
      <p:pic>
        <p:nvPicPr>
          <p:cNvPr id="7" name="Obrázek 6" hidden="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12440" y="582917"/>
            <a:ext cx="4779678" cy="4938188"/>
          </a:xfrm>
          <a:prstGeom prst="rect">
            <a:avLst/>
          </a:prstGeom>
        </p:spPr>
      </p:pic>
      <p:pic>
        <p:nvPicPr>
          <p:cNvPr id="6" name="shadow"/>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pic>
        <p:nvPicPr>
          <p:cNvPr id="8" name="symbols"/>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pic>
        <p:nvPicPr>
          <p:cNvPr id="11" name="outline"/>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spTree>
    <p:extLst>
      <p:ext uri="{BB962C8B-B14F-4D97-AF65-F5344CB8AC3E}">
        <p14:creationId xmlns:p14="http://schemas.microsoft.com/office/powerpoint/2010/main" val="98791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1" presetClass="entr" presetSubtype="1" fill="hold"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500"/>
                                        <p:tgtEl>
                                          <p:spTgt spid="11"/>
                                        </p:tgtEl>
                                      </p:cBhvr>
                                    </p:animEffect>
                                  </p:childTnLst>
                                </p:cTn>
                              </p:par>
                              <p:par>
                                <p:cTn id="11" presetID="10" presetClass="entr" presetSubtype="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rmal">
    <p:spTree>
      <p:nvGrpSpPr>
        <p:cNvPr id="1" name=""/>
        <p:cNvGrpSpPr/>
        <p:nvPr/>
      </p:nvGrpSpPr>
      <p:grpSpPr>
        <a:xfrm>
          <a:off x="0" y="0"/>
          <a:ext cx="0" cy="0"/>
          <a:chOff x="0" y="0"/>
          <a:chExt cx="0" cy="0"/>
        </a:xfrm>
      </p:grpSpPr>
      <p:sp>
        <p:nvSpPr>
          <p:cNvPr id="7" name="Zástupný symbol pro zápatí 6"/>
          <p:cNvSpPr>
            <a:spLocks noGrp="1"/>
          </p:cNvSpPr>
          <p:nvPr>
            <p:ph type="ftr" sz="quarter" idx="11"/>
          </p:nvPr>
        </p:nvSpPr>
        <p:spPr/>
        <p:txBody>
          <a:bodyPr/>
          <a:lstStyle/>
          <a:p>
            <a:r>
              <a:rPr lang="en-US" noProof="0" dirty="0"/>
              <a:t>Copyright © Unicorn Systems a.s.</a:t>
            </a:r>
          </a:p>
        </p:txBody>
      </p:sp>
      <p:sp>
        <p:nvSpPr>
          <p:cNvPr id="8" name="Zástupný symbol pro číslo snímku 7"/>
          <p:cNvSpPr>
            <a:spLocks noGrp="1"/>
          </p:cNvSpPr>
          <p:nvPr>
            <p:ph type="sldNum" sz="quarter" idx="12"/>
          </p:nvPr>
        </p:nvSpPr>
        <p:spPr/>
        <p:txBody>
          <a:bodyPr/>
          <a:lstStyle/>
          <a:p>
            <a:fld id="{851BEBC6-AE21-4DEA-82CA-C5B7C0A09A9D}" type="slidenum">
              <a:rPr lang="cs-CZ" smtClean="0"/>
              <a:pPr/>
              <a:t>‹#›</a:t>
            </a:fld>
            <a:endParaRPr lang="cs-CZ" dirty="0"/>
          </a:p>
        </p:txBody>
      </p:sp>
      <p:sp>
        <p:nvSpPr>
          <p:cNvPr id="9" name="Nadpis 8"/>
          <p:cNvSpPr>
            <a:spLocks noGrp="1"/>
          </p:cNvSpPr>
          <p:nvPr>
            <p:ph type="title" hasCustomPrompt="1"/>
          </p:nvPr>
        </p:nvSpPr>
        <p:spPr/>
        <p:txBody>
          <a:bodyPr/>
          <a:lstStyle/>
          <a:p>
            <a:r>
              <a:rPr lang="en-US" noProof="0" dirty="0"/>
              <a:t>Click to add title</a:t>
            </a:r>
          </a:p>
        </p:txBody>
      </p:sp>
      <p:sp>
        <p:nvSpPr>
          <p:cNvPr id="3" name="Zástupný symbol pro obsah 2"/>
          <p:cNvSpPr>
            <a:spLocks noGrp="1"/>
          </p:cNvSpPr>
          <p:nvPr>
            <p:ph sz="quarter" idx="13" hasCustomPrompt="1"/>
          </p:nvPr>
        </p:nvSpPr>
        <p:spPr>
          <a:xfrm>
            <a:off x="480000" y="1080000"/>
            <a:ext cx="11232000" cy="5472000"/>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2153039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78" userDrawn="1">
          <p15:clr>
            <a:srgbClr val="FBAE40"/>
          </p15:clr>
        </p15:guide>
        <p15:guide id="4" orient="horz" pos="43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rmal, blank">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r>
              <a:rPr lang="en-US" noProof="0" dirty="0"/>
              <a:t>Click to add title</a:t>
            </a:r>
          </a:p>
        </p:txBody>
      </p:sp>
      <p:sp>
        <p:nvSpPr>
          <p:cNvPr id="4" name="Zástupný symbol pro zápatí 3"/>
          <p:cNvSpPr>
            <a:spLocks noGrp="1"/>
          </p:cNvSpPr>
          <p:nvPr>
            <p:ph type="ftr" sz="quarter" idx="11"/>
          </p:nvPr>
        </p:nvSpPr>
        <p:spPr/>
        <p:txBody>
          <a:bodyPr/>
          <a:lstStyle/>
          <a:p>
            <a:r>
              <a:rPr lang="en-US" noProof="0" dirty="0"/>
              <a:t>Copyright © Unicorn Systems a.s.</a:t>
            </a:r>
          </a:p>
        </p:txBody>
      </p:sp>
      <p:sp>
        <p:nvSpPr>
          <p:cNvPr id="5" name="Zástupný symbol pro číslo snímku 4"/>
          <p:cNvSpPr>
            <a:spLocks noGrp="1"/>
          </p:cNvSpPr>
          <p:nvPr>
            <p:ph type="sldNum" sz="quarter" idx="12"/>
          </p:nvPr>
        </p:nvSpPr>
        <p:spPr/>
        <p:txBody>
          <a:bodyPr/>
          <a:lstStyle/>
          <a:p>
            <a:fld id="{851BEBC6-AE21-4DEA-82CA-C5B7C0A09A9D}" type="slidenum">
              <a:rPr lang="cs-CZ" smtClean="0"/>
              <a:pPr/>
              <a:t>‹#›</a:t>
            </a:fld>
            <a:endParaRPr lang="cs-CZ" dirty="0"/>
          </a:p>
        </p:txBody>
      </p:sp>
    </p:spTree>
    <p:extLst>
      <p:ext uri="{BB962C8B-B14F-4D97-AF65-F5344CB8AC3E}">
        <p14:creationId xmlns:p14="http://schemas.microsoft.com/office/powerpoint/2010/main" val="19822029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rmal - two columns">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r>
              <a:rPr lang="en-US" noProof="0" dirty="0"/>
              <a:t>Click to add title</a:t>
            </a:r>
          </a:p>
        </p:txBody>
      </p:sp>
      <p:sp>
        <p:nvSpPr>
          <p:cNvPr id="4" name="Zástupný symbol pro zápatí 3"/>
          <p:cNvSpPr>
            <a:spLocks noGrp="1"/>
          </p:cNvSpPr>
          <p:nvPr>
            <p:ph type="ftr" sz="quarter" idx="11"/>
          </p:nvPr>
        </p:nvSpPr>
        <p:spPr/>
        <p:txBody>
          <a:bodyPr/>
          <a:lstStyle/>
          <a:p>
            <a:r>
              <a:rPr lang="en-US" noProof="0" dirty="0"/>
              <a:t>Copyright © Unicorn Systems a.s.</a:t>
            </a:r>
          </a:p>
        </p:txBody>
      </p:sp>
      <p:sp>
        <p:nvSpPr>
          <p:cNvPr id="5" name="Zástupný symbol pro číslo snímku 4"/>
          <p:cNvSpPr>
            <a:spLocks noGrp="1"/>
          </p:cNvSpPr>
          <p:nvPr>
            <p:ph type="sldNum" sz="quarter" idx="12"/>
          </p:nvPr>
        </p:nvSpPr>
        <p:spPr/>
        <p:txBody>
          <a:bodyPr/>
          <a:lstStyle/>
          <a:p>
            <a:fld id="{851BEBC6-AE21-4DEA-82CA-C5B7C0A09A9D}" type="slidenum">
              <a:rPr lang="cs-CZ" smtClean="0"/>
              <a:pPr/>
              <a:t>‹#›</a:t>
            </a:fld>
            <a:endParaRPr lang="cs-CZ" dirty="0"/>
          </a:p>
        </p:txBody>
      </p:sp>
      <p:sp>
        <p:nvSpPr>
          <p:cNvPr id="7" name="Zástupný symbol pro obsah 6"/>
          <p:cNvSpPr>
            <a:spLocks noGrp="1"/>
          </p:cNvSpPr>
          <p:nvPr>
            <p:ph sz="quarter" idx="13" hasCustomPrompt="1"/>
          </p:nvPr>
        </p:nvSpPr>
        <p:spPr>
          <a:xfrm>
            <a:off x="480484" y="1079999"/>
            <a:ext cx="5376000" cy="5472000"/>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Zástupný symbol pro obsah 8"/>
          <p:cNvSpPr>
            <a:spLocks noGrp="1"/>
          </p:cNvSpPr>
          <p:nvPr>
            <p:ph sz="quarter" idx="14" hasCustomPrompt="1"/>
          </p:nvPr>
        </p:nvSpPr>
        <p:spPr>
          <a:xfrm>
            <a:off x="6336000" y="1079999"/>
            <a:ext cx="5376000" cy="5472000"/>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350300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pecial">
    <p:spTree>
      <p:nvGrpSpPr>
        <p:cNvPr id="1" name=""/>
        <p:cNvGrpSpPr/>
        <p:nvPr/>
      </p:nvGrpSpPr>
      <p:grpSpPr>
        <a:xfrm>
          <a:off x="0" y="0"/>
          <a:ext cx="0" cy="0"/>
          <a:chOff x="0" y="0"/>
          <a:chExt cx="0" cy="0"/>
        </a:xfrm>
      </p:grpSpPr>
      <p:pic>
        <p:nvPicPr>
          <p:cNvPr id="6" name="Obráze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Obdélník 18"/>
          <p:cNvSpPr/>
          <p:nvPr userDrawn="1"/>
        </p:nvSpPr>
        <p:spPr>
          <a:xfrm>
            <a:off x="11934000" y="6602400"/>
            <a:ext cx="255600" cy="255600"/>
          </a:xfrm>
          <a:prstGeom prst="rect">
            <a:avLst/>
          </a:prstGeom>
          <a:solidFill>
            <a:srgbClr val="00A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dirty="0"/>
          </a:p>
        </p:txBody>
      </p:sp>
      <p:sp>
        <p:nvSpPr>
          <p:cNvPr id="17" name="Zástupný symbol pro zápatí 16"/>
          <p:cNvSpPr>
            <a:spLocks noGrp="1"/>
          </p:cNvSpPr>
          <p:nvPr>
            <p:ph type="ftr" sz="quarter" idx="11"/>
          </p:nvPr>
        </p:nvSpPr>
        <p:spPr/>
        <p:txBody>
          <a:bodyPr/>
          <a:lstStyle/>
          <a:p>
            <a:r>
              <a:rPr lang="en-US" noProof="0" dirty="0"/>
              <a:t>Copyright © Unicorn Systems a.s.</a:t>
            </a:r>
          </a:p>
        </p:txBody>
      </p:sp>
      <p:sp>
        <p:nvSpPr>
          <p:cNvPr id="18" name="Zástupný symbol pro číslo snímku 17"/>
          <p:cNvSpPr>
            <a:spLocks noGrp="1"/>
          </p:cNvSpPr>
          <p:nvPr>
            <p:ph type="sldNum" sz="quarter" idx="12"/>
          </p:nvPr>
        </p:nvSpPr>
        <p:spPr/>
        <p:txBody>
          <a:bodyPr/>
          <a:lstStyle/>
          <a:p>
            <a:fld id="{851BEBC6-AE21-4DEA-82CA-C5B7C0A09A9D}" type="slidenum">
              <a:rPr lang="cs-CZ" smtClean="0"/>
              <a:pPr/>
              <a:t>‹#›</a:t>
            </a:fld>
            <a:endParaRPr lang="cs-CZ" dirty="0"/>
          </a:p>
        </p:txBody>
      </p:sp>
    </p:spTree>
    <p:extLst>
      <p:ext uri="{BB962C8B-B14F-4D97-AF65-F5344CB8AC3E}">
        <p14:creationId xmlns:p14="http://schemas.microsoft.com/office/powerpoint/2010/main" val="3857241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9" name="Obdélník 18"/>
          <p:cNvSpPr/>
          <p:nvPr userDrawn="1"/>
        </p:nvSpPr>
        <p:spPr>
          <a:xfrm>
            <a:off x="11934000" y="6602400"/>
            <a:ext cx="255600" cy="255600"/>
          </a:xfrm>
          <a:prstGeom prst="rect">
            <a:avLst/>
          </a:prstGeom>
          <a:solidFill>
            <a:srgbClr val="00A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dirty="0"/>
          </a:p>
        </p:txBody>
      </p:sp>
      <p:sp>
        <p:nvSpPr>
          <p:cNvPr id="17" name="Zástupný symbol pro zápatí 16"/>
          <p:cNvSpPr>
            <a:spLocks noGrp="1"/>
          </p:cNvSpPr>
          <p:nvPr>
            <p:ph type="ftr" sz="quarter" idx="11"/>
          </p:nvPr>
        </p:nvSpPr>
        <p:spPr/>
        <p:txBody>
          <a:bodyPr/>
          <a:lstStyle/>
          <a:p>
            <a:r>
              <a:rPr lang="en-US" noProof="0" dirty="0"/>
              <a:t>Copyright © Unicorn Systems a.s.</a:t>
            </a:r>
          </a:p>
        </p:txBody>
      </p:sp>
      <p:sp>
        <p:nvSpPr>
          <p:cNvPr id="18" name="Zástupný symbol pro číslo snímku 17"/>
          <p:cNvSpPr>
            <a:spLocks noGrp="1"/>
          </p:cNvSpPr>
          <p:nvPr>
            <p:ph type="sldNum" sz="quarter" idx="12"/>
          </p:nvPr>
        </p:nvSpPr>
        <p:spPr/>
        <p:txBody>
          <a:bodyPr/>
          <a:lstStyle/>
          <a:p>
            <a:fld id="{851BEBC6-AE21-4DEA-82CA-C5B7C0A09A9D}" type="slidenum">
              <a:rPr lang="cs-CZ" smtClean="0"/>
              <a:pPr/>
              <a:t>‹#›</a:t>
            </a:fld>
            <a:endParaRPr lang="cs-CZ" dirty="0"/>
          </a:p>
        </p:txBody>
      </p:sp>
      <p:sp>
        <p:nvSpPr>
          <p:cNvPr id="2" name="Obdélník 1">
            <a:extLst>
              <a:ext uri="{FF2B5EF4-FFF2-40B4-BE49-F238E27FC236}">
                <a16:creationId xmlns:a16="http://schemas.microsoft.com/office/drawing/2014/main" id="{C9DC5560-EA72-4228-A7EB-95AF182CE404}"/>
              </a:ext>
            </a:extLst>
          </p:cNvPr>
          <p:cNvSpPr/>
          <p:nvPr userDrawn="1"/>
        </p:nvSpPr>
        <p:spPr>
          <a:xfrm>
            <a:off x="0" y="0"/>
            <a:ext cx="12189600" cy="1379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861955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o QIE">
    <p:spTree>
      <p:nvGrpSpPr>
        <p:cNvPr id="1" name=""/>
        <p:cNvGrpSpPr/>
        <p:nvPr/>
      </p:nvGrpSpPr>
      <p:grpSpPr>
        <a:xfrm>
          <a:off x="0" y="0"/>
          <a:ext cx="0" cy="0"/>
          <a:chOff x="0" y="0"/>
          <a:chExt cx="0" cy="0"/>
        </a:xfrm>
      </p:grpSpPr>
      <p:pic>
        <p:nvPicPr>
          <p:cNvPr id="11" name="Obrázek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p:cNvSpPr>
            <a:spLocks noGrp="1"/>
          </p:cNvSpPr>
          <p:nvPr>
            <p:ph type="title" hasCustomPrompt="1"/>
          </p:nvPr>
        </p:nvSpPr>
        <p:spPr>
          <a:xfrm>
            <a:off x="-76800" y="1965600"/>
            <a:ext cx="11548800" cy="1173600"/>
          </a:xfrm>
          <a:noFill/>
          <a:effectLst/>
        </p:spPr>
        <p:txBody>
          <a:bodyPr wrap="square">
            <a:normAutofit/>
          </a:bodyPr>
          <a:lstStyle>
            <a:lvl1pPr marL="795600" indent="-795600">
              <a:lnSpc>
                <a:spcPts val="4500"/>
              </a:lnSpc>
              <a:buClr>
                <a:srgbClr val="00BEFF"/>
              </a:buClr>
              <a:buSzPct val="145000"/>
              <a:buFont typeface="Arial" panose="020B0604020202020204" pitchFamily="34" charset="0"/>
              <a:buChar char="■"/>
              <a:defRPr sz="4500" baseline="0">
                <a:solidFill>
                  <a:schemeClr val="bg1"/>
                </a:solidFill>
              </a:defRPr>
            </a:lvl1pPr>
          </a:lstStyle>
          <a:p>
            <a:r>
              <a:rPr lang="en-US" noProof="0" dirty="0"/>
              <a:t>Click to add title</a:t>
            </a:r>
          </a:p>
        </p:txBody>
      </p:sp>
      <p:sp>
        <p:nvSpPr>
          <p:cNvPr id="7" name="Subtitle 2"/>
          <p:cNvSpPr>
            <a:spLocks noGrp="1"/>
          </p:cNvSpPr>
          <p:nvPr>
            <p:ph type="subTitle" idx="1" hasCustomPrompt="1"/>
          </p:nvPr>
        </p:nvSpPr>
        <p:spPr>
          <a:xfrm>
            <a:off x="720000" y="3240001"/>
            <a:ext cx="10752000" cy="384721"/>
          </a:xfrm>
        </p:spPr>
        <p:txBody>
          <a:bodyPr lIns="0" rIns="0">
            <a:spAutoFit/>
          </a:bodyPr>
          <a:lstStyle>
            <a:lvl1pPr marL="0" indent="0" algn="l">
              <a:lnSpc>
                <a:spcPts val="3000"/>
              </a:lnSpc>
              <a:buNone/>
              <a:defRPr sz="2600" baseline="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noProof="0" dirty="0"/>
              <a:t>Click to add subtitle</a:t>
            </a:r>
          </a:p>
        </p:txBody>
      </p:sp>
      <p:sp>
        <p:nvSpPr>
          <p:cNvPr id="8" name="Text Placeholder 6"/>
          <p:cNvSpPr>
            <a:spLocks noGrp="1"/>
          </p:cNvSpPr>
          <p:nvPr>
            <p:ph type="body" sz="quarter" idx="13" hasCustomPrompt="1"/>
          </p:nvPr>
        </p:nvSpPr>
        <p:spPr>
          <a:xfrm>
            <a:off x="720000" y="5164668"/>
            <a:ext cx="3652091" cy="336905"/>
          </a:xfrm>
        </p:spPr>
        <p:txBody>
          <a:bodyPr lIns="0" rIns="0">
            <a:noAutofit/>
          </a:bodyPr>
          <a:lstStyle>
            <a:lvl1pPr marL="0" indent="0">
              <a:buNone/>
              <a:defRPr sz="1875" baseline="0">
                <a:solidFill>
                  <a:schemeClr val="bg1"/>
                </a:solidFill>
              </a:defRPr>
            </a:lvl1pPr>
            <a:lvl2pPr marL="342892" indent="0">
              <a:buNone/>
              <a:defRPr sz="1800">
                <a:solidFill>
                  <a:schemeClr val="bg1"/>
                </a:solidFill>
              </a:defRPr>
            </a:lvl2pPr>
            <a:lvl3pPr marL="685783" indent="0">
              <a:buNone/>
              <a:defRPr sz="1800">
                <a:solidFill>
                  <a:schemeClr val="bg1"/>
                </a:solidFill>
              </a:defRPr>
            </a:lvl3pPr>
            <a:lvl4pPr marL="1028675" indent="0">
              <a:buNone/>
              <a:defRPr sz="1800">
                <a:solidFill>
                  <a:schemeClr val="bg1"/>
                </a:solidFill>
              </a:defRPr>
            </a:lvl4pPr>
            <a:lvl5pPr marL="1371566" indent="0">
              <a:buNone/>
              <a:defRPr sz="1800">
                <a:solidFill>
                  <a:schemeClr val="bg1"/>
                </a:solidFill>
              </a:defRPr>
            </a:lvl5pPr>
          </a:lstStyle>
          <a:p>
            <a:pPr lvl="0"/>
            <a:r>
              <a:rPr lang="en-US" noProof="0" dirty="0"/>
              <a:t>Name</a:t>
            </a:r>
          </a:p>
        </p:txBody>
      </p:sp>
      <p:sp>
        <p:nvSpPr>
          <p:cNvPr id="9" name="Text Placeholder 6"/>
          <p:cNvSpPr>
            <a:spLocks noGrp="1"/>
          </p:cNvSpPr>
          <p:nvPr>
            <p:ph type="body" sz="quarter" idx="14" hasCustomPrompt="1"/>
          </p:nvPr>
        </p:nvSpPr>
        <p:spPr>
          <a:xfrm>
            <a:off x="720000" y="5563253"/>
            <a:ext cx="3652091" cy="336905"/>
          </a:xfrm>
        </p:spPr>
        <p:txBody>
          <a:bodyPr lIns="0" rIns="0">
            <a:noAutofit/>
          </a:bodyPr>
          <a:lstStyle>
            <a:lvl1pPr marL="0" indent="0">
              <a:buNone/>
              <a:defRPr sz="1875" baseline="0">
                <a:solidFill>
                  <a:schemeClr val="bg1"/>
                </a:solidFill>
              </a:defRPr>
            </a:lvl1pPr>
            <a:lvl2pPr marL="342892" indent="0">
              <a:buNone/>
              <a:defRPr sz="1800">
                <a:solidFill>
                  <a:schemeClr val="bg1"/>
                </a:solidFill>
              </a:defRPr>
            </a:lvl2pPr>
            <a:lvl3pPr marL="685783" indent="0">
              <a:buNone/>
              <a:defRPr sz="1800">
                <a:solidFill>
                  <a:schemeClr val="bg1"/>
                </a:solidFill>
              </a:defRPr>
            </a:lvl3pPr>
            <a:lvl4pPr marL="1028675" indent="0">
              <a:buNone/>
              <a:defRPr sz="1800">
                <a:solidFill>
                  <a:schemeClr val="bg1"/>
                </a:solidFill>
              </a:defRPr>
            </a:lvl4pPr>
            <a:lvl5pPr marL="1371566" indent="0">
              <a:buNone/>
              <a:defRPr sz="1800">
                <a:solidFill>
                  <a:schemeClr val="bg1"/>
                </a:solidFill>
              </a:defRPr>
            </a:lvl5pPr>
          </a:lstStyle>
          <a:p>
            <a:pPr lvl="0"/>
            <a:r>
              <a:rPr lang="en-US" noProof="0" dirty="0"/>
              <a:t>Surname</a:t>
            </a:r>
          </a:p>
        </p:txBody>
      </p:sp>
      <p:sp>
        <p:nvSpPr>
          <p:cNvPr id="12" name="Zástupný symbol pro datum 11"/>
          <p:cNvSpPr>
            <a:spLocks noGrp="1"/>
          </p:cNvSpPr>
          <p:nvPr>
            <p:ph type="dt" sz="half" idx="15"/>
          </p:nvPr>
        </p:nvSpPr>
        <p:spPr>
          <a:xfrm>
            <a:off x="720000" y="6356357"/>
            <a:ext cx="2743200" cy="365125"/>
          </a:xfrm>
        </p:spPr>
        <p:txBody>
          <a:bodyPr/>
          <a:lstStyle/>
          <a:p>
            <a:fld id="{DCBE0E69-711A-4C11-9C24-2566ABE92A70}" type="datetime1">
              <a:rPr lang="en-US" smtClean="0"/>
              <a:t>4/12/2024</a:t>
            </a:fld>
            <a:endParaRPr lang="cs-CZ" dirty="0"/>
          </a:p>
        </p:txBody>
      </p:sp>
    </p:spTree>
    <p:extLst>
      <p:ext uri="{BB962C8B-B14F-4D97-AF65-F5344CB8AC3E}">
        <p14:creationId xmlns:p14="http://schemas.microsoft.com/office/powerpoint/2010/main" val="2642655931"/>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pecial purpose: Normal, blank">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r>
              <a:rPr lang="en-US" noProof="0" dirty="0"/>
              <a:t>Click to add title</a:t>
            </a:r>
          </a:p>
        </p:txBody>
      </p:sp>
      <p:sp>
        <p:nvSpPr>
          <p:cNvPr id="4" name="Zástupný symbol pro zápatí 3"/>
          <p:cNvSpPr>
            <a:spLocks noGrp="1"/>
          </p:cNvSpPr>
          <p:nvPr>
            <p:ph type="ftr" sz="quarter" idx="11"/>
          </p:nvPr>
        </p:nvSpPr>
        <p:spPr/>
        <p:txBody>
          <a:bodyPr/>
          <a:lstStyle/>
          <a:p>
            <a:r>
              <a:rPr lang="en-US" noProof="0" dirty="0"/>
              <a:t>Copyright © Unicorn Systems a.s.</a:t>
            </a:r>
          </a:p>
        </p:txBody>
      </p:sp>
      <p:sp>
        <p:nvSpPr>
          <p:cNvPr id="5" name="Zástupný symbol pro číslo snímku 4"/>
          <p:cNvSpPr>
            <a:spLocks noGrp="1"/>
          </p:cNvSpPr>
          <p:nvPr>
            <p:ph type="sldNum" sz="quarter" idx="12"/>
          </p:nvPr>
        </p:nvSpPr>
        <p:spPr/>
        <p:txBody>
          <a:bodyPr/>
          <a:lstStyle/>
          <a:p>
            <a:fld id="{851BEBC6-AE21-4DEA-82CA-C5B7C0A09A9D}" type="slidenum">
              <a:rPr lang="cs-CZ" smtClean="0"/>
              <a:pPr/>
              <a:t>‹#›</a:t>
            </a:fld>
            <a:endParaRPr lang="cs-CZ" dirty="0"/>
          </a:p>
        </p:txBody>
      </p:sp>
      <p:pic>
        <p:nvPicPr>
          <p:cNvPr id="6" name="Obrázek 5">
            <a:extLst>
              <a:ext uri="{FF2B5EF4-FFF2-40B4-BE49-F238E27FC236}">
                <a16:creationId xmlns:a16="http://schemas.microsoft.com/office/drawing/2014/main" id="{2811655A-32E9-43A6-952D-91156AC572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74782" y="103183"/>
            <a:ext cx="2381653" cy="720000"/>
          </a:xfrm>
          <a:prstGeom prst="rect">
            <a:avLst/>
          </a:prstGeom>
        </p:spPr>
      </p:pic>
      <p:cxnSp>
        <p:nvCxnSpPr>
          <p:cNvPr id="7" name="Přímá spojnice 6">
            <a:extLst>
              <a:ext uri="{FF2B5EF4-FFF2-40B4-BE49-F238E27FC236}">
                <a16:creationId xmlns:a16="http://schemas.microsoft.com/office/drawing/2014/main" id="{357572EC-2811-457B-B5B1-4051F20EA7DB}"/>
              </a:ext>
            </a:extLst>
          </p:cNvPr>
          <p:cNvCxnSpPr/>
          <p:nvPr userDrawn="1"/>
        </p:nvCxnSpPr>
        <p:spPr>
          <a:xfrm>
            <a:off x="479999" y="842615"/>
            <a:ext cx="11712000" cy="0"/>
          </a:xfrm>
          <a:prstGeom prst="line">
            <a:avLst/>
          </a:prstGeom>
          <a:ln w="50800">
            <a:solidFill>
              <a:srgbClr val="00A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4836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ěžný snímek">
    <p:spTree>
      <p:nvGrpSpPr>
        <p:cNvPr id="1" name=""/>
        <p:cNvGrpSpPr/>
        <p:nvPr/>
      </p:nvGrpSpPr>
      <p:grpSpPr>
        <a:xfrm>
          <a:off x="0" y="0"/>
          <a:ext cx="0" cy="0"/>
          <a:chOff x="0" y="0"/>
          <a:chExt cx="0" cy="0"/>
        </a:xfrm>
      </p:grpSpPr>
      <p:sp>
        <p:nvSpPr>
          <p:cNvPr id="7" name="Zástupný symbol pro zápatí 6"/>
          <p:cNvSpPr>
            <a:spLocks noGrp="1"/>
          </p:cNvSpPr>
          <p:nvPr>
            <p:ph type="ftr" sz="quarter" idx="11"/>
          </p:nvPr>
        </p:nvSpPr>
        <p:spPr/>
        <p:txBody>
          <a:bodyPr/>
          <a:lstStyle>
            <a:lvl1pPr>
              <a:defRPr lang="cs-CZ" dirty="0" smtClean="0"/>
            </a:lvl1pPr>
          </a:lstStyle>
          <a:p>
            <a:r>
              <a:rPr lang="cs-CZ" dirty="0"/>
              <a:t>Copyright © </a:t>
            </a:r>
            <a:r>
              <a:rPr lang="cs-CZ" dirty="0" err="1"/>
              <a:t>Unicorn</a:t>
            </a:r>
            <a:r>
              <a:rPr lang="cs-CZ" dirty="0"/>
              <a:t> Systems a.s.</a:t>
            </a:r>
          </a:p>
        </p:txBody>
      </p:sp>
      <p:sp>
        <p:nvSpPr>
          <p:cNvPr id="8" name="Zástupný symbol pro číslo snímku 7"/>
          <p:cNvSpPr>
            <a:spLocks noGrp="1"/>
          </p:cNvSpPr>
          <p:nvPr>
            <p:ph type="sldNum" sz="quarter" idx="12"/>
          </p:nvPr>
        </p:nvSpPr>
        <p:spPr/>
        <p:txBody>
          <a:bodyPr/>
          <a:lstStyle/>
          <a:p>
            <a:fld id="{851BEBC6-AE21-4DEA-82CA-C5B7C0A09A9D}" type="slidenum">
              <a:rPr lang="cs-CZ" smtClean="0"/>
              <a:pPr/>
              <a:t>‹#›</a:t>
            </a:fld>
            <a:endParaRPr lang="cs-CZ"/>
          </a:p>
        </p:txBody>
      </p:sp>
      <p:sp>
        <p:nvSpPr>
          <p:cNvPr id="9" name="Nadpis 8"/>
          <p:cNvSpPr>
            <a:spLocks noGrp="1"/>
          </p:cNvSpPr>
          <p:nvPr>
            <p:ph type="title" hasCustomPrompt="1"/>
          </p:nvPr>
        </p:nvSpPr>
        <p:spPr/>
        <p:txBody>
          <a:bodyPr/>
          <a:lstStyle/>
          <a:p>
            <a:r>
              <a:rPr lang="cs-CZ" dirty="0"/>
              <a:t>Kliknutím vložíte nadpis</a:t>
            </a:r>
          </a:p>
        </p:txBody>
      </p:sp>
      <p:sp>
        <p:nvSpPr>
          <p:cNvPr id="3" name="Zástupný symbol pro obsah 2"/>
          <p:cNvSpPr>
            <a:spLocks noGrp="1"/>
          </p:cNvSpPr>
          <p:nvPr>
            <p:ph sz="quarter" idx="13"/>
          </p:nvPr>
        </p:nvSpPr>
        <p:spPr>
          <a:xfrm>
            <a:off x="480000" y="1080000"/>
            <a:ext cx="11232000" cy="5472000"/>
          </a:xfrm>
        </p:spPr>
        <p:txBody>
          <a:bodyPr>
            <a:no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321413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pecial purpose: Normal">
    <p:spTree>
      <p:nvGrpSpPr>
        <p:cNvPr id="1" name=""/>
        <p:cNvGrpSpPr/>
        <p:nvPr/>
      </p:nvGrpSpPr>
      <p:grpSpPr>
        <a:xfrm>
          <a:off x="0" y="0"/>
          <a:ext cx="0" cy="0"/>
          <a:chOff x="0" y="0"/>
          <a:chExt cx="0" cy="0"/>
        </a:xfrm>
      </p:grpSpPr>
      <p:sp>
        <p:nvSpPr>
          <p:cNvPr id="7" name="Zástupný symbol pro zápatí 6"/>
          <p:cNvSpPr>
            <a:spLocks noGrp="1"/>
          </p:cNvSpPr>
          <p:nvPr>
            <p:ph type="ftr" sz="quarter" idx="11"/>
          </p:nvPr>
        </p:nvSpPr>
        <p:spPr/>
        <p:txBody>
          <a:bodyPr/>
          <a:lstStyle/>
          <a:p>
            <a:r>
              <a:rPr lang="en-US" noProof="0" dirty="0"/>
              <a:t>Copyright © Unicorn Systems a.s.</a:t>
            </a:r>
          </a:p>
        </p:txBody>
      </p:sp>
      <p:sp>
        <p:nvSpPr>
          <p:cNvPr id="8" name="Zástupný symbol pro číslo snímku 7"/>
          <p:cNvSpPr>
            <a:spLocks noGrp="1"/>
          </p:cNvSpPr>
          <p:nvPr>
            <p:ph type="sldNum" sz="quarter" idx="12"/>
          </p:nvPr>
        </p:nvSpPr>
        <p:spPr/>
        <p:txBody>
          <a:bodyPr/>
          <a:lstStyle/>
          <a:p>
            <a:fld id="{851BEBC6-AE21-4DEA-82CA-C5B7C0A09A9D}" type="slidenum">
              <a:rPr lang="cs-CZ" smtClean="0"/>
              <a:pPr/>
              <a:t>‹#›</a:t>
            </a:fld>
            <a:endParaRPr lang="cs-CZ" dirty="0"/>
          </a:p>
        </p:txBody>
      </p:sp>
      <p:sp>
        <p:nvSpPr>
          <p:cNvPr id="9" name="Nadpis 8"/>
          <p:cNvSpPr>
            <a:spLocks noGrp="1"/>
          </p:cNvSpPr>
          <p:nvPr>
            <p:ph type="title" hasCustomPrompt="1"/>
          </p:nvPr>
        </p:nvSpPr>
        <p:spPr/>
        <p:txBody>
          <a:bodyPr/>
          <a:lstStyle/>
          <a:p>
            <a:r>
              <a:rPr lang="en-US" noProof="0" dirty="0"/>
              <a:t>Click to add title</a:t>
            </a:r>
          </a:p>
        </p:txBody>
      </p:sp>
      <p:sp>
        <p:nvSpPr>
          <p:cNvPr id="3" name="Zástupný symbol pro obsah 2"/>
          <p:cNvSpPr>
            <a:spLocks noGrp="1"/>
          </p:cNvSpPr>
          <p:nvPr>
            <p:ph sz="quarter" idx="13" hasCustomPrompt="1"/>
          </p:nvPr>
        </p:nvSpPr>
        <p:spPr>
          <a:xfrm>
            <a:off x="480000" y="1080000"/>
            <a:ext cx="11232000" cy="5472000"/>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pic>
        <p:nvPicPr>
          <p:cNvPr id="6" name="Obrázek 5">
            <a:extLst>
              <a:ext uri="{FF2B5EF4-FFF2-40B4-BE49-F238E27FC236}">
                <a16:creationId xmlns:a16="http://schemas.microsoft.com/office/drawing/2014/main" id="{31BA913C-688B-429D-8ABB-3F21DF7B86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74782" y="103183"/>
            <a:ext cx="2381653" cy="720000"/>
          </a:xfrm>
          <a:prstGeom prst="rect">
            <a:avLst/>
          </a:prstGeom>
        </p:spPr>
      </p:pic>
      <p:cxnSp>
        <p:nvCxnSpPr>
          <p:cNvPr id="10" name="Přímá spojnice 9">
            <a:extLst>
              <a:ext uri="{FF2B5EF4-FFF2-40B4-BE49-F238E27FC236}">
                <a16:creationId xmlns:a16="http://schemas.microsoft.com/office/drawing/2014/main" id="{73E72F56-D4EC-40D6-8F4B-43EC764BA8E4}"/>
              </a:ext>
            </a:extLst>
          </p:cNvPr>
          <p:cNvCxnSpPr/>
          <p:nvPr userDrawn="1"/>
        </p:nvCxnSpPr>
        <p:spPr>
          <a:xfrm>
            <a:off x="479999" y="842615"/>
            <a:ext cx="11712000" cy="0"/>
          </a:xfrm>
          <a:prstGeom prst="line">
            <a:avLst/>
          </a:prstGeom>
          <a:ln w="50800">
            <a:solidFill>
              <a:srgbClr val="00A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25322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7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pecial purpose: Normal, blank">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r>
              <a:rPr lang="en-US" noProof="0" dirty="0"/>
              <a:t>Click to add title</a:t>
            </a:r>
          </a:p>
        </p:txBody>
      </p:sp>
      <p:sp>
        <p:nvSpPr>
          <p:cNvPr id="4" name="Zástupný symbol pro zápatí 3"/>
          <p:cNvSpPr>
            <a:spLocks noGrp="1"/>
          </p:cNvSpPr>
          <p:nvPr>
            <p:ph type="ftr" sz="quarter" idx="11"/>
          </p:nvPr>
        </p:nvSpPr>
        <p:spPr/>
        <p:txBody>
          <a:bodyPr/>
          <a:lstStyle/>
          <a:p>
            <a:r>
              <a:rPr lang="en-US" noProof="0" dirty="0"/>
              <a:t>Copyright © Unicorn Systems a.s.</a:t>
            </a:r>
          </a:p>
        </p:txBody>
      </p:sp>
      <p:sp>
        <p:nvSpPr>
          <p:cNvPr id="5" name="Zástupný symbol pro číslo snímku 4"/>
          <p:cNvSpPr>
            <a:spLocks noGrp="1"/>
          </p:cNvSpPr>
          <p:nvPr>
            <p:ph type="sldNum" sz="quarter" idx="12"/>
          </p:nvPr>
        </p:nvSpPr>
        <p:spPr/>
        <p:txBody>
          <a:bodyPr/>
          <a:lstStyle/>
          <a:p>
            <a:fld id="{851BEBC6-AE21-4DEA-82CA-C5B7C0A09A9D}" type="slidenum">
              <a:rPr lang="cs-CZ" smtClean="0"/>
              <a:pPr/>
              <a:t>‹#›</a:t>
            </a:fld>
            <a:endParaRPr lang="cs-CZ" dirty="0"/>
          </a:p>
        </p:txBody>
      </p:sp>
      <p:pic>
        <p:nvPicPr>
          <p:cNvPr id="6" name="Obrázek 5">
            <a:extLst>
              <a:ext uri="{FF2B5EF4-FFF2-40B4-BE49-F238E27FC236}">
                <a16:creationId xmlns:a16="http://schemas.microsoft.com/office/drawing/2014/main" id="{2811655A-32E9-43A6-952D-91156AC572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74782" y="103183"/>
            <a:ext cx="2381653" cy="720000"/>
          </a:xfrm>
          <a:prstGeom prst="rect">
            <a:avLst/>
          </a:prstGeom>
        </p:spPr>
      </p:pic>
      <p:cxnSp>
        <p:nvCxnSpPr>
          <p:cNvPr id="7" name="Přímá spojnice 6">
            <a:extLst>
              <a:ext uri="{FF2B5EF4-FFF2-40B4-BE49-F238E27FC236}">
                <a16:creationId xmlns:a16="http://schemas.microsoft.com/office/drawing/2014/main" id="{357572EC-2811-457B-B5B1-4051F20EA7DB}"/>
              </a:ext>
            </a:extLst>
          </p:cNvPr>
          <p:cNvCxnSpPr/>
          <p:nvPr userDrawn="1"/>
        </p:nvCxnSpPr>
        <p:spPr>
          <a:xfrm>
            <a:off x="479999" y="842615"/>
            <a:ext cx="11712000" cy="0"/>
          </a:xfrm>
          <a:prstGeom prst="line">
            <a:avLst/>
          </a:prstGeom>
          <a:ln w="50800">
            <a:solidFill>
              <a:srgbClr val="00A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0594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pecial purpose: Normal - two columns">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r>
              <a:rPr lang="en-US" noProof="0" dirty="0"/>
              <a:t>Click to add title</a:t>
            </a:r>
          </a:p>
        </p:txBody>
      </p:sp>
      <p:sp>
        <p:nvSpPr>
          <p:cNvPr id="4" name="Zástupný symbol pro zápatí 3"/>
          <p:cNvSpPr>
            <a:spLocks noGrp="1"/>
          </p:cNvSpPr>
          <p:nvPr>
            <p:ph type="ftr" sz="quarter" idx="11"/>
          </p:nvPr>
        </p:nvSpPr>
        <p:spPr/>
        <p:txBody>
          <a:bodyPr/>
          <a:lstStyle/>
          <a:p>
            <a:r>
              <a:rPr lang="en-US" noProof="0" dirty="0"/>
              <a:t>Copyright © Unicorn Systems a.s.</a:t>
            </a:r>
          </a:p>
        </p:txBody>
      </p:sp>
      <p:sp>
        <p:nvSpPr>
          <p:cNvPr id="5" name="Zástupný symbol pro číslo snímku 4"/>
          <p:cNvSpPr>
            <a:spLocks noGrp="1"/>
          </p:cNvSpPr>
          <p:nvPr>
            <p:ph type="sldNum" sz="quarter" idx="12"/>
          </p:nvPr>
        </p:nvSpPr>
        <p:spPr/>
        <p:txBody>
          <a:bodyPr/>
          <a:lstStyle/>
          <a:p>
            <a:fld id="{851BEBC6-AE21-4DEA-82CA-C5B7C0A09A9D}" type="slidenum">
              <a:rPr lang="cs-CZ" smtClean="0"/>
              <a:pPr/>
              <a:t>‹#›</a:t>
            </a:fld>
            <a:endParaRPr lang="cs-CZ" dirty="0"/>
          </a:p>
        </p:txBody>
      </p:sp>
      <p:sp>
        <p:nvSpPr>
          <p:cNvPr id="7" name="Zástupný symbol pro obsah 6"/>
          <p:cNvSpPr>
            <a:spLocks noGrp="1"/>
          </p:cNvSpPr>
          <p:nvPr>
            <p:ph sz="quarter" idx="13" hasCustomPrompt="1"/>
          </p:nvPr>
        </p:nvSpPr>
        <p:spPr>
          <a:xfrm>
            <a:off x="480484" y="1079999"/>
            <a:ext cx="5376000" cy="5472000"/>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Zástupný symbol pro obsah 8"/>
          <p:cNvSpPr>
            <a:spLocks noGrp="1"/>
          </p:cNvSpPr>
          <p:nvPr>
            <p:ph sz="quarter" idx="14" hasCustomPrompt="1"/>
          </p:nvPr>
        </p:nvSpPr>
        <p:spPr>
          <a:xfrm>
            <a:off x="6336000" y="1079999"/>
            <a:ext cx="5376000" cy="5472000"/>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pic>
        <p:nvPicPr>
          <p:cNvPr id="8" name="Obrázek 7">
            <a:extLst>
              <a:ext uri="{FF2B5EF4-FFF2-40B4-BE49-F238E27FC236}">
                <a16:creationId xmlns:a16="http://schemas.microsoft.com/office/drawing/2014/main" id="{AA16907C-3C3F-4C1B-8328-D45AB2F1DE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74782" y="103183"/>
            <a:ext cx="2381653" cy="720000"/>
          </a:xfrm>
          <a:prstGeom prst="rect">
            <a:avLst/>
          </a:prstGeom>
        </p:spPr>
      </p:pic>
      <p:cxnSp>
        <p:nvCxnSpPr>
          <p:cNvPr id="10" name="Přímá spojnice 9">
            <a:extLst>
              <a:ext uri="{FF2B5EF4-FFF2-40B4-BE49-F238E27FC236}">
                <a16:creationId xmlns:a16="http://schemas.microsoft.com/office/drawing/2014/main" id="{C33648D1-F77A-4135-9EA6-CBA21D088833}"/>
              </a:ext>
            </a:extLst>
          </p:cNvPr>
          <p:cNvCxnSpPr/>
          <p:nvPr userDrawn="1"/>
        </p:nvCxnSpPr>
        <p:spPr>
          <a:xfrm>
            <a:off x="479999" y="842615"/>
            <a:ext cx="11712000" cy="0"/>
          </a:xfrm>
          <a:prstGeom prst="line">
            <a:avLst/>
          </a:prstGeom>
          <a:ln w="50800">
            <a:solidFill>
              <a:srgbClr val="00A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6621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pecial purpose: Blank">
    <p:spTree>
      <p:nvGrpSpPr>
        <p:cNvPr id="1" name=""/>
        <p:cNvGrpSpPr/>
        <p:nvPr/>
      </p:nvGrpSpPr>
      <p:grpSpPr>
        <a:xfrm>
          <a:off x="0" y="0"/>
          <a:ext cx="0" cy="0"/>
          <a:chOff x="0" y="0"/>
          <a:chExt cx="0" cy="0"/>
        </a:xfrm>
      </p:grpSpPr>
      <p:sp>
        <p:nvSpPr>
          <p:cNvPr id="19" name="Obdélník 18"/>
          <p:cNvSpPr/>
          <p:nvPr userDrawn="1"/>
        </p:nvSpPr>
        <p:spPr>
          <a:xfrm>
            <a:off x="11934000" y="6602400"/>
            <a:ext cx="255600" cy="255600"/>
          </a:xfrm>
          <a:prstGeom prst="rect">
            <a:avLst/>
          </a:prstGeom>
          <a:solidFill>
            <a:srgbClr val="00A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dirty="0"/>
          </a:p>
        </p:txBody>
      </p:sp>
      <p:sp>
        <p:nvSpPr>
          <p:cNvPr id="17" name="Zástupný symbol pro zápatí 16"/>
          <p:cNvSpPr>
            <a:spLocks noGrp="1"/>
          </p:cNvSpPr>
          <p:nvPr>
            <p:ph type="ftr" sz="quarter" idx="11"/>
          </p:nvPr>
        </p:nvSpPr>
        <p:spPr/>
        <p:txBody>
          <a:bodyPr/>
          <a:lstStyle/>
          <a:p>
            <a:r>
              <a:rPr lang="en-US" noProof="0" dirty="0"/>
              <a:t>Copyright © Unicorn Systems a.s.</a:t>
            </a:r>
          </a:p>
        </p:txBody>
      </p:sp>
      <p:sp>
        <p:nvSpPr>
          <p:cNvPr id="18" name="Zástupný symbol pro číslo snímku 17"/>
          <p:cNvSpPr>
            <a:spLocks noGrp="1"/>
          </p:cNvSpPr>
          <p:nvPr>
            <p:ph type="sldNum" sz="quarter" idx="12"/>
          </p:nvPr>
        </p:nvSpPr>
        <p:spPr/>
        <p:txBody>
          <a:bodyPr/>
          <a:lstStyle/>
          <a:p>
            <a:fld id="{851BEBC6-AE21-4DEA-82CA-C5B7C0A09A9D}" type="slidenum">
              <a:rPr lang="cs-CZ" smtClean="0"/>
              <a:pPr/>
              <a:t>‹#›</a:t>
            </a:fld>
            <a:endParaRPr lang="cs-CZ" dirty="0"/>
          </a:p>
        </p:txBody>
      </p:sp>
      <p:pic>
        <p:nvPicPr>
          <p:cNvPr id="6" name="Obrázek 5">
            <a:extLst>
              <a:ext uri="{FF2B5EF4-FFF2-40B4-BE49-F238E27FC236}">
                <a16:creationId xmlns:a16="http://schemas.microsoft.com/office/drawing/2014/main" id="{1F943107-D34B-4B75-9301-23DBDAFF99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74782" y="103183"/>
            <a:ext cx="2381653" cy="720000"/>
          </a:xfrm>
          <a:prstGeom prst="rect">
            <a:avLst/>
          </a:prstGeom>
        </p:spPr>
      </p:pic>
    </p:spTree>
    <p:extLst>
      <p:ext uri="{BB962C8B-B14F-4D97-AF65-F5344CB8AC3E}">
        <p14:creationId xmlns:p14="http://schemas.microsoft.com/office/powerpoint/2010/main" val="37593212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pecial purpose: Speciální snímek 2">
    <p:bg>
      <p:bgPr>
        <a:solidFill>
          <a:schemeClr val="bg1"/>
        </a:solidFill>
        <a:effectLst/>
      </p:bgPr>
    </p:bg>
    <p:spTree>
      <p:nvGrpSpPr>
        <p:cNvPr id="1" name=""/>
        <p:cNvGrpSpPr/>
        <p:nvPr/>
      </p:nvGrpSpPr>
      <p:grpSpPr>
        <a:xfrm>
          <a:off x="0" y="0"/>
          <a:ext cx="0" cy="0"/>
          <a:chOff x="0" y="0"/>
          <a:chExt cx="0" cy="0"/>
        </a:xfrm>
      </p:grpSpPr>
      <p:cxnSp>
        <p:nvCxnSpPr>
          <p:cNvPr id="45" name="Přímá spojnice 44"/>
          <p:cNvCxnSpPr/>
          <p:nvPr userDrawn="1"/>
        </p:nvCxnSpPr>
        <p:spPr>
          <a:xfrm>
            <a:off x="1693116" y="5910804"/>
            <a:ext cx="3816000" cy="0"/>
          </a:xfrm>
          <a:prstGeom prst="line">
            <a:avLst/>
          </a:prstGeom>
          <a:ln w="76200">
            <a:solidFill>
              <a:srgbClr val="00AFFF"/>
            </a:solidFill>
          </a:ln>
          <a:effectLst/>
        </p:spPr>
        <p:style>
          <a:lnRef idx="1">
            <a:schemeClr val="accent1"/>
          </a:lnRef>
          <a:fillRef idx="0">
            <a:schemeClr val="accent1"/>
          </a:fillRef>
          <a:effectRef idx="0">
            <a:schemeClr val="accent1"/>
          </a:effectRef>
          <a:fontRef idx="minor">
            <a:schemeClr val="tx1"/>
          </a:fontRef>
        </p:style>
      </p:cxnSp>
      <p:cxnSp>
        <p:nvCxnSpPr>
          <p:cNvPr id="46" name="Přímá spojnice 45"/>
          <p:cNvCxnSpPr/>
          <p:nvPr userDrawn="1"/>
        </p:nvCxnSpPr>
        <p:spPr>
          <a:xfrm>
            <a:off x="1693116" y="4264884"/>
            <a:ext cx="3816000" cy="0"/>
          </a:xfrm>
          <a:prstGeom prst="line">
            <a:avLst/>
          </a:prstGeom>
          <a:ln w="76200">
            <a:solidFill>
              <a:srgbClr val="00AFFF"/>
            </a:solidFill>
          </a:ln>
          <a:effectLst/>
        </p:spPr>
        <p:style>
          <a:lnRef idx="1">
            <a:schemeClr val="accent1"/>
          </a:lnRef>
          <a:fillRef idx="0">
            <a:schemeClr val="accent1"/>
          </a:fillRef>
          <a:effectRef idx="0">
            <a:schemeClr val="accent1"/>
          </a:effectRef>
          <a:fontRef idx="minor">
            <a:schemeClr val="tx1"/>
          </a:fontRef>
        </p:style>
      </p:cxnSp>
      <p:cxnSp>
        <p:nvCxnSpPr>
          <p:cNvPr id="47" name="Přímá spojnice 46"/>
          <p:cNvCxnSpPr/>
          <p:nvPr userDrawn="1"/>
        </p:nvCxnSpPr>
        <p:spPr>
          <a:xfrm>
            <a:off x="1693116" y="2532338"/>
            <a:ext cx="3816000" cy="0"/>
          </a:xfrm>
          <a:prstGeom prst="line">
            <a:avLst/>
          </a:prstGeom>
          <a:ln w="76200">
            <a:solidFill>
              <a:srgbClr val="00AFFF"/>
            </a:solidFill>
          </a:ln>
          <a:effectLst/>
        </p:spPr>
        <p:style>
          <a:lnRef idx="1">
            <a:schemeClr val="accent1"/>
          </a:lnRef>
          <a:fillRef idx="0">
            <a:schemeClr val="accent1"/>
          </a:fillRef>
          <a:effectRef idx="0">
            <a:schemeClr val="accent1"/>
          </a:effectRef>
          <a:fontRef idx="minor">
            <a:schemeClr val="tx1"/>
          </a:fontRef>
        </p:style>
      </p:cxnSp>
      <p:sp>
        <p:nvSpPr>
          <p:cNvPr id="48" name="Zástupný symbol pro obsah 7"/>
          <p:cNvSpPr>
            <a:spLocks noGrp="1"/>
          </p:cNvSpPr>
          <p:nvPr>
            <p:ph sz="quarter" idx="13" hasCustomPrompt="1"/>
          </p:nvPr>
        </p:nvSpPr>
        <p:spPr>
          <a:xfrm>
            <a:off x="2583046" y="1267099"/>
            <a:ext cx="2926070" cy="994184"/>
          </a:xfrm>
        </p:spPr>
        <p:txBody>
          <a:bodyPr anchor="ctr" anchorCtr="0">
            <a:noAutofit/>
          </a:bodyPr>
          <a:lstStyle>
            <a:lvl1pPr marL="0" indent="0">
              <a:lnSpc>
                <a:spcPct val="114000"/>
              </a:lnSpc>
              <a:buFont typeface="Arial" panose="020B0604020202020204" pitchFamily="34" charset="0"/>
              <a:buNone/>
              <a:defRPr sz="1400"/>
            </a:lvl1pPr>
            <a:lvl2pPr marL="342892" indent="0">
              <a:lnSpc>
                <a:spcPct val="114000"/>
              </a:lnSpc>
              <a:buFont typeface="Arial" panose="020B0604020202020204" pitchFamily="34" charset="0"/>
              <a:buNone/>
              <a:defRPr sz="1400"/>
            </a:lvl2pPr>
            <a:lvl3pPr marL="685783" indent="0">
              <a:lnSpc>
                <a:spcPct val="114000"/>
              </a:lnSpc>
              <a:buNone/>
              <a:defRPr sz="1400"/>
            </a:lvl3pPr>
            <a:lvl4pPr marL="1028675" indent="0">
              <a:lnSpc>
                <a:spcPct val="114000"/>
              </a:lnSpc>
              <a:buNone/>
              <a:defRPr sz="1400"/>
            </a:lvl4pPr>
            <a:lvl5pPr marL="1371566" indent="0">
              <a:lnSpc>
                <a:spcPct val="114000"/>
              </a:lnSpc>
              <a:buNone/>
              <a:defRPr sz="1400"/>
            </a:lvl5pPr>
          </a:lstStyle>
          <a:p>
            <a:pPr lvl="0"/>
            <a:r>
              <a:rPr lang="cs-CZ" dirty="0"/>
              <a:t>Upravte styly předlohy textu.</a:t>
            </a:r>
          </a:p>
        </p:txBody>
      </p:sp>
      <p:sp>
        <p:nvSpPr>
          <p:cNvPr id="49" name="Zástupný symbol pro obsah 7"/>
          <p:cNvSpPr>
            <a:spLocks noGrp="1"/>
          </p:cNvSpPr>
          <p:nvPr>
            <p:ph sz="quarter" idx="14" hasCustomPrompt="1"/>
          </p:nvPr>
        </p:nvSpPr>
        <p:spPr>
          <a:xfrm>
            <a:off x="7574839" y="1267098"/>
            <a:ext cx="2926070" cy="994185"/>
          </a:xfrm>
        </p:spPr>
        <p:txBody>
          <a:bodyPr anchor="ctr" anchorCtr="0">
            <a:noAutofit/>
          </a:bodyPr>
          <a:lstStyle>
            <a:lvl1pPr marL="0" indent="0">
              <a:lnSpc>
                <a:spcPct val="114000"/>
              </a:lnSpc>
              <a:buFont typeface="Arial" panose="020B0604020202020204" pitchFamily="34" charset="0"/>
              <a:buNone/>
              <a:defRPr sz="1400"/>
            </a:lvl1pPr>
            <a:lvl2pPr marL="342892" indent="0">
              <a:lnSpc>
                <a:spcPct val="114000"/>
              </a:lnSpc>
              <a:buFont typeface="Arial" panose="020B0604020202020204" pitchFamily="34" charset="0"/>
              <a:buNone/>
              <a:defRPr sz="1400"/>
            </a:lvl2pPr>
            <a:lvl3pPr marL="685783" indent="0">
              <a:lnSpc>
                <a:spcPct val="114000"/>
              </a:lnSpc>
              <a:buNone/>
              <a:defRPr sz="1400"/>
            </a:lvl3pPr>
            <a:lvl4pPr marL="1028675" indent="0">
              <a:lnSpc>
                <a:spcPct val="114000"/>
              </a:lnSpc>
              <a:buNone/>
              <a:defRPr sz="1400"/>
            </a:lvl4pPr>
            <a:lvl5pPr marL="1371566" indent="0">
              <a:lnSpc>
                <a:spcPct val="114000"/>
              </a:lnSpc>
              <a:buNone/>
              <a:defRPr sz="1400"/>
            </a:lvl5pPr>
          </a:lstStyle>
          <a:p>
            <a:pPr lvl="0"/>
            <a:r>
              <a:rPr lang="cs-CZ" dirty="0"/>
              <a:t>Upravte styly předlohy textu.</a:t>
            </a:r>
          </a:p>
        </p:txBody>
      </p:sp>
      <p:sp>
        <p:nvSpPr>
          <p:cNvPr id="50" name="Zástupný symbol pro obsah 7"/>
          <p:cNvSpPr>
            <a:spLocks noGrp="1"/>
          </p:cNvSpPr>
          <p:nvPr>
            <p:ph sz="quarter" idx="15" hasCustomPrompt="1"/>
          </p:nvPr>
        </p:nvSpPr>
        <p:spPr>
          <a:xfrm>
            <a:off x="2583046" y="3024511"/>
            <a:ext cx="2926070" cy="993600"/>
          </a:xfrm>
        </p:spPr>
        <p:txBody>
          <a:bodyPr anchor="ctr" anchorCtr="0">
            <a:noAutofit/>
          </a:bodyPr>
          <a:lstStyle>
            <a:lvl1pPr marL="0" indent="0">
              <a:lnSpc>
                <a:spcPct val="114000"/>
              </a:lnSpc>
              <a:buFont typeface="Arial" panose="020B0604020202020204" pitchFamily="34" charset="0"/>
              <a:buNone/>
              <a:defRPr sz="1400"/>
            </a:lvl1pPr>
            <a:lvl2pPr marL="342892" indent="0">
              <a:lnSpc>
                <a:spcPct val="114000"/>
              </a:lnSpc>
              <a:buFont typeface="Arial" panose="020B0604020202020204" pitchFamily="34" charset="0"/>
              <a:buNone/>
              <a:defRPr sz="1400"/>
            </a:lvl2pPr>
            <a:lvl3pPr marL="685783" indent="0">
              <a:lnSpc>
                <a:spcPct val="114000"/>
              </a:lnSpc>
              <a:buNone/>
              <a:defRPr sz="1400"/>
            </a:lvl3pPr>
            <a:lvl4pPr marL="1028675" indent="0">
              <a:lnSpc>
                <a:spcPct val="114000"/>
              </a:lnSpc>
              <a:buNone/>
              <a:defRPr sz="1400"/>
            </a:lvl4pPr>
            <a:lvl5pPr marL="1371566" indent="0">
              <a:lnSpc>
                <a:spcPct val="114000"/>
              </a:lnSpc>
              <a:buNone/>
              <a:defRPr sz="1400"/>
            </a:lvl5pPr>
          </a:lstStyle>
          <a:p>
            <a:pPr lvl="0"/>
            <a:r>
              <a:rPr lang="cs-CZ" dirty="0"/>
              <a:t>Upravte styly předlohy textu.</a:t>
            </a:r>
          </a:p>
        </p:txBody>
      </p:sp>
      <p:sp>
        <p:nvSpPr>
          <p:cNvPr id="51" name="Zástupný symbol pro obsah 7"/>
          <p:cNvSpPr>
            <a:spLocks noGrp="1"/>
          </p:cNvSpPr>
          <p:nvPr>
            <p:ph sz="quarter" idx="16" hasCustomPrompt="1"/>
          </p:nvPr>
        </p:nvSpPr>
        <p:spPr>
          <a:xfrm>
            <a:off x="7574839" y="3025315"/>
            <a:ext cx="2926070" cy="993600"/>
          </a:xfrm>
        </p:spPr>
        <p:txBody>
          <a:bodyPr anchor="ctr" anchorCtr="0">
            <a:noAutofit/>
          </a:bodyPr>
          <a:lstStyle>
            <a:lvl1pPr marL="0" indent="0">
              <a:lnSpc>
                <a:spcPct val="114000"/>
              </a:lnSpc>
              <a:buFont typeface="Arial" panose="020B0604020202020204" pitchFamily="34" charset="0"/>
              <a:buNone/>
              <a:defRPr sz="1400"/>
            </a:lvl1pPr>
            <a:lvl2pPr marL="342892" indent="0">
              <a:lnSpc>
                <a:spcPct val="114000"/>
              </a:lnSpc>
              <a:buFont typeface="Arial" panose="020B0604020202020204" pitchFamily="34" charset="0"/>
              <a:buNone/>
              <a:defRPr sz="1400"/>
            </a:lvl2pPr>
            <a:lvl3pPr marL="685783" indent="0">
              <a:lnSpc>
                <a:spcPct val="114000"/>
              </a:lnSpc>
              <a:buNone/>
              <a:defRPr sz="1400"/>
            </a:lvl3pPr>
            <a:lvl4pPr marL="1028675" indent="0">
              <a:lnSpc>
                <a:spcPct val="114000"/>
              </a:lnSpc>
              <a:buNone/>
              <a:defRPr sz="1400"/>
            </a:lvl4pPr>
            <a:lvl5pPr marL="1371566" indent="0">
              <a:lnSpc>
                <a:spcPct val="114000"/>
              </a:lnSpc>
              <a:buNone/>
              <a:defRPr sz="1400"/>
            </a:lvl5pPr>
          </a:lstStyle>
          <a:p>
            <a:pPr lvl="0"/>
            <a:r>
              <a:rPr lang="cs-CZ" dirty="0"/>
              <a:t>Upravte styly předlohy textu.</a:t>
            </a:r>
          </a:p>
        </p:txBody>
      </p:sp>
      <p:sp>
        <p:nvSpPr>
          <p:cNvPr id="52" name="Zástupný symbol pro obsah 7"/>
          <p:cNvSpPr>
            <a:spLocks noGrp="1"/>
          </p:cNvSpPr>
          <p:nvPr>
            <p:ph sz="quarter" idx="17" hasCustomPrompt="1"/>
          </p:nvPr>
        </p:nvSpPr>
        <p:spPr>
          <a:xfrm>
            <a:off x="2583046" y="4649325"/>
            <a:ext cx="2926070" cy="993600"/>
          </a:xfrm>
        </p:spPr>
        <p:txBody>
          <a:bodyPr anchor="ctr" anchorCtr="0">
            <a:noAutofit/>
          </a:bodyPr>
          <a:lstStyle>
            <a:lvl1pPr marL="0" indent="0">
              <a:lnSpc>
                <a:spcPct val="114000"/>
              </a:lnSpc>
              <a:buFont typeface="Arial" panose="020B0604020202020204" pitchFamily="34" charset="0"/>
              <a:buNone/>
              <a:defRPr sz="1400"/>
            </a:lvl1pPr>
            <a:lvl2pPr marL="342892" indent="0">
              <a:lnSpc>
                <a:spcPct val="114000"/>
              </a:lnSpc>
              <a:buFont typeface="Arial" panose="020B0604020202020204" pitchFamily="34" charset="0"/>
              <a:buNone/>
              <a:defRPr sz="1400"/>
            </a:lvl2pPr>
            <a:lvl3pPr marL="685783" indent="0">
              <a:lnSpc>
                <a:spcPct val="114000"/>
              </a:lnSpc>
              <a:buNone/>
              <a:defRPr sz="1400"/>
            </a:lvl3pPr>
            <a:lvl4pPr marL="1028675" indent="0">
              <a:lnSpc>
                <a:spcPct val="114000"/>
              </a:lnSpc>
              <a:buNone/>
              <a:defRPr sz="1400"/>
            </a:lvl4pPr>
            <a:lvl5pPr marL="1371566" indent="0">
              <a:lnSpc>
                <a:spcPct val="114000"/>
              </a:lnSpc>
              <a:buNone/>
              <a:defRPr sz="1400"/>
            </a:lvl5pPr>
          </a:lstStyle>
          <a:p>
            <a:pPr lvl="0"/>
            <a:r>
              <a:rPr lang="cs-CZ" dirty="0"/>
              <a:t>Upravte styly předlohy textu.</a:t>
            </a:r>
          </a:p>
        </p:txBody>
      </p:sp>
      <p:sp>
        <p:nvSpPr>
          <p:cNvPr id="53" name="Zástupný symbol pro obsah 7"/>
          <p:cNvSpPr>
            <a:spLocks noGrp="1"/>
          </p:cNvSpPr>
          <p:nvPr>
            <p:ph sz="quarter" idx="18" hasCustomPrompt="1"/>
          </p:nvPr>
        </p:nvSpPr>
        <p:spPr>
          <a:xfrm>
            <a:off x="7574839" y="4658608"/>
            <a:ext cx="2926070" cy="993600"/>
          </a:xfrm>
        </p:spPr>
        <p:txBody>
          <a:bodyPr anchor="ctr" anchorCtr="0">
            <a:noAutofit/>
          </a:bodyPr>
          <a:lstStyle>
            <a:lvl1pPr marL="0" indent="0">
              <a:lnSpc>
                <a:spcPct val="114000"/>
              </a:lnSpc>
              <a:buFont typeface="Arial" panose="020B0604020202020204" pitchFamily="34" charset="0"/>
              <a:buNone/>
              <a:defRPr sz="1400"/>
            </a:lvl1pPr>
            <a:lvl2pPr marL="342892" indent="0">
              <a:lnSpc>
                <a:spcPct val="114000"/>
              </a:lnSpc>
              <a:buFont typeface="Arial" panose="020B0604020202020204" pitchFamily="34" charset="0"/>
              <a:buNone/>
              <a:defRPr sz="1400"/>
            </a:lvl2pPr>
            <a:lvl3pPr marL="685783" indent="0">
              <a:lnSpc>
                <a:spcPct val="114000"/>
              </a:lnSpc>
              <a:buNone/>
              <a:defRPr sz="1400"/>
            </a:lvl3pPr>
            <a:lvl4pPr marL="1028675" indent="0">
              <a:lnSpc>
                <a:spcPct val="114000"/>
              </a:lnSpc>
              <a:buNone/>
              <a:defRPr sz="1400"/>
            </a:lvl4pPr>
            <a:lvl5pPr marL="1371566" indent="0">
              <a:lnSpc>
                <a:spcPct val="114000"/>
              </a:lnSpc>
              <a:buNone/>
              <a:defRPr sz="1400"/>
            </a:lvl5pPr>
          </a:lstStyle>
          <a:p>
            <a:pPr lvl="0"/>
            <a:r>
              <a:rPr lang="cs-CZ" dirty="0"/>
              <a:t>Upravte styly předlohy textu.</a:t>
            </a:r>
          </a:p>
        </p:txBody>
      </p:sp>
      <p:cxnSp>
        <p:nvCxnSpPr>
          <p:cNvPr id="54" name="Přímá spojnice 53"/>
          <p:cNvCxnSpPr/>
          <p:nvPr userDrawn="1"/>
        </p:nvCxnSpPr>
        <p:spPr>
          <a:xfrm>
            <a:off x="6684909" y="2532338"/>
            <a:ext cx="3816000" cy="0"/>
          </a:xfrm>
          <a:prstGeom prst="line">
            <a:avLst/>
          </a:prstGeom>
          <a:ln w="76200">
            <a:solidFill>
              <a:srgbClr val="00AFFF"/>
            </a:solidFill>
          </a:ln>
          <a:effectLst/>
        </p:spPr>
        <p:style>
          <a:lnRef idx="1">
            <a:schemeClr val="accent1"/>
          </a:lnRef>
          <a:fillRef idx="0">
            <a:schemeClr val="accent1"/>
          </a:fillRef>
          <a:effectRef idx="0">
            <a:schemeClr val="accent1"/>
          </a:effectRef>
          <a:fontRef idx="minor">
            <a:schemeClr val="tx1"/>
          </a:fontRef>
        </p:style>
      </p:cxnSp>
      <p:cxnSp>
        <p:nvCxnSpPr>
          <p:cNvPr id="55" name="Přímá spojnice 54"/>
          <p:cNvCxnSpPr/>
          <p:nvPr userDrawn="1"/>
        </p:nvCxnSpPr>
        <p:spPr>
          <a:xfrm>
            <a:off x="6684909" y="4264884"/>
            <a:ext cx="3816000" cy="0"/>
          </a:xfrm>
          <a:prstGeom prst="line">
            <a:avLst/>
          </a:prstGeom>
          <a:ln w="76200">
            <a:solidFill>
              <a:srgbClr val="00AFFF"/>
            </a:solidFill>
          </a:ln>
          <a:effectLst/>
        </p:spPr>
        <p:style>
          <a:lnRef idx="1">
            <a:schemeClr val="accent1"/>
          </a:lnRef>
          <a:fillRef idx="0">
            <a:schemeClr val="accent1"/>
          </a:fillRef>
          <a:effectRef idx="0">
            <a:schemeClr val="accent1"/>
          </a:effectRef>
          <a:fontRef idx="minor">
            <a:schemeClr val="tx1"/>
          </a:fontRef>
        </p:style>
      </p:cxnSp>
      <p:cxnSp>
        <p:nvCxnSpPr>
          <p:cNvPr id="56" name="Přímá spojnice 55"/>
          <p:cNvCxnSpPr/>
          <p:nvPr userDrawn="1"/>
        </p:nvCxnSpPr>
        <p:spPr>
          <a:xfrm>
            <a:off x="6684909" y="5910804"/>
            <a:ext cx="3816000" cy="0"/>
          </a:xfrm>
          <a:prstGeom prst="line">
            <a:avLst/>
          </a:prstGeom>
          <a:ln w="76200">
            <a:solidFill>
              <a:srgbClr val="00AFFF"/>
            </a:solidFill>
          </a:ln>
          <a:effectLst/>
        </p:spPr>
        <p:style>
          <a:lnRef idx="1">
            <a:schemeClr val="accent1"/>
          </a:lnRef>
          <a:fillRef idx="0">
            <a:schemeClr val="accent1"/>
          </a:fillRef>
          <a:effectRef idx="0">
            <a:schemeClr val="accent1"/>
          </a:effectRef>
          <a:fontRef idx="minor">
            <a:schemeClr val="tx1"/>
          </a:fontRef>
        </p:style>
      </p:cxnSp>
      <p:sp>
        <p:nvSpPr>
          <p:cNvPr id="57" name="Freeform 5"/>
          <p:cNvSpPr>
            <a:spLocks/>
          </p:cNvSpPr>
          <p:nvPr userDrawn="1"/>
        </p:nvSpPr>
        <p:spPr bwMode="auto">
          <a:xfrm>
            <a:off x="1703546" y="1267099"/>
            <a:ext cx="683341" cy="994184"/>
          </a:xfrm>
          <a:custGeom>
            <a:avLst/>
            <a:gdLst>
              <a:gd name="T0" fmla="*/ 224 w 224"/>
              <a:gd name="T1" fmla="*/ 327 h 327"/>
              <a:gd name="T2" fmla="*/ 0 w 224"/>
              <a:gd name="T3" fmla="*/ 327 h 327"/>
              <a:gd name="T4" fmla="*/ 0 w 224"/>
              <a:gd name="T5" fmla="*/ 297 h 327"/>
              <a:gd name="T6" fmla="*/ 96 w 224"/>
              <a:gd name="T7" fmla="*/ 297 h 327"/>
              <a:gd name="T8" fmla="*/ 96 w 224"/>
              <a:gd name="T9" fmla="*/ 50 h 327"/>
              <a:gd name="T10" fmla="*/ 8 w 224"/>
              <a:gd name="T11" fmla="*/ 119 h 327"/>
              <a:gd name="T12" fmla="*/ 8 w 224"/>
              <a:gd name="T13" fmla="*/ 79 h 327"/>
              <a:gd name="T14" fmla="*/ 106 w 224"/>
              <a:gd name="T15" fmla="*/ 0 h 327"/>
              <a:gd name="T16" fmla="*/ 135 w 224"/>
              <a:gd name="T17" fmla="*/ 0 h 327"/>
              <a:gd name="T18" fmla="*/ 135 w 224"/>
              <a:gd name="T19" fmla="*/ 297 h 327"/>
              <a:gd name="T20" fmla="*/ 224 w 224"/>
              <a:gd name="T21" fmla="*/ 297 h 327"/>
              <a:gd name="T22" fmla="*/ 224 w 224"/>
              <a:gd name="T23"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 h="327">
                <a:moveTo>
                  <a:pt x="224" y="327"/>
                </a:moveTo>
                <a:cubicBezTo>
                  <a:pt x="0" y="327"/>
                  <a:pt x="0" y="327"/>
                  <a:pt x="0" y="327"/>
                </a:cubicBezTo>
                <a:cubicBezTo>
                  <a:pt x="0" y="297"/>
                  <a:pt x="0" y="297"/>
                  <a:pt x="0" y="297"/>
                </a:cubicBezTo>
                <a:cubicBezTo>
                  <a:pt x="96" y="297"/>
                  <a:pt x="96" y="297"/>
                  <a:pt x="96" y="297"/>
                </a:cubicBezTo>
                <a:cubicBezTo>
                  <a:pt x="96" y="50"/>
                  <a:pt x="96" y="50"/>
                  <a:pt x="96" y="50"/>
                </a:cubicBezTo>
                <a:cubicBezTo>
                  <a:pt x="66" y="81"/>
                  <a:pt x="41" y="101"/>
                  <a:pt x="8" y="119"/>
                </a:cubicBezTo>
                <a:cubicBezTo>
                  <a:pt x="8" y="79"/>
                  <a:pt x="8" y="79"/>
                  <a:pt x="8" y="79"/>
                </a:cubicBezTo>
                <a:cubicBezTo>
                  <a:pt x="51" y="57"/>
                  <a:pt x="81" y="32"/>
                  <a:pt x="106" y="0"/>
                </a:cubicBezTo>
                <a:cubicBezTo>
                  <a:pt x="135" y="0"/>
                  <a:pt x="135" y="0"/>
                  <a:pt x="135" y="0"/>
                </a:cubicBezTo>
                <a:cubicBezTo>
                  <a:pt x="135" y="297"/>
                  <a:pt x="135" y="297"/>
                  <a:pt x="135" y="297"/>
                </a:cubicBezTo>
                <a:cubicBezTo>
                  <a:pt x="224" y="297"/>
                  <a:pt x="224" y="297"/>
                  <a:pt x="224" y="297"/>
                </a:cubicBezTo>
                <a:lnTo>
                  <a:pt x="224" y="327"/>
                </a:lnTo>
                <a:close/>
              </a:path>
            </a:pathLst>
          </a:custGeom>
          <a:solidFill>
            <a:srgbClr val="7D899B">
              <a:alpha val="50000"/>
            </a:srgb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8" name="Freeform 6"/>
          <p:cNvSpPr>
            <a:spLocks/>
          </p:cNvSpPr>
          <p:nvPr userDrawn="1"/>
        </p:nvSpPr>
        <p:spPr bwMode="auto">
          <a:xfrm>
            <a:off x="1699050" y="3019210"/>
            <a:ext cx="692332" cy="994184"/>
          </a:xfrm>
          <a:custGeom>
            <a:avLst/>
            <a:gdLst>
              <a:gd name="T0" fmla="*/ 227 w 227"/>
              <a:gd name="T1" fmla="*/ 327 h 327"/>
              <a:gd name="T2" fmla="*/ 0 w 227"/>
              <a:gd name="T3" fmla="*/ 327 h 327"/>
              <a:gd name="T4" fmla="*/ 0 w 227"/>
              <a:gd name="T5" fmla="*/ 294 h 327"/>
              <a:gd name="T6" fmla="*/ 106 w 227"/>
              <a:gd name="T7" fmla="*/ 212 h 327"/>
              <a:gd name="T8" fmla="*/ 186 w 227"/>
              <a:gd name="T9" fmla="*/ 97 h 327"/>
              <a:gd name="T10" fmla="*/ 114 w 227"/>
              <a:gd name="T11" fmla="*/ 32 h 327"/>
              <a:gd name="T12" fmla="*/ 53 w 227"/>
              <a:gd name="T13" fmla="*/ 63 h 327"/>
              <a:gd name="T14" fmla="*/ 37 w 227"/>
              <a:gd name="T15" fmla="*/ 106 h 327"/>
              <a:gd name="T16" fmla="*/ 0 w 227"/>
              <a:gd name="T17" fmla="*/ 94 h 327"/>
              <a:gd name="T18" fmla="*/ 28 w 227"/>
              <a:gd name="T19" fmla="*/ 36 h 327"/>
              <a:gd name="T20" fmla="*/ 115 w 227"/>
              <a:gd name="T21" fmla="*/ 0 h 327"/>
              <a:gd name="T22" fmla="*/ 226 w 227"/>
              <a:gd name="T23" fmla="*/ 97 h 327"/>
              <a:gd name="T24" fmla="*/ 135 w 227"/>
              <a:gd name="T25" fmla="*/ 230 h 327"/>
              <a:gd name="T26" fmla="*/ 50 w 227"/>
              <a:gd name="T27" fmla="*/ 294 h 327"/>
              <a:gd name="T28" fmla="*/ 227 w 227"/>
              <a:gd name="T29" fmla="*/ 294 h 327"/>
              <a:gd name="T30" fmla="*/ 227 w 227"/>
              <a:gd name="T31"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7" h="327">
                <a:moveTo>
                  <a:pt x="227" y="327"/>
                </a:moveTo>
                <a:cubicBezTo>
                  <a:pt x="0" y="327"/>
                  <a:pt x="0" y="327"/>
                  <a:pt x="0" y="327"/>
                </a:cubicBezTo>
                <a:cubicBezTo>
                  <a:pt x="0" y="294"/>
                  <a:pt x="0" y="294"/>
                  <a:pt x="0" y="294"/>
                </a:cubicBezTo>
                <a:cubicBezTo>
                  <a:pt x="70" y="241"/>
                  <a:pt x="70" y="241"/>
                  <a:pt x="106" y="212"/>
                </a:cubicBezTo>
                <a:cubicBezTo>
                  <a:pt x="168" y="160"/>
                  <a:pt x="186" y="134"/>
                  <a:pt x="186" y="97"/>
                </a:cubicBezTo>
                <a:cubicBezTo>
                  <a:pt x="186" y="60"/>
                  <a:pt x="155" y="32"/>
                  <a:pt x="114" y="32"/>
                </a:cubicBezTo>
                <a:cubicBezTo>
                  <a:pt x="90" y="32"/>
                  <a:pt x="67" y="44"/>
                  <a:pt x="53" y="63"/>
                </a:cubicBezTo>
                <a:cubicBezTo>
                  <a:pt x="43" y="75"/>
                  <a:pt x="39" y="86"/>
                  <a:pt x="37" y="106"/>
                </a:cubicBezTo>
                <a:cubicBezTo>
                  <a:pt x="0" y="94"/>
                  <a:pt x="0" y="94"/>
                  <a:pt x="0" y="94"/>
                </a:cubicBezTo>
                <a:cubicBezTo>
                  <a:pt x="7" y="65"/>
                  <a:pt x="14" y="51"/>
                  <a:pt x="28" y="36"/>
                </a:cubicBezTo>
                <a:cubicBezTo>
                  <a:pt x="49" y="13"/>
                  <a:pt x="80" y="0"/>
                  <a:pt x="115" y="0"/>
                </a:cubicBezTo>
                <a:cubicBezTo>
                  <a:pt x="179" y="0"/>
                  <a:pt x="226" y="42"/>
                  <a:pt x="226" y="97"/>
                </a:cubicBezTo>
                <a:cubicBezTo>
                  <a:pt x="226" y="142"/>
                  <a:pt x="204" y="174"/>
                  <a:pt x="135" y="230"/>
                </a:cubicBezTo>
                <a:cubicBezTo>
                  <a:pt x="107" y="252"/>
                  <a:pt x="83" y="272"/>
                  <a:pt x="50" y="294"/>
                </a:cubicBezTo>
                <a:cubicBezTo>
                  <a:pt x="227" y="294"/>
                  <a:pt x="227" y="294"/>
                  <a:pt x="227" y="294"/>
                </a:cubicBezTo>
                <a:lnTo>
                  <a:pt x="227" y="327"/>
                </a:lnTo>
                <a:close/>
              </a:path>
            </a:pathLst>
          </a:custGeom>
          <a:solidFill>
            <a:srgbClr val="7D899B">
              <a:alpha val="50000"/>
            </a:srgb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9" name="Freeform 7"/>
          <p:cNvSpPr>
            <a:spLocks/>
          </p:cNvSpPr>
          <p:nvPr userDrawn="1"/>
        </p:nvSpPr>
        <p:spPr bwMode="auto">
          <a:xfrm>
            <a:off x="1674645" y="4649325"/>
            <a:ext cx="741142" cy="1012167"/>
          </a:xfrm>
          <a:custGeom>
            <a:avLst/>
            <a:gdLst>
              <a:gd name="T0" fmla="*/ 79 w 243"/>
              <a:gd name="T1" fmla="*/ 144 h 333"/>
              <a:gd name="T2" fmla="*/ 116 w 243"/>
              <a:gd name="T3" fmla="*/ 144 h 333"/>
              <a:gd name="T4" fmla="*/ 190 w 243"/>
              <a:gd name="T5" fmla="*/ 88 h 333"/>
              <a:gd name="T6" fmla="*/ 123 w 243"/>
              <a:gd name="T7" fmla="*/ 32 h 333"/>
              <a:gd name="T8" fmla="*/ 66 w 243"/>
              <a:gd name="T9" fmla="*/ 54 h 333"/>
              <a:gd name="T10" fmla="*/ 48 w 243"/>
              <a:gd name="T11" fmla="*/ 84 h 333"/>
              <a:gd name="T12" fmla="*/ 12 w 243"/>
              <a:gd name="T13" fmla="*/ 74 h 333"/>
              <a:gd name="T14" fmla="*/ 48 w 243"/>
              <a:gd name="T15" fmla="*/ 24 h 333"/>
              <a:gd name="T16" fmla="*/ 126 w 243"/>
              <a:gd name="T17" fmla="*/ 0 h 333"/>
              <a:gd name="T18" fmla="*/ 231 w 243"/>
              <a:gd name="T19" fmla="*/ 85 h 333"/>
              <a:gd name="T20" fmla="*/ 169 w 243"/>
              <a:gd name="T21" fmla="*/ 158 h 333"/>
              <a:gd name="T22" fmla="*/ 243 w 243"/>
              <a:gd name="T23" fmla="*/ 238 h 333"/>
              <a:gd name="T24" fmla="*/ 122 w 243"/>
              <a:gd name="T25" fmla="*/ 333 h 333"/>
              <a:gd name="T26" fmla="*/ 37 w 243"/>
              <a:gd name="T27" fmla="*/ 307 h 333"/>
              <a:gd name="T28" fmla="*/ 0 w 243"/>
              <a:gd name="T29" fmla="*/ 255 h 333"/>
              <a:gd name="T30" fmla="*/ 38 w 243"/>
              <a:gd name="T31" fmla="*/ 243 h 333"/>
              <a:gd name="T32" fmla="*/ 60 w 243"/>
              <a:gd name="T33" fmla="*/ 282 h 333"/>
              <a:gd name="T34" fmla="*/ 123 w 243"/>
              <a:gd name="T35" fmla="*/ 300 h 333"/>
              <a:gd name="T36" fmla="*/ 183 w 243"/>
              <a:gd name="T37" fmla="*/ 281 h 333"/>
              <a:gd name="T38" fmla="*/ 202 w 243"/>
              <a:gd name="T39" fmla="*/ 239 h 333"/>
              <a:gd name="T40" fmla="*/ 116 w 243"/>
              <a:gd name="T41" fmla="*/ 177 h 333"/>
              <a:gd name="T42" fmla="*/ 79 w 243"/>
              <a:gd name="T43" fmla="*/ 177 h 333"/>
              <a:gd name="T44" fmla="*/ 79 w 243"/>
              <a:gd name="T45" fmla="*/ 14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 h="333">
                <a:moveTo>
                  <a:pt x="79" y="144"/>
                </a:moveTo>
                <a:cubicBezTo>
                  <a:pt x="116" y="144"/>
                  <a:pt x="116" y="144"/>
                  <a:pt x="116" y="144"/>
                </a:cubicBezTo>
                <a:cubicBezTo>
                  <a:pt x="163" y="144"/>
                  <a:pt x="190" y="124"/>
                  <a:pt x="190" y="88"/>
                </a:cubicBezTo>
                <a:cubicBezTo>
                  <a:pt x="190" y="55"/>
                  <a:pt x="163" y="32"/>
                  <a:pt x="123" y="32"/>
                </a:cubicBezTo>
                <a:cubicBezTo>
                  <a:pt x="101" y="32"/>
                  <a:pt x="80" y="40"/>
                  <a:pt x="66" y="54"/>
                </a:cubicBezTo>
                <a:cubicBezTo>
                  <a:pt x="58" y="62"/>
                  <a:pt x="54" y="69"/>
                  <a:pt x="48" y="84"/>
                </a:cubicBezTo>
                <a:cubicBezTo>
                  <a:pt x="12" y="74"/>
                  <a:pt x="12" y="74"/>
                  <a:pt x="12" y="74"/>
                </a:cubicBezTo>
                <a:cubicBezTo>
                  <a:pt x="22" y="49"/>
                  <a:pt x="31" y="37"/>
                  <a:pt x="48" y="24"/>
                </a:cubicBezTo>
                <a:cubicBezTo>
                  <a:pt x="69" y="9"/>
                  <a:pt x="96" y="0"/>
                  <a:pt x="126" y="0"/>
                </a:cubicBezTo>
                <a:cubicBezTo>
                  <a:pt x="187" y="0"/>
                  <a:pt x="231" y="36"/>
                  <a:pt x="231" y="85"/>
                </a:cubicBezTo>
                <a:cubicBezTo>
                  <a:pt x="231" y="122"/>
                  <a:pt x="208" y="150"/>
                  <a:pt x="169" y="158"/>
                </a:cubicBezTo>
                <a:cubicBezTo>
                  <a:pt x="215" y="167"/>
                  <a:pt x="243" y="197"/>
                  <a:pt x="243" y="238"/>
                </a:cubicBezTo>
                <a:cubicBezTo>
                  <a:pt x="243" y="295"/>
                  <a:pt x="194" y="333"/>
                  <a:pt x="122" y="333"/>
                </a:cubicBezTo>
                <a:cubicBezTo>
                  <a:pt x="88" y="333"/>
                  <a:pt x="61" y="324"/>
                  <a:pt x="37" y="307"/>
                </a:cubicBezTo>
                <a:cubicBezTo>
                  <a:pt x="19" y="292"/>
                  <a:pt x="10" y="280"/>
                  <a:pt x="0" y="255"/>
                </a:cubicBezTo>
                <a:cubicBezTo>
                  <a:pt x="38" y="243"/>
                  <a:pt x="38" y="243"/>
                  <a:pt x="38" y="243"/>
                </a:cubicBezTo>
                <a:cubicBezTo>
                  <a:pt x="45" y="263"/>
                  <a:pt x="50" y="273"/>
                  <a:pt x="60" y="282"/>
                </a:cubicBezTo>
                <a:cubicBezTo>
                  <a:pt x="74" y="294"/>
                  <a:pt x="97" y="300"/>
                  <a:pt x="123" y="300"/>
                </a:cubicBezTo>
                <a:cubicBezTo>
                  <a:pt x="150" y="300"/>
                  <a:pt x="170" y="294"/>
                  <a:pt x="183" y="281"/>
                </a:cubicBezTo>
                <a:cubicBezTo>
                  <a:pt x="195" y="270"/>
                  <a:pt x="202" y="255"/>
                  <a:pt x="202" y="239"/>
                </a:cubicBezTo>
                <a:cubicBezTo>
                  <a:pt x="202" y="200"/>
                  <a:pt x="169" y="177"/>
                  <a:pt x="116" y="177"/>
                </a:cubicBezTo>
                <a:cubicBezTo>
                  <a:pt x="79" y="177"/>
                  <a:pt x="79" y="177"/>
                  <a:pt x="79" y="177"/>
                </a:cubicBezTo>
                <a:lnTo>
                  <a:pt x="79" y="144"/>
                </a:lnTo>
                <a:close/>
              </a:path>
            </a:pathLst>
          </a:custGeom>
          <a:solidFill>
            <a:srgbClr val="7D899B">
              <a:alpha val="50000"/>
            </a:srgb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0" name="Freeform 8"/>
          <p:cNvSpPr>
            <a:spLocks noEditPoints="1"/>
          </p:cNvSpPr>
          <p:nvPr userDrawn="1"/>
        </p:nvSpPr>
        <p:spPr bwMode="auto">
          <a:xfrm>
            <a:off x="6662949" y="1267099"/>
            <a:ext cx="759125" cy="994184"/>
          </a:xfrm>
          <a:custGeom>
            <a:avLst/>
            <a:gdLst>
              <a:gd name="T0" fmla="*/ 158 w 249"/>
              <a:gd name="T1" fmla="*/ 327 h 327"/>
              <a:gd name="T2" fmla="*/ 158 w 249"/>
              <a:gd name="T3" fmla="*/ 251 h 327"/>
              <a:gd name="T4" fmla="*/ 0 w 249"/>
              <a:gd name="T5" fmla="*/ 251 h 327"/>
              <a:gd name="T6" fmla="*/ 0 w 249"/>
              <a:gd name="T7" fmla="*/ 224 h 327"/>
              <a:gd name="T8" fmla="*/ 146 w 249"/>
              <a:gd name="T9" fmla="*/ 0 h 327"/>
              <a:gd name="T10" fmla="*/ 197 w 249"/>
              <a:gd name="T11" fmla="*/ 0 h 327"/>
              <a:gd name="T12" fmla="*/ 197 w 249"/>
              <a:gd name="T13" fmla="*/ 219 h 327"/>
              <a:gd name="T14" fmla="*/ 249 w 249"/>
              <a:gd name="T15" fmla="*/ 219 h 327"/>
              <a:gd name="T16" fmla="*/ 249 w 249"/>
              <a:gd name="T17" fmla="*/ 251 h 327"/>
              <a:gd name="T18" fmla="*/ 197 w 249"/>
              <a:gd name="T19" fmla="*/ 251 h 327"/>
              <a:gd name="T20" fmla="*/ 197 w 249"/>
              <a:gd name="T21" fmla="*/ 327 h 327"/>
              <a:gd name="T22" fmla="*/ 158 w 249"/>
              <a:gd name="T23" fmla="*/ 327 h 327"/>
              <a:gd name="T24" fmla="*/ 158 w 249"/>
              <a:gd name="T25" fmla="*/ 68 h 327"/>
              <a:gd name="T26" fmla="*/ 159 w 249"/>
              <a:gd name="T27" fmla="*/ 32 h 327"/>
              <a:gd name="T28" fmla="*/ 142 w 249"/>
              <a:gd name="T29" fmla="*/ 62 h 327"/>
              <a:gd name="T30" fmla="*/ 42 w 249"/>
              <a:gd name="T31" fmla="*/ 219 h 327"/>
              <a:gd name="T32" fmla="*/ 158 w 249"/>
              <a:gd name="T33" fmla="*/ 219 h 327"/>
              <a:gd name="T34" fmla="*/ 158 w 249"/>
              <a:gd name="T35" fmla="*/ 6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9" h="327">
                <a:moveTo>
                  <a:pt x="158" y="327"/>
                </a:moveTo>
                <a:cubicBezTo>
                  <a:pt x="158" y="251"/>
                  <a:pt x="158" y="251"/>
                  <a:pt x="158" y="251"/>
                </a:cubicBezTo>
                <a:cubicBezTo>
                  <a:pt x="0" y="251"/>
                  <a:pt x="0" y="251"/>
                  <a:pt x="0" y="251"/>
                </a:cubicBezTo>
                <a:cubicBezTo>
                  <a:pt x="0" y="224"/>
                  <a:pt x="0" y="224"/>
                  <a:pt x="0" y="224"/>
                </a:cubicBezTo>
                <a:cubicBezTo>
                  <a:pt x="146" y="0"/>
                  <a:pt x="146" y="0"/>
                  <a:pt x="146" y="0"/>
                </a:cubicBezTo>
                <a:cubicBezTo>
                  <a:pt x="197" y="0"/>
                  <a:pt x="197" y="0"/>
                  <a:pt x="197" y="0"/>
                </a:cubicBezTo>
                <a:cubicBezTo>
                  <a:pt x="197" y="219"/>
                  <a:pt x="197" y="219"/>
                  <a:pt x="197" y="219"/>
                </a:cubicBezTo>
                <a:cubicBezTo>
                  <a:pt x="249" y="219"/>
                  <a:pt x="249" y="219"/>
                  <a:pt x="249" y="219"/>
                </a:cubicBezTo>
                <a:cubicBezTo>
                  <a:pt x="249" y="251"/>
                  <a:pt x="249" y="251"/>
                  <a:pt x="249" y="251"/>
                </a:cubicBezTo>
                <a:cubicBezTo>
                  <a:pt x="197" y="251"/>
                  <a:pt x="197" y="251"/>
                  <a:pt x="197" y="251"/>
                </a:cubicBezTo>
                <a:cubicBezTo>
                  <a:pt x="197" y="327"/>
                  <a:pt x="197" y="327"/>
                  <a:pt x="197" y="327"/>
                </a:cubicBezTo>
                <a:lnTo>
                  <a:pt x="158" y="327"/>
                </a:lnTo>
                <a:close/>
                <a:moveTo>
                  <a:pt x="158" y="68"/>
                </a:moveTo>
                <a:cubicBezTo>
                  <a:pt x="158" y="54"/>
                  <a:pt x="158" y="48"/>
                  <a:pt x="159" y="32"/>
                </a:cubicBezTo>
                <a:cubicBezTo>
                  <a:pt x="151" y="47"/>
                  <a:pt x="147" y="53"/>
                  <a:pt x="142" y="62"/>
                </a:cubicBezTo>
                <a:cubicBezTo>
                  <a:pt x="42" y="219"/>
                  <a:pt x="42" y="219"/>
                  <a:pt x="42" y="219"/>
                </a:cubicBezTo>
                <a:cubicBezTo>
                  <a:pt x="158" y="219"/>
                  <a:pt x="158" y="219"/>
                  <a:pt x="158" y="219"/>
                </a:cubicBezTo>
                <a:lnTo>
                  <a:pt x="158" y="68"/>
                </a:lnTo>
                <a:close/>
              </a:path>
            </a:pathLst>
          </a:custGeom>
          <a:solidFill>
            <a:srgbClr val="7D899B">
              <a:alpha val="50000"/>
            </a:srgb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1" name="Freeform 9"/>
          <p:cNvSpPr>
            <a:spLocks/>
          </p:cNvSpPr>
          <p:nvPr userDrawn="1"/>
        </p:nvSpPr>
        <p:spPr bwMode="auto">
          <a:xfrm>
            <a:off x="6684143" y="3023064"/>
            <a:ext cx="716737" cy="990330"/>
          </a:xfrm>
          <a:custGeom>
            <a:avLst/>
            <a:gdLst>
              <a:gd name="T0" fmla="*/ 211 w 235"/>
              <a:gd name="T1" fmla="*/ 34 h 326"/>
              <a:gd name="T2" fmla="*/ 53 w 235"/>
              <a:gd name="T3" fmla="*/ 34 h 326"/>
              <a:gd name="T4" fmla="*/ 46 w 235"/>
              <a:gd name="T5" fmla="*/ 138 h 326"/>
              <a:gd name="T6" fmla="*/ 125 w 235"/>
              <a:gd name="T7" fmla="*/ 103 h 326"/>
              <a:gd name="T8" fmla="*/ 235 w 235"/>
              <a:gd name="T9" fmla="*/ 214 h 326"/>
              <a:gd name="T10" fmla="*/ 113 w 235"/>
              <a:gd name="T11" fmla="*/ 326 h 326"/>
              <a:gd name="T12" fmla="*/ 27 w 235"/>
              <a:gd name="T13" fmla="*/ 294 h 326"/>
              <a:gd name="T14" fmla="*/ 0 w 235"/>
              <a:gd name="T15" fmla="*/ 251 h 326"/>
              <a:gd name="T16" fmla="*/ 34 w 235"/>
              <a:gd name="T17" fmla="*/ 239 h 326"/>
              <a:gd name="T18" fmla="*/ 113 w 235"/>
              <a:gd name="T19" fmla="*/ 295 h 326"/>
              <a:gd name="T20" fmla="*/ 196 w 235"/>
              <a:gd name="T21" fmla="*/ 213 h 326"/>
              <a:gd name="T22" fmla="*/ 121 w 235"/>
              <a:gd name="T23" fmla="*/ 136 h 326"/>
              <a:gd name="T24" fmla="*/ 45 w 235"/>
              <a:gd name="T25" fmla="*/ 180 h 326"/>
              <a:gd name="T26" fmla="*/ 14 w 235"/>
              <a:gd name="T27" fmla="*/ 173 h 326"/>
              <a:gd name="T28" fmla="*/ 24 w 235"/>
              <a:gd name="T29" fmla="*/ 0 h 326"/>
              <a:gd name="T30" fmla="*/ 214 w 235"/>
              <a:gd name="T31" fmla="*/ 0 h 326"/>
              <a:gd name="T32" fmla="*/ 211 w 235"/>
              <a:gd name="T33" fmla="*/ 3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5" h="326">
                <a:moveTo>
                  <a:pt x="211" y="34"/>
                </a:moveTo>
                <a:cubicBezTo>
                  <a:pt x="53" y="34"/>
                  <a:pt x="53" y="34"/>
                  <a:pt x="53" y="34"/>
                </a:cubicBezTo>
                <a:cubicBezTo>
                  <a:pt x="46" y="138"/>
                  <a:pt x="46" y="138"/>
                  <a:pt x="46" y="138"/>
                </a:cubicBezTo>
                <a:cubicBezTo>
                  <a:pt x="74" y="112"/>
                  <a:pt x="94" y="103"/>
                  <a:pt x="125" y="103"/>
                </a:cubicBezTo>
                <a:cubicBezTo>
                  <a:pt x="187" y="103"/>
                  <a:pt x="235" y="151"/>
                  <a:pt x="235" y="214"/>
                </a:cubicBezTo>
                <a:cubicBezTo>
                  <a:pt x="235" y="279"/>
                  <a:pt x="183" y="326"/>
                  <a:pt x="113" y="326"/>
                </a:cubicBezTo>
                <a:cubicBezTo>
                  <a:pt x="79" y="326"/>
                  <a:pt x="50" y="315"/>
                  <a:pt x="27" y="294"/>
                </a:cubicBezTo>
                <a:cubicBezTo>
                  <a:pt x="13" y="281"/>
                  <a:pt x="7" y="271"/>
                  <a:pt x="0" y="251"/>
                </a:cubicBezTo>
                <a:cubicBezTo>
                  <a:pt x="34" y="239"/>
                  <a:pt x="34" y="239"/>
                  <a:pt x="34" y="239"/>
                </a:cubicBezTo>
                <a:cubicBezTo>
                  <a:pt x="50" y="277"/>
                  <a:pt x="75" y="295"/>
                  <a:pt x="113" y="295"/>
                </a:cubicBezTo>
                <a:cubicBezTo>
                  <a:pt x="163" y="295"/>
                  <a:pt x="196" y="262"/>
                  <a:pt x="196" y="213"/>
                </a:cubicBezTo>
                <a:cubicBezTo>
                  <a:pt x="196" y="168"/>
                  <a:pt x="165" y="136"/>
                  <a:pt x="121" y="136"/>
                </a:cubicBezTo>
                <a:cubicBezTo>
                  <a:pt x="90" y="136"/>
                  <a:pt x="66" y="150"/>
                  <a:pt x="45" y="180"/>
                </a:cubicBezTo>
                <a:cubicBezTo>
                  <a:pt x="14" y="173"/>
                  <a:pt x="14" y="173"/>
                  <a:pt x="14" y="173"/>
                </a:cubicBezTo>
                <a:cubicBezTo>
                  <a:pt x="24" y="0"/>
                  <a:pt x="24" y="0"/>
                  <a:pt x="24" y="0"/>
                </a:cubicBezTo>
                <a:cubicBezTo>
                  <a:pt x="214" y="0"/>
                  <a:pt x="214" y="0"/>
                  <a:pt x="214" y="0"/>
                </a:cubicBezTo>
                <a:lnTo>
                  <a:pt x="211" y="34"/>
                </a:lnTo>
                <a:close/>
              </a:path>
            </a:pathLst>
          </a:custGeom>
          <a:solidFill>
            <a:srgbClr val="7D899B">
              <a:alpha val="50000"/>
            </a:srgb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2" name="Freeform 10"/>
          <p:cNvSpPr>
            <a:spLocks noEditPoints="1"/>
          </p:cNvSpPr>
          <p:nvPr userDrawn="1"/>
        </p:nvSpPr>
        <p:spPr bwMode="auto">
          <a:xfrm>
            <a:off x="6680931" y="4651894"/>
            <a:ext cx="723160" cy="1009598"/>
          </a:xfrm>
          <a:custGeom>
            <a:avLst/>
            <a:gdLst>
              <a:gd name="T0" fmla="*/ 196 w 237"/>
              <a:gd name="T1" fmla="*/ 81 h 332"/>
              <a:gd name="T2" fmla="*/ 129 w 237"/>
              <a:gd name="T3" fmla="*/ 33 h 332"/>
              <a:gd name="T4" fmla="*/ 52 w 237"/>
              <a:gd name="T5" fmla="*/ 88 h 332"/>
              <a:gd name="T6" fmla="*/ 37 w 237"/>
              <a:gd name="T7" fmla="*/ 181 h 332"/>
              <a:gd name="T8" fmla="*/ 66 w 237"/>
              <a:gd name="T9" fmla="*/ 141 h 332"/>
              <a:gd name="T10" fmla="*/ 134 w 237"/>
              <a:gd name="T11" fmla="*/ 116 h 332"/>
              <a:gd name="T12" fmla="*/ 237 w 237"/>
              <a:gd name="T13" fmla="*/ 222 h 332"/>
              <a:gd name="T14" fmla="*/ 124 w 237"/>
              <a:gd name="T15" fmla="*/ 332 h 332"/>
              <a:gd name="T16" fmla="*/ 0 w 237"/>
              <a:gd name="T17" fmla="*/ 173 h 332"/>
              <a:gd name="T18" fmla="*/ 38 w 237"/>
              <a:gd name="T19" fmla="*/ 41 h 332"/>
              <a:gd name="T20" fmla="*/ 129 w 237"/>
              <a:gd name="T21" fmla="*/ 0 h 332"/>
              <a:gd name="T22" fmla="*/ 232 w 237"/>
              <a:gd name="T23" fmla="*/ 72 h 332"/>
              <a:gd name="T24" fmla="*/ 196 w 237"/>
              <a:gd name="T25" fmla="*/ 81 h 332"/>
              <a:gd name="T26" fmla="*/ 46 w 237"/>
              <a:gd name="T27" fmla="*/ 226 h 332"/>
              <a:gd name="T28" fmla="*/ 123 w 237"/>
              <a:gd name="T29" fmla="*/ 300 h 332"/>
              <a:gd name="T30" fmla="*/ 200 w 237"/>
              <a:gd name="T31" fmla="*/ 225 h 332"/>
              <a:gd name="T32" fmla="*/ 127 w 237"/>
              <a:gd name="T33" fmla="*/ 148 h 332"/>
              <a:gd name="T34" fmla="*/ 46 w 237"/>
              <a:gd name="T35" fmla="*/ 22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7" h="332">
                <a:moveTo>
                  <a:pt x="196" y="81"/>
                </a:moveTo>
                <a:cubicBezTo>
                  <a:pt x="183" y="48"/>
                  <a:pt x="162" y="33"/>
                  <a:pt x="129" y="33"/>
                </a:cubicBezTo>
                <a:cubicBezTo>
                  <a:pt x="93" y="33"/>
                  <a:pt x="66" y="52"/>
                  <a:pt x="52" y="88"/>
                </a:cubicBezTo>
                <a:cubicBezTo>
                  <a:pt x="41" y="111"/>
                  <a:pt x="37" y="138"/>
                  <a:pt x="37" y="181"/>
                </a:cubicBezTo>
                <a:cubicBezTo>
                  <a:pt x="46" y="160"/>
                  <a:pt x="53" y="152"/>
                  <a:pt x="66" y="141"/>
                </a:cubicBezTo>
                <a:cubicBezTo>
                  <a:pt x="85" y="125"/>
                  <a:pt x="109" y="116"/>
                  <a:pt x="134" y="116"/>
                </a:cubicBezTo>
                <a:cubicBezTo>
                  <a:pt x="191" y="116"/>
                  <a:pt x="237" y="163"/>
                  <a:pt x="237" y="222"/>
                </a:cubicBezTo>
                <a:cubicBezTo>
                  <a:pt x="237" y="284"/>
                  <a:pt x="188" y="332"/>
                  <a:pt x="124" y="332"/>
                </a:cubicBezTo>
                <a:cubicBezTo>
                  <a:pt x="48" y="332"/>
                  <a:pt x="0" y="271"/>
                  <a:pt x="0" y="173"/>
                </a:cubicBezTo>
                <a:cubicBezTo>
                  <a:pt x="0" y="121"/>
                  <a:pt x="14" y="72"/>
                  <a:pt x="38" y="41"/>
                </a:cubicBezTo>
                <a:cubicBezTo>
                  <a:pt x="60" y="13"/>
                  <a:pt x="90" y="0"/>
                  <a:pt x="129" y="0"/>
                </a:cubicBezTo>
                <a:cubicBezTo>
                  <a:pt x="181" y="0"/>
                  <a:pt x="215" y="23"/>
                  <a:pt x="232" y="72"/>
                </a:cubicBezTo>
                <a:lnTo>
                  <a:pt x="196" y="81"/>
                </a:lnTo>
                <a:close/>
                <a:moveTo>
                  <a:pt x="46" y="226"/>
                </a:moveTo>
                <a:cubicBezTo>
                  <a:pt x="46" y="267"/>
                  <a:pt x="80" y="300"/>
                  <a:pt x="123" y="300"/>
                </a:cubicBezTo>
                <a:cubicBezTo>
                  <a:pt x="166" y="300"/>
                  <a:pt x="200" y="267"/>
                  <a:pt x="200" y="225"/>
                </a:cubicBezTo>
                <a:cubicBezTo>
                  <a:pt x="200" y="182"/>
                  <a:pt x="168" y="148"/>
                  <a:pt x="127" y="148"/>
                </a:cubicBezTo>
                <a:cubicBezTo>
                  <a:pt x="83" y="148"/>
                  <a:pt x="46" y="184"/>
                  <a:pt x="46" y="226"/>
                </a:cubicBezTo>
                <a:close/>
              </a:path>
            </a:pathLst>
          </a:custGeom>
          <a:solidFill>
            <a:srgbClr val="7D899B">
              <a:alpha val="50000"/>
            </a:srgb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4" name="Obdélník 33"/>
          <p:cNvSpPr/>
          <p:nvPr userDrawn="1"/>
        </p:nvSpPr>
        <p:spPr>
          <a:xfrm>
            <a:off x="11937600" y="6602400"/>
            <a:ext cx="255600" cy="255600"/>
          </a:xfrm>
          <a:prstGeom prst="rect">
            <a:avLst/>
          </a:prstGeom>
          <a:solidFill>
            <a:srgbClr val="00A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cs-CZ"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5" name="Zástupný symbol pro zápatí 16"/>
          <p:cNvSpPr>
            <a:spLocks noGrp="1"/>
          </p:cNvSpPr>
          <p:nvPr>
            <p:ph type="ftr" sz="quarter" idx="11"/>
          </p:nvPr>
        </p:nvSpPr>
        <p:spPr>
          <a:xfrm>
            <a:off x="7761600" y="6559120"/>
            <a:ext cx="41148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cs-CZ" sz="675" b="0" i="0" u="none" strike="noStrike" kern="1200" cap="none" spc="0" normalizeH="0" baseline="0" noProof="0" dirty="0">
                <a:ln>
                  <a:noFill/>
                </a:ln>
                <a:solidFill>
                  <a:srgbClr val="5D6C82"/>
                </a:solidFill>
                <a:effectLst/>
                <a:uLnTx/>
                <a:uFillTx/>
                <a:latin typeface="Arial" panose="020B0604020202020204"/>
                <a:ea typeface="+mn-ea"/>
                <a:cs typeface="+mn-cs"/>
              </a:rPr>
              <a:t>Copyright © Unicorn Systems a.s.</a:t>
            </a:r>
          </a:p>
        </p:txBody>
      </p:sp>
      <p:sp>
        <p:nvSpPr>
          <p:cNvPr id="36" name="Zástupný symbol pro číslo snímku 17"/>
          <p:cNvSpPr>
            <a:spLocks noGrp="1"/>
          </p:cNvSpPr>
          <p:nvPr>
            <p:ph type="sldNum" sz="quarter" idx="12"/>
          </p:nvPr>
        </p:nvSpPr>
        <p:spPr>
          <a:xfrm>
            <a:off x="11862000" y="6550328"/>
            <a:ext cx="404468"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51BEBC6-AE21-4DEA-82CA-C5B7C0A09A9D}" type="slidenum">
              <a:rPr kumimoji="0" lang="cs-CZ" sz="675"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cs-CZ" sz="675"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4" name="Obrázek 23">
            <a:extLst>
              <a:ext uri="{FF2B5EF4-FFF2-40B4-BE49-F238E27FC236}">
                <a16:creationId xmlns:a16="http://schemas.microsoft.com/office/drawing/2014/main" id="{9818AF0B-9F7F-4846-94F3-DFC311CCD0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74782" y="103183"/>
            <a:ext cx="2381653" cy="720000"/>
          </a:xfrm>
          <a:prstGeom prst="rect">
            <a:avLst/>
          </a:prstGeom>
        </p:spPr>
      </p:pic>
    </p:spTree>
    <p:extLst>
      <p:ext uri="{BB962C8B-B14F-4D97-AF65-F5344CB8AC3E}">
        <p14:creationId xmlns:p14="http://schemas.microsoft.com/office/powerpoint/2010/main" val="2856431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blank">
    <p:bg>
      <p:bgPr>
        <a:solidFill>
          <a:schemeClr val="accent3"/>
        </a:solidFill>
        <a:effectLst/>
      </p:bgPr>
    </p:bg>
    <p:spTree>
      <p:nvGrpSpPr>
        <p:cNvPr id="1" name=""/>
        <p:cNvGrpSpPr/>
        <p:nvPr/>
      </p:nvGrpSpPr>
      <p:grpSpPr>
        <a:xfrm>
          <a:off x="0" y="0"/>
          <a:ext cx="0" cy="0"/>
          <a:chOff x="0" y="0"/>
          <a:chExt cx="0" cy="0"/>
        </a:xfrm>
      </p:grpSpPr>
      <p:pic>
        <p:nvPicPr>
          <p:cNvPr id="6" name="Obráze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Obrázek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51500"/>
            <a:ext cx="12192000" cy="1206500"/>
          </a:xfrm>
          <a:prstGeom prst="rect">
            <a:avLst/>
          </a:prstGeom>
        </p:spPr>
      </p:pic>
      <p:sp>
        <p:nvSpPr>
          <p:cNvPr id="2" name="Nadpis 1"/>
          <p:cNvSpPr>
            <a:spLocks noGrp="1"/>
          </p:cNvSpPr>
          <p:nvPr>
            <p:ph type="title" hasCustomPrompt="1"/>
          </p:nvPr>
        </p:nvSpPr>
        <p:spPr>
          <a:xfrm>
            <a:off x="-52800" y="226475"/>
            <a:ext cx="11524800" cy="577990"/>
          </a:xfrm>
          <a:noFill/>
          <a:ln>
            <a:noFill/>
          </a:ln>
          <a:effectLst/>
        </p:spPr>
        <p:txBody>
          <a:bodyPr wrap="square" lIns="0" tIns="86400" rIns="0" bIns="28800" anchor="t" anchorCtr="0">
            <a:spAutoFit/>
          </a:bodyPr>
          <a:lstStyle>
            <a:lvl1pPr marL="579600" indent="-579600">
              <a:lnSpc>
                <a:spcPts val="3600"/>
              </a:lnSpc>
              <a:buClr>
                <a:srgbClr val="00BEFF"/>
              </a:buClr>
              <a:buSzPct val="145000"/>
              <a:buFont typeface="Arial" panose="020B0604020202020204" pitchFamily="34" charset="0"/>
              <a:buChar char="■"/>
              <a:defRPr sz="3200" cap="none" baseline="0">
                <a:solidFill>
                  <a:schemeClr val="bg1"/>
                </a:solidFill>
              </a:defRPr>
            </a:lvl1pPr>
          </a:lstStyle>
          <a:p>
            <a:r>
              <a:rPr lang="en-US" noProof="0" dirty="0"/>
              <a:t>Click to add title</a:t>
            </a:r>
          </a:p>
        </p:txBody>
      </p:sp>
    </p:spTree>
    <p:extLst>
      <p:ext uri="{BB962C8B-B14F-4D97-AF65-F5344CB8AC3E}">
        <p14:creationId xmlns:p14="http://schemas.microsoft.com/office/powerpoint/2010/main" val="2442485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 Callout &quot;People&quot;">
    <p:bg>
      <p:bgPr>
        <a:solidFill>
          <a:schemeClr val="accent3"/>
        </a:solidFill>
        <a:effectLst/>
      </p:bgPr>
    </p:bg>
    <p:spTree>
      <p:nvGrpSpPr>
        <p:cNvPr id="1" name=""/>
        <p:cNvGrpSpPr/>
        <p:nvPr/>
      </p:nvGrpSpPr>
      <p:grpSpPr>
        <a:xfrm>
          <a:off x="0" y="0"/>
          <a:ext cx="0" cy="0"/>
          <a:chOff x="0" y="0"/>
          <a:chExt cx="0" cy="0"/>
        </a:xfrm>
      </p:grpSpPr>
      <p:pic>
        <p:nvPicPr>
          <p:cNvPr id="9" name="Obráze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Obrázek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51500"/>
            <a:ext cx="12192000" cy="1206500"/>
          </a:xfrm>
          <a:prstGeom prst="rect">
            <a:avLst/>
          </a:prstGeom>
        </p:spPr>
      </p:pic>
      <p:sp>
        <p:nvSpPr>
          <p:cNvPr id="2" name="Nadpis 1"/>
          <p:cNvSpPr>
            <a:spLocks noGrp="1"/>
          </p:cNvSpPr>
          <p:nvPr>
            <p:ph type="title" hasCustomPrompt="1"/>
          </p:nvPr>
        </p:nvSpPr>
        <p:spPr>
          <a:xfrm>
            <a:off x="-52801" y="226475"/>
            <a:ext cx="11524800" cy="577990"/>
          </a:xfrm>
          <a:noFill/>
          <a:ln>
            <a:noFill/>
          </a:ln>
          <a:effectLst/>
        </p:spPr>
        <p:txBody>
          <a:bodyPr wrap="square" lIns="0" tIns="86400" rIns="0" bIns="28800" anchor="t" anchorCtr="0">
            <a:spAutoFit/>
          </a:bodyPr>
          <a:lstStyle>
            <a:lvl1pPr marL="579600" indent="-579600">
              <a:lnSpc>
                <a:spcPts val="3600"/>
              </a:lnSpc>
              <a:buClr>
                <a:srgbClr val="00BEFF"/>
              </a:buClr>
              <a:buSzPct val="145000"/>
              <a:buFont typeface="Arial" panose="020B0604020202020204" pitchFamily="34" charset="0"/>
              <a:buChar char="■"/>
              <a:defRPr sz="3200" cap="none" baseline="0">
                <a:solidFill>
                  <a:schemeClr val="bg1"/>
                </a:solidFill>
              </a:defRPr>
            </a:lvl1pPr>
          </a:lstStyle>
          <a:p>
            <a:r>
              <a:rPr lang="en-US" noProof="0" dirty="0"/>
              <a:t>Click to add title</a:t>
            </a:r>
          </a:p>
        </p:txBody>
      </p:sp>
      <p:pic>
        <p:nvPicPr>
          <p:cNvPr id="7" name="Obrázek 6" hidden="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81199" y="668913"/>
            <a:ext cx="4773582" cy="4669941"/>
          </a:xfrm>
          <a:prstGeom prst="rect">
            <a:avLst/>
          </a:prstGeom>
        </p:spPr>
      </p:pic>
      <p:pic>
        <p:nvPicPr>
          <p:cNvPr id="6" name="shadow"/>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pic>
        <p:nvPicPr>
          <p:cNvPr id="4" name="symbols"/>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pic>
        <p:nvPicPr>
          <p:cNvPr id="5" name="outline"/>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spTree>
    <p:extLst>
      <p:ext uri="{BB962C8B-B14F-4D97-AF65-F5344CB8AC3E}">
        <p14:creationId xmlns:p14="http://schemas.microsoft.com/office/powerpoint/2010/main" val="24104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1" presetClass="entr" presetSubtype="1" fill="hold"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500"/>
                                        <p:tgtEl>
                                          <p:spTgt spid="5"/>
                                        </p:tgtEl>
                                      </p:cBhvr>
                                    </p:animEffect>
                                  </p:childTnLst>
                                </p:cTn>
                              </p:par>
                              <p:par>
                                <p:cTn id="11" presetID="10" presetClass="entr" presetSubtype="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 Bulb &quot;Idea&quot;">
    <p:bg>
      <p:bgPr>
        <a:solidFill>
          <a:schemeClr val="accent3"/>
        </a:solidFill>
        <a:effectLst/>
      </p:bgPr>
    </p:bg>
    <p:spTree>
      <p:nvGrpSpPr>
        <p:cNvPr id="1" name=""/>
        <p:cNvGrpSpPr/>
        <p:nvPr/>
      </p:nvGrpSpPr>
      <p:grpSpPr>
        <a:xfrm>
          <a:off x="0" y="0"/>
          <a:ext cx="0" cy="0"/>
          <a:chOff x="0" y="0"/>
          <a:chExt cx="0" cy="0"/>
        </a:xfrm>
      </p:grpSpPr>
      <p:pic>
        <p:nvPicPr>
          <p:cNvPr id="9" name="Obráze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Obrázek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51500"/>
            <a:ext cx="12192000" cy="1206500"/>
          </a:xfrm>
          <a:prstGeom prst="rect">
            <a:avLst/>
          </a:prstGeom>
        </p:spPr>
      </p:pic>
      <p:sp>
        <p:nvSpPr>
          <p:cNvPr id="2" name="Nadpis 1"/>
          <p:cNvSpPr>
            <a:spLocks noGrp="1"/>
          </p:cNvSpPr>
          <p:nvPr>
            <p:ph type="title" hasCustomPrompt="1"/>
          </p:nvPr>
        </p:nvSpPr>
        <p:spPr>
          <a:xfrm>
            <a:off x="-52801" y="226475"/>
            <a:ext cx="11524800" cy="577990"/>
          </a:xfrm>
          <a:noFill/>
          <a:ln>
            <a:noFill/>
          </a:ln>
          <a:effectLst/>
        </p:spPr>
        <p:txBody>
          <a:bodyPr wrap="square" lIns="0" tIns="86400" rIns="0" bIns="28800" anchor="t" anchorCtr="0">
            <a:spAutoFit/>
          </a:bodyPr>
          <a:lstStyle>
            <a:lvl1pPr marL="579600" indent="-579600">
              <a:lnSpc>
                <a:spcPts val="3600"/>
              </a:lnSpc>
              <a:buClr>
                <a:srgbClr val="00BEFF"/>
              </a:buClr>
              <a:buSzPct val="145000"/>
              <a:buFont typeface="Arial" panose="020B0604020202020204" pitchFamily="34" charset="0"/>
              <a:buChar char="■"/>
              <a:defRPr sz="3200" cap="none" baseline="0">
                <a:solidFill>
                  <a:schemeClr val="bg1"/>
                </a:solidFill>
              </a:defRPr>
            </a:lvl1pPr>
          </a:lstStyle>
          <a:p>
            <a:r>
              <a:rPr lang="en-US" noProof="0" dirty="0"/>
              <a:t>Click to add title</a:t>
            </a:r>
            <a:endParaRPr lang="cs-CZ" dirty="0"/>
          </a:p>
        </p:txBody>
      </p:sp>
      <p:pic>
        <p:nvPicPr>
          <p:cNvPr id="6" name="Obrázek 5" hidden="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96000" y="641633"/>
            <a:ext cx="3273836" cy="4852837"/>
          </a:xfrm>
          <a:prstGeom prst="rect">
            <a:avLst/>
          </a:prstGeom>
        </p:spPr>
      </p:pic>
      <p:pic>
        <p:nvPicPr>
          <p:cNvPr id="7" name="shadow"/>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pic>
        <p:nvPicPr>
          <p:cNvPr id="8" name="symbols"/>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pic>
        <p:nvPicPr>
          <p:cNvPr id="11" name="outline"/>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spTree>
    <p:extLst>
      <p:ext uri="{BB962C8B-B14F-4D97-AF65-F5344CB8AC3E}">
        <p14:creationId xmlns:p14="http://schemas.microsoft.com/office/powerpoint/2010/main" val="2518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1" presetClass="entr" presetSubtype="1" fill="hold"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500"/>
                                        <p:tgtEl>
                                          <p:spTgt spid="11"/>
                                        </p:tgtEl>
                                      </p:cBhvr>
                                    </p:animEffect>
                                  </p:childTnLst>
                                </p:cTn>
                              </p:par>
                              <p:par>
                                <p:cTn id="11" presetID="10" presetClass="entr" presetSubtype="0" fill="hold"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 Bulb &quot;Know-how&quot;">
    <p:bg>
      <p:bgPr>
        <a:solidFill>
          <a:schemeClr val="accent3"/>
        </a:solidFill>
        <a:effectLst/>
      </p:bgPr>
    </p:bg>
    <p:spTree>
      <p:nvGrpSpPr>
        <p:cNvPr id="1" name=""/>
        <p:cNvGrpSpPr/>
        <p:nvPr/>
      </p:nvGrpSpPr>
      <p:grpSpPr>
        <a:xfrm>
          <a:off x="0" y="0"/>
          <a:ext cx="0" cy="0"/>
          <a:chOff x="0" y="0"/>
          <a:chExt cx="0" cy="0"/>
        </a:xfrm>
      </p:grpSpPr>
      <p:pic>
        <p:nvPicPr>
          <p:cNvPr id="9" name="Obráze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Obrázek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51500"/>
            <a:ext cx="12192000" cy="1206500"/>
          </a:xfrm>
          <a:prstGeom prst="rect">
            <a:avLst/>
          </a:prstGeom>
        </p:spPr>
      </p:pic>
      <p:sp>
        <p:nvSpPr>
          <p:cNvPr id="2" name="Nadpis 1"/>
          <p:cNvSpPr>
            <a:spLocks noGrp="1"/>
          </p:cNvSpPr>
          <p:nvPr>
            <p:ph type="title" hasCustomPrompt="1"/>
          </p:nvPr>
        </p:nvSpPr>
        <p:spPr>
          <a:xfrm>
            <a:off x="-52801" y="226475"/>
            <a:ext cx="11524800" cy="577990"/>
          </a:xfrm>
          <a:noFill/>
          <a:ln>
            <a:noFill/>
          </a:ln>
          <a:effectLst/>
        </p:spPr>
        <p:txBody>
          <a:bodyPr wrap="square" lIns="0" tIns="86400" rIns="0" bIns="28800" anchor="t" anchorCtr="0">
            <a:spAutoFit/>
          </a:bodyPr>
          <a:lstStyle>
            <a:lvl1pPr marL="579600" indent="-579600">
              <a:lnSpc>
                <a:spcPts val="3600"/>
              </a:lnSpc>
              <a:buClr>
                <a:srgbClr val="00BEFF"/>
              </a:buClr>
              <a:buSzPct val="145000"/>
              <a:buFont typeface="Arial" panose="020B0604020202020204" pitchFamily="34" charset="0"/>
              <a:buChar char="■"/>
              <a:defRPr sz="3200" cap="none" baseline="0">
                <a:solidFill>
                  <a:schemeClr val="bg1"/>
                </a:solidFill>
              </a:defRPr>
            </a:lvl1pPr>
          </a:lstStyle>
          <a:p>
            <a:r>
              <a:rPr lang="en-US" noProof="0" dirty="0"/>
              <a:t>Click to add title</a:t>
            </a:r>
            <a:endParaRPr lang="cs-CZ" dirty="0"/>
          </a:p>
        </p:txBody>
      </p:sp>
      <p:pic>
        <p:nvPicPr>
          <p:cNvPr id="6" name="Obrázek 5" hidden="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96000" y="641633"/>
            <a:ext cx="3273836" cy="4852837"/>
          </a:xfrm>
          <a:prstGeom prst="rect">
            <a:avLst/>
          </a:prstGeom>
        </p:spPr>
      </p:pic>
      <p:pic>
        <p:nvPicPr>
          <p:cNvPr id="15" name="shadow"/>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pic>
        <p:nvPicPr>
          <p:cNvPr id="16" name="symbols"/>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pic>
        <p:nvPicPr>
          <p:cNvPr id="17" name="outline"/>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spTree>
    <p:extLst>
      <p:ext uri="{BB962C8B-B14F-4D97-AF65-F5344CB8AC3E}">
        <p14:creationId xmlns:p14="http://schemas.microsoft.com/office/powerpoint/2010/main" val="353897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1" presetClass="entr" presetSubtype="1" fill="hold" nodeType="withEffect">
                                  <p:stCondLst>
                                    <p:cond delay="500"/>
                                  </p:stCondLst>
                                  <p:childTnLst>
                                    <p:set>
                                      <p:cBhvr>
                                        <p:cTn id="9" dur="1" fill="hold">
                                          <p:stCondLst>
                                            <p:cond delay="0"/>
                                          </p:stCondLst>
                                        </p:cTn>
                                        <p:tgtEl>
                                          <p:spTgt spid="17"/>
                                        </p:tgtEl>
                                        <p:attrNameLst>
                                          <p:attrName>style.visibility</p:attrName>
                                        </p:attrNameLst>
                                      </p:cBhvr>
                                      <p:to>
                                        <p:strVal val="visible"/>
                                      </p:to>
                                    </p:set>
                                    <p:animEffect transition="in" filter="wheel(1)">
                                      <p:cBhvr>
                                        <p:cTn id="10" dur="500"/>
                                        <p:tgtEl>
                                          <p:spTgt spid="17"/>
                                        </p:tgtEl>
                                      </p:cBhvr>
                                    </p:animEffect>
                                  </p:childTnLst>
                                </p:cTn>
                              </p:par>
                              <p:par>
                                <p:cTn id="11" presetID="10" presetClass="entr" presetSubtype="0" fill="hold" nodeType="withEffect">
                                  <p:stCondLst>
                                    <p:cond delay="5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 Head &quot;Planning&quot;">
    <p:bg>
      <p:bgPr>
        <a:solidFill>
          <a:schemeClr val="accent3"/>
        </a:solidFill>
        <a:effectLst/>
      </p:bgPr>
    </p:bg>
    <p:spTree>
      <p:nvGrpSpPr>
        <p:cNvPr id="1" name=""/>
        <p:cNvGrpSpPr/>
        <p:nvPr/>
      </p:nvGrpSpPr>
      <p:grpSpPr>
        <a:xfrm>
          <a:off x="0" y="0"/>
          <a:ext cx="0" cy="0"/>
          <a:chOff x="0" y="0"/>
          <a:chExt cx="0" cy="0"/>
        </a:xfrm>
      </p:grpSpPr>
      <p:pic>
        <p:nvPicPr>
          <p:cNvPr id="9" name="Obráze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Obrázek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51500"/>
            <a:ext cx="12192000" cy="1206500"/>
          </a:xfrm>
          <a:prstGeom prst="rect">
            <a:avLst/>
          </a:prstGeom>
        </p:spPr>
      </p:pic>
      <p:sp>
        <p:nvSpPr>
          <p:cNvPr id="2" name="Nadpis 1"/>
          <p:cNvSpPr>
            <a:spLocks noGrp="1"/>
          </p:cNvSpPr>
          <p:nvPr>
            <p:ph type="title" hasCustomPrompt="1"/>
          </p:nvPr>
        </p:nvSpPr>
        <p:spPr>
          <a:xfrm>
            <a:off x="-52801" y="226475"/>
            <a:ext cx="11524800" cy="577990"/>
          </a:xfrm>
          <a:noFill/>
          <a:ln>
            <a:noFill/>
          </a:ln>
          <a:effectLst/>
        </p:spPr>
        <p:txBody>
          <a:bodyPr wrap="square" lIns="0" tIns="86400" rIns="0" bIns="28800" anchor="t" anchorCtr="0">
            <a:spAutoFit/>
          </a:bodyPr>
          <a:lstStyle>
            <a:lvl1pPr marL="579600" indent="-579600">
              <a:lnSpc>
                <a:spcPts val="3600"/>
              </a:lnSpc>
              <a:buClr>
                <a:srgbClr val="00BEFF"/>
              </a:buClr>
              <a:buSzPct val="145000"/>
              <a:buFont typeface="Arial" panose="020B0604020202020204" pitchFamily="34" charset="0"/>
              <a:buChar char="■"/>
              <a:defRPr sz="3200" cap="none" baseline="0">
                <a:solidFill>
                  <a:schemeClr val="bg1"/>
                </a:solidFill>
              </a:defRPr>
            </a:lvl1pPr>
          </a:lstStyle>
          <a:p>
            <a:r>
              <a:rPr lang="en-US" noProof="0" dirty="0"/>
              <a:t>Click to add title</a:t>
            </a:r>
            <a:endParaRPr lang="cs-CZ" dirty="0"/>
          </a:p>
        </p:txBody>
      </p:sp>
      <p:pic>
        <p:nvPicPr>
          <p:cNvPr id="7" name="Obrázek 6" hidden="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15307" y="547138"/>
            <a:ext cx="5182049" cy="5041829"/>
          </a:xfrm>
          <a:prstGeom prst="rect">
            <a:avLst/>
          </a:prstGeom>
        </p:spPr>
      </p:pic>
      <p:pic>
        <p:nvPicPr>
          <p:cNvPr id="6" name="shadow"/>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pic>
        <p:nvPicPr>
          <p:cNvPr id="8" name="symbols"/>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pic>
        <p:nvPicPr>
          <p:cNvPr id="11" name="outline"/>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spTree>
    <p:extLst>
      <p:ext uri="{BB962C8B-B14F-4D97-AF65-F5344CB8AC3E}">
        <p14:creationId xmlns:p14="http://schemas.microsoft.com/office/powerpoint/2010/main" val="327206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1" presetClass="entr" presetSubtype="1" fill="hold"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500"/>
                                        <p:tgtEl>
                                          <p:spTgt spid="11"/>
                                        </p:tgtEl>
                                      </p:cBhvr>
                                    </p:animEffect>
                                  </p:childTnLst>
                                </p:cTn>
                              </p:par>
                              <p:par>
                                <p:cTn id="11" presetID="10" presetClass="entr" presetSubtype="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 Head &quot;Partners&quot;">
    <p:bg>
      <p:bgPr>
        <a:solidFill>
          <a:schemeClr val="accent3"/>
        </a:solidFill>
        <a:effectLst/>
      </p:bgPr>
    </p:bg>
    <p:spTree>
      <p:nvGrpSpPr>
        <p:cNvPr id="1" name=""/>
        <p:cNvGrpSpPr/>
        <p:nvPr/>
      </p:nvGrpSpPr>
      <p:grpSpPr>
        <a:xfrm>
          <a:off x="0" y="0"/>
          <a:ext cx="0" cy="0"/>
          <a:chOff x="0" y="0"/>
          <a:chExt cx="0" cy="0"/>
        </a:xfrm>
      </p:grpSpPr>
      <p:pic>
        <p:nvPicPr>
          <p:cNvPr id="9" name="Obráze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Obrázek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51500"/>
            <a:ext cx="12192000" cy="1206500"/>
          </a:xfrm>
          <a:prstGeom prst="rect">
            <a:avLst/>
          </a:prstGeom>
        </p:spPr>
      </p:pic>
      <p:sp>
        <p:nvSpPr>
          <p:cNvPr id="2" name="Nadpis 1"/>
          <p:cNvSpPr>
            <a:spLocks noGrp="1"/>
          </p:cNvSpPr>
          <p:nvPr>
            <p:ph type="title" hasCustomPrompt="1"/>
          </p:nvPr>
        </p:nvSpPr>
        <p:spPr>
          <a:xfrm>
            <a:off x="-52801" y="226475"/>
            <a:ext cx="11524800" cy="577990"/>
          </a:xfrm>
          <a:noFill/>
          <a:ln>
            <a:noFill/>
          </a:ln>
          <a:effectLst/>
        </p:spPr>
        <p:txBody>
          <a:bodyPr wrap="square" lIns="0" tIns="86400" rIns="0" bIns="28800" anchor="t" anchorCtr="0">
            <a:spAutoFit/>
          </a:bodyPr>
          <a:lstStyle>
            <a:lvl1pPr marL="579600" indent="-579600">
              <a:lnSpc>
                <a:spcPts val="3600"/>
              </a:lnSpc>
              <a:buClr>
                <a:srgbClr val="00BEFF"/>
              </a:buClr>
              <a:buSzPct val="145000"/>
              <a:buFont typeface="Arial" panose="020B0604020202020204" pitchFamily="34" charset="0"/>
              <a:buChar char="■"/>
              <a:defRPr sz="3200" cap="none" baseline="0">
                <a:solidFill>
                  <a:schemeClr val="bg1"/>
                </a:solidFill>
              </a:defRPr>
            </a:lvl1pPr>
          </a:lstStyle>
          <a:p>
            <a:r>
              <a:rPr lang="en-US" noProof="0" dirty="0"/>
              <a:t>Click to add title</a:t>
            </a:r>
            <a:endParaRPr lang="cs-CZ" dirty="0"/>
          </a:p>
        </p:txBody>
      </p:sp>
      <p:pic>
        <p:nvPicPr>
          <p:cNvPr id="7" name="Obrázek 6" hidden="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15307" y="547138"/>
            <a:ext cx="5182049" cy="5041829"/>
          </a:xfrm>
          <a:prstGeom prst="rect">
            <a:avLst/>
          </a:prstGeom>
        </p:spPr>
      </p:pic>
      <p:pic>
        <p:nvPicPr>
          <p:cNvPr id="12" name="shadow"/>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pic>
        <p:nvPicPr>
          <p:cNvPr id="13" name="symbols"/>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pic>
        <p:nvPicPr>
          <p:cNvPr id="14" name="outline"/>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spTree>
    <p:extLst>
      <p:ext uri="{BB962C8B-B14F-4D97-AF65-F5344CB8AC3E}">
        <p14:creationId xmlns:p14="http://schemas.microsoft.com/office/powerpoint/2010/main" val="193463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21" presetClass="entr" presetSubtype="1" fill="hold" nodeType="withEffect">
                                  <p:stCondLst>
                                    <p:cond delay="500"/>
                                  </p:stCondLst>
                                  <p:childTnLst>
                                    <p:set>
                                      <p:cBhvr>
                                        <p:cTn id="9" dur="1" fill="hold">
                                          <p:stCondLst>
                                            <p:cond delay="0"/>
                                          </p:stCondLst>
                                        </p:cTn>
                                        <p:tgtEl>
                                          <p:spTgt spid="14"/>
                                        </p:tgtEl>
                                        <p:attrNameLst>
                                          <p:attrName>style.visibility</p:attrName>
                                        </p:attrNameLst>
                                      </p:cBhvr>
                                      <p:to>
                                        <p:strVal val="visible"/>
                                      </p:to>
                                    </p:set>
                                    <p:animEffect transition="in" filter="wheel(1)">
                                      <p:cBhvr>
                                        <p:cTn id="10" dur="500"/>
                                        <p:tgtEl>
                                          <p:spTgt spid="14"/>
                                        </p:tgtEl>
                                      </p:cBhvr>
                                    </p:animEffect>
                                  </p:childTnLst>
                                </p:cTn>
                              </p:par>
                              <p:par>
                                <p:cTn id="11" presetID="10" presetClass="entr" presetSubtype="0" fill="hold" nodeType="withEffect">
                                  <p:stCondLst>
                                    <p:cond delay="5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 Globe &quot;Team&quot;">
    <p:bg>
      <p:bgPr>
        <a:solidFill>
          <a:schemeClr val="accent3"/>
        </a:solidFill>
        <a:effectLst/>
      </p:bgPr>
    </p:bg>
    <p:spTree>
      <p:nvGrpSpPr>
        <p:cNvPr id="1" name=""/>
        <p:cNvGrpSpPr/>
        <p:nvPr/>
      </p:nvGrpSpPr>
      <p:grpSpPr>
        <a:xfrm>
          <a:off x="0" y="0"/>
          <a:ext cx="0" cy="0"/>
          <a:chOff x="0" y="0"/>
          <a:chExt cx="0" cy="0"/>
        </a:xfrm>
      </p:grpSpPr>
      <p:pic>
        <p:nvPicPr>
          <p:cNvPr id="9" name="Obráze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Obrázek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51500"/>
            <a:ext cx="12192000" cy="1206500"/>
          </a:xfrm>
          <a:prstGeom prst="rect">
            <a:avLst/>
          </a:prstGeom>
        </p:spPr>
      </p:pic>
      <p:sp>
        <p:nvSpPr>
          <p:cNvPr id="2" name="Nadpis 1"/>
          <p:cNvSpPr>
            <a:spLocks noGrp="1"/>
          </p:cNvSpPr>
          <p:nvPr>
            <p:ph type="title" hasCustomPrompt="1"/>
          </p:nvPr>
        </p:nvSpPr>
        <p:spPr>
          <a:xfrm>
            <a:off x="-52801" y="226475"/>
            <a:ext cx="11524800" cy="577990"/>
          </a:xfrm>
          <a:noFill/>
          <a:ln>
            <a:noFill/>
          </a:ln>
          <a:effectLst/>
        </p:spPr>
        <p:txBody>
          <a:bodyPr wrap="square" lIns="0" tIns="86400" rIns="0" bIns="28800" anchor="t" anchorCtr="0">
            <a:spAutoFit/>
          </a:bodyPr>
          <a:lstStyle>
            <a:lvl1pPr marL="579600" indent="-579600">
              <a:lnSpc>
                <a:spcPts val="3600"/>
              </a:lnSpc>
              <a:buClr>
                <a:srgbClr val="00BEFF"/>
              </a:buClr>
              <a:buSzPct val="145000"/>
              <a:buFont typeface="Arial" panose="020B0604020202020204" pitchFamily="34" charset="0"/>
              <a:buChar char="■"/>
              <a:defRPr sz="3200" cap="none" baseline="0">
                <a:solidFill>
                  <a:schemeClr val="bg1"/>
                </a:solidFill>
              </a:defRPr>
            </a:lvl1pPr>
          </a:lstStyle>
          <a:p>
            <a:r>
              <a:rPr lang="en-US" noProof="0" dirty="0"/>
              <a:t>Click to add title</a:t>
            </a:r>
            <a:endParaRPr lang="cs-CZ" dirty="0"/>
          </a:p>
        </p:txBody>
      </p:sp>
      <p:pic>
        <p:nvPicPr>
          <p:cNvPr id="6" name="Obrázek 5" hidden="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81583" y="613244"/>
            <a:ext cx="5413717" cy="4749196"/>
          </a:xfrm>
          <a:prstGeom prst="rect">
            <a:avLst/>
          </a:prstGeom>
        </p:spPr>
      </p:pic>
      <p:pic>
        <p:nvPicPr>
          <p:cNvPr id="7" name="shadow"/>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pic>
        <p:nvPicPr>
          <p:cNvPr id="8" name="symbols"/>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pic>
        <p:nvPicPr>
          <p:cNvPr id="11" name="outline"/>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spTree>
    <p:extLst>
      <p:ext uri="{BB962C8B-B14F-4D97-AF65-F5344CB8AC3E}">
        <p14:creationId xmlns:p14="http://schemas.microsoft.com/office/powerpoint/2010/main" val="35401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1" presetClass="entr" presetSubtype="1" fill="hold"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500"/>
                                        <p:tgtEl>
                                          <p:spTgt spid="11"/>
                                        </p:tgtEl>
                                      </p:cBhvr>
                                    </p:animEffect>
                                  </p:childTnLst>
                                </p:cTn>
                              </p:par>
                              <p:par>
                                <p:cTn id="11" presetID="10" presetClass="entr" presetSubtype="0" fill="hold"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2.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14" name="Obdélník 13"/>
          <p:cNvSpPr/>
          <p:nvPr userDrawn="1"/>
        </p:nvSpPr>
        <p:spPr>
          <a:xfrm>
            <a:off x="11937600" y="6602400"/>
            <a:ext cx="255600" cy="255600"/>
          </a:xfrm>
          <a:prstGeom prst="rect">
            <a:avLst/>
          </a:prstGeom>
          <a:solidFill>
            <a:srgbClr val="00A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dirty="0"/>
          </a:p>
        </p:txBody>
      </p:sp>
      <p:sp>
        <p:nvSpPr>
          <p:cNvPr id="2" name="Title Placeholder 1"/>
          <p:cNvSpPr>
            <a:spLocks noGrp="1"/>
          </p:cNvSpPr>
          <p:nvPr>
            <p:ph type="title"/>
          </p:nvPr>
        </p:nvSpPr>
        <p:spPr>
          <a:xfrm>
            <a:off x="480000" y="1"/>
            <a:ext cx="11232000" cy="813415"/>
          </a:xfrm>
          <a:prstGeom prst="rect">
            <a:avLst/>
          </a:prstGeom>
          <a:noFill/>
          <a:effectLst/>
        </p:spPr>
        <p:txBody>
          <a:bodyPr vert="horz" lIns="0" tIns="45720" rIns="0" bIns="45720" rtlCol="0" anchor="b">
            <a:normAutofit/>
          </a:bodyPr>
          <a:lstStyle/>
          <a:p>
            <a:r>
              <a:rPr lang="en-US" dirty="0"/>
              <a:t>Click to add title</a:t>
            </a:r>
            <a:endParaRPr lang="cs-CZ" dirty="0"/>
          </a:p>
        </p:txBody>
      </p:sp>
      <p:sp>
        <p:nvSpPr>
          <p:cNvPr id="3" name="Text Placeholder 2"/>
          <p:cNvSpPr>
            <a:spLocks noGrp="1"/>
          </p:cNvSpPr>
          <p:nvPr>
            <p:ph type="body" idx="1"/>
          </p:nvPr>
        </p:nvSpPr>
        <p:spPr>
          <a:xfrm>
            <a:off x="480000" y="1080000"/>
            <a:ext cx="11232000" cy="5472000"/>
          </a:xfrm>
          <a:prstGeom prst="rect">
            <a:avLst/>
          </a:prstGeom>
        </p:spPr>
        <p:txBody>
          <a:bodyPr vert="horz" lIns="0" tIns="0" rIns="0" bIns="0" rtlCol="0">
            <a:noAutofit/>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Footer Placeholder 4"/>
          <p:cNvSpPr>
            <a:spLocks noGrp="1"/>
          </p:cNvSpPr>
          <p:nvPr>
            <p:ph type="ftr" sz="quarter" idx="3"/>
          </p:nvPr>
        </p:nvSpPr>
        <p:spPr>
          <a:xfrm>
            <a:off x="7761600" y="6559120"/>
            <a:ext cx="4114800" cy="365125"/>
          </a:xfrm>
          <a:prstGeom prst="rect">
            <a:avLst/>
          </a:prstGeom>
        </p:spPr>
        <p:txBody>
          <a:bodyPr vert="horz" lIns="91440" tIns="45720" rIns="91440" bIns="45720" rtlCol="0" anchor="ctr"/>
          <a:lstStyle>
            <a:lvl1pPr algn="r">
              <a:defRPr sz="675" b="0">
                <a:solidFill>
                  <a:srgbClr val="5D6C82"/>
                </a:solidFill>
              </a:defRPr>
            </a:lvl1pPr>
          </a:lstStyle>
          <a:p>
            <a:r>
              <a:rPr lang="en-US" noProof="0" dirty="0"/>
              <a:t>Copyright © Unicorn Systems a.s.</a:t>
            </a:r>
          </a:p>
        </p:txBody>
      </p:sp>
      <p:sp>
        <p:nvSpPr>
          <p:cNvPr id="6" name="Slide Number Placeholder 5"/>
          <p:cNvSpPr>
            <a:spLocks noGrp="1"/>
          </p:cNvSpPr>
          <p:nvPr>
            <p:ph type="sldNum" sz="quarter" idx="4"/>
          </p:nvPr>
        </p:nvSpPr>
        <p:spPr>
          <a:xfrm>
            <a:off x="11862000" y="6550328"/>
            <a:ext cx="404468" cy="365125"/>
          </a:xfrm>
          <a:prstGeom prst="rect">
            <a:avLst/>
          </a:prstGeom>
        </p:spPr>
        <p:txBody>
          <a:bodyPr vert="horz" lIns="91440" tIns="45720" rIns="91440" bIns="45720" rtlCol="0" anchor="ctr"/>
          <a:lstStyle>
            <a:lvl1pPr algn="ctr">
              <a:defRPr sz="675" b="1">
                <a:solidFill>
                  <a:schemeClr val="bg1"/>
                </a:solidFill>
              </a:defRPr>
            </a:lvl1pPr>
          </a:lstStyle>
          <a:p>
            <a:fld id="{851BEBC6-AE21-4DEA-82CA-C5B7C0A09A9D}" type="slidenum">
              <a:rPr lang="cs-CZ" smtClean="0"/>
              <a:pPr/>
              <a:t>‹#›</a:t>
            </a:fld>
            <a:endParaRPr lang="cs-CZ" dirty="0"/>
          </a:p>
        </p:txBody>
      </p:sp>
      <p:cxnSp>
        <p:nvCxnSpPr>
          <p:cNvPr id="8" name="Přímá spojnice 7"/>
          <p:cNvCxnSpPr/>
          <p:nvPr userDrawn="1"/>
        </p:nvCxnSpPr>
        <p:spPr>
          <a:xfrm>
            <a:off x="479999" y="842615"/>
            <a:ext cx="11712000" cy="0"/>
          </a:xfrm>
          <a:prstGeom prst="line">
            <a:avLst/>
          </a:prstGeom>
          <a:ln w="50800">
            <a:solidFill>
              <a:srgbClr val="00AFFF"/>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2"/>
          </p:nvPr>
        </p:nvSpPr>
        <p:spPr>
          <a:xfrm>
            <a:off x="720000" y="6356357"/>
            <a:ext cx="2743200" cy="365125"/>
          </a:xfrm>
          <a:prstGeom prst="rect">
            <a:avLst/>
          </a:prstGeom>
        </p:spPr>
        <p:txBody>
          <a:bodyPr vert="horz" lIns="0" tIns="45720" rIns="0" bIns="45720" rtlCol="0" anchor="ctr"/>
          <a:lstStyle>
            <a:lvl1pPr algn="l">
              <a:defRPr sz="1400">
                <a:solidFill>
                  <a:schemeClr val="bg1"/>
                </a:solidFill>
              </a:defRPr>
            </a:lvl1pPr>
          </a:lstStyle>
          <a:p>
            <a:fld id="{20F279B5-95C6-4955-98E7-8DC5AFFDF942}" type="datetime1">
              <a:rPr lang="en-US" smtClean="0"/>
              <a:t>4/12/2024</a:t>
            </a:fld>
            <a:endParaRPr lang="cs-CZ" dirty="0"/>
          </a:p>
        </p:txBody>
      </p:sp>
    </p:spTree>
    <p:extLst>
      <p:ext uri="{BB962C8B-B14F-4D97-AF65-F5344CB8AC3E}">
        <p14:creationId xmlns:p14="http://schemas.microsoft.com/office/powerpoint/2010/main" val="2470695132"/>
      </p:ext>
    </p:extLst>
  </p:cSld>
  <p:clrMap bg1="lt1" tx1="dk1" bg2="lt2" tx2="dk2" accent1="accent1" accent2="accent2" accent3="accent3" accent4="accent4" accent5="accent5" accent6="accent6" hlink="hlink" folHlink="folHlink"/>
  <p:sldLayoutIdLst>
    <p:sldLayoutId id="2147483759" r:id="rId1"/>
    <p:sldLayoutId id="2147483767" r:id="rId2"/>
    <p:sldLayoutId id="2147483766" r:id="rId3"/>
    <p:sldLayoutId id="2147483761" r:id="rId4"/>
    <p:sldLayoutId id="2147483762" r:id="rId5"/>
    <p:sldLayoutId id="2147483772" r:id="rId6"/>
    <p:sldLayoutId id="2147483763" r:id="rId7"/>
    <p:sldLayoutId id="2147483773" r:id="rId8"/>
    <p:sldLayoutId id="2147483764" r:id="rId9"/>
    <p:sldLayoutId id="2147483774" r:id="rId10"/>
    <p:sldLayoutId id="2147483769" r:id="rId11"/>
    <p:sldLayoutId id="2147483770" r:id="rId12"/>
    <p:sldLayoutId id="2147483771" r:id="rId13"/>
    <p:sldLayoutId id="2147483765" r:id="rId14"/>
    <p:sldLayoutId id="2147483719" r:id="rId15"/>
    <p:sldLayoutId id="2147483736" r:id="rId16"/>
    <p:sldLayoutId id="2147483746" r:id="rId17"/>
    <p:sldLayoutId id="2147483722" r:id="rId18"/>
    <p:sldLayoutId id="2147483785" r:id="rId19"/>
    <p:sldLayoutId id="2147483808" r:id="rId20"/>
    <p:sldLayoutId id="2147483809" r:id="rId21"/>
  </p:sldLayoutIdLst>
  <p:hf hdr="0"/>
  <p:txStyles>
    <p:titleStyle>
      <a:lvl1pPr algn="l" defTabSz="685783" rtl="0" eaLnBrk="1" latinLnBrk="0" hangingPunct="1">
        <a:lnSpc>
          <a:spcPct val="100000"/>
        </a:lnSpc>
        <a:spcBef>
          <a:spcPct val="0"/>
        </a:spcBef>
        <a:spcAft>
          <a:spcPts val="0"/>
        </a:spcAft>
        <a:buNone/>
        <a:defRPr sz="2800" b="1" kern="1200" cap="none" baseline="0">
          <a:solidFill>
            <a:srgbClr val="002D96"/>
          </a:solidFill>
          <a:latin typeface="+mj-lt"/>
          <a:ea typeface="+mj-ea"/>
          <a:cs typeface="+mj-cs"/>
        </a:defRPr>
      </a:lvl1pPr>
    </p:titleStyle>
    <p:bodyStyle>
      <a:lvl1pPr marL="288000" indent="-288000" algn="l" defTabSz="685783" rtl="0" eaLnBrk="1" latinLnBrk="0" hangingPunct="1">
        <a:lnSpc>
          <a:spcPct val="100000"/>
        </a:lnSpc>
        <a:spcBef>
          <a:spcPts val="0"/>
        </a:spcBef>
        <a:spcAft>
          <a:spcPts val="500"/>
        </a:spcAft>
        <a:buClr>
          <a:srgbClr val="00AFFF"/>
        </a:buClr>
        <a:buSzPct val="75000"/>
        <a:buFont typeface="Wingdings" panose="05000000000000000000" pitchFamily="2" charset="2"/>
        <a:buChar char="n"/>
        <a:defRPr sz="2400" kern="1200" baseline="0">
          <a:solidFill>
            <a:srgbClr val="536278"/>
          </a:solidFill>
          <a:latin typeface="+mn-lt"/>
          <a:ea typeface="+mn-ea"/>
          <a:cs typeface="+mn-cs"/>
        </a:defRPr>
      </a:lvl1pPr>
      <a:lvl2pPr marL="576000" indent="-252000" algn="l" defTabSz="685783" rtl="0" eaLnBrk="1" latinLnBrk="0" hangingPunct="1">
        <a:lnSpc>
          <a:spcPct val="100000"/>
        </a:lnSpc>
        <a:spcBef>
          <a:spcPts val="0"/>
        </a:spcBef>
        <a:spcAft>
          <a:spcPts val="300"/>
        </a:spcAft>
        <a:buClr>
          <a:srgbClr val="001E8C"/>
        </a:buClr>
        <a:buSzPct val="75000"/>
        <a:buFont typeface="Wingdings" panose="05000000000000000000" pitchFamily="2" charset="2"/>
        <a:buChar char="n"/>
        <a:defRPr sz="2000" kern="1200" baseline="0">
          <a:solidFill>
            <a:srgbClr val="5D6C82"/>
          </a:solidFill>
          <a:latin typeface="+mn-lt"/>
          <a:ea typeface="+mn-ea"/>
          <a:cs typeface="+mn-cs"/>
        </a:defRPr>
      </a:lvl2pPr>
      <a:lvl3pPr marL="954000" indent="-234000" algn="l" defTabSz="685783" rtl="0" eaLnBrk="1" latinLnBrk="0" hangingPunct="1">
        <a:lnSpc>
          <a:spcPct val="100000"/>
        </a:lnSpc>
        <a:spcBef>
          <a:spcPts val="0"/>
        </a:spcBef>
        <a:spcAft>
          <a:spcPts val="300"/>
        </a:spcAft>
        <a:buClr>
          <a:srgbClr val="5D6C82"/>
        </a:buClr>
        <a:buSzPct val="75000"/>
        <a:buFont typeface="Wingdings" panose="05000000000000000000" pitchFamily="2" charset="2"/>
        <a:buChar char="n"/>
        <a:defRPr sz="1800" kern="1200" baseline="0">
          <a:solidFill>
            <a:srgbClr val="5D6C82"/>
          </a:solidFill>
          <a:latin typeface="+mn-lt"/>
          <a:ea typeface="+mn-ea"/>
          <a:cs typeface="+mn-cs"/>
        </a:defRPr>
      </a:lvl3pPr>
      <a:lvl4pPr marL="1314000" indent="-198000" algn="l" defTabSz="685783" rtl="0" eaLnBrk="1" latinLnBrk="0" hangingPunct="1">
        <a:lnSpc>
          <a:spcPct val="100000"/>
        </a:lnSpc>
        <a:spcBef>
          <a:spcPts val="0"/>
        </a:spcBef>
        <a:spcAft>
          <a:spcPts val="200"/>
        </a:spcAft>
        <a:buClr>
          <a:srgbClr val="5D6C82"/>
        </a:buClr>
        <a:buSzPct val="75000"/>
        <a:buFont typeface="Wingdings" panose="05000000000000000000" pitchFamily="2" charset="2"/>
        <a:buChar char="n"/>
        <a:defRPr sz="1600" kern="1200" baseline="0">
          <a:solidFill>
            <a:srgbClr val="5D6C82"/>
          </a:solidFill>
          <a:latin typeface="+mn-lt"/>
          <a:ea typeface="+mn-ea"/>
          <a:cs typeface="+mn-cs"/>
        </a:defRPr>
      </a:lvl4pPr>
      <a:lvl5pPr marL="1692000" indent="-180000" algn="l" defTabSz="685783" rtl="0" eaLnBrk="1" latinLnBrk="0" hangingPunct="1">
        <a:lnSpc>
          <a:spcPct val="100000"/>
        </a:lnSpc>
        <a:spcBef>
          <a:spcPts val="0"/>
        </a:spcBef>
        <a:spcAft>
          <a:spcPts val="200"/>
        </a:spcAft>
        <a:buClr>
          <a:srgbClr val="5D6C82"/>
        </a:buClr>
        <a:buSzPct val="75000"/>
        <a:buFont typeface="Wingdings" panose="05000000000000000000" pitchFamily="2" charset="2"/>
        <a:buChar char="n"/>
        <a:defRPr sz="1400" kern="1200" baseline="0">
          <a:solidFill>
            <a:srgbClr val="5D6C82"/>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cs-CZ"/>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14" name="Obdélník 13"/>
          <p:cNvSpPr/>
          <p:nvPr userDrawn="1"/>
        </p:nvSpPr>
        <p:spPr>
          <a:xfrm>
            <a:off x="11937600" y="6602400"/>
            <a:ext cx="255600" cy="255600"/>
          </a:xfrm>
          <a:prstGeom prst="rect">
            <a:avLst/>
          </a:prstGeom>
          <a:solidFill>
            <a:srgbClr val="00A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dirty="0"/>
          </a:p>
        </p:txBody>
      </p:sp>
      <p:sp>
        <p:nvSpPr>
          <p:cNvPr id="2" name="Title Placeholder 1"/>
          <p:cNvSpPr>
            <a:spLocks noGrp="1"/>
          </p:cNvSpPr>
          <p:nvPr>
            <p:ph type="title"/>
          </p:nvPr>
        </p:nvSpPr>
        <p:spPr>
          <a:xfrm>
            <a:off x="480000" y="2"/>
            <a:ext cx="11232000" cy="761994"/>
          </a:xfrm>
          <a:prstGeom prst="rect">
            <a:avLst/>
          </a:prstGeom>
          <a:noFill/>
          <a:effectLst/>
        </p:spPr>
        <p:txBody>
          <a:bodyPr vert="horz" lIns="0" tIns="45720" rIns="0" bIns="45720" rtlCol="0" anchor="b">
            <a:normAutofit/>
          </a:bodyPr>
          <a:lstStyle/>
          <a:p>
            <a:r>
              <a:rPr lang="en-US" dirty="0"/>
              <a:t>Click to add title</a:t>
            </a:r>
            <a:endParaRPr lang="cs-CZ" dirty="0"/>
          </a:p>
        </p:txBody>
      </p:sp>
      <p:sp>
        <p:nvSpPr>
          <p:cNvPr id="3" name="Text Placeholder 2"/>
          <p:cNvSpPr>
            <a:spLocks noGrp="1"/>
          </p:cNvSpPr>
          <p:nvPr>
            <p:ph type="body" idx="1"/>
          </p:nvPr>
        </p:nvSpPr>
        <p:spPr>
          <a:xfrm>
            <a:off x="480000" y="1080000"/>
            <a:ext cx="11232000" cy="5472000"/>
          </a:xfrm>
          <a:prstGeom prst="rect">
            <a:avLst/>
          </a:prstGeom>
        </p:spPr>
        <p:txBody>
          <a:bodyPr vert="horz" lIns="0" tIns="0" rIns="0" bIns="0" rtlCol="0">
            <a:noAutofit/>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Footer Placeholder 4"/>
          <p:cNvSpPr>
            <a:spLocks noGrp="1"/>
          </p:cNvSpPr>
          <p:nvPr>
            <p:ph type="ftr" sz="quarter" idx="3"/>
          </p:nvPr>
        </p:nvSpPr>
        <p:spPr>
          <a:xfrm>
            <a:off x="7694927" y="6559120"/>
            <a:ext cx="4114800" cy="365125"/>
          </a:xfrm>
          <a:prstGeom prst="rect">
            <a:avLst/>
          </a:prstGeom>
        </p:spPr>
        <p:txBody>
          <a:bodyPr vert="horz" lIns="91440" tIns="45720" rIns="91440" bIns="45720" rtlCol="0" anchor="ctr"/>
          <a:lstStyle>
            <a:lvl1pPr algn="r">
              <a:defRPr sz="675" b="0">
                <a:solidFill>
                  <a:srgbClr val="5D6C82"/>
                </a:solidFill>
              </a:defRPr>
            </a:lvl1pPr>
          </a:lstStyle>
          <a:p>
            <a:r>
              <a:rPr lang="en-US" noProof="0" dirty="0"/>
              <a:t>Copyright © Unicorn Systems a.s.</a:t>
            </a:r>
          </a:p>
        </p:txBody>
      </p:sp>
      <p:sp>
        <p:nvSpPr>
          <p:cNvPr id="6" name="Slide Number Placeholder 5"/>
          <p:cNvSpPr>
            <a:spLocks noGrp="1"/>
          </p:cNvSpPr>
          <p:nvPr>
            <p:ph type="sldNum" sz="quarter" idx="4"/>
          </p:nvPr>
        </p:nvSpPr>
        <p:spPr>
          <a:xfrm>
            <a:off x="11862000" y="6550328"/>
            <a:ext cx="404468" cy="365125"/>
          </a:xfrm>
          <a:prstGeom prst="rect">
            <a:avLst/>
          </a:prstGeom>
        </p:spPr>
        <p:txBody>
          <a:bodyPr vert="horz" lIns="91440" tIns="45720" rIns="91440" bIns="45720" rtlCol="0" anchor="ctr"/>
          <a:lstStyle>
            <a:lvl1pPr algn="ctr">
              <a:defRPr sz="675" b="1">
                <a:solidFill>
                  <a:schemeClr val="bg1"/>
                </a:solidFill>
              </a:defRPr>
            </a:lvl1pPr>
          </a:lstStyle>
          <a:p>
            <a:fld id="{851BEBC6-AE21-4DEA-82CA-C5B7C0A09A9D}" type="slidenum">
              <a:rPr lang="cs-CZ" smtClean="0"/>
              <a:pPr/>
              <a:t>‹#›</a:t>
            </a:fld>
            <a:endParaRPr lang="cs-CZ" dirty="0"/>
          </a:p>
        </p:txBody>
      </p:sp>
      <p:sp>
        <p:nvSpPr>
          <p:cNvPr id="4" name="Date Placeholder 3"/>
          <p:cNvSpPr>
            <a:spLocks noGrp="1"/>
          </p:cNvSpPr>
          <p:nvPr>
            <p:ph type="dt" sz="half" idx="2"/>
          </p:nvPr>
        </p:nvSpPr>
        <p:spPr>
          <a:xfrm>
            <a:off x="720000" y="6356357"/>
            <a:ext cx="2743200" cy="365125"/>
          </a:xfrm>
          <a:prstGeom prst="rect">
            <a:avLst/>
          </a:prstGeom>
        </p:spPr>
        <p:txBody>
          <a:bodyPr vert="horz" lIns="0" tIns="45720" rIns="0" bIns="45720" rtlCol="0" anchor="ctr"/>
          <a:lstStyle>
            <a:lvl1pPr algn="l">
              <a:defRPr sz="1400">
                <a:solidFill>
                  <a:schemeClr val="bg1"/>
                </a:solidFill>
              </a:defRPr>
            </a:lvl1pPr>
          </a:lstStyle>
          <a:p>
            <a:fld id="{20F279B5-95C6-4955-98E7-8DC5AFFDF942}" type="datetime1">
              <a:rPr lang="en-US" smtClean="0"/>
              <a:t>4/12/2024</a:t>
            </a:fld>
            <a:endParaRPr lang="cs-CZ" dirty="0"/>
          </a:p>
        </p:txBody>
      </p:sp>
    </p:spTree>
    <p:extLst>
      <p:ext uri="{BB962C8B-B14F-4D97-AF65-F5344CB8AC3E}">
        <p14:creationId xmlns:p14="http://schemas.microsoft.com/office/powerpoint/2010/main" val="2624142149"/>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5" r:id="rId4"/>
    <p:sldLayoutId id="2147483806" r:id="rId5"/>
  </p:sldLayoutIdLst>
  <p:hf hdr="0"/>
  <p:txStyles>
    <p:titleStyle>
      <a:lvl1pPr algn="l" defTabSz="685783" rtl="0" eaLnBrk="1" latinLnBrk="0" hangingPunct="1">
        <a:lnSpc>
          <a:spcPct val="100000"/>
        </a:lnSpc>
        <a:spcBef>
          <a:spcPct val="0"/>
        </a:spcBef>
        <a:spcAft>
          <a:spcPts val="0"/>
        </a:spcAft>
        <a:buNone/>
        <a:defRPr sz="2800" b="1" kern="1200" cap="none" baseline="0">
          <a:solidFill>
            <a:srgbClr val="002D96"/>
          </a:solidFill>
          <a:latin typeface="+mj-lt"/>
          <a:ea typeface="+mj-ea"/>
          <a:cs typeface="+mj-cs"/>
        </a:defRPr>
      </a:lvl1pPr>
    </p:titleStyle>
    <p:bodyStyle>
      <a:lvl1pPr marL="288000" indent="-288000" algn="l" defTabSz="685783" rtl="0" eaLnBrk="1" latinLnBrk="0" hangingPunct="1">
        <a:lnSpc>
          <a:spcPct val="100000"/>
        </a:lnSpc>
        <a:spcBef>
          <a:spcPts val="0"/>
        </a:spcBef>
        <a:spcAft>
          <a:spcPts val="500"/>
        </a:spcAft>
        <a:buClr>
          <a:srgbClr val="00AFFF"/>
        </a:buClr>
        <a:buSzPct val="75000"/>
        <a:buFont typeface="Wingdings" panose="05000000000000000000" pitchFamily="2" charset="2"/>
        <a:buChar char="n"/>
        <a:defRPr sz="2400" kern="1200" baseline="0">
          <a:solidFill>
            <a:srgbClr val="536278"/>
          </a:solidFill>
          <a:latin typeface="+mn-lt"/>
          <a:ea typeface="+mn-ea"/>
          <a:cs typeface="+mn-cs"/>
        </a:defRPr>
      </a:lvl1pPr>
      <a:lvl2pPr marL="576000" indent="-252000" algn="l" defTabSz="685783" rtl="0" eaLnBrk="1" latinLnBrk="0" hangingPunct="1">
        <a:lnSpc>
          <a:spcPct val="100000"/>
        </a:lnSpc>
        <a:spcBef>
          <a:spcPts val="0"/>
        </a:spcBef>
        <a:spcAft>
          <a:spcPts val="300"/>
        </a:spcAft>
        <a:buClr>
          <a:srgbClr val="001E8C"/>
        </a:buClr>
        <a:buSzPct val="75000"/>
        <a:buFont typeface="Wingdings" panose="05000000000000000000" pitchFamily="2" charset="2"/>
        <a:buChar char="n"/>
        <a:defRPr sz="2000" kern="1200" baseline="0">
          <a:solidFill>
            <a:srgbClr val="5D6C82"/>
          </a:solidFill>
          <a:latin typeface="+mn-lt"/>
          <a:ea typeface="+mn-ea"/>
          <a:cs typeface="+mn-cs"/>
        </a:defRPr>
      </a:lvl2pPr>
      <a:lvl3pPr marL="954000" indent="-234000" algn="l" defTabSz="685783" rtl="0" eaLnBrk="1" latinLnBrk="0" hangingPunct="1">
        <a:lnSpc>
          <a:spcPct val="100000"/>
        </a:lnSpc>
        <a:spcBef>
          <a:spcPts val="0"/>
        </a:spcBef>
        <a:spcAft>
          <a:spcPts val="300"/>
        </a:spcAft>
        <a:buClr>
          <a:srgbClr val="5D6C82"/>
        </a:buClr>
        <a:buSzPct val="75000"/>
        <a:buFont typeface="Wingdings" panose="05000000000000000000" pitchFamily="2" charset="2"/>
        <a:buChar char="n"/>
        <a:defRPr sz="1800" kern="1200" baseline="0">
          <a:solidFill>
            <a:srgbClr val="5D6C82"/>
          </a:solidFill>
          <a:latin typeface="+mn-lt"/>
          <a:ea typeface="+mn-ea"/>
          <a:cs typeface="+mn-cs"/>
        </a:defRPr>
      </a:lvl3pPr>
      <a:lvl4pPr marL="1314000" indent="-198000" algn="l" defTabSz="685783" rtl="0" eaLnBrk="1" latinLnBrk="0" hangingPunct="1">
        <a:lnSpc>
          <a:spcPct val="100000"/>
        </a:lnSpc>
        <a:spcBef>
          <a:spcPts val="0"/>
        </a:spcBef>
        <a:spcAft>
          <a:spcPts val="200"/>
        </a:spcAft>
        <a:buClr>
          <a:srgbClr val="5D6C82"/>
        </a:buClr>
        <a:buSzPct val="75000"/>
        <a:buFont typeface="Wingdings" panose="05000000000000000000" pitchFamily="2" charset="2"/>
        <a:buChar char="n"/>
        <a:defRPr sz="1600" kern="1200" baseline="0">
          <a:solidFill>
            <a:srgbClr val="5D6C82"/>
          </a:solidFill>
          <a:latin typeface="+mn-lt"/>
          <a:ea typeface="+mn-ea"/>
          <a:cs typeface="+mn-cs"/>
        </a:defRPr>
      </a:lvl4pPr>
      <a:lvl5pPr marL="1692000" indent="-180000" algn="l" defTabSz="685783" rtl="0" eaLnBrk="1" latinLnBrk="0" hangingPunct="1">
        <a:lnSpc>
          <a:spcPct val="100000"/>
        </a:lnSpc>
        <a:spcBef>
          <a:spcPts val="0"/>
        </a:spcBef>
        <a:spcAft>
          <a:spcPts val="200"/>
        </a:spcAft>
        <a:buClr>
          <a:srgbClr val="5D6C82"/>
        </a:buClr>
        <a:buSzPct val="75000"/>
        <a:buFont typeface="Wingdings" panose="05000000000000000000" pitchFamily="2" charset="2"/>
        <a:buChar char="n"/>
        <a:defRPr sz="1400" kern="1200" baseline="0">
          <a:solidFill>
            <a:srgbClr val="5D6C82"/>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cs-CZ"/>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399" userDrawn="1">
          <p15:clr>
            <a:srgbClr val="F26B43"/>
          </p15:clr>
        </p15:guide>
        <p15:guide id="4" pos="737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managementmania.com/cs/plan-projektu" TargetMode="Externa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4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noProof="0" dirty="0"/>
              <a:t>Plánování</a:t>
            </a:r>
            <a:endParaRPr lang="en-GB" noProof="0" dirty="0"/>
          </a:p>
        </p:txBody>
      </p:sp>
      <p:sp>
        <p:nvSpPr>
          <p:cNvPr id="8" name="Podnadpis 7"/>
          <p:cNvSpPr>
            <a:spLocks noGrp="1"/>
          </p:cNvSpPr>
          <p:nvPr>
            <p:ph type="subTitle" idx="1"/>
          </p:nvPr>
        </p:nvSpPr>
        <p:spPr/>
        <p:txBody>
          <a:bodyPr/>
          <a:lstStyle/>
          <a:p>
            <a:endParaRPr lang="en-GB" noProof="0" dirty="0"/>
          </a:p>
        </p:txBody>
      </p:sp>
      <p:sp>
        <p:nvSpPr>
          <p:cNvPr id="9" name="Zástupný symbol pro text 8"/>
          <p:cNvSpPr>
            <a:spLocks noGrp="1"/>
          </p:cNvSpPr>
          <p:nvPr>
            <p:ph type="body" sz="quarter" idx="13"/>
          </p:nvPr>
        </p:nvSpPr>
        <p:spPr/>
        <p:txBody>
          <a:bodyPr/>
          <a:lstStyle/>
          <a:p>
            <a:r>
              <a:rPr lang="cs-CZ" dirty="0"/>
              <a:t>Radim Dodek</a:t>
            </a:r>
            <a:endParaRPr lang="en-US" dirty="0"/>
          </a:p>
        </p:txBody>
      </p:sp>
      <p:sp>
        <p:nvSpPr>
          <p:cNvPr id="10" name="Zástupný symbol pro text 9"/>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2974826093"/>
      </p:ext>
    </p:extLst>
  </p:cSld>
  <p:clrMapOvr>
    <a:masterClrMapping/>
  </p:clrMapOvr>
  <mc:AlternateContent xmlns:mc="http://schemas.openxmlformats.org/markup-compatibility/2006" xmlns:p14="http://schemas.microsoft.com/office/powerpoint/2010/main">
    <mc:Choice Requires="p14">
      <p:transition p14:dur="0" advTm="2147"/>
    </mc:Choice>
    <mc:Fallback xmlns="">
      <p:transition advTm="214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53A981E-D56B-49DF-B612-FD72C9CB6CFD}"/>
              </a:ext>
            </a:extLst>
          </p:cNvPr>
          <p:cNvSpPr>
            <a:spLocks noGrp="1"/>
          </p:cNvSpPr>
          <p:nvPr>
            <p:ph type="ftr" sz="quarter" idx="11"/>
          </p:nvPr>
        </p:nvSpPr>
        <p:spPr/>
        <p:txBody>
          <a:bodyPr/>
          <a:lstStyle/>
          <a:p>
            <a:r>
              <a:rPr lang="en-US" noProof="0"/>
              <a:t>Copyright © Unicorn Systems a.s.</a:t>
            </a:r>
            <a:endParaRPr lang="en-US" noProof="0" dirty="0"/>
          </a:p>
        </p:txBody>
      </p:sp>
      <p:sp>
        <p:nvSpPr>
          <p:cNvPr id="3" name="Zástupný symbol pro číslo snímku 2">
            <a:extLst>
              <a:ext uri="{FF2B5EF4-FFF2-40B4-BE49-F238E27FC236}">
                <a16:creationId xmlns:a16="http://schemas.microsoft.com/office/drawing/2014/main" id="{C15BA2E7-AA6D-422A-91F3-B5109C26CD62}"/>
              </a:ext>
            </a:extLst>
          </p:cNvPr>
          <p:cNvSpPr>
            <a:spLocks noGrp="1"/>
          </p:cNvSpPr>
          <p:nvPr>
            <p:ph type="sldNum" sz="quarter" idx="12"/>
          </p:nvPr>
        </p:nvSpPr>
        <p:spPr/>
        <p:txBody>
          <a:bodyPr/>
          <a:lstStyle/>
          <a:p>
            <a:fld id="{851BEBC6-AE21-4DEA-82CA-C5B7C0A09A9D}" type="slidenum">
              <a:rPr lang="cs-CZ" smtClean="0"/>
              <a:pPr/>
              <a:t>10</a:t>
            </a:fld>
            <a:endParaRPr lang="cs-CZ" dirty="0"/>
          </a:p>
        </p:txBody>
      </p:sp>
      <p:sp>
        <p:nvSpPr>
          <p:cNvPr id="4" name="Nadpis 3">
            <a:extLst>
              <a:ext uri="{FF2B5EF4-FFF2-40B4-BE49-F238E27FC236}">
                <a16:creationId xmlns:a16="http://schemas.microsoft.com/office/drawing/2014/main" id="{416A5CEF-1F3D-4476-AA93-4777F8D20A6B}"/>
              </a:ext>
            </a:extLst>
          </p:cNvPr>
          <p:cNvSpPr>
            <a:spLocks noGrp="1"/>
          </p:cNvSpPr>
          <p:nvPr>
            <p:ph type="title"/>
          </p:nvPr>
        </p:nvSpPr>
        <p:spPr/>
        <p:txBody>
          <a:bodyPr/>
          <a:lstStyle/>
          <a:p>
            <a:r>
              <a:rPr lang="cs-CZ" dirty="0"/>
              <a:t>PBS – Jak by to mohlo taky vypadat</a:t>
            </a:r>
          </a:p>
        </p:txBody>
      </p:sp>
      <p:sp>
        <p:nvSpPr>
          <p:cNvPr id="5" name="Zástupný obsah 4">
            <a:extLst>
              <a:ext uri="{FF2B5EF4-FFF2-40B4-BE49-F238E27FC236}">
                <a16:creationId xmlns:a16="http://schemas.microsoft.com/office/drawing/2014/main" id="{97DC889D-364F-47B0-8EAE-6A6E1E8075A6}"/>
              </a:ext>
            </a:extLst>
          </p:cNvPr>
          <p:cNvSpPr>
            <a:spLocks noGrp="1"/>
          </p:cNvSpPr>
          <p:nvPr>
            <p:ph sz="quarter" idx="13"/>
          </p:nvPr>
        </p:nvSpPr>
        <p:spPr/>
        <p:txBody>
          <a:bodyPr/>
          <a:lstStyle/>
          <a:p>
            <a:endParaRPr lang="cs-CZ"/>
          </a:p>
        </p:txBody>
      </p:sp>
      <p:pic>
        <p:nvPicPr>
          <p:cNvPr id="8" name="Obrázek 7">
            <a:extLst>
              <a:ext uri="{FF2B5EF4-FFF2-40B4-BE49-F238E27FC236}">
                <a16:creationId xmlns:a16="http://schemas.microsoft.com/office/drawing/2014/main" id="{1D907787-FCA4-476D-8F10-09C1787C15B1}"/>
              </a:ext>
            </a:extLst>
          </p:cNvPr>
          <p:cNvPicPr>
            <a:picLocks noChangeAspect="1"/>
          </p:cNvPicPr>
          <p:nvPr/>
        </p:nvPicPr>
        <p:blipFill>
          <a:blip r:embed="rId3"/>
          <a:stretch>
            <a:fillRect/>
          </a:stretch>
        </p:blipFill>
        <p:spPr>
          <a:xfrm>
            <a:off x="1673225" y="933451"/>
            <a:ext cx="8043197" cy="5625670"/>
          </a:xfrm>
          <a:prstGeom prst="rect">
            <a:avLst/>
          </a:prstGeom>
        </p:spPr>
      </p:pic>
    </p:spTree>
    <p:extLst>
      <p:ext uri="{BB962C8B-B14F-4D97-AF65-F5344CB8AC3E}">
        <p14:creationId xmlns:p14="http://schemas.microsoft.com/office/powerpoint/2010/main" val="3350084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752DDD6-2025-448C-943A-FB3C0BACEF99}"/>
              </a:ext>
            </a:extLst>
          </p:cNvPr>
          <p:cNvSpPr>
            <a:spLocks noGrp="1"/>
          </p:cNvSpPr>
          <p:nvPr>
            <p:ph type="ftr" sz="quarter" idx="11"/>
          </p:nvPr>
        </p:nvSpPr>
        <p:spPr/>
        <p:txBody>
          <a:bodyPr/>
          <a:lstStyle/>
          <a:p>
            <a:r>
              <a:rPr lang="en-US" noProof="0"/>
              <a:t>Copyright © Unicorn Systems a.s.</a:t>
            </a:r>
            <a:endParaRPr lang="en-US" noProof="0" dirty="0"/>
          </a:p>
        </p:txBody>
      </p:sp>
      <p:sp>
        <p:nvSpPr>
          <p:cNvPr id="3" name="Zástupný symbol pro číslo snímku 2">
            <a:extLst>
              <a:ext uri="{FF2B5EF4-FFF2-40B4-BE49-F238E27FC236}">
                <a16:creationId xmlns:a16="http://schemas.microsoft.com/office/drawing/2014/main" id="{2A99C047-FB13-4B54-BF1E-A2779BA5FB4D}"/>
              </a:ext>
            </a:extLst>
          </p:cNvPr>
          <p:cNvSpPr>
            <a:spLocks noGrp="1"/>
          </p:cNvSpPr>
          <p:nvPr>
            <p:ph type="sldNum" sz="quarter" idx="12"/>
          </p:nvPr>
        </p:nvSpPr>
        <p:spPr/>
        <p:txBody>
          <a:bodyPr/>
          <a:lstStyle/>
          <a:p>
            <a:fld id="{851BEBC6-AE21-4DEA-82CA-C5B7C0A09A9D}" type="slidenum">
              <a:rPr lang="cs-CZ" smtClean="0"/>
              <a:pPr/>
              <a:t>11</a:t>
            </a:fld>
            <a:endParaRPr lang="cs-CZ" dirty="0"/>
          </a:p>
        </p:txBody>
      </p:sp>
      <p:sp>
        <p:nvSpPr>
          <p:cNvPr id="4" name="Nadpis 3">
            <a:extLst>
              <a:ext uri="{FF2B5EF4-FFF2-40B4-BE49-F238E27FC236}">
                <a16:creationId xmlns:a16="http://schemas.microsoft.com/office/drawing/2014/main" id="{CD1429F5-5425-423B-A1D7-BABC4B0B9D99}"/>
              </a:ext>
            </a:extLst>
          </p:cNvPr>
          <p:cNvSpPr>
            <a:spLocks noGrp="1"/>
          </p:cNvSpPr>
          <p:nvPr>
            <p:ph type="title"/>
          </p:nvPr>
        </p:nvSpPr>
        <p:spPr/>
        <p:txBody>
          <a:bodyPr/>
          <a:lstStyle/>
          <a:p>
            <a:r>
              <a:rPr lang="cs-CZ" dirty="0"/>
              <a:t>WBS – </a:t>
            </a:r>
            <a:r>
              <a:rPr lang="cs-CZ" dirty="0" err="1"/>
              <a:t>work</a:t>
            </a:r>
            <a:r>
              <a:rPr lang="cs-CZ" dirty="0"/>
              <a:t> </a:t>
            </a:r>
            <a:r>
              <a:rPr lang="cs-CZ" dirty="0" err="1"/>
              <a:t>breakdown</a:t>
            </a:r>
            <a:r>
              <a:rPr lang="cs-CZ" dirty="0"/>
              <a:t> </a:t>
            </a:r>
            <a:r>
              <a:rPr lang="cs-CZ" dirty="0" err="1"/>
              <a:t>structure</a:t>
            </a:r>
            <a:endParaRPr lang="cs-CZ" dirty="0"/>
          </a:p>
        </p:txBody>
      </p:sp>
      <p:sp>
        <p:nvSpPr>
          <p:cNvPr id="5" name="Zástupný obsah 4">
            <a:extLst>
              <a:ext uri="{FF2B5EF4-FFF2-40B4-BE49-F238E27FC236}">
                <a16:creationId xmlns:a16="http://schemas.microsoft.com/office/drawing/2014/main" id="{3FAA9FFA-E6A2-485C-8542-DF42FE2E3185}"/>
              </a:ext>
            </a:extLst>
          </p:cNvPr>
          <p:cNvSpPr>
            <a:spLocks noGrp="1"/>
          </p:cNvSpPr>
          <p:nvPr>
            <p:ph sz="quarter" idx="13"/>
          </p:nvPr>
        </p:nvSpPr>
        <p:spPr/>
        <p:txBody>
          <a:bodyPr/>
          <a:lstStyle/>
          <a:p>
            <a:r>
              <a:rPr lang="cs-CZ" dirty="0"/>
              <a:t>Jak odvodím z PBS WBS?</a:t>
            </a:r>
          </a:p>
          <a:p>
            <a:r>
              <a:rPr lang="cs-CZ" dirty="0"/>
              <a:t>Proč bych tím vlastně měl ztrácet čas, když už mám PBS?</a:t>
            </a:r>
          </a:p>
        </p:txBody>
      </p:sp>
    </p:spTree>
    <p:extLst>
      <p:ext uri="{BB962C8B-B14F-4D97-AF65-F5344CB8AC3E}">
        <p14:creationId xmlns:p14="http://schemas.microsoft.com/office/powerpoint/2010/main" val="2343832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E3E4520-A892-400C-A1B4-8BBD815E79B7}"/>
              </a:ext>
            </a:extLst>
          </p:cNvPr>
          <p:cNvSpPr>
            <a:spLocks noGrp="1"/>
          </p:cNvSpPr>
          <p:nvPr>
            <p:ph type="ftr" sz="quarter" idx="11"/>
          </p:nvPr>
        </p:nvSpPr>
        <p:spPr/>
        <p:txBody>
          <a:bodyPr/>
          <a:lstStyle/>
          <a:p>
            <a:r>
              <a:rPr lang="en-US" noProof="0"/>
              <a:t>Copyright © Unicorn Systems a.s.</a:t>
            </a:r>
            <a:endParaRPr lang="en-US" noProof="0" dirty="0"/>
          </a:p>
        </p:txBody>
      </p:sp>
      <p:sp>
        <p:nvSpPr>
          <p:cNvPr id="3" name="Zástupný symbol pro číslo snímku 2">
            <a:extLst>
              <a:ext uri="{FF2B5EF4-FFF2-40B4-BE49-F238E27FC236}">
                <a16:creationId xmlns:a16="http://schemas.microsoft.com/office/drawing/2014/main" id="{C9C61EB8-3DA3-4580-8ACB-C44F5C9C61FF}"/>
              </a:ext>
            </a:extLst>
          </p:cNvPr>
          <p:cNvSpPr>
            <a:spLocks noGrp="1"/>
          </p:cNvSpPr>
          <p:nvPr>
            <p:ph type="sldNum" sz="quarter" idx="12"/>
          </p:nvPr>
        </p:nvSpPr>
        <p:spPr/>
        <p:txBody>
          <a:bodyPr/>
          <a:lstStyle/>
          <a:p>
            <a:fld id="{851BEBC6-AE21-4DEA-82CA-C5B7C0A09A9D}" type="slidenum">
              <a:rPr lang="cs-CZ" smtClean="0"/>
              <a:pPr/>
              <a:t>12</a:t>
            </a:fld>
            <a:endParaRPr lang="cs-CZ" dirty="0"/>
          </a:p>
        </p:txBody>
      </p:sp>
      <p:sp>
        <p:nvSpPr>
          <p:cNvPr id="4" name="Nadpis 3">
            <a:extLst>
              <a:ext uri="{FF2B5EF4-FFF2-40B4-BE49-F238E27FC236}">
                <a16:creationId xmlns:a16="http://schemas.microsoft.com/office/drawing/2014/main" id="{C397FEE3-EC52-4801-B669-2D0E36666277}"/>
              </a:ext>
            </a:extLst>
          </p:cNvPr>
          <p:cNvSpPr>
            <a:spLocks noGrp="1"/>
          </p:cNvSpPr>
          <p:nvPr>
            <p:ph type="title"/>
          </p:nvPr>
        </p:nvSpPr>
        <p:spPr/>
        <p:txBody>
          <a:bodyPr/>
          <a:lstStyle/>
          <a:p>
            <a:r>
              <a:rPr lang="cs-CZ" dirty="0"/>
              <a:t>WBS – Modelový příklad</a:t>
            </a:r>
          </a:p>
        </p:txBody>
      </p:sp>
      <p:pic>
        <p:nvPicPr>
          <p:cNvPr id="11" name="Obrázek 10">
            <a:extLst>
              <a:ext uri="{FF2B5EF4-FFF2-40B4-BE49-F238E27FC236}">
                <a16:creationId xmlns:a16="http://schemas.microsoft.com/office/drawing/2014/main" id="{07D5E966-E26B-4AA8-A33C-8C42710C1852}"/>
              </a:ext>
            </a:extLst>
          </p:cNvPr>
          <p:cNvPicPr>
            <a:picLocks noChangeAspect="1"/>
          </p:cNvPicPr>
          <p:nvPr/>
        </p:nvPicPr>
        <p:blipFill>
          <a:blip r:embed="rId3"/>
          <a:stretch>
            <a:fillRect/>
          </a:stretch>
        </p:blipFill>
        <p:spPr>
          <a:xfrm>
            <a:off x="146706" y="1362075"/>
            <a:ext cx="11903645" cy="4057650"/>
          </a:xfrm>
          <a:prstGeom prst="rect">
            <a:avLst/>
          </a:prstGeom>
        </p:spPr>
      </p:pic>
    </p:spTree>
    <p:extLst>
      <p:ext uri="{BB962C8B-B14F-4D97-AF65-F5344CB8AC3E}">
        <p14:creationId xmlns:p14="http://schemas.microsoft.com/office/powerpoint/2010/main" val="4018451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772FA5B-66A8-4656-BC6B-8960F9BA44D9}"/>
              </a:ext>
            </a:extLst>
          </p:cNvPr>
          <p:cNvSpPr>
            <a:spLocks noGrp="1"/>
          </p:cNvSpPr>
          <p:nvPr>
            <p:ph type="ftr" sz="quarter" idx="11"/>
          </p:nvPr>
        </p:nvSpPr>
        <p:spPr/>
        <p:txBody>
          <a:bodyPr/>
          <a:lstStyle/>
          <a:p>
            <a:r>
              <a:rPr lang="en-US" noProof="0"/>
              <a:t>Copyright © Unicorn Systems a.s.</a:t>
            </a:r>
            <a:endParaRPr lang="en-US" noProof="0" dirty="0"/>
          </a:p>
        </p:txBody>
      </p:sp>
      <p:sp>
        <p:nvSpPr>
          <p:cNvPr id="3" name="Zástupný symbol pro číslo snímku 2">
            <a:extLst>
              <a:ext uri="{FF2B5EF4-FFF2-40B4-BE49-F238E27FC236}">
                <a16:creationId xmlns:a16="http://schemas.microsoft.com/office/drawing/2014/main" id="{A4500DA1-1770-4B77-B7D3-A39B5B39F67F}"/>
              </a:ext>
            </a:extLst>
          </p:cNvPr>
          <p:cNvSpPr>
            <a:spLocks noGrp="1"/>
          </p:cNvSpPr>
          <p:nvPr>
            <p:ph type="sldNum" sz="quarter" idx="12"/>
          </p:nvPr>
        </p:nvSpPr>
        <p:spPr/>
        <p:txBody>
          <a:bodyPr/>
          <a:lstStyle/>
          <a:p>
            <a:fld id="{851BEBC6-AE21-4DEA-82CA-C5B7C0A09A9D}" type="slidenum">
              <a:rPr lang="cs-CZ" smtClean="0"/>
              <a:pPr/>
              <a:t>13</a:t>
            </a:fld>
            <a:endParaRPr lang="cs-CZ" dirty="0"/>
          </a:p>
        </p:txBody>
      </p:sp>
      <p:sp>
        <p:nvSpPr>
          <p:cNvPr id="4" name="Nadpis 3">
            <a:extLst>
              <a:ext uri="{FF2B5EF4-FFF2-40B4-BE49-F238E27FC236}">
                <a16:creationId xmlns:a16="http://schemas.microsoft.com/office/drawing/2014/main" id="{4EC778E9-B902-4598-B990-48A8D5E6611E}"/>
              </a:ext>
            </a:extLst>
          </p:cNvPr>
          <p:cNvSpPr>
            <a:spLocks noGrp="1"/>
          </p:cNvSpPr>
          <p:nvPr>
            <p:ph type="title"/>
          </p:nvPr>
        </p:nvSpPr>
        <p:spPr/>
        <p:txBody>
          <a:bodyPr/>
          <a:lstStyle/>
          <a:p>
            <a:r>
              <a:rPr lang="cs-CZ" dirty="0"/>
              <a:t>Časová náročnost</a:t>
            </a:r>
          </a:p>
        </p:txBody>
      </p:sp>
      <p:pic>
        <p:nvPicPr>
          <p:cNvPr id="6" name="Zástupný obsah 5">
            <a:extLst>
              <a:ext uri="{FF2B5EF4-FFF2-40B4-BE49-F238E27FC236}">
                <a16:creationId xmlns:a16="http://schemas.microsoft.com/office/drawing/2014/main" id="{DFB78788-12D8-4187-BEB9-F2A483D34E0C}"/>
              </a:ext>
            </a:extLst>
          </p:cNvPr>
          <p:cNvPicPr>
            <a:picLocks noGrp="1" noChangeAspect="1"/>
          </p:cNvPicPr>
          <p:nvPr>
            <p:ph sz="quarter" idx="13"/>
          </p:nvPr>
        </p:nvPicPr>
        <p:blipFill>
          <a:blip r:embed="rId3"/>
          <a:stretch>
            <a:fillRect/>
          </a:stretch>
        </p:blipFill>
        <p:spPr>
          <a:xfrm>
            <a:off x="1752994" y="1200150"/>
            <a:ext cx="8762606" cy="4777270"/>
          </a:xfrm>
          <a:prstGeom prst="rect">
            <a:avLst/>
          </a:prstGeom>
        </p:spPr>
      </p:pic>
    </p:spTree>
    <p:extLst>
      <p:ext uri="{BB962C8B-B14F-4D97-AF65-F5344CB8AC3E}">
        <p14:creationId xmlns:p14="http://schemas.microsoft.com/office/powerpoint/2010/main" val="483293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83B5871-AFBA-4E17-9AB4-2B7377E4CFAA}"/>
              </a:ext>
            </a:extLst>
          </p:cNvPr>
          <p:cNvSpPr>
            <a:spLocks noGrp="1"/>
          </p:cNvSpPr>
          <p:nvPr>
            <p:ph type="ftr" sz="quarter" idx="11"/>
          </p:nvPr>
        </p:nvSpPr>
        <p:spPr>
          <a:xfrm>
            <a:off x="7761600" y="6559120"/>
            <a:ext cx="4114800" cy="365125"/>
          </a:xfrm>
        </p:spPr>
        <p:txBody>
          <a:bodyPr anchor="ctr">
            <a:normAutofit/>
          </a:bodyPr>
          <a:lstStyle/>
          <a:p>
            <a:pPr>
              <a:spcAft>
                <a:spcPts val="600"/>
              </a:spcAft>
            </a:pPr>
            <a:r>
              <a:rPr lang="en-US" noProof="0"/>
              <a:t>Copyright © Unicorn Systems a.s.</a:t>
            </a:r>
          </a:p>
        </p:txBody>
      </p:sp>
      <p:sp>
        <p:nvSpPr>
          <p:cNvPr id="3" name="Zástupný symbol pro číslo snímku 2">
            <a:extLst>
              <a:ext uri="{FF2B5EF4-FFF2-40B4-BE49-F238E27FC236}">
                <a16:creationId xmlns:a16="http://schemas.microsoft.com/office/drawing/2014/main" id="{74CE7804-CA7F-4BC9-AD21-0032982770E3}"/>
              </a:ext>
            </a:extLst>
          </p:cNvPr>
          <p:cNvSpPr>
            <a:spLocks noGrp="1"/>
          </p:cNvSpPr>
          <p:nvPr>
            <p:ph type="sldNum" sz="quarter" idx="12"/>
          </p:nvPr>
        </p:nvSpPr>
        <p:spPr>
          <a:xfrm>
            <a:off x="11862000" y="6550328"/>
            <a:ext cx="404468" cy="365125"/>
          </a:xfrm>
        </p:spPr>
        <p:txBody>
          <a:bodyPr anchor="ctr">
            <a:normAutofit/>
          </a:bodyPr>
          <a:lstStyle/>
          <a:p>
            <a:pPr>
              <a:spcAft>
                <a:spcPts val="600"/>
              </a:spcAft>
            </a:pPr>
            <a:fld id="{851BEBC6-AE21-4DEA-82CA-C5B7C0A09A9D}" type="slidenum">
              <a:rPr lang="cs-CZ" smtClean="0"/>
              <a:pPr>
                <a:spcAft>
                  <a:spcPts val="600"/>
                </a:spcAft>
              </a:pPr>
              <a:t>14</a:t>
            </a:fld>
            <a:endParaRPr lang="cs-CZ"/>
          </a:p>
        </p:txBody>
      </p:sp>
      <p:sp>
        <p:nvSpPr>
          <p:cNvPr id="4" name="Nadpis 3">
            <a:extLst>
              <a:ext uri="{FF2B5EF4-FFF2-40B4-BE49-F238E27FC236}">
                <a16:creationId xmlns:a16="http://schemas.microsoft.com/office/drawing/2014/main" id="{1ABAEF5B-7D87-4D86-974E-9DC0A6087CCF}"/>
              </a:ext>
            </a:extLst>
          </p:cNvPr>
          <p:cNvSpPr>
            <a:spLocks noGrp="1"/>
          </p:cNvSpPr>
          <p:nvPr>
            <p:ph type="title"/>
          </p:nvPr>
        </p:nvSpPr>
        <p:spPr>
          <a:xfrm>
            <a:off x="480000" y="1"/>
            <a:ext cx="11232000" cy="813415"/>
          </a:xfrm>
        </p:spPr>
        <p:txBody>
          <a:bodyPr anchor="b">
            <a:normAutofit/>
          </a:bodyPr>
          <a:lstStyle/>
          <a:p>
            <a:r>
              <a:rPr lang="cs-CZ" dirty="0"/>
              <a:t>Vytvoření plánu</a:t>
            </a:r>
          </a:p>
        </p:txBody>
      </p:sp>
      <p:pic>
        <p:nvPicPr>
          <p:cNvPr id="7" name="Obrázek 6">
            <a:extLst>
              <a:ext uri="{FF2B5EF4-FFF2-40B4-BE49-F238E27FC236}">
                <a16:creationId xmlns:a16="http://schemas.microsoft.com/office/drawing/2014/main" id="{31CDDE7C-EC5A-DF11-791B-8D761DB2AA63}"/>
              </a:ext>
            </a:extLst>
          </p:cNvPr>
          <p:cNvPicPr>
            <a:picLocks noChangeAspect="1"/>
          </p:cNvPicPr>
          <p:nvPr/>
        </p:nvPicPr>
        <p:blipFill>
          <a:blip r:embed="rId3"/>
          <a:stretch>
            <a:fillRect/>
          </a:stretch>
        </p:blipFill>
        <p:spPr>
          <a:xfrm>
            <a:off x="3511300" y="1080000"/>
            <a:ext cx="5169400" cy="5472000"/>
          </a:xfrm>
          <a:prstGeom prst="rect">
            <a:avLst/>
          </a:prstGeom>
          <a:noFill/>
        </p:spPr>
      </p:pic>
    </p:spTree>
    <p:extLst>
      <p:ext uri="{BB962C8B-B14F-4D97-AF65-F5344CB8AC3E}">
        <p14:creationId xmlns:p14="http://schemas.microsoft.com/office/powerpoint/2010/main" val="1151185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AF96872-F0A7-4C23-B61D-B17B25352BD8}"/>
              </a:ext>
            </a:extLst>
          </p:cNvPr>
          <p:cNvSpPr>
            <a:spLocks noGrp="1"/>
          </p:cNvSpPr>
          <p:nvPr>
            <p:ph type="ftr" sz="quarter" idx="11"/>
          </p:nvPr>
        </p:nvSpPr>
        <p:spPr/>
        <p:txBody>
          <a:bodyPr/>
          <a:lstStyle/>
          <a:p>
            <a:r>
              <a:rPr lang="en-US" noProof="0"/>
              <a:t>Copyright © Unicorn Systems a.s.</a:t>
            </a:r>
            <a:endParaRPr lang="en-US" noProof="0" dirty="0"/>
          </a:p>
        </p:txBody>
      </p:sp>
      <p:sp>
        <p:nvSpPr>
          <p:cNvPr id="3" name="Zástupný symbol pro číslo snímku 2">
            <a:extLst>
              <a:ext uri="{FF2B5EF4-FFF2-40B4-BE49-F238E27FC236}">
                <a16:creationId xmlns:a16="http://schemas.microsoft.com/office/drawing/2014/main" id="{B17BF3F7-AABB-4E9C-86D2-226904FF9E72}"/>
              </a:ext>
            </a:extLst>
          </p:cNvPr>
          <p:cNvSpPr>
            <a:spLocks noGrp="1"/>
          </p:cNvSpPr>
          <p:nvPr>
            <p:ph type="sldNum" sz="quarter" idx="12"/>
          </p:nvPr>
        </p:nvSpPr>
        <p:spPr/>
        <p:txBody>
          <a:bodyPr/>
          <a:lstStyle/>
          <a:p>
            <a:fld id="{851BEBC6-AE21-4DEA-82CA-C5B7C0A09A9D}" type="slidenum">
              <a:rPr lang="cs-CZ" smtClean="0"/>
              <a:pPr/>
              <a:t>15</a:t>
            </a:fld>
            <a:endParaRPr lang="cs-CZ" dirty="0"/>
          </a:p>
        </p:txBody>
      </p:sp>
      <p:sp>
        <p:nvSpPr>
          <p:cNvPr id="4" name="Nadpis 3">
            <a:extLst>
              <a:ext uri="{FF2B5EF4-FFF2-40B4-BE49-F238E27FC236}">
                <a16:creationId xmlns:a16="http://schemas.microsoft.com/office/drawing/2014/main" id="{71CBE9C3-C424-4EA5-BE7C-A0099481B2DD}"/>
              </a:ext>
            </a:extLst>
          </p:cNvPr>
          <p:cNvSpPr>
            <a:spLocks noGrp="1"/>
          </p:cNvSpPr>
          <p:nvPr>
            <p:ph type="title"/>
          </p:nvPr>
        </p:nvSpPr>
        <p:spPr/>
        <p:txBody>
          <a:bodyPr/>
          <a:lstStyle/>
          <a:p>
            <a:r>
              <a:rPr lang="cs-CZ" dirty="0"/>
              <a:t>Seznam rizik/předpokladů</a:t>
            </a:r>
          </a:p>
        </p:txBody>
      </p:sp>
      <p:sp>
        <p:nvSpPr>
          <p:cNvPr id="5" name="Zástupný obsah 4">
            <a:extLst>
              <a:ext uri="{FF2B5EF4-FFF2-40B4-BE49-F238E27FC236}">
                <a16:creationId xmlns:a16="http://schemas.microsoft.com/office/drawing/2014/main" id="{049A1353-9761-4AC2-812B-9637C2359A01}"/>
              </a:ext>
            </a:extLst>
          </p:cNvPr>
          <p:cNvSpPr>
            <a:spLocks noGrp="1"/>
          </p:cNvSpPr>
          <p:nvPr>
            <p:ph sz="quarter" idx="13"/>
          </p:nvPr>
        </p:nvSpPr>
        <p:spPr/>
        <p:txBody>
          <a:bodyPr/>
          <a:lstStyle/>
          <a:p>
            <a:r>
              <a:rPr lang="cs-CZ" dirty="0"/>
              <a:t>Definujeme rizika, která mohou ovlivnit splnění daného plánu</a:t>
            </a:r>
          </a:p>
          <a:p>
            <a:r>
              <a:rPr lang="cs-CZ" dirty="0"/>
              <a:t>Definujeme předpoklady, se kterými počítáme, aby byl plán uskutečnitelný</a:t>
            </a:r>
          </a:p>
        </p:txBody>
      </p:sp>
    </p:spTree>
    <p:extLst>
      <p:ext uri="{BB962C8B-B14F-4D97-AF65-F5344CB8AC3E}">
        <p14:creationId xmlns:p14="http://schemas.microsoft.com/office/powerpoint/2010/main" val="167723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F7F866F-C56D-98C6-AEFB-9F9CFEA13A5D}"/>
              </a:ext>
            </a:extLst>
          </p:cNvPr>
          <p:cNvSpPr>
            <a:spLocks noGrp="1"/>
          </p:cNvSpPr>
          <p:nvPr>
            <p:ph type="ftr" sz="quarter" idx="11"/>
          </p:nvPr>
        </p:nvSpPr>
        <p:spPr/>
        <p:txBody>
          <a:bodyPr/>
          <a:lstStyle/>
          <a:p>
            <a:r>
              <a:rPr lang="en-US" noProof="0"/>
              <a:t>Copyright © Unicorn Systems a.s.</a:t>
            </a:r>
            <a:endParaRPr lang="en-US" noProof="0" dirty="0"/>
          </a:p>
        </p:txBody>
      </p:sp>
      <p:sp>
        <p:nvSpPr>
          <p:cNvPr id="3" name="Zástupný symbol pro číslo snímku 2">
            <a:extLst>
              <a:ext uri="{FF2B5EF4-FFF2-40B4-BE49-F238E27FC236}">
                <a16:creationId xmlns:a16="http://schemas.microsoft.com/office/drawing/2014/main" id="{F652C407-E87D-E497-9768-F59F30B65BEA}"/>
              </a:ext>
            </a:extLst>
          </p:cNvPr>
          <p:cNvSpPr>
            <a:spLocks noGrp="1"/>
          </p:cNvSpPr>
          <p:nvPr>
            <p:ph type="sldNum" sz="quarter" idx="12"/>
          </p:nvPr>
        </p:nvSpPr>
        <p:spPr/>
        <p:txBody>
          <a:bodyPr/>
          <a:lstStyle/>
          <a:p>
            <a:fld id="{851BEBC6-AE21-4DEA-82CA-C5B7C0A09A9D}" type="slidenum">
              <a:rPr lang="cs-CZ" smtClean="0"/>
              <a:pPr/>
              <a:t>16</a:t>
            </a:fld>
            <a:endParaRPr lang="cs-CZ" dirty="0"/>
          </a:p>
        </p:txBody>
      </p:sp>
      <p:sp>
        <p:nvSpPr>
          <p:cNvPr id="4" name="Nadpis 3">
            <a:extLst>
              <a:ext uri="{FF2B5EF4-FFF2-40B4-BE49-F238E27FC236}">
                <a16:creationId xmlns:a16="http://schemas.microsoft.com/office/drawing/2014/main" id="{2BD50CD6-719A-50C2-6719-864AB98092BC}"/>
              </a:ext>
            </a:extLst>
          </p:cNvPr>
          <p:cNvSpPr>
            <a:spLocks noGrp="1"/>
          </p:cNvSpPr>
          <p:nvPr>
            <p:ph type="title"/>
          </p:nvPr>
        </p:nvSpPr>
        <p:spPr/>
        <p:txBody>
          <a:bodyPr/>
          <a:lstStyle/>
          <a:p>
            <a:r>
              <a:rPr lang="cs-CZ" dirty="0"/>
              <a:t>Řízení rizik	</a:t>
            </a:r>
          </a:p>
        </p:txBody>
      </p:sp>
      <p:sp>
        <p:nvSpPr>
          <p:cNvPr id="5" name="Zástupný obsah 4">
            <a:extLst>
              <a:ext uri="{FF2B5EF4-FFF2-40B4-BE49-F238E27FC236}">
                <a16:creationId xmlns:a16="http://schemas.microsoft.com/office/drawing/2014/main" id="{A4810F83-5557-1CD9-7D5C-F6027F3FF74E}"/>
              </a:ext>
            </a:extLst>
          </p:cNvPr>
          <p:cNvSpPr>
            <a:spLocks noGrp="1"/>
          </p:cNvSpPr>
          <p:nvPr>
            <p:ph sz="quarter" idx="13"/>
          </p:nvPr>
        </p:nvSpPr>
        <p:spPr/>
        <p:txBody>
          <a:bodyPr/>
          <a:lstStyle/>
          <a:p>
            <a:r>
              <a:rPr lang="cs-CZ" dirty="0"/>
              <a:t>Risk list</a:t>
            </a:r>
          </a:p>
          <a:p>
            <a:r>
              <a:rPr lang="cs-CZ" dirty="0" err="1"/>
              <a:t>Severita</a:t>
            </a:r>
            <a:r>
              <a:rPr lang="cs-CZ" dirty="0"/>
              <a:t>, dopad a opatření</a:t>
            </a:r>
          </a:p>
          <a:p>
            <a:r>
              <a:rPr lang="cs-CZ" dirty="0"/>
              <a:t>Součást pravidelného vyhodnocování stavu projektu</a:t>
            </a:r>
          </a:p>
          <a:p>
            <a:r>
              <a:rPr lang="cs-CZ" dirty="0"/>
              <a:t>Risk =&gt; Problém</a:t>
            </a:r>
          </a:p>
        </p:txBody>
      </p:sp>
    </p:spTree>
    <p:extLst>
      <p:ext uri="{BB962C8B-B14F-4D97-AF65-F5344CB8AC3E}">
        <p14:creationId xmlns:p14="http://schemas.microsoft.com/office/powerpoint/2010/main" val="3163285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2B48C45-0782-2BFD-94F7-7FEA4BD6CEE5}"/>
              </a:ext>
            </a:extLst>
          </p:cNvPr>
          <p:cNvSpPr>
            <a:spLocks noGrp="1"/>
          </p:cNvSpPr>
          <p:nvPr>
            <p:ph type="ftr" sz="quarter" idx="11"/>
          </p:nvPr>
        </p:nvSpPr>
        <p:spPr/>
        <p:txBody>
          <a:bodyPr/>
          <a:lstStyle/>
          <a:p>
            <a:r>
              <a:rPr lang="en-US" noProof="0"/>
              <a:t>Copyright © Unicorn Systems a.s.</a:t>
            </a:r>
            <a:endParaRPr lang="en-US" noProof="0" dirty="0"/>
          </a:p>
        </p:txBody>
      </p:sp>
      <p:sp>
        <p:nvSpPr>
          <p:cNvPr id="3" name="Zástupný symbol pro číslo snímku 2">
            <a:extLst>
              <a:ext uri="{FF2B5EF4-FFF2-40B4-BE49-F238E27FC236}">
                <a16:creationId xmlns:a16="http://schemas.microsoft.com/office/drawing/2014/main" id="{1306F9BC-52F0-5C19-C744-A441DD1CFCE4}"/>
              </a:ext>
            </a:extLst>
          </p:cNvPr>
          <p:cNvSpPr>
            <a:spLocks noGrp="1"/>
          </p:cNvSpPr>
          <p:nvPr>
            <p:ph type="sldNum" sz="quarter" idx="12"/>
          </p:nvPr>
        </p:nvSpPr>
        <p:spPr/>
        <p:txBody>
          <a:bodyPr/>
          <a:lstStyle/>
          <a:p>
            <a:fld id="{851BEBC6-AE21-4DEA-82CA-C5B7C0A09A9D}" type="slidenum">
              <a:rPr lang="cs-CZ" smtClean="0"/>
              <a:pPr/>
              <a:t>17</a:t>
            </a:fld>
            <a:endParaRPr lang="cs-CZ" dirty="0"/>
          </a:p>
        </p:txBody>
      </p:sp>
      <p:sp>
        <p:nvSpPr>
          <p:cNvPr id="4" name="Nadpis 3">
            <a:extLst>
              <a:ext uri="{FF2B5EF4-FFF2-40B4-BE49-F238E27FC236}">
                <a16:creationId xmlns:a16="http://schemas.microsoft.com/office/drawing/2014/main" id="{79C9E840-B062-E39D-50E0-EE22557778EF}"/>
              </a:ext>
            </a:extLst>
          </p:cNvPr>
          <p:cNvSpPr>
            <a:spLocks noGrp="1"/>
          </p:cNvSpPr>
          <p:nvPr>
            <p:ph type="title"/>
          </p:nvPr>
        </p:nvSpPr>
        <p:spPr/>
        <p:txBody>
          <a:bodyPr/>
          <a:lstStyle/>
          <a:p>
            <a:r>
              <a:rPr lang="cs-CZ" dirty="0"/>
              <a:t>Příklad seznamu rizik</a:t>
            </a:r>
          </a:p>
        </p:txBody>
      </p:sp>
      <p:pic>
        <p:nvPicPr>
          <p:cNvPr id="6" name="Obrázek 5">
            <a:extLst>
              <a:ext uri="{FF2B5EF4-FFF2-40B4-BE49-F238E27FC236}">
                <a16:creationId xmlns:a16="http://schemas.microsoft.com/office/drawing/2014/main" id="{0167B8F7-3790-B57D-C59C-FC22AB131E4F}"/>
              </a:ext>
            </a:extLst>
          </p:cNvPr>
          <p:cNvPicPr>
            <a:picLocks noChangeAspect="1"/>
          </p:cNvPicPr>
          <p:nvPr/>
        </p:nvPicPr>
        <p:blipFill>
          <a:blip r:embed="rId2"/>
          <a:stretch>
            <a:fillRect/>
          </a:stretch>
        </p:blipFill>
        <p:spPr>
          <a:xfrm>
            <a:off x="480000" y="1595120"/>
            <a:ext cx="11612563" cy="1351280"/>
          </a:xfrm>
          <a:prstGeom prst="rect">
            <a:avLst/>
          </a:prstGeom>
        </p:spPr>
      </p:pic>
    </p:spTree>
    <p:extLst>
      <p:ext uri="{BB962C8B-B14F-4D97-AF65-F5344CB8AC3E}">
        <p14:creationId xmlns:p14="http://schemas.microsoft.com/office/powerpoint/2010/main" val="1634855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8C10AF3-C164-478A-9D7C-060E981B67FE}"/>
              </a:ext>
            </a:extLst>
          </p:cNvPr>
          <p:cNvSpPr>
            <a:spLocks noGrp="1"/>
          </p:cNvSpPr>
          <p:nvPr>
            <p:ph type="ftr" sz="quarter" idx="11"/>
          </p:nvPr>
        </p:nvSpPr>
        <p:spPr/>
        <p:txBody>
          <a:bodyPr/>
          <a:lstStyle/>
          <a:p>
            <a:r>
              <a:rPr lang="en-US" noProof="0"/>
              <a:t>Copyright © Unicorn Systems a.s.</a:t>
            </a:r>
            <a:endParaRPr lang="en-US" noProof="0" dirty="0"/>
          </a:p>
        </p:txBody>
      </p:sp>
      <p:sp>
        <p:nvSpPr>
          <p:cNvPr id="3" name="Zástupný symbol pro číslo snímku 2">
            <a:extLst>
              <a:ext uri="{FF2B5EF4-FFF2-40B4-BE49-F238E27FC236}">
                <a16:creationId xmlns:a16="http://schemas.microsoft.com/office/drawing/2014/main" id="{C6610692-5B00-4451-AEEC-E2EA8E597F69}"/>
              </a:ext>
            </a:extLst>
          </p:cNvPr>
          <p:cNvSpPr>
            <a:spLocks noGrp="1"/>
          </p:cNvSpPr>
          <p:nvPr>
            <p:ph type="sldNum" sz="quarter" idx="12"/>
          </p:nvPr>
        </p:nvSpPr>
        <p:spPr/>
        <p:txBody>
          <a:bodyPr/>
          <a:lstStyle/>
          <a:p>
            <a:fld id="{851BEBC6-AE21-4DEA-82CA-C5B7C0A09A9D}" type="slidenum">
              <a:rPr lang="cs-CZ" smtClean="0"/>
              <a:pPr/>
              <a:t>18</a:t>
            </a:fld>
            <a:endParaRPr lang="cs-CZ" dirty="0"/>
          </a:p>
        </p:txBody>
      </p:sp>
      <p:sp>
        <p:nvSpPr>
          <p:cNvPr id="4" name="Nadpis 3">
            <a:extLst>
              <a:ext uri="{FF2B5EF4-FFF2-40B4-BE49-F238E27FC236}">
                <a16:creationId xmlns:a16="http://schemas.microsoft.com/office/drawing/2014/main" id="{F4B90560-4AF4-4346-98DD-EE099ABBA71F}"/>
              </a:ext>
            </a:extLst>
          </p:cNvPr>
          <p:cNvSpPr>
            <a:spLocks noGrp="1"/>
          </p:cNvSpPr>
          <p:nvPr>
            <p:ph type="title"/>
          </p:nvPr>
        </p:nvSpPr>
        <p:spPr/>
        <p:txBody>
          <a:bodyPr/>
          <a:lstStyle/>
          <a:p>
            <a:r>
              <a:rPr lang="cs-CZ" dirty="0"/>
              <a:t>Rady na závěr</a:t>
            </a:r>
          </a:p>
        </p:txBody>
      </p:sp>
      <p:sp>
        <p:nvSpPr>
          <p:cNvPr id="5" name="Zástupný obsah 4">
            <a:extLst>
              <a:ext uri="{FF2B5EF4-FFF2-40B4-BE49-F238E27FC236}">
                <a16:creationId xmlns:a16="http://schemas.microsoft.com/office/drawing/2014/main" id="{A3F142E5-C272-4B9A-8D8E-FE58ED394722}"/>
              </a:ext>
            </a:extLst>
          </p:cNvPr>
          <p:cNvSpPr>
            <a:spLocks noGrp="1"/>
          </p:cNvSpPr>
          <p:nvPr>
            <p:ph sz="quarter" idx="13"/>
          </p:nvPr>
        </p:nvSpPr>
        <p:spPr/>
        <p:txBody>
          <a:bodyPr/>
          <a:lstStyle/>
          <a:p>
            <a:r>
              <a:rPr lang="cs-CZ" dirty="0"/>
              <a:t>Používejte selský rozum</a:t>
            </a:r>
          </a:p>
          <a:p>
            <a:r>
              <a:rPr lang="cs-CZ" dirty="0"/>
              <a:t>KISS</a:t>
            </a:r>
          </a:p>
          <a:p>
            <a:r>
              <a:rPr lang="cs-CZ" dirty="0"/>
              <a:t>Nikdy nic nepředpokládejte a vždy ověřujte</a:t>
            </a:r>
          </a:p>
        </p:txBody>
      </p:sp>
    </p:spTree>
    <p:extLst>
      <p:ext uri="{BB962C8B-B14F-4D97-AF65-F5344CB8AC3E}">
        <p14:creationId xmlns:p14="http://schemas.microsoft.com/office/powerpoint/2010/main" val="657500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52801" y="226475"/>
            <a:ext cx="11524800" cy="577990"/>
          </a:xfrm>
        </p:spPr>
        <p:txBody>
          <a:bodyPr/>
          <a:lstStyle/>
          <a:p>
            <a:r>
              <a:rPr lang="cs-CZ" noProof="0" dirty="0"/>
              <a:t>Děkuji</a:t>
            </a:r>
            <a:endParaRPr lang="en-GB" noProof="0" dirty="0"/>
          </a:p>
        </p:txBody>
      </p:sp>
    </p:spTree>
    <p:extLst>
      <p:ext uri="{BB962C8B-B14F-4D97-AF65-F5344CB8AC3E}">
        <p14:creationId xmlns:p14="http://schemas.microsoft.com/office/powerpoint/2010/main" val="2141359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0947DF0-108D-409C-8C57-DBBF7089D6B7}"/>
              </a:ext>
            </a:extLst>
          </p:cNvPr>
          <p:cNvSpPr>
            <a:spLocks noGrp="1"/>
          </p:cNvSpPr>
          <p:nvPr>
            <p:ph type="ftr" sz="quarter" idx="11"/>
          </p:nvPr>
        </p:nvSpPr>
        <p:spPr/>
        <p:txBody>
          <a:bodyPr/>
          <a:lstStyle/>
          <a:p>
            <a:r>
              <a:rPr lang="en-US" noProof="0" dirty="0"/>
              <a:t>Copyright © Unicorn Systems </a:t>
            </a:r>
            <a:r>
              <a:rPr lang="en-US" noProof="0" dirty="0" err="1"/>
              <a:t>a.s.</a:t>
            </a:r>
            <a:endParaRPr lang="en-US" noProof="0" dirty="0"/>
          </a:p>
        </p:txBody>
      </p:sp>
      <p:sp>
        <p:nvSpPr>
          <p:cNvPr id="3" name="Zástupný symbol pro číslo snímku 2">
            <a:extLst>
              <a:ext uri="{FF2B5EF4-FFF2-40B4-BE49-F238E27FC236}">
                <a16:creationId xmlns:a16="http://schemas.microsoft.com/office/drawing/2014/main" id="{A537D6F5-3451-4502-9C47-1867CB0EA262}"/>
              </a:ext>
            </a:extLst>
          </p:cNvPr>
          <p:cNvSpPr>
            <a:spLocks noGrp="1"/>
          </p:cNvSpPr>
          <p:nvPr>
            <p:ph type="sldNum" sz="quarter" idx="12"/>
          </p:nvPr>
        </p:nvSpPr>
        <p:spPr/>
        <p:txBody>
          <a:bodyPr/>
          <a:lstStyle/>
          <a:p>
            <a:fld id="{851BEBC6-AE21-4DEA-82CA-C5B7C0A09A9D}" type="slidenum">
              <a:rPr lang="cs-CZ" smtClean="0"/>
              <a:pPr/>
              <a:t>2</a:t>
            </a:fld>
            <a:endParaRPr lang="cs-CZ" dirty="0"/>
          </a:p>
        </p:txBody>
      </p:sp>
      <p:sp>
        <p:nvSpPr>
          <p:cNvPr id="4" name="Nadpis 3">
            <a:extLst>
              <a:ext uri="{FF2B5EF4-FFF2-40B4-BE49-F238E27FC236}">
                <a16:creationId xmlns:a16="http://schemas.microsoft.com/office/drawing/2014/main" id="{38002849-73F8-4419-8A43-D69CAA57C639}"/>
              </a:ext>
            </a:extLst>
          </p:cNvPr>
          <p:cNvSpPr>
            <a:spLocks noGrp="1"/>
          </p:cNvSpPr>
          <p:nvPr>
            <p:ph type="title"/>
          </p:nvPr>
        </p:nvSpPr>
        <p:spPr/>
        <p:txBody>
          <a:bodyPr/>
          <a:lstStyle/>
          <a:p>
            <a:r>
              <a:rPr lang="cs-CZ" dirty="0"/>
              <a:t>Plán</a:t>
            </a:r>
          </a:p>
        </p:txBody>
      </p:sp>
      <p:sp>
        <p:nvSpPr>
          <p:cNvPr id="5" name="Zástupný obsah 4">
            <a:extLst>
              <a:ext uri="{FF2B5EF4-FFF2-40B4-BE49-F238E27FC236}">
                <a16:creationId xmlns:a16="http://schemas.microsoft.com/office/drawing/2014/main" id="{F4E1F4E4-4F88-41EE-B037-5119ADC1C28D}"/>
              </a:ext>
            </a:extLst>
          </p:cNvPr>
          <p:cNvSpPr>
            <a:spLocks noGrp="1"/>
          </p:cNvSpPr>
          <p:nvPr>
            <p:ph sz="quarter" idx="13"/>
          </p:nvPr>
        </p:nvSpPr>
        <p:spPr/>
        <p:txBody>
          <a:bodyPr/>
          <a:lstStyle/>
          <a:p>
            <a:r>
              <a:rPr lang="cs-CZ" dirty="0"/>
              <a:t>Co je projekt?</a:t>
            </a:r>
          </a:p>
          <a:p>
            <a:r>
              <a:rPr lang="cs-CZ" dirty="0"/>
              <a:t>Co je projektový plán a k čemu mi bude?</a:t>
            </a:r>
          </a:p>
          <a:p>
            <a:r>
              <a:rPr lang="cs-CZ" dirty="0"/>
              <a:t>Jak by měl plán vypadat?</a:t>
            </a:r>
          </a:p>
          <a:p>
            <a:r>
              <a:rPr lang="cs-CZ" dirty="0"/>
              <a:t>Jak plán udělat?</a:t>
            </a:r>
          </a:p>
          <a:p>
            <a:r>
              <a:rPr lang="cs-CZ" dirty="0"/>
              <a:t>Co by nemělo chybět?</a:t>
            </a:r>
          </a:p>
          <a:p>
            <a:r>
              <a:rPr lang="cs-CZ" dirty="0"/>
              <a:t>Co k tomu budu potřebovat?</a:t>
            </a:r>
          </a:p>
          <a:p>
            <a:endParaRPr lang="cs-CZ" dirty="0"/>
          </a:p>
          <a:p>
            <a:endParaRPr lang="cs-CZ" dirty="0"/>
          </a:p>
        </p:txBody>
      </p:sp>
    </p:spTree>
    <p:extLst>
      <p:ext uri="{BB962C8B-B14F-4D97-AF65-F5344CB8AC3E}">
        <p14:creationId xmlns:p14="http://schemas.microsoft.com/office/powerpoint/2010/main" val="2189064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r>
              <a:rPr lang="cs-CZ" dirty="0"/>
              <a:t>Copyright © </a:t>
            </a:r>
            <a:r>
              <a:rPr lang="cs-CZ" dirty="0" err="1"/>
              <a:t>Unicorn</a:t>
            </a:r>
            <a:r>
              <a:rPr lang="cs-CZ" dirty="0"/>
              <a:t> Systems a.s.</a:t>
            </a:r>
          </a:p>
        </p:txBody>
      </p:sp>
      <p:sp>
        <p:nvSpPr>
          <p:cNvPr id="3" name="Zástupný symbol pro číslo snímku 2"/>
          <p:cNvSpPr>
            <a:spLocks noGrp="1"/>
          </p:cNvSpPr>
          <p:nvPr>
            <p:ph type="sldNum" sz="quarter" idx="12"/>
          </p:nvPr>
        </p:nvSpPr>
        <p:spPr/>
        <p:txBody>
          <a:bodyPr/>
          <a:lstStyle/>
          <a:p>
            <a:fld id="{851BEBC6-AE21-4DEA-82CA-C5B7C0A09A9D}" type="slidenum">
              <a:rPr lang="cs-CZ" smtClean="0"/>
              <a:pPr/>
              <a:t>3</a:t>
            </a:fld>
            <a:endParaRPr lang="cs-CZ" dirty="0"/>
          </a:p>
        </p:txBody>
      </p:sp>
      <p:sp>
        <p:nvSpPr>
          <p:cNvPr id="4" name="Nadpis 3"/>
          <p:cNvSpPr>
            <a:spLocks noGrp="1"/>
          </p:cNvSpPr>
          <p:nvPr>
            <p:ph type="title"/>
          </p:nvPr>
        </p:nvSpPr>
        <p:spPr/>
        <p:txBody>
          <a:bodyPr/>
          <a:lstStyle/>
          <a:p>
            <a:r>
              <a:rPr lang="cs-CZ" dirty="0"/>
              <a:t>Co je projekt?</a:t>
            </a:r>
          </a:p>
        </p:txBody>
      </p:sp>
      <p:sp>
        <p:nvSpPr>
          <p:cNvPr id="7" name="Zástupný obsah 6">
            <a:extLst>
              <a:ext uri="{FF2B5EF4-FFF2-40B4-BE49-F238E27FC236}">
                <a16:creationId xmlns:a16="http://schemas.microsoft.com/office/drawing/2014/main" id="{8B887B2D-F678-E34D-B1AB-A50121D72253}"/>
              </a:ext>
            </a:extLst>
          </p:cNvPr>
          <p:cNvSpPr>
            <a:spLocks noGrp="1"/>
          </p:cNvSpPr>
          <p:nvPr>
            <p:ph sz="quarter" idx="13"/>
          </p:nvPr>
        </p:nvSpPr>
        <p:spPr/>
        <p:txBody>
          <a:bodyPr/>
          <a:lstStyle/>
          <a:p>
            <a:r>
              <a:rPr lang="sk-SK" dirty="0" err="1"/>
              <a:t>Časově</a:t>
            </a:r>
            <a:r>
              <a:rPr lang="sk-SK" dirty="0"/>
              <a:t> a </a:t>
            </a:r>
            <a:r>
              <a:rPr lang="sk-SK" dirty="0" err="1"/>
              <a:t>nákladově</a:t>
            </a:r>
            <a:r>
              <a:rPr lang="sk-SK" dirty="0"/>
              <a:t> </a:t>
            </a:r>
            <a:r>
              <a:rPr lang="sk-SK" dirty="0" err="1"/>
              <a:t>omezené</a:t>
            </a:r>
            <a:r>
              <a:rPr lang="sk-SK" dirty="0"/>
              <a:t> úsilí za </a:t>
            </a:r>
            <a:r>
              <a:rPr lang="sk-SK" dirty="0" err="1"/>
              <a:t>účelem</a:t>
            </a:r>
            <a:r>
              <a:rPr lang="sk-SK" dirty="0"/>
              <a:t> </a:t>
            </a:r>
            <a:r>
              <a:rPr lang="sk-SK" dirty="0" err="1"/>
              <a:t>realizovat</a:t>
            </a:r>
            <a:r>
              <a:rPr lang="sk-SK" dirty="0"/>
              <a:t> množinu definovaných </a:t>
            </a:r>
            <a:r>
              <a:rPr lang="sk-SK" dirty="0" err="1"/>
              <a:t>výstupů</a:t>
            </a:r>
            <a:r>
              <a:rPr lang="sk-SK" dirty="0"/>
              <a:t> (</a:t>
            </a:r>
            <a:r>
              <a:rPr lang="sk-SK" dirty="0" err="1"/>
              <a:t>naplnění</a:t>
            </a:r>
            <a:r>
              <a:rPr lang="sk-SK" dirty="0"/>
              <a:t> definovaných </a:t>
            </a:r>
            <a:r>
              <a:rPr lang="sk-SK" dirty="0" err="1"/>
              <a:t>cílů</a:t>
            </a:r>
            <a:r>
              <a:rPr lang="sk-SK" dirty="0"/>
              <a:t>) </a:t>
            </a:r>
            <a:r>
              <a:rPr lang="sk-SK" dirty="0" err="1"/>
              <a:t>podle</a:t>
            </a:r>
            <a:r>
              <a:rPr lang="sk-SK" dirty="0"/>
              <a:t> </a:t>
            </a:r>
            <a:r>
              <a:rPr lang="sk-SK" dirty="0" err="1"/>
              <a:t>standardů</a:t>
            </a:r>
            <a:r>
              <a:rPr lang="sk-SK" dirty="0"/>
              <a:t> a v požadované </a:t>
            </a:r>
            <a:r>
              <a:rPr lang="sk-SK" dirty="0" err="1"/>
              <a:t>kvalitě</a:t>
            </a:r>
            <a:r>
              <a:rPr lang="sk-SK" dirty="0"/>
              <a:t>.</a:t>
            </a:r>
          </a:p>
          <a:p>
            <a:r>
              <a:rPr lang="sk-SK" dirty="0"/>
              <a:t>Jedinečný proces, </a:t>
            </a:r>
            <a:r>
              <a:rPr lang="sk-SK" dirty="0" err="1"/>
              <a:t>který</a:t>
            </a:r>
            <a:r>
              <a:rPr lang="sk-SK" dirty="0"/>
              <a:t> </a:t>
            </a:r>
            <a:r>
              <a:rPr lang="sk-SK" dirty="0" err="1"/>
              <a:t>se</a:t>
            </a:r>
            <a:r>
              <a:rPr lang="sk-SK" dirty="0"/>
              <a:t> </a:t>
            </a:r>
            <a:r>
              <a:rPr lang="sk-SK" dirty="0" err="1"/>
              <a:t>skládá</a:t>
            </a:r>
            <a:r>
              <a:rPr lang="sk-SK" dirty="0"/>
              <a:t> z </a:t>
            </a:r>
            <a:r>
              <a:rPr lang="sk-SK" dirty="0" err="1"/>
              <a:t>řady</a:t>
            </a:r>
            <a:r>
              <a:rPr lang="sk-SK" dirty="0"/>
              <a:t> koordinovaných a </a:t>
            </a:r>
            <a:r>
              <a:rPr lang="sk-SK" dirty="0" err="1"/>
              <a:t>řízených</a:t>
            </a:r>
            <a:r>
              <a:rPr lang="sk-SK" dirty="0"/>
              <a:t> činností s termíny zahájení a ukončení. Realizuje </a:t>
            </a:r>
            <a:r>
              <a:rPr lang="sk-SK" dirty="0" err="1"/>
              <a:t>se</a:t>
            </a:r>
            <a:r>
              <a:rPr lang="sk-SK" dirty="0"/>
              <a:t> pro </a:t>
            </a:r>
            <a:r>
              <a:rPr lang="sk-SK" dirty="0" err="1"/>
              <a:t>dosáhnutí</a:t>
            </a:r>
            <a:r>
              <a:rPr lang="sk-SK" dirty="0"/>
              <a:t> </a:t>
            </a:r>
            <a:r>
              <a:rPr lang="sk-SK" dirty="0" err="1"/>
              <a:t>cíle</a:t>
            </a:r>
            <a:r>
              <a:rPr lang="sk-SK" dirty="0"/>
              <a:t>, </a:t>
            </a:r>
            <a:r>
              <a:rPr lang="sk-SK" dirty="0" err="1"/>
              <a:t>který</a:t>
            </a:r>
            <a:r>
              <a:rPr lang="sk-SK" dirty="0"/>
              <a:t> vyhovuje </a:t>
            </a:r>
            <a:r>
              <a:rPr lang="sk-SK" dirty="0" err="1"/>
              <a:t>specifikým</a:t>
            </a:r>
            <a:r>
              <a:rPr lang="sk-SK" dirty="0"/>
              <a:t> </a:t>
            </a:r>
            <a:r>
              <a:rPr lang="sk-SK" dirty="0" err="1"/>
              <a:t>požadavkům</a:t>
            </a:r>
            <a:r>
              <a:rPr lang="sk-SK" dirty="0"/>
              <a:t> </a:t>
            </a:r>
            <a:r>
              <a:rPr lang="sk-SK" dirty="0" err="1"/>
              <a:t>včetně</a:t>
            </a:r>
            <a:r>
              <a:rPr lang="sk-SK" dirty="0"/>
              <a:t> </a:t>
            </a:r>
            <a:r>
              <a:rPr lang="sk-SK" dirty="0" err="1"/>
              <a:t>omezení</a:t>
            </a:r>
            <a:r>
              <a:rPr lang="sk-SK" dirty="0"/>
              <a:t> </a:t>
            </a:r>
            <a:r>
              <a:rPr lang="sk-SK" dirty="0" err="1"/>
              <a:t>jako</a:t>
            </a:r>
            <a:r>
              <a:rPr lang="sk-SK" dirty="0"/>
              <a:t> je čas, náklady nebo zdroje.</a:t>
            </a:r>
          </a:p>
          <a:p>
            <a:r>
              <a:rPr lang="sk-SK" dirty="0" err="1"/>
              <a:t>Soubor</a:t>
            </a:r>
            <a:r>
              <a:rPr lang="sk-SK" dirty="0"/>
              <a:t> činností s jasným </a:t>
            </a:r>
            <a:r>
              <a:rPr lang="sk-SK" dirty="0" err="1"/>
              <a:t>cílem</a:t>
            </a:r>
            <a:r>
              <a:rPr lang="sk-SK" dirty="0"/>
              <a:t>, </a:t>
            </a:r>
            <a:r>
              <a:rPr lang="sk-SK" dirty="0" err="1"/>
              <a:t>který</a:t>
            </a:r>
            <a:r>
              <a:rPr lang="sk-SK" dirty="0"/>
              <a:t> je </a:t>
            </a:r>
            <a:r>
              <a:rPr lang="sk-SK" dirty="0" err="1"/>
              <a:t>omezen</a:t>
            </a:r>
            <a:r>
              <a:rPr lang="sk-SK" dirty="0"/>
              <a:t> </a:t>
            </a:r>
            <a:r>
              <a:rPr lang="sk-SK" dirty="0" err="1"/>
              <a:t>časem</a:t>
            </a:r>
            <a:r>
              <a:rPr lang="sk-SK" dirty="0"/>
              <a:t>, </a:t>
            </a:r>
            <a:r>
              <a:rPr lang="sk-SK" dirty="0" err="1"/>
              <a:t>financemi</a:t>
            </a:r>
            <a:r>
              <a:rPr lang="sk-SK" dirty="0"/>
              <a:t> a </a:t>
            </a:r>
            <a:r>
              <a:rPr lang="sk-SK" dirty="0" err="1"/>
              <a:t>dalšími</a:t>
            </a:r>
            <a:r>
              <a:rPr lang="sk-SK" dirty="0"/>
              <a:t> zdroji</a:t>
            </a:r>
          </a:p>
          <a:p>
            <a:r>
              <a:rPr lang="sk-SK" dirty="0"/>
              <a:t>Projekt je </a:t>
            </a:r>
            <a:r>
              <a:rPr lang="sk-SK" dirty="0" err="1"/>
              <a:t>řízený</a:t>
            </a:r>
            <a:r>
              <a:rPr lang="sk-SK" dirty="0"/>
              <a:t> proces </a:t>
            </a:r>
            <a:r>
              <a:rPr lang="sk-SK" dirty="0" err="1"/>
              <a:t>změny</a:t>
            </a:r>
            <a:endParaRPr lang="sk-SK" dirty="0"/>
          </a:p>
          <a:p>
            <a:endParaRPr lang="cs-CZ" dirty="0"/>
          </a:p>
        </p:txBody>
      </p:sp>
      <p:pic>
        <p:nvPicPr>
          <p:cNvPr id="6" name="Picture 2">
            <a:extLst>
              <a:ext uri="{FF2B5EF4-FFF2-40B4-BE49-F238E27FC236}">
                <a16:creationId xmlns:a16="http://schemas.microsoft.com/office/drawing/2014/main" id="{03B1570F-D8F2-444F-B651-6316698731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2015" y="4054258"/>
            <a:ext cx="3096344" cy="2322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2562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5CBE6D2-8157-4D9F-A224-AF16618A05EC}"/>
              </a:ext>
            </a:extLst>
          </p:cNvPr>
          <p:cNvSpPr>
            <a:spLocks noGrp="1"/>
          </p:cNvSpPr>
          <p:nvPr>
            <p:ph type="ftr" sz="quarter" idx="11"/>
          </p:nvPr>
        </p:nvSpPr>
        <p:spPr/>
        <p:txBody>
          <a:bodyPr/>
          <a:lstStyle/>
          <a:p>
            <a:r>
              <a:rPr lang="en-US" noProof="0"/>
              <a:t>Copyright © Unicorn Systems a.s.</a:t>
            </a:r>
            <a:endParaRPr lang="en-US" noProof="0" dirty="0"/>
          </a:p>
        </p:txBody>
      </p:sp>
      <p:sp>
        <p:nvSpPr>
          <p:cNvPr id="3" name="Zástupný symbol pro číslo snímku 2">
            <a:extLst>
              <a:ext uri="{FF2B5EF4-FFF2-40B4-BE49-F238E27FC236}">
                <a16:creationId xmlns:a16="http://schemas.microsoft.com/office/drawing/2014/main" id="{5259BCDE-F770-48DB-B914-7EDAA28B5FC2}"/>
              </a:ext>
            </a:extLst>
          </p:cNvPr>
          <p:cNvSpPr>
            <a:spLocks noGrp="1"/>
          </p:cNvSpPr>
          <p:nvPr>
            <p:ph type="sldNum" sz="quarter" idx="12"/>
          </p:nvPr>
        </p:nvSpPr>
        <p:spPr/>
        <p:txBody>
          <a:bodyPr/>
          <a:lstStyle/>
          <a:p>
            <a:fld id="{851BEBC6-AE21-4DEA-82CA-C5B7C0A09A9D}" type="slidenum">
              <a:rPr lang="cs-CZ" smtClean="0"/>
              <a:pPr/>
              <a:t>4</a:t>
            </a:fld>
            <a:endParaRPr lang="cs-CZ" dirty="0"/>
          </a:p>
        </p:txBody>
      </p:sp>
      <p:sp>
        <p:nvSpPr>
          <p:cNvPr id="4" name="Nadpis 3">
            <a:extLst>
              <a:ext uri="{FF2B5EF4-FFF2-40B4-BE49-F238E27FC236}">
                <a16:creationId xmlns:a16="http://schemas.microsoft.com/office/drawing/2014/main" id="{BF553E26-EF54-4E9B-9143-2D857C218929}"/>
              </a:ext>
            </a:extLst>
          </p:cNvPr>
          <p:cNvSpPr>
            <a:spLocks noGrp="1"/>
          </p:cNvSpPr>
          <p:nvPr>
            <p:ph type="title"/>
          </p:nvPr>
        </p:nvSpPr>
        <p:spPr/>
        <p:txBody>
          <a:bodyPr/>
          <a:lstStyle/>
          <a:p>
            <a:r>
              <a:rPr lang="cs-CZ" dirty="0"/>
              <a:t>Co je projektový plán - Teorie</a:t>
            </a:r>
          </a:p>
        </p:txBody>
      </p:sp>
      <p:sp>
        <p:nvSpPr>
          <p:cNvPr id="5" name="Zástupný obsah 4">
            <a:extLst>
              <a:ext uri="{FF2B5EF4-FFF2-40B4-BE49-F238E27FC236}">
                <a16:creationId xmlns:a16="http://schemas.microsoft.com/office/drawing/2014/main" id="{D63D6574-F2DB-4118-B6FD-27BE0A27F68C}"/>
              </a:ext>
            </a:extLst>
          </p:cNvPr>
          <p:cNvSpPr>
            <a:spLocks noGrp="1"/>
          </p:cNvSpPr>
          <p:nvPr>
            <p:ph sz="quarter" idx="13"/>
          </p:nvPr>
        </p:nvSpPr>
        <p:spPr/>
        <p:txBody>
          <a:bodyPr/>
          <a:lstStyle/>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pPr marL="0" indent="0">
              <a:buNone/>
            </a:pPr>
            <a:r>
              <a:rPr lang="cs-CZ" sz="1200" dirty="0"/>
              <a:t>Zdroj: </a:t>
            </a:r>
            <a:r>
              <a:rPr lang="cs-CZ" sz="1200" dirty="0">
                <a:hlinkClick r:id="rId2"/>
              </a:rPr>
              <a:t>https://managementmania.com/cs/plan-projektu</a:t>
            </a:r>
            <a:endParaRPr lang="cs-CZ" sz="1200" dirty="0"/>
          </a:p>
        </p:txBody>
      </p:sp>
      <p:pic>
        <p:nvPicPr>
          <p:cNvPr id="6" name="Obrázek 5">
            <a:extLst>
              <a:ext uri="{FF2B5EF4-FFF2-40B4-BE49-F238E27FC236}">
                <a16:creationId xmlns:a16="http://schemas.microsoft.com/office/drawing/2014/main" id="{B2143AD1-2B2A-40EB-A7FA-20C5F8CBFB6D}"/>
              </a:ext>
            </a:extLst>
          </p:cNvPr>
          <p:cNvPicPr>
            <a:picLocks noChangeAspect="1"/>
          </p:cNvPicPr>
          <p:nvPr/>
        </p:nvPicPr>
        <p:blipFill>
          <a:blip r:embed="rId3"/>
          <a:stretch>
            <a:fillRect/>
          </a:stretch>
        </p:blipFill>
        <p:spPr>
          <a:xfrm>
            <a:off x="0" y="1785937"/>
            <a:ext cx="12182475" cy="2105025"/>
          </a:xfrm>
          <a:prstGeom prst="rect">
            <a:avLst/>
          </a:prstGeom>
        </p:spPr>
      </p:pic>
    </p:spTree>
    <p:extLst>
      <p:ext uri="{BB962C8B-B14F-4D97-AF65-F5344CB8AC3E}">
        <p14:creationId xmlns:p14="http://schemas.microsoft.com/office/powerpoint/2010/main" val="1086194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B161249-06D9-46F7-B896-573295B6BBFC}"/>
              </a:ext>
            </a:extLst>
          </p:cNvPr>
          <p:cNvSpPr>
            <a:spLocks noGrp="1"/>
          </p:cNvSpPr>
          <p:nvPr>
            <p:ph type="ftr" sz="quarter" idx="11"/>
          </p:nvPr>
        </p:nvSpPr>
        <p:spPr/>
        <p:txBody>
          <a:bodyPr/>
          <a:lstStyle/>
          <a:p>
            <a:r>
              <a:rPr lang="en-US" noProof="0"/>
              <a:t>Copyright © Unicorn Systems a.s.</a:t>
            </a:r>
            <a:endParaRPr lang="en-US" noProof="0" dirty="0"/>
          </a:p>
        </p:txBody>
      </p:sp>
      <p:sp>
        <p:nvSpPr>
          <p:cNvPr id="3" name="Zástupný symbol pro číslo snímku 2">
            <a:extLst>
              <a:ext uri="{FF2B5EF4-FFF2-40B4-BE49-F238E27FC236}">
                <a16:creationId xmlns:a16="http://schemas.microsoft.com/office/drawing/2014/main" id="{4CB9CC08-98BA-44A7-927C-6118B5B89F8E}"/>
              </a:ext>
            </a:extLst>
          </p:cNvPr>
          <p:cNvSpPr>
            <a:spLocks noGrp="1"/>
          </p:cNvSpPr>
          <p:nvPr>
            <p:ph type="sldNum" sz="quarter" idx="12"/>
          </p:nvPr>
        </p:nvSpPr>
        <p:spPr/>
        <p:txBody>
          <a:bodyPr/>
          <a:lstStyle/>
          <a:p>
            <a:fld id="{851BEBC6-AE21-4DEA-82CA-C5B7C0A09A9D}" type="slidenum">
              <a:rPr lang="cs-CZ" smtClean="0"/>
              <a:pPr/>
              <a:t>5</a:t>
            </a:fld>
            <a:endParaRPr lang="cs-CZ" dirty="0"/>
          </a:p>
        </p:txBody>
      </p:sp>
      <p:sp>
        <p:nvSpPr>
          <p:cNvPr id="4" name="Nadpis 3">
            <a:extLst>
              <a:ext uri="{FF2B5EF4-FFF2-40B4-BE49-F238E27FC236}">
                <a16:creationId xmlns:a16="http://schemas.microsoft.com/office/drawing/2014/main" id="{0332ABAA-DC5B-4AB8-8B88-3BAF091910C3}"/>
              </a:ext>
            </a:extLst>
          </p:cNvPr>
          <p:cNvSpPr>
            <a:spLocks noGrp="1"/>
          </p:cNvSpPr>
          <p:nvPr>
            <p:ph type="title"/>
          </p:nvPr>
        </p:nvSpPr>
        <p:spPr/>
        <p:txBody>
          <a:bodyPr/>
          <a:lstStyle/>
          <a:p>
            <a:r>
              <a:rPr lang="cs-CZ" dirty="0"/>
              <a:t>Co je plán - praxe</a:t>
            </a:r>
          </a:p>
        </p:txBody>
      </p:sp>
      <p:sp>
        <p:nvSpPr>
          <p:cNvPr id="5" name="Zástupný obsah 4">
            <a:extLst>
              <a:ext uri="{FF2B5EF4-FFF2-40B4-BE49-F238E27FC236}">
                <a16:creationId xmlns:a16="http://schemas.microsoft.com/office/drawing/2014/main" id="{9739DEE3-80AE-46E7-AC49-1FC2E64D1CDD}"/>
              </a:ext>
            </a:extLst>
          </p:cNvPr>
          <p:cNvSpPr>
            <a:spLocks noGrp="1"/>
          </p:cNvSpPr>
          <p:nvPr>
            <p:ph sz="quarter" idx="13"/>
          </p:nvPr>
        </p:nvSpPr>
        <p:spPr/>
        <p:txBody>
          <a:bodyPr/>
          <a:lstStyle/>
          <a:p>
            <a:r>
              <a:rPr lang="cs-CZ" dirty="0"/>
              <a:t>2 (někdy i více) plánů různé granularity dle potřeb různých lidí, které musí být vzájemně konzistentní po celou dobu projektu</a:t>
            </a:r>
          </a:p>
          <a:p>
            <a:endParaRPr lang="cs-CZ" dirty="0"/>
          </a:p>
        </p:txBody>
      </p:sp>
      <p:pic>
        <p:nvPicPr>
          <p:cNvPr id="6" name="Obrázek 5">
            <a:extLst>
              <a:ext uri="{FF2B5EF4-FFF2-40B4-BE49-F238E27FC236}">
                <a16:creationId xmlns:a16="http://schemas.microsoft.com/office/drawing/2014/main" id="{49C9BA78-795D-4F0B-8072-808DD5A610B1}"/>
              </a:ext>
            </a:extLst>
          </p:cNvPr>
          <p:cNvPicPr>
            <a:picLocks noChangeAspect="1"/>
          </p:cNvPicPr>
          <p:nvPr/>
        </p:nvPicPr>
        <p:blipFill>
          <a:blip r:embed="rId3"/>
          <a:stretch>
            <a:fillRect/>
          </a:stretch>
        </p:blipFill>
        <p:spPr>
          <a:xfrm>
            <a:off x="6096000" y="3429000"/>
            <a:ext cx="6096000" cy="3429000"/>
          </a:xfrm>
          <a:prstGeom prst="rect">
            <a:avLst/>
          </a:prstGeom>
        </p:spPr>
      </p:pic>
      <p:pic>
        <p:nvPicPr>
          <p:cNvPr id="7" name="Obrázek 6">
            <a:extLst>
              <a:ext uri="{FF2B5EF4-FFF2-40B4-BE49-F238E27FC236}">
                <a16:creationId xmlns:a16="http://schemas.microsoft.com/office/drawing/2014/main" id="{02FFAC7E-3133-42F2-990E-C943A07F8456}"/>
              </a:ext>
            </a:extLst>
          </p:cNvPr>
          <p:cNvPicPr>
            <a:picLocks noChangeAspect="1"/>
          </p:cNvPicPr>
          <p:nvPr/>
        </p:nvPicPr>
        <p:blipFill>
          <a:blip r:embed="rId4"/>
          <a:stretch>
            <a:fillRect/>
          </a:stretch>
        </p:blipFill>
        <p:spPr>
          <a:xfrm>
            <a:off x="206271" y="2241186"/>
            <a:ext cx="5889729" cy="3671887"/>
          </a:xfrm>
          <a:prstGeom prst="rect">
            <a:avLst/>
          </a:prstGeom>
        </p:spPr>
      </p:pic>
    </p:spTree>
    <p:extLst>
      <p:ext uri="{BB962C8B-B14F-4D97-AF65-F5344CB8AC3E}">
        <p14:creationId xmlns:p14="http://schemas.microsoft.com/office/powerpoint/2010/main" val="2621999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4DE753B-9688-467B-9BB4-BB53BE6614A6}"/>
              </a:ext>
            </a:extLst>
          </p:cNvPr>
          <p:cNvSpPr>
            <a:spLocks noGrp="1"/>
          </p:cNvSpPr>
          <p:nvPr>
            <p:ph type="ftr" sz="quarter" idx="11"/>
          </p:nvPr>
        </p:nvSpPr>
        <p:spPr/>
        <p:txBody>
          <a:bodyPr/>
          <a:lstStyle/>
          <a:p>
            <a:r>
              <a:rPr lang="en-US" noProof="0"/>
              <a:t>Copyright © Unicorn Systems a.s.</a:t>
            </a:r>
            <a:endParaRPr lang="en-US" noProof="0" dirty="0"/>
          </a:p>
        </p:txBody>
      </p:sp>
      <p:sp>
        <p:nvSpPr>
          <p:cNvPr id="3" name="Zástupný symbol pro číslo snímku 2">
            <a:extLst>
              <a:ext uri="{FF2B5EF4-FFF2-40B4-BE49-F238E27FC236}">
                <a16:creationId xmlns:a16="http://schemas.microsoft.com/office/drawing/2014/main" id="{6460E6FC-57E4-4031-AB7D-4344192E6C7C}"/>
              </a:ext>
            </a:extLst>
          </p:cNvPr>
          <p:cNvSpPr>
            <a:spLocks noGrp="1"/>
          </p:cNvSpPr>
          <p:nvPr>
            <p:ph type="sldNum" sz="quarter" idx="12"/>
          </p:nvPr>
        </p:nvSpPr>
        <p:spPr/>
        <p:txBody>
          <a:bodyPr/>
          <a:lstStyle/>
          <a:p>
            <a:fld id="{851BEBC6-AE21-4DEA-82CA-C5B7C0A09A9D}" type="slidenum">
              <a:rPr lang="cs-CZ" smtClean="0"/>
              <a:pPr/>
              <a:t>6</a:t>
            </a:fld>
            <a:endParaRPr lang="cs-CZ" dirty="0"/>
          </a:p>
        </p:txBody>
      </p:sp>
      <p:sp>
        <p:nvSpPr>
          <p:cNvPr id="4" name="Nadpis 3">
            <a:extLst>
              <a:ext uri="{FF2B5EF4-FFF2-40B4-BE49-F238E27FC236}">
                <a16:creationId xmlns:a16="http://schemas.microsoft.com/office/drawing/2014/main" id="{C67CE03E-ED07-42A9-A81A-0DF1A6F69225}"/>
              </a:ext>
            </a:extLst>
          </p:cNvPr>
          <p:cNvSpPr>
            <a:spLocks noGrp="1"/>
          </p:cNvSpPr>
          <p:nvPr>
            <p:ph type="title"/>
          </p:nvPr>
        </p:nvSpPr>
        <p:spPr/>
        <p:txBody>
          <a:bodyPr/>
          <a:lstStyle/>
          <a:p>
            <a:r>
              <a:rPr lang="cs-CZ" dirty="0"/>
              <a:t>Modelový příklad</a:t>
            </a:r>
          </a:p>
        </p:txBody>
      </p:sp>
      <p:sp>
        <p:nvSpPr>
          <p:cNvPr id="5" name="Zástupný obsah 4">
            <a:extLst>
              <a:ext uri="{FF2B5EF4-FFF2-40B4-BE49-F238E27FC236}">
                <a16:creationId xmlns:a16="http://schemas.microsoft.com/office/drawing/2014/main" id="{31D10646-6AFB-4856-A853-C6E01E6221F2}"/>
              </a:ext>
            </a:extLst>
          </p:cNvPr>
          <p:cNvSpPr>
            <a:spLocks noGrp="1"/>
          </p:cNvSpPr>
          <p:nvPr>
            <p:ph sz="quarter" idx="13"/>
          </p:nvPr>
        </p:nvSpPr>
        <p:spPr/>
        <p:txBody>
          <a:bodyPr/>
          <a:lstStyle/>
          <a:p>
            <a:r>
              <a:rPr lang="cs-CZ" dirty="0"/>
              <a:t>Vytvořit projektový plán tzv: </a:t>
            </a:r>
            <a:r>
              <a:rPr lang="cs-CZ" dirty="0" err="1"/>
              <a:t>Engineering</a:t>
            </a:r>
            <a:r>
              <a:rPr lang="cs-CZ" dirty="0"/>
              <a:t> projektu</a:t>
            </a:r>
          </a:p>
          <a:p>
            <a:r>
              <a:rPr lang="cs-CZ" dirty="0"/>
              <a:t>Očekávané výstupy ze strany klienta (co jste slíbili v nabídce):</a:t>
            </a:r>
          </a:p>
          <a:p>
            <a:pPr lvl="1"/>
            <a:r>
              <a:rPr lang="cs-CZ" dirty="0"/>
              <a:t>Analytická dokumentace pro další fázi</a:t>
            </a:r>
          </a:p>
          <a:p>
            <a:pPr lvl="1"/>
            <a:r>
              <a:rPr lang="cs-CZ" dirty="0"/>
              <a:t>Seznam funkčností systému</a:t>
            </a:r>
          </a:p>
          <a:p>
            <a:pPr lvl="1"/>
            <a:r>
              <a:rPr lang="cs-CZ" dirty="0"/>
              <a:t>Seznam nefunkčních požadavků (tzv. non-</a:t>
            </a:r>
            <a:r>
              <a:rPr lang="cs-CZ" dirty="0" err="1"/>
              <a:t>functional</a:t>
            </a:r>
            <a:r>
              <a:rPr lang="cs-CZ" dirty="0"/>
              <a:t> </a:t>
            </a:r>
            <a:r>
              <a:rPr lang="cs-CZ" dirty="0" err="1"/>
              <a:t>requirements</a:t>
            </a:r>
            <a:r>
              <a:rPr lang="cs-CZ" dirty="0"/>
              <a:t>) na systém</a:t>
            </a:r>
          </a:p>
          <a:p>
            <a:pPr lvl="1"/>
            <a:r>
              <a:rPr lang="cs-CZ" dirty="0"/>
              <a:t>Testovací strategie</a:t>
            </a:r>
          </a:p>
          <a:p>
            <a:pPr lvl="1"/>
            <a:r>
              <a:rPr lang="cs-CZ" dirty="0"/>
              <a:t>SWA </a:t>
            </a:r>
            <a:r>
              <a:rPr lang="cs-CZ" dirty="0" err="1"/>
              <a:t>document</a:t>
            </a:r>
            <a:endParaRPr lang="cs-CZ" dirty="0"/>
          </a:p>
          <a:p>
            <a:pPr lvl="1"/>
            <a:r>
              <a:rPr lang="cs-CZ" dirty="0"/>
              <a:t>Návrhy obrazovek</a:t>
            </a:r>
          </a:p>
          <a:p>
            <a:pPr lvl="1"/>
            <a:endParaRPr lang="cs-CZ" dirty="0"/>
          </a:p>
          <a:p>
            <a:pPr lvl="1"/>
            <a:endParaRPr lang="cs-CZ" dirty="0"/>
          </a:p>
          <a:p>
            <a:pPr lvl="1"/>
            <a:endParaRPr lang="cs-CZ" dirty="0"/>
          </a:p>
          <a:p>
            <a:pPr marL="0" indent="0">
              <a:buNone/>
            </a:pPr>
            <a:r>
              <a:rPr lang="cs-CZ" dirty="0"/>
              <a:t>Předpoklady</a:t>
            </a:r>
          </a:p>
          <a:p>
            <a:r>
              <a:rPr lang="cs-CZ" dirty="0"/>
              <a:t>Vyvíjíte podle metodiky </a:t>
            </a:r>
            <a:r>
              <a:rPr lang="cs-CZ" dirty="0" err="1"/>
              <a:t>Waterfall</a:t>
            </a:r>
            <a:r>
              <a:rPr lang="cs-CZ" dirty="0"/>
              <a:t>, nebo RUP</a:t>
            </a:r>
          </a:p>
          <a:p>
            <a:r>
              <a:rPr lang="cs-CZ" dirty="0"/>
              <a:t>Snažíte se o tzv ‚optimální plán pro všechny‘</a:t>
            </a:r>
          </a:p>
          <a:p>
            <a:endParaRPr lang="cs-CZ" dirty="0"/>
          </a:p>
          <a:p>
            <a:pPr lvl="1"/>
            <a:endParaRPr lang="cs-CZ" dirty="0"/>
          </a:p>
          <a:p>
            <a:pPr lvl="1"/>
            <a:endParaRPr lang="cs-CZ" dirty="0"/>
          </a:p>
        </p:txBody>
      </p:sp>
    </p:spTree>
    <p:extLst>
      <p:ext uri="{BB962C8B-B14F-4D97-AF65-F5344CB8AC3E}">
        <p14:creationId xmlns:p14="http://schemas.microsoft.com/office/powerpoint/2010/main" val="4236303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3480274-9ECB-4B56-B619-A332855A0D53}"/>
              </a:ext>
            </a:extLst>
          </p:cNvPr>
          <p:cNvSpPr>
            <a:spLocks noGrp="1"/>
          </p:cNvSpPr>
          <p:nvPr>
            <p:ph type="ftr" sz="quarter" idx="11"/>
          </p:nvPr>
        </p:nvSpPr>
        <p:spPr/>
        <p:txBody>
          <a:bodyPr/>
          <a:lstStyle/>
          <a:p>
            <a:r>
              <a:rPr lang="en-US" noProof="0"/>
              <a:t>Copyright © Unicorn Systems a.s.</a:t>
            </a:r>
            <a:endParaRPr lang="en-US" noProof="0" dirty="0"/>
          </a:p>
        </p:txBody>
      </p:sp>
      <p:sp>
        <p:nvSpPr>
          <p:cNvPr id="3" name="Zástupný symbol pro číslo snímku 2">
            <a:extLst>
              <a:ext uri="{FF2B5EF4-FFF2-40B4-BE49-F238E27FC236}">
                <a16:creationId xmlns:a16="http://schemas.microsoft.com/office/drawing/2014/main" id="{2DFC2C04-5C07-4DDF-A57F-2B0761F1203A}"/>
              </a:ext>
            </a:extLst>
          </p:cNvPr>
          <p:cNvSpPr>
            <a:spLocks noGrp="1"/>
          </p:cNvSpPr>
          <p:nvPr>
            <p:ph type="sldNum" sz="quarter" idx="12"/>
          </p:nvPr>
        </p:nvSpPr>
        <p:spPr/>
        <p:txBody>
          <a:bodyPr/>
          <a:lstStyle/>
          <a:p>
            <a:fld id="{851BEBC6-AE21-4DEA-82CA-C5B7C0A09A9D}" type="slidenum">
              <a:rPr lang="cs-CZ" smtClean="0"/>
              <a:pPr/>
              <a:t>7</a:t>
            </a:fld>
            <a:endParaRPr lang="cs-CZ" dirty="0"/>
          </a:p>
        </p:txBody>
      </p:sp>
      <p:sp>
        <p:nvSpPr>
          <p:cNvPr id="4" name="Nadpis 3">
            <a:extLst>
              <a:ext uri="{FF2B5EF4-FFF2-40B4-BE49-F238E27FC236}">
                <a16:creationId xmlns:a16="http://schemas.microsoft.com/office/drawing/2014/main" id="{A3F60E1A-205C-4049-B8D7-312724439ED5}"/>
              </a:ext>
            </a:extLst>
          </p:cNvPr>
          <p:cNvSpPr>
            <a:spLocks noGrp="1"/>
          </p:cNvSpPr>
          <p:nvPr>
            <p:ph type="title"/>
          </p:nvPr>
        </p:nvSpPr>
        <p:spPr/>
        <p:txBody>
          <a:bodyPr/>
          <a:lstStyle/>
          <a:p>
            <a:r>
              <a:rPr lang="cs-CZ" dirty="0"/>
              <a:t>Postup</a:t>
            </a:r>
          </a:p>
        </p:txBody>
      </p:sp>
      <p:sp>
        <p:nvSpPr>
          <p:cNvPr id="5" name="Zástupný obsah 4">
            <a:extLst>
              <a:ext uri="{FF2B5EF4-FFF2-40B4-BE49-F238E27FC236}">
                <a16:creationId xmlns:a16="http://schemas.microsoft.com/office/drawing/2014/main" id="{31AEC27E-CE9A-4199-AC20-205BEB7232A0}"/>
              </a:ext>
            </a:extLst>
          </p:cNvPr>
          <p:cNvSpPr>
            <a:spLocks noGrp="1"/>
          </p:cNvSpPr>
          <p:nvPr>
            <p:ph sz="quarter" idx="13"/>
          </p:nvPr>
        </p:nvSpPr>
        <p:spPr/>
        <p:txBody>
          <a:bodyPr/>
          <a:lstStyle/>
          <a:p>
            <a:r>
              <a:rPr lang="cs-CZ" dirty="0"/>
              <a:t>Vytvořit PBS</a:t>
            </a:r>
          </a:p>
          <a:p>
            <a:r>
              <a:rPr lang="cs-CZ" dirty="0"/>
              <a:t>Odvodit WBS</a:t>
            </a:r>
          </a:p>
          <a:p>
            <a:r>
              <a:rPr lang="cs-CZ" dirty="0"/>
              <a:t>Odhadnout časovou náročnost aktivit</a:t>
            </a:r>
          </a:p>
          <a:p>
            <a:r>
              <a:rPr lang="cs-CZ" dirty="0"/>
              <a:t>Seznam rizik/předpokladů</a:t>
            </a:r>
          </a:p>
          <a:p>
            <a:r>
              <a:rPr lang="cs-CZ" dirty="0"/>
              <a:t>Vytvořit interní plán </a:t>
            </a:r>
          </a:p>
          <a:p>
            <a:r>
              <a:rPr lang="cs-CZ" i="1" dirty="0"/>
              <a:t>Externí plán tvořit nebudeme, protože se dá odvodit z interního jeho zjednodušením </a:t>
            </a:r>
          </a:p>
          <a:p>
            <a:endParaRPr lang="cs-CZ" dirty="0"/>
          </a:p>
        </p:txBody>
      </p:sp>
    </p:spTree>
    <p:extLst>
      <p:ext uri="{BB962C8B-B14F-4D97-AF65-F5344CB8AC3E}">
        <p14:creationId xmlns:p14="http://schemas.microsoft.com/office/powerpoint/2010/main" val="1493158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673E46D-E165-4F75-869A-E64BA70B3001}"/>
              </a:ext>
            </a:extLst>
          </p:cNvPr>
          <p:cNvSpPr>
            <a:spLocks noGrp="1"/>
          </p:cNvSpPr>
          <p:nvPr>
            <p:ph type="ftr" sz="quarter" idx="11"/>
          </p:nvPr>
        </p:nvSpPr>
        <p:spPr/>
        <p:txBody>
          <a:bodyPr/>
          <a:lstStyle/>
          <a:p>
            <a:r>
              <a:rPr lang="en-US" noProof="0"/>
              <a:t>Copyright © Unicorn Systems a.s.</a:t>
            </a:r>
            <a:endParaRPr lang="en-US" noProof="0" dirty="0"/>
          </a:p>
        </p:txBody>
      </p:sp>
      <p:sp>
        <p:nvSpPr>
          <p:cNvPr id="3" name="Zástupný symbol pro číslo snímku 2">
            <a:extLst>
              <a:ext uri="{FF2B5EF4-FFF2-40B4-BE49-F238E27FC236}">
                <a16:creationId xmlns:a16="http://schemas.microsoft.com/office/drawing/2014/main" id="{BB4CF9D1-A0B3-4FB4-B672-49AEC7005950}"/>
              </a:ext>
            </a:extLst>
          </p:cNvPr>
          <p:cNvSpPr>
            <a:spLocks noGrp="1"/>
          </p:cNvSpPr>
          <p:nvPr>
            <p:ph type="sldNum" sz="quarter" idx="12"/>
          </p:nvPr>
        </p:nvSpPr>
        <p:spPr/>
        <p:txBody>
          <a:bodyPr/>
          <a:lstStyle/>
          <a:p>
            <a:fld id="{851BEBC6-AE21-4DEA-82CA-C5B7C0A09A9D}" type="slidenum">
              <a:rPr lang="cs-CZ" smtClean="0"/>
              <a:pPr/>
              <a:t>8</a:t>
            </a:fld>
            <a:endParaRPr lang="cs-CZ" dirty="0"/>
          </a:p>
        </p:txBody>
      </p:sp>
      <p:sp>
        <p:nvSpPr>
          <p:cNvPr id="4" name="Nadpis 3">
            <a:extLst>
              <a:ext uri="{FF2B5EF4-FFF2-40B4-BE49-F238E27FC236}">
                <a16:creationId xmlns:a16="http://schemas.microsoft.com/office/drawing/2014/main" id="{C96AFF2D-4D0D-4C79-BCAF-87969174CA92}"/>
              </a:ext>
            </a:extLst>
          </p:cNvPr>
          <p:cNvSpPr>
            <a:spLocks noGrp="1"/>
          </p:cNvSpPr>
          <p:nvPr>
            <p:ph type="title"/>
          </p:nvPr>
        </p:nvSpPr>
        <p:spPr/>
        <p:txBody>
          <a:bodyPr/>
          <a:lstStyle/>
          <a:p>
            <a:r>
              <a:rPr lang="cs-CZ" dirty="0"/>
              <a:t>PBS – </a:t>
            </a:r>
            <a:r>
              <a:rPr lang="cs-CZ" dirty="0" err="1"/>
              <a:t>Product</a:t>
            </a:r>
            <a:r>
              <a:rPr lang="cs-CZ" dirty="0"/>
              <a:t> </a:t>
            </a:r>
            <a:r>
              <a:rPr lang="cs-CZ" dirty="0" err="1"/>
              <a:t>breakdown</a:t>
            </a:r>
            <a:r>
              <a:rPr lang="cs-CZ" dirty="0"/>
              <a:t> </a:t>
            </a:r>
            <a:r>
              <a:rPr lang="cs-CZ" dirty="0" err="1"/>
              <a:t>structure</a:t>
            </a:r>
            <a:endParaRPr lang="cs-CZ" dirty="0"/>
          </a:p>
        </p:txBody>
      </p:sp>
      <p:sp>
        <p:nvSpPr>
          <p:cNvPr id="5" name="Zástupný obsah 4">
            <a:extLst>
              <a:ext uri="{FF2B5EF4-FFF2-40B4-BE49-F238E27FC236}">
                <a16:creationId xmlns:a16="http://schemas.microsoft.com/office/drawing/2014/main" id="{52C60120-69B1-4634-8463-F4B1833BD997}"/>
              </a:ext>
            </a:extLst>
          </p:cNvPr>
          <p:cNvSpPr>
            <a:spLocks noGrp="1"/>
          </p:cNvSpPr>
          <p:nvPr>
            <p:ph sz="quarter" idx="13"/>
          </p:nvPr>
        </p:nvSpPr>
        <p:spPr/>
        <p:txBody>
          <a:bodyPr/>
          <a:lstStyle/>
          <a:p>
            <a:r>
              <a:rPr lang="cs-CZ" dirty="0"/>
              <a:t>Co to je?</a:t>
            </a:r>
          </a:p>
        </p:txBody>
      </p:sp>
    </p:spTree>
    <p:extLst>
      <p:ext uri="{BB962C8B-B14F-4D97-AF65-F5344CB8AC3E}">
        <p14:creationId xmlns:p14="http://schemas.microsoft.com/office/powerpoint/2010/main" val="3378307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E537D15-8233-4CC5-A188-613C97E0156B}"/>
              </a:ext>
            </a:extLst>
          </p:cNvPr>
          <p:cNvSpPr>
            <a:spLocks noGrp="1"/>
          </p:cNvSpPr>
          <p:nvPr>
            <p:ph type="ftr" sz="quarter" idx="11"/>
          </p:nvPr>
        </p:nvSpPr>
        <p:spPr/>
        <p:txBody>
          <a:bodyPr/>
          <a:lstStyle/>
          <a:p>
            <a:r>
              <a:rPr lang="en-US" noProof="0"/>
              <a:t>Copyright © Unicorn Systems a.s.</a:t>
            </a:r>
            <a:endParaRPr lang="en-US" noProof="0" dirty="0"/>
          </a:p>
        </p:txBody>
      </p:sp>
      <p:sp>
        <p:nvSpPr>
          <p:cNvPr id="3" name="Zástupný symbol pro číslo snímku 2">
            <a:extLst>
              <a:ext uri="{FF2B5EF4-FFF2-40B4-BE49-F238E27FC236}">
                <a16:creationId xmlns:a16="http://schemas.microsoft.com/office/drawing/2014/main" id="{BA544463-8DFD-4113-8A43-1A642A28F85B}"/>
              </a:ext>
            </a:extLst>
          </p:cNvPr>
          <p:cNvSpPr>
            <a:spLocks noGrp="1"/>
          </p:cNvSpPr>
          <p:nvPr>
            <p:ph type="sldNum" sz="quarter" idx="12"/>
          </p:nvPr>
        </p:nvSpPr>
        <p:spPr/>
        <p:txBody>
          <a:bodyPr/>
          <a:lstStyle/>
          <a:p>
            <a:fld id="{851BEBC6-AE21-4DEA-82CA-C5B7C0A09A9D}" type="slidenum">
              <a:rPr lang="cs-CZ" smtClean="0"/>
              <a:pPr/>
              <a:t>9</a:t>
            </a:fld>
            <a:endParaRPr lang="cs-CZ" dirty="0"/>
          </a:p>
        </p:txBody>
      </p:sp>
      <p:sp>
        <p:nvSpPr>
          <p:cNvPr id="4" name="Nadpis 3">
            <a:extLst>
              <a:ext uri="{FF2B5EF4-FFF2-40B4-BE49-F238E27FC236}">
                <a16:creationId xmlns:a16="http://schemas.microsoft.com/office/drawing/2014/main" id="{A0CEDD71-5EAD-46B8-B140-1F6310EF510B}"/>
              </a:ext>
            </a:extLst>
          </p:cNvPr>
          <p:cNvSpPr>
            <a:spLocks noGrp="1"/>
          </p:cNvSpPr>
          <p:nvPr>
            <p:ph type="title"/>
          </p:nvPr>
        </p:nvSpPr>
        <p:spPr/>
        <p:txBody>
          <a:bodyPr/>
          <a:lstStyle/>
          <a:p>
            <a:r>
              <a:rPr lang="cs-CZ" dirty="0"/>
              <a:t>PBS – Výchozí stav</a:t>
            </a:r>
          </a:p>
        </p:txBody>
      </p:sp>
      <p:sp>
        <p:nvSpPr>
          <p:cNvPr id="5" name="Zástupný obsah 4">
            <a:extLst>
              <a:ext uri="{FF2B5EF4-FFF2-40B4-BE49-F238E27FC236}">
                <a16:creationId xmlns:a16="http://schemas.microsoft.com/office/drawing/2014/main" id="{7C094642-FBF2-44BF-80E7-04699F6DABA0}"/>
              </a:ext>
            </a:extLst>
          </p:cNvPr>
          <p:cNvSpPr>
            <a:spLocks noGrp="1"/>
          </p:cNvSpPr>
          <p:nvPr>
            <p:ph sz="quarter" idx="13"/>
          </p:nvPr>
        </p:nvSpPr>
        <p:spPr/>
        <p:txBody>
          <a:bodyPr/>
          <a:lstStyle/>
          <a:p>
            <a:endParaRPr lang="cs-CZ"/>
          </a:p>
        </p:txBody>
      </p:sp>
      <p:pic>
        <p:nvPicPr>
          <p:cNvPr id="6" name="Obrázek 5">
            <a:extLst>
              <a:ext uri="{FF2B5EF4-FFF2-40B4-BE49-F238E27FC236}">
                <a16:creationId xmlns:a16="http://schemas.microsoft.com/office/drawing/2014/main" id="{A112CD31-B55C-4865-A34C-C3BD1D4D5FA4}"/>
              </a:ext>
            </a:extLst>
          </p:cNvPr>
          <p:cNvPicPr>
            <a:picLocks noChangeAspect="1"/>
          </p:cNvPicPr>
          <p:nvPr/>
        </p:nvPicPr>
        <p:blipFill>
          <a:blip r:embed="rId3"/>
          <a:stretch>
            <a:fillRect/>
          </a:stretch>
        </p:blipFill>
        <p:spPr>
          <a:xfrm>
            <a:off x="285750" y="1909762"/>
            <a:ext cx="11620500" cy="3190875"/>
          </a:xfrm>
          <a:prstGeom prst="rect">
            <a:avLst/>
          </a:prstGeom>
        </p:spPr>
      </p:pic>
    </p:spTree>
    <p:extLst>
      <p:ext uri="{BB962C8B-B14F-4D97-AF65-F5344CB8AC3E}">
        <p14:creationId xmlns:p14="http://schemas.microsoft.com/office/powerpoint/2010/main" val="1714898927"/>
      </p:ext>
    </p:extLst>
  </p:cSld>
  <p:clrMapOvr>
    <a:masterClrMapping/>
  </p:clrMapOvr>
</p:sld>
</file>

<file path=ppt/theme/theme1.xml><?xml version="1.0" encoding="utf-8"?>
<a:theme xmlns:a="http://schemas.openxmlformats.org/drawingml/2006/main" name="Unicorn">
  <a:themeElements>
    <a:clrScheme name="Unicorn">
      <a:dk1>
        <a:srgbClr val="FFFFFF"/>
      </a:dk1>
      <a:lt1>
        <a:srgbClr val="FFFFFF"/>
      </a:lt1>
      <a:dk2>
        <a:srgbClr val="001E6E"/>
      </a:dk2>
      <a:lt2>
        <a:srgbClr val="FFFFFF"/>
      </a:lt2>
      <a:accent1>
        <a:srgbClr val="D21428"/>
      </a:accent1>
      <a:accent2>
        <a:srgbClr val="3EDBFF"/>
      </a:accent2>
      <a:accent3>
        <a:srgbClr val="FFFFFF"/>
      </a:accent3>
      <a:accent4>
        <a:srgbClr val="BDC5D1"/>
      </a:accent4>
      <a:accent5>
        <a:srgbClr val="8993A3"/>
      </a:accent5>
      <a:accent6>
        <a:srgbClr val="5D6C82"/>
      </a:accent6>
      <a:hlink>
        <a:srgbClr val="3EDBFF"/>
      </a:hlink>
      <a:folHlink>
        <a:srgbClr val="5D6C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corn Systems in Banking 16ku9" id="{F5E66C1A-75E5-4CD9-AC7F-59E6CD777C64}" vid="{01D3CF45-C1D2-4102-86A7-23EB13D27667}"/>
    </a:ext>
  </a:extLst>
</a:theme>
</file>

<file path=ppt/theme/theme2.xml><?xml version="1.0" encoding="utf-8"?>
<a:theme xmlns:a="http://schemas.openxmlformats.org/drawingml/2006/main" name="Unicorn - special purpose">
  <a:themeElements>
    <a:clrScheme name="Unicorn">
      <a:dk1>
        <a:srgbClr val="FFFFFF"/>
      </a:dk1>
      <a:lt1>
        <a:srgbClr val="FFFFFF"/>
      </a:lt1>
      <a:dk2>
        <a:srgbClr val="001E6E"/>
      </a:dk2>
      <a:lt2>
        <a:srgbClr val="FFFFFF"/>
      </a:lt2>
      <a:accent1>
        <a:srgbClr val="D21428"/>
      </a:accent1>
      <a:accent2>
        <a:srgbClr val="3EDBFF"/>
      </a:accent2>
      <a:accent3>
        <a:srgbClr val="FFFFFF"/>
      </a:accent3>
      <a:accent4>
        <a:srgbClr val="BDC5D1"/>
      </a:accent4>
      <a:accent5>
        <a:srgbClr val="8993A3"/>
      </a:accent5>
      <a:accent6>
        <a:srgbClr val="5D6C82"/>
      </a:accent6>
      <a:hlink>
        <a:srgbClr val="3EDBFF"/>
      </a:hlink>
      <a:folHlink>
        <a:srgbClr val="5D6C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corn Systems in Banking 16ku9" id="{F5E66C1A-75E5-4CD9-AC7F-59E6CD777C64}" vid="{01D3CF45-C1D2-4102-86A7-23EB13D2766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Unicorn Systems in Banking 16ku9</Template>
  <TotalTime>36565</TotalTime>
  <Words>1459</Words>
  <Application>Microsoft Office PowerPoint</Application>
  <PresentationFormat>Widescreen</PresentationFormat>
  <Paragraphs>152</Paragraphs>
  <Slides>19</Slides>
  <Notes>14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Arial</vt:lpstr>
      <vt:lpstr>Calibri</vt:lpstr>
      <vt:lpstr>Wingdings</vt:lpstr>
      <vt:lpstr>Unicorn</vt:lpstr>
      <vt:lpstr>Unicorn - special purpose</vt:lpstr>
      <vt:lpstr>Plánování</vt:lpstr>
      <vt:lpstr>Plán</vt:lpstr>
      <vt:lpstr>Co je projekt?</vt:lpstr>
      <vt:lpstr>Co je projektový plán - Teorie</vt:lpstr>
      <vt:lpstr>Co je plán - praxe</vt:lpstr>
      <vt:lpstr>Modelový příklad</vt:lpstr>
      <vt:lpstr>Postup</vt:lpstr>
      <vt:lpstr>PBS – Product breakdown structure</vt:lpstr>
      <vt:lpstr>PBS – Výchozí stav</vt:lpstr>
      <vt:lpstr>PBS – Jak by to mohlo taky vypadat</vt:lpstr>
      <vt:lpstr>WBS – work breakdown structure</vt:lpstr>
      <vt:lpstr>WBS – Modelový příklad</vt:lpstr>
      <vt:lpstr>Časová náročnost</vt:lpstr>
      <vt:lpstr>Vytvoření plánu</vt:lpstr>
      <vt:lpstr>Seznam rizik/předpokladů</vt:lpstr>
      <vt:lpstr>Řízení rizik </vt:lpstr>
      <vt:lpstr>Příklad seznamu rizik</vt:lpstr>
      <vt:lpstr>Rady na závěr</vt:lpstr>
      <vt:lpstr>Děkuji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Unicorn Systems</dc:title>
  <dc:creator>User</dc:creator>
  <cp:lastModifiedBy>Sylva Žáková Talpová</cp:lastModifiedBy>
  <cp:revision>483</cp:revision>
  <dcterms:created xsi:type="dcterms:W3CDTF">2017-12-19T11:02:10Z</dcterms:created>
  <dcterms:modified xsi:type="dcterms:W3CDTF">2024-04-12T13:35:35Z</dcterms:modified>
</cp:coreProperties>
</file>