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  <p:sldMasterId id="2147483695" r:id="rId5"/>
  </p:sldMasterIdLst>
  <p:notesMasterIdLst>
    <p:notesMasterId r:id="rId36"/>
  </p:notesMasterIdLst>
  <p:handoutMasterIdLst>
    <p:handoutMasterId r:id="rId37"/>
  </p:handoutMasterIdLst>
  <p:sldIdLst>
    <p:sldId id="256" r:id="rId6"/>
    <p:sldId id="301" r:id="rId7"/>
    <p:sldId id="312" r:id="rId8"/>
    <p:sldId id="288" r:id="rId9"/>
    <p:sldId id="290" r:id="rId10"/>
    <p:sldId id="317" r:id="rId11"/>
    <p:sldId id="291" r:id="rId12"/>
    <p:sldId id="292" r:id="rId13"/>
    <p:sldId id="293" r:id="rId14"/>
    <p:sldId id="294" r:id="rId15"/>
    <p:sldId id="313" r:id="rId16"/>
    <p:sldId id="295" r:id="rId17"/>
    <p:sldId id="296" r:id="rId18"/>
    <p:sldId id="316" r:id="rId19"/>
    <p:sldId id="315" r:id="rId20"/>
    <p:sldId id="311" r:id="rId21"/>
    <p:sldId id="299" r:id="rId22"/>
    <p:sldId id="297" r:id="rId23"/>
    <p:sldId id="300" r:id="rId24"/>
    <p:sldId id="303" r:id="rId25"/>
    <p:sldId id="302" r:id="rId26"/>
    <p:sldId id="304" r:id="rId27"/>
    <p:sldId id="306" r:id="rId28"/>
    <p:sldId id="307" r:id="rId29"/>
    <p:sldId id="314" r:id="rId30"/>
    <p:sldId id="310" r:id="rId31"/>
    <p:sldId id="308" r:id="rId32"/>
    <p:sldId id="289" r:id="rId33"/>
    <p:sldId id="286" r:id="rId34"/>
    <p:sldId id="287" r:id="rId3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EC94"/>
    <a:srgbClr val="0F8000"/>
    <a:srgbClr val="0FFA03"/>
    <a:srgbClr val="0000DC"/>
    <a:srgbClr val="B9006E"/>
    <a:srgbClr val="46C8FF"/>
    <a:srgbClr val="F01928"/>
    <a:srgbClr val="9100DC"/>
    <a:srgbClr val="5AC8AF"/>
    <a:srgbClr val="0028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2752BF-0416-42E7-AC47-EB87AA005E9C}" v="44" dt="2023-02-23T08:37:03.7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2" autoAdjust="0"/>
    <p:restoredTop sz="96843" autoAdjust="0"/>
  </p:normalViewPr>
  <p:slideViewPr>
    <p:cSldViewPr snapToGrid="0">
      <p:cViewPr varScale="1">
        <p:scale>
          <a:sx n="100" d="100"/>
          <a:sy n="100" d="100"/>
        </p:scale>
        <p:origin x="78" y="62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microsoft.com/office/2015/10/relationships/revisionInfo" Target="revisionInfo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lva Žáková Talpová" userId="b4447c76-95de-42c8-8be8-43c0f7c67f73" providerId="ADAL" clId="{AA2752BF-0416-42E7-AC47-EB87AA005E9C}"/>
    <pc:docChg chg="undo redo custSel addSld delSld modSld sldOrd">
      <pc:chgData name="Sylva Žáková Talpová" userId="b4447c76-95de-42c8-8be8-43c0f7c67f73" providerId="ADAL" clId="{AA2752BF-0416-42E7-AC47-EB87AA005E9C}" dt="2023-02-23T08:37:30.299" v="1067" actId="1076"/>
      <pc:docMkLst>
        <pc:docMk/>
      </pc:docMkLst>
      <pc:sldChg chg="addSp modSp mod">
        <pc:chgData name="Sylva Žáková Talpová" userId="b4447c76-95de-42c8-8be8-43c0f7c67f73" providerId="ADAL" clId="{AA2752BF-0416-42E7-AC47-EB87AA005E9C}" dt="2023-02-23T08:37:30.299" v="1067" actId="1076"/>
        <pc:sldMkLst>
          <pc:docMk/>
          <pc:sldMk cId="1622009986" sldId="256"/>
        </pc:sldMkLst>
        <pc:spChg chg="mod">
          <ac:chgData name="Sylva Žáková Talpová" userId="b4447c76-95de-42c8-8be8-43c0f7c67f73" providerId="ADAL" clId="{AA2752BF-0416-42E7-AC47-EB87AA005E9C}" dt="2023-02-23T08:37:26.674" v="1065" actId="14100"/>
          <ac:spMkLst>
            <pc:docMk/>
            <pc:sldMk cId="1622009986" sldId="256"/>
            <ac:spMk id="4" creationId="{00000000-0000-0000-0000-000000000000}"/>
          </ac:spMkLst>
        </pc:spChg>
        <pc:picChg chg="add mod">
          <ac:chgData name="Sylva Žáková Talpová" userId="b4447c76-95de-42c8-8be8-43c0f7c67f73" providerId="ADAL" clId="{AA2752BF-0416-42E7-AC47-EB87AA005E9C}" dt="2023-02-23T08:37:30.299" v="1067" actId="1076"/>
          <ac:picMkLst>
            <pc:docMk/>
            <pc:sldMk cId="1622009986" sldId="256"/>
            <ac:picMk id="5" creationId="{5AD7323D-4266-B6BF-F0CC-822643549B4B}"/>
          </ac:picMkLst>
        </pc:picChg>
      </pc:sldChg>
      <pc:sldChg chg="del">
        <pc:chgData name="Sylva Žáková Talpová" userId="b4447c76-95de-42c8-8be8-43c0f7c67f73" providerId="ADAL" clId="{AA2752BF-0416-42E7-AC47-EB87AA005E9C}" dt="2023-02-23T07:16:58.037" v="0" actId="47"/>
        <pc:sldMkLst>
          <pc:docMk/>
          <pc:sldMk cId="2703852669" sldId="264"/>
        </pc:sldMkLst>
      </pc:sldChg>
      <pc:sldChg chg="del">
        <pc:chgData name="Sylva Žáková Talpová" userId="b4447c76-95de-42c8-8be8-43c0f7c67f73" providerId="ADAL" clId="{AA2752BF-0416-42E7-AC47-EB87AA005E9C}" dt="2023-02-23T07:16:58.037" v="0" actId="47"/>
        <pc:sldMkLst>
          <pc:docMk/>
          <pc:sldMk cId="2146123244" sldId="265"/>
        </pc:sldMkLst>
      </pc:sldChg>
      <pc:sldChg chg="del">
        <pc:chgData name="Sylva Žáková Talpová" userId="b4447c76-95de-42c8-8be8-43c0f7c67f73" providerId="ADAL" clId="{AA2752BF-0416-42E7-AC47-EB87AA005E9C}" dt="2023-02-23T07:16:58.037" v="0" actId="47"/>
        <pc:sldMkLst>
          <pc:docMk/>
          <pc:sldMk cId="1098307796" sldId="266"/>
        </pc:sldMkLst>
      </pc:sldChg>
      <pc:sldChg chg="del">
        <pc:chgData name="Sylva Žáková Talpová" userId="b4447c76-95de-42c8-8be8-43c0f7c67f73" providerId="ADAL" clId="{AA2752BF-0416-42E7-AC47-EB87AA005E9C}" dt="2023-02-23T07:16:58.037" v="0" actId="47"/>
        <pc:sldMkLst>
          <pc:docMk/>
          <pc:sldMk cId="3056825429" sldId="267"/>
        </pc:sldMkLst>
      </pc:sldChg>
      <pc:sldChg chg="del">
        <pc:chgData name="Sylva Žáková Talpová" userId="b4447c76-95de-42c8-8be8-43c0f7c67f73" providerId="ADAL" clId="{AA2752BF-0416-42E7-AC47-EB87AA005E9C}" dt="2023-02-23T07:16:58.037" v="0" actId="47"/>
        <pc:sldMkLst>
          <pc:docMk/>
          <pc:sldMk cId="2847401328" sldId="268"/>
        </pc:sldMkLst>
      </pc:sldChg>
      <pc:sldChg chg="del">
        <pc:chgData name="Sylva Žáková Talpová" userId="b4447c76-95de-42c8-8be8-43c0f7c67f73" providerId="ADAL" clId="{AA2752BF-0416-42E7-AC47-EB87AA005E9C}" dt="2023-02-23T07:16:58.037" v="0" actId="47"/>
        <pc:sldMkLst>
          <pc:docMk/>
          <pc:sldMk cId="606828686" sldId="269"/>
        </pc:sldMkLst>
      </pc:sldChg>
      <pc:sldChg chg="del">
        <pc:chgData name="Sylva Žáková Talpová" userId="b4447c76-95de-42c8-8be8-43c0f7c67f73" providerId="ADAL" clId="{AA2752BF-0416-42E7-AC47-EB87AA005E9C}" dt="2023-02-23T07:16:58.037" v="0" actId="47"/>
        <pc:sldMkLst>
          <pc:docMk/>
          <pc:sldMk cId="4271031376" sldId="270"/>
        </pc:sldMkLst>
      </pc:sldChg>
      <pc:sldChg chg="del">
        <pc:chgData name="Sylva Žáková Talpová" userId="b4447c76-95de-42c8-8be8-43c0f7c67f73" providerId="ADAL" clId="{AA2752BF-0416-42E7-AC47-EB87AA005E9C}" dt="2023-02-23T07:16:58.037" v="0" actId="47"/>
        <pc:sldMkLst>
          <pc:docMk/>
          <pc:sldMk cId="1403069754" sldId="271"/>
        </pc:sldMkLst>
      </pc:sldChg>
      <pc:sldChg chg="del">
        <pc:chgData name="Sylva Žáková Talpová" userId="b4447c76-95de-42c8-8be8-43c0f7c67f73" providerId="ADAL" clId="{AA2752BF-0416-42E7-AC47-EB87AA005E9C}" dt="2023-02-23T07:16:58.037" v="0" actId="47"/>
        <pc:sldMkLst>
          <pc:docMk/>
          <pc:sldMk cId="864110816" sldId="272"/>
        </pc:sldMkLst>
      </pc:sldChg>
      <pc:sldChg chg="del">
        <pc:chgData name="Sylva Žáková Talpová" userId="b4447c76-95de-42c8-8be8-43c0f7c67f73" providerId="ADAL" clId="{AA2752BF-0416-42E7-AC47-EB87AA005E9C}" dt="2023-02-23T07:16:58.037" v="0" actId="47"/>
        <pc:sldMkLst>
          <pc:docMk/>
          <pc:sldMk cId="2690947587" sldId="273"/>
        </pc:sldMkLst>
      </pc:sldChg>
      <pc:sldChg chg="del">
        <pc:chgData name="Sylva Žáková Talpová" userId="b4447c76-95de-42c8-8be8-43c0f7c67f73" providerId="ADAL" clId="{AA2752BF-0416-42E7-AC47-EB87AA005E9C}" dt="2023-02-23T07:16:58.037" v="0" actId="47"/>
        <pc:sldMkLst>
          <pc:docMk/>
          <pc:sldMk cId="2545399487" sldId="274"/>
        </pc:sldMkLst>
      </pc:sldChg>
      <pc:sldChg chg="del">
        <pc:chgData name="Sylva Žáková Talpová" userId="b4447c76-95de-42c8-8be8-43c0f7c67f73" providerId="ADAL" clId="{AA2752BF-0416-42E7-AC47-EB87AA005E9C}" dt="2023-02-23T07:16:58.037" v="0" actId="47"/>
        <pc:sldMkLst>
          <pc:docMk/>
          <pc:sldMk cId="911415611" sldId="275"/>
        </pc:sldMkLst>
      </pc:sldChg>
      <pc:sldChg chg="del">
        <pc:chgData name="Sylva Žáková Talpová" userId="b4447c76-95de-42c8-8be8-43c0f7c67f73" providerId="ADAL" clId="{AA2752BF-0416-42E7-AC47-EB87AA005E9C}" dt="2023-02-23T07:16:58.037" v="0" actId="47"/>
        <pc:sldMkLst>
          <pc:docMk/>
          <pc:sldMk cId="3870761848" sldId="276"/>
        </pc:sldMkLst>
      </pc:sldChg>
      <pc:sldChg chg="del">
        <pc:chgData name="Sylva Žáková Talpová" userId="b4447c76-95de-42c8-8be8-43c0f7c67f73" providerId="ADAL" clId="{AA2752BF-0416-42E7-AC47-EB87AA005E9C}" dt="2023-02-23T07:16:58.037" v="0" actId="47"/>
        <pc:sldMkLst>
          <pc:docMk/>
          <pc:sldMk cId="1821225119" sldId="277"/>
        </pc:sldMkLst>
      </pc:sldChg>
      <pc:sldChg chg="del">
        <pc:chgData name="Sylva Žáková Talpová" userId="b4447c76-95de-42c8-8be8-43c0f7c67f73" providerId="ADAL" clId="{AA2752BF-0416-42E7-AC47-EB87AA005E9C}" dt="2023-02-23T07:16:58.037" v="0" actId="47"/>
        <pc:sldMkLst>
          <pc:docMk/>
          <pc:sldMk cId="2517846349" sldId="278"/>
        </pc:sldMkLst>
      </pc:sldChg>
      <pc:sldChg chg="del">
        <pc:chgData name="Sylva Žáková Talpová" userId="b4447c76-95de-42c8-8be8-43c0f7c67f73" providerId="ADAL" clId="{AA2752BF-0416-42E7-AC47-EB87AA005E9C}" dt="2023-02-23T07:16:58.037" v="0" actId="47"/>
        <pc:sldMkLst>
          <pc:docMk/>
          <pc:sldMk cId="610732621" sldId="279"/>
        </pc:sldMkLst>
      </pc:sldChg>
      <pc:sldChg chg="del">
        <pc:chgData name="Sylva Žáková Talpová" userId="b4447c76-95de-42c8-8be8-43c0f7c67f73" providerId="ADAL" clId="{AA2752BF-0416-42E7-AC47-EB87AA005E9C}" dt="2023-02-23T07:16:58.037" v="0" actId="47"/>
        <pc:sldMkLst>
          <pc:docMk/>
          <pc:sldMk cId="3963684410" sldId="280"/>
        </pc:sldMkLst>
      </pc:sldChg>
      <pc:sldChg chg="del">
        <pc:chgData name="Sylva Žáková Talpová" userId="b4447c76-95de-42c8-8be8-43c0f7c67f73" providerId="ADAL" clId="{AA2752BF-0416-42E7-AC47-EB87AA005E9C}" dt="2023-02-23T07:16:58.037" v="0" actId="47"/>
        <pc:sldMkLst>
          <pc:docMk/>
          <pc:sldMk cId="2408262436" sldId="281"/>
        </pc:sldMkLst>
      </pc:sldChg>
      <pc:sldChg chg="del">
        <pc:chgData name="Sylva Žáková Talpová" userId="b4447c76-95de-42c8-8be8-43c0f7c67f73" providerId="ADAL" clId="{AA2752BF-0416-42E7-AC47-EB87AA005E9C}" dt="2023-02-23T07:16:58.037" v="0" actId="47"/>
        <pc:sldMkLst>
          <pc:docMk/>
          <pc:sldMk cId="201545371" sldId="282"/>
        </pc:sldMkLst>
      </pc:sldChg>
      <pc:sldChg chg="del">
        <pc:chgData name="Sylva Žáková Talpová" userId="b4447c76-95de-42c8-8be8-43c0f7c67f73" providerId="ADAL" clId="{AA2752BF-0416-42E7-AC47-EB87AA005E9C}" dt="2023-02-23T07:16:58.037" v="0" actId="47"/>
        <pc:sldMkLst>
          <pc:docMk/>
          <pc:sldMk cId="536988843" sldId="283"/>
        </pc:sldMkLst>
      </pc:sldChg>
      <pc:sldChg chg="del">
        <pc:chgData name="Sylva Žáková Talpová" userId="b4447c76-95de-42c8-8be8-43c0f7c67f73" providerId="ADAL" clId="{AA2752BF-0416-42E7-AC47-EB87AA005E9C}" dt="2023-02-23T07:16:58.037" v="0" actId="47"/>
        <pc:sldMkLst>
          <pc:docMk/>
          <pc:sldMk cId="3508466587" sldId="284"/>
        </pc:sldMkLst>
      </pc:sldChg>
      <pc:sldChg chg="del">
        <pc:chgData name="Sylva Žáková Talpová" userId="b4447c76-95de-42c8-8be8-43c0f7c67f73" providerId="ADAL" clId="{AA2752BF-0416-42E7-AC47-EB87AA005E9C}" dt="2023-02-23T07:16:58.037" v="0" actId="47"/>
        <pc:sldMkLst>
          <pc:docMk/>
          <pc:sldMk cId="806036875" sldId="285"/>
        </pc:sldMkLst>
      </pc:sldChg>
      <pc:sldChg chg="addSp delSp modSp new mod">
        <pc:chgData name="Sylva Žáková Talpová" userId="b4447c76-95de-42c8-8be8-43c0f7c67f73" providerId="ADAL" clId="{AA2752BF-0416-42E7-AC47-EB87AA005E9C}" dt="2023-02-23T08:25:41.336" v="902" actId="1076"/>
        <pc:sldMkLst>
          <pc:docMk/>
          <pc:sldMk cId="74857542" sldId="288"/>
        </pc:sldMkLst>
        <pc:spChg chg="del">
          <ac:chgData name="Sylva Žáková Talpová" userId="b4447c76-95de-42c8-8be8-43c0f7c67f73" providerId="ADAL" clId="{AA2752BF-0416-42E7-AC47-EB87AA005E9C}" dt="2023-02-23T07:25:14.077" v="110" actId="478"/>
          <ac:spMkLst>
            <pc:docMk/>
            <pc:sldMk cId="74857542" sldId="288"/>
            <ac:spMk id="2" creationId="{1BCE0F20-4139-C8A5-5A9B-786E09215067}"/>
          </ac:spMkLst>
        </pc:spChg>
        <pc:spChg chg="mod">
          <ac:chgData name="Sylva Žáková Talpová" userId="b4447c76-95de-42c8-8be8-43c0f7c67f73" providerId="ADAL" clId="{AA2752BF-0416-42E7-AC47-EB87AA005E9C}" dt="2023-02-23T07:17:48.148" v="17" actId="20577"/>
          <ac:spMkLst>
            <pc:docMk/>
            <pc:sldMk cId="74857542" sldId="288"/>
            <ac:spMk id="4" creationId="{6134883F-9220-80C6-5984-B6230F91F1EF}"/>
          </ac:spMkLst>
        </pc:spChg>
        <pc:spChg chg="mod">
          <ac:chgData name="Sylva Žáková Talpová" userId="b4447c76-95de-42c8-8be8-43c0f7c67f73" providerId="ADAL" clId="{AA2752BF-0416-42E7-AC47-EB87AA005E9C}" dt="2023-02-23T07:18:07.156" v="31" actId="20577"/>
          <ac:spMkLst>
            <pc:docMk/>
            <pc:sldMk cId="74857542" sldId="288"/>
            <ac:spMk id="5" creationId="{A83B1B8A-4A1A-BEA3-72E5-A28030939B0B}"/>
          </ac:spMkLst>
        </pc:spChg>
        <pc:picChg chg="add mod">
          <ac:chgData name="Sylva Žáková Talpová" userId="b4447c76-95de-42c8-8be8-43c0f7c67f73" providerId="ADAL" clId="{AA2752BF-0416-42E7-AC47-EB87AA005E9C}" dt="2023-02-23T08:25:41.336" v="902" actId="1076"/>
          <ac:picMkLst>
            <pc:docMk/>
            <pc:sldMk cId="74857542" sldId="288"/>
            <ac:picMk id="7" creationId="{BD0FBC3E-4425-063A-4F4E-524D581A7BCA}"/>
          </ac:picMkLst>
        </pc:picChg>
      </pc:sldChg>
      <pc:sldChg chg="modSp new mod">
        <pc:chgData name="Sylva Žáková Talpová" userId="b4447c76-95de-42c8-8be8-43c0f7c67f73" providerId="ADAL" clId="{AA2752BF-0416-42E7-AC47-EB87AA005E9C}" dt="2023-02-23T07:19:25.288" v="49" actId="20577"/>
        <pc:sldMkLst>
          <pc:docMk/>
          <pc:sldMk cId="2384074434" sldId="289"/>
        </pc:sldMkLst>
        <pc:spChg chg="mod">
          <ac:chgData name="Sylva Žáková Talpová" userId="b4447c76-95de-42c8-8be8-43c0f7c67f73" providerId="ADAL" clId="{AA2752BF-0416-42E7-AC47-EB87AA005E9C}" dt="2023-02-23T07:19:25.288" v="49" actId="20577"/>
          <ac:spMkLst>
            <pc:docMk/>
            <pc:sldMk cId="2384074434" sldId="289"/>
            <ac:spMk id="4" creationId="{DA6D7EFD-0848-B512-29EE-DB7A7CBBF4F3}"/>
          </ac:spMkLst>
        </pc:spChg>
      </pc:sldChg>
      <pc:sldChg chg="del">
        <pc:chgData name="Sylva Žáková Talpová" userId="b4447c76-95de-42c8-8be8-43c0f7c67f73" providerId="ADAL" clId="{AA2752BF-0416-42E7-AC47-EB87AA005E9C}" dt="2023-02-23T07:16:58.037" v="0" actId="47"/>
        <pc:sldMkLst>
          <pc:docMk/>
          <pc:sldMk cId="2399336382" sldId="289"/>
        </pc:sldMkLst>
      </pc:sldChg>
      <pc:sldChg chg="addSp delSp modSp new mod">
        <pc:chgData name="Sylva Žáková Talpová" userId="b4447c76-95de-42c8-8be8-43c0f7c67f73" providerId="ADAL" clId="{AA2752BF-0416-42E7-AC47-EB87AA005E9C}" dt="2023-02-23T07:25:16.661" v="111" actId="478"/>
        <pc:sldMkLst>
          <pc:docMk/>
          <pc:sldMk cId="3198757116" sldId="290"/>
        </pc:sldMkLst>
        <pc:spChg chg="del">
          <ac:chgData name="Sylva Žáková Talpová" userId="b4447c76-95de-42c8-8be8-43c0f7c67f73" providerId="ADAL" clId="{AA2752BF-0416-42E7-AC47-EB87AA005E9C}" dt="2023-02-23T07:25:16.661" v="111" actId="478"/>
          <ac:spMkLst>
            <pc:docMk/>
            <pc:sldMk cId="3198757116" sldId="290"/>
            <ac:spMk id="2" creationId="{479794BF-AE04-03E2-F25A-8B050416BA5A}"/>
          </ac:spMkLst>
        </pc:spChg>
        <pc:spChg chg="mod">
          <ac:chgData name="Sylva Žáková Talpová" userId="b4447c76-95de-42c8-8be8-43c0f7c67f73" providerId="ADAL" clId="{AA2752BF-0416-42E7-AC47-EB87AA005E9C}" dt="2023-02-23T07:25:06.109" v="108" actId="20577"/>
          <ac:spMkLst>
            <pc:docMk/>
            <pc:sldMk cId="3198757116" sldId="290"/>
            <ac:spMk id="4" creationId="{56ECF2FC-BA0E-924B-F58A-3FBA76C18930}"/>
          </ac:spMkLst>
        </pc:spChg>
        <pc:spChg chg="del">
          <ac:chgData name="Sylva Žáková Talpová" userId="b4447c76-95de-42c8-8be8-43c0f7c67f73" providerId="ADAL" clId="{AA2752BF-0416-42E7-AC47-EB87AA005E9C}" dt="2023-02-23T07:24:33.225" v="52" actId="478"/>
          <ac:spMkLst>
            <pc:docMk/>
            <pc:sldMk cId="3198757116" sldId="290"/>
            <ac:spMk id="5" creationId="{ACB2F26E-BBC1-434A-26FD-354AAD3D1CD1}"/>
          </ac:spMkLst>
        </pc:spChg>
        <pc:picChg chg="add mod modCrop">
          <ac:chgData name="Sylva Žáková Talpová" userId="b4447c76-95de-42c8-8be8-43c0f7c67f73" providerId="ADAL" clId="{AA2752BF-0416-42E7-AC47-EB87AA005E9C}" dt="2023-02-23T07:25:09.785" v="109" actId="1076"/>
          <ac:picMkLst>
            <pc:docMk/>
            <pc:sldMk cId="3198757116" sldId="290"/>
            <ac:picMk id="6" creationId="{C009FE98-9CD4-7CF2-92CF-32272226515E}"/>
          </ac:picMkLst>
        </pc:picChg>
      </pc:sldChg>
      <pc:sldChg chg="del">
        <pc:chgData name="Sylva Žáková Talpová" userId="b4447c76-95de-42c8-8be8-43c0f7c67f73" providerId="ADAL" clId="{AA2752BF-0416-42E7-AC47-EB87AA005E9C}" dt="2023-02-23T07:16:58.037" v="0" actId="47"/>
        <pc:sldMkLst>
          <pc:docMk/>
          <pc:sldMk cId="3461547887" sldId="290"/>
        </pc:sldMkLst>
      </pc:sldChg>
      <pc:sldChg chg="modSp new mod">
        <pc:chgData name="Sylva Žáková Talpová" userId="b4447c76-95de-42c8-8be8-43c0f7c67f73" providerId="ADAL" clId="{AA2752BF-0416-42E7-AC47-EB87AA005E9C}" dt="2023-02-23T08:35:06.581" v="1060" actId="5793"/>
        <pc:sldMkLst>
          <pc:docMk/>
          <pc:sldMk cId="2392043073" sldId="291"/>
        </pc:sldMkLst>
        <pc:spChg chg="mod">
          <ac:chgData name="Sylva Žáková Talpová" userId="b4447c76-95de-42c8-8be8-43c0f7c67f73" providerId="ADAL" clId="{AA2752BF-0416-42E7-AC47-EB87AA005E9C}" dt="2023-02-23T08:35:06.581" v="1060" actId="5793"/>
          <ac:spMkLst>
            <pc:docMk/>
            <pc:sldMk cId="2392043073" sldId="291"/>
            <ac:spMk id="4" creationId="{6762E388-D941-EFB9-869A-45EB75619285}"/>
          </ac:spMkLst>
        </pc:spChg>
        <pc:spChg chg="mod">
          <ac:chgData name="Sylva Žáková Talpová" userId="b4447c76-95de-42c8-8be8-43c0f7c67f73" providerId="ADAL" clId="{AA2752BF-0416-42E7-AC47-EB87AA005E9C}" dt="2023-02-23T07:26:46.104" v="157" actId="20577"/>
          <ac:spMkLst>
            <pc:docMk/>
            <pc:sldMk cId="2392043073" sldId="291"/>
            <ac:spMk id="5" creationId="{39356FC7-EF6F-1F36-E7F8-D0397A4E3EF5}"/>
          </ac:spMkLst>
        </pc:spChg>
      </pc:sldChg>
      <pc:sldChg chg="del">
        <pc:chgData name="Sylva Žáková Talpová" userId="b4447c76-95de-42c8-8be8-43c0f7c67f73" providerId="ADAL" clId="{AA2752BF-0416-42E7-AC47-EB87AA005E9C}" dt="2023-02-23T07:16:58.037" v="0" actId="47"/>
        <pc:sldMkLst>
          <pc:docMk/>
          <pc:sldMk cId="3408021892" sldId="291"/>
        </pc:sldMkLst>
      </pc:sldChg>
      <pc:sldChg chg="del">
        <pc:chgData name="Sylva Žáková Talpová" userId="b4447c76-95de-42c8-8be8-43c0f7c67f73" providerId="ADAL" clId="{AA2752BF-0416-42E7-AC47-EB87AA005E9C}" dt="2023-02-23T07:16:58.037" v="0" actId="47"/>
        <pc:sldMkLst>
          <pc:docMk/>
          <pc:sldMk cId="255142725" sldId="292"/>
        </pc:sldMkLst>
      </pc:sldChg>
      <pc:sldChg chg="modSp new mod">
        <pc:chgData name="Sylva Žáková Talpová" userId="b4447c76-95de-42c8-8be8-43c0f7c67f73" providerId="ADAL" clId="{AA2752BF-0416-42E7-AC47-EB87AA005E9C}" dt="2023-02-23T07:34:27.769" v="201" actId="20577"/>
        <pc:sldMkLst>
          <pc:docMk/>
          <pc:sldMk cId="819932503" sldId="292"/>
        </pc:sldMkLst>
        <pc:spChg chg="mod">
          <ac:chgData name="Sylva Žáková Talpová" userId="b4447c76-95de-42c8-8be8-43c0f7c67f73" providerId="ADAL" clId="{AA2752BF-0416-42E7-AC47-EB87AA005E9C}" dt="2023-02-23T07:26:31.507" v="152" actId="20577"/>
          <ac:spMkLst>
            <pc:docMk/>
            <pc:sldMk cId="819932503" sldId="292"/>
            <ac:spMk id="4" creationId="{9E9C2C28-3786-237E-818C-733BA0FCD621}"/>
          </ac:spMkLst>
        </pc:spChg>
        <pc:spChg chg="mod">
          <ac:chgData name="Sylva Žáková Talpová" userId="b4447c76-95de-42c8-8be8-43c0f7c67f73" providerId="ADAL" clId="{AA2752BF-0416-42E7-AC47-EB87AA005E9C}" dt="2023-02-23T07:34:27.769" v="201" actId="20577"/>
          <ac:spMkLst>
            <pc:docMk/>
            <pc:sldMk cId="819932503" sldId="292"/>
            <ac:spMk id="5" creationId="{DB01EC31-978F-AC22-0639-5892AF9278C3}"/>
          </ac:spMkLst>
        </pc:spChg>
      </pc:sldChg>
      <pc:sldChg chg="addSp delSp modSp new mod">
        <pc:chgData name="Sylva Žáková Talpová" userId="b4447c76-95de-42c8-8be8-43c0f7c67f73" providerId="ADAL" clId="{AA2752BF-0416-42E7-AC47-EB87AA005E9C}" dt="2023-02-23T07:34:03.738" v="199" actId="1076"/>
        <pc:sldMkLst>
          <pc:docMk/>
          <pc:sldMk cId="2629735703" sldId="293"/>
        </pc:sldMkLst>
        <pc:spChg chg="mod">
          <ac:chgData name="Sylva Žáková Talpová" userId="b4447c76-95de-42c8-8be8-43c0f7c67f73" providerId="ADAL" clId="{AA2752BF-0416-42E7-AC47-EB87AA005E9C}" dt="2023-02-23T07:29:48.429" v="167"/>
          <ac:spMkLst>
            <pc:docMk/>
            <pc:sldMk cId="2629735703" sldId="293"/>
            <ac:spMk id="4" creationId="{58632D74-ECB4-F2FF-E468-2549B5286612}"/>
          </ac:spMkLst>
        </pc:spChg>
        <pc:spChg chg="del">
          <ac:chgData name="Sylva Žáková Talpová" userId="b4447c76-95de-42c8-8be8-43c0f7c67f73" providerId="ADAL" clId="{AA2752BF-0416-42E7-AC47-EB87AA005E9C}" dt="2023-02-23T07:29:31.090" v="162" actId="478"/>
          <ac:spMkLst>
            <pc:docMk/>
            <pc:sldMk cId="2629735703" sldId="293"/>
            <ac:spMk id="5" creationId="{F2A7DA81-C5B6-33C8-965E-E8A716A34743}"/>
          </ac:spMkLst>
        </pc:spChg>
        <pc:graphicFrameChg chg="add mod modGraphic">
          <ac:chgData name="Sylva Žáková Talpová" userId="b4447c76-95de-42c8-8be8-43c0f7c67f73" providerId="ADAL" clId="{AA2752BF-0416-42E7-AC47-EB87AA005E9C}" dt="2023-02-23T07:34:03.738" v="199" actId="1076"/>
          <ac:graphicFrameMkLst>
            <pc:docMk/>
            <pc:sldMk cId="2629735703" sldId="293"/>
            <ac:graphicFrameMk id="6" creationId="{A336DD4C-320F-8447-19FD-436E84FE1E16}"/>
          </ac:graphicFrameMkLst>
        </pc:graphicFrameChg>
      </pc:sldChg>
      <pc:sldChg chg="del">
        <pc:chgData name="Sylva Žáková Talpová" userId="b4447c76-95de-42c8-8be8-43c0f7c67f73" providerId="ADAL" clId="{AA2752BF-0416-42E7-AC47-EB87AA005E9C}" dt="2023-02-23T07:16:58.037" v="0" actId="47"/>
        <pc:sldMkLst>
          <pc:docMk/>
          <pc:sldMk cId="4150161978" sldId="293"/>
        </pc:sldMkLst>
      </pc:sldChg>
      <pc:sldChg chg="modSp new mod">
        <pc:chgData name="Sylva Žáková Talpová" userId="b4447c76-95de-42c8-8be8-43c0f7c67f73" providerId="ADAL" clId="{AA2752BF-0416-42E7-AC47-EB87AA005E9C}" dt="2023-02-23T07:33:35.617" v="198"/>
        <pc:sldMkLst>
          <pc:docMk/>
          <pc:sldMk cId="2596042030" sldId="294"/>
        </pc:sldMkLst>
        <pc:spChg chg="mod">
          <ac:chgData name="Sylva Žáková Talpová" userId="b4447c76-95de-42c8-8be8-43c0f7c67f73" providerId="ADAL" clId="{AA2752BF-0416-42E7-AC47-EB87AA005E9C}" dt="2023-02-23T07:33:35.617" v="198"/>
          <ac:spMkLst>
            <pc:docMk/>
            <pc:sldMk cId="2596042030" sldId="294"/>
            <ac:spMk id="3" creationId="{3BA1CF07-A06A-9330-EB29-2239B22C73AD}"/>
          </ac:spMkLst>
        </pc:spChg>
        <pc:spChg chg="mod">
          <ac:chgData name="Sylva Žáková Talpová" userId="b4447c76-95de-42c8-8be8-43c0f7c67f73" providerId="ADAL" clId="{AA2752BF-0416-42E7-AC47-EB87AA005E9C}" dt="2023-02-23T07:33:08.618" v="195" actId="20577"/>
          <ac:spMkLst>
            <pc:docMk/>
            <pc:sldMk cId="2596042030" sldId="294"/>
            <ac:spMk id="4" creationId="{D8F0A51F-485B-0B6A-F61D-0C0A0800FBA6}"/>
          </ac:spMkLst>
        </pc:spChg>
      </pc:sldChg>
      <pc:sldChg chg="modSp new mod">
        <pc:chgData name="Sylva Žáková Talpová" userId="b4447c76-95de-42c8-8be8-43c0f7c67f73" providerId="ADAL" clId="{AA2752BF-0416-42E7-AC47-EB87AA005E9C}" dt="2023-02-23T07:42:02.036" v="270" actId="113"/>
        <pc:sldMkLst>
          <pc:docMk/>
          <pc:sldMk cId="1101442667" sldId="295"/>
        </pc:sldMkLst>
        <pc:spChg chg="mod">
          <ac:chgData name="Sylva Žáková Talpová" userId="b4447c76-95de-42c8-8be8-43c0f7c67f73" providerId="ADAL" clId="{AA2752BF-0416-42E7-AC47-EB87AA005E9C}" dt="2023-02-23T07:40:53.553" v="216"/>
          <ac:spMkLst>
            <pc:docMk/>
            <pc:sldMk cId="1101442667" sldId="295"/>
            <ac:spMk id="3" creationId="{2161DF46-6A96-2C3C-ED24-3568EE78A589}"/>
          </ac:spMkLst>
        </pc:spChg>
        <pc:spChg chg="mod">
          <ac:chgData name="Sylva Žáková Talpová" userId="b4447c76-95de-42c8-8be8-43c0f7c67f73" providerId="ADAL" clId="{AA2752BF-0416-42E7-AC47-EB87AA005E9C}" dt="2023-02-23T07:42:02.036" v="270" actId="113"/>
          <ac:spMkLst>
            <pc:docMk/>
            <pc:sldMk cId="1101442667" sldId="295"/>
            <ac:spMk id="4" creationId="{AA2AD95B-F2E2-008C-3F77-BBE4D02FE6EF}"/>
          </ac:spMkLst>
        </pc:spChg>
      </pc:sldChg>
      <pc:sldChg chg="modSp new mod">
        <pc:chgData name="Sylva Žáková Talpová" userId="b4447c76-95de-42c8-8be8-43c0f7c67f73" providerId="ADAL" clId="{AA2752BF-0416-42E7-AC47-EB87AA005E9C}" dt="2023-02-23T07:43:13.491" v="435" actId="20577"/>
        <pc:sldMkLst>
          <pc:docMk/>
          <pc:sldMk cId="4201548155" sldId="296"/>
        </pc:sldMkLst>
        <pc:spChg chg="mod">
          <ac:chgData name="Sylva Žáková Talpová" userId="b4447c76-95de-42c8-8be8-43c0f7c67f73" providerId="ADAL" clId="{AA2752BF-0416-42E7-AC47-EB87AA005E9C}" dt="2023-02-23T07:42:18.024" v="274"/>
          <ac:spMkLst>
            <pc:docMk/>
            <pc:sldMk cId="4201548155" sldId="296"/>
            <ac:spMk id="3" creationId="{26344F60-78CA-0B12-A96A-8631AC3AB557}"/>
          </ac:spMkLst>
        </pc:spChg>
        <pc:spChg chg="mod">
          <ac:chgData name="Sylva Žáková Talpová" userId="b4447c76-95de-42c8-8be8-43c0f7c67f73" providerId="ADAL" clId="{AA2752BF-0416-42E7-AC47-EB87AA005E9C}" dt="2023-02-23T07:43:13.491" v="435" actId="20577"/>
          <ac:spMkLst>
            <pc:docMk/>
            <pc:sldMk cId="4201548155" sldId="296"/>
            <ac:spMk id="4" creationId="{913418C9-E99A-A2D6-F801-4BB2F9746EE8}"/>
          </ac:spMkLst>
        </pc:spChg>
      </pc:sldChg>
      <pc:sldChg chg="modSp new mod">
        <pc:chgData name="Sylva Žáková Talpová" userId="b4447c76-95de-42c8-8be8-43c0f7c67f73" providerId="ADAL" clId="{AA2752BF-0416-42E7-AC47-EB87AA005E9C}" dt="2023-02-23T07:49:18.212" v="546" actId="20577"/>
        <pc:sldMkLst>
          <pc:docMk/>
          <pc:sldMk cId="3399603629" sldId="297"/>
        </pc:sldMkLst>
        <pc:spChg chg="mod">
          <ac:chgData name="Sylva Žáková Talpová" userId="b4447c76-95de-42c8-8be8-43c0f7c67f73" providerId="ADAL" clId="{AA2752BF-0416-42E7-AC47-EB87AA005E9C}" dt="2023-02-23T07:47:11.570" v="451" actId="20577"/>
          <ac:spMkLst>
            <pc:docMk/>
            <pc:sldMk cId="3399603629" sldId="297"/>
            <ac:spMk id="3" creationId="{3336C441-E359-7B61-F4D8-5B9C68BBB487}"/>
          </ac:spMkLst>
        </pc:spChg>
        <pc:spChg chg="mod">
          <ac:chgData name="Sylva Žáková Talpová" userId="b4447c76-95de-42c8-8be8-43c0f7c67f73" providerId="ADAL" clId="{AA2752BF-0416-42E7-AC47-EB87AA005E9C}" dt="2023-02-23T07:49:18.212" v="546" actId="20577"/>
          <ac:spMkLst>
            <pc:docMk/>
            <pc:sldMk cId="3399603629" sldId="297"/>
            <ac:spMk id="4" creationId="{A2177BD8-EA66-1892-3998-881DC5AA7B72}"/>
          </ac:spMkLst>
        </pc:spChg>
      </pc:sldChg>
      <pc:sldChg chg="new del">
        <pc:chgData name="Sylva Žáková Talpová" userId="b4447c76-95de-42c8-8be8-43c0f7c67f73" providerId="ADAL" clId="{AA2752BF-0416-42E7-AC47-EB87AA005E9C}" dt="2023-02-23T07:49:04.351" v="517" actId="47"/>
        <pc:sldMkLst>
          <pc:docMk/>
          <pc:sldMk cId="3963517748" sldId="298"/>
        </pc:sldMkLst>
      </pc:sldChg>
      <pc:sldChg chg="delSp modSp new mod">
        <pc:chgData name="Sylva Žáková Talpová" userId="b4447c76-95de-42c8-8be8-43c0f7c67f73" providerId="ADAL" clId="{AA2752BF-0416-42E7-AC47-EB87AA005E9C}" dt="2023-02-23T07:48:59.432" v="516" actId="20577"/>
        <pc:sldMkLst>
          <pc:docMk/>
          <pc:sldMk cId="3066030960" sldId="299"/>
        </pc:sldMkLst>
        <pc:spChg chg="mod">
          <ac:chgData name="Sylva Žáková Talpová" userId="b4447c76-95de-42c8-8be8-43c0f7c67f73" providerId="ADAL" clId="{AA2752BF-0416-42E7-AC47-EB87AA005E9C}" dt="2023-02-23T07:48:59.432" v="516" actId="20577"/>
          <ac:spMkLst>
            <pc:docMk/>
            <pc:sldMk cId="3066030960" sldId="299"/>
            <ac:spMk id="3" creationId="{F3F7951D-3700-4EE1-E2C1-F24C15504AEE}"/>
          </ac:spMkLst>
        </pc:spChg>
        <pc:spChg chg="del">
          <ac:chgData name="Sylva Žáková Talpová" userId="b4447c76-95de-42c8-8be8-43c0f7c67f73" providerId="ADAL" clId="{AA2752BF-0416-42E7-AC47-EB87AA005E9C}" dt="2023-02-23T07:48:55.456" v="500" actId="478"/>
          <ac:spMkLst>
            <pc:docMk/>
            <pc:sldMk cId="3066030960" sldId="299"/>
            <ac:spMk id="4" creationId="{1809F526-1374-2D3B-D495-606136507CCD}"/>
          </ac:spMkLst>
        </pc:spChg>
      </pc:sldChg>
      <pc:sldChg chg="addSp delSp modSp new mod">
        <pc:chgData name="Sylva Žáková Talpová" userId="b4447c76-95de-42c8-8be8-43c0f7c67f73" providerId="ADAL" clId="{AA2752BF-0416-42E7-AC47-EB87AA005E9C}" dt="2023-02-23T07:51:13.687" v="559" actId="114"/>
        <pc:sldMkLst>
          <pc:docMk/>
          <pc:sldMk cId="2891434360" sldId="300"/>
        </pc:sldMkLst>
        <pc:spChg chg="mod">
          <ac:chgData name="Sylva Žáková Talpová" userId="b4447c76-95de-42c8-8be8-43c0f7c67f73" providerId="ADAL" clId="{AA2752BF-0416-42E7-AC47-EB87AA005E9C}" dt="2023-02-23T07:50:42.784" v="554"/>
          <ac:spMkLst>
            <pc:docMk/>
            <pc:sldMk cId="2891434360" sldId="300"/>
            <ac:spMk id="3" creationId="{0AA87B66-760C-56F8-6D0F-4B145908A986}"/>
          </ac:spMkLst>
        </pc:spChg>
        <pc:spChg chg="del">
          <ac:chgData name="Sylva Žáková Talpová" userId="b4447c76-95de-42c8-8be8-43c0f7c67f73" providerId="ADAL" clId="{AA2752BF-0416-42E7-AC47-EB87AA005E9C}" dt="2023-02-23T07:50:32.827" v="551" actId="478"/>
          <ac:spMkLst>
            <pc:docMk/>
            <pc:sldMk cId="2891434360" sldId="300"/>
            <ac:spMk id="4" creationId="{6D588FF6-28AB-8D02-CF40-8697F5555B07}"/>
          </ac:spMkLst>
        </pc:spChg>
        <pc:graphicFrameChg chg="add mod modGraphic">
          <ac:chgData name="Sylva Žáková Talpová" userId="b4447c76-95de-42c8-8be8-43c0f7c67f73" providerId="ADAL" clId="{AA2752BF-0416-42E7-AC47-EB87AA005E9C}" dt="2023-02-23T07:51:13.687" v="559" actId="114"/>
          <ac:graphicFrameMkLst>
            <pc:docMk/>
            <pc:sldMk cId="2891434360" sldId="300"/>
            <ac:graphicFrameMk id="5" creationId="{6670A69D-1FC6-B9BA-3766-5D1DF311DE75}"/>
          </ac:graphicFrameMkLst>
        </pc:graphicFrameChg>
      </pc:sldChg>
      <pc:sldChg chg="addSp delSp modSp new mod">
        <pc:chgData name="Sylva Žáková Talpová" userId="b4447c76-95de-42c8-8be8-43c0f7c67f73" providerId="ADAL" clId="{AA2752BF-0416-42E7-AC47-EB87AA005E9C}" dt="2023-02-23T08:07:25.316" v="727" actId="478"/>
        <pc:sldMkLst>
          <pc:docMk/>
          <pc:sldMk cId="3166429836" sldId="301"/>
        </pc:sldMkLst>
        <pc:spChg chg="mod">
          <ac:chgData name="Sylva Žáková Talpová" userId="b4447c76-95de-42c8-8be8-43c0f7c67f73" providerId="ADAL" clId="{AA2752BF-0416-42E7-AC47-EB87AA005E9C}" dt="2023-02-23T07:57:38.271" v="603" actId="20577"/>
          <ac:spMkLst>
            <pc:docMk/>
            <pc:sldMk cId="3166429836" sldId="301"/>
            <ac:spMk id="3" creationId="{56A61CD1-440D-6447-982C-6E4769E46EAA}"/>
          </ac:spMkLst>
        </pc:spChg>
        <pc:spChg chg="del">
          <ac:chgData name="Sylva Žáková Talpová" userId="b4447c76-95de-42c8-8be8-43c0f7c67f73" providerId="ADAL" clId="{AA2752BF-0416-42E7-AC47-EB87AA005E9C}" dt="2023-02-23T07:52:31.551" v="562" actId="478"/>
          <ac:spMkLst>
            <pc:docMk/>
            <pc:sldMk cId="3166429836" sldId="301"/>
            <ac:spMk id="4" creationId="{6233C558-5D2C-9B6F-D0C6-00A77A8A1C75}"/>
          </ac:spMkLst>
        </pc:spChg>
        <pc:spChg chg="add del mod">
          <ac:chgData name="Sylva Žáková Talpová" userId="b4447c76-95de-42c8-8be8-43c0f7c67f73" providerId="ADAL" clId="{AA2752BF-0416-42E7-AC47-EB87AA005E9C}" dt="2023-02-23T08:07:25.316" v="727" actId="478"/>
          <ac:spMkLst>
            <pc:docMk/>
            <pc:sldMk cId="3166429836" sldId="301"/>
            <ac:spMk id="7" creationId="{5C7430E1-A35E-0109-F239-8499335B9BAB}"/>
          </ac:spMkLst>
        </pc:spChg>
        <pc:graphicFrameChg chg="add mod modGraphic">
          <ac:chgData name="Sylva Žáková Talpová" userId="b4447c76-95de-42c8-8be8-43c0f7c67f73" providerId="ADAL" clId="{AA2752BF-0416-42E7-AC47-EB87AA005E9C}" dt="2023-02-23T07:55:23.267" v="597" actId="207"/>
          <ac:graphicFrameMkLst>
            <pc:docMk/>
            <pc:sldMk cId="3166429836" sldId="301"/>
            <ac:graphicFrameMk id="5" creationId="{76A58849-C549-0D64-CFF5-78D2BC0EED8F}"/>
          </ac:graphicFrameMkLst>
        </pc:graphicFrameChg>
      </pc:sldChg>
      <pc:sldChg chg="modSp new mod ord">
        <pc:chgData name="Sylva Žáková Talpová" userId="b4447c76-95de-42c8-8be8-43c0f7c67f73" providerId="ADAL" clId="{AA2752BF-0416-42E7-AC47-EB87AA005E9C}" dt="2023-02-23T08:00:08.065" v="679"/>
        <pc:sldMkLst>
          <pc:docMk/>
          <pc:sldMk cId="3355485055" sldId="302"/>
        </pc:sldMkLst>
        <pc:spChg chg="mod">
          <ac:chgData name="Sylva Žáková Talpová" userId="b4447c76-95de-42c8-8be8-43c0f7c67f73" providerId="ADAL" clId="{AA2752BF-0416-42E7-AC47-EB87AA005E9C}" dt="2023-02-23T07:58:33.383" v="630" actId="20577"/>
          <ac:spMkLst>
            <pc:docMk/>
            <pc:sldMk cId="3355485055" sldId="302"/>
            <ac:spMk id="3" creationId="{054BFB9A-C809-54E0-21D5-3A5938FFFA4F}"/>
          </ac:spMkLst>
        </pc:spChg>
        <pc:spChg chg="mod">
          <ac:chgData name="Sylva Žáková Talpová" userId="b4447c76-95de-42c8-8be8-43c0f7c67f73" providerId="ADAL" clId="{AA2752BF-0416-42E7-AC47-EB87AA005E9C}" dt="2023-02-23T07:58:37.344" v="631" actId="113"/>
          <ac:spMkLst>
            <pc:docMk/>
            <pc:sldMk cId="3355485055" sldId="302"/>
            <ac:spMk id="4" creationId="{77F2CF45-7C68-CB82-9667-4BE94A0EFD79}"/>
          </ac:spMkLst>
        </pc:spChg>
      </pc:sldChg>
      <pc:sldChg chg="modSp new mod">
        <pc:chgData name="Sylva Žáková Talpová" userId="b4447c76-95de-42c8-8be8-43c0f7c67f73" providerId="ADAL" clId="{AA2752BF-0416-42E7-AC47-EB87AA005E9C}" dt="2023-02-23T07:59:59.168" v="677"/>
        <pc:sldMkLst>
          <pc:docMk/>
          <pc:sldMk cId="2523707656" sldId="303"/>
        </pc:sldMkLst>
        <pc:spChg chg="mod">
          <ac:chgData name="Sylva Žáková Talpová" userId="b4447c76-95de-42c8-8be8-43c0f7c67f73" providerId="ADAL" clId="{AA2752BF-0416-42E7-AC47-EB87AA005E9C}" dt="2023-02-23T07:59:59.168" v="677"/>
          <ac:spMkLst>
            <pc:docMk/>
            <pc:sldMk cId="2523707656" sldId="303"/>
            <ac:spMk id="3" creationId="{6005AB05-9F1C-A9B5-54FC-7F4BEF688543}"/>
          </ac:spMkLst>
        </pc:spChg>
        <pc:spChg chg="mod">
          <ac:chgData name="Sylva Žáková Talpová" userId="b4447c76-95de-42c8-8be8-43c0f7c67f73" providerId="ADAL" clId="{AA2752BF-0416-42E7-AC47-EB87AA005E9C}" dt="2023-02-23T07:59:37.714" v="674" actId="404"/>
          <ac:spMkLst>
            <pc:docMk/>
            <pc:sldMk cId="2523707656" sldId="303"/>
            <ac:spMk id="4" creationId="{3376FD84-DE02-0225-CE25-5FE3CC715351}"/>
          </ac:spMkLst>
        </pc:spChg>
      </pc:sldChg>
      <pc:sldChg chg="modSp new mod">
        <pc:chgData name="Sylva Žáková Talpová" userId="b4447c76-95de-42c8-8be8-43c0f7c67f73" providerId="ADAL" clId="{AA2752BF-0416-42E7-AC47-EB87AA005E9C}" dt="2023-02-23T08:15:35.916" v="832" actId="20577"/>
        <pc:sldMkLst>
          <pc:docMk/>
          <pc:sldMk cId="3052613853" sldId="304"/>
        </pc:sldMkLst>
        <pc:spChg chg="mod">
          <ac:chgData name="Sylva Žáková Talpová" userId="b4447c76-95de-42c8-8be8-43c0f7c67f73" providerId="ADAL" clId="{AA2752BF-0416-42E7-AC47-EB87AA005E9C}" dt="2023-02-23T08:01:28.387" v="683"/>
          <ac:spMkLst>
            <pc:docMk/>
            <pc:sldMk cId="3052613853" sldId="304"/>
            <ac:spMk id="3" creationId="{69019D27-BE3C-E610-439A-70A294322F47}"/>
          </ac:spMkLst>
        </pc:spChg>
        <pc:spChg chg="mod">
          <ac:chgData name="Sylva Žáková Talpová" userId="b4447c76-95de-42c8-8be8-43c0f7c67f73" providerId="ADAL" clId="{AA2752BF-0416-42E7-AC47-EB87AA005E9C}" dt="2023-02-23T08:15:35.916" v="832" actId="20577"/>
          <ac:spMkLst>
            <pc:docMk/>
            <pc:sldMk cId="3052613853" sldId="304"/>
            <ac:spMk id="4" creationId="{F76C6E17-5C1F-EBD4-47E9-332EA7353EC9}"/>
          </ac:spMkLst>
        </pc:spChg>
      </pc:sldChg>
      <pc:sldChg chg="addSp modSp new del mod modClrScheme chgLayout">
        <pc:chgData name="Sylva Žáková Talpová" userId="b4447c76-95de-42c8-8be8-43c0f7c67f73" providerId="ADAL" clId="{AA2752BF-0416-42E7-AC47-EB87AA005E9C}" dt="2023-02-23T08:27:44.720" v="907" actId="47"/>
        <pc:sldMkLst>
          <pc:docMk/>
          <pc:sldMk cId="1729325483" sldId="305"/>
        </pc:sldMkLst>
        <pc:spChg chg="mod">
          <ac:chgData name="Sylva Žáková Talpová" userId="b4447c76-95de-42c8-8be8-43c0f7c67f73" providerId="ADAL" clId="{AA2752BF-0416-42E7-AC47-EB87AA005E9C}" dt="2023-02-23T08:07:55.357" v="730" actId="26606"/>
          <ac:spMkLst>
            <pc:docMk/>
            <pc:sldMk cId="1729325483" sldId="305"/>
            <ac:spMk id="2" creationId="{7B5BFEF7-5288-52AE-1148-7A5088E157CE}"/>
          </ac:spMkLst>
        </pc:spChg>
        <pc:spChg chg="mod ord">
          <ac:chgData name="Sylva Žáková Talpová" userId="b4447c76-95de-42c8-8be8-43c0f7c67f73" providerId="ADAL" clId="{AA2752BF-0416-42E7-AC47-EB87AA005E9C}" dt="2023-02-23T08:07:55.357" v="730" actId="26606"/>
          <ac:spMkLst>
            <pc:docMk/>
            <pc:sldMk cId="1729325483" sldId="305"/>
            <ac:spMk id="3" creationId="{CAAF6890-978A-5E48-91C9-3F3AEA88EB25}"/>
          </ac:spMkLst>
        </pc:spChg>
        <pc:spChg chg="mod">
          <ac:chgData name="Sylva Žáková Talpová" userId="b4447c76-95de-42c8-8be8-43c0f7c67f73" providerId="ADAL" clId="{AA2752BF-0416-42E7-AC47-EB87AA005E9C}" dt="2023-02-23T08:08:02.586" v="733" actId="5793"/>
          <ac:spMkLst>
            <pc:docMk/>
            <pc:sldMk cId="1729325483" sldId="305"/>
            <ac:spMk id="4" creationId="{4CC48D87-CBF3-DA4B-3CEE-7CC6FEBF98AF}"/>
          </ac:spMkLst>
        </pc:spChg>
        <pc:picChg chg="add mod ord">
          <ac:chgData name="Sylva Žáková Talpová" userId="b4447c76-95de-42c8-8be8-43c0f7c67f73" providerId="ADAL" clId="{AA2752BF-0416-42E7-AC47-EB87AA005E9C}" dt="2023-02-23T08:08:00.745" v="732" actId="1076"/>
          <ac:picMkLst>
            <pc:docMk/>
            <pc:sldMk cId="1729325483" sldId="305"/>
            <ac:picMk id="6" creationId="{FBD0F45B-B2B8-8CA1-C73D-107F9779216C}"/>
          </ac:picMkLst>
        </pc:picChg>
      </pc:sldChg>
      <pc:sldChg chg="addSp delSp modSp new mod">
        <pc:chgData name="Sylva Žáková Talpová" userId="b4447c76-95de-42c8-8be8-43c0f7c67f73" providerId="ADAL" clId="{AA2752BF-0416-42E7-AC47-EB87AA005E9C}" dt="2023-02-23T08:09:26.006" v="743"/>
        <pc:sldMkLst>
          <pc:docMk/>
          <pc:sldMk cId="1338236396" sldId="306"/>
        </pc:sldMkLst>
        <pc:spChg chg="mod">
          <ac:chgData name="Sylva Žáková Talpová" userId="b4447c76-95de-42c8-8be8-43c0f7c67f73" providerId="ADAL" clId="{AA2752BF-0416-42E7-AC47-EB87AA005E9C}" dt="2023-02-23T08:09:26.006" v="743"/>
          <ac:spMkLst>
            <pc:docMk/>
            <pc:sldMk cId="1338236396" sldId="306"/>
            <ac:spMk id="3" creationId="{97176C23-D40B-9F21-5A8C-CC2048E574A7}"/>
          </ac:spMkLst>
        </pc:spChg>
        <pc:spChg chg="del">
          <ac:chgData name="Sylva Žáková Talpová" userId="b4447c76-95de-42c8-8be8-43c0f7c67f73" providerId="ADAL" clId="{AA2752BF-0416-42E7-AC47-EB87AA005E9C}" dt="2023-02-23T08:09:13.271" v="739" actId="478"/>
          <ac:spMkLst>
            <pc:docMk/>
            <pc:sldMk cId="1338236396" sldId="306"/>
            <ac:spMk id="4" creationId="{CAF9C858-5AB2-40AD-C01B-2D106A8AC468}"/>
          </ac:spMkLst>
        </pc:spChg>
        <pc:picChg chg="add mod">
          <ac:chgData name="Sylva Žáková Talpová" userId="b4447c76-95de-42c8-8be8-43c0f7c67f73" providerId="ADAL" clId="{AA2752BF-0416-42E7-AC47-EB87AA005E9C}" dt="2023-02-23T08:09:15.345" v="740" actId="14100"/>
          <ac:picMkLst>
            <pc:docMk/>
            <pc:sldMk cId="1338236396" sldId="306"/>
            <ac:picMk id="5" creationId="{782DAC09-A645-907A-61A7-6D64FC7BC1AC}"/>
          </ac:picMkLst>
        </pc:picChg>
      </pc:sldChg>
      <pc:sldChg chg="addSp delSp modSp new mod">
        <pc:chgData name="Sylva Žáková Talpová" userId="b4447c76-95de-42c8-8be8-43c0f7c67f73" providerId="ADAL" clId="{AA2752BF-0416-42E7-AC47-EB87AA005E9C}" dt="2023-02-23T08:11:44.086" v="770" actId="20577"/>
        <pc:sldMkLst>
          <pc:docMk/>
          <pc:sldMk cId="3184069868" sldId="307"/>
        </pc:sldMkLst>
        <pc:spChg chg="mod">
          <ac:chgData name="Sylva Žáková Talpová" userId="b4447c76-95de-42c8-8be8-43c0f7c67f73" providerId="ADAL" clId="{AA2752BF-0416-42E7-AC47-EB87AA005E9C}" dt="2023-02-23T08:11:44.086" v="770" actId="20577"/>
          <ac:spMkLst>
            <pc:docMk/>
            <pc:sldMk cId="3184069868" sldId="307"/>
            <ac:spMk id="3" creationId="{934B4B1B-A9EB-0F90-297C-6CADB9134919}"/>
          </ac:spMkLst>
        </pc:spChg>
        <pc:spChg chg="mod">
          <ac:chgData name="Sylva Žáková Talpová" userId="b4447c76-95de-42c8-8be8-43c0f7c67f73" providerId="ADAL" clId="{AA2752BF-0416-42E7-AC47-EB87AA005E9C}" dt="2023-02-23T08:11:20.930" v="764" actId="20577"/>
          <ac:spMkLst>
            <pc:docMk/>
            <pc:sldMk cId="3184069868" sldId="307"/>
            <ac:spMk id="4" creationId="{6B92FBE0-98FB-40E9-B6DB-8C7DD65FEC71}"/>
          </ac:spMkLst>
        </pc:spChg>
        <pc:spChg chg="add del mod">
          <ac:chgData name="Sylva Žáková Talpová" userId="b4447c76-95de-42c8-8be8-43c0f7c67f73" providerId="ADAL" clId="{AA2752BF-0416-42E7-AC47-EB87AA005E9C}" dt="2023-02-23T08:10:55.066" v="750" actId="478"/>
          <ac:spMkLst>
            <pc:docMk/>
            <pc:sldMk cId="3184069868" sldId="307"/>
            <ac:spMk id="5" creationId="{BDCBC8E3-F1E5-C354-C04A-D8806EE13B96}"/>
          </ac:spMkLst>
        </pc:spChg>
        <pc:picChg chg="add mod">
          <ac:chgData name="Sylva Žáková Talpová" userId="b4447c76-95de-42c8-8be8-43c0f7c67f73" providerId="ADAL" clId="{AA2752BF-0416-42E7-AC47-EB87AA005E9C}" dt="2023-02-23T08:11:12.004" v="754" actId="1076"/>
          <ac:picMkLst>
            <pc:docMk/>
            <pc:sldMk cId="3184069868" sldId="307"/>
            <ac:picMk id="6" creationId="{3A12A184-99C2-8F82-CF42-13857329E510}"/>
          </ac:picMkLst>
        </pc:picChg>
        <pc:picChg chg="add mod">
          <ac:chgData name="Sylva Žáková Talpová" userId="b4447c76-95de-42c8-8be8-43c0f7c67f73" providerId="ADAL" clId="{AA2752BF-0416-42E7-AC47-EB87AA005E9C}" dt="2023-02-23T08:11:28.868" v="766" actId="1076"/>
          <ac:picMkLst>
            <pc:docMk/>
            <pc:sldMk cId="3184069868" sldId="307"/>
            <ac:picMk id="7" creationId="{4FF5FE9F-68FB-1C96-8979-BAC116FDA77F}"/>
          </ac:picMkLst>
        </pc:picChg>
      </pc:sldChg>
      <pc:sldChg chg="modSp new mod">
        <pc:chgData name="Sylva Žáková Talpová" userId="b4447c76-95de-42c8-8be8-43c0f7c67f73" providerId="ADAL" clId="{AA2752BF-0416-42E7-AC47-EB87AA005E9C}" dt="2023-02-23T08:13:52.962" v="801" actId="20577"/>
        <pc:sldMkLst>
          <pc:docMk/>
          <pc:sldMk cId="3211072305" sldId="308"/>
        </pc:sldMkLst>
        <pc:spChg chg="mod">
          <ac:chgData name="Sylva Žáková Talpová" userId="b4447c76-95de-42c8-8be8-43c0f7c67f73" providerId="ADAL" clId="{AA2752BF-0416-42E7-AC47-EB87AA005E9C}" dt="2023-02-23T08:13:52.962" v="801" actId="20577"/>
          <ac:spMkLst>
            <pc:docMk/>
            <pc:sldMk cId="3211072305" sldId="308"/>
            <ac:spMk id="3" creationId="{29829252-0F7B-D48D-CE3B-F8AD5C183AF7}"/>
          </ac:spMkLst>
        </pc:spChg>
        <pc:spChg chg="mod">
          <ac:chgData name="Sylva Žáková Talpová" userId="b4447c76-95de-42c8-8be8-43c0f7c67f73" providerId="ADAL" clId="{AA2752BF-0416-42E7-AC47-EB87AA005E9C}" dt="2023-02-23T08:13:27.797" v="786" actId="15"/>
          <ac:spMkLst>
            <pc:docMk/>
            <pc:sldMk cId="3211072305" sldId="308"/>
            <ac:spMk id="4" creationId="{B37A38D0-89FF-8F2C-3A68-D8F6C7A90633}"/>
          </ac:spMkLst>
        </pc:spChg>
      </pc:sldChg>
      <pc:sldChg chg="modSp new del mod">
        <pc:chgData name="Sylva Žáková Talpová" userId="b4447c76-95de-42c8-8be8-43c0f7c67f73" providerId="ADAL" clId="{AA2752BF-0416-42E7-AC47-EB87AA005E9C}" dt="2023-02-23T08:14:51.667" v="809" actId="2696"/>
        <pc:sldMkLst>
          <pc:docMk/>
          <pc:sldMk cId="2152811629" sldId="309"/>
        </pc:sldMkLst>
        <pc:spChg chg="mod">
          <ac:chgData name="Sylva Žáková Talpová" userId="b4447c76-95de-42c8-8be8-43c0f7c67f73" providerId="ADAL" clId="{AA2752BF-0416-42E7-AC47-EB87AA005E9C}" dt="2023-02-23T08:14:46.735" v="808"/>
          <ac:spMkLst>
            <pc:docMk/>
            <pc:sldMk cId="2152811629" sldId="309"/>
            <ac:spMk id="3" creationId="{05EC124E-A70D-A33E-34C9-EF6320FE32AE}"/>
          </ac:spMkLst>
        </pc:spChg>
        <pc:spChg chg="mod">
          <ac:chgData name="Sylva Žáková Talpová" userId="b4447c76-95de-42c8-8be8-43c0f7c67f73" providerId="ADAL" clId="{AA2752BF-0416-42E7-AC47-EB87AA005E9C}" dt="2023-02-23T08:14:29.788" v="807" actId="404"/>
          <ac:spMkLst>
            <pc:docMk/>
            <pc:sldMk cId="2152811629" sldId="309"/>
            <ac:spMk id="4" creationId="{DFC67C96-8861-5986-94F3-3DB99012705F}"/>
          </ac:spMkLst>
        </pc:spChg>
      </pc:sldChg>
      <pc:sldChg chg="new del">
        <pc:chgData name="Sylva Žáková Talpová" userId="b4447c76-95de-42c8-8be8-43c0f7c67f73" providerId="ADAL" clId="{AA2752BF-0416-42E7-AC47-EB87AA005E9C}" dt="2023-02-23T08:15:04.540" v="812" actId="47"/>
        <pc:sldMkLst>
          <pc:docMk/>
          <pc:sldMk cId="2282933302" sldId="309"/>
        </pc:sldMkLst>
      </pc:sldChg>
      <pc:sldChg chg="addSp modSp add mod">
        <pc:chgData name="Sylva Žáková Talpová" userId="b4447c76-95de-42c8-8be8-43c0f7c67f73" providerId="ADAL" clId="{AA2752BF-0416-42E7-AC47-EB87AA005E9C}" dt="2023-02-23T08:17:33.741" v="837" actId="14100"/>
        <pc:sldMkLst>
          <pc:docMk/>
          <pc:sldMk cId="3495319942" sldId="310"/>
        </pc:sldMkLst>
        <pc:spChg chg="mod">
          <ac:chgData name="Sylva Žáková Talpová" userId="b4447c76-95de-42c8-8be8-43c0f7c67f73" providerId="ADAL" clId="{AA2752BF-0416-42E7-AC47-EB87AA005E9C}" dt="2023-02-23T08:17:33.741" v="837" actId="14100"/>
          <ac:spMkLst>
            <pc:docMk/>
            <pc:sldMk cId="3495319942" sldId="310"/>
            <ac:spMk id="4" creationId="{DFC67C96-8861-5986-94F3-3DB99012705F}"/>
          </ac:spMkLst>
        </pc:spChg>
        <pc:picChg chg="add mod">
          <ac:chgData name="Sylva Žáková Talpová" userId="b4447c76-95de-42c8-8be8-43c0f7c67f73" providerId="ADAL" clId="{AA2752BF-0416-42E7-AC47-EB87AA005E9C}" dt="2023-02-23T08:17:31.125" v="836" actId="1076"/>
          <ac:picMkLst>
            <pc:docMk/>
            <pc:sldMk cId="3495319942" sldId="310"/>
            <ac:picMk id="6" creationId="{A260CA56-E911-D3C1-20F2-B7E7FCB4FE21}"/>
          </ac:picMkLst>
        </pc:picChg>
      </pc:sldChg>
      <pc:sldChg chg="modSp new mod">
        <pc:chgData name="Sylva Žáková Talpová" userId="b4447c76-95de-42c8-8be8-43c0f7c67f73" providerId="ADAL" clId="{AA2752BF-0416-42E7-AC47-EB87AA005E9C}" dt="2023-02-23T08:21:23.508" v="897" actId="20577"/>
        <pc:sldMkLst>
          <pc:docMk/>
          <pc:sldMk cId="1712489767" sldId="311"/>
        </pc:sldMkLst>
        <pc:spChg chg="mod">
          <ac:chgData name="Sylva Žáková Talpová" userId="b4447c76-95de-42c8-8be8-43c0f7c67f73" providerId="ADAL" clId="{AA2752BF-0416-42E7-AC47-EB87AA005E9C}" dt="2023-02-23T08:21:11.061" v="854" actId="20577"/>
          <ac:spMkLst>
            <pc:docMk/>
            <pc:sldMk cId="1712489767" sldId="311"/>
            <ac:spMk id="3" creationId="{059B2AB6-CD16-5DA1-5AA8-09A55110D3CB}"/>
          </ac:spMkLst>
        </pc:spChg>
        <pc:spChg chg="mod">
          <ac:chgData name="Sylva Žáková Talpová" userId="b4447c76-95de-42c8-8be8-43c0f7c67f73" providerId="ADAL" clId="{AA2752BF-0416-42E7-AC47-EB87AA005E9C}" dt="2023-02-23T08:21:23.508" v="897" actId="20577"/>
          <ac:spMkLst>
            <pc:docMk/>
            <pc:sldMk cId="1712489767" sldId="311"/>
            <ac:spMk id="4" creationId="{BEDC4ACF-ADD4-4FB0-3343-C7F2BE7B7B15}"/>
          </ac:spMkLst>
        </pc:spChg>
      </pc:sldChg>
      <pc:sldChg chg="add">
        <pc:chgData name="Sylva Žáková Talpová" userId="b4447c76-95de-42c8-8be8-43c0f7c67f73" providerId="ADAL" clId="{AA2752BF-0416-42E7-AC47-EB87AA005E9C}" dt="2023-02-23T08:27:41.149" v="906"/>
        <pc:sldMkLst>
          <pc:docMk/>
          <pc:sldMk cId="796731585" sldId="312"/>
        </pc:sldMkLst>
      </pc:sldChg>
      <pc:sldChg chg="addSp delSp add del setBg delDesignElem">
        <pc:chgData name="Sylva Žáková Talpová" userId="b4447c76-95de-42c8-8be8-43c0f7c67f73" providerId="ADAL" clId="{AA2752BF-0416-42E7-AC47-EB87AA005E9C}" dt="2023-02-23T08:27:41.118" v="905"/>
        <pc:sldMkLst>
          <pc:docMk/>
          <pc:sldMk cId="2073825688" sldId="312"/>
        </pc:sldMkLst>
        <pc:spChg chg="add del">
          <ac:chgData name="Sylva Žáková Talpová" userId="b4447c76-95de-42c8-8be8-43c0f7c67f73" providerId="ADAL" clId="{AA2752BF-0416-42E7-AC47-EB87AA005E9C}" dt="2023-02-23T08:27:41.118" v="905"/>
          <ac:spMkLst>
            <pc:docMk/>
            <pc:sldMk cId="2073825688" sldId="312"/>
            <ac:spMk id="11" creationId="{C0B27210-D0CA-4654-B3E3-9ABB4F178EA1}"/>
          </ac:spMkLst>
        </pc:spChg>
        <pc:spChg chg="add del">
          <ac:chgData name="Sylva Žáková Talpová" userId="b4447c76-95de-42c8-8be8-43c0f7c67f73" providerId="ADAL" clId="{AA2752BF-0416-42E7-AC47-EB87AA005E9C}" dt="2023-02-23T08:27:41.118" v="905"/>
          <ac:spMkLst>
            <pc:docMk/>
            <pc:sldMk cId="2073825688" sldId="312"/>
            <ac:spMk id="13" creationId="{1DB7C82F-AB7E-4F0C-B829-FA1B9C415180}"/>
          </ac:spMkLst>
        </pc:spChg>
        <pc:spChg chg="add del">
          <ac:chgData name="Sylva Žáková Talpová" userId="b4447c76-95de-42c8-8be8-43c0f7c67f73" providerId="ADAL" clId="{AA2752BF-0416-42E7-AC47-EB87AA005E9C}" dt="2023-02-23T08:27:41.118" v="905"/>
          <ac:spMkLst>
            <pc:docMk/>
            <pc:sldMk cId="2073825688" sldId="312"/>
            <ac:spMk id="15" creationId="{70B66945-4967-4040-926D-DCA44313CDAB}"/>
          </ac:spMkLst>
        </pc:spChg>
      </pc:sldChg>
      <pc:sldChg chg="delSp modSp add mod setBg delDesignElem">
        <pc:chgData name="Sylva Žáková Talpová" userId="b4447c76-95de-42c8-8be8-43c0f7c67f73" providerId="ADAL" clId="{AA2752BF-0416-42E7-AC47-EB87AA005E9C}" dt="2023-02-23T08:28:42.531" v="932" actId="1076"/>
        <pc:sldMkLst>
          <pc:docMk/>
          <pc:sldMk cId="2763633109" sldId="313"/>
        </pc:sldMkLst>
        <pc:spChg chg="mod">
          <ac:chgData name="Sylva Žáková Talpová" userId="b4447c76-95de-42c8-8be8-43c0f7c67f73" providerId="ADAL" clId="{AA2752BF-0416-42E7-AC47-EB87AA005E9C}" dt="2023-02-23T08:28:42.531" v="932" actId="1076"/>
          <ac:spMkLst>
            <pc:docMk/>
            <pc:sldMk cId="2763633109" sldId="313"/>
            <ac:spMk id="3" creationId="{2161DF46-6A96-2C3C-ED24-3568EE78A589}"/>
          </ac:spMkLst>
        </pc:spChg>
        <pc:spChg chg="mod">
          <ac:chgData name="Sylva Žáková Talpová" userId="b4447c76-95de-42c8-8be8-43c0f7c67f73" providerId="ADAL" clId="{AA2752BF-0416-42E7-AC47-EB87AA005E9C}" dt="2023-02-23T08:28:37.751" v="931" actId="1076"/>
          <ac:spMkLst>
            <pc:docMk/>
            <pc:sldMk cId="2763633109" sldId="313"/>
            <ac:spMk id="4" creationId="{AA2AD95B-F2E2-008C-3F77-BBE4D02FE6EF}"/>
          </ac:spMkLst>
        </pc:spChg>
        <pc:spChg chg="del">
          <ac:chgData name="Sylva Žáková Talpová" userId="b4447c76-95de-42c8-8be8-43c0f7c67f73" providerId="ADAL" clId="{AA2752BF-0416-42E7-AC47-EB87AA005E9C}" dt="2023-02-23T08:28:01.185" v="909"/>
          <ac:spMkLst>
            <pc:docMk/>
            <pc:sldMk cId="2763633109" sldId="313"/>
            <ac:spMk id="10" creationId="{2C61293E-6EBE-43EF-A52C-9BEBFD7679D4}"/>
          </ac:spMkLst>
        </pc:spChg>
        <pc:spChg chg="del">
          <ac:chgData name="Sylva Žáková Talpová" userId="b4447c76-95de-42c8-8be8-43c0f7c67f73" providerId="ADAL" clId="{AA2752BF-0416-42E7-AC47-EB87AA005E9C}" dt="2023-02-23T08:28:01.185" v="909"/>
          <ac:spMkLst>
            <pc:docMk/>
            <pc:sldMk cId="2763633109" sldId="313"/>
            <ac:spMk id="12" creationId="{21540236-BFD5-4A9D-8840-4703E7F76825}"/>
          </ac:spMkLst>
        </pc:spChg>
      </pc:sldChg>
      <pc:sldChg chg="addSp delSp modSp new mod">
        <pc:chgData name="Sylva Žáková Talpová" userId="b4447c76-95de-42c8-8be8-43c0f7c67f73" providerId="ADAL" clId="{AA2752BF-0416-42E7-AC47-EB87AA005E9C}" dt="2023-02-23T08:30:45.306" v="969" actId="20577"/>
        <pc:sldMkLst>
          <pc:docMk/>
          <pc:sldMk cId="3027937141" sldId="314"/>
        </pc:sldMkLst>
        <pc:spChg chg="mod">
          <ac:chgData name="Sylva Žáková Talpová" userId="b4447c76-95de-42c8-8be8-43c0f7c67f73" providerId="ADAL" clId="{AA2752BF-0416-42E7-AC47-EB87AA005E9C}" dt="2023-02-23T08:30:45.306" v="969" actId="20577"/>
          <ac:spMkLst>
            <pc:docMk/>
            <pc:sldMk cId="3027937141" sldId="314"/>
            <ac:spMk id="3" creationId="{2E7E9D09-989F-0B86-1C64-6074823A1D58}"/>
          </ac:spMkLst>
        </pc:spChg>
        <pc:spChg chg="del">
          <ac:chgData name="Sylva Žáková Talpová" userId="b4447c76-95de-42c8-8be8-43c0f7c67f73" providerId="ADAL" clId="{AA2752BF-0416-42E7-AC47-EB87AA005E9C}" dt="2023-02-23T08:30:33.115" v="935" actId="478"/>
          <ac:spMkLst>
            <pc:docMk/>
            <pc:sldMk cId="3027937141" sldId="314"/>
            <ac:spMk id="4" creationId="{4AE7D148-BD7A-8B2E-094E-619AF4D2173F}"/>
          </ac:spMkLst>
        </pc:spChg>
        <pc:picChg chg="add mod">
          <ac:chgData name="Sylva Žáková Talpová" userId="b4447c76-95de-42c8-8be8-43c0f7c67f73" providerId="ADAL" clId="{AA2752BF-0416-42E7-AC47-EB87AA005E9C}" dt="2023-02-23T08:30:29.973" v="934"/>
          <ac:picMkLst>
            <pc:docMk/>
            <pc:sldMk cId="3027937141" sldId="314"/>
            <ac:picMk id="5" creationId="{CEE01F0D-304B-90D1-413F-479295AEE0DE}"/>
          </ac:picMkLst>
        </pc:picChg>
      </pc:sldChg>
      <pc:sldChg chg="modSp new mod">
        <pc:chgData name="Sylva Žáková Talpová" userId="b4447c76-95de-42c8-8be8-43c0f7c67f73" providerId="ADAL" clId="{AA2752BF-0416-42E7-AC47-EB87AA005E9C}" dt="2023-02-23T08:34:14.544" v="1038" actId="20577"/>
        <pc:sldMkLst>
          <pc:docMk/>
          <pc:sldMk cId="4069935977" sldId="315"/>
        </pc:sldMkLst>
        <pc:spChg chg="mod">
          <ac:chgData name="Sylva Žáková Talpová" userId="b4447c76-95de-42c8-8be8-43c0f7c67f73" providerId="ADAL" clId="{AA2752BF-0416-42E7-AC47-EB87AA005E9C}" dt="2023-02-23T08:34:14.544" v="1038" actId="20577"/>
          <ac:spMkLst>
            <pc:docMk/>
            <pc:sldMk cId="4069935977" sldId="315"/>
            <ac:spMk id="3" creationId="{A6D64D4B-DB2F-4457-D094-0A94EF192597}"/>
          </ac:spMkLst>
        </pc:spChg>
        <pc:spChg chg="mod">
          <ac:chgData name="Sylva Žáková Talpová" userId="b4447c76-95de-42c8-8be8-43c0f7c67f73" providerId="ADAL" clId="{AA2752BF-0416-42E7-AC47-EB87AA005E9C}" dt="2023-02-23T08:34:08.239" v="1009"/>
          <ac:spMkLst>
            <pc:docMk/>
            <pc:sldMk cId="4069935977" sldId="315"/>
            <ac:spMk id="4" creationId="{C0B8021B-0153-6631-52A0-1468D88F2657}"/>
          </ac:spMkLst>
        </pc:spChg>
      </pc:sldChg>
      <pc:sldChg chg="modSp new mod">
        <pc:chgData name="Sylva Žáková Talpová" userId="b4447c76-95de-42c8-8be8-43c0f7c67f73" providerId="ADAL" clId="{AA2752BF-0416-42E7-AC47-EB87AA005E9C}" dt="2023-02-23T08:33:23.771" v="1008" actId="20577"/>
        <pc:sldMkLst>
          <pc:docMk/>
          <pc:sldMk cId="1272938339" sldId="316"/>
        </pc:sldMkLst>
        <pc:spChg chg="mod">
          <ac:chgData name="Sylva Žáková Talpová" userId="b4447c76-95de-42c8-8be8-43c0f7c67f73" providerId="ADAL" clId="{AA2752BF-0416-42E7-AC47-EB87AA005E9C}" dt="2023-02-23T08:33:14.465" v="1006" actId="20577"/>
          <ac:spMkLst>
            <pc:docMk/>
            <pc:sldMk cId="1272938339" sldId="316"/>
            <ac:spMk id="2" creationId="{955630DD-FC60-D9AA-C533-7C5F7912328F}"/>
          </ac:spMkLst>
        </pc:spChg>
        <pc:spChg chg="mod">
          <ac:chgData name="Sylva Žáková Talpová" userId="b4447c76-95de-42c8-8be8-43c0f7c67f73" providerId="ADAL" clId="{AA2752BF-0416-42E7-AC47-EB87AA005E9C}" dt="2023-02-23T08:33:23.771" v="1008" actId="20577"/>
          <ac:spMkLst>
            <pc:docMk/>
            <pc:sldMk cId="1272938339" sldId="316"/>
            <ac:spMk id="6" creationId="{891A8D69-B02A-1D8B-9769-2032B07F3DA6}"/>
          </ac:spMkLst>
        </pc:spChg>
      </pc:sldChg>
      <pc:sldChg chg="modSp new mod">
        <pc:chgData name="Sylva Žáková Talpová" userId="b4447c76-95de-42c8-8be8-43c0f7c67f73" providerId="ADAL" clId="{AA2752BF-0416-42E7-AC47-EB87AA005E9C}" dt="2023-02-23T08:35:01.173" v="1056" actId="20577"/>
        <pc:sldMkLst>
          <pc:docMk/>
          <pc:sldMk cId="4106168533" sldId="317"/>
        </pc:sldMkLst>
        <pc:spChg chg="mod">
          <ac:chgData name="Sylva Žáková Talpová" userId="b4447c76-95de-42c8-8be8-43c0f7c67f73" providerId="ADAL" clId="{AA2752BF-0416-42E7-AC47-EB87AA005E9C}" dt="2023-02-23T08:34:58.493" v="1055" actId="20577"/>
          <ac:spMkLst>
            <pc:docMk/>
            <pc:sldMk cId="4106168533" sldId="317"/>
            <ac:spMk id="3" creationId="{0A6940B5-638F-4B74-966B-FE5770F19268}"/>
          </ac:spMkLst>
        </pc:spChg>
        <pc:spChg chg="mod">
          <ac:chgData name="Sylva Žáková Talpová" userId="b4447c76-95de-42c8-8be8-43c0f7c67f73" providerId="ADAL" clId="{AA2752BF-0416-42E7-AC47-EB87AA005E9C}" dt="2023-02-23T08:35:01.173" v="1056" actId="20577"/>
          <ac:spMkLst>
            <pc:docMk/>
            <pc:sldMk cId="4106168533" sldId="317"/>
            <ac:spMk id="4" creationId="{4719D3E6-09BF-EF2F-8A22-A3B745E317B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36484A1-5FE2-4AC7-B186-C1E15EE774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1FF7BBC3-4942-4748-BDEB-393A88A26C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17F7BCE-DD2D-4B15-B525-A4DDC38CFB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2E47129-CD29-4FAB-AAFF-2F8F08274D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ECON slid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CF0005C-D689-4DD6-A5D8-EA20231460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28" y="2285079"/>
            <a:ext cx="8890088" cy="2304838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C44CE881-5C32-4D94-BD5B-1353FF61C8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AE4DA97F-66A7-4782-958D-53BB7E421A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4CE2D9-0BE6-D8E5-3556-F1A2712E55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0323606-69B2-1FD2-52DA-5C86938FDA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1828CE8-1AAD-0602-B3F1-732FE2DA9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664B-9D20-4CA6-8979-9DC070E618F7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2D38B99-4A3F-4EEF-D596-C888A4DCA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C4F2CEA-6765-124D-27A3-F07CF071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4D67C-1524-4248-AE92-7AD842A67B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070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3FEF9A-6FD2-89D4-4CBB-8D6112854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527127-1CC1-D46E-189F-49B0FA03C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756137B-E3CA-9752-77FE-CAFD65A43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664B-9D20-4CA6-8979-9DC070E618F7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B78F2C-1559-A043-82F8-689E8E3E9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FD5AE57-D0E2-1776-B5B5-B785C3636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4D67C-1524-4248-AE92-7AD842A67B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2828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7AAC8F-A252-0459-1798-057E596AB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C0F386C-4DD8-DF59-5F0A-2AB55C135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BC7C04-2ECB-1DF3-EE44-BEBFEE90A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664B-9D20-4CA6-8979-9DC070E618F7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C9AC1FB-D0D5-3F4A-5812-9B1E85F76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23D7B2-C5CE-77F1-F195-325CADCFA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4D67C-1524-4248-AE92-7AD842A67B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5640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DCECDF-3FF9-1823-DC8F-55B5F7EFE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EC5737-248B-B3FE-EDDF-0453D34556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2EF7F8F-5062-543A-C510-DAD6E7ACD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57520E1-36FB-C71D-67DE-732E2611A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664B-9D20-4CA6-8979-9DC070E618F7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D119674-0651-DD2F-DC47-FD104ADE8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57099D8-A37B-9EC9-9B52-82436DF38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4D67C-1524-4248-AE92-7AD842A67B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1494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03C83D-63EA-763E-C2D2-BAD82366D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915DD5C-C2BE-1F73-23A6-845854DEB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6CF33B8-DBDD-981F-747D-B77ED41C3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D872077-EE68-F97E-57BD-28AA1FA6BC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ED58F94-C29A-AFEF-191F-BACBF867C8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A3AE4C1-5EC6-8CA4-B445-02077BF60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664B-9D20-4CA6-8979-9DC070E618F7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26EF6A3-D2BA-39F4-55B1-A88994A60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A45FE5E-7668-88BD-8610-E2713F5F2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4D67C-1524-4248-AE92-7AD842A67B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1645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E4ED1EA-6D6D-4751-96EE-A54F4980D1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A6342F-A2F7-2CA7-497F-0C6262602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44C42D2-C90E-1DBB-D227-9DC8EF6EF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664B-9D20-4CA6-8979-9DC070E618F7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5FC820B-3FA2-CC49-959A-3F36A3FF3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121B32A-05A7-FF0F-6C66-7EB08CD9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4D67C-1524-4248-AE92-7AD842A67B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52600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F0AD23D-383B-F301-A8E5-7A024B8A5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664B-9D20-4CA6-8979-9DC070E618F7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AFEF745-03C2-37B0-A6E3-FFB2B2BA0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E11136-7C1B-2EB9-A585-30CAB55DA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4D67C-1524-4248-AE92-7AD842A67B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0801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95F8F7-3325-9C4F-AB1A-8F27D40F2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BC6234-C178-303E-BFC3-677A846B3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ED64D86-4C16-C44A-93A0-AF2CA07AE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9E9F8E6-7391-C400-9B94-D5149EE5C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664B-9D20-4CA6-8979-9DC070E618F7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5DD6AA5-3548-EF13-4991-FFD800EA0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0894FC9-D01E-3938-F327-374BD7548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4D67C-1524-4248-AE92-7AD842A67B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08834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6203B6-4594-773F-F63F-6D9DF36DD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6BC4EEA-8419-3445-7162-BF2DDC5D78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C536F64-B4A6-78AA-40FD-AAA39EEF7A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0C871E6-5CDA-6FA6-7D73-F48FF19E7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664B-9D20-4CA6-8979-9DC070E618F7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86D23A1-21D4-980D-01F9-A2B1DA4E3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B08D81D-DD36-9630-8062-DB6A3BE18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4D67C-1524-4248-AE92-7AD842A67B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09055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18871F-F194-88E3-5335-095B28F0E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5FB780D-26FB-D99A-C17D-2EE19F1AF7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56841F-6B5A-C09B-9A10-70EFF122F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664B-9D20-4CA6-8979-9DC070E618F7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02980E9-458F-AFE3-64F3-674776452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CC44629-CC2C-95C8-E104-C6E6CE934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4D67C-1524-4248-AE92-7AD842A67B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03079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1B6E305-BA72-C7C1-BA01-BE098FE287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3245373-D5BA-479C-5F7A-9A93F702D0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A7F4A35-6709-04BD-0227-0840BBAF9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664B-9D20-4CA6-8979-9DC070E618F7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EFE6F8B-FC66-85B8-A86A-02DA6614E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F69819-2E45-7B95-6BD9-E5B24873F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4D67C-1524-4248-AE92-7AD842A67B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00178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E4ED1EA-6D6D-4751-96EE-A54F4980D1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742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– invers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D02BBC8-BA18-446A-A9BA-BD711450F1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995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D02BBC8-BA18-446A-A9BA-BD711450F1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E8EB499-B5B8-4411-8A5F-E98450293E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8AAC756-AFD3-4AD9-9CB6-A2C9F5EEBC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06ABEBC-1414-4D9D-9456-64352E0AEA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1511ED70-4159-4340-8610-715880E63A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B8642D8-D658-40BB-B4D2-E29CAE3850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72743CB-F148-49FE-83DC-5E159625F4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</p:sldLayoutIdLst>
  <p:hf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92CB8B9-857C-7951-BACE-A782F1D27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826C514-EA45-9E48-E3E3-B6F841B72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5D0243-78B9-AE6C-D5DF-A053D7BCC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2664B-9D20-4CA6-8979-9DC070E618F7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218A6AA-3528-9979-79AE-225CB2DBB4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879AFC-3AE0-38FA-5301-12B35C42F1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4D67C-1524-4248-AE92-7AD842A67B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6875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ofstede-insights.com/fi/product/compare-countries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2900365"/>
            <a:ext cx="6126123" cy="1171580"/>
          </a:xfrm>
        </p:spPr>
        <p:txBody>
          <a:bodyPr/>
          <a:lstStyle/>
          <a:p>
            <a:r>
              <a:rPr lang="cs-CZ" dirty="0"/>
              <a:t>MPH_AIMA</a:t>
            </a:r>
            <a:br>
              <a:rPr lang="cs-CZ" dirty="0"/>
            </a:br>
            <a:r>
              <a:rPr lang="cs-CZ" dirty="0"/>
              <a:t>International Management</a:t>
            </a:r>
          </a:p>
        </p:txBody>
      </p:sp>
      <p:pic>
        <p:nvPicPr>
          <p:cNvPr id="5" name="Obrázek 4" descr="Obsah obrázku text, exteriér&#10;&#10;Popis byl vytvořen automaticky">
            <a:extLst>
              <a:ext uri="{FF2B5EF4-FFF2-40B4-BE49-F238E27FC236}">
                <a16:creationId xmlns:a16="http://schemas.microsoft.com/office/drawing/2014/main" id="{5AD7323D-4266-B6BF-F0CC-822643549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349" y="988219"/>
            <a:ext cx="7297401" cy="488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09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07C3FF5-061F-84B2-7632-C11555ED02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BA1CF07-A06A-9330-EB29-2239B22C7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Culture’s</a:t>
            </a:r>
            <a:r>
              <a:rPr lang="cs-CZ" dirty="0"/>
              <a:t> </a:t>
            </a:r>
            <a:r>
              <a:rPr lang="cs-CZ" dirty="0" err="1"/>
              <a:t>Effects</a:t>
            </a:r>
            <a:r>
              <a:rPr lang="cs-CZ" dirty="0"/>
              <a:t> on Management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8F0A51F-485B-0B6A-F61D-0C0A0800F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/>
              <a:t>Convergence</a:t>
            </a:r>
            <a:r>
              <a:rPr lang="cs-CZ" sz="2000" b="1" dirty="0"/>
              <a:t> - </a:t>
            </a:r>
            <a:r>
              <a:rPr lang="en-US" sz="2000" dirty="0"/>
              <a:t>the phenomenon of the shifting of individual management styles to become similar to one another</a:t>
            </a:r>
          </a:p>
          <a:p>
            <a:r>
              <a:rPr lang="en-US" sz="2000" b="1" dirty="0"/>
              <a:t>Self-Reference Criterion</a:t>
            </a:r>
            <a:r>
              <a:rPr lang="cs-CZ" sz="2000" b="1" dirty="0"/>
              <a:t> - </a:t>
            </a:r>
            <a:r>
              <a:rPr lang="en-US" sz="2000" dirty="0"/>
              <a:t>the subconscious reference point of one’s own cultural values.  Many people in the world understand and relate to others only in terms of their own cultures.  </a:t>
            </a:r>
          </a:p>
          <a:p>
            <a:r>
              <a:rPr lang="en-US" sz="2000" b="1" dirty="0"/>
              <a:t>Parochialism</a:t>
            </a:r>
            <a:r>
              <a:rPr lang="cs-CZ" sz="2000" b="1" dirty="0"/>
              <a:t> - </a:t>
            </a:r>
            <a:r>
              <a:rPr lang="en-US" sz="2000" dirty="0"/>
              <a:t>occurs, for example, when a Frenchman expects those from or in another country to automatically fall into patterns of behavior common in France</a:t>
            </a:r>
          </a:p>
          <a:p>
            <a:r>
              <a:rPr lang="en-US" sz="2000" b="1" dirty="0"/>
              <a:t>Ethnocentrism</a:t>
            </a:r>
            <a:r>
              <a:rPr lang="cs-CZ" sz="2000" b="1" dirty="0"/>
              <a:t> - </a:t>
            </a:r>
            <a:r>
              <a:rPr lang="en-US" sz="2000" dirty="0"/>
              <a:t>describes the attitude of those who operate from the assumption that their ways of doing things are best—no matter where or under what conditions they are applied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596042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161DF46-6A96-2C3C-ED24-3568EE78A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081" y="136525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Hofstede’s Value Dimensions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122A7A-4AA0-36E8-9220-3E49FB9C72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15" r="11256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A2AD95B-F2E2-008C-3F77-BBE4D02FE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081" y="2492375"/>
            <a:ext cx="6251110" cy="3483864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600" b="1" dirty="0"/>
              <a:t>Power Distance 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The level of acceptance by a society of the unequal distribution of power in institutions</a:t>
            </a:r>
            <a:endParaRPr lang="cs-CZ" sz="16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600" b="1" dirty="0"/>
              <a:t>Uncertainty Avoidance 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The extent to which people in a society feel threatened by ambiguous situations</a:t>
            </a:r>
            <a:endParaRPr lang="cs-CZ" sz="16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600" b="1" dirty="0"/>
              <a:t>Individualism 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The tendency of people to look after themselves and their immediate families only and to neglect the needs of society</a:t>
            </a:r>
            <a:endParaRPr lang="cs-CZ" sz="16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600" b="1" dirty="0"/>
              <a:t>Collectivism 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The desire for tight social frameworks, emotional dependence on belonging to “the organization,” and a strong belief in group decisions</a:t>
            </a:r>
            <a:endParaRPr lang="cs-CZ" sz="16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3400" indent="0">
              <a:lnSpc>
                <a:spcPct val="90000"/>
              </a:lnSpc>
              <a:buNone/>
            </a:pPr>
            <a:r>
              <a:rPr lang="en-US" sz="1600" b="1" dirty="0"/>
              <a:t>Long term orientation</a:t>
            </a:r>
            <a:endParaRPr lang="cs-CZ" sz="1600" b="1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3400" indent="0">
              <a:lnSpc>
                <a:spcPct val="90000"/>
              </a:lnSpc>
              <a:buNone/>
            </a:pPr>
            <a:r>
              <a:rPr lang="en-US" sz="1600" b="1" dirty="0"/>
              <a:t>Indulgence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45FAD41-B4CF-1BC1-8DCD-E00FE56C68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052978" y="6356350"/>
            <a:ext cx="130082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970407D-EE58-4A0B-824B-1D3AE42DD9CF}" type="slidenum">
              <a:rPr lang="en-US" alt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11</a:t>
            </a:fld>
            <a:endParaRPr lang="en-US" alt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63633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45FAD41-B4CF-1BC1-8DCD-E00FE56C68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161DF46-6A96-2C3C-ED24-3568EE78A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Hofstede’s</a:t>
            </a:r>
            <a:r>
              <a:rPr lang="cs-CZ" dirty="0"/>
              <a:t> </a:t>
            </a:r>
            <a:r>
              <a:rPr lang="cs-CZ" dirty="0" err="1"/>
              <a:t>Value</a:t>
            </a:r>
            <a:r>
              <a:rPr lang="cs-CZ" dirty="0"/>
              <a:t> </a:t>
            </a:r>
            <a:r>
              <a:rPr lang="cs-CZ" dirty="0" err="1"/>
              <a:t>Dimensions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A2AD95B-F2E2-008C-3F77-BBE4D02FE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675818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en-US" sz="1600" b="1" dirty="0"/>
              <a:t>Power Distance </a:t>
            </a:r>
          </a:p>
          <a:p>
            <a:r>
              <a:rPr lang="en-US" sz="1600" dirty="0"/>
              <a:t>The level of acceptance by a society of the unequal distribution of power in institutions</a:t>
            </a:r>
          </a:p>
          <a:p>
            <a:pPr marL="72000" indent="0">
              <a:buNone/>
            </a:pPr>
            <a:r>
              <a:rPr lang="en-US" sz="1600" b="1" dirty="0"/>
              <a:t>Uncertainty Avoidance </a:t>
            </a:r>
          </a:p>
          <a:p>
            <a:r>
              <a:rPr lang="en-US" sz="1600" dirty="0"/>
              <a:t>The extent to which people in a society feel threatened by ambiguous situations</a:t>
            </a:r>
          </a:p>
          <a:p>
            <a:pPr marL="72000" indent="0">
              <a:buNone/>
            </a:pPr>
            <a:r>
              <a:rPr lang="en-US" sz="1600" b="1" dirty="0"/>
              <a:t>Individualism </a:t>
            </a:r>
          </a:p>
          <a:p>
            <a:r>
              <a:rPr lang="en-US" sz="1600" dirty="0"/>
              <a:t>The tendency of people to look after themselves and their immediate families only and to neglect the needs of society</a:t>
            </a:r>
          </a:p>
          <a:p>
            <a:pPr marL="72000" indent="0">
              <a:buNone/>
            </a:pPr>
            <a:r>
              <a:rPr lang="en-US" sz="1600" b="1" dirty="0"/>
              <a:t>Collectivism </a:t>
            </a:r>
          </a:p>
          <a:p>
            <a:r>
              <a:rPr lang="en-US" sz="1600" dirty="0"/>
              <a:t>The desire for tight social frameworks, emotional dependence on belonging to “the organization,” and a strong belief in group decisions</a:t>
            </a:r>
            <a:endParaRPr lang="cs-CZ" sz="1600" dirty="0"/>
          </a:p>
          <a:p>
            <a:r>
              <a:rPr lang="cs-CZ" sz="1600" b="1" dirty="0"/>
              <a:t>Long term </a:t>
            </a:r>
            <a:r>
              <a:rPr lang="cs-CZ" sz="1600" b="1" dirty="0" err="1"/>
              <a:t>orientation</a:t>
            </a:r>
            <a:endParaRPr lang="cs-CZ" sz="1600" b="1" dirty="0"/>
          </a:p>
          <a:p>
            <a:r>
              <a:rPr lang="cs-CZ" sz="1600" b="1" dirty="0" err="1"/>
              <a:t>Indulgence</a:t>
            </a:r>
            <a:endParaRPr lang="en-US" sz="1600" b="1" dirty="0"/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101442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DB36577-2B59-A557-6C50-78936545AF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6344F60-78CA-0B12-A96A-8631AC3AB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Hofstede’s</a:t>
            </a:r>
            <a:r>
              <a:rPr lang="cs-CZ" dirty="0"/>
              <a:t> </a:t>
            </a:r>
            <a:r>
              <a:rPr lang="cs-CZ" dirty="0" err="1"/>
              <a:t>Value</a:t>
            </a:r>
            <a:r>
              <a:rPr lang="cs-CZ" dirty="0"/>
              <a:t> </a:t>
            </a:r>
            <a:r>
              <a:rPr lang="cs-CZ" dirty="0" err="1"/>
              <a:t>Dimensions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13418C9-E99A-A2D6-F801-4BB2F9746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https://www.hofstede-insights.com/fi/product/compare-countries/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TASK: </a:t>
            </a:r>
            <a:r>
              <a:rPr lang="cs-CZ" dirty="0" err="1"/>
              <a:t>Compare</a:t>
            </a:r>
            <a:r>
              <a:rPr lang="cs-CZ" dirty="0"/>
              <a:t> </a:t>
            </a:r>
            <a:r>
              <a:rPr lang="cs-CZ" dirty="0" err="1"/>
              <a:t>cultures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and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neighbor</a:t>
            </a:r>
            <a:r>
              <a:rPr lang="cs-CZ" dirty="0"/>
              <a:t>; </a:t>
            </a:r>
            <a:r>
              <a:rPr lang="cs-CZ" dirty="0" err="1"/>
              <a:t>deduce</a:t>
            </a:r>
            <a:r>
              <a:rPr lang="cs-CZ" dirty="0"/>
              <a:t> </a:t>
            </a:r>
            <a:r>
              <a:rPr lang="cs-CZ" dirty="0" err="1"/>
              <a:t>managerial</a:t>
            </a:r>
            <a:r>
              <a:rPr lang="cs-CZ" dirty="0"/>
              <a:t> </a:t>
            </a:r>
            <a:r>
              <a:rPr lang="cs-CZ" dirty="0" err="1"/>
              <a:t>impacts</a:t>
            </a:r>
            <a:r>
              <a:rPr lang="cs-CZ" dirty="0"/>
              <a:t> (</a:t>
            </a:r>
            <a:r>
              <a:rPr lang="cs-CZ" dirty="0" err="1"/>
              <a:t>motivation</a:t>
            </a:r>
            <a:r>
              <a:rPr lang="cs-CZ" dirty="0"/>
              <a:t>, </a:t>
            </a:r>
            <a:r>
              <a:rPr lang="cs-CZ" dirty="0" err="1"/>
              <a:t>negotiation</a:t>
            </a:r>
            <a:r>
              <a:rPr lang="cs-CZ" dirty="0"/>
              <a:t>, </a:t>
            </a:r>
            <a:r>
              <a:rPr lang="cs-CZ" dirty="0" err="1"/>
              <a:t>behaviour</a:t>
            </a:r>
            <a:r>
              <a:rPr lang="cs-CZ" dirty="0"/>
              <a:t>, </a:t>
            </a:r>
            <a:r>
              <a:rPr lang="cs-CZ" dirty="0" err="1"/>
              <a:t>productivity</a:t>
            </a:r>
            <a:r>
              <a:rPr lang="cs-CZ" dirty="0"/>
              <a:t>, flexibility, </a:t>
            </a:r>
            <a:r>
              <a:rPr lang="cs-CZ" dirty="0" err="1"/>
              <a:t>etc</a:t>
            </a:r>
            <a:r>
              <a:rPr lang="cs-CZ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4201548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55630DD-FC60-D9AA-C533-7C5F7912328F}"/>
              </a:ext>
            </a:extLst>
          </p:cNvPr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r>
              <a:rPr lang="cs-CZ" altLang="en-US" sz="2400" b="1" dirty="0" err="1"/>
              <a:t>Hall</a:t>
            </a:r>
            <a:r>
              <a:rPr lang="en-US" altLang="en-US" sz="2400" b="1" dirty="0"/>
              <a:t>’s </a:t>
            </a:r>
            <a:r>
              <a:rPr lang="cs-CZ" altLang="en-US" sz="2400" b="1" dirty="0" err="1"/>
              <a:t>Cultural</a:t>
            </a:r>
            <a:r>
              <a:rPr lang="cs-CZ" altLang="en-US" sz="2400" b="1" dirty="0"/>
              <a:t> </a:t>
            </a:r>
            <a:r>
              <a:rPr lang="cs-CZ" altLang="en-US" sz="2400" b="1" dirty="0" err="1"/>
              <a:t>dimensions</a:t>
            </a:r>
            <a:endParaRPr lang="cs-CZ" altLang="en-US" sz="2400" b="1" dirty="0"/>
          </a:p>
          <a:p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 err="1"/>
              <a:t>Communication</a:t>
            </a:r>
            <a:r>
              <a:rPr lang="cs-CZ" sz="2000" dirty="0"/>
              <a:t> </a:t>
            </a:r>
            <a:r>
              <a:rPr lang="cs-CZ" sz="2000" dirty="0" err="1"/>
              <a:t>context</a:t>
            </a:r>
            <a:endParaRPr lang="cs-CZ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 err="1"/>
              <a:t>Proximity</a:t>
            </a:r>
            <a:endParaRPr lang="cs-CZ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/>
              <a:t>Time</a:t>
            </a:r>
          </a:p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1D3E505-3284-8CC4-D708-DF93C2AB4C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0BFBEDD-B620-0E0E-DF46-A6551AD33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04594A1-2D7F-89AC-325D-DBCA4591338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91A8D69-B02A-1D8B-9769-2032B07F3DA6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altLang="en-US" sz="2400" b="1" dirty="0" err="1"/>
              <a:t>Trompenaars</a:t>
            </a:r>
            <a:r>
              <a:rPr lang="en-US" altLang="en-US" sz="2400" b="1" dirty="0"/>
              <a:t>’</a:t>
            </a:r>
            <a:r>
              <a:rPr lang="cs-CZ" altLang="en-US" sz="2400" b="1" dirty="0"/>
              <a:t> </a:t>
            </a:r>
            <a:r>
              <a:rPr lang="cs-CZ" altLang="en-US" sz="2400" b="1" dirty="0" err="1"/>
              <a:t>Cultural</a:t>
            </a:r>
            <a:r>
              <a:rPr lang="cs-CZ" altLang="en-US" sz="2400" b="1" dirty="0"/>
              <a:t> </a:t>
            </a:r>
            <a:r>
              <a:rPr lang="cs-CZ" altLang="en-US" sz="2400" b="1" dirty="0" err="1"/>
              <a:t>dimensions</a:t>
            </a:r>
            <a:endParaRPr lang="cs-CZ" sz="2400" b="1" dirty="0"/>
          </a:p>
          <a:p>
            <a:pPr marL="72000" indent="0">
              <a:buNone/>
            </a:pPr>
            <a:r>
              <a:rPr lang="en-US" dirty="0"/>
              <a:t>Cultural differences come from:</a:t>
            </a:r>
            <a:endParaRPr lang="cs-CZ" dirty="0"/>
          </a:p>
          <a:p>
            <a:pPr marL="7200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Attitude to time (1 dimension)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Attitude to the environment (1)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Attitude to other people (5)</a:t>
            </a:r>
          </a:p>
          <a:p>
            <a:pPr marL="7200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72938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289429F-E8E5-A040-7FEB-61F904FDED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6D64D4B-DB2F-4457-D094-0A94EF192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Problems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application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0B8021B-0153-6631-52A0-1468D88F2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AutoNum type="arabicPeriod"/>
            </a:pPr>
            <a:r>
              <a:rPr lang="cs-CZ" altLang="en-US" dirty="0" err="1">
                <a:latin typeface="Arial" charset="0"/>
              </a:rPr>
              <a:t>One</a:t>
            </a:r>
            <a:r>
              <a:rPr lang="cs-CZ" altLang="en-US" dirty="0">
                <a:latin typeface="Arial" charset="0"/>
              </a:rPr>
              <a:t> </a:t>
            </a:r>
            <a:r>
              <a:rPr lang="cs-CZ" altLang="en-US" dirty="0" err="1">
                <a:latin typeface="Arial" charset="0"/>
              </a:rPr>
              <a:t>dimension</a:t>
            </a:r>
            <a:r>
              <a:rPr lang="cs-CZ" altLang="en-US" dirty="0">
                <a:latin typeface="Arial" charset="0"/>
              </a:rPr>
              <a:t> </a:t>
            </a:r>
            <a:r>
              <a:rPr lang="cs-CZ" altLang="en-US" dirty="0" err="1">
                <a:latin typeface="Arial" charset="0"/>
              </a:rPr>
              <a:t>contains</a:t>
            </a:r>
            <a:r>
              <a:rPr lang="cs-CZ" altLang="en-US" dirty="0">
                <a:latin typeface="Arial" charset="0"/>
              </a:rPr>
              <a:t> more </a:t>
            </a:r>
            <a:r>
              <a:rPr lang="cs-CZ" altLang="en-US" dirty="0" err="1">
                <a:latin typeface="Arial" charset="0"/>
              </a:rPr>
              <a:t>aspects</a:t>
            </a:r>
            <a:endParaRPr lang="cs-CZ" altLang="en-US" dirty="0">
              <a:latin typeface="Arial" charset="0"/>
            </a:endParaRPr>
          </a:p>
          <a:p>
            <a:pPr>
              <a:buFont typeface="Wingdings" pitchFamily="2" charset="2"/>
              <a:buAutoNum type="arabicPeriod"/>
            </a:pPr>
            <a:r>
              <a:rPr lang="cs-CZ" altLang="en-US" dirty="0">
                <a:latin typeface="Arial" charset="0"/>
              </a:rPr>
              <a:t>Point </a:t>
            </a:r>
            <a:r>
              <a:rPr lang="cs-CZ" altLang="en-US" dirty="0" err="1">
                <a:latin typeface="Arial" charset="0"/>
              </a:rPr>
              <a:t>of</a:t>
            </a:r>
            <a:r>
              <a:rPr lang="cs-CZ" altLang="en-US" dirty="0">
                <a:latin typeface="Arial" charset="0"/>
              </a:rPr>
              <a:t> </a:t>
            </a:r>
            <a:r>
              <a:rPr lang="cs-CZ" altLang="en-US" dirty="0" err="1">
                <a:latin typeface="Arial" charset="0"/>
              </a:rPr>
              <a:t>view</a:t>
            </a:r>
            <a:endParaRPr lang="cs-CZ" altLang="en-US" dirty="0">
              <a:latin typeface="Arial" charset="0"/>
            </a:endParaRPr>
          </a:p>
          <a:p>
            <a:pPr>
              <a:buFont typeface="Wingdings" pitchFamily="2" charset="2"/>
              <a:buAutoNum type="arabicPeriod"/>
            </a:pPr>
            <a:r>
              <a:rPr lang="cs-CZ" altLang="en-US" dirty="0" err="1">
                <a:latin typeface="Arial" charset="0"/>
              </a:rPr>
              <a:t>Judgements</a:t>
            </a:r>
            <a:endParaRPr lang="en-US" altLang="en-US" dirty="0">
              <a:latin typeface="Arial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9935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B2F7D09-C3EF-333F-0EFA-F7F5A94BB7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59B2AB6-CD16-5DA1-5AA8-09A55110D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Expat</a:t>
            </a:r>
            <a:r>
              <a:rPr lang="cs-CZ" dirty="0"/>
              <a:t> management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EDC4ACF-ADD4-4FB0-3343-C7F2BE7B7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Case </a:t>
            </a:r>
            <a:r>
              <a:rPr lang="cs-CZ" dirty="0" err="1"/>
              <a:t>reading</a:t>
            </a:r>
            <a:r>
              <a:rPr lang="cs-CZ" dirty="0"/>
              <a:t> </a:t>
            </a:r>
            <a:r>
              <a:rPr lang="cs-CZ" dirty="0" err="1"/>
              <a:t>Kelly´s</a:t>
            </a:r>
            <a:r>
              <a:rPr lang="cs-CZ" dirty="0"/>
              <a:t> </a:t>
            </a:r>
            <a:r>
              <a:rPr lang="cs-CZ" dirty="0" err="1"/>
              <a:t>assignment</a:t>
            </a:r>
            <a:r>
              <a:rPr lang="cs-CZ" dirty="0"/>
              <a:t> in Japan</a:t>
            </a:r>
          </a:p>
        </p:txBody>
      </p:sp>
    </p:spTree>
    <p:extLst>
      <p:ext uri="{BB962C8B-B14F-4D97-AF65-F5344CB8AC3E}">
        <p14:creationId xmlns:p14="http://schemas.microsoft.com/office/powerpoint/2010/main" val="1712489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2AB5C55-CE84-1F34-1C88-BEA77CAA9A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3F7951D-3700-4EE1-E2C1-F24C15504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Communication</a:t>
            </a:r>
            <a:r>
              <a:rPr lang="cs-CZ" dirty="0"/>
              <a:t> </a:t>
            </a:r>
            <a:r>
              <a:rPr lang="cs-CZ" dirty="0" err="1"/>
              <a:t>across</a:t>
            </a:r>
            <a:r>
              <a:rPr lang="cs-CZ" dirty="0"/>
              <a:t> </a:t>
            </a:r>
            <a:r>
              <a:rPr lang="cs-CZ" dirty="0" err="1"/>
              <a:t>cultures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6030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31EC1D0-CD28-85A3-101F-AC6211BE10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336C441-E359-7B61-F4D8-5B9C68BBB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Why</a:t>
            </a:r>
            <a:r>
              <a:rPr lang="cs-CZ" dirty="0"/>
              <a:t> to </a:t>
            </a:r>
            <a:r>
              <a:rPr lang="cs-CZ" dirty="0" err="1"/>
              <a:t>concern</a:t>
            </a:r>
            <a:r>
              <a:rPr lang="cs-CZ" dirty="0"/>
              <a:t>?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2177BD8-EA66-1892-3998-881DC5AA7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Outsourcing to India – case</a:t>
            </a:r>
          </a:p>
          <a:p>
            <a:r>
              <a:rPr lang="cs-CZ" dirty="0" err="1"/>
              <a:t>Delegation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work</a:t>
            </a:r>
            <a:r>
              <a:rPr lang="cs-CZ" dirty="0"/>
              <a:t> - France</a:t>
            </a:r>
          </a:p>
        </p:txBody>
      </p:sp>
    </p:spTree>
    <p:extLst>
      <p:ext uri="{BB962C8B-B14F-4D97-AF65-F5344CB8AC3E}">
        <p14:creationId xmlns:p14="http://schemas.microsoft.com/office/powerpoint/2010/main" val="3399603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A5F849F-997E-1564-B1E3-3FD71CAC2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AA87B66-760C-56F8-6D0F-4B145908A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Cultural</a:t>
            </a:r>
            <a:r>
              <a:rPr lang="cs-CZ" dirty="0"/>
              <a:t> </a:t>
            </a:r>
            <a:r>
              <a:rPr lang="cs-CZ" dirty="0" err="1"/>
              <a:t>Noise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 err="1"/>
              <a:t>Communication</a:t>
            </a:r>
            <a:r>
              <a:rPr lang="cs-CZ" dirty="0"/>
              <a:t> </a:t>
            </a:r>
            <a:r>
              <a:rPr lang="cs-CZ" dirty="0" err="1"/>
              <a:t>Process</a:t>
            </a:r>
            <a:endParaRPr lang="cs-CZ" dirty="0"/>
          </a:p>
        </p:txBody>
      </p:sp>
      <p:graphicFrame>
        <p:nvGraphicFramePr>
          <p:cNvPr id="5" name="Table 11">
            <a:extLst>
              <a:ext uri="{FF2B5EF4-FFF2-40B4-BE49-F238E27FC236}">
                <a16:creationId xmlns:a16="http://schemas.microsoft.com/office/drawing/2014/main" id="{6670A69D-1FC6-B9BA-3766-5D1DF311DE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50605"/>
              </p:ext>
            </p:extLst>
          </p:nvPr>
        </p:nvGraphicFramePr>
        <p:xfrm>
          <a:off x="1882072" y="2167367"/>
          <a:ext cx="6858000" cy="3622675"/>
        </p:xfrm>
        <a:graphic>
          <a:graphicData uri="http://schemas.openxmlformats.org/drawingml/2006/table">
            <a:tbl>
              <a:tblPr/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21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Behavior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Attribution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32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American:  “How long will it take to finish this report?”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American: I asked him to participate.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Greek: He is the boss.  Why doesn’t he tell me?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Greek: “I don’t know,  How long should it take?”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American: He refuses to take responsibility.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Greek: I asked for an order.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434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297BD79-895D-D337-0A2A-CFC6082FFE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6A61CD1-440D-6447-982C-6E4769E46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update</a:t>
            </a:r>
          </a:p>
        </p:txBody>
      </p:sp>
      <p:graphicFrame>
        <p:nvGraphicFramePr>
          <p:cNvPr id="5" name="Zástupný obsah 5">
            <a:extLst>
              <a:ext uri="{FF2B5EF4-FFF2-40B4-BE49-F238E27FC236}">
                <a16:creationId xmlns:a16="http://schemas.microsoft.com/office/drawing/2014/main" id="{76A58849-C549-0D64-CFF5-78D2BC0EED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8944448"/>
              </p:ext>
            </p:extLst>
          </p:nvPr>
        </p:nvGraphicFramePr>
        <p:xfrm>
          <a:off x="2298138" y="2023009"/>
          <a:ext cx="7068906" cy="3076680"/>
        </p:xfrm>
        <a:graphic>
          <a:graphicData uri="http://schemas.openxmlformats.org/drawingml/2006/table">
            <a:tbl>
              <a:tblPr/>
              <a:tblGrid>
                <a:gridCol w="1041156">
                  <a:extLst>
                    <a:ext uri="{9D8B030D-6E8A-4147-A177-3AD203B41FA5}">
                      <a16:colId xmlns:a16="http://schemas.microsoft.com/office/drawing/2014/main" val="131529693"/>
                    </a:ext>
                  </a:extLst>
                </a:gridCol>
                <a:gridCol w="3918037">
                  <a:extLst>
                    <a:ext uri="{9D8B030D-6E8A-4147-A177-3AD203B41FA5}">
                      <a16:colId xmlns:a16="http://schemas.microsoft.com/office/drawing/2014/main" val="3056156679"/>
                    </a:ext>
                  </a:extLst>
                </a:gridCol>
                <a:gridCol w="2109713">
                  <a:extLst>
                    <a:ext uri="{9D8B030D-6E8A-4147-A177-3AD203B41FA5}">
                      <a16:colId xmlns:a16="http://schemas.microsoft.com/office/drawing/2014/main" val="3818413254"/>
                    </a:ext>
                  </a:extLst>
                </a:gridCol>
              </a:tblGrid>
              <a:tr h="25639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16.2.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global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business environment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5748810"/>
                  </a:ext>
                </a:extLst>
              </a:tr>
              <a:tr h="25639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23.2.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Cross cultural communication</a:t>
                      </a:r>
                      <a:endParaRPr lang="cs-CZ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138692"/>
                  </a:ext>
                </a:extLst>
              </a:tr>
              <a:tr h="25639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2.3.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global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business environment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ABB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2917763"/>
                  </a:ext>
                </a:extLst>
              </a:tr>
              <a:tr h="25639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9.3.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Cross-cultural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Communicaton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FNZ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2474454"/>
                  </a:ext>
                </a:extLst>
              </a:tr>
              <a:tr h="25639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16.3.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Global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HR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4602020"/>
                  </a:ext>
                </a:extLst>
              </a:tr>
              <a:tr h="25639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23.3.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Developing global managers and teams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Zebra Technologies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7837106"/>
                  </a:ext>
                </a:extLst>
              </a:tr>
              <a:tr h="25639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6.4.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Developing strategy, entry modes, mergers and acquisitions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828695"/>
                  </a:ext>
                </a:extLst>
              </a:tr>
              <a:tr h="25639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13.4.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Acquisition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SIKA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6943385"/>
                  </a:ext>
                </a:extLst>
              </a:tr>
              <a:tr h="25639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20.4.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Organising for global operations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6754640"/>
                  </a:ext>
                </a:extLst>
              </a:tr>
              <a:tr h="25639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27.4.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Global structure, cross cultural communication, aquisition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Atlas Copco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4236319"/>
                  </a:ext>
                </a:extLst>
              </a:tr>
              <a:tr h="25639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4.5.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be confirmed</a:t>
                      </a:r>
                      <a:endParaRPr lang="cs-CZ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Idea statica/Hartmann-Rico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1831121"/>
                  </a:ext>
                </a:extLst>
              </a:tr>
              <a:tr h="25639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11.5.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CLASSES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7967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6429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B0CA8A4-3279-D1A6-A318-4DA4477A16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005AB05-9F1C-A9B5-54FC-7F4BEF688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Cultural</a:t>
            </a:r>
            <a:r>
              <a:rPr lang="cs-CZ" dirty="0"/>
              <a:t> </a:t>
            </a:r>
            <a:r>
              <a:rPr lang="cs-CZ" dirty="0" err="1"/>
              <a:t>Variables</a:t>
            </a:r>
            <a:r>
              <a:rPr lang="cs-CZ" dirty="0"/>
              <a:t> in </a:t>
            </a:r>
            <a:r>
              <a:rPr lang="cs-CZ" dirty="0" err="1"/>
              <a:t>Communication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376FD84-DE02-0225-CE25-5FE3CC715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2400" dirty="0"/>
              <a:t>Three major parts in human face to face communication</a:t>
            </a:r>
            <a:r>
              <a:rPr lang="cs-CZ" sz="2400" dirty="0"/>
              <a:t>:</a:t>
            </a:r>
          </a:p>
          <a:p>
            <a:pPr>
              <a:buFont typeface="Wingdings" pitchFamily="2" charset="2"/>
              <a:buNone/>
              <a:defRPr/>
            </a:pPr>
            <a:endParaRPr lang="en-US" sz="24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/>
              <a:t>55% of impact is determined by body language—postures, gestures, and eye contact,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/>
              <a:t>38% by the tone of voice, and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/>
              <a:t>7% by the content or the words used in the communication process.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3707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3D28187-74E9-5D4A-887B-52919136E1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54BFB9A-C809-54E0-21D5-3A5938FFF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Nonverbal</a:t>
            </a:r>
            <a:r>
              <a:rPr lang="cs-CZ" dirty="0"/>
              <a:t> </a:t>
            </a:r>
            <a:r>
              <a:rPr lang="cs-CZ" dirty="0" err="1"/>
              <a:t>communication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7F2CF45-7C68-CB82-9667-4BE94A0EF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defRPr/>
            </a:pPr>
            <a:r>
              <a:rPr lang="en-US" sz="2800" dirty="0">
                <a:solidFill>
                  <a:schemeClr val="tx1"/>
                </a:solidFill>
              </a:rPr>
              <a:t>“A picture is worth a thousand words.”</a:t>
            </a:r>
          </a:p>
          <a:p>
            <a:pPr marL="457200" indent="-457200" eaLnBrk="1" hangingPunct="1">
              <a:defRPr/>
            </a:pPr>
            <a:r>
              <a:rPr lang="en-US" sz="2800" dirty="0">
                <a:solidFill>
                  <a:schemeClr val="tx1"/>
                </a:solidFill>
              </a:rPr>
              <a:t>Subtle messages account for between 65 to 93 percent of interpreted communication.</a:t>
            </a:r>
          </a:p>
          <a:p>
            <a:pPr marL="457200" indent="-457200" eaLnBrk="1" hangingPunct="1">
              <a:defRPr/>
            </a:pPr>
            <a:r>
              <a:rPr lang="en-US" sz="2800" dirty="0">
                <a:solidFill>
                  <a:schemeClr val="tx1"/>
                </a:solidFill>
              </a:rPr>
              <a:t>Minor variations in body language, speech rhythms, and punctuality often cause mistrust and misperception of the situation among cross-cultural parties.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54850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3875E04-6E7A-6B7E-04A2-115A387C08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9019D27-BE3C-E610-439A-70A2943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Media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Nonverbal</a:t>
            </a:r>
            <a:r>
              <a:rPr lang="cs-CZ" dirty="0"/>
              <a:t> </a:t>
            </a:r>
            <a:r>
              <a:rPr lang="cs-CZ" dirty="0" err="1"/>
              <a:t>Communication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76C6E17-5C1F-EBD4-47E9-332EA7353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err="1"/>
              <a:t>Kinesic</a:t>
            </a:r>
            <a:r>
              <a:rPr lang="en-US" sz="2400" b="1" dirty="0"/>
              <a:t> behavior</a:t>
            </a:r>
            <a:r>
              <a:rPr lang="cs-CZ" sz="2400" b="1" dirty="0"/>
              <a:t> </a:t>
            </a:r>
            <a:r>
              <a:rPr lang="cs-CZ" sz="2400" dirty="0"/>
              <a:t>- </a:t>
            </a:r>
            <a:r>
              <a:rPr lang="en-US" sz="2400" dirty="0"/>
              <a:t>communication through body movements</a:t>
            </a:r>
          </a:p>
          <a:p>
            <a:r>
              <a:rPr lang="en-US" sz="2400" b="1" dirty="0"/>
              <a:t>Proxemics</a:t>
            </a:r>
            <a:r>
              <a:rPr lang="cs-CZ" sz="2400" dirty="0"/>
              <a:t> - </a:t>
            </a:r>
            <a:r>
              <a:rPr lang="en-US" sz="2400" dirty="0"/>
              <a:t>the influence of proximity and space on communication—both personal space and office space or layout</a:t>
            </a:r>
          </a:p>
          <a:p>
            <a:pPr lvl="1"/>
            <a:r>
              <a:rPr lang="en-US" sz="1600" dirty="0"/>
              <a:t>High-contact cultures: prefer to stand close and to experience a “close” sensory involvement</a:t>
            </a:r>
          </a:p>
          <a:p>
            <a:pPr lvl="1"/>
            <a:r>
              <a:rPr lang="en-US" sz="1600" dirty="0"/>
              <a:t>Low-contact cultures: have a “distant” style of body language</a:t>
            </a:r>
          </a:p>
          <a:p>
            <a:r>
              <a:rPr lang="en-US" sz="2400" b="1" dirty="0"/>
              <a:t>Paralanguage</a:t>
            </a:r>
            <a:r>
              <a:rPr lang="cs-CZ" sz="2400" b="1" dirty="0"/>
              <a:t> - </a:t>
            </a:r>
            <a:r>
              <a:rPr lang="en-US" sz="2400" dirty="0"/>
              <a:t>how something is said rather than the content </a:t>
            </a:r>
            <a:endParaRPr lang="cs-CZ" sz="2400" dirty="0"/>
          </a:p>
          <a:p>
            <a:r>
              <a:rPr lang="en-US" sz="2400" b="1" dirty="0"/>
              <a:t>Object language/material culture</a:t>
            </a:r>
            <a:r>
              <a:rPr lang="cs-CZ" sz="2400" b="1" dirty="0"/>
              <a:t> - </a:t>
            </a:r>
            <a:r>
              <a:rPr lang="en-US" sz="2400" dirty="0"/>
              <a:t>the way we communicate through material artifacts</a:t>
            </a:r>
            <a:r>
              <a:rPr lang="cs-CZ" sz="2400" dirty="0"/>
              <a:t> (</a:t>
            </a:r>
            <a:r>
              <a:rPr lang="cs-CZ" sz="2400" dirty="0" err="1"/>
              <a:t>e.g</a:t>
            </a:r>
            <a:r>
              <a:rPr lang="cs-CZ" sz="2400" dirty="0"/>
              <a:t>. </a:t>
            </a:r>
            <a:r>
              <a:rPr lang="cs-CZ" sz="2400" dirty="0" err="1"/>
              <a:t>presents</a:t>
            </a:r>
            <a:r>
              <a:rPr lang="cs-CZ" sz="2400" dirty="0"/>
              <a:t>!)</a:t>
            </a:r>
            <a:endParaRPr lang="en-US" sz="2400" dirty="0"/>
          </a:p>
          <a:p>
            <a:endParaRPr lang="en-US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52613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E3CEDAD-A60F-E3B9-B99F-D262B48CE6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7176C23-D40B-9F21-5A8C-CC2048E57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Context</a:t>
            </a:r>
            <a:endParaRPr lang="cs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2DAC09-A645-907A-61A7-6D64FC7BC1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3" r="2608" b="14498"/>
          <a:stretch/>
        </p:blipFill>
        <p:spPr bwMode="auto">
          <a:xfrm>
            <a:off x="1447800" y="1876425"/>
            <a:ext cx="8201025" cy="414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236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5FD4528-827B-EEF5-19D7-A0DBD8E58F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34B4B1B-A9EB-0F90-297C-6CADB9134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Management Focus: </a:t>
            </a:r>
            <a:r>
              <a:rPr lang="cs-CZ" dirty="0" err="1"/>
              <a:t>Oriental</a:t>
            </a:r>
            <a:r>
              <a:rPr lang="cs-CZ" dirty="0"/>
              <a:t> Poker Face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B92FBE0-98FB-40E9-B6DB-8C7DD65FE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defRPr/>
            </a:pPr>
            <a:r>
              <a:rPr lang="en-US" sz="2800" dirty="0">
                <a:solidFill>
                  <a:srgbClr val="000000"/>
                </a:solidFill>
              </a:rPr>
              <a:t>“Oriental poker face” and “idiotic Asian smile”</a:t>
            </a:r>
            <a:endParaRPr lang="cs-CZ" sz="2800" dirty="0">
              <a:solidFill>
                <a:srgbClr val="000000"/>
              </a:solidFill>
            </a:endParaRPr>
          </a:p>
          <a:p>
            <a:pPr marL="457200" indent="-457200" eaLnBrk="1" hangingPunct="1">
              <a:defRPr/>
            </a:pPr>
            <a:endParaRPr lang="cs-CZ" sz="2800" dirty="0">
              <a:solidFill>
                <a:srgbClr val="000000"/>
              </a:solidFill>
            </a:endParaRPr>
          </a:p>
          <a:p>
            <a:pPr marL="457200" indent="-457200" eaLnBrk="1" hangingPunct="1">
              <a:defRPr/>
            </a:pPr>
            <a:endParaRPr lang="cs-CZ" dirty="0">
              <a:solidFill>
                <a:srgbClr val="000000"/>
              </a:solidFill>
            </a:endParaRPr>
          </a:p>
          <a:p>
            <a:pPr marL="457200" indent="-457200" eaLnBrk="1" hangingPunct="1">
              <a:defRPr/>
            </a:pPr>
            <a:r>
              <a:rPr lang="en-US" sz="2800" dirty="0">
                <a:solidFill>
                  <a:srgbClr val="000000"/>
                </a:solidFill>
              </a:rPr>
              <a:t>American mask of confidence</a:t>
            </a:r>
          </a:p>
          <a:p>
            <a:endParaRPr lang="cs-CZ" dirty="0"/>
          </a:p>
        </p:txBody>
      </p:sp>
      <p:pic>
        <p:nvPicPr>
          <p:cNvPr id="6" name="Picture 2" descr="C:\Users\Mohamad\AppData\Local\Microsoft\Windows\Temporary Internet Files\Content.IE5\8EUEOIBY\MCj04324750000[1].wmf">
            <a:extLst>
              <a:ext uri="{FF2B5EF4-FFF2-40B4-BE49-F238E27FC236}">
                <a16:creationId xmlns:a16="http://schemas.microsoft.com/office/drawing/2014/main" id="{3A12A184-99C2-8F82-CF42-13857329E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293" y="1692002"/>
            <a:ext cx="106680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Mohamad\AppData\Local\Microsoft\Windows\Temporary Internet Files\Content.IE5\8EUEOIBY\MCj03343020000[1].wmf">
            <a:extLst>
              <a:ext uri="{FF2B5EF4-FFF2-40B4-BE49-F238E27FC236}">
                <a16:creationId xmlns:a16="http://schemas.microsoft.com/office/drawing/2014/main" id="{4FF5FE9F-68FB-1C96-8979-BAC116FDA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3429000"/>
            <a:ext cx="11763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069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DCD9632-B19F-C781-2F57-C865CBA804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E7E9D09-989F-0B86-1C64-6074823A1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Management </a:t>
            </a:r>
            <a:r>
              <a:rPr lang="cs-CZ" dirty="0" err="1"/>
              <a:t>focus</a:t>
            </a:r>
            <a:r>
              <a:rPr lang="cs-CZ" dirty="0"/>
              <a:t> - </a:t>
            </a:r>
            <a:r>
              <a:rPr lang="cs-CZ" dirty="0" err="1"/>
              <a:t>Bows</a:t>
            </a:r>
            <a:r>
              <a:rPr lang="cs-CZ" dirty="0"/>
              <a:t> in Japan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CEE01F0D-304B-90D1-413F-479295AEE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1449388"/>
            <a:ext cx="5219700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79371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2106BC0-4A2A-8523-955A-AF394C0D36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5EC124E-A70D-A33E-34C9-EF6320FE3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/>
              <a:t>Czech </a:t>
            </a:r>
            <a:r>
              <a:rPr lang="cs-CZ" altLang="en-US" b="1" dirty="0" err="1"/>
              <a:t>cultural</a:t>
            </a:r>
            <a:r>
              <a:rPr lang="cs-CZ" altLang="en-US" b="1" dirty="0"/>
              <a:t> </a:t>
            </a:r>
            <a:r>
              <a:rPr lang="cs-CZ" altLang="en-US" b="1" dirty="0" err="1"/>
              <a:t>standards</a:t>
            </a:r>
            <a:r>
              <a:rPr lang="cs-CZ" altLang="en-US" b="1" dirty="0"/>
              <a:t> 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FC67C96-8861-5986-94F3-3DB990127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661875" cy="4139998"/>
          </a:xfrm>
        </p:spPr>
        <p:txBody>
          <a:bodyPr/>
          <a:lstStyle/>
          <a:p>
            <a:r>
              <a:rPr lang="en-US" sz="2000" dirty="0"/>
              <a:t>Relationships orientation (prefer relationships to material aspect)</a:t>
            </a:r>
          </a:p>
          <a:p>
            <a:r>
              <a:rPr lang="en-US" sz="2000" dirty="0"/>
              <a:t>Underestimating structures (love for improvisation)</a:t>
            </a:r>
          </a:p>
          <a:p>
            <a:r>
              <a:rPr lang="en-US" sz="2000" dirty="0"/>
              <a:t>Simultaneity (parallel work)</a:t>
            </a:r>
          </a:p>
          <a:p>
            <a:r>
              <a:rPr lang="en-US" sz="2000" dirty="0"/>
              <a:t>Control aims people not rules</a:t>
            </a:r>
          </a:p>
          <a:p>
            <a:r>
              <a:rPr lang="en-US" sz="2000" dirty="0"/>
              <a:t>Diffusion culture</a:t>
            </a:r>
          </a:p>
          <a:p>
            <a:r>
              <a:rPr lang="en-US" sz="2000" dirty="0"/>
              <a:t>High communication context</a:t>
            </a:r>
          </a:p>
          <a:p>
            <a:r>
              <a:rPr lang="en-US" sz="2000" dirty="0"/>
              <a:t>Avoiding conflicts</a:t>
            </a:r>
          </a:p>
          <a:p>
            <a:r>
              <a:rPr lang="en-US" sz="2000" dirty="0"/>
              <a:t>Variable self-confidence</a:t>
            </a:r>
          </a:p>
          <a:p>
            <a:endParaRPr lang="cs-CZ" sz="2000" dirty="0"/>
          </a:p>
        </p:txBody>
      </p:sp>
      <p:pic>
        <p:nvPicPr>
          <p:cNvPr id="6" name="Obrázek 5" descr="Obsah obrázku text, osoba, lidé, skupina&#10;&#10;Popis byl vytvořen automaticky">
            <a:extLst>
              <a:ext uri="{FF2B5EF4-FFF2-40B4-BE49-F238E27FC236}">
                <a16:creationId xmlns:a16="http://schemas.microsoft.com/office/drawing/2014/main" id="{A260CA56-E911-D3C1-20F2-B7E7FCB4F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129" y="0"/>
            <a:ext cx="46088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3199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046AC04-837D-2E7F-810F-AE709E92E8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9829252-0F7B-D48D-CE3B-F8AD5C183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Recommendations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37A38D0-89FF-8F2C-3A68-D8F6C7A90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Develop cultural sensitivity</a:t>
            </a:r>
          </a:p>
          <a:p>
            <a:pPr lvl="1"/>
            <a:r>
              <a:rPr lang="en-US" sz="1200" dirty="0"/>
              <a:t>Anticipate the meaning the receiver will get.</a:t>
            </a:r>
          </a:p>
          <a:p>
            <a:r>
              <a:rPr lang="en-US" sz="2000" dirty="0"/>
              <a:t>Careful encoding</a:t>
            </a:r>
          </a:p>
          <a:p>
            <a:pPr lvl="1"/>
            <a:r>
              <a:rPr lang="en-US" sz="1200" dirty="0"/>
              <a:t>Use words, pictures, and gestures.</a:t>
            </a:r>
          </a:p>
          <a:p>
            <a:pPr lvl="1"/>
            <a:r>
              <a:rPr lang="en-US" sz="1200" dirty="0"/>
              <a:t>Avoid slang, idioms, regional sayings.</a:t>
            </a:r>
          </a:p>
          <a:p>
            <a:r>
              <a:rPr lang="en-US" sz="2000" dirty="0"/>
              <a:t>Selective Transmission</a:t>
            </a:r>
          </a:p>
          <a:p>
            <a:pPr lvl="1"/>
            <a:r>
              <a:rPr lang="en-US" sz="1200" dirty="0"/>
              <a:t>Build relationships, face-to-face if possible.</a:t>
            </a:r>
          </a:p>
          <a:p>
            <a:r>
              <a:rPr lang="en-US" sz="2000" dirty="0"/>
              <a:t>Careful decoding of feedback</a:t>
            </a:r>
          </a:p>
          <a:p>
            <a:pPr lvl="1"/>
            <a:r>
              <a:rPr lang="en-US" sz="1200" dirty="0"/>
              <a:t>Get feedback from multiple parties.</a:t>
            </a:r>
          </a:p>
          <a:p>
            <a:pPr lvl="1"/>
            <a:r>
              <a:rPr lang="en-US" sz="1200" dirty="0"/>
              <a:t>Improve listening and observation skills.</a:t>
            </a:r>
          </a:p>
          <a:p>
            <a:r>
              <a:rPr lang="en-US" sz="2000" dirty="0"/>
              <a:t>Follow-up actions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110723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D5CCBA3-C290-7DE2-8F4B-D8159BB4EB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A6D7EFD-0848-B512-29EE-DB7A7CBBF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Staffing</a:t>
            </a:r>
            <a:r>
              <a:rPr lang="cs-CZ" dirty="0"/>
              <a:t> </a:t>
            </a:r>
            <a:r>
              <a:rPr lang="cs-CZ" dirty="0" err="1"/>
              <a:t>approach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9F76C90-AFA5-4963-2AA8-39432FA30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40744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016C59B-9A46-42C4-89CD-8C4E9636F0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45539C7-3615-417E-9647-16BEFE78B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Questions</a:t>
            </a:r>
            <a:r>
              <a:rPr lang="cs-CZ" dirty="0"/>
              <a:t>?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1E6C005-9ACB-490D-830D-5001955FB73A}"/>
              </a:ext>
            </a:extLst>
          </p:cNvPr>
          <p:cNvSpPr txBox="1"/>
          <p:nvPr/>
        </p:nvSpPr>
        <p:spPr>
          <a:xfrm>
            <a:off x="9116026" y="5301209"/>
            <a:ext cx="612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0" dirty="0">
                <a:latin typeface="Stencil" pitchFamily="82" charset="0"/>
              </a:rPr>
              <a:t>?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07F9962-233C-4AA8-8025-63B7F0729D9D}"/>
              </a:ext>
            </a:extLst>
          </p:cNvPr>
          <p:cNvSpPr txBox="1"/>
          <p:nvPr/>
        </p:nvSpPr>
        <p:spPr>
          <a:xfrm>
            <a:off x="3706207" y="3493510"/>
            <a:ext cx="612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0" dirty="0"/>
              <a:t>?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EB14E4F-DAE2-4A9B-BCE5-1FAE8FA897FE}"/>
              </a:ext>
            </a:extLst>
          </p:cNvPr>
          <p:cNvSpPr txBox="1"/>
          <p:nvPr/>
        </p:nvSpPr>
        <p:spPr>
          <a:xfrm>
            <a:off x="7970804" y="3704648"/>
            <a:ext cx="6120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dirty="0">
                <a:latin typeface="Viner Hand ITC" pitchFamily="66" charset="0"/>
              </a:rPr>
              <a:t>?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14A3A65-0813-43F9-A784-08EB09259C6F}"/>
              </a:ext>
            </a:extLst>
          </p:cNvPr>
          <p:cNvSpPr txBox="1"/>
          <p:nvPr/>
        </p:nvSpPr>
        <p:spPr>
          <a:xfrm>
            <a:off x="5076801" y="5848244"/>
            <a:ext cx="612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latin typeface="Pristina" pitchFamily="66" charset="0"/>
              </a:rPr>
              <a:t>?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A8B5F2C-2511-4745-95D6-C974787A5B7C}"/>
              </a:ext>
            </a:extLst>
          </p:cNvPr>
          <p:cNvSpPr txBox="1"/>
          <p:nvPr/>
        </p:nvSpPr>
        <p:spPr>
          <a:xfrm>
            <a:off x="9768408" y="2522927"/>
            <a:ext cx="6120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>
                <a:latin typeface="Tw Cen MT" pitchFamily="34" charset="-18"/>
              </a:rPr>
              <a:t>?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D32F961-0E52-4B38-802E-E7D442E10DDF}"/>
              </a:ext>
            </a:extLst>
          </p:cNvPr>
          <p:cNvSpPr txBox="1"/>
          <p:nvPr/>
        </p:nvSpPr>
        <p:spPr>
          <a:xfrm>
            <a:off x="974018" y="3833420"/>
            <a:ext cx="6120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600" dirty="0">
                <a:latin typeface="Miriam Fixed" pitchFamily="49" charset="-79"/>
                <a:cs typeface="Miriam Fixed" pitchFamily="49" charset="-79"/>
              </a:rPr>
              <a:t>?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AC550E50-2983-42B2-8FE3-59B076B9CAC7}"/>
              </a:ext>
            </a:extLst>
          </p:cNvPr>
          <p:cNvSpPr txBox="1"/>
          <p:nvPr/>
        </p:nvSpPr>
        <p:spPr>
          <a:xfrm>
            <a:off x="6256166" y="406092"/>
            <a:ext cx="6120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>
                <a:latin typeface="Bauhaus 93" pitchFamily="82" charset="0"/>
              </a:rPr>
              <a:t>?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09AAB3CF-7A8B-4846-85CC-3633CA625AAD}"/>
              </a:ext>
            </a:extLst>
          </p:cNvPr>
          <p:cNvSpPr txBox="1"/>
          <p:nvPr/>
        </p:nvSpPr>
        <p:spPr>
          <a:xfrm>
            <a:off x="6456040" y="5165386"/>
            <a:ext cx="6120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>
                <a:latin typeface="Wide Latin" pitchFamily="18" charset="0"/>
              </a:rPr>
              <a:t>?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8D9C3FFA-F60C-4888-A309-F16CC1C368E5}"/>
              </a:ext>
            </a:extLst>
          </p:cNvPr>
          <p:cNvSpPr txBox="1"/>
          <p:nvPr/>
        </p:nvSpPr>
        <p:spPr>
          <a:xfrm>
            <a:off x="11052252" y="4104758"/>
            <a:ext cx="612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latin typeface="Baskerville Old Face" pitchFamily="18" charset="0"/>
              </a:rPr>
              <a:t>?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24E8A73C-5821-49BE-8021-1B25F608E66B}"/>
              </a:ext>
            </a:extLst>
          </p:cNvPr>
          <p:cNvSpPr txBox="1"/>
          <p:nvPr/>
        </p:nvSpPr>
        <p:spPr>
          <a:xfrm>
            <a:off x="2769940" y="5301209"/>
            <a:ext cx="6120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>
                <a:latin typeface="Lucida Sans" pitchFamily="34" charset="0"/>
              </a:rPr>
              <a:t>?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A002D439-B840-46FC-AD9C-F9F49C24D93A}"/>
              </a:ext>
            </a:extLst>
          </p:cNvPr>
          <p:cNvSpPr txBox="1"/>
          <p:nvPr/>
        </p:nvSpPr>
        <p:spPr>
          <a:xfrm>
            <a:off x="6239020" y="1784815"/>
            <a:ext cx="612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0" dirty="0">
                <a:latin typeface="Vladimir Script" pitchFamily="66" charset="0"/>
              </a:rPr>
              <a:t>?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C4612658-19A1-4326-83DB-4CD9503C6380}"/>
              </a:ext>
            </a:extLst>
          </p:cNvPr>
          <p:cNvSpPr txBox="1"/>
          <p:nvPr/>
        </p:nvSpPr>
        <p:spPr>
          <a:xfrm>
            <a:off x="5932986" y="3981647"/>
            <a:ext cx="612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latin typeface="Iskoola Pota" pitchFamily="34" charset="0"/>
                <a:cs typeface="Iskoola Pota" pitchFamily="34" charset="0"/>
              </a:rPr>
              <a:t>?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E68630B4-0C91-49C1-8BB4-E71782501C74}"/>
              </a:ext>
            </a:extLst>
          </p:cNvPr>
          <p:cNvSpPr txBox="1"/>
          <p:nvPr/>
        </p:nvSpPr>
        <p:spPr>
          <a:xfrm>
            <a:off x="8468289" y="1105995"/>
            <a:ext cx="6120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>
                <a:latin typeface="MS UI Gothic" pitchFamily="34" charset="-128"/>
                <a:ea typeface="MS UI Gothic" pitchFamily="34" charset="-128"/>
              </a:rPr>
              <a:t>?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2827EE29-3ECD-4FB7-A54F-72CF0704351A}"/>
              </a:ext>
            </a:extLst>
          </p:cNvPr>
          <p:cNvSpPr txBox="1"/>
          <p:nvPr/>
        </p:nvSpPr>
        <p:spPr>
          <a:xfrm>
            <a:off x="3503712" y="1584207"/>
            <a:ext cx="6120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800" dirty="0">
                <a:latin typeface="Bernard MT Condensed" pitchFamily="18" charset="0"/>
              </a:rPr>
              <a:t>?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74C84B3E-3F8F-4A5F-ADCD-4CAA50F43ABF}"/>
              </a:ext>
            </a:extLst>
          </p:cNvPr>
          <p:cNvSpPr txBox="1"/>
          <p:nvPr/>
        </p:nvSpPr>
        <p:spPr>
          <a:xfrm>
            <a:off x="10380476" y="518119"/>
            <a:ext cx="612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?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B74AFB0F-C633-40B5-80C7-6D9BB55E3F69}"/>
              </a:ext>
            </a:extLst>
          </p:cNvPr>
          <p:cNvSpPr txBox="1"/>
          <p:nvPr/>
        </p:nvSpPr>
        <p:spPr>
          <a:xfrm>
            <a:off x="4924383" y="1567660"/>
            <a:ext cx="612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latin typeface="Aharoni" pitchFamily="2" charset="-79"/>
                <a:cs typeface="Aharoni" pitchFamily="2" charset="-79"/>
              </a:rPr>
              <a:t>?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F1D1A362-0E12-4E35-9E3D-CA93A5EC4887}"/>
              </a:ext>
            </a:extLst>
          </p:cNvPr>
          <p:cNvSpPr txBox="1"/>
          <p:nvPr/>
        </p:nvSpPr>
        <p:spPr>
          <a:xfrm>
            <a:off x="1379911" y="1729531"/>
            <a:ext cx="6120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>
                <a:latin typeface="Algerian" pitchFamily="8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35713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AAF6890-978A-5E48-91C9-3F3AEA88E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Sli.do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CC48D87-CBF3-DA4B-3CEE-7CC6FEBF9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6627" y="4750893"/>
            <a:ext cx="4645250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#1611934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FBD0F45B-B2B8-8CA1-C73D-107F97792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382" y="720993"/>
            <a:ext cx="4047843" cy="4047843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B5BFEF7-5288-52AE-1148-7A5088E157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03280" y="603504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en-US" altLang="cs-CZ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cs-CZ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67315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32D9261-3C3F-4A43-8871-3C5A10F298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0BB7B40-8874-4C24-A713-0A494C8E2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2977424"/>
            <a:ext cx="10753200" cy="451576"/>
          </a:xfrm>
        </p:spPr>
        <p:txBody>
          <a:bodyPr/>
          <a:lstStyle/>
          <a:p>
            <a:pPr algn="ctr"/>
            <a:r>
              <a:rPr lang="cs-CZ" dirty="0" err="1"/>
              <a:t>Thank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attention</a:t>
            </a:r>
            <a:r>
              <a:rPr lang="cs-CZ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22525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0B7C273-A1D2-0FEE-5DBD-002C07A080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134883F-9220-80C6-5984-B6230F91F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Introduction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83B1B8A-4A1A-BEA3-72E5-A28030939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Toray</a:t>
            </a:r>
            <a:endParaRPr lang="cs-CZ" dirty="0"/>
          </a:p>
          <a:p>
            <a:r>
              <a:rPr lang="cs-CZ" dirty="0"/>
              <a:t>Hyundai</a:t>
            </a:r>
          </a:p>
          <a:p>
            <a:endParaRPr lang="cs-CZ" dirty="0"/>
          </a:p>
        </p:txBody>
      </p:sp>
      <p:pic>
        <p:nvPicPr>
          <p:cNvPr id="7" name="Obrázek 6" descr="Obsah obrázku text, noviny&#10;&#10;Popis byl vytvořen automaticky">
            <a:extLst>
              <a:ext uri="{FF2B5EF4-FFF2-40B4-BE49-F238E27FC236}">
                <a16:creationId xmlns:a16="http://schemas.microsoft.com/office/drawing/2014/main" id="{BD0FBC3E-4425-063A-4F4E-524D581A7B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487" y="2052637"/>
            <a:ext cx="3919931" cy="260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57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012B48F-4B9B-709E-F7F0-9369B9ED0F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6ECF2FC-BA0E-924B-F58A-3FBA76C18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Environmental</a:t>
            </a:r>
            <a:r>
              <a:rPr lang="cs-CZ" dirty="0"/>
              <a:t> </a:t>
            </a:r>
            <a:r>
              <a:rPr lang="cs-CZ" dirty="0" err="1"/>
              <a:t>variables</a:t>
            </a:r>
            <a:r>
              <a:rPr lang="cs-CZ" dirty="0"/>
              <a:t> </a:t>
            </a:r>
            <a:r>
              <a:rPr lang="cs-CZ" dirty="0" err="1"/>
              <a:t>affecting</a:t>
            </a:r>
            <a:r>
              <a:rPr lang="cs-CZ" dirty="0"/>
              <a:t> management </a:t>
            </a:r>
            <a:r>
              <a:rPr lang="cs-CZ" dirty="0" err="1"/>
              <a:t>functions</a:t>
            </a:r>
            <a:endParaRPr lang="cs-CZ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C009FE98-9CD4-7CF2-92CF-3227222651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7"/>
          <a:stretch/>
        </p:blipFill>
        <p:spPr>
          <a:xfrm>
            <a:off x="2409825" y="1964462"/>
            <a:ext cx="6434138" cy="417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57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230F0B7-DB72-B207-BECF-D1D36F3287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A6940B5-638F-4B74-966B-FE5770F1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culture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719D3E6-09BF-EF2F-8A22-A3B745E31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AutoNum type="arabicPeriod"/>
            </a:pPr>
            <a:r>
              <a:rPr lang="cs-CZ" altLang="en-US" dirty="0" err="1"/>
              <a:t>Shared</a:t>
            </a:r>
            <a:r>
              <a:rPr lang="cs-CZ" altLang="en-US" dirty="0"/>
              <a:t> </a:t>
            </a:r>
            <a:r>
              <a:rPr lang="cs-CZ" altLang="en-US" dirty="0" err="1"/>
              <a:t>system</a:t>
            </a:r>
            <a:r>
              <a:rPr lang="cs-CZ" altLang="en-US" dirty="0"/>
              <a:t> </a:t>
            </a:r>
            <a:r>
              <a:rPr lang="cs-CZ" altLang="en-US" dirty="0" err="1"/>
              <a:t>of</a:t>
            </a:r>
            <a:r>
              <a:rPr lang="cs-CZ" altLang="en-US" dirty="0"/>
              <a:t> </a:t>
            </a:r>
            <a:r>
              <a:rPr lang="cs-CZ" altLang="en-US" dirty="0" err="1"/>
              <a:t>values</a:t>
            </a:r>
            <a:r>
              <a:rPr lang="cs-CZ" altLang="en-US" dirty="0"/>
              <a:t>, </a:t>
            </a:r>
            <a:r>
              <a:rPr lang="cs-CZ" altLang="en-US" dirty="0" err="1"/>
              <a:t>which</a:t>
            </a:r>
            <a:r>
              <a:rPr lang="cs-CZ" altLang="en-US" dirty="0"/>
              <a:t> as a </a:t>
            </a:r>
            <a:r>
              <a:rPr lang="cs-CZ" altLang="en-US" dirty="0" err="1"/>
              <a:t>process</a:t>
            </a:r>
            <a:r>
              <a:rPr lang="cs-CZ" altLang="en-US" dirty="0"/>
              <a:t> </a:t>
            </a:r>
            <a:r>
              <a:rPr lang="cs-CZ" altLang="en-US" dirty="0" err="1"/>
              <a:t>leads</a:t>
            </a:r>
            <a:r>
              <a:rPr lang="cs-CZ" altLang="en-US" dirty="0"/>
              <a:t> to </a:t>
            </a:r>
            <a:r>
              <a:rPr lang="cs-CZ" altLang="en-US" dirty="0" err="1"/>
              <a:t>automatic</a:t>
            </a:r>
            <a:r>
              <a:rPr lang="cs-CZ" altLang="en-US" dirty="0"/>
              <a:t> </a:t>
            </a:r>
            <a:r>
              <a:rPr lang="cs-CZ" altLang="en-US" dirty="0" err="1"/>
              <a:t>solutions</a:t>
            </a:r>
            <a:r>
              <a:rPr lang="cs-CZ" altLang="en-US" dirty="0"/>
              <a:t> </a:t>
            </a:r>
            <a:r>
              <a:rPr lang="cs-CZ" altLang="en-US" dirty="0" err="1"/>
              <a:t>of</a:t>
            </a:r>
            <a:r>
              <a:rPr lang="cs-CZ" altLang="en-US" dirty="0"/>
              <a:t> </a:t>
            </a:r>
            <a:r>
              <a:rPr lang="cs-CZ" altLang="en-US" dirty="0" err="1"/>
              <a:t>often</a:t>
            </a:r>
            <a:r>
              <a:rPr lang="cs-CZ" altLang="en-US" dirty="0"/>
              <a:t> </a:t>
            </a:r>
            <a:r>
              <a:rPr lang="cs-CZ" altLang="en-US" dirty="0" err="1"/>
              <a:t>repeated</a:t>
            </a:r>
            <a:r>
              <a:rPr lang="cs-CZ" altLang="en-US" dirty="0"/>
              <a:t> </a:t>
            </a:r>
            <a:r>
              <a:rPr lang="cs-CZ" altLang="en-US" dirty="0" err="1"/>
              <a:t>problems</a:t>
            </a:r>
            <a:r>
              <a:rPr lang="cs-CZ" altLang="en-US" dirty="0"/>
              <a:t> (</a:t>
            </a:r>
            <a:r>
              <a:rPr lang="cs-CZ" altLang="en-US" dirty="0" err="1"/>
              <a:t>Schroll</a:t>
            </a:r>
            <a:r>
              <a:rPr lang="cs-CZ" altLang="en-US" dirty="0"/>
              <a:t>-Machl)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cs-CZ" altLang="en-US" dirty="0"/>
              <a:t>A set </a:t>
            </a:r>
            <a:r>
              <a:rPr lang="cs-CZ" altLang="en-US" dirty="0" err="1"/>
              <a:t>of</a:t>
            </a:r>
            <a:r>
              <a:rPr lang="cs-CZ" altLang="en-US" dirty="0"/>
              <a:t> </a:t>
            </a:r>
            <a:r>
              <a:rPr lang="cs-CZ" altLang="en-US" dirty="0" err="1"/>
              <a:t>learnt</a:t>
            </a:r>
            <a:r>
              <a:rPr lang="cs-CZ" altLang="en-US" dirty="0"/>
              <a:t> </a:t>
            </a:r>
            <a:r>
              <a:rPr lang="cs-CZ" altLang="en-US" dirty="0" err="1"/>
              <a:t>behaviour</a:t>
            </a:r>
            <a:r>
              <a:rPr lang="cs-CZ" altLang="en-US" dirty="0"/>
              <a:t>, </a:t>
            </a:r>
            <a:r>
              <a:rPr lang="cs-CZ" altLang="en-US" dirty="0" err="1"/>
              <a:t>collection</a:t>
            </a:r>
            <a:r>
              <a:rPr lang="cs-CZ" altLang="en-US" dirty="0"/>
              <a:t> </a:t>
            </a:r>
            <a:r>
              <a:rPr lang="cs-CZ" altLang="en-US" dirty="0" err="1"/>
              <a:t>of</a:t>
            </a:r>
            <a:r>
              <a:rPr lang="cs-CZ" altLang="en-US" dirty="0"/>
              <a:t> </a:t>
            </a:r>
            <a:r>
              <a:rPr lang="cs-CZ" altLang="en-US" dirty="0" err="1"/>
              <a:t>opinions</a:t>
            </a:r>
            <a:r>
              <a:rPr lang="cs-CZ" altLang="en-US" dirty="0"/>
              <a:t>, </a:t>
            </a:r>
            <a:r>
              <a:rPr lang="cs-CZ" altLang="en-US" dirty="0" err="1"/>
              <a:t>customs</a:t>
            </a:r>
            <a:r>
              <a:rPr lang="cs-CZ" altLang="en-US" dirty="0"/>
              <a:t> and </a:t>
            </a:r>
            <a:r>
              <a:rPr lang="cs-CZ" altLang="en-US" dirty="0" err="1"/>
              <a:t>traditions</a:t>
            </a:r>
            <a:r>
              <a:rPr lang="cs-CZ" altLang="en-US" dirty="0"/>
              <a:t> </a:t>
            </a:r>
            <a:r>
              <a:rPr lang="cs-CZ" altLang="en-US" dirty="0" err="1"/>
              <a:t>shared</a:t>
            </a:r>
            <a:r>
              <a:rPr lang="cs-CZ" altLang="en-US" dirty="0"/>
              <a:t> </a:t>
            </a:r>
            <a:r>
              <a:rPr lang="cs-CZ" altLang="en-US" dirty="0" err="1"/>
              <a:t>among</a:t>
            </a:r>
            <a:r>
              <a:rPr lang="cs-CZ" altLang="en-US" dirty="0"/>
              <a:t> </a:t>
            </a:r>
            <a:r>
              <a:rPr lang="cs-CZ" altLang="en-US" dirty="0" err="1"/>
              <a:t>group</a:t>
            </a:r>
            <a:r>
              <a:rPr lang="cs-CZ" altLang="en-US" dirty="0"/>
              <a:t> </a:t>
            </a:r>
            <a:r>
              <a:rPr lang="cs-CZ" altLang="en-US" dirty="0" err="1"/>
              <a:t>of</a:t>
            </a:r>
            <a:r>
              <a:rPr lang="cs-CZ" altLang="en-US" dirty="0"/>
              <a:t> </a:t>
            </a:r>
            <a:r>
              <a:rPr lang="cs-CZ" altLang="en-US" dirty="0" err="1"/>
              <a:t>people</a:t>
            </a:r>
            <a:r>
              <a:rPr lang="cs-CZ" altLang="en-US" dirty="0"/>
              <a:t>... (</a:t>
            </a:r>
            <a:r>
              <a:rPr lang="cs-CZ" altLang="en-US" dirty="0" err="1"/>
              <a:t>Mead</a:t>
            </a:r>
            <a:r>
              <a:rPr lang="cs-CZ" altLang="en-US" dirty="0"/>
              <a:t>)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cs-CZ" altLang="en-US" dirty="0"/>
              <a:t>A</a:t>
            </a:r>
            <a:r>
              <a:rPr lang="en-US" altLang="en-US" dirty="0"/>
              <a:t> set of shared attitudes, values, goals, and practices that characterizes an institution, organization or group</a:t>
            </a:r>
            <a:r>
              <a:rPr lang="cs-CZ" altLang="en-US" dirty="0"/>
              <a:t> (Wikipedia)</a:t>
            </a:r>
            <a:endParaRPr lang="en-US" alt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6168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5E40618-1C4E-417B-F02E-32EFAA983E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762E388-D941-EFB9-869A-45EB75619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Culture</a:t>
            </a:r>
            <a:r>
              <a:rPr lang="cs-CZ" dirty="0"/>
              <a:t>…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9356FC7-EF6F-1F36-E7F8-D0397A4E3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set of shared values, understandings, assumptions, and goals that are learned from earlier generations, imposed by present members of a society, and passed on to succeeding generations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2043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C53FFD4-44A2-8D49-7119-5C0815BC1F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E9C2C28-3786-237E-818C-733BA0FCD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Organisational</a:t>
            </a:r>
            <a:r>
              <a:rPr lang="cs-CZ" dirty="0"/>
              <a:t> </a:t>
            </a:r>
            <a:r>
              <a:rPr lang="cs-CZ" dirty="0" err="1"/>
              <a:t>culture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B01EC31-978F-AC22-0639-5892AF927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Exists within and interacts with societal culture</a:t>
            </a:r>
          </a:p>
          <a:p>
            <a:r>
              <a:rPr lang="en-US" dirty="0"/>
              <a:t>Varies a great deal from one organization, company, institution, or group to another</a:t>
            </a:r>
          </a:p>
          <a:p>
            <a:r>
              <a:rPr lang="en-US" dirty="0"/>
              <a:t>Represents those expectations, norms, and goals held in common by members of that group</a:t>
            </a:r>
            <a:endParaRPr lang="cs-CZ" dirty="0"/>
          </a:p>
          <a:p>
            <a:pPr marL="72000" indent="0">
              <a:buNone/>
            </a:pPr>
            <a:endParaRPr lang="cs-CZ" sz="2800" b="1" i="1" dirty="0">
              <a:solidFill>
                <a:schemeClr val="tx1"/>
              </a:solidFill>
            </a:endParaRPr>
          </a:p>
          <a:p>
            <a:pPr marL="72000" indent="0">
              <a:buNone/>
            </a:pPr>
            <a:r>
              <a:rPr lang="en-US" sz="2800" b="1" i="1" dirty="0">
                <a:solidFill>
                  <a:schemeClr val="tx1"/>
                </a:solidFill>
              </a:rPr>
              <a:t>McDonald’s in Russia</a:t>
            </a:r>
            <a:endParaRPr lang="en-US" sz="2800" b="1" i="1" dirty="0">
              <a:solidFill>
                <a:srgbClr val="7030A0"/>
              </a:solidFill>
            </a:endParaRPr>
          </a:p>
          <a:p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9932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EC46EB9-CF9E-3471-9EDA-29735A7ADD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8632D74-ECB4-F2FF-E468-2549B5286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Effect of Culture on </a:t>
            </a:r>
            <a:br>
              <a:rPr lang="en-US" dirty="0"/>
            </a:br>
            <a:r>
              <a:rPr lang="en-US" dirty="0"/>
              <a:t>Organizational Process</a:t>
            </a:r>
            <a:endParaRPr lang="cs-CZ" dirty="0"/>
          </a:p>
        </p:txBody>
      </p:sp>
      <p:graphicFrame>
        <p:nvGraphicFramePr>
          <p:cNvPr id="6" name="Table 11">
            <a:extLst>
              <a:ext uri="{FF2B5EF4-FFF2-40B4-BE49-F238E27FC236}">
                <a16:creationId xmlns:a16="http://schemas.microsoft.com/office/drawing/2014/main" id="{A336DD4C-320F-8447-19FD-436E84FE1E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784063"/>
              </p:ext>
            </p:extLst>
          </p:nvPr>
        </p:nvGraphicFramePr>
        <p:xfrm>
          <a:off x="2169339" y="2049035"/>
          <a:ext cx="7315200" cy="4572002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15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U.S. Culture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Alternative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Function Affected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74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Individual influences future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Life is preordained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Planning, scheduling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99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 environment is changeable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People adjust to the environment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Morale, productivity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1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Hark work leads to success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Wisdom and luck are also needed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Motivation, rewards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1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Employment can be ended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Employment is for a lifetime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Promotions, recruitment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9735703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EN.potx" id="{F7C11DC7-1B8A-49B4-9AAA-52303DEDAF7D}" vid="{B13F5AAB-AC0E-4CB5-95CC-537D369F30D3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5165A467E99074B837E8FDEDF829E04" ma:contentTypeVersion="32" ma:contentTypeDescription="Vytvoří nový dokument" ma:contentTypeScope="" ma:versionID="1ae2e6033fb03318d7bef5d19cf14908">
  <xsd:schema xmlns:xsd="http://www.w3.org/2001/XMLSchema" xmlns:xs="http://www.w3.org/2001/XMLSchema" xmlns:p="http://schemas.microsoft.com/office/2006/metadata/properties" xmlns:ns3="e8312105-d3eb-4165-b016-0d7be4344c68" xmlns:ns4="db466b21-9f8e-4555-b4b4-3f204fa426c7" targetNamespace="http://schemas.microsoft.com/office/2006/metadata/properties" ma:root="true" ma:fieldsID="0209292a0f334a0cf818ceac52246a8a" ns3:_="" ns4:_="">
    <xsd:import namespace="e8312105-d3eb-4165-b016-0d7be4344c68"/>
    <xsd:import namespace="db466b21-9f8e-4555-b4b4-3f204fa426c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312105-d3eb-4165-b016-0d7be4344c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NotebookType" ma:index="15" nillable="true" ma:displayName="Notebook Type" ma:internalName="NotebookType">
      <xsd:simpleType>
        <xsd:restriction base="dms:Text"/>
      </xsd:simpleType>
    </xsd:element>
    <xsd:element name="FolderType" ma:index="16" nillable="true" ma:displayName="Folder Type" ma:internalName="FolderType">
      <xsd:simpleType>
        <xsd:restriction base="dms:Text"/>
      </xsd:simpleType>
    </xsd:element>
    <xsd:element name="CultureName" ma:index="17" nillable="true" ma:displayName="Culture Name" ma:internalName="CultureName">
      <xsd:simpleType>
        <xsd:restriction base="dms:Text"/>
      </xsd:simpleType>
    </xsd:element>
    <xsd:element name="AppVersion" ma:index="18" nillable="true" ma:displayName="App Version" ma:internalName="AppVersion">
      <xsd:simpleType>
        <xsd:restriction base="dms:Text"/>
      </xsd:simpleType>
    </xsd:element>
    <xsd:element name="TeamsChannelId" ma:index="19" nillable="true" ma:displayName="Teams Channel Id" ma:internalName="TeamsChannelId">
      <xsd:simpleType>
        <xsd:restriction base="dms:Text"/>
      </xsd:simpleType>
    </xsd:element>
    <xsd:element name="Owner" ma:index="2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1" nillable="true" ma:displayName="Math Settings" ma:internalName="Math_Settings">
      <xsd:simpleType>
        <xsd:restriction base="dms:Text"/>
      </xsd:simpleType>
    </xsd:element>
    <xsd:element name="DefaultSectionNames" ma:index="22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3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6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8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1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2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3" nillable="true" ma:displayName="Is Collaboration Space Locked" ma:internalName="Is_Collaboration_Space_Locked">
      <xsd:simpleType>
        <xsd:restriction base="dms:Boolean"/>
      </xsd:simpleType>
    </xsd:element>
    <xsd:element name="IsNotebookLocked" ma:index="34" nillable="true" ma:displayName="Is Notebook Locked" ma:internalName="IsNotebookLocked">
      <xsd:simpleType>
        <xsd:restriction base="dms:Boolean"/>
      </xsd:simpleType>
    </xsd:element>
    <xsd:element name="MediaServiceAutoKeyPoints" ma:index="3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466b21-9f8e-4555-b4b4-3f204fa426c7" elementFormDefault="qualified">
    <xsd:import namespace="http://schemas.microsoft.com/office/2006/documentManagement/types"/>
    <xsd:import namespace="http://schemas.microsoft.com/office/infopath/2007/PartnerControls"/>
    <xsd:element name="SharedWithUsers" ma:index="35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6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7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e8312105-d3eb-4165-b016-0d7be4344c68" xsi:nil="true"/>
    <Templates xmlns="e8312105-d3eb-4165-b016-0d7be4344c68" xsi:nil="true"/>
    <Teachers xmlns="e8312105-d3eb-4165-b016-0d7be4344c68">
      <UserInfo>
        <DisplayName/>
        <AccountId xsi:nil="true"/>
        <AccountType/>
      </UserInfo>
    </Teachers>
    <Student_Groups xmlns="e8312105-d3eb-4165-b016-0d7be4344c68">
      <UserInfo>
        <DisplayName/>
        <AccountId xsi:nil="true"/>
        <AccountType/>
      </UserInfo>
    </Student_Groups>
    <Distribution_Groups xmlns="e8312105-d3eb-4165-b016-0d7be4344c68" xsi:nil="true"/>
    <AppVersion xmlns="e8312105-d3eb-4165-b016-0d7be4344c68" xsi:nil="true"/>
    <TeamsChannelId xmlns="e8312105-d3eb-4165-b016-0d7be4344c68" xsi:nil="true"/>
    <IsNotebookLocked xmlns="e8312105-d3eb-4165-b016-0d7be4344c68" xsi:nil="true"/>
    <Has_Teacher_Only_SectionGroup xmlns="e8312105-d3eb-4165-b016-0d7be4344c68" xsi:nil="true"/>
    <Students xmlns="e8312105-d3eb-4165-b016-0d7be4344c68">
      <UserInfo>
        <DisplayName/>
        <AccountId xsi:nil="true"/>
        <AccountType/>
      </UserInfo>
    </Students>
    <DefaultSectionNames xmlns="e8312105-d3eb-4165-b016-0d7be4344c68" xsi:nil="true"/>
    <Is_Collaboration_Space_Locked xmlns="e8312105-d3eb-4165-b016-0d7be4344c68" xsi:nil="true"/>
    <Self_Registration_Enabled xmlns="e8312105-d3eb-4165-b016-0d7be4344c68" xsi:nil="true"/>
    <LMS_Mappings xmlns="e8312105-d3eb-4165-b016-0d7be4344c68" xsi:nil="true"/>
    <Invited_Teachers xmlns="e8312105-d3eb-4165-b016-0d7be4344c68" xsi:nil="true"/>
    <NotebookType xmlns="e8312105-d3eb-4165-b016-0d7be4344c68" xsi:nil="true"/>
    <FolderType xmlns="e8312105-d3eb-4165-b016-0d7be4344c68" xsi:nil="true"/>
    <CultureName xmlns="e8312105-d3eb-4165-b016-0d7be4344c68" xsi:nil="true"/>
    <Owner xmlns="e8312105-d3eb-4165-b016-0d7be4344c68">
      <UserInfo>
        <DisplayName/>
        <AccountId xsi:nil="true"/>
        <AccountType/>
      </UserInfo>
    </Owner>
    <Invited_Students xmlns="e8312105-d3eb-4165-b016-0d7be4344c68" xsi:nil="true"/>
  </documentManagement>
</p:properties>
</file>

<file path=customXml/itemProps1.xml><?xml version="1.0" encoding="utf-8"?>
<ds:datastoreItem xmlns:ds="http://schemas.openxmlformats.org/officeDocument/2006/customXml" ds:itemID="{D76E7549-BB61-4992-A10D-8DF1CAC701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312105-d3eb-4165-b016-0d7be4344c68"/>
    <ds:schemaRef ds:uri="db466b21-9f8e-4555-b4b4-3f204fa426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B8992B3-364C-41CC-A707-401154FA9E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2C386B-C591-4673-84A9-21E8F60C9E5B}">
  <ds:schemaRefs>
    <ds:schemaRef ds:uri="http://purl.org/dc/elements/1.1/"/>
    <ds:schemaRef ds:uri="http://schemas.microsoft.com/office/2006/metadata/properties"/>
    <ds:schemaRef ds:uri="db466b21-9f8e-4555-b4b4-3f204fa426c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e8312105-d3eb-4165-b016-0d7be4344c68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prezentace-econ-en</Template>
  <TotalTime>1353</TotalTime>
  <Words>1154</Words>
  <Application>Microsoft Office PowerPoint</Application>
  <PresentationFormat>Širokoúhlá obrazovka</PresentationFormat>
  <Paragraphs>227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20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30</vt:i4>
      </vt:variant>
    </vt:vector>
  </HeadingPairs>
  <TitlesOfParts>
    <vt:vector size="52" baseType="lpstr">
      <vt:lpstr>MS UI Gothic</vt:lpstr>
      <vt:lpstr>Aharoni</vt:lpstr>
      <vt:lpstr>Algerian</vt:lpstr>
      <vt:lpstr>Arial</vt:lpstr>
      <vt:lpstr>Baskerville Old Face</vt:lpstr>
      <vt:lpstr>Bauhaus 93</vt:lpstr>
      <vt:lpstr>Bernard MT Condensed</vt:lpstr>
      <vt:lpstr>Calibri</vt:lpstr>
      <vt:lpstr>Calibri Light</vt:lpstr>
      <vt:lpstr>Iskoola Pota</vt:lpstr>
      <vt:lpstr>Lucida Sans</vt:lpstr>
      <vt:lpstr>Miriam Fixed</vt:lpstr>
      <vt:lpstr>Pristina</vt:lpstr>
      <vt:lpstr>Stencil</vt:lpstr>
      <vt:lpstr>Tahoma</vt:lpstr>
      <vt:lpstr>Tw Cen MT</vt:lpstr>
      <vt:lpstr>Viner Hand ITC</vt:lpstr>
      <vt:lpstr>Vladimir Script</vt:lpstr>
      <vt:lpstr>Wide Latin</vt:lpstr>
      <vt:lpstr>Wingdings</vt:lpstr>
      <vt:lpstr>Presentation_MU_EN</vt:lpstr>
      <vt:lpstr>Motiv Office</vt:lpstr>
      <vt:lpstr>MPH_AIMA International Management</vt:lpstr>
      <vt:lpstr>update</vt:lpstr>
      <vt:lpstr>Sli.do</vt:lpstr>
      <vt:lpstr>Introduction</vt:lpstr>
      <vt:lpstr>Environmental variables affecting management functions</vt:lpstr>
      <vt:lpstr>What is culture</vt:lpstr>
      <vt:lpstr>Culture…</vt:lpstr>
      <vt:lpstr>Organisational culture</vt:lpstr>
      <vt:lpstr>The Effect of Culture on  Organizational Process</vt:lpstr>
      <vt:lpstr>Culture’s Effects on Management</vt:lpstr>
      <vt:lpstr>Hofstede’s Value Dimensions</vt:lpstr>
      <vt:lpstr>Hofstede’s Value Dimensions</vt:lpstr>
      <vt:lpstr>Hofstede’s Value Dimensions</vt:lpstr>
      <vt:lpstr>Prezentace aplikace PowerPoint</vt:lpstr>
      <vt:lpstr>Problems with application</vt:lpstr>
      <vt:lpstr>Expat management</vt:lpstr>
      <vt:lpstr>Communication across cultures</vt:lpstr>
      <vt:lpstr>Why to concern?</vt:lpstr>
      <vt:lpstr>Cultural Noise in the  Communication Process</vt:lpstr>
      <vt:lpstr>Cultural Variables in Communication</vt:lpstr>
      <vt:lpstr>Nonverbal communication</vt:lpstr>
      <vt:lpstr>The Media for Nonverbal Communication</vt:lpstr>
      <vt:lpstr>Context</vt:lpstr>
      <vt:lpstr>Management Focus: Oriental Poker Face</vt:lpstr>
      <vt:lpstr>Management focus - Bows in Japan</vt:lpstr>
      <vt:lpstr>Czech cultural standards </vt:lpstr>
      <vt:lpstr>Recommendations</vt:lpstr>
      <vt:lpstr>Staffing approach</vt:lpstr>
      <vt:lpstr>Questions?</vt:lpstr>
      <vt:lpstr>Thank you for your attention!</vt:lpstr>
    </vt:vector>
  </TitlesOfParts>
  <Company>Ekonomicko-správní fakulta Masarykovy univerzity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MPH_AIMA International Management</dc:title>
  <dc:creator>Drášilová Alena</dc:creator>
  <cp:lastModifiedBy>Sylva Žáková Talpová</cp:lastModifiedBy>
  <cp:revision>56</cp:revision>
  <cp:lastPrinted>1601-01-01T00:00:00Z</cp:lastPrinted>
  <dcterms:created xsi:type="dcterms:W3CDTF">2020-02-10T14:05:23Z</dcterms:created>
  <dcterms:modified xsi:type="dcterms:W3CDTF">2023-02-23T08:37:31Z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0x010100A5165A467E99074B837E8FDEDF829E04</vt:lpwstr>
  </property>
</Properties>
</file>