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302" r:id="rId3"/>
    <p:sldId id="271" r:id="rId4"/>
    <p:sldId id="346" r:id="rId5"/>
    <p:sldId id="348" r:id="rId6"/>
    <p:sldId id="349" r:id="rId7"/>
    <p:sldId id="351" r:id="rId8"/>
    <p:sldId id="2147375199" r:id="rId9"/>
    <p:sldId id="2147375201" r:id="rId10"/>
    <p:sldId id="350" r:id="rId11"/>
    <p:sldId id="2147375202" r:id="rId12"/>
    <p:sldId id="347" r:id="rId13"/>
    <p:sldId id="2147375207" r:id="rId14"/>
    <p:sldId id="2147375206" r:id="rId15"/>
    <p:sldId id="2147375203" r:id="rId16"/>
    <p:sldId id="344" r:id="rId17"/>
    <p:sldId id="345" r:id="rId18"/>
    <p:sldId id="2147375198" r:id="rId19"/>
    <p:sldId id="261" r:id="rId20"/>
    <p:sldId id="342" r:id="rId21"/>
    <p:sldId id="2147375200" r:id="rId22"/>
    <p:sldId id="343" r:id="rId23"/>
    <p:sldId id="2147375204" r:id="rId24"/>
    <p:sldId id="2147375205" r:id="rId25"/>
    <p:sldId id="336"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4E3C8-E073-4754-85C5-DC16EEC216E8}" v="77" dt="2024-03-26T18:45:10.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2" autoAdjust="0"/>
    <p:restoredTop sz="97386" autoAdjust="0"/>
  </p:normalViewPr>
  <p:slideViewPr>
    <p:cSldViewPr snapToGrid="0" showGuides="1">
      <p:cViewPr varScale="1">
        <p:scale>
          <a:sx n="151" d="100"/>
          <a:sy n="151" d="100"/>
        </p:scale>
        <p:origin x="558"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38DFA-2F1B-4CEE-A70E-68CE59F35B5D}"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B717C-C784-4E0D-83D1-03DA082E89B9}" type="slidenum">
              <a:rPr lang="en-US" smtClean="0"/>
              <a:t>‹#›</a:t>
            </a:fld>
            <a:endParaRPr lang="en-US"/>
          </a:p>
        </p:txBody>
      </p:sp>
    </p:spTree>
    <p:extLst>
      <p:ext uri="{BB962C8B-B14F-4D97-AF65-F5344CB8AC3E}">
        <p14:creationId xmlns:p14="http://schemas.microsoft.com/office/powerpoint/2010/main" val="40447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3CBA2-4C00-4219-A252-4AF8FECECA1B}"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00533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DA34-460A-D8CC-4141-BC8EC2F1D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B0907-795D-4159-021D-0557E578C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EF491-9031-90B6-2CF5-98B38131D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01873A-F263-F5D6-EA63-70A7389A3A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3CBA2-4C00-4219-A252-4AF8FECECA1B}"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6800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C7B89-0826-436A-A05D-5164DEBE8E11}"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452170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sv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0.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width Image and Headline on Top">
    <p:bg>
      <p:bgPr>
        <a:solidFill>
          <a:schemeClr val="tx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8078325-8A3D-F4D7-AB65-78864353812A}"/>
              </a:ext>
              <a:ext uri="{C183D7F6-B498-43B3-948B-1728B52AA6E4}">
                <adec:decorative xmlns:adec="http://schemas.microsoft.com/office/drawing/2017/decorative" val="1"/>
              </a:ext>
            </a:extLst>
          </p:cNvPr>
          <p:cNvGrpSpPr/>
          <p:nvPr userDrawn="1"/>
        </p:nvGrpSpPr>
        <p:grpSpPr>
          <a:xfrm>
            <a:off x="0" y="1997965"/>
            <a:ext cx="12191619" cy="4860035"/>
            <a:chOff x="0" y="1997965"/>
            <a:chExt cx="12191619" cy="4860035"/>
          </a:xfrm>
        </p:grpSpPr>
        <p:sp>
          <p:nvSpPr>
            <p:cNvPr id="23" name="Freeform: Shape 22">
              <a:extLst>
                <a:ext uri="{FF2B5EF4-FFF2-40B4-BE49-F238E27FC236}">
                  <a16:creationId xmlns:a16="http://schemas.microsoft.com/office/drawing/2014/main" id="{4B243499-70C1-586C-037C-F38E8248BAAE}"/>
                </a:ext>
              </a:extLst>
            </p:cNvPr>
            <p:cNvSpPr/>
            <p:nvPr/>
          </p:nvSpPr>
          <p:spPr>
            <a:xfrm flipV="1">
              <a:off x="458723" y="6056758"/>
              <a:ext cx="345948" cy="344423"/>
            </a:xfrm>
            <a:custGeom>
              <a:avLst/>
              <a:gdLst>
                <a:gd name="connsiteX0" fmla="*/ 0 w 345948"/>
                <a:gd name="connsiteY0" fmla="*/ 0 h 344423"/>
                <a:gd name="connsiteX1" fmla="*/ 345948 w 345948"/>
                <a:gd name="connsiteY1" fmla="*/ 0 h 344423"/>
                <a:gd name="connsiteX2" fmla="*/ 345948 w 345948"/>
                <a:gd name="connsiteY2" fmla="*/ 344424 h 344423"/>
                <a:gd name="connsiteX3" fmla="*/ 0 w 345948"/>
                <a:gd name="connsiteY3" fmla="*/ 344424 h 344423"/>
                <a:gd name="connsiteX4" fmla="*/ 0 w 345948"/>
                <a:gd name="connsiteY4" fmla="*/ 0 h 344423"/>
                <a:gd name="connsiteX5" fmla="*/ 0 w 345948"/>
                <a:gd name="connsiteY5" fmla="*/ 0 h 3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48" h="344423">
                  <a:moveTo>
                    <a:pt x="0" y="0"/>
                  </a:moveTo>
                  <a:lnTo>
                    <a:pt x="345948" y="0"/>
                  </a:lnTo>
                  <a:lnTo>
                    <a:pt x="345948" y="344424"/>
                  </a:lnTo>
                  <a:lnTo>
                    <a:pt x="0" y="344424"/>
                  </a:lnTo>
                  <a:lnTo>
                    <a:pt x="0" y="0"/>
                  </a:lnTo>
                  <a:lnTo>
                    <a:pt x="0" y="0"/>
                  </a:lnTo>
                  <a:close/>
                </a:path>
              </a:pathLst>
            </a:custGeom>
            <a:solidFill>
              <a:srgbClr val="E1B77E"/>
            </a:solidFill>
            <a:ln w="127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BB9F8C2-EEF1-C324-C504-C059AA8AF173}"/>
                </a:ext>
              </a:extLst>
            </p:cNvPr>
            <p:cNvSpPr/>
            <p:nvPr/>
          </p:nvSpPr>
          <p:spPr>
            <a:xfrm flipV="1">
              <a:off x="458724" y="6394831"/>
              <a:ext cx="11732895" cy="12700"/>
            </a:xfrm>
            <a:custGeom>
              <a:avLst/>
              <a:gdLst>
                <a:gd name="connsiteX0" fmla="*/ 0 w 11732895"/>
                <a:gd name="connsiteY0" fmla="*/ 0 h 12700"/>
                <a:gd name="connsiteX1" fmla="*/ 11732895 w 11732895"/>
                <a:gd name="connsiteY1" fmla="*/ 0 h 12700"/>
                <a:gd name="connsiteX2" fmla="*/ 11732895 w 11732895"/>
                <a:gd name="connsiteY2" fmla="*/ 12700 h 12700"/>
                <a:gd name="connsiteX3" fmla="*/ 0 w 11732895"/>
                <a:gd name="connsiteY3" fmla="*/ 12700 h 12700"/>
              </a:gdLst>
              <a:ahLst/>
              <a:cxnLst>
                <a:cxn ang="0">
                  <a:pos x="connsiteX0" y="connsiteY0"/>
                </a:cxn>
                <a:cxn ang="0">
                  <a:pos x="connsiteX1" y="connsiteY1"/>
                </a:cxn>
                <a:cxn ang="0">
                  <a:pos x="connsiteX2" y="connsiteY2"/>
                </a:cxn>
                <a:cxn ang="0">
                  <a:pos x="connsiteX3" y="connsiteY3"/>
                </a:cxn>
              </a:cxnLst>
              <a:rect l="l" t="t" r="r" b="b"/>
              <a:pathLst>
                <a:path w="11732895" h="12700">
                  <a:moveTo>
                    <a:pt x="0" y="0"/>
                  </a:moveTo>
                  <a:lnTo>
                    <a:pt x="11732895" y="0"/>
                  </a:lnTo>
                  <a:lnTo>
                    <a:pt x="11732895" y="12700"/>
                  </a:lnTo>
                  <a:lnTo>
                    <a:pt x="0" y="12700"/>
                  </a:lnTo>
                  <a:close/>
                </a:path>
              </a:pathLst>
            </a:custGeom>
            <a:solidFill>
              <a:srgbClr val="A1A9B4"/>
            </a:solid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75E1725-C041-88F9-C029-708AE32D5189}"/>
                </a:ext>
              </a:extLst>
            </p:cNvPr>
            <p:cNvSpPr/>
            <p:nvPr/>
          </p:nvSpPr>
          <p:spPr>
            <a:xfrm flipV="1">
              <a:off x="0" y="6050407"/>
              <a:ext cx="804291" cy="12700"/>
            </a:xfrm>
            <a:custGeom>
              <a:avLst/>
              <a:gdLst>
                <a:gd name="connsiteX0" fmla="*/ 0 w 804291"/>
                <a:gd name="connsiteY0" fmla="*/ 0 h 12700"/>
                <a:gd name="connsiteX1" fmla="*/ 804291 w 804291"/>
                <a:gd name="connsiteY1" fmla="*/ 0 h 12700"/>
                <a:gd name="connsiteX2" fmla="*/ 804291 w 804291"/>
                <a:gd name="connsiteY2" fmla="*/ 12700 h 12700"/>
                <a:gd name="connsiteX3" fmla="*/ 0 w 804291"/>
                <a:gd name="connsiteY3" fmla="*/ 12700 h 12700"/>
              </a:gdLst>
              <a:ahLst/>
              <a:cxnLst>
                <a:cxn ang="0">
                  <a:pos x="connsiteX0" y="connsiteY0"/>
                </a:cxn>
                <a:cxn ang="0">
                  <a:pos x="connsiteX1" y="connsiteY1"/>
                </a:cxn>
                <a:cxn ang="0">
                  <a:pos x="connsiteX2" y="connsiteY2"/>
                </a:cxn>
                <a:cxn ang="0">
                  <a:pos x="connsiteX3" y="connsiteY3"/>
                </a:cxn>
              </a:cxnLst>
              <a:rect l="l" t="t" r="r" b="b"/>
              <a:pathLst>
                <a:path w="804291" h="12700">
                  <a:moveTo>
                    <a:pt x="0" y="0"/>
                  </a:moveTo>
                  <a:lnTo>
                    <a:pt x="804291" y="0"/>
                  </a:lnTo>
                  <a:lnTo>
                    <a:pt x="804291" y="12700"/>
                  </a:lnTo>
                  <a:lnTo>
                    <a:pt x="0" y="12700"/>
                  </a:lnTo>
                  <a:close/>
                </a:path>
              </a:pathLst>
            </a:custGeom>
            <a:solidFill>
              <a:srgbClr val="A1A9B4"/>
            </a:solidFill>
            <a:ln w="127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A3A042A-18BD-B03E-D0FB-8576DE0484BE}"/>
                </a:ext>
              </a:extLst>
            </p:cNvPr>
            <p:cNvSpPr/>
            <p:nvPr/>
          </p:nvSpPr>
          <p:spPr>
            <a:xfrm flipV="1">
              <a:off x="798322" y="6056630"/>
              <a:ext cx="12700" cy="801370"/>
            </a:xfrm>
            <a:custGeom>
              <a:avLst/>
              <a:gdLst>
                <a:gd name="connsiteX0" fmla="*/ 0 w 12700"/>
                <a:gd name="connsiteY0" fmla="*/ 0 h 801370"/>
                <a:gd name="connsiteX1" fmla="*/ 12700 w 12700"/>
                <a:gd name="connsiteY1" fmla="*/ 0 h 801370"/>
                <a:gd name="connsiteX2" fmla="*/ 12700 w 12700"/>
                <a:gd name="connsiteY2" fmla="*/ 801370 h 801370"/>
                <a:gd name="connsiteX3" fmla="*/ 0 w 12700"/>
                <a:gd name="connsiteY3" fmla="*/ 801370 h 801370"/>
              </a:gdLst>
              <a:ahLst/>
              <a:cxnLst>
                <a:cxn ang="0">
                  <a:pos x="connsiteX0" y="connsiteY0"/>
                </a:cxn>
                <a:cxn ang="0">
                  <a:pos x="connsiteX1" y="connsiteY1"/>
                </a:cxn>
                <a:cxn ang="0">
                  <a:pos x="connsiteX2" y="connsiteY2"/>
                </a:cxn>
                <a:cxn ang="0">
                  <a:pos x="connsiteX3" y="connsiteY3"/>
                </a:cxn>
              </a:cxnLst>
              <a:rect l="l" t="t" r="r" b="b"/>
              <a:pathLst>
                <a:path w="12700" h="801370">
                  <a:moveTo>
                    <a:pt x="0" y="0"/>
                  </a:moveTo>
                  <a:lnTo>
                    <a:pt x="12700" y="0"/>
                  </a:lnTo>
                  <a:lnTo>
                    <a:pt x="12700" y="801370"/>
                  </a:lnTo>
                  <a:lnTo>
                    <a:pt x="0" y="801370"/>
                  </a:lnTo>
                  <a:close/>
                </a:path>
              </a:pathLst>
            </a:custGeom>
            <a:solidFill>
              <a:srgbClr val="A1A9B4"/>
            </a:solidFill>
            <a:ln w="127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25366B3-BE06-A136-B8EE-4B65BC00D2CC}"/>
                </a:ext>
              </a:extLst>
            </p:cNvPr>
            <p:cNvSpPr/>
            <p:nvPr/>
          </p:nvSpPr>
          <p:spPr>
            <a:xfrm flipV="1">
              <a:off x="452373" y="1997965"/>
              <a:ext cx="12700" cy="4403216"/>
            </a:xfrm>
            <a:custGeom>
              <a:avLst/>
              <a:gdLst>
                <a:gd name="connsiteX0" fmla="*/ 0 w 12700"/>
                <a:gd name="connsiteY0" fmla="*/ 0 h 4403216"/>
                <a:gd name="connsiteX1" fmla="*/ 12700 w 12700"/>
                <a:gd name="connsiteY1" fmla="*/ 0 h 4403216"/>
                <a:gd name="connsiteX2" fmla="*/ 12700 w 12700"/>
                <a:gd name="connsiteY2" fmla="*/ 4403217 h 4403216"/>
                <a:gd name="connsiteX3" fmla="*/ 0 w 12700"/>
                <a:gd name="connsiteY3" fmla="*/ 4403217 h 4403216"/>
              </a:gdLst>
              <a:ahLst/>
              <a:cxnLst>
                <a:cxn ang="0">
                  <a:pos x="connsiteX0" y="connsiteY0"/>
                </a:cxn>
                <a:cxn ang="0">
                  <a:pos x="connsiteX1" y="connsiteY1"/>
                </a:cxn>
                <a:cxn ang="0">
                  <a:pos x="connsiteX2" y="connsiteY2"/>
                </a:cxn>
                <a:cxn ang="0">
                  <a:pos x="connsiteX3" y="connsiteY3"/>
                </a:cxn>
              </a:cxnLst>
              <a:rect l="l" t="t" r="r" b="b"/>
              <a:pathLst>
                <a:path w="12700" h="4403216">
                  <a:moveTo>
                    <a:pt x="0" y="0"/>
                  </a:moveTo>
                  <a:lnTo>
                    <a:pt x="12700" y="0"/>
                  </a:lnTo>
                  <a:lnTo>
                    <a:pt x="12700" y="4403217"/>
                  </a:lnTo>
                  <a:lnTo>
                    <a:pt x="0" y="4403217"/>
                  </a:lnTo>
                  <a:close/>
                </a:path>
              </a:pathLst>
            </a:custGeom>
            <a:solidFill>
              <a:srgbClr val="A1A9B4"/>
            </a:solidFill>
            <a:ln w="127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AF780AB-0BC9-C749-3B4F-9039B0DACE1E}"/>
                </a:ext>
              </a:extLst>
            </p:cNvPr>
            <p:cNvSpPr/>
            <p:nvPr/>
          </p:nvSpPr>
          <p:spPr>
            <a:xfrm flipV="1">
              <a:off x="452373" y="6050408"/>
              <a:ext cx="358648" cy="357123"/>
            </a:xfrm>
            <a:custGeom>
              <a:avLst/>
              <a:gdLst>
                <a:gd name="connsiteX0" fmla="*/ 358648 w 358648"/>
                <a:gd name="connsiteY0" fmla="*/ 357124 h 357123"/>
                <a:gd name="connsiteX1" fmla="*/ 0 w 358648"/>
                <a:gd name="connsiteY1" fmla="*/ 357124 h 357123"/>
                <a:gd name="connsiteX2" fmla="*/ 0 w 358648"/>
                <a:gd name="connsiteY2" fmla="*/ 0 h 357123"/>
                <a:gd name="connsiteX3" fmla="*/ 358648 w 358648"/>
                <a:gd name="connsiteY3" fmla="*/ 0 h 357123"/>
                <a:gd name="connsiteX4" fmla="*/ 358648 w 358648"/>
                <a:gd name="connsiteY4" fmla="*/ 357124 h 357123"/>
                <a:gd name="connsiteX5" fmla="*/ 12700 w 358648"/>
                <a:gd name="connsiteY5" fmla="*/ 344424 h 357123"/>
                <a:gd name="connsiteX6" fmla="*/ 345948 w 358648"/>
                <a:gd name="connsiteY6" fmla="*/ 344424 h 357123"/>
                <a:gd name="connsiteX7" fmla="*/ 345948 w 358648"/>
                <a:gd name="connsiteY7" fmla="*/ 12700 h 357123"/>
                <a:gd name="connsiteX8" fmla="*/ 12700 w 358648"/>
                <a:gd name="connsiteY8" fmla="*/ 12700 h 357123"/>
                <a:gd name="connsiteX9" fmla="*/ 12700 w 358648"/>
                <a:gd name="connsiteY9" fmla="*/ 344424 h 35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48" h="357123">
                  <a:moveTo>
                    <a:pt x="358648" y="357124"/>
                  </a:moveTo>
                  <a:lnTo>
                    <a:pt x="0" y="357124"/>
                  </a:lnTo>
                  <a:lnTo>
                    <a:pt x="0" y="0"/>
                  </a:lnTo>
                  <a:lnTo>
                    <a:pt x="358648" y="0"/>
                  </a:lnTo>
                  <a:lnTo>
                    <a:pt x="358648" y="357124"/>
                  </a:lnTo>
                  <a:close/>
                  <a:moveTo>
                    <a:pt x="12700" y="344424"/>
                  </a:moveTo>
                  <a:lnTo>
                    <a:pt x="345948" y="344424"/>
                  </a:lnTo>
                  <a:lnTo>
                    <a:pt x="345948" y="12700"/>
                  </a:lnTo>
                  <a:lnTo>
                    <a:pt x="12700" y="12700"/>
                  </a:lnTo>
                  <a:lnTo>
                    <a:pt x="12700" y="344424"/>
                  </a:lnTo>
                  <a:close/>
                </a:path>
              </a:pathLst>
            </a:custGeom>
            <a:solidFill>
              <a:srgbClr val="A1A9B4"/>
            </a:solidFill>
            <a:ln w="12700" cap="flat">
              <a:noFill/>
              <a:prstDash val="solid"/>
              <a:miter/>
            </a:ln>
          </p:spPr>
          <p:txBody>
            <a:bodyPr rtlCol="0" anchor="ctr"/>
            <a:lstStyle/>
            <a:p>
              <a:endParaRPr lang="en-US"/>
            </a:p>
          </p:txBody>
        </p:sp>
      </p:grpSp>
      <p:sp>
        <p:nvSpPr>
          <p:cNvPr id="15" name="Picture Placeholder 14">
            <a:extLst>
              <a:ext uri="{FF2B5EF4-FFF2-40B4-BE49-F238E27FC236}">
                <a16:creationId xmlns:a16="http://schemas.microsoft.com/office/drawing/2014/main" id="{BCC3A411-D34A-7AF8-05A7-FA3D2F5DA60B}"/>
              </a:ext>
            </a:extLst>
          </p:cNvPr>
          <p:cNvSpPr>
            <a:spLocks noGrp="1"/>
          </p:cNvSpPr>
          <p:nvPr>
            <p:ph type="pic" sz="quarter" idx="22" hasCustomPrompt="1"/>
          </p:nvPr>
        </p:nvSpPr>
        <p:spPr>
          <a:xfrm>
            <a:off x="0" y="1997963"/>
            <a:ext cx="12191999" cy="4860036"/>
          </a:xfrm>
          <a:custGeom>
            <a:avLst/>
            <a:gdLst>
              <a:gd name="connsiteX0" fmla="*/ 465073 w 12191999"/>
              <a:gd name="connsiteY0" fmla="*/ 0 h 4860036"/>
              <a:gd name="connsiteX1" fmla="*/ 12191999 w 12191999"/>
              <a:gd name="connsiteY1" fmla="*/ 0 h 4860036"/>
              <a:gd name="connsiteX2" fmla="*/ 12191999 w 12191999"/>
              <a:gd name="connsiteY2" fmla="*/ 4860036 h 4860036"/>
              <a:gd name="connsiteX3" fmla="*/ 811023 w 12191999"/>
              <a:gd name="connsiteY3" fmla="*/ 4860036 h 4860036"/>
              <a:gd name="connsiteX4" fmla="*/ 811023 w 12191999"/>
              <a:gd name="connsiteY4" fmla="*/ 4409567 h 4860036"/>
              <a:gd name="connsiteX5" fmla="*/ 12191619 w 12191999"/>
              <a:gd name="connsiteY5" fmla="*/ 4409567 h 4860036"/>
              <a:gd name="connsiteX6" fmla="*/ 12191619 w 12191999"/>
              <a:gd name="connsiteY6" fmla="*/ 4396867 h 4860036"/>
              <a:gd name="connsiteX7" fmla="*/ 811023 w 12191999"/>
              <a:gd name="connsiteY7" fmla="*/ 4396867 h 4860036"/>
              <a:gd name="connsiteX8" fmla="*/ 811023 w 12191999"/>
              <a:gd name="connsiteY8" fmla="*/ 4058666 h 4860036"/>
              <a:gd name="connsiteX9" fmla="*/ 811021 w 12191999"/>
              <a:gd name="connsiteY9" fmla="*/ 4058666 h 4860036"/>
              <a:gd name="connsiteX10" fmla="*/ 811021 w 12191999"/>
              <a:gd name="connsiteY10" fmla="*/ 4052443 h 4860036"/>
              <a:gd name="connsiteX11" fmla="*/ 804292 w 12191999"/>
              <a:gd name="connsiteY11" fmla="*/ 4052443 h 4860036"/>
              <a:gd name="connsiteX12" fmla="*/ 465073 w 12191999"/>
              <a:gd name="connsiteY12" fmla="*/ 4052443 h 4860036"/>
              <a:gd name="connsiteX13" fmla="*/ 0 w 12191999"/>
              <a:gd name="connsiteY13" fmla="*/ 0 h 4860036"/>
              <a:gd name="connsiteX14" fmla="*/ 452373 w 12191999"/>
              <a:gd name="connsiteY14" fmla="*/ 0 h 4860036"/>
              <a:gd name="connsiteX15" fmla="*/ 452373 w 12191999"/>
              <a:gd name="connsiteY15" fmla="*/ 4052443 h 4860036"/>
              <a:gd name="connsiteX16" fmla="*/ 1 w 12191999"/>
              <a:gd name="connsiteY16" fmla="*/ 4052443 h 4860036"/>
              <a:gd name="connsiteX17" fmla="*/ 1 w 12191999"/>
              <a:gd name="connsiteY17" fmla="*/ 4065143 h 4860036"/>
              <a:gd name="connsiteX18" fmla="*/ 452373 w 12191999"/>
              <a:gd name="connsiteY18" fmla="*/ 4065143 h 4860036"/>
              <a:gd name="connsiteX19" fmla="*/ 452373 w 12191999"/>
              <a:gd name="connsiteY19" fmla="*/ 4409567 h 4860036"/>
              <a:gd name="connsiteX20" fmla="*/ 458725 w 12191999"/>
              <a:gd name="connsiteY20" fmla="*/ 4409567 h 4860036"/>
              <a:gd name="connsiteX21" fmla="*/ 798323 w 12191999"/>
              <a:gd name="connsiteY21" fmla="*/ 4409567 h 4860036"/>
              <a:gd name="connsiteX22" fmla="*/ 798323 w 12191999"/>
              <a:gd name="connsiteY22" fmla="*/ 4860036 h 4860036"/>
              <a:gd name="connsiteX23" fmla="*/ 0 w 12191999"/>
              <a:gd name="connsiteY23" fmla="*/ 4860036 h 486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4860036">
                <a:moveTo>
                  <a:pt x="465073" y="0"/>
                </a:moveTo>
                <a:lnTo>
                  <a:pt x="12191999" y="0"/>
                </a:lnTo>
                <a:lnTo>
                  <a:pt x="12191999" y="4860036"/>
                </a:lnTo>
                <a:lnTo>
                  <a:pt x="811023" y="4860036"/>
                </a:lnTo>
                <a:lnTo>
                  <a:pt x="811023" y="4409567"/>
                </a:lnTo>
                <a:lnTo>
                  <a:pt x="12191619" y="4409567"/>
                </a:lnTo>
                <a:lnTo>
                  <a:pt x="12191619" y="4396867"/>
                </a:lnTo>
                <a:lnTo>
                  <a:pt x="811023" y="4396867"/>
                </a:lnTo>
                <a:lnTo>
                  <a:pt x="811023" y="4058666"/>
                </a:lnTo>
                <a:lnTo>
                  <a:pt x="811021" y="4058666"/>
                </a:lnTo>
                <a:lnTo>
                  <a:pt x="811021" y="4052443"/>
                </a:lnTo>
                <a:lnTo>
                  <a:pt x="804292" y="4052443"/>
                </a:lnTo>
                <a:lnTo>
                  <a:pt x="465073" y="4052443"/>
                </a:lnTo>
                <a:close/>
                <a:moveTo>
                  <a:pt x="0" y="0"/>
                </a:moveTo>
                <a:lnTo>
                  <a:pt x="452373" y="0"/>
                </a:lnTo>
                <a:lnTo>
                  <a:pt x="452373" y="4052443"/>
                </a:lnTo>
                <a:lnTo>
                  <a:pt x="1" y="4052443"/>
                </a:lnTo>
                <a:lnTo>
                  <a:pt x="1" y="4065143"/>
                </a:lnTo>
                <a:lnTo>
                  <a:pt x="452373" y="4065143"/>
                </a:lnTo>
                <a:lnTo>
                  <a:pt x="452373" y="4409567"/>
                </a:lnTo>
                <a:lnTo>
                  <a:pt x="458725" y="4409567"/>
                </a:lnTo>
                <a:lnTo>
                  <a:pt x="798323" y="4409567"/>
                </a:lnTo>
                <a:lnTo>
                  <a:pt x="798323" y="4860036"/>
                </a:lnTo>
                <a:lnTo>
                  <a:pt x="0" y="4860036"/>
                </a:lnTo>
                <a:close/>
              </a:path>
            </a:pathLst>
          </a:custGeom>
          <a:ln>
            <a:noFill/>
          </a:ln>
        </p:spPr>
        <p:txBody>
          <a:bodyPr wrap="square" anchor="ctr">
            <a:noAutofit/>
          </a:bodyPr>
          <a:lstStyle>
            <a:lvl1pPr marL="0" indent="0" algn="ctr">
              <a:buNone/>
              <a:defRPr sz="1600" b="0">
                <a:solidFill>
                  <a:schemeClr val="bg1"/>
                </a:solidFill>
              </a:defRPr>
            </a:lvl1pPr>
          </a:lstStyle>
          <a:p>
            <a:r>
              <a:rPr lang="en-US" dirty="0"/>
              <a:t>Click to add picture</a:t>
            </a:r>
          </a:p>
        </p:txBody>
      </p:sp>
      <p:sp>
        <p:nvSpPr>
          <p:cNvPr id="98" name="Subtitle">
            <a:extLst>
              <a:ext uri="{FF2B5EF4-FFF2-40B4-BE49-F238E27FC236}">
                <a16:creationId xmlns:a16="http://schemas.microsoft.com/office/drawing/2014/main" id="{CCA1F02F-BC7F-41C5-9CA5-5C15FA6B21C3}"/>
              </a:ext>
            </a:extLst>
          </p:cNvPr>
          <p:cNvSpPr>
            <a:spLocks noGrp="1"/>
          </p:cNvSpPr>
          <p:nvPr>
            <p:ph type="body" sz="quarter" idx="21" hasCustomPrompt="1"/>
          </p:nvPr>
        </p:nvSpPr>
        <p:spPr>
          <a:xfrm>
            <a:off x="438912" y="914400"/>
            <a:ext cx="8308286" cy="274320"/>
          </a:xfrm>
        </p:spPr>
        <p:txBody>
          <a:bodyPr anchor="t" anchorCtr="0">
            <a:noAutofit/>
          </a:bodyPr>
          <a:lstStyle>
            <a:lvl1pPr marL="0" indent="0">
              <a:lnSpc>
                <a:spcPct val="100000"/>
              </a:lnSpc>
              <a:spcBef>
                <a:spcPts val="0"/>
              </a:spcBef>
              <a:buNone/>
              <a:defRPr sz="1600" b="0">
                <a:solidFill>
                  <a:schemeClr val="bg1"/>
                </a:solidFill>
              </a:defRPr>
            </a:lvl1pPr>
          </a:lstStyle>
          <a:p>
            <a:pPr lvl="0"/>
            <a:r>
              <a:rPr lang="en-US" dirty="0"/>
              <a:t>Add author name</a:t>
            </a:r>
          </a:p>
        </p:txBody>
      </p:sp>
      <p:pic>
        <p:nvPicPr>
          <p:cNvPr id="2" name="Graphic 1">
            <a:extLst>
              <a:ext uri="{FF2B5EF4-FFF2-40B4-BE49-F238E27FC236}">
                <a16:creationId xmlns:a16="http://schemas.microsoft.com/office/drawing/2014/main" id="{45C6B2C0-09F7-2550-E938-53C0A8258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93064" y="512064"/>
            <a:ext cx="2012669" cy="585216"/>
          </a:xfrm>
          <a:prstGeom prst="rect">
            <a:avLst/>
          </a:prstGeom>
        </p:spPr>
      </p:pic>
      <p:sp>
        <p:nvSpPr>
          <p:cNvPr id="4" name="Text Placeholder 3">
            <a:extLst>
              <a:ext uri="{FF2B5EF4-FFF2-40B4-BE49-F238E27FC236}">
                <a16:creationId xmlns:a16="http://schemas.microsoft.com/office/drawing/2014/main" id="{C6D2B90D-53F0-47BD-0C41-91302F11241C}"/>
              </a:ext>
            </a:extLst>
          </p:cNvPr>
          <p:cNvSpPr>
            <a:spLocks noGrp="1"/>
          </p:cNvSpPr>
          <p:nvPr>
            <p:ph type="body" sz="quarter" idx="23" hasCustomPrompt="1"/>
          </p:nvPr>
        </p:nvSpPr>
        <p:spPr>
          <a:xfrm>
            <a:off x="438150" y="1306702"/>
            <a:ext cx="8308287" cy="274320"/>
          </a:xfrm>
          <a:ln>
            <a:noFill/>
          </a:ln>
        </p:spPr>
        <p:txBody>
          <a:bodyPr anchor="t" anchorCtr="0"/>
          <a:lstStyle>
            <a:lvl1pPr marL="0" indent="0">
              <a:spcBef>
                <a:spcPts val="0"/>
              </a:spcBef>
              <a:buNone/>
              <a:defRPr sz="1000">
                <a:solidFill>
                  <a:schemeClr val="bg1"/>
                </a:solidFill>
              </a:defRPr>
            </a:lvl1pPr>
          </a:lstStyle>
          <a:p>
            <a:pPr lvl="0"/>
            <a:r>
              <a:rPr lang="en-US" dirty="0"/>
              <a:t>Date </a:t>
            </a:r>
          </a:p>
        </p:txBody>
      </p:sp>
      <p:sp>
        <p:nvSpPr>
          <p:cNvPr id="3" name="Title 2">
            <a:extLst>
              <a:ext uri="{FF2B5EF4-FFF2-40B4-BE49-F238E27FC236}">
                <a16:creationId xmlns:a16="http://schemas.microsoft.com/office/drawing/2014/main" id="{A0623E16-D68C-7534-56B5-D14222543AA0}"/>
              </a:ext>
            </a:extLst>
          </p:cNvPr>
          <p:cNvSpPr>
            <a:spLocks noGrp="1"/>
          </p:cNvSpPr>
          <p:nvPr>
            <p:ph type="title" hasCustomPrompt="1"/>
          </p:nvPr>
        </p:nvSpPr>
        <p:spPr>
          <a:xfrm>
            <a:off x="436564" y="442214"/>
            <a:ext cx="8308286" cy="365760"/>
          </a:xfrm>
        </p:spPr>
        <p:txBody>
          <a:bodyPr vert="horz" lIns="0" tIns="0" rIns="0" bIns="0" rtlCol="0" anchor="t" anchorCtr="0">
            <a:noAutofit/>
          </a:bodyPr>
          <a:lstStyle>
            <a:lvl1pPr>
              <a:defRPr lang="en-US" dirty="0">
                <a:solidFill>
                  <a:schemeClr val="bg2"/>
                </a:solidFill>
              </a:defRPr>
            </a:lvl1pPr>
          </a:lstStyle>
          <a:p>
            <a:pPr lvl="0"/>
            <a:r>
              <a:rPr lang="en-US" dirty="0"/>
              <a:t>Add title</a:t>
            </a:r>
          </a:p>
        </p:txBody>
      </p:sp>
    </p:spTree>
    <p:custDataLst>
      <p:tags r:id="rId1"/>
    </p:custDataLst>
    <p:extLst>
      <p:ext uri="{BB962C8B-B14F-4D97-AF65-F5344CB8AC3E}">
        <p14:creationId xmlns:p14="http://schemas.microsoft.com/office/powerpoint/2010/main" val="5302366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Dark Background">
    <p:bg>
      <p:bgPr>
        <a:solidFill>
          <a:schemeClr val="tx2"/>
        </a:solidFill>
        <a:effectLst/>
      </p:bgPr>
    </p:bg>
    <p:spTree>
      <p:nvGrpSpPr>
        <p:cNvPr id="1" name=""/>
        <p:cNvGrpSpPr/>
        <p:nvPr/>
      </p:nvGrpSpPr>
      <p:grpSpPr>
        <a:xfrm>
          <a:off x="0" y="0"/>
          <a:ext cx="0" cy="0"/>
          <a:chOff x="0" y="0"/>
          <a:chExt cx="0" cy="0"/>
        </a:xfrm>
      </p:grpSpPr>
      <p:sp>
        <p:nvSpPr>
          <p:cNvPr id="7" name="Content Placeholder">
            <a:extLst>
              <a:ext uri="{FF2B5EF4-FFF2-40B4-BE49-F238E27FC236}">
                <a16:creationId xmlns:a16="http://schemas.microsoft.com/office/drawing/2014/main" id="{87796EEA-10FC-424C-87C1-E4709DBC77E1}"/>
              </a:ext>
            </a:extLst>
          </p:cNvPr>
          <p:cNvSpPr>
            <a:spLocks noGrp="1"/>
          </p:cNvSpPr>
          <p:nvPr>
            <p:ph idx="1" hasCustomPrompt="1"/>
          </p:nvPr>
        </p:nvSpPr>
        <p:spPr>
          <a:xfrm>
            <a:off x="438150" y="1408176"/>
            <a:ext cx="11329416" cy="4434840"/>
          </a:xfrm>
        </p:spPr>
        <p:txBody>
          <a:bodyPr>
            <a:noAutofit/>
          </a:bodyPr>
          <a:lstStyle>
            <a:lvl1pPr>
              <a:buClr>
                <a:schemeClr val="accent3"/>
              </a:buClr>
              <a:defRPr sz="1800">
                <a:solidFill>
                  <a:schemeClr val="bg1"/>
                </a:solidFill>
                <a:latin typeface="+mn-lt"/>
              </a:defRPr>
            </a:lvl1pPr>
            <a:lvl2pPr>
              <a:buClr>
                <a:schemeClr val="bg1"/>
              </a:buClr>
              <a:defRPr sz="1600">
                <a:solidFill>
                  <a:schemeClr val="bg1"/>
                </a:solidFill>
                <a:latin typeface="+mn-lt"/>
              </a:defRPr>
            </a:lvl2pPr>
            <a:lvl3pPr>
              <a:buClr>
                <a:schemeClr val="bg1"/>
              </a:buClr>
              <a:defRPr sz="1400">
                <a:solidFill>
                  <a:schemeClr val="bg1"/>
                </a:solidFill>
                <a:latin typeface="+mn-lt"/>
              </a:defRPr>
            </a:lvl3pPr>
            <a:lvl4pPr>
              <a:buClr>
                <a:schemeClr val="bg1"/>
              </a:buClr>
              <a:defRPr sz="1200">
                <a:solidFill>
                  <a:schemeClr val="bg1"/>
                </a:solidFill>
                <a:latin typeface="+mn-lt"/>
              </a:defRPr>
            </a:lvl4pPr>
            <a:lvl5pPr>
              <a:buClr>
                <a:schemeClr val="tx1"/>
              </a:buCl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Title 4">
            <a:extLst>
              <a:ext uri="{FF2B5EF4-FFF2-40B4-BE49-F238E27FC236}">
                <a16:creationId xmlns:a16="http://schemas.microsoft.com/office/drawing/2014/main" id="{99901CD7-A139-8BB3-187E-A91CE176F72A}"/>
              </a:ext>
            </a:extLst>
          </p:cNvPr>
          <p:cNvSpPr>
            <a:spLocks noGrp="1"/>
          </p:cNvSpPr>
          <p:nvPr>
            <p:ph type="title" hasCustomPrompt="1"/>
          </p:nvPr>
        </p:nvSpPr>
        <p:spPr/>
        <p:txBody>
          <a:bodyPr/>
          <a:lstStyle>
            <a:lvl1pPr>
              <a:defRPr>
                <a:solidFill>
                  <a:schemeClr val="bg2"/>
                </a:solidFill>
              </a:defRPr>
            </a:lvl1pPr>
          </a:lstStyle>
          <a:p>
            <a:r>
              <a:rPr lang="en-US" dirty="0"/>
              <a:t>Click to add title</a:t>
            </a:r>
          </a:p>
        </p:txBody>
      </p:sp>
      <p:sp>
        <p:nvSpPr>
          <p:cNvPr id="3" name="Slide Number Placeholder 7">
            <a:extLst>
              <a:ext uri="{FF2B5EF4-FFF2-40B4-BE49-F238E27FC236}">
                <a16:creationId xmlns:a16="http://schemas.microsoft.com/office/drawing/2014/main" id="{6E4B9B42-EB32-074D-5BBF-22D8214EAB4D}"/>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sp>
        <p:nvSpPr>
          <p:cNvPr id="8" name="Footer Placeholder 7">
            <a:extLst>
              <a:ext uri="{FF2B5EF4-FFF2-40B4-BE49-F238E27FC236}">
                <a16:creationId xmlns:a16="http://schemas.microsoft.com/office/drawing/2014/main" id="{A8AEF50B-AC51-06A2-9CCC-43A2BBB693A3}"/>
              </a:ext>
            </a:extLst>
          </p:cNvPr>
          <p:cNvSpPr>
            <a:spLocks noGrp="1"/>
          </p:cNvSpPr>
          <p:nvPr>
            <p:ph type="ftr" sz="quarter" idx="11"/>
          </p:nvPr>
        </p:nvSpPr>
        <p:spPr>
          <a:xfrm>
            <a:off x="713232" y="6437376"/>
            <a:ext cx="6272784" cy="128016"/>
          </a:xfrm>
        </p:spPr>
        <p:txBody>
          <a:bodyPr/>
          <a:lstStyle/>
          <a:p>
            <a:r>
              <a:rPr lang="en-US"/>
              <a:t>Oliver Bori – Atlas Copco Group </a:t>
            </a:r>
            <a:endParaRPr lang="en-US" dirty="0"/>
          </a:p>
        </p:txBody>
      </p:sp>
      <p:pic>
        <p:nvPicPr>
          <p:cNvPr id="2" name="Graphic 1">
            <a:extLst>
              <a:ext uri="{FF2B5EF4-FFF2-40B4-BE49-F238E27FC236}">
                <a16:creationId xmlns:a16="http://schemas.microsoft.com/office/drawing/2014/main" id="{C37D2997-46EA-B173-017A-2086F87854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110124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Content Placeholder">
            <a:extLst>
              <a:ext uri="{FF2B5EF4-FFF2-40B4-BE49-F238E27FC236}">
                <a16:creationId xmlns:a16="http://schemas.microsoft.com/office/drawing/2014/main" id="{87796EEA-10FC-424C-87C1-E4709DBC77E1}"/>
              </a:ext>
            </a:extLst>
          </p:cNvPr>
          <p:cNvSpPr>
            <a:spLocks noGrp="1"/>
          </p:cNvSpPr>
          <p:nvPr>
            <p:ph idx="1" hasCustomPrompt="1"/>
          </p:nvPr>
        </p:nvSpPr>
        <p:spPr>
          <a:xfrm>
            <a:off x="442118" y="1408176"/>
            <a:ext cx="11329416" cy="4434840"/>
          </a:xfrm>
        </p:spPr>
        <p:txBody>
          <a:bodyPr wrap="square">
            <a:noAutofit/>
          </a:bodyPr>
          <a:lstStyle>
            <a:lvl1pPr>
              <a:defRPr sz="1800">
                <a:latin typeface="+mn-lt"/>
              </a:defRPr>
            </a:lvl1pPr>
            <a:lvl2pPr>
              <a:buClr>
                <a:schemeClr val="tx1"/>
              </a:buClr>
              <a:defRPr sz="1600">
                <a:latin typeface="+mn-lt"/>
              </a:defRPr>
            </a:lvl2pPr>
            <a:lvl3pPr>
              <a:buClr>
                <a:schemeClr val="tx1"/>
              </a:buClr>
              <a:defRPr sz="1400">
                <a:latin typeface="+mn-lt"/>
              </a:defRPr>
            </a:lvl3pPr>
            <a:lvl4pPr>
              <a:buClr>
                <a:schemeClr val="tx1"/>
              </a:buClr>
              <a:defRPr sz="1200">
                <a:latin typeface="+mn-lt"/>
              </a:defRPr>
            </a:lvl4pPr>
            <a:lvl5pPr>
              <a:buClr>
                <a:schemeClr val="tx1"/>
              </a:buCl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8" name="Title">
            <a:extLst>
              <a:ext uri="{FF2B5EF4-FFF2-40B4-BE49-F238E27FC236}">
                <a16:creationId xmlns:a16="http://schemas.microsoft.com/office/drawing/2014/main" id="{1C4F19B2-E3BB-406C-B54F-A0073F3B0391}"/>
              </a:ext>
            </a:extLst>
          </p:cNvPr>
          <p:cNvSpPr>
            <a:spLocks noGrp="1"/>
          </p:cNvSpPr>
          <p:nvPr>
            <p:ph type="title" hasCustomPrompt="1"/>
          </p:nvPr>
        </p:nvSpPr>
        <p:spPr>
          <a:xfrm>
            <a:off x="442118" y="438912"/>
            <a:ext cx="11329416" cy="365760"/>
          </a:xfrm>
          <a:prstGeom prst="rect">
            <a:avLst/>
          </a:prstGeom>
        </p:spPr>
        <p:txBody>
          <a:bodyPr/>
          <a:lstStyle>
            <a:lvl1pPr>
              <a:defRPr>
                <a:solidFill>
                  <a:schemeClr val="accent1"/>
                </a:solidFill>
                <a:latin typeface="+mj-lt"/>
              </a:defRPr>
            </a:lvl1pPr>
          </a:lstStyle>
          <a:p>
            <a:r>
              <a:rPr lang="en-US" dirty="0"/>
              <a:t>Click to add title</a:t>
            </a:r>
            <a:endParaRPr lang="en-IN" dirty="0"/>
          </a:p>
        </p:txBody>
      </p:sp>
      <p:sp>
        <p:nvSpPr>
          <p:cNvPr id="5" name="Subtitle">
            <a:extLst>
              <a:ext uri="{FF2B5EF4-FFF2-40B4-BE49-F238E27FC236}">
                <a16:creationId xmlns:a16="http://schemas.microsoft.com/office/drawing/2014/main" id="{35DA6F77-C8BF-E3AD-0D89-A78B8CC838EB}"/>
              </a:ext>
            </a:extLst>
          </p:cNvPr>
          <p:cNvSpPr>
            <a:spLocks noGrp="1"/>
          </p:cNvSpPr>
          <p:nvPr>
            <p:ph type="body" sz="quarter" idx="15" hasCustomPrompt="1"/>
          </p:nvPr>
        </p:nvSpPr>
        <p:spPr>
          <a:xfrm>
            <a:off x="442118" y="914400"/>
            <a:ext cx="11329416" cy="274320"/>
          </a:xfrm>
        </p:spPr>
        <p:txBody>
          <a:bodyPr wrap="square" lIns="0" tIns="0" rIns="0" bIns="0" anchor="t" anchorCtr="0">
            <a:noAutofit/>
          </a:bodyPr>
          <a:lstStyle>
            <a:lvl1pPr marL="0" indent="0">
              <a:lnSpc>
                <a:spcPct val="100000"/>
              </a:lnSpc>
              <a:spcBef>
                <a:spcPts val="0"/>
              </a:spcBef>
              <a:buFontTx/>
              <a:buNone/>
              <a:defRPr sz="2000" b="0">
                <a:solidFill>
                  <a:schemeClr val="tx1"/>
                </a:solidFill>
                <a:latin typeface="+mj-lt"/>
              </a:defRPr>
            </a:lvl1pPr>
          </a:lstStyle>
          <a:p>
            <a:pPr lvl="0"/>
            <a:r>
              <a:rPr lang="en-US" dirty="0"/>
              <a:t>Click to add subtitle</a:t>
            </a:r>
          </a:p>
        </p:txBody>
      </p:sp>
      <p:sp>
        <p:nvSpPr>
          <p:cNvPr id="3" name="Footer Placeholder 2">
            <a:extLst>
              <a:ext uri="{FF2B5EF4-FFF2-40B4-BE49-F238E27FC236}">
                <a16:creationId xmlns:a16="http://schemas.microsoft.com/office/drawing/2014/main" id="{7FD8E9AE-64B9-9DB9-1D2A-EC0BD3F27DEB}"/>
              </a:ext>
            </a:extLst>
          </p:cNvPr>
          <p:cNvSpPr>
            <a:spLocks noGrp="1"/>
          </p:cNvSpPr>
          <p:nvPr>
            <p:ph type="ftr" sz="quarter" idx="17"/>
          </p:nvPr>
        </p:nvSpPr>
        <p:spPr>
          <a:xfrm>
            <a:off x="713232" y="6437376"/>
            <a:ext cx="6272784" cy="128016"/>
          </a:xfrm>
        </p:spPr>
        <p:txBody>
          <a:bodyPr/>
          <a:lstStyle/>
          <a:p>
            <a:r>
              <a:rPr lang="en-US"/>
              <a:t>Oliver Bori – Atlas Copco Group </a:t>
            </a:r>
            <a:endParaRPr lang="en-US" dirty="0"/>
          </a:p>
        </p:txBody>
      </p:sp>
      <p:sp>
        <p:nvSpPr>
          <p:cNvPr id="6" name="Slide Number Placeholder 7">
            <a:extLst>
              <a:ext uri="{FF2B5EF4-FFF2-40B4-BE49-F238E27FC236}">
                <a16:creationId xmlns:a16="http://schemas.microsoft.com/office/drawing/2014/main" id="{D4E19223-2C23-69F2-05B4-18F6EDC49090}"/>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276230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with Dark Background">
    <p:bg>
      <p:bgPr>
        <a:solidFill>
          <a:schemeClr val="tx2"/>
        </a:solidFill>
        <a:effectLst/>
      </p:bgPr>
    </p:bg>
    <p:spTree>
      <p:nvGrpSpPr>
        <p:cNvPr id="1" name=""/>
        <p:cNvGrpSpPr/>
        <p:nvPr/>
      </p:nvGrpSpPr>
      <p:grpSpPr>
        <a:xfrm>
          <a:off x="0" y="0"/>
          <a:ext cx="0" cy="0"/>
          <a:chOff x="0" y="0"/>
          <a:chExt cx="0" cy="0"/>
        </a:xfrm>
      </p:grpSpPr>
      <p:sp>
        <p:nvSpPr>
          <p:cNvPr id="7" name="Content Placeholder">
            <a:extLst>
              <a:ext uri="{FF2B5EF4-FFF2-40B4-BE49-F238E27FC236}">
                <a16:creationId xmlns:a16="http://schemas.microsoft.com/office/drawing/2014/main" id="{87796EEA-10FC-424C-87C1-E4709DBC77E1}"/>
              </a:ext>
            </a:extLst>
          </p:cNvPr>
          <p:cNvSpPr>
            <a:spLocks noGrp="1"/>
          </p:cNvSpPr>
          <p:nvPr>
            <p:ph idx="1" hasCustomPrompt="1"/>
          </p:nvPr>
        </p:nvSpPr>
        <p:spPr>
          <a:xfrm>
            <a:off x="436563" y="1408176"/>
            <a:ext cx="11329416" cy="4434840"/>
          </a:xfrm>
        </p:spPr>
        <p:txBody>
          <a:bodyPr>
            <a:noAutofit/>
          </a:bodyPr>
          <a:lstStyle>
            <a:lvl1pPr>
              <a:buClr>
                <a:schemeClr val="accent3"/>
              </a:buClr>
              <a:defRPr sz="1800">
                <a:solidFill>
                  <a:schemeClr val="bg1"/>
                </a:solidFill>
                <a:latin typeface="+mn-lt"/>
              </a:defRPr>
            </a:lvl1pPr>
            <a:lvl2pPr>
              <a:buClr>
                <a:schemeClr val="bg1"/>
              </a:buClr>
              <a:defRPr sz="1600">
                <a:solidFill>
                  <a:schemeClr val="bg1"/>
                </a:solidFill>
                <a:latin typeface="+mn-lt"/>
              </a:defRPr>
            </a:lvl2pPr>
            <a:lvl3pPr>
              <a:buClr>
                <a:schemeClr val="bg1"/>
              </a:buClr>
              <a:defRPr sz="1400">
                <a:solidFill>
                  <a:schemeClr val="bg1"/>
                </a:solidFill>
                <a:latin typeface="+mn-lt"/>
              </a:defRPr>
            </a:lvl3pPr>
            <a:lvl4pPr marL="914400" indent="-228600">
              <a:buClr>
                <a:schemeClr val="bg1"/>
              </a:buClr>
              <a:defRPr lang="en-US" sz="1200" kern="1200" noProof="0" dirty="0">
                <a:solidFill>
                  <a:schemeClr val="bg1"/>
                </a:solidFill>
                <a:latin typeface="+mn-lt"/>
                <a:ea typeface="+mn-ea"/>
                <a:cs typeface="+mn-cs"/>
              </a:defRPr>
            </a:lvl4pPr>
            <a:lvl5pPr>
              <a:buClr>
                <a:schemeClr val="tx1"/>
              </a:buCl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ubtitle">
            <a:extLst>
              <a:ext uri="{FF2B5EF4-FFF2-40B4-BE49-F238E27FC236}">
                <a16:creationId xmlns:a16="http://schemas.microsoft.com/office/drawing/2014/main" id="{35DA6F77-C8BF-E3AD-0D89-A78B8CC838EB}"/>
              </a:ext>
            </a:extLst>
          </p:cNvPr>
          <p:cNvSpPr>
            <a:spLocks noGrp="1"/>
          </p:cNvSpPr>
          <p:nvPr>
            <p:ph type="body" sz="quarter" idx="15" hasCustomPrompt="1"/>
          </p:nvPr>
        </p:nvSpPr>
        <p:spPr>
          <a:xfrm>
            <a:off x="436563" y="914400"/>
            <a:ext cx="11329416" cy="274320"/>
          </a:xfrm>
        </p:spPr>
        <p:txBody>
          <a:bodyPr wrap="square" lIns="0" tIns="0" rIns="0" bIns="0" anchor="t" anchorCtr="0">
            <a:noAutofit/>
          </a:bodyPr>
          <a:lstStyle>
            <a:lvl1pPr marL="0" indent="0">
              <a:lnSpc>
                <a:spcPct val="100000"/>
              </a:lnSpc>
              <a:spcBef>
                <a:spcPts val="0"/>
              </a:spcBef>
              <a:buFontTx/>
              <a:buNone/>
              <a:defRPr sz="2000" b="0">
                <a:solidFill>
                  <a:schemeClr val="accent3"/>
                </a:solidFill>
                <a:latin typeface="+mj-lt"/>
              </a:defRPr>
            </a:lvl1pPr>
          </a:lstStyle>
          <a:p>
            <a:pPr lvl="0"/>
            <a:r>
              <a:rPr lang="en-US" dirty="0"/>
              <a:t>Click to add subtitle</a:t>
            </a:r>
          </a:p>
        </p:txBody>
      </p:sp>
      <p:sp>
        <p:nvSpPr>
          <p:cNvPr id="6" name="Title 5">
            <a:extLst>
              <a:ext uri="{FF2B5EF4-FFF2-40B4-BE49-F238E27FC236}">
                <a16:creationId xmlns:a16="http://schemas.microsoft.com/office/drawing/2014/main" id="{6EF21BC3-73BE-EE26-95C9-59F9DA97CF8D}"/>
              </a:ext>
            </a:extLst>
          </p:cNvPr>
          <p:cNvSpPr>
            <a:spLocks noGrp="1"/>
          </p:cNvSpPr>
          <p:nvPr>
            <p:ph type="title" hasCustomPrompt="1"/>
          </p:nvPr>
        </p:nvSpPr>
        <p:spPr>
          <a:xfrm>
            <a:off x="436562" y="442214"/>
            <a:ext cx="11329416" cy="365760"/>
          </a:xfrm>
        </p:spPr>
        <p:txBody>
          <a:bodyPr/>
          <a:lstStyle>
            <a:lvl1pPr>
              <a:defRPr>
                <a:solidFill>
                  <a:schemeClr val="bg2"/>
                </a:solidFill>
              </a:defRPr>
            </a:lvl1pPr>
          </a:lstStyle>
          <a:p>
            <a:r>
              <a:rPr lang="en-US" dirty="0"/>
              <a:t>Click to add title</a:t>
            </a:r>
          </a:p>
        </p:txBody>
      </p:sp>
      <p:sp>
        <p:nvSpPr>
          <p:cNvPr id="3" name="Footer Placeholder 2">
            <a:extLst>
              <a:ext uri="{FF2B5EF4-FFF2-40B4-BE49-F238E27FC236}">
                <a16:creationId xmlns:a16="http://schemas.microsoft.com/office/drawing/2014/main" id="{31046EAF-B62C-9A43-AE37-95B4EF1A67A7}"/>
              </a:ext>
            </a:extLst>
          </p:cNvPr>
          <p:cNvSpPr>
            <a:spLocks noGrp="1"/>
          </p:cNvSpPr>
          <p:nvPr>
            <p:ph type="ftr" sz="quarter" idx="17"/>
          </p:nvPr>
        </p:nvSpPr>
        <p:spPr>
          <a:xfrm>
            <a:off x="713232" y="6437376"/>
            <a:ext cx="6272784" cy="128016"/>
          </a:xfrm>
        </p:spPr>
        <p:txBody>
          <a:bodyPr/>
          <a:lstStyle/>
          <a:p>
            <a:r>
              <a:rPr lang="en-US"/>
              <a:t>Oliver Bori – Atlas Copco Group </a:t>
            </a:r>
            <a:endParaRPr lang="en-US" dirty="0"/>
          </a:p>
        </p:txBody>
      </p:sp>
      <p:sp>
        <p:nvSpPr>
          <p:cNvPr id="9" name="Slide Number Placeholder 7">
            <a:extLst>
              <a:ext uri="{FF2B5EF4-FFF2-40B4-BE49-F238E27FC236}">
                <a16:creationId xmlns:a16="http://schemas.microsoft.com/office/drawing/2014/main" id="{8912CDFD-A5DA-E978-7E41-FF8413295A95}"/>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pic>
        <p:nvPicPr>
          <p:cNvPr id="4" name="Graphic 3">
            <a:extLst>
              <a:ext uri="{FF2B5EF4-FFF2-40B4-BE49-F238E27FC236}">
                <a16:creationId xmlns:a16="http://schemas.microsoft.com/office/drawing/2014/main" id="{236257C2-292C-A56E-7019-D9AE71F3B2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334771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Picture">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35DA6F77-C8BF-E3AD-0D89-A78B8CC838EB}"/>
              </a:ext>
            </a:extLst>
          </p:cNvPr>
          <p:cNvSpPr>
            <a:spLocks noGrp="1"/>
          </p:cNvSpPr>
          <p:nvPr>
            <p:ph type="body" sz="quarter" idx="15" hasCustomPrompt="1"/>
          </p:nvPr>
        </p:nvSpPr>
        <p:spPr>
          <a:xfrm>
            <a:off x="436563" y="914400"/>
            <a:ext cx="11329416" cy="274320"/>
          </a:xfrm>
        </p:spPr>
        <p:txBody>
          <a:bodyPr wrap="square" lIns="0" tIns="0" rIns="0" bIns="0" anchor="t" anchorCtr="0">
            <a:noAutofit/>
          </a:bodyPr>
          <a:lstStyle>
            <a:lvl1pPr marL="0" indent="0">
              <a:lnSpc>
                <a:spcPct val="100000"/>
              </a:lnSpc>
              <a:spcBef>
                <a:spcPts val="0"/>
              </a:spcBef>
              <a:buFontTx/>
              <a:buNone/>
              <a:defRPr sz="2000" b="0">
                <a:solidFill>
                  <a:schemeClr val="tx1"/>
                </a:solidFill>
                <a:latin typeface="+mj-lt"/>
              </a:defRPr>
            </a:lvl1pPr>
          </a:lstStyle>
          <a:p>
            <a:pPr lvl="0"/>
            <a:r>
              <a:rPr lang="en-US" dirty="0"/>
              <a:t>Click to add subtitle</a:t>
            </a:r>
          </a:p>
        </p:txBody>
      </p:sp>
      <p:sp>
        <p:nvSpPr>
          <p:cNvPr id="2" name="Title 1">
            <a:extLst>
              <a:ext uri="{FF2B5EF4-FFF2-40B4-BE49-F238E27FC236}">
                <a16:creationId xmlns:a16="http://schemas.microsoft.com/office/drawing/2014/main" id="{6E21C01E-3769-0AB8-1EF2-431A8AC2CFD5}"/>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4" name="Picture Placeholder 2">
            <a:extLst>
              <a:ext uri="{FF2B5EF4-FFF2-40B4-BE49-F238E27FC236}">
                <a16:creationId xmlns:a16="http://schemas.microsoft.com/office/drawing/2014/main" id="{4025251C-49D9-1EFE-52E5-1FD7698E2F32}"/>
              </a:ext>
            </a:extLst>
          </p:cNvPr>
          <p:cNvSpPr>
            <a:spLocks noGrp="1"/>
          </p:cNvSpPr>
          <p:nvPr>
            <p:ph type="pic" idx="1" hasCustomPrompt="1"/>
          </p:nvPr>
        </p:nvSpPr>
        <p:spPr>
          <a:xfrm>
            <a:off x="0" y="1417320"/>
            <a:ext cx="12192000" cy="5440680"/>
          </a:xfrm>
        </p:spPr>
        <p:txBody>
          <a:bodyPr wrap="none" tIns="1080000" rtlCol="0" anchor="ctr">
            <a:normAutofit/>
          </a:bodyPr>
          <a:lstStyle>
            <a:lvl1pPr marL="0" indent="0" algn="ctr">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r>
              <a:rPr lang="en-US" noProof="0" dirty="0"/>
              <a:t>Click to add picture</a:t>
            </a:r>
          </a:p>
        </p:txBody>
      </p:sp>
      <p:sp>
        <p:nvSpPr>
          <p:cNvPr id="3" name="Footer Placeholder 2">
            <a:extLst>
              <a:ext uri="{FF2B5EF4-FFF2-40B4-BE49-F238E27FC236}">
                <a16:creationId xmlns:a16="http://schemas.microsoft.com/office/drawing/2014/main" id="{488893D7-2BBA-BED0-2417-2F4BC34EF41F}"/>
              </a:ext>
            </a:extLst>
          </p:cNvPr>
          <p:cNvSpPr>
            <a:spLocks noGrp="1"/>
          </p:cNvSpPr>
          <p:nvPr>
            <p:ph type="ftr" sz="quarter" idx="16"/>
          </p:nvPr>
        </p:nvSpPr>
        <p:spPr/>
        <p:txBody>
          <a:bodyPr/>
          <a:lstStyle/>
          <a:p>
            <a:r>
              <a:rPr lang="en-US"/>
              <a:t>Oliver Bori – Atlas Copco Group </a:t>
            </a:r>
            <a:endParaRPr lang="en-US" dirty="0"/>
          </a:p>
        </p:txBody>
      </p:sp>
      <p:sp>
        <p:nvSpPr>
          <p:cNvPr id="6" name="Slide Number Placeholder 5">
            <a:extLst>
              <a:ext uri="{FF2B5EF4-FFF2-40B4-BE49-F238E27FC236}">
                <a16:creationId xmlns:a16="http://schemas.microsoft.com/office/drawing/2014/main" id="{6EF771A7-97CF-9EA0-63AA-E838641E698F}"/>
              </a:ext>
            </a:extLst>
          </p:cNvPr>
          <p:cNvSpPr>
            <a:spLocks noGrp="1"/>
          </p:cNvSpPr>
          <p:nvPr>
            <p:ph type="sldNum" sz="quarter" idx="17"/>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24595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Picture with Dark Background">
    <p:bg>
      <p:bgPr>
        <a:solidFill>
          <a:schemeClr val="tx2"/>
        </a:solidFill>
        <a:effectLst/>
      </p:bgPr>
    </p:bg>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35DA6F77-C8BF-E3AD-0D89-A78B8CC838EB}"/>
              </a:ext>
            </a:extLst>
          </p:cNvPr>
          <p:cNvSpPr>
            <a:spLocks noGrp="1"/>
          </p:cNvSpPr>
          <p:nvPr>
            <p:ph type="body" sz="quarter" idx="15" hasCustomPrompt="1"/>
          </p:nvPr>
        </p:nvSpPr>
        <p:spPr>
          <a:xfrm>
            <a:off x="436563" y="914400"/>
            <a:ext cx="11329416" cy="274320"/>
          </a:xfrm>
        </p:spPr>
        <p:txBody>
          <a:bodyPr wrap="square" lIns="0" tIns="0" rIns="0" bIns="0" anchor="t" anchorCtr="0">
            <a:noAutofit/>
          </a:bodyPr>
          <a:lstStyle>
            <a:lvl1pPr marL="0" indent="0">
              <a:lnSpc>
                <a:spcPct val="100000"/>
              </a:lnSpc>
              <a:spcBef>
                <a:spcPts val="0"/>
              </a:spcBef>
              <a:buFontTx/>
              <a:buNone/>
              <a:defRPr sz="2000" b="0">
                <a:solidFill>
                  <a:schemeClr val="accent3"/>
                </a:solidFill>
                <a:latin typeface="+mj-lt"/>
              </a:defRPr>
            </a:lvl1pPr>
          </a:lstStyle>
          <a:p>
            <a:pPr lvl="0"/>
            <a:r>
              <a:rPr lang="en-US" dirty="0"/>
              <a:t>Click to add subtitle</a:t>
            </a:r>
          </a:p>
        </p:txBody>
      </p:sp>
      <p:sp>
        <p:nvSpPr>
          <p:cNvPr id="2" name="Title 1">
            <a:extLst>
              <a:ext uri="{FF2B5EF4-FFF2-40B4-BE49-F238E27FC236}">
                <a16:creationId xmlns:a16="http://schemas.microsoft.com/office/drawing/2014/main" id="{6E21C01E-3769-0AB8-1EF2-431A8AC2CFD5}"/>
              </a:ext>
            </a:extLst>
          </p:cNvPr>
          <p:cNvSpPr>
            <a:spLocks noGrp="1"/>
          </p:cNvSpPr>
          <p:nvPr>
            <p:ph type="title" hasCustomPrompt="1"/>
          </p:nvPr>
        </p:nvSpPr>
        <p:spPr>
          <a:xfrm>
            <a:off x="436562" y="442214"/>
            <a:ext cx="11329416" cy="365760"/>
          </a:xfrm>
        </p:spPr>
        <p:txBody>
          <a:bodyPr/>
          <a:lstStyle>
            <a:lvl1pPr>
              <a:defRPr>
                <a:solidFill>
                  <a:schemeClr val="bg2"/>
                </a:solidFill>
              </a:defRPr>
            </a:lvl1pPr>
          </a:lstStyle>
          <a:p>
            <a:r>
              <a:rPr lang="en-US" dirty="0"/>
              <a:t>Click to add title</a:t>
            </a:r>
          </a:p>
        </p:txBody>
      </p:sp>
      <p:sp>
        <p:nvSpPr>
          <p:cNvPr id="4" name="Picture Placeholder 2">
            <a:extLst>
              <a:ext uri="{FF2B5EF4-FFF2-40B4-BE49-F238E27FC236}">
                <a16:creationId xmlns:a16="http://schemas.microsoft.com/office/drawing/2014/main" id="{4025251C-49D9-1EFE-52E5-1FD7698E2F32}"/>
              </a:ext>
            </a:extLst>
          </p:cNvPr>
          <p:cNvSpPr>
            <a:spLocks noGrp="1"/>
          </p:cNvSpPr>
          <p:nvPr>
            <p:ph type="pic" idx="1" hasCustomPrompt="1"/>
          </p:nvPr>
        </p:nvSpPr>
        <p:spPr>
          <a:xfrm>
            <a:off x="0" y="1417320"/>
            <a:ext cx="12192000" cy="5440680"/>
          </a:xfrm>
        </p:spPr>
        <p:txBody>
          <a:bodyPr wrap="none" tIns="1080000" rtlCol="0" anchor="ctr">
            <a:normAutofit/>
          </a:bodyPr>
          <a:lstStyle>
            <a:lvl1pPr marL="0" indent="0" algn="ctr">
              <a:buNone/>
              <a:defRPr sz="1600">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r>
              <a:rPr lang="en-US" noProof="0"/>
              <a:t>Click to add picture</a:t>
            </a:r>
            <a:endParaRPr lang="en-US" noProof="0" dirty="0"/>
          </a:p>
        </p:txBody>
      </p:sp>
      <p:sp>
        <p:nvSpPr>
          <p:cNvPr id="7" name="Footer Placeholder 6">
            <a:extLst>
              <a:ext uri="{FF2B5EF4-FFF2-40B4-BE49-F238E27FC236}">
                <a16:creationId xmlns:a16="http://schemas.microsoft.com/office/drawing/2014/main" id="{1DAF36D2-AAF5-9398-C286-68EEEFA729A7}"/>
              </a:ext>
            </a:extLst>
          </p:cNvPr>
          <p:cNvSpPr>
            <a:spLocks noGrp="1"/>
          </p:cNvSpPr>
          <p:nvPr>
            <p:ph type="ftr" sz="quarter" idx="16"/>
          </p:nvPr>
        </p:nvSpPr>
        <p:spPr/>
        <p:txBody>
          <a:bodyPr/>
          <a:lstStyle/>
          <a:p>
            <a:r>
              <a:rPr lang="en-US"/>
              <a:t>Oliver Bori – Atlas Copco Group </a:t>
            </a:r>
            <a:endParaRPr lang="en-US" dirty="0"/>
          </a:p>
        </p:txBody>
      </p:sp>
      <p:sp>
        <p:nvSpPr>
          <p:cNvPr id="8" name="Slide Number Placeholder 7">
            <a:extLst>
              <a:ext uri="{FF2B5EF4-FFF2-40B4-BE49-F238E27FC236}">
                <a16:creationId xmlns:a16="http://schemas.microsoft.com/office/drawing/2014/main" id="{CB5B35AD-90E9-4F0E-3138-87A6E01E36B4}"/>
              </a:ext>
            </a:extLst>
          </p:cNvPr>
          <p:cNvSpPr>
            <a:spLocks noGrp="1"/>
          </p:cNvSpPr>
          <p:nvPr>
            <p:ph type="sldNum" sz="quarter" idx="17"/>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40344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7183ADE0-DD21-F3EF-5A05-D5B033606269}"/>
              </a:ext>
            </a:extLst>
          </p:cNvPr>
          <p:cNvSpPr>
            <a:spLocks noGrp="1"/>
          </p:cNvSpPr>
          <p:nvPr>
            <p:ph type="ftr" sz="quarter" idx="11"/>
          </p:nvPr>
        </p:nvSpPr>
        <p:spPr>
          <a:xfrm>
            <a:off x="713232" y="6437376"/>
            <a:ext cx="6272784" cy="128016"/>
          </a:xfrm>
        </p:spPr>
        <p:txBody>
          <a:bodyPr/>
          <a:lstStyle/>
          <a:p>
            <a:r>
              <a:rPr lang="en-US"/>
              <a:t>Oliver Bori – Atlas Copco Group </a:t>
            </a:r>
            <a:endParaRPr lang="en-US" dirty="0"/>
          </a:p>
        </p:txBody>
      </p:sp>
      <p:sp>
        <p:nvSpPr>
          <p:cNvPr id="5" name="Slide Number Placeholder 7">
            <a:extLst>
              <a:ext uri="{FF2B5EF4-FFF2-40B4-BE49-F238E27FC236}">
                <a16:creationId xmlns:a16="http://schemas.microsoft.com/office/drawing/2014/main" id="{B544C8EC-3D40-A5CB-0784-009AAEB6529D}"/>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sp>
        <p:nvSpPr>
          <p:cNvPr id="2" name="Title 1">
            <a:extLst>
              <a:ext uri="{FF2B5EF4-FFF2-40B4-BE49-F238E27FC236}">
                <a16:creationId xmlns:a16="http://schemas.microsoft.com/office/drawing/2014/main" id="{F62834F4-5234-A4C3-F266-CA36CFB8D47A}"/>
              </a:ext>
            </a:extLst>
          </p:cNvPr>
          <p:cNvSpPr>
            <a:spLocks noGrp="1"/>
          </p:cNvSpPr>
          <p:nvPr>
            <p:ph type="title" hasCustomPrompt="1"/>
          </p:nvPr>
        </p:nvSpPr>
        <p:spPr>
          <a:xfrm>
            <a:off x="436563" y="-612648"/>
            <a:ext cx="11325225" cy="365760"/>
          </a:xfrm>
        </p:spPr>
        <p:txBody>
          <a:bodyPr/>
          <a:lstStyle>
            <a:lvl1pPr>
              <a:defRPr/>
            </a:lvl1pPr>
          </a:lstStyle>
          <a:p>
            <a:r>
              <a:rPr lang="en-IN" dirty="0"/>
              <a:t>B</a:t>
            </a:r>
            <a:r>
              <a:rPr lang="en-US" dirty="0"/>
              <a:t>lank layout</a:t>
            </a:r>
          </a:p>
        </p:txBody>
      </p:sp>
    </p:spTree>
    <p:custDataLst>
      <p:tags r:id="rId1"/>
    </p:custDataLst>
    <p:extLst>
      <p:ext uri="{BB962C8B-B14F-4D97-AF65-F5344CB8AC3E}">
        <p14:creationId xmlns:p14="http://schemas.microsoft.com/office/powerpoint/2010/main" val="784671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with Dark Background">
    <p:bg>
      <p:bgPr>
        <a:solidFill>
          <a:schemeClr val="tx2"/>
        </a:solidFill>
        <a:effectLst/>
      </p:bgPr>
    </p:bg>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7DB108A6-FE0E-48C4-12F0-7301B2FA075D}"/>
              </a:ext>
            </a:extLst>
          </p:cNvPr>
          <p:cNvSpPr>
            <a:spLocks noGrp="1"/>
          </p:cNvSpPr>
          <p:nvPr>
            <p:ph type="ftr" sz="quarter" idx="11"/>
          </p:nvPr>
        </p:nvSpPr>
        <p:spPr>
          <a:xfrm>
            <a:off x="713232" y="6437376"/>
            <a:ext cx="6272784" cy="128016"/>
          </a:xfrm>
        </p:spPr>
        <p:txBody>
          <a:bodyPr/>
          <a:lstStyle/>
          <a:p>
            <a:r>
              <a:rPr lang="en-US" dirty="0"/>
              <a:t>Footer</a:t>
            </a:r>
          </a:p>
        </p:txBody>
      </p:sp>
      <p:sp>
        <p:nvSpPr>
          <p:cNvPr id="6" name="Slide Number Placeholder 7">
            <a:extLst>
              <a:ext uri="{FF2B5EF4-FFF2-40B4-BE49-F238E27FC236}">
                <a16:creationId xmlns:a16="http://schemas.microsoft.com/office/drawing/2014/main" id="{7F9DF492-908E-E365-9303-D93C460DE8B9}"/>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pic>
        <p:nvPicPr>
          <p:cNvPr id="2" name="Graphic 1">
            <a:extLst>
              <a:ext uri="{FF2B5EF4-FFF2-40B4-BE49-F238E27FC236}">
                <a16:creationId xmlns:a16="http://schemas.microsoft.com/office/drawing/2014/main" id="{2503B46C-4042-F43C-F152-C658F9A347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
        <p:nvSpPr>
          <p:cNvPr id="4" name="Title 3">
            <a:extLst>
              <a:ext uri="{FF2B5EF4-FFF2-40B4-BE49-F238E27FC236}">
                <a16:creationId xmlns:a16="http://schemas.microsoft.com/office/drawing/2014/main" id="{29E2BB13-6273-2987-4C38-E78D11687D74}"/>
              </a:ext>
            </a:extLst>
          </p:cNvPr>
          <p:cNvSpPr>
            <a:spLocks noGrp="1"/>
          </p:cNvSpPr>
          <p:nvPr>
            <p:ph type="title" hasCustomPrompt="1"/>
          </p:nvPr>
        </p:nvSpPr>
        <p:spPr>
          <a:xfrm>
            <a:off x="436563" y="-612648"/>
            <a:ext cx="11325225" cy="365760"/>
          </a:xfrm>
        </p:spPr>
        <p:txBody>
          <a:bodyPr/>
          <a:lstStyle>
            <a:lvl1pPr>
              <a:defRPr/>
            </a:lvl1pPr>
          </a:lstStyle>
          <a:p>
            <a:r>
              <a:rPr lang="en-US" dirty="0"/>
              <a:t>Blank layout</a:t>
            </a:r>
          </a:p>
        </p:txBody>
      </p:sp>
    </p:spTree>
    <p:custDataLst>
      <p:tags r:id="rId1"/>
    </p:custDataLst>
    <p:extLst>
      <p:ext uri="{BB962C8B-B14F-4D97-AF65-F5344CB8AC3E}">
        <p14:creationId xmlns:p14="http://schemas.microsoft.com/office/powerpoint/2010/main" val="100409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B890BA-AD05-4E4A-9EF9-37C8825C15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03" y="-8046"/>
            <a:ext cx="12220606" cy="6874091"/>
          </a:xfrm>
          <a:prstGeom prst="rect">
            <a:avLst/>
          </a:prstGeom>
        </p:spPr>
      </p:pic>
      <p:sp>
        <p:nvSpPr>
          <p:cNvPr id="3" name="Text Placeholder 2">
            <a:extLst>
              <a:ext uri="{FF2B5EF4-FFF2-40B4-BE49-F238E27FC236}">
                <a16:creationId xmlns:a16="http://schemas.microsoft.com/office/drawing/2014/main" id="{927A0AEB-8DE8-4B42-8B76-CA38CFE96075}"/>
              </a:ext>
            </a:extLst>
          </p:cNvPr>
          <p:cNvSpPr>
            <a:spLocks noGrp="1"/>
          </p:cNvSpPr>
          <p:nvPr>
            <p:ph type="body" idx="1" hasCustomPrompt="1"/>
          </p:nvPr>
        </p:nvSpPr>
        <p:spPr>
          <a:xfrm>
            <a:off x="1143000" y="2837021"/>
            <a:ext cx="5797296" cy="274320"/>
          </a:xfrm>
        </p:spPr>
        <p:txBody>
          <a:bodyPr rIns="0" anchor="t"/>
          <a:lstStyle>
            <a:lvl1pPr marL="0" indent="0">
              <a:lnSpc>
                <a:spcPct val="100000"/>
              </a:lnSpc>
              <a:spcBef>
                <a:spcPts val="0"/>
              </a:spcBef>
              <a:buNone/>
              <a:defRPr sz="20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Title 6">
            <a:extLst>
              <a:ext uri="{FF2B5EF4-FFF2-40B4-BE49-F238E27FC236}">
                <a16:creationId xmlns:a16="http://schemas.microsoft.com/office/drawing/2014/main" id="{D3582F9C-D650-42C5-8F60-F5C06B4B3E83}"/>
              </a:ext>
            </a:extLst>
          </p:cNvPr>
          <p:cNvSpPr>
            <a:spLocks noGrp="1"/>
          </p:cNvSpPr>
          <p:nvPr>
            <p:ph type="title" hasCustomPrompt="1"/>
          </p:nvPr>
        </p:nvSpPr>
        <p:spPr>
          <a:xfrm>
            <a:off x="1143000" y="1819656"/>
            <a:ext cx="5797296" cy="905256"/>
          </a:xfrm>
        </p:spPr>
        <p:txBody>
          <a:bodyPr anchor="t" anchorCtr="0"/>
          <a:lstStyle>
            <a:lvl1pPr>
              <a:defRPr b="0">
                <a:solidFill>
                  <a:schemeClr val="bg2"/>
                </a:solidFill>
                <a:latin typeface="+mj-lt"/>
              </a:defRPr>
            </a:lvl1pPr>
          </a:lstStyle>
          <a:p>
            <a:r>
              <a:rPr lang="en-US" noProof="0" dirty="0"/>
              <a:t>Click to add section header</a:t>
            </a:r>
          </a:p>
        </p:txBody>
      </p:sp>
      <p:pic>
        <p:nvPicPr>
          <p:cNvPr id="4" name="Graphic 3">
            <a:extLst>
              <a:ext uri="{FF2B5EF4-FFF2-40B4-BE49-F238E27FC236}">
                <a16:creationId xmlns:a16="http://schemas.microsoft.com/office/drawing/2014/main" id="{6EEEBC47-451E-C2D1-15C9-D42E4E2D69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546604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Dark Background and Imag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B74AEB2-EE60-2193-1EF1-94B115E21720}"/>
              </a:ext>
            </a:extLst>
          </p:cNvPr>
          <p:cNvSpPr>
            <a:spLocks noGrp="1"/>
          </p:cNvSpPr>
          <p:nvPr>
            <p:ph type="title" hasCustomPrompt="1"/>
          </p:nvPr>
        </p:nvSpPr>
        <p:spPr>
          <a:xfrm>
            <a:off x="685800" y="1815535"/>
            <a:ext cx="5322889" cy="902613"/>
          </a:xfrm>
        </p:spPr>
        <p:txBody>
          <a:bodyPr anchor="t" anchorCtr="0"/>
          <a:lstStyle>
            <a:lvl1pPr>
              <a:defRPr>
                <a:solidFill>
                  <a:schemeClr val="bg2"/>
                </a:solidFill>
              </a:defRPr>
            </a:lvl1pPr>
          </a:lstStyle>
          <a:p>
            <a:r>
              <a:rPr lang="en-US" noProof="0" dirty="0"/>
              <a:t>Click to add section header</a:t>
            </a:r>
            <a:endParaRPr lang="en-US" dirty="0"/>
          </a:p>
        </p:txBody>
      </p:sp>
      <p:sp>
        <p:nvSpPr>
          <p:cNvPr id="27" name="Subtitle">
            <a:extLst>
              <a:ext uri="{FF2B5EF4-FFF2-40B4-BE49-F238E27FC236}">
                <a16:creationId xmlns:a16="http://schemas.microsoft.com/office/drawing/2014/main" id="{E1097689-D562-D20E-CA05-12E2672AB282}"/>
              </a:ext>
            </a:extLst>
          </p:cNvPr>
          <p:cNvSpPr>
            <a:spLocks noGrp="1"/>
          </p:cNvSpPr>
          <p:nvPr>
            <p:ph type="body" sz="quarter" idx="13" hasCustomPrompt="1"/>
          </p:nvPr>
        </p:nvSpPr>
        <p:spPr>
          <a:xfrm>
            <a:off x="685800" y="2839781"/>
            <a:ext cx="5322890" cy="274320"/>
          </a:xfrm>
        </p:spPr>
        <p:txBody>
          <a:bodyPr>
            <a:noAutofit/>
          </a:bodyPr>
          <a:lstStyle>
            <a:lvl1pPr marL="0" indent="0">
              <a:lnSpc>
                <a:spcPct val="100000"/>
              </a:lnSpc>
              <a:spcBef>
                <a:spcPts val="0"/>
              </a:spcBef>
              <a:buNone/>
              <a:defRPr sz="2000" b="0">
                <a:solidFill>
                  <a:schemeClr val="accent3"/>
                </a:solidFill>
                <a:latin typeface="+mj-lt"/>
              </a:defRPr>
            </a:lvl1pPr>
          </a:lstStyle>
          <a:p>
            <a:pPr lvl="0"/>
            <a:r>
              <a:rPr lang="en-US" dirty="0"/>
              <a:t>Click to add text</a:t>
            </a:r>
          </a:p>
        </p:txBody>
      </p:sp>
      <p:sp>
        <p:nvSpPr>
          <p:cNvPr id="7" name="Freeform: Shape 6">
            <a:extLst>
              <a:ext uri="{FF2B5EF4-FFF2-40B4-BE49-F238E27FC236}">
                <a16:creationId xmlns:a16="http://schemas.microsoft.com/office/drawing/2014/main" id="{492890DE-162E-D47A-1A4C-0CC0A6F9AD5E}"/>
              </a:ext>
              <a:ext uri="{C183D7F6-B498-43B3-948B-1728B52AA6E4}">
                <adec:decorative xmlns:adec="http://schemas.microsoft.com/office/drawing/2017/decorative" val="1"/>
              </a:ext>
            </a:extLst>
          </p:cNvPr>
          <p:cNvSpPr/>
          <p:nvPr userDrawn="1"/>
        </p:nvSpPr>
        <p:spPr>
          <a:xfrm>
            <a:off x="6570069" y="694732"/>
            <a:ext cx="529231" cy="529231"/>
          </a:xfrm>
          <a:custGeom>
            <a:avLst/>
            <a:gdLst>
              <a:gd name="connsiteX0" fmla="*/ 0 w 543032"/>
              <a:gd name="connsiteY0" fmla="*/ 0 h 543032"/>
              <a:gd name="connsiteX1" fmla="*/ 543032 w 543032"/>
              <a:gd name="connsiteY1" fmla="*/ 0 h 543032"/>
              <a:gd name="connsiteX2" fmla="*/ 543032 w 543032"/>
              <a:gd name="connsiteY2" fmla="*/ 543032 h 543032"/>
              <a:gd name="connsiteX3" fmla="*/ 0 w 543032"/>
              <a:gd name="connsiteY3" fmla="*/ 543032 h 543032"/>
            </a:gdLst>
            <a:ahLst/>
            <a:cxnLst>
              <a:cxn ang="0">
                <a:pos x="connsiteX0" y="connsiteY0"/>
              </a:cxn>
              <a:cxn ang="0">
                <a:pos x="connsiteX1" y="connsiteY1"/>
              </a:cxn>
              <a:cxn ang="0">
                <a:pos x="connsiteX2" y="connsiteY2"/>
              </a:cxn>
              <a:cxn ang="0">
                <a:pos x="connsiteX3" y="connsiteY3"/>
              </a:cxn>
            </a:cxnLst>
            <a:rect l="l" t="t" r="r" b="b"/>
            <a:pathLst>
              <a:path w="543032" h="543032">
                <a:moveTo>
                  <a:pt x="0" y="0"/>
                </a:moveTo>
                <a:lnTo>
                  <a:pt x="543032" y="0"/>
                </a:lnTo>
                <a:lnTo>
                  <a:pt x="543032" y="543032"/>
                </a:lnTo>
                <a:lnTo>
                  <a:pt x="0" y="543032"/>
                </a:lnTo>
                <a:close/>
              </a:path>
            </a:pathLst>
          </a:custGeom>
          <a:solidFill>
            <a:schemeClr val="accent3"/>
          </a:solidFill>
          <a:ln w="12311" cap="flat">
            <a:noFill/>
            <a:prstDash val="solid"/>
            <a:miter/>
          </a:ln>
        </p:spPr>
        <p:txBody>
          <a:bodyPr rtlCol="0" anchor="ctr"/>
          <a:lstStyle/>
          <a:p>
            <a:endParaRPr lang="en-US"/>
          </a:p>
        </p:txBody>
      </p:sp>
      <p:sp>
        <p:nvSpPr>
          <p:cNvPr id="10" name="Picture Placeholder 9">
            <a:extLst>
              <a:ext uri="{FF2B5EF4-FFF2-40B4-BE49-F238E27FC236}">
                <a16:creationId xmlns:a16="http://schemas.microsoft.com/office/drawing/2014/main" id="{13CF68F1-0483-6535-06C4-5FC0A5005CE5}"/>
              </a:ext>
            </a:extLst>
          </p:cNvPr>
          <p:cNvSpPr>
            <a:spLocks noGrp="1"/>
          </p:cNvSpPr>
          <p:nvPr>
            <p:ph type="pic" sz="quarter" idx="14" hasCustomPrompt="1"/>
          </p:nvPr>
        </p:nvSpPr>
        <p:spPr>
          <a:xfrm>
            <a:off x="7099300" y="1234440"/>
            <a:ext cx="4406900" cy="4406900"/>
          </a:xfrm>
        </p:spPr>
        <p:txBody>
          <a:bodyPr anchor="ctr"/>
          <a:lstStyle>
            <a:lvl1pPr marL="0" indent="0" algn="ctr">
              <a:buNone/>
              <a:defRPr>
                <a:solidFill>
                  <a:schemeClr val="bg1"/>
                </a:solidFill>
              </a:defRPr>
            </a:lvl1pPr>
          </a:lstStyle>
          <a:p>
            <a:r>
              <a:rPr lang="en-US" dirty="0"/>
              <a:t>Click to add picture</a:t>
            </a:r>
          </a:p>
        </p:txBody>
      </p:sp>
      <p:pic>
        <p:nvPicPr>
          <p:cNvPr id="3" name="Graphic 2">
            <a:extLst>
              <a:ext uri="{FF2B5EF4-FFF2-40B4-BE49-F238E27FC236}">
                <a16:creationId xmlns:a16="http://schemas.microsoft.com/office/drawing/2014/main" id="{37AEA3F1-7CE1-FB8C-EE1C-E0C039AD7D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4851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High Picture to the right with Subtitle">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37BDE316-8D17-75FF-D300-CD9D3F15BD5C}"/>
              </a:ext>
            </a:extLst>
          </p:cNvPr>
          <p:cNvSpPr>
            <a:spLocks noGrp="1"/>
          </p:cNvSpPr>
          <p:nvPr>
            <p:ph type="body" sz="quarter" idx="13" hasCustomPrompt="1"/>
          </p:nvPr>
        </p:nvSpPr>
        <p:spPr>
          <a:xfrm>
            <a:off x="436562" y="914400"/>
            <a:ext cx="5308373" cy="274320"/>
          </a:xfrm>
        </p:spPr>
        <p:txBody>
          <a:bodyPr>
            <a:noAutofit/>
          </a:bodyPr>
          <a:lstStyle>
            <a:lvl1pPr marL="0" indent="0">
              <a:lnSpc>
                <a:spcPct val="100000"/>
              </a:lnSpc>
              <a:spcBef>
                <a:spcPts val="0"/>
              </a:spcBef>
              <a:buNone/>
              <a:defRPr sz="2000" b="0">
                <a:solidFill>
                  <a:schemeClr val="tx1"/>
                </a:solidFill>
                <a:latin typeface="+mj-lt"/>
              </a:defRPr>
            </a:lvl1pPr>
          </a:lstStyle>
          <a:p>
            <a:pPr lvl="0"/>
            <a:r>
              <a:rPr lang="en-US" dirty="0"/>
              <a:t>Click to add subtitle</a:t>
            </a:r>
          </a:p>
        </p:txBody>
      </p:sp>
      <p:sp>
        <p:nvSpPr>
          <p:cNvPr id="7" name="Content Text">
            <a:extLst>
              <a:ext uri="{FF2B5EF4-FFF2-40B4-BE49-F238E27FC236}">
                <a16:creationId xmlns:a16="http://schemas.microsoft.com/office/drawing/2014/main" id="{F14F4233-74D7-2E1C-4433-691A6B49D0D5}"/>
              </a:ext>
            </a:extLst>
          </p:cNvPr>
          <p:cNvSpPr>
            <a:spLocks noGrp="1"/>
          </p:cNvSpPr>
          <p:nvPr>
            <p:ph type="body" sz="quarter" idx="14" hasCustomPrompt="1"/>
          </p:nvPr>
        </p:nvSpPr>
        <p:spPr>
          <a:xfrm>
            <a:off x="436563" y="1417319"/>
            <a:ext cx="5308372" cy="4434205"/>
          </a:xfrm>
        </p:spPr>
        <p:txBody>
          <a:bodyPr/>
          <a:lstStyle>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Picture Placeholder 8">
            <a:extLst>
              <a:ext uri="{FF2B5EF4-FFF2-40B4-BE49-F238E27FC236}">
                <a16:creationId xmlns:a16="http://schemas.microsoft.com/office/drawing/2014/main" id="{D92248F2-5B73-7DBA-8C97-1D7B3774E7CF}"/>
              </a:ext>
            </a:extLst>
          </p:cNvPr>
          <p:cNvSpPr>
            <a:spLocks noGrp="1"/>
          </p:cNvSpPr>
          <p:nvPr>
            <p:ph type="pic" sz="quarter" idx="15" hasCustomPrompt="1"/>
          </p:nvPr>
        </p:nvSpPr>
        <p:spPr>
          <a:xfrm>
            <a:off x="6184900" y="438911"/>
            <a:ext cx="5576888" cy="5412613"/>
          </a:xfrm>
        </p:spPr>
        <p:txBody>
          <a:bodyPr anchor="ctr">
            <a:normAutofit/>
          </a:bodyPr>
          <a:lstStyle>
            <a:lvl1pPr marL="0" indent="0" algn="ctr">
              <a:buNone/>
              <a:defRPr sz="1600" b="0">
                <a:solidFill>
                  <a:schemeClr val="tx1"/>
                </a:solidFill>
              </a:defRPr>
            </a:lvl1pPr>
          </a:lstStyle>
          <a:p>
            <a:r>
              <a:rPr lang="en-US" dirty="0"/>
              <a:t>Click to add picture</a:t>
            </a:r>
          </a:p>
        </p:txBody>
      </p:sp>
      <p:sp>
        <p:nvSpPr>
          <p:cNvPr id="6" name="Title 5">
            <a:extLst>
              <a:ext uri="{FF2B5EF4-FFF2-40B4-BE49-F238E27FC236}">
                <a16:creationId xmlns:a16="http://schemas.microsoft.com/office/drawing/2014/main" id="{2F683F47-B434-A80B-6E19-6D3536DFBBCB}"/>
              </a:ext>
            </a:extLst>
          </p:cNvPr>
          <p:cNvSpPr>
            <a:spLocks noGrp="1"/>
          </p:cNvSpPr>
          <p:nvPr>
            <p:ph type="title" hasCustomPrompt="1"/>
          </p:nvPr>
        </p:nvSpPr>
        <p:spPr>
          <a:xfrm>
            <a:off x="436563" y="438912"/>
            <a:ext cx="5308372" cy="365760"/>
          </a:xfrm>
        </p:spPr>
        <p:txBody>
          <a:bodyPr/>
          <a:lstStyle/>
          <a:p>
            <a:r>
              <a:rPr lang="en-US" dirty="0"/>
              <a:t>Click to add title</a:t>
            </a:r>
          </a:p>
        </p:txBody>
      </p:sp>
      <p:sp>
        <p:nvSpPr>
          <p:cNvPr id="2" name="Footer Placeholder 1">
            <a:extLst>
              <a:ext uri="{FF2B5EF4-FFF2-40B4-BE49-F238E27FC236}">
                <a16:creationId xmlns:a16="http://schemas.microsoft.com/office/drawing/2014/main" id="{712B82EF-6805-1741-9880-73B22BE3725D}"/>
              </a:ext>
            </a:extLst>
          </p:cNvPr>
          <p:cNvSpPr>
            <a:spLocks noGrp="1"/>
          </p:cNvSpPr>
          <p:nvPr>
            <p:ph type="ftr" sz="quarter" idx="16"/>
          </p:nvPr>
        </p:nvSpPr>
        <p:spPr>
          <a:xfrm>
            <a:off x="709612" y="6432767"/>
            <a:ext cx="5076825" cy="128016"/>
          </a:xfrm>
        </p:spPr>
        <p:txBody>
          <a:bodyPr/>
          <a:lstStyle/>
          <a:p>
            <a:r>
              <a:rPr lang="en-US"/>
              <a:t>Footer</a:t>
            </a:r>
            <a:endParaRPr lang="en-US" dirty="0"/>
          </a:p>
        </p:txBody>
      </p:sp>
      <p:sp>
        <p:nvSpPr>
          <p:cNvPr id="8" name="Slide Number Placeholder 7">
            <a:extLst>
              <a:ext uri="{FF2B5EF4-FFF2-40B4-BE49-F238E27FC236}">
                <a16:creationId xmlns:a16="http://schemas.microsoft.com/office/drawing/2014/main" id="{A60F3E39-5887-2BE8-B404-8AC0004AA455}"/>
              </a:ext>
            </a:extLst>
          </p:cNvPr>
          <p:cNvSpPr>
            <a:spLocks noGrp="1"/>
          </p:cNvSpPr>
          <p:nvPr>
            <p:ph type="sldNum" sz="quarter" idx="17"/>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232158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width Image with Left Tex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AFA7B44-1228-7A5E-755F-52B56752446F}"/>
              </a:ext>
              <a:ext uri="{C183D7F6-B498-43B3-948B-1728B52AA6E4}">
                <adec:decorative xmlns:adec="http://schemas.microsoft.com/office/drawing/2017/decorative" val="1"/>
              </a:ext>
            </a:extLst>
          </p:cNvPr>
          <p:cNvSpPr/>
          <p:nvPr userDrawn="1"/>
        </p:nvSpPr>
        <p:spPr>
          <a:xfrm>
            <a:off x="784098" y="782574"/>
            <a:ext cx="4465829" cy="4472886"/>
          </a:xfrm>
          <a:custGeom>
            <a:avLst/>
            <a:gdLst>
              <a:gd name="connsiteX0" fmla="*/ 0 w 4148514"/>
              <a:gd name="connsiteY0" fmla="*/ 0 h 4148514"/>
              <a:gd name="connsiteX1" fmla="*/ 4148515 w 4148514"/>
              <a:gd name="connsiteY1" fmla="*/ 0 h 4148514"/>
              <a:gd name="connsiteX2" fmla="*/ 4148515 w 4148514"/>
              <a:gd name="connsiteY2" fmla="*/ 4148515 h 4148514"/>
              <a:gd name="connsiteX3" fmla="*/ 0 w 4148514"/>
              <a:gd name="connsiteY3" fmla="*/ 4148515 h 4148514"/>
            </a:gdLst>
            <a:ahLst/>
            <a:cxnLst>
              <a:cxn ang="0">
                <a:pos x="connsiteX0" y="connsiteY0"/>
              </a:cxn>
              <a:cxn ang="0">
                <a:pos x="connsiteX1" y="connsiteY1"/>
              </a:cxn>
              <a:cxn ang="0">
                <a:pos x="connsiteX2" y="connsiteY2"/>
              </a:cxn>
              <a:cxn ang="0">
                <a:pos x="connsiteX3" y="connsiteY3"/>
              </a:cxn>
            </a:cxnLst>
            <a:rect l="l" t="t" r="r" b="b"/>
            <a:pathLst>
              <a:path w="4148514" h="4148514">
                <a:moveTo>
                  <a:pt x="0" y="0"/>
                </a:moveTo>
                <a:lnTo>
                  <a:pt x="4148515" y="0"/>
                </a:lnTo>
                <a:lnTo>
                  <a:pt x="4148515" y="4148515"/>
                </a:lnTo>
                <a:lnTo>
                  <a:pt x="0" y="4148515"/>
                </a:lnTo>
                <a:close/>
              </a:path>
            </a:pathLst>
          </a:custGeom>
          <a:solidFill>
            <a:schemeClr val="tx2"/>
          </a:solidFill>
          <a:ln w="127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0B60F03-858B-4C19-593F-6BF97FBB0FE9}"/>
              </a:ext>
              <a:ext uri="{C183D7F6-B498-43B3-948B-1728B52AA6E4}">
                <adec:decorative xmlns:adec="http://schemas.microsoft.com/office/drawing/2017/decorative" val="1"/>
              </a:ext>
            </a:extLst>
          </p:cNvPr>
          <p:cNvSpPr/>
          <p:nvPr userDrawn="1"/>
        </p:nvSpPr>
        <p:spPr>
          <a:xfrm>
            <a:off x="438150" y="438150"/>
            <a:ext cx="345948" cy="344423"/>
          </a:xfrm>
          <a:custGeom>
            <a:avLst/>
            <a:gdLst>
              <a:gd name="connsiteX0" fmla="*/ 0 w 345948"/>
              <a:gd name="connsiteY0" fmla="*/ 0 h 344423"/>
              <a:gd name="connsiteX1" fmla="*/ 345948 w 345948"/>
              <a:gd name="connsiteY1" fmla="*/ 0 h 344423"/>
              <a:gd name="connsiteX2" fmla="*/ 345948 w 345948"/>
              <a:gd name="connsiteY2" fmla="*/ 344424 h 344423"/>
              <a:gd name="connsiteX3" fmla="*/ 0 w 345948"/>
              <a:gd name="connsiteY3" fmla="*/ 344424 h 344423"/>
              <a:gd name="connsiteX4" fmla="*/ 0 w 345948"/>
              <a:gd name="connsiteY4" fmla="*/ 0 h 344423"/>
              <a:gd name="connsiteX5" fmla="*/ 0 w 345948"/>
              <a:gd name="connsiteY5" fmla="*/ 0 h 3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48" h="344423">
                <a:moveTo>
                  <a:pt x="0" y="0"/>
                </a:moveTo>
                <a:lnTo>
                  <a:pt x="345948" y="0"/>
                </a:lnTo>
                <a:lnTo>
                  <a:pt x="345948" y="344424"/>
                </a:lnTo>
                <a:lnTo>
                  <a:pt x="0" y="344424"/>
                </a:lnTo>
                <a:lnTo>
                  <a:pt x="0" y="0"/>
                </a:lnTo>
                <a:lnTo>
                  <a:pt x="0" y="0"/>
                </a:lnTo>
                <a:close/>
              </a:path>
            </a:pathLst>
          </a:custGeom>
          <a:solidFill>
            <a:srgbClr val="E1B77E"/>
          </a:solidFill>
          <a:ln w="12700" cap="flat">
            <a:noFill/>
            <a:prstDash val="solid"/>
            <a:miter/>
          </a:ln>
        </p:spPr>
        <p:txBody>
          <a:bodyPr rtlCol="0" anchor="ctr"/>
          <a:lstStyle/>
          <a:p>
            <a:endParaRPr lang="en-US"/>
          </a:p>
        </p:txBody>
      </p:sp>
      <p:sp>
        <p:nvSpPr>
          <p:cNvPr id="10" name="Picture Placeholder 9">
            <a:extLst>
              <a:ext uri="{FF2B5EF4-FFF2-40B4-BE49-F238E27FC236}">
                <a16:creationId xmlns:a16="http://schemas.microsoft.com/office/drawing/2014/main" id="{BB4D8D15-B786-49C0-E6DA-5DD9D309DB24}"/>
              </a:ext>
            </a:extLst>
          </p:cNvPr>
          <p:cNvSpPr>
            <a:spLocks noGrp="1"/>
          </p:cNvSpPr>
          <p:nvPr>
            <p:ph type="pic" sz="quarter" idx="25" hasCustomPrompt="1"/>
          </p:nvPr>
        </p:nvSpPr>
        <p:spPr>
          <a:xfrm>
            <a:off x="0" y="0"/>
            <a:ext cx="12192000" cy="6857999"/>
          </a:xfrm>
          <a:custGeom>
            <a:avLst/>
            <a:gdLst>
              <a:gd name="connsiteX0" fmla="*/ 438150 w 12192000"/>
              <a:gd name="connsiteY0" fmla="*/ 438150 h 6857999"/>
              <a:gd name="connsiteX1" fmla="*/ 438150 w 12192000"/>
              <a:gd name="connsiteY1" fmla="*/ 782574 h 6857999"/>
              <a:gd name="connsiteX2" fmla="*/ 784098 w 12192000"/>
              <a:gd name="connsiteY2" fmla="*/ 782574 h 6857999"/>
              <a:gd name="connsiteX3" fmla="*/ 784098 w 12192000"/>
              <a:gd name="connsiteY3" fmla="*/ 5255461 h 6857999"/>
              <a:gd name="connsiteX4" fmla="*/ 5249928 w 12192000"/>
              <a:gd name="connsiteY4" fmla="*/ 5255461 h 6857999"/>
              <a:gd name="connsiteX5" fmla="*/ 5249928 w 12192000"/>
              <a:gd name="connsiteY5" fmla="*/ 782574 h 6857999"/>
              <a:gd name="connsiteX6" fmla="*/ 784098 w 12192000"/>
              <a:gd name="connsiteY6" fmla="*/ 782574 h 6857999"/>
              <a:gd name="connsiteX7" fmla="*/ 784098 w 12192000"/>
              <a:gd name="connsiteY7" fmla="*/ 438150 h 6857999"/>
              <a:gd name="connsiteX8" fmla="*/ 0 w 12192000"/>
              <a:gd name="connsiteY8" fmla="*/ 0 h 6857999"/>
              <a:gd name="connsiteX9" fmla="*/ 12192000 w 12192000"/>
              <a:gd name="connsiteY9" fmla="*/ 0 h 6857999"/>
              <a:gd name="connsiteX10" fmla="*/ 12192000 w 12192000"/>
              <a:gd name="connsiteY10" fmla="*/ 6857999 h 6857999"/>
              <a:gd name="connsiteX11" fmla="*/ 0 w 12192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7999">
                <a:moveTo>
                  <a:pt x="438150" y="438150"/>
                </a:moveTo>
                <a:lnTo>
                  <a:pt x="438150" y="782574"/>
                </a:lnTo>
                <a:lnTo>
                  <a:pt x="784098" y="782574"/>
                </a:lnTo>
                <a:lnTo>
                  <a:pt x="784098" y="5255461"/>
                </a:lnTo>
                <a:lnTo>
                  <a:pt x="5249928" y="5255461"/>
                </a:lnTo>
                <a:lnTo>
                  <a:pt x="5249928" y="782574"/>
                </a:lnTo>
                <a:lnTo>
                  <a:pt x="784098" y="782574"/>
                </a:lnTo>
                <a:lnTo>
                  <a:pt x="784098" y="438150"/>
                </a:lnTo>
                <a:close/>
                <a:moveTo>
                  <a:pt x="0" y="0"/>
                </a:moveTo>
                <a:lnTo>
                  <a:pt x="12192000" y="0"/>
                </a:lnTo>
                <a:lnTo>
                  <a:pt x="12192000" y="6857999"/>
                </a:lnTo>
                <a:lnTo>
                  <a:pt x="0" y="6857999"/>
                </a:lnTo>
                <a:close/>
              </a:path>
            </a:pathLst>
          </a:custGeom>
        </p:spPr>
        <p:txBody>
          <a:bodyPr wrap="square" anchor="ctr">
            <a:noAutofit/>
          </a:bodyPr>
          <a:lstStyle>
            <a:lvl1pPr marL="0" indent="0" algn="ctr">
              <a:buNone/>
              <a:defRPr lang="en-US" sz="1400" kern="1200">
                <a:solidFill>
                  <a:schemeClr val="tx1"/>
                </a:solidFill>
                <a:latin typeface="+mn-lt"/>
                <a:ea typeface="+mn-ea"/>
                <a:cs typeface="+mn-cs"/>
              </a:defRPr>
            </a:lvl1pPr>
          </a:lstStyle>
          <a:p>
            <a:r>
              <a:rPr lang="en-US" dirty="0"/>
              <a:t>Click to add picture</a:t>
            </a:r>
          </a:p>
        </p:txBody>
      </p:sp>
      <p:sp>
        <p:nvSpPr>
          <p:cNvPr id="20" name="Title">
            <a:extLst>
              <a:ext uri="{FF2B5EF4-FFF2-40B4-BE49-F238E27FC236}">
                <a16:creationId xmlns:a16="http://schemas.microsoft.com/office/drawing/2014/main" id="{7B7BB5E0-F102-952C-9242-1736C2DD04CB}"/>
              </a:ext>
            </a:extLst>
          </p:cNvPr>
          <p:cNvSpPr>
            <a:spLocks noGrp="1"/>
          </p:cNvSpPr>
          <p:nvPr userDrawn="1">
            <p:ph type="title" hasCustomPrompt="1"/>
          </p:nvPr>
        </p:nvSpPr>
        <p:spPr>
          <a:xfrm>
            <a:off x="1122426" y="1120901"/>
            <a:ext cx="3792255" cy="1315353"/>
          </a:xfrm>
        </p:spPr>
        <p:txBody>
          <a:bodyPr anchor="t" anchorCtr="0"/>
          <a:lstStyle>
            <a:lvl1pPr>
              <a:lnSpc>
                <a:spcPct val="100000"/>
              </a:lnSpc>
              <a:defRPr>
                <a:solidFill>
                  <a:schemeClr val="bg2"/>
                </a:solidFill>
              </a:defRPr>
            </a:lvl1pPr>
          </a:lstStyle>
          <a:p>
            <a:r>
              <a:rPr lang="en-US" dirty="0"/>
              <a:t>Add title</a:t>
            </a:r>
          </a:p>
        </p:txBody>
      </p:sp>
      <p:sp>
        <p:nvSpPr>
          <p:cNvPr id="21" name="Subtitle">
            <a:extLst>
              <a:ext uri="{FF2B5EF4-FFF2-40B4-BE49-F238E27FC236}">
                <a16:creationId xmlns:a16="http://schemas.microsoft.com/office/drawing/2014/main" id="{868C85B1-9676-595D-F6B6-81BC13950FF4}"/>
              </a:ext>
            </a:extLst>
          </p:cNvPr>
          <p:cNvSpPr>
            <a:spLocks noGrp="1"/>
          </p:cNvSpPr>
          <p:nvPr userDrawn="1">
            <p:ph type="body" sz="quarter" idx="13" hasCustomPrompt="1"/>
          </p:nvPr>
        </p:nvSpPr>
        <p:spPr>
          <a:xfrm>
            <a:off x="1122426" y="2553999"/>
            <a:ext cx="3792255" cy="274320"/>
          </a:xfrm>
        </p:spPr>
        <p:txBody>
          <a:bodyPr>
            <a:noAutofit/>
          </a:bodyPr>
          <a:lstStyle>
            <a:lvl1pPr marL="0" indent="0">
              <a:lnSpc>
                <a:spcPct val="100000"/>
              </a:lnSpc>
              <a:spcBef>
                <a:spcPts val="0"/>
              </a:spcBef>
              <a:buNone/>
              <a:defRPr sz="1600" b="0">
                <a:solidFill>
                  <a:schemeClr val="bg1"/>
                </a:solidFill>
                <a:latin typeface="+mn-lt"/>
              </a:defRPr>
            </a:lvl1pPr>
          </a:lstStyle>
          <a:p>
            <a:pPr lvl="0"/>
            <a:r>
              <a:rPr lang="en-US" dirty="0"/>
              <a:t>Add author name</a:t>
            </a:r>
          </a:p>
        </p:txBody>
      </p:sp>
      <p:pic>
        <p:nvPicPr>
          <p:cNvPr id="3" name="Graphic 2">
            <a:extLst>
              <a:ext uri="{FF2B5EF4-FFF2-40B4-BE49-F238E27FC236}">
                <a16:creationId xmlns:a16="http://schemas.microsoft.com/office/drawing/2014/main" id="{719B2AEB-C128-D9CB-8D9B-7E3B08F8CB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77056" y="4385060"/>
            <a:ext cx="2126923" cy="618437"/>
          </a:xfrm>
          <a:prstGeom prst="rect">
            <a:avLst/>
          </a:prstGeom>
        </p:spPr>
      </p:pic>
      <p:sp>
        <p:nvSpPr>
          <p:cNvPr id="2" name="Text Placeholder 6">
            <a:extLst>
              <a:ext uri="{FF2B5EF4-FFF2-40B4-BE49-F238E27FC236}">
                <a16:creationId xmlns:a16="http://schemas.microsoft.com/office/drawing/2014/main" id="{B8760A68-B29D-CAA5-213B-8714B87D72B4}"/>
              </a:ext>
            </a:extLst>
          </p:cNvPr>
          <p:cNvSpPr>
            <a:spLocks noGrp="1"/>
          </p:cNvSpPr>
          <p:nvPr>
            <p:ph type="body" sz="quarter" idx="24" hasCustomPrompt="1"/>
          </p:nvPr>
        </p:nvSpPr>
        <p:spPr>
          <a:xfrm>
            <a:off x="1122426" y="2940304"/>
            <a:ext cx="3792255" cy="274320"/>
          </a:xfrm>
          <a:ln>
            <a:noFill/>
          </a:ln>
        </p:spPr>
        <p:txBody>
          <a:bodyPr anchor="t" anchorCtr="0"/>
          <a:lstStyle>
            <a:lvl1pPr marL="0" indent="0">
              <a:spcBef>
                <a:spcPts val="0"/>
              </a:spcBef>
              <a:buNone/>
              <a:defRPr sz="1000">
                <a:solidFill>
                  <a:schemeClr val="bg1"/>
                </a:solidFill>
              </a:defRPr>
            </a:lvl1pPr>
          </a:lstStyle>
          <a:p>
            <a:pPr lvl="0"/>
            <a:r>
              <a:rPr lang="en-US" dirty="0"/>
              <a:t>Date</a:t>
            </a:r>
          </a:p>
        </p:txBody>
      </p:sp>
    </p:spTree>
    <p:custDataLst>
      <p:tags r:id="rId1"/>
    </p:custDataLst>
    <p:extLst>
      <p:ext uri="{BB962C8B-B14F-4D97-AF65-F5344CB8AC3E}">
        <p14:creationId xmlns:p14="http://schemas.microsoft.com/office/powerpoint/2010/main" val="3812771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ntent Box Grid with Picture to the r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588EBA-8674-73A3-95DB-B99F91292ED7}"/>
              </a:ext>
              <a:ext uri="{C183D7F6-B498-43B3-948B-1728B52AA6E4}">
                <adec:decorative xmlns:adec="http://schemas.microsoft.com/office/drawing/2017/decorative" val="1"/>
              </a:ext>
            </a:extLst>
          </p:cNvPr>
          <p:cNvGrpSpPr/>
          <p:nvPr userDrawn="1"/>
        </p:nvGrpSpPr>
        <p:grpSpPr>
          <a:xfrm>
            <a:off x="442119" y="1542819"/>
            <a:ext cx="5340350" cy="4307118"/>
            <a:chOff x="442119" y="1542819"/>
            <a:chExt cx="5340350" cy="4307118"/>
          </a:xfrm>
        </p:grpSpPr>
        <p:sp>
          <p:nvSpPr>
            <p:cNvPr id="5" name="Rectangle 4">
              <a:extLst>
                <a:ext uri="{FF2B5EF4-FFF2-40B4-BE49-F238E27FC236}">
                  <a16:creationId xmlns:a16="http://schemas.microsoft.com/office/drawing/2014/main" id="{70658580-4D43-8333-E394-5D1C916BC7DF}"/>
                </a:ext>
              </a:extLst>
            </p:cNvPr>
            <p:cNvSpPr/>
            <p:nvPr userDrawn="1"/>
          </p:nvSpPr>
          <p:spPr>
            <a:xfrm>
              <a:off x="442119" y="1542819"/>
              <a:ext cx="2590800" cy="2075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BF131B-863F-B1C2-C066-23A785905BB7}"/>
                </a:ext>
              </a:extLst>
            </p:cNvPr>
            <p:cNvSpPr/>
            <p:nvPr userDrawn="1"/>
          </p:nvSpPr>
          <p:spPr>
            <a:xfrm>
              <a:off x="3191669" y="1542819"/>
              <a:ext cx="2590800" cy="2075835"/>
            </a:xfrm>
            <a:prstGeom prst="rect">
              <a:avLst/>
            </a:prstGeom>
            <a:solidFill>
              <a:srgbClr val="F68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13E9A-654E-CA9D-DF8D-36DB40C7E27A}"/>
                </a:ext>
              </a:extLst>
            </p:cNvPr>
            <p:cNvSpPr/>
            <p:nvPr userDrawn="1"/>
          </p:nvSpPr>
          <p:spPr>
            <a:xfrm>
              <a:off x="442119" y="3774102"/>
              <a:ext cx="2590800" cy="2075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C645B0-2065-25C5-3E61-7F98DEA6D11E}"/>
                </a:ext>
              </a:extLst>
            </p:cNvPr>
            <p:cNvSpPr/>
            <p:nvPr userDrawn="1"/>
          </p:nvSpPr>
          <p:spPr>
            <a:xfrm>
              <a:off x="3191669" y="3774102"/>
              <a:ext cx="2590800" cy="2075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Picture Placeholder 5">
            <a:extLst>
              <a:ext uri="{FF2B5EF4-FFF2-40B4-BE49-F238E27FC236}">
                <a16:creationId xmlns:a16="http://schemas.microsoft.com/office/drawing/2014/main" id="{FEAEDDCD-F879-BB3F-C7CD-D3CB33050F10}"/>
              </a:ext>
            </a:extLst>
          </p:cNvPr>
          <p:cNvSpPr>
            <a:spLocks noGrp="1"/>
          </p:cNvSpPr>
          <p:nvPr userDrawn="1">
            <p:ph type="pic" sz="quarter" idx="12" hasCustomPrompt="1"/>
          </p:nvPr>
        </p:nvSpPr>
        <p:spPr>
          <a:xfrm>
            <a:off x="6184900" y="1542819"/>
            <a:ext cx="5568950" cy="4307118"/>
          </a:xfrm>
        </p:spPr>
        <p:txBody>
          <a:bodyPr anchor="ctr">
            <a:normAutofit/>
          </a:bodyPr>
          <a:lstStyle>
            <a:lvl1pPr marL="0" indent="0" algn="ctr">
              <a:buNone/>
              <a:defRPr sz="1600" b="0">
                <a:solidFill>
                  <a:schemeClr val="tx1"/>
                </a:solidFill>
              </a:defRPr>
            </a:lvl1pPr>
          </a:lstStyle>
          <a:p>
            <a:r>
              <a:rPr lang="en-US" dirty="0"/>
              <a:t>Click to add picture</a:t>
            </a:r>
          </a:p>
        </p:txBody>
      </p:sp>
      <p:sp>
        <p:nvSpPr>
          <p:cNvPr id="19" name="Text Placeholder 1">
            <a:extLst>
              <a:ext uri="{FF2B5EF4-FFF2-40B4-BE49-F238E27FC236}">
                <a16:creationId xmlns:a16="http://schemas.microsoft.com/office/drawing/2014/main" id="{8686CA59-0D1B-91CA-1947-94005CC78AE9}"/>
              </a:ext>
            </a:extLst>
          </p:cNvPr>
          <p:cNvSpPr>
            <a:spLocks noGrp="1"/>
          </p:cNvSpPr>
          <p:nvPr userDrawn="1">
            <p:ph type="body" sz="quarter" idx="17" hasCustomPrompt="1"/>
          </p:nvPr>
        </p:nvSpPr>
        <p:spPr>
          <a:xfrm>
            <a:off x="676815" y="1776064"/>
            <a:ext cx="2121408" cy="1609344"/>
          </a:xfrm>
        </p:spPr>
        <p:txBody>
          <a:bodyPr anchor="ctr">
            <a:noAutofit/>
          </a:bodyPr>
          <a:lstStyle>
            <a:lvl1pPr marL="228600" indent="-228600">
              <a:buClr>
                <a:schemeClr val="bg1"/>
              </a:buClr>
              <a:defRPr sz="1400">
                <a:solidFill>
                  <a:schemeClr val="bg1"/>
                </a:solidFill>
              </a:defRPr>
            </a:lvl1pPr>
            <a:lvl2pPr marL="457200" indent="-228600">
              <a:buClr>
                <a:schemeClr val="bg1"/>
              </a:buClr>
              <a:defRPr sz="1200">
                <a:solidFill>
                  <a:schemeClr val="bg1"/>
                </a:solidFill>
              </a:defRPr>
            </a:lvl2pPr>
            <a:lvl3pPr marL="548640" indent="-182880">
              <a:buClr>
                <a:schemeClr val="bg1"/>
              </a:buClr>
              <a:defRPr sz="1000">
                <a:solidFill>
                  <a:schemeClr val="bg1"/>
                </a:solidFill>
              </a:defRPr>
            </a:lvl3pPr>
          </a:lstStyle>
          <a:p>
            <a:pPr lvl="0"/>
            <a:r>
              <a:rPr lang="en-US" dirty="0"/>
              <a:t>Click to add text</a:t>
            </a:r>
          </a:p>
          <a:p>
            <a:pPr lvl="1"/>
            <a:r>
              <a:rPr lang="en-US" dirty="0"/>
              <a:t>Second level</a:t>
            </a:r>
          </a:p>
        </p:txBody>
      </p:sp>
      <p:sp>
        <p:nvSpPr>
          <p:cNvPr id="20" name="Text Placeholder 2">
            <a:extLst>
              <a:ext uri="{FF2B5EF4-FFF2-40B4-BE49-F238E27FC236}">
                <a16:creationId xmlns:a16="http://schemas.microsoft.com/office/drawing/2014/main" id="{6F91EB91-599E-92E5-50F7-A5DB7DB401B9}"/>
              </a:ext>
            </a:extLst>
          </p:cNvPr>
          <p:cNvSpPr>
            <a:spLocks noGrp="1"/>
          </p:cNvSpPr>
          <p:nvPr userDrawn="1">
            <p:ph type="body" sz="quarter" idx="18" hasCustomPrompt="1"/>
          </p:nvPr>
        </p:nvSpPr>
        <p:spPr>
          <a:xfrm>
            <a:off x="3426365" y="1776064"/>
            <a:ext cx="2121408" cy="1609344"/>
          </a:xfrm>
        </p:spPr>
        <p:txBody>
          <a:bodyPr anchor="ctr">
            <a:noAutofit/>
          </a:bodyPr>
          <a:lstStyle>
            <a:lvl1pPr marL="228600" indent="-228600">
              <a:buClr>
                <a:schemeClr val="tx1"/>
              </a:buClr>
              <a:defRPr sz="1400">
                <a:solidFill>
                  <a:schemeClr val="tx1"/>
                </a:solidFill>
              </a:defRPr>
            </a:lvl1pPr>
            <a:lvl2pPr marL="457200" indent="-228600">
              <a:buClr>
                <a:schemeClr val="tx1"/>
              </a:buClr>
              <a:defRPr sz="1200">
                <a:solidFill>
                  <a:schemeClr val="tx1"/>
                </a:solidFill>
              </a:defRPr>
            </a:lvl2pPr>
            <a:lvl3pPr marL="548640" indent="-182880">
              <a:buClr>
                <a:schemeClr val="tx1"/>
              </a:buClr>
              <a:defRPr sz="1000">
                <a:solidFill>
                  <a:schemeClr val="tx1"/>
                </a:solidFill>
              </a:defRPr>
            </a:lvl3pPr>
          </a:lstStyle>
          <a:p>
            <a:pPr lvl="0"/>
            <a:r>
              <a:rPr lang="en-US" dirty="0"/>
              <a:t>Click to add text</a:t>
            </a:r>
          </a:p>
          <a:p>
            <a:pPr lvl="1"/>
            <a:r>
              <a:rPr lang="en-US" dirty="0"/>
              <a:t>Second level</a:t>
            </a:r>
          </a:p>
        </p:txBody>
      </p:sp>
      <p:sp>
        <p:nvSpPr>
          <p:cNvPr id="21" name="Text Placeholder 3">
            <a:extLst>
              <a:ext uri="{FF2B5EF4-FFF2-40B4-BE49-F238E27FC236}">
                <a16:creationId xmlns:a16="http://schemas.microsoft.com/office/drawing/2014/main" id="{4498E057-D195-12AB-8E42-26562734FA0C}"/>
              </a:ext>
            </a:extLst>
          </p:cNvPr>
          <p:cNvSpPr>
            <a:spLocks noGrp="1"/>
          </p:cNvSpPr>
          <p:nvPr userDrawn="1">
            <p:ph type="body" sz="quarter" idx="19" hasCustomPrompt="1"/>
          </p:nvPr>
        </p:nvSpPr>
        <p:spPr>
          <a:xfrm>
            <a:off x="676815" y="4007347"/>
            <a:ext cx="2121408" cy="1609344"/>
          </a:xfrm>
        </p:spPr>
        <p:txBody>
          <a:bodyPr anchor="ctr">
            <a:noAutofit/>
          </a:bodyPr>
          <a:lstStyle>
            <a:lvl1pPr marL="228600" indent="-228600">
              <a:buClr>
                <a:schemeClr val="tx1"/>
              </a:buClr>
              <a:defRPr sz="1400">
                <a:solidFill>
                  <a:schemeClr val="tx1"/>
                </a:solidFill>
              </a:defRPr>
            </a:lvl1pPr>
            <a:lvl2pPr marL="457200" indent="-228600">
              <a:buClr>
                <a:schemeClr val="tx1"/>
              </a:buClr>
              <a:defRPr sz="1200">
                <a:solidFill>
                  <a:schemeClr val="tx1"/>
                </a:solidFill>
              </a:defRPr>
            </a:lvl2pPr>
            <a:lvl3pPr marL="548640" indent="-182880">
              <a:buClr>
                <a:schemeClr val="tx1"/>
              </a:buClr>
              <a:defRPr sz="1000">
                <a:solidFill>
                  <a:schemeClr val="tx1"/>
                </a:solidFill>
              </a:defRPr>
            </a:lvl3pPr>
          </a:lstStyle>
          <a:p>
            <a:pPr lvl="0"/>
            <a:r>
              <a:rPr lang="en-US" dirty="0"/>
              <a:t>Click to add text</a:t>
            </a:r>
          </a:p>
          <a:p>
            <a:pPr lvl="1"/>
            <a:r>
              <a:rPr lang="en-US" dirty="0"/>
              <a:t>Second level</a:t>
            </a:r>
          </a:p>
        </p:txBody>
      </p:sp>
      <p:sp>
        <p:nvSpPr>
          <p:cNvPr id="22" name="Text Placeholder 4">
            <a:extLst>
              <a:ext uri="{FF2B5EF4-FFF2-40B4-BE49-F238E27FC236}">
                <a16:creationId xmlns:a16="http://schemas.microsoft.com/office/drawing/2014/main" id="{0C33B33A-B630-6336-F4B7-0390CBE464A5}"/>
              </a:ext>
            </a:extLst>
          </p:cNvPr>
          <p:cNvSpPr>
            <a:spLocks noGrp="1"/>
          </p:cNvSpPr>
          <p:nvPr userDrawn="1">
            <p:ph type="body" sz="quarter" idx="20" hasCustomPrompt="1"/>
          </p:nvPr>
        </p:nvSpPr>
        <p:spPr>
          <a:xfrm>
            <a:off x="3426365" y="4007347"/>
            <a:ext cx="2121408" cy="1609344"/>
          </a:xfrm>
        </p:spPr>
        <p:txBody>
          <a:bodyPr anchor="ctr">
            <a:noAutofit/>
          </a:bodyPr>
          <a:lstStyle>
            <a:lvl1pPr marL="228600" indent="-228600">
              <a:buClr>
                <a:schemeClr val="bg1"/>
              </a:buClr>
              <a:defRPr sz="1400">
                <a:solidFill>
                  <a:schemeClr val="bg1"/>
                </a:solidFill>
              </a:defRPr>
            </a:lvl1pPr>
            <a:lvl2pPr marL="457200" indent="-228600">
              <a:buClr>
                <a:schemeClr val="bg1"/>
              </a:buClr>
              <a:defRPr sz="1200">
                <a:solidFill>
                  <a:schemeClr val="bg1"/>
                </a:solidFill>
              </a:defRPr>
            </a:lvl2pPr>
            <a:lvl3pPr marL="548640" indent="-182880">
              <a:buClr>
                <a:schemeClr val="bg1"/>
              </a:buClr>
              <a:defRPr sz="1000">
                <a:solidFill>
                  <a:schemeClr val="bg1"/>
                </a:solidFill>
              </a:defRPr>
            </a:lvl3pPr>
          </a:lstStyle>
          <a:p>
            <a:pPr lvl="0"/>
            <a:r>
              <a:rPr lang="en-US" dirty="0"/>
              <a:t>Click to add text</a:t>
            </a:r>
          </a:p>
          <a:p>
            <a:pPr lvl="1"/>
            <a:r>
              <a:rPr lang="en-US" dirty="0"/>
              <a:t>Second level</a:t>
            </a:r>
          </a:p>
        </p:txBody>
      </p:sp>
      <p:sp>
        <p:nvSpPr>
          <p:cNvPr id="7" name="Title 6">
            <a:extLst>
              <a:ext uri="{FF2B5EF4-FFF2-40B4-BE49-F238E27FC236}">
                <a16:creationId xmlns:a16="http://schemas.microsoft.com/office/drawing/2014/main" id="{2BCD1AF6-3F72-00F1-63CC-4930CD64F1C8}"/>
              </a:ext>
            </a:extLst>
          </p:cNvPr>
          <p:cNvSpPr>
            <a:spLocks noGrp="1"/>
          </p:cNvSpPr>
          <p:nvPr userDrawn="1">
            <p:ph type="title" hasCustomPrompt="1"/>
          </p:nvPr>
        </p:nvSpPr>
        <p:spPr>
          <a:xfrm>
            <a:off x="436562" y="438912"/>
            <a:ext cx="11329416" cy="365760"/>
          </a:xfrm>
        </p:spPr>
        <p:txBody>
          <a:bodyPr/>
          <a:lstStyle/>
          <a:p>
            <a:r>
              <a:rPr lang="en-US" dirty="0"/>
              <a:t>Click to add title</a:t>
            </a:r>
          </a:p>
        </p:txBody>
      </p:sp>
      <p:sp>
        <p:nvSpPr>
          <p:cNvPr id="2" name="Footer Placeholder 1">
            <a:extLst>
              <a:ext uri="{FF2B5EF4-FFF2-40B4-BE49-F238E27FC236}">
                <a16:creationId xmlns:a16="http://schemas.microsoft.com/office/drawing/2014/main" id="{4CC82DEA-1427-C183-7EEE-925AF56E6D2E}"/>
              </a:ext>
            </a:extLst>
          </p:cNvPr>
          <p:cNvSpPr>
            <a:spLocks noGrp="1"/>
          </p:cNvSpPr>
          <p:nvPr>
            <p:ph type="ftr" sz="quarter" idx="21"/>
          </p:nvPr>
        </p:nvSpPr>
        <p:spPr/>
        <p:txBody>
          <a:bodyPr/>
          <a:lstStyle/>
          <a:p>
            <a:r>
              <a:rPr lang="en-US"/>
              <a:t>Footer</a:t>
            </a:r>
            <a:endParaRPr lang="en-US" dirty="0"/>
          </a:p>
        </p:txBody>
      </p:sp>
      <p:sp>
        <p:nvSpPr>
          <p:cNvPr id="3" name="Slide Number Placeholder 2">
            <a:extLst>
              <a:ext uri="{FF2B5EF4-FFF2-40B4-BE49-F238E27FC236}">
                <a16:creationId xmlns:a16="http://schemas.microsoft.com/office/drawing/2014/main" id="{0105E0E9-7D71-498E-F8B9-50988BDB9E7B}"/>
              </a:ext>
            </a:extLst>
          </p:cNvPr>
          <p:cNvSpPr>
            <a:spLocks noGrp="1"/>
          </p:cNvSpPr>
          <p:nvPr>
            <p:ph type="sldNum" sz="quarter" idx="22"/>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356931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ur Square with Individual Content">
    <p:spTree>
      <p:nvGrpSpPr>
        <p:cNvPr id="1" name=""/>
        <p:cNvGrpSpPr/>
        <p:nvPr/>
      </p:nvGrpSpPr>
      <p:grpSpPr>
        <a:xfrm>
          <a:off x="0" y="0"/>
          <a:ext cx="0" cy="0"/>
          <a:chOff x="0" y="0"/>
          <a:chExt cx="0" cy="0"/>
        </a:xfrm>
      </p:grpSpPr>
      <p:sp>
        <p:nvSpPr>
          <p:cNvPr id="43" name="Freeform: Shape 1">
            <a:extLst>
              <a:ext uri="{FF2B5EF4-FFF2-40B4-BE49-F238E27FC236}">
                <a16:creationId xmlns:a16="http://schemas.microsoft.com/office/drawing/2014/main" id="{8E957939-E5BA-65BB-A5F4-1BF686AE923A}"/>
              </a:ext>
              <a:ext uri="{C183D7F6-B498-43B3-948B-1728B52AA6E4}">
                <adec:decorative xmlns:adec="http://schemas.microsoft.com/office/drawing/2017/decorative" val="1"/>
              </a:ext>
            </a:extLst>
          </p:cNvPr>
          <p:cNvSpPr/>
          <p:nvPr userDrawn="1"/>
        </p:nvSpPr>
        <p:spPr>
          <a:xfrm>
            <a:off x="0" y="2438400"/>
            <a:ext cx="12192000" cy="4425428"/>
          </a:xfrm>
          <a:custGeom>
            <a:avLst/>
            <a:gdLst>
              <a:gd name="connsiteX0" fmla="*/ 0 w 12187817"/>
              <a:gd name="connsiteY0" fmla="*/ 0 h 4590249"/>
              <a:gd name="connsiteX1" fmla="*/ 12187817 w 12187817"/>
              <a:gd name="connsiteY1" fmla="*/ 0 h 4590249"/>
              <a:gd name="connsiteX2" fmla="*/ 12187817 w 12187817"/>
              <a:gd name="connsiteY2" fmla="*/ 4590250 h 4590249"/>
              <a:gd name="connsiteX3" fmla="*/ 0 w 12187817"/>
              <a:gd name="connsiteY3" fmla="*/ 4590250 h 4590249"/>
            </a:gdLst>
            <a:ahLst/>
            <a:cxnLst>
              <a:cxn ang="0">
                <a:pos x="connsiteX0" y="connsiteY0"/>
              </a:cxn>
              <a:cxn ang="0">
                <a:pos x="connsiteX1" y="connsiteY1"/>
              </a:cxn>
              <a:cxn ang="0">
                <a:pos x="connsiteX2" y="connsiteY2"/>
              </a:cxn>
              <a:cxn ang="0">
                <a:pos x="connsiteX3" y="connsiteY3"/>
              </a:cxn>
            </a:cxnLst>
            <a:rect l="l" t="t" r="r" b="b"/>
            <a:pathLst>
              <a:path w="12187817" h="4590249">
                <a:moveTo>
                  <a:pt x="0" y="0"/>
                </a:moveTo>
                <a:lnTo>
                  <a:pt x="12187817" y="0"/>
                </a:lnTo>
                <a:lnTo>
                  <a:pt x="12187817" y="4590250"/>
                </a:lnTo>
                <a:lnTo>
                  <a:pt x="0" y="4590250"/>
                </a:lnTo>
                <a:close/>
              </a:path>
            </a:pathLst>
          </a:custGeom>
          <a:solidFill>
            <a:schemeClr val="accent1"/>
          </a:solidFill>
          <a:ln w="12674" cap="flat">
            <a:noFill/>
            <a:prstDash val="solid"/>
            <a:miter/>
          </a:ln>
        </p:spPr>
        <p:txBody>
          <a:bodyPr rtlCol="0" anchor="ctr"/>
          <a:lstStyle/>
          <a:p>
            <a:endParaRPr lang="en-US"/>
          </a:p>
        </p:txBody>
      </p:sp>
      <p:sp>
        <p:nvSpPr>
          <p:cNvPr id="2" name="Title">
            <a:extLst>
              <a:ext uri="{FF2B5EF4-FFF2-40B4-BE49-F238E27FC236}">
                <a16:creationId xmlns:a16="http://schemas.microsoft.com/office/drawing/2014/main" id="{D6328D44-C262-DBE4-2A6D-8EFFA9891E4B}"/>
              </a:ext>
            </a:extLst>
          </p:cNvPr>
          <p:cNvSpPr>
            <a:spLocks noGrp="1"/>
          </p:cNvSpPr>
          <p:nvPr userDrawn="1">
            <p:ph type="title" hasCustomPrompt="1"/>
          </p:nvPr>
        </p:nvSpPr>
        <p:spPr>
          <a:xfrm>
            <a:off x="436562" y="438912"/>
            <a:ext cx="11329416" cy="365760"/>
          </a:xfrm>
        </p:spPr>
        <p:txBody>
          <a:bodyPr/>
          <a:lstStyle/>
          <a:p>
            <a:r>
              <a:rPr lang="en-US" dirty="0"/>
              <a:t>Click to add title</a:t>
            </a:r>
          </a:p>
        </p:txBody>
      </p:sp>
      <p:sp>
        <p:nvSpPr>
          <p:cNvPr id="50" name="Text Placeholder 1">
            <a:extLst>
              <a:ext uri="{FF2B5EF4-FFF2-40B4-BE49-F238E27FC236}">
                <a16:creationId xmlns:a16="http://schemas.microsoft.com/office/drawing/2014/main" id="{ACBFF21B-0CA7-BEB8-1B7F-D205D2406E62}"/>
              </a:ext>
            </a:extLst>
          </p:cNvPr>
          <p:cNvSpPr>
            <a:spLocks noGrp="1"/>
          </p:cNvSpPr>
          <p:nvPr>
            <p:ph type="body" sz="quarter" idx="12" hasCustomPrompt="1"/>
          </p:nvPr>
        </p:nvSpPr>
        <p:spPr>
          <a:xfrm>
            <a:off x="451089" y="3415026"/>
            <a:ext cx="2743200"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1" name="Text Placeholder 2">
            <a:extLst>
              <a:ext uri="{FF2B5EF4-FFF2-40B4-BE49-F238E27FC236}">
                <a16:creationId xmlns:a16="http://schemas.microsoft.com/office/drawing/2014/main" id="{DA978402-F866-7C14-8C8A-EE18AF1176B9}"/>
              </a:ext>
            </a:extLst>
          </p:cNvPr>
          <p:cNvSpPr>
            <a:spLocks noGrp="1"/>
          </p:cNvSpPr>
          <p:nvPr>
            <p:ph type="body" sz="quarter" idx="13" hasCustomPrompt="1"/>
          </p:nvPr>
        </p:nvSpPr>
        <p:spPr>
          <a:xfrm>
            <a:off x="3305334" y="3415026"/>
            <a:ext cx="2743200"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2" name="Text Placeholder 3">
            <a:extLst>
              <a:ext uri="{FF2B5EF4-FFF2-40B4-BE49-F238E27FC236}">
                <a16:creationId xmlns:a16="http://schemas.microsoft.com/office/drawing/2014/main" id="{A68DEF92-8F41-B5EF-2789-3DAA77049902}"/>
              </a:ext>
            </a:extLst>
          </p:cNvPr>
          <p:cNvSpPr>
            <a:spLocks noGrp="1"/>
          </p:cNvSpPr>
          <p:nvPr>
            <p:ph type="body" sz="quarter" idx="14" hasCustomPrompt="1"/>
          </p:nvPr>
        </p:nvSpPr>
        <p:spPr>
          <a:xfrm>
            <a:off x="6159579" y="3415026"/>
            <a:ext cx="2743200"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6" name="Picture Placeholder 54">
            <a:extLst>
              <a:ext uri="{FF2B5EF4-FFF2-40B4-BE49-F238E27FC236}">
                <a16:creationId xmlns:a16="http://schemas.microsoft.com/office/drawing/2014/main" id="{FCEC5213-B7E7-D65D-C94B-0A13556F358C}"/>
              </a:ext>
            </a:extLst>
          </p:cNvPr>
          <p:cNvSpPr>
            <a:spLocks noGrp="1"/>
          </p:cNvSpPr>
          <p:nvPr>
            <p:ph type="pic" sz="quarter" idx="16" hasCustomPrompt="1"/>
          </p:nvPr>
        </p:nvSpPr>
        <p:spPr>
          <a:xfrm>
            <a:off x="910382"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0" name="Picture Placeholder 55">
            <a:extLst>
              <a:ext uri="{FF2B5EF4-FFF2-40B4-BE49-F238E27FC236}">
                <a16:creationId xmlns:a16="http://schemas.microsoft.com/office/drawing/2014/main" id="{D07C02CD-76D2-35BC-D456-2DFAFE68D9C5}"/>
              </a:ext>
            </a:extLst>
          </p:cNvPr>
          <p:cNvSpPr>
            <a:spLocks noGrp="1"/>
          </p:cNvSpPr>
          <p:nvPr>
            <p:ph type="pic" sz="quarter" idx="18" hasCustomPrompt="1"/>
          </p:nvPr>
        </p:nvSpPr>
        <p:spPr>
          <a:xfrm>
            <a:off x="6622048"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1" name="Picture Placeholder 56">
            <a:extLst>
              <a:ext uri="{FF2B5EF4-FFF2-40B4-BE49-F238E27FC236}">
                <a16:creationId xmlns:a16="http://schemas.microsoft.com/office/drawing/2014/main" id="{233FB085-E32A-E16A-F6B7-840BC48D3C68}"/>
              </a:ext>
            </a:extLst>
          </p:cNvPr>
          <p:cNvSpPr>
            <a:spLocks noGrp="1"/>
          </p:cNvSpPr>
          <p:nvPr>
            <p:ph type="pic" sz="quarter" idx="17" hasCustomPrompt="1"/>
          </p:nvPr>
        </p:nvSpPr>
        <p:spPr>
          <a:xfrm>
            <a:off x="3766215"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2" name="Picture Placeholder 57">
            <a:extLst>
              <a:ext uri="{FF2B5EF4-FFF2-40B4-BE49-F238E27FC236}">
                <a16:creationId xmlns:a16="http://schemas.microsoft.com/office/drawing/2014/main" id="{4E969A77-ACE0-B854-F3A8-D4831B597A2C}"/>
              </a:ext>
            </a:extLst>
          </p:cNvPr>
          <p:cNvSpPr>
            <a:spLocks noGrp="1"/>
          </p:cNvSpPr>
          <p:nvPr>
            <p:ph type="pic" sz="quarter" idx="19" hasCustomPrompt="1"/>
          </p:nvPr>
        </p:nvSpPr>
        <p:spPr>
          <a:xfrm>
            <a:off x="9477881"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7" name="Text Placeholder 6">
            <a:extLst>
              <a:ext uri="{FF2B5EF4-FFF2-40B4-BE49-F238E27FC236}">
                <a16:creationId xmlns:a16="http://schemas.microsoft.com/office/drawing/2014/main" id="{C8E1D47B-780D-B57A-4191-9291C146FE49}"/>
              </a:ext>
            </a:extLst>
          </p:cNvPr>
          <p:cNvSpPr>
            <a:spLocks noGrp="1"/>
          </p:cNvSpPr>
          <p:nvPr>
            <p:ph type="body" sz="quarter" idx="22" hasCustomPrompt="1"/>
          </p:nvPr>
        </p:nvSpPr>
        <p:spPr>
          <a:xfrm>
            <a:off x="9013825" y="3414713"/>
            <a:ext cx="2747963" cy="2436812"/>
          </a:xfrm>
        </p:spPr>
        <p:txBody>
          <a:bodyPr lIns="182880" rIns="182880"/>
          <a:lstStyle>
            <a:lvl1pPr marL="0" indent="0" algn="ctr">
              <a:buNone/>
              <a:defRPr sz="1400">
                <a:solidFill>
                  <a:schemeClr val="bg1"/>
                </a:solidFill>
              </a:defRPr>
            </a:lvl1pPr>
            <a:lvl2pPr marL="274320" indent="0" algn="ctr">
              <a:buNone/>
              <a:defRPr/>
            </a:lvl2pPr>
            <a:lvl3pPr marL="548640" indent="0" algn="ctr">
              <a:buNone/>
              <a:defRPr/>
            </a:lvl3pPr>
            <a:lvl4pPr marL="822960" indent="0" algn="ctr">
              <a:buNone/>
              <a:defRPr/>
            </a:lvl4pPr>
            <a:lvl5pPr marL="731520" indent="0" algn="ctr">
              <a:buNone/>
              <a:defRPr/>
            </a:lvl5pPr>
          </a:lstStyle>
          <a:p>
            <a:pPr lvl="0"/>
            <a:r>
              <a:rPr lang="en-US" dirty="0"/>
              <a:t>Click to add text</a:t>
            </a:r>
          </a:p>
        </p:txBody>
      </p:sp>
      <p:sp>
        <p:nvSpPr>
          <p:cNvPr id="4" name="Footer Placeholder 3">
            <a:extLst>
              <a:ext uri="{FF2B5EF4-FFF2-40B4-BE49-F238E27FC236}">
                <a16:creationId xmlns:a16="http://schemas.microsoft.com/office/drawing/2014/main" id="{D503993E-D99C-6B27-5A39-BDBF05A7B717}"/>
              </a:ext>
            </a:extLst>
          </p:cNvPr>
          <p:cNvSpPr>
            <a:spLocks noGrp="1"/>
          </p:cNvSpPr>
          <p:nvPr>
            <p:ph type="ftr" sz="quarter" idx="2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66B9FD93-3CC9-164B-F765-AC5B72671DBD}"/>
              </a:ext>
            </a:extLst>
          </p:cNvPr>
          <p:cNvSpPr>
            <a:spLocks noGrp="1"/>
          </p:cNvSpPr>
          <p:nvPr>
            <p:ph type="sldNum" sz="quarter" idx="24"/>
          </p:nvPr>
        </p:nvSpPr>
        <p:spPr/>
        <p:txBody>
          <a:bodyPr/>
          <a:lstStyle/>
          <a:p>
            <a:fld id="{0FB90C2E-4A2E-4FB3-9E31-0E4408463F2B}" type="slidenum">
              <a:rPr lang="en-US" smtClean="0"/>
              <a:pPr/>
              <a:t>‹#›</a:t>
            </a:fld>
            <a:endParaRPr lang="en-US" dirty="0"/>
          </a:p>
        </p:txBody>
      </p:sp>
      <p:pic>
        <p:nvPicPr>
          <p:cNvPr id="6" name="Graphic 5">
            <a:extLst>
              <a:ext uri="{FF2B5EF4-FFF2-40B4-BE49-F238E27FC236}">
                <a16:creationId xmlns:a16="http://schemas.microsoft.com/office/drawing/2014/main" id="{FC774EFC-0280-DAB7-0907-395D516DBE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2877151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ve Square with Individual Content">
    <p:spTree>
      <p:nvGrpSpPr>
        <p:cNvPr id="1" name=""/>
        <p:cNvGrpSpPr/>
        <p:nvPr/>
      </p:nvGrpSpPr>
      <p:grpSpPr>
        <a:xfrm>
          <a:off x="0" y="0"/>
          <a:ext cx="0" cy="0"/>
          <a:chOff x="0" y="0"/>
          <a:chExt cx="0" cy="0"/>
        </a:xfrm>
      </p:grpSpPr>
      <p:sp>
        <p:nvSpPr>
          <p:cNvPr id="43" name="Freeform: Shape 1">
            <a:extLst>
              <a:ext uri="{FF2B5EF4-FFF2-40B4-BE49-F238E27FC236}">
                <a16:creationId xmlns:a16="http://schemas.microsoft.com/office/drawing/2014/main" id="{8E957939-E5BA-65BB-A5F4-1BF686AE923A}"/>
              </a:ext>
              <a:ext uri="{C183D7F6-B498-43B3-948B-1728B52AA6E4}">
                <adec:decorative xmlns:adec="http://schemas.microsoft.com/office/drawing/2017/decorative" val="1"/>
              </a:ext>
            </a:extLst>
          </p:cNvPr>
          <p:cNvSpPr/>
          <p:nvPr/>
        </p:nvSpPr>
        <p:spPr>
          <a:xfrm>
            <a:off x="0" y="2438400"/>
            <a:ext cx="12192000" cy="4425428"/>
          </a:xfrm>
          <a:custGeom>
            <a:avLst/>
            <a:gdLst>
              <a:gd name="connsiteX0" fmla="*/ 0 w 12187817"/>
              <a:gd name="connsiteY0" fmla="*/ 0 h 4590249"/>
              <a:gd name="connsiteX1" fmla="*/ 12187817 w 12187817"/>
              <a:gd name="connsiteY1" fmla="*/ 0 h 4590249"/>
              <a:gd name="connsiteX2" fmla="*/ 12187817 w 12187817"/>
              <a:gd name="connsiteY2" fmla="*/ 4590250 h 4590249"/>
              <a:gd name="connsiteX3" fmla="*/ 0 w 12187817"/>
              <a:gd name="connsiteY3" fmla="*/ 4590250 h 4590249"/>
            </a:gdLst>
            <a:ahLst/>
            <a:cxnLst>
              <a:cxn ang="0">
                <a:pos x="connsiteX0" y="connsiteY0"/>
              </a:cxn>
              <a:cxn ang="0">
                <a:pos x="connsiteX1" y="connsiteY1"/>
              </a:cxn>
              <a:cxn ang="0">
                <a:pos x="connsiteX2" y="connsiteY2"/>
              </a:cxn>
              <a:cxn ang="0">
                <a:pos x="connsiteX3" y="connsiteY3"/>
              </a:cxn>
            </a:cxnLst>
            <a:rect l="l" t="t" r="r" b="b"/>
            <a:pathLst>
              <a:path w="12187817" h="4590249">
                <a:moveTo>
                  <a:pt x="0" y="0"/>
                </a:moveTo>
                <a:lnTo>
                  <a:pt x="12187817" y="0"/>
                </a:lnTo>
                <a:lnTo>
                  <a:pt x="12187817" y="4590250"/>
                </a:lnTo>
                <a:lnTo>
                  <a:pt x="0" y="4590250"/>
                </a:lnTo>
                <a:close/>
              </a:path>
            </a:pathLst>
          </a:custGeom>
          <a:solidFill>
            <a:schemeClr val="accent1"/>
          </a:solidFill>
          <a:ln w="12674" cap="flat">
            <a:noFill/>
            <a:prstDash val="solid"/>
            <a:miter/>
          </a:ln>
        </p:spPr>
        <p:txBody>
          <a:bodyPr rtlCol="0" anchor="ctr"/>
          <a:lstStyle/>
          <a:p>
            <a:endParaRPr lang="en-US"/>
          </a:p>
        </p:txBody>
      </p:sp>
      <p:sp>
        <p:nvSpPr>
          <p:cNvPr id="2" name="Title">
            <a:extLst>
              <a:ext uri="{FF2B5EF4-FFF2-40B4-BE49-F238E27FC236}">
                <a16:creationId xmlns:a16="http://schemas.microsoft.com/office/drawing/2014/main" id="{D6328D44-C262-DBE4-2A6D-8EFFA9891E4B}"/>
              </a:ext>
            </a:extLst>
          </p:cNvPr>
          <p:cNvSpPr>
            <a:spLocks noGrp="1"/>
          </p:cNvSpPr>
          <p:nvPr userDrawn="1">
            <p:ph type="title" hasCustomPrompt="1"/>
          </p:nvPr>
        </p:nvSpPr>
        <p:spPr>
          <a:xfrm>
            <a:off x="436562" y="438912"/>
            <a:ext cx="11329416" cy="365760"/>
          </a:xfrm>
        </p:spPr>
        <p:txBody>
          <a:bodyPr/>
          <a:lstStyle/>
          <a:p>
            <a:r>
              <a:rPr lang="en-US" dirty="0"/>
              <a:t>Click to add title</a:t>
            </a:r>
          </a:p>
        </p:txBody>
      </p:sp>
      <p:sp>
        <p:nvSpPr>
          <p:cNvPr id="50" name="Text Placeholder 1">
            <a:extLst>
              <a:ext uri="{FF2B5EF4-FFF2-40B4-BE49-F238E27FC236}">
                <a16:creationId xmlns:a16="http://schemas.microsoft.com/office/drawing/2014/main" id="{ACBFF21B-0CA7-BEB8-1B7F-D205D2406E62}"/>
              </a:ext>
            </a:extLst>
          </p:cNvPr>
          <p:cNvSpPr>
            <a:spLocks noGrp="1"/>
          </p:cNvSpPr>
          <p:nvPr>
            <p:ph type="body" sz="quarter" idx="12" hasCustomPrompt="1"/>
          </p:nvPr>
        </p:nvSpPr>
        <p:spPr>
          <a:xfrm>
            <a:off x="438150" y="3415026"/>
            <a:ext cx="2176272"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1" name="Text Placeholder 2">
            <a:extLst>
              <a:ext uri="{FF2B5EF4-FFF2-40B4-BE49-F238E27FC236}">
                <a16:creationId xmlns:a16="http://schemas.microsoft.com/office/drawing/2014/main" id="{DA978402-F866-7C14-8C8A-EE18AF1176B9}"/>
              </a:ext>
            </a:extLst>
          </p:cNvPr>
          <p:cNvSpPr>
            <a:spLocks noGrp="1"/>
          </p:cNvSpPr>
          <p:nvPr>
            <p:ph type="body" sz="quarter" idx="13" hasCustomPrompt="1"/>
          </p:nvPr>
        </p:nvSpPr>
        <p:spPr>
          <a:xfrm>
            <a:off x="2727846" y="3415026"/>
            <a:ext cx="2171344"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2" name="Text Placeholder 3">
            <a:extLst>
              <a:ext uri="{FF2B5EF4-FFF2-40B4-BE49-F238E27FC236}">
                <a16:creationId xmlns:a16="http://schemas.microsoft.com/office/drawing/2014/main" id="{A68DEF92-8F41-B5EF-2789-3DAA77049902}"/>
              </a:ext>
            </a:extLst>
          </p:cNvPr>
          <p:cNvSpPr>
            <a:spLocks noGrp="1"/>
          </p:cNvSpPr>
          <p:nvPr>
            <p:ph type="body" sz="quarter" idx="14" hasCustomPrompt="1"/>
          </p:nvPr>
        </p:nvSpPr>
        <p:spPr>
          <a:xfrm>
            <a:off x="5012614" y="3415026"/>
            <a:ext cx="2171344"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3" name="Text Placeholder 4">
            <a:extLst>
              <a:ext uri="{FF2B5EF4-FFF2-40B4-BE49-F238E27FC236}">
                <a16:creationId xmlns:a16="http://schemas.microsoft.com/office/drawing/2014/main" id="{EE70C1F3-6190-5609-CB03-FCD6AACE4A5B}"/>
              </a:ext>
            </a:extLst>
          </p:cNvPr>
          <p:cNvSpPr>
            <a:spLocks noGrp="1"/>
          </p:cNvSpPr>
          <p:nvPr>
            <p:ph type="body" sz="quarter" idx="15" hasCustomPrompt="1"/>
          </p:nvPr>
        </p:nvSpPr>
        <p:spPr>
          <a:xfrm>
            <a:off x="7297382" y="3415026"/>
            <a:ext cx="2171344" cy="2436499"/>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6" name="Picture Placeholder 54">
            <a:extLst>
              <a:ext uri="{FF2B5EF4-FFF2-40B4-BE49-F238E27FC236}">
                <a16:creationId xmlns:a16="http://schemas.microsoft.com/office/drawing/2014/main" id="{FCEC5213-B7E7-D65D-C94B-0A13556F358C}"/>
              </a:ext>
            </a:extLst>
          </p:cNvPr>
          <p:cNvSpPr>
            <a:spLocks noGrp="1"/>
          </p:cNvSpPr>
          <p:nvPr>
            <p:ph type="pic" sz="quarter" idx="16" hasCustomPrompt="1"/>
          </p:nvPr>
        </p:nvSpPr>
        <p:spPr>
          <a:xfrm>
            <a:off x="613979"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0" name="Picture Placeholder 55">
            <a:extLst>
              <a:ext uri="{FF2B5EF4-FFF2-40B4-BE49-F238E27FC236}">
                <a16:creationId xmlns:a16="http://schemas.microsoft.com/office/drawing/2014/main" id="{D07C02CD-76D2-35BC-D456-2DFAFE68D9C5}"/>
              </a:ext>
            </a:extLst>
          </p:cNvPr>
          <p:cNvSpPr>
            <a:spLocks noGrp="1"/>
          </p:cNvSpPr>
          <p:nvPr>
            <p:ph type="pic" sz="quarter" idx="18" hasCustomPrompt="1"/>
          </p:nvPr>
        </p:nvSpPr>
        <p:spPr>
          <a:xfrm>
            <a:off x="5190125" y="1660524"/>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1" name="Picture Placeholder 56">
            <a:extLst>
              <a:ext uri="{FF2B5EF4-FFF2-40B4-BE49-F238E27FC236}">
                <a16:creationId xmlns:a16="http://schemas.microsoft.com/office/drawing/2014/main" id="{233FB085-E32A-E16A-F6B7-840BC48D3C68}"/>
              </a:ext>
            </a:extLst>
          </p:cNvPr>
          <p:cNvSpPr>
            <a:spLocks noGrp="1"/>
          </p:cNvSpPr>
          <p:nvPr>
            <p:ph type="pic" sz="quarter" idx="17" hasCustomPrompt="1"/>
          </p:nvPr>
        </p:nvSpPr>
        <p:spPr>
          <a:xfrm>
            <a:off x="2903284"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2" name="Picture Placeholder 57">
            <a:extLst>
              <a:ext uri="{FF2B5EF4-FFF2-40B4-BE49-F238E27FC236}">
                <a16:creationId xmlns:a16="http://schemas.microsoft.com/office/drawing/2014/main" id="{4E969A77-ACE0-B854-F3A8-D4831B597A2C}"/>
              </a:ext>
            </a:extLst>
          </p:cNvPr>
          <p:cNvSpPr>
            <a:spLocks noGrp="1"/>
          </p:cNvSpPr>
          <p:nvPr>
            <p:ph type="pic" sz="quarter" idx="19" hasCustomPrompt="1"/>
          </p:nvPr>
        </p:nvSpPr>
        <p:spPr>
          <a:xfrm>
            <a:off x="7476966"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5" name="Picture Placeholder 57">
            <a:extLst>
              <a:ext uri="{FF2B5EF4-FFF2-40B4-BE49-F238E27FC236}">
                <a16:creationId xmlns:a16="http://schemas.microsoft.com/office/drawing/2014/main" id="{02F46A16-A33C-43C2-27F1-1F7DB6209576}"/>
              </a:ext>
            </a:extLst>
          </p:cNvPr>
          <p:cNvSpPr>
            <a:spLocks noGrp="1"/>
          </p:cNvSpPr>
          <p:nvPr>
            <p:ph type="pic" sz="quarter" idx="22" hasCustomPrompt="1"/>
          </p:nvPr>
        </p:nvSpPr>
        <p:spPr>
          <a:xfrm>
            <a:off x="9763809" y="1660525"/>
            <a:ext cx="1824615" cy="1599027"/>
          </a:xfrm>
          <a:solidFill>
            <a:schemeClr val="accent2"/>
          </a:solidFill>
        </p:spPr>
        <p:txBody>
          <a:bodyPr anchor="ctr">
            <a:normAutofit/>
          </a:bodyPr>
          <a:lstStyle>
            <a:lvl1pPr marL="0" indent="0" algn="ctr">
              <a:buNone/>
              <a:defRPr sz="1400">
                <a:solidFill>
                  <a:schemeClr val="tx1"/>
                </a:solidFill>
              </a:defRPr>
            </a:lvl1pPr>
          </a:lstStyle>
          <a:p>
            <a:r>
              <a:rPr lang="en-IN" dirty="0"/>
              <a:t>Click to add picture</a:t>
            </a:r>
          </a:p>
        </p:txBody>
      </p:sp>
      <p:sp>
        <p:nvSpPr>
          <p:cNvPr id="6" name="Text Placeholder 5">
            <a:extLst>
              <a:ext uri="{FF2B5EF4-FFF2-40B4-BE49-F238E27FC236}">
                <a16:creationId xmlns:a16="http://schemas.microsoft.com/office/drawing/2014/main" id="{38A601DA-E052-795C-403B-94E619F3B16D}"/>
              </a:ext>
            </a:extLst>
          </p:cNvPr>
          <p:cNvSpPr>
            <a:spLocks noGrp="1"/>
          </p:cNvSpPr>
          <p:nvPr>
            <p:ph type="body" sz="quarter" idx="24" hasCustomPrompt="1"/>
          </p:nvPr>
        </p:nvSpPr>
        <p:spPr>
          <a:xfrm>
            <a:off x="9582150" y="3414713"/>
            <a:ext cx="2179638" cy="2436812"/>
          </a:xfrm>
        </p:spPr>
        <p:txBody>
          <a:bodyPr lIns="182880" rIns="182880"/>
          <a:lstStyle>
            <a:lvl1pPr marL="0" indent="0" algn="ctr">
              <a:buNone/>
              <a:defRPr sz="1400">
                <a:solidFill>
                  <a:schemeClr val="bg1"/>
                </a:solidFill>
              </a:defRPr>
            </a:lvl1pPr>
            <a:lvl2pPr marL="274320" indent="0">
              <a:buNone/>
              <a:defRPr/>
            </a:lvl2pPr>
          </a:lstStyle>
          <a:p>
            <a:pPr lvl="0"/>
            <a:r>
              <a:rPr lang="en-US" dirty="0"/>
              <a:t>Click to add text</a:t>
            </a:r>
          </a:p>
        </p:txBody>
      </p:sp>
      <p:sp>
        <p:nvSpPr>
          <p:cNvPr id="4" name="Footer Placeholder 3">
            <a:extLst>
              <a:ext uri="{FF2B5EF4-FFF2-40B4-BE49-F238E27FC236}">
                <a16:creationId xmlns:a16="http://schemas.microsoft.com/office/drawing/2014/main" id="{1A809809-1413-3252-FB9D-B79662F33C99}"/>
              </a:ext>
            </a:extLst>
          </p:cNvPr>
          <p:cNvSpPr>
            <a:spLocks noGrp="1"/>
          </p:cNvSpPr>
          <p:nvPr>
            <p:ph type="ftr" sz="quarter" idx="25"/>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0591C4EA-478A-E787-167F-0118AD23B303}"/>
              </a:ext>
            </a:extLst>
          </p:cNvPr>
          <p:cNvSpPr>
            <a:spLocks noGrp="1"/>
          </p:cNvSpPr>
          <p:nvPr>
            <p:ph type="sldNum" sz="quarter" idx="26"/>
          </p:nvPr>
        </p:nvSpPr>
        <p:spPr/>
        <p:txBody>
          <a:bodyPr/>
          <a:lstStyle/>
          <a:p>
            <a:fld id="{0FB90C2E-4A2E-4FB3-9E31-0E4408463F2B}" type="slidenum">
              <a:rPr lang="en-US" smtClean="0"/>
              <a:pPr/>
              <a:t>‹#›</a:t>
            </a:fld>
            <a:endParaRPr lang="en-US" dirty="0"/>
          </a:p>
        </p:txBody>
      </p:sp>
      <p:pic>
        <p:nvPicPr>
          <p:cNvPr id="8" name="Graphic 7">
            <a:extLst>
              <a:ext uri="{FF2B5EF4-FFF2-40B4-BE49-F238E27FC236}">
                <a16:creationId xmlns:a16="http://schemas.microsoft.com/office/drawing/2014/main" id="{D3B14CD3-6743-A92E-800F-48B1FDDFB7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4066048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Full Image with Four Column Text with Pictograms">
    <p:bg>
      <p:bgPr>
        <a:solidFill>
          <a:schemeClr val="bg1"/>
        </a:solidFill>
        <a:effectLst/>
      </p:bgPr>
    </p:bg>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3E482B04-03F1-0B32-CD42-2A3AB78BF410}"/>
              </a:ext>
            </a:extLst>
          </p:cNvPr>
          <p:cNvSpPr>
            <a:spLocks noGrp="1"/>
          </p:cNvSpPr>
          <p:nvPr>
            <p:ph type="pic" sz="quarter" idx="12" hasCustomPrompt="1"/>
          </p:nvPr>
        </p:nvSpPr>
        <p:spPr>
          <a:xfrm>
            <a:off x="0" y="1"/>
            <a:ext cx="12191999" cy="2836150"/>
          </a:xfrm>
          <a:ln>
            <a:noFill/>
          </a:ln>
        </p:spPr>
        <p:txBody>
          <a:bodyPr anchor="ctr">
            <a:normAutofit/>
          </a:bodyPr>
          <a:lstStyle>
            <a:lvl1pPr marL="0" indent="0" algn="ctr">
              <a:buNone/>
              <a:defRPr sz="1600" b="0">
                <a:solidFill>
                  <a:schemeClr val="tx1"/>
                </a:solidFill>
              </a:defRPr>
            </a:lvl1pPr>
          </a:lstStyle>
          <a:p>
            <a:r>
              <a:rPr lang="en-IN" dirty="0"/>
              <a:t>Click to add picture</a:t>
            </a:r>
          </a:p>
        </p:txBody>
      </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287236" y="308117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4147382" y="308117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9" name="Picture Placeholder 4">
            <a:extLst>
              <a:ext uri="{FF2B5EF4-FFF2-40B4-BE49-F238E27FC236}">
                <a16:creationId xmlns:a16="http://schemas.microsoft.com/office/drawing/2014/main" id="{74BE90DC-2722-BB4C-4AA0-24390DE18F6D}"/>
              </a:ext>
            </a:extLst>
          </p:cNvPr>
          <p:cNvSpPr>
            <a:spLocks noGrp="1"/>
          </p:cNvSpPr>
          <p:nvPr>
            <p:ph type="pic" sz="quarter" idx="15" hasCustomPrompt="1"/>
          </p:nvPr>
        </p:nvSpPr>
        <p:spPr>
          <a:xfrm>
            <a:off x="9867674" y="308117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7007528" y="308117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438150" y="4371229"/>
            <a:ext cx="2743200" cy="1480296"/>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3298296" y="4371229"/>
            <a:ext cx="2743200" cy="1480296"/>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6158442" y="4371229"/>
            <a:ext cx="2743200" cy="1480296"/>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5" name="Text Placeholder 4">
            <a:extLst>
              <a:ext uri="{FF2B5EF4-FFF2-40B4-BE49-F238E27FC236}">
                <a16:creationId xmlns:a16="http://schemas.microsoft.com/office/drawing/2014/main" id="{2AFF057E-FF41-027E-DBEE-A07FA80820B1}"/>
              </a:ext>
            </a:extLst>
          </p:cNvPr>
          <p:cNvSpPr>
            <a:spLocks noGrp="1"/>
          </p:cNvSpPr>
          <p:nvPr>
            <p:ph type="body" sz="quarter" idx="20" hasCustomPrompt="1"/>
          </p:nvPr>
        </p:nvSpPr>
        <p:spPr>
          <a:xfrm>
            <a:off x="9018588" y="4371229"/>
            <a:ext cx="2743200" cy="1480296"/>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cxnSp>
        <p:nvCxnSpPr>
          <p:cNvPr id="38" name="Straight Connector 37">
            <a:extLst>
              <a:ext uri="{FF2B5EF4-FFF2-40B4-BE49-F238E27FC236}">
                <a16:creationId xmlns:a16="http://schemas.microsoft.com/office/drawing/2014/main" id="{9A25E1D9-ED38-D1FA-2652-B85147B89CF7}"/>
              </a:ext>
            </a:extLst>
          </p:cNvPr>
          <p:cNvCxnSpPr>
            <a:cxnSpLocks/>
          </p:cNvCxnSpPr>
          <p:nvPr/>
        </p:nvCxnSpPr>
        <p:spPr>
          <a:xfrm>
            <a:off x="6100762" y="3081175"/>
            <a:ext cx="0" cy="277098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4F1632-6453-2B7A-B8C4-715E31C4F557}"/>
              </a:ext>
            </a:extLst>
          </p:cNvPr>
          <p:cNvCxnSpPr>
            <a:cxnSpLocks/>
          </p:cNvCxnSpPr>
          <p:nvPr/>
        </p:nvCxnSpPr>
        <p:spPr>
          <a:xfrm>
            <a:off x="8959306" y="3081175"/>
            <a:ext cx="0" cy="277098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A82B93-EF7A-537A-08A1-E66F35FB72CE}"/>
              </a:ext>
            </a:extLst>
          </p:cNvPr>
          <p:cNvCxnSpPr>
            <a:cxnSpLocks/>
          </p:cNvCxnSpPr>
          <p:nvPr userDrawn="1"/>
        </p:nvCxnSpPr>
        <p:spPr>
          <a:xfrm>
            <a:off x="3236945" y="3081175"/>
            <a:ext cx="0" cy="277098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618D8B10-377F-E1AB-1E27-C5DFD3708728}"/>
              </a:ext>
            </a:extLst>
          </p:cNvPr>
          <p:cNvSpPr>
            <a:spLocks noGrp="1"/>
          </p:cNvSpPr>
          <p:nvPr>
            <p:ph type="ftr" sz="quarter" idx="27"/>
          </p:nvPr>
        </p:nvSpPr>
        <p:spPr>
          <a:xfrm>
            <a:off x="709613" y="6432767"/>
            <a:ext cx="6276273" cy="128016"/>
          </a:xfrm>
        </p:spPr>
        <p:txBody>
          <a:bodyPr/>
          <a:lstStyle/>
          <a:p>
            <a:r>
              <a:rPr lang="en-US"/>
              <a:t>Footer</a:t>
            </a:r>
            <a:endParaRPr lang="en-US" dirty="0"/>
          </a:p>
        </p:txBody>
      </p:sp>
      <p:sp>
        <p:nvSpPr>
          <p:cNvPr id="8" name="Slide Number Placeholder 3">
            <a:extLst>
              <a:ext uri="{FF2B5EF4-FFF2-40B4-BE49-F238E27FC236}">
                <a16:creationId xmlns:a16="http://schemas.microsoft.com/office/drawing/2014/main" id="{901B35B1-363B-B1FC-6A1E-EF3C415B86E6}"/>
              </a:ext>
            </a:extLst>
          </p:cNvPr>
          <p:cNvSpPr>
            <a:spLocks noGrp="1"/>
          </p:cNvSpPr>
          <p:nvPr>
            <p:ph type="sldNum" sz="quarter" idx="28"/>
          </p:nvPr>
        </p:nvSpPr>
        <p:spPr>
          <a:xfrm>
            <a:off x="438149" y="6432767"/>
            <a:ext cx="261939" cy="128016"/>
          </a:xfrm>
        </p:spPr>
        <p:txBody>
          <a:bodyPr/>
          <a:lstStyle/>
          <a:p>
            <a:fld id="{0FB90C2E-4A2E-4FB3-9E31-0E4408463F2B}" type="slidenum">
              <a:rPr lang="en-US" smtClean="0"/>
              <a:pPr/>
              <a:t>‹#›</a:t>
            </a:fld>
            <a:endParaRPr lang="en-US" dirty="0"/>
          </a:p>
        </p:txBody>
      </p:sp>
      <p:sp>
        <p:nvSpPr>
          <p:cNvPr id="2" name="Title 1">
            <a:extLst>
              <a:ext uri="{FF2B5EF4-FFF2-40B4-BE49-F238E27FC236}">
                <a16:creationId xmlns:a16="http://schemas.microsoft.com/office/drawing/2014/main" id="{07020E7D-853F-BDAA-2645-16EFDA0C901B}"/>
              </a:ext>
            </a:extLst>
          </p:cNvPr>
          <p:cNvSpPr>
            <a:spLocks noGrp="1"/>
          </p:cNvSpPr>
          <p:nvPr>
            <p:ph type="title" hasCustomPrompt="1"/>
          </p:nvPr>
        </p:nvSpPr>
        <p:spPr>
          <a:xfrm>
            <a:off x="436563" y="-612648"/>
            <a:ext cx="11325225" cy="365760"/>
          </a:xfrm>
        </p:spPr>
        <p:txBody>
          <a:bodyPr/>
          <a:lstStyle/>
          <a:p>
            <a:r>
              <a:rPr lang="en-US" dirty="0"/>
              <a:t>Top full image with four column text with pictograms</a:t>
            </a:r>
          </a:p>
        </p:txBody>
      </p:sp>
    </p:spTree>
    <p:custDataLst>
      <p:tags r:id="rId1"/>
    </p:custDataLst>
    <p:extLst>
      <p:ext uri="{BB962C8B-B14F-4D97-AF65-F5344CB8AC3E}">
        <p14:creationId xmlns:p14="http://schemas.microsoft.com/office/powerpoint/2010/main" val="112091231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 Full Image with Five Column Text with Pictograms">
    <p:bg>
      <p:bgPr>
        <a:solidFill>
          <a:schemeClr val="bg1"/>
        </a:solidFill>
        <a:effectLst/>
      </p:bgPr>
    </p:bg>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3E482B04-03F1-0B32-CD42-2A3AB78BF410}"/>
              </a:ext>
            </a:extLst>
          </p:cNvPr>
          <p:cNvSpPr>
            <a:spLocks noGrp="1"/>
          </p:cNvSpPr>
          <p:nvPr>
            <p:ph type="pic" sz="quarter" idx="12" hasCustomPrompt="1"/>
          </p:nvPr>
        </p:nvSpPr>
        <p:spPr>
          <a:xfrm>
            <a:off x="0" y="1"/>
            <a:ext cx="12191999" cy="2836150"/>
          </a:xfrm>
          <a:ln>
            <a:noFill/>
          </a:ln>
        </p:spPr>
        <p:txBody>
          <a:bodyPr anchor="ctr">
            <a:normAutofit/>
          </a:bodyPr>
          <a:lstStyle>
            <a:lvl1pPr marL="0" indent="0" algn="ctr">
              <a:buNone/>
              <a:defRPr sz="1600" b="0">
                <a:solidFill>
                  <a:schemeClr val="tx1"/>
                </a:solidFill>
              </a:defRPr>
            </a:lvl1pPr>
          </a:lstStyle>
          <a:p>
            <a:r>
              <a:rPr lang="en-IN" dirty="0"/>
              <a:t>Click to add picture</a:t>
            </a:r>
          </a:p>
        </p:txBody>
      </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003772" y="308152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3290613" y="308152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9" name="Picture Placeholder 4">
            <a:extLst>
              <a:ext uri="{FF2B5EF4-FFF2-40B4-BE49-F238E27FC236}">
                <a16:creationId xmlns:a16="http://schemas.microsoft.com/office/drawing/2014/main" id="{74BE90DC-2722-BB4C-4AA0-24390DE18F6D}"/>
              </a:ext>
            </a:extLst>
          </p:cNvPr>
          <p:cNvSpPr>
            <a:spLocks noGrp="1"/>
          </p:cNvSpPr>
          <p:nvPr>
            <p:ph type="pic" sz="quarter" idx="15" hasCustomPrompt="1"/>
          </p:nvPr>
        </p:nvSpPr>
        <p:spPr>
          <a:xfrm>
            <a:off x="7864295" y="308152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5577454" y="308152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438150" y="4370832"/>
            <a:ext cx="2176272" cy="1481328"/>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2724991" y="4370832"/>
            <a:ext cx="2176272" cy="1481328"/>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5011832" y="4370832"/>
            <a:ext cx="2176272" cy="1481328"/>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5" name="Text Placeholder 4">
            <a:extLst>
              <a:ext uri="{FF2B5EF4-FFF2-40B4-BE49-F238E27FC236}">
                <a16:creationId xmlns:a16="http://schemas.microsoft.com/office/drawing/2014/main" id="{2AFF057E-FF41-027E-DBEE-A07FA80820B1}"/>
              </a:ext>
            </a:extLst>
          </p:cNvPr>
          <p:cNvSpPr>
            <a:spLocks noGrp="1"/>
          </p:cNvSpPr>
          <p:nvPr>
            <p:ph type="body" sz="quarter" idx="20" hasCustomPrompt="1"/>
          </p:nvPr>
        </p:nvSpPr>
        <p:spPr>
          <a:xfrm>
            <a:off x="7298673" y="4370832"/>
            <a:ext cx="2176272" cy="1481328"/>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12" name="Picture Placeholder 11">
            <a:extLst>
              <a:ext uri="{FF2B5EF4-FFF2-40B4-BE49-F238E27FC236}">
                <a16:creationId xmlns:a16="http://schemas.microsoft.com/office/drawing/2014/main" id="{B55A5B70-9D1D-F0EA-BFBF-2336942E08B0}"/>
              </a:ext>
            </a:extLst>
          </p:cNvPr>
          <p:cNvSpPr>
            <a:spLocks noGrp="1"/>
          </p:cNvSpPr>
          <p:nvPr>
            <p:ph type="pic" sz="quarter" idx="22" hasCustomPrompt="1"/>
          </p:nvPr>
        </p:nvSpPr>
        <p:spPr>
          <a:xfrm>
            <a:off x="10150571" y="3081528"/>
            <a:ext cx="1046162" cy="1044575"/>
          </a:xfrm>
        </p:spPr>
        <p:txBody>
          <a:bodyPr anchor="ctr"/>
          <a:lstStyle>
            <a:lvl1pPr marL="0" indent="0" algn="ctr">
              <a:buNone/>
              <a:defRPr sz="1200"/>
            </a:lvl1pPr>
          </a:lstStyle>
          <a:p>
            <a:pPr marL="0" marR="0" lvl="0" indent="0" algn="ctr" defTabSz="914400" rtl="0" eaLnBrk="1" fontAlgn="auto" latinLnBrk="0" hangingPunct="1">
              <a:lnSpc>
                <a:spcPct val="100000"/>
              </a:lnSpc>
              <a:spcBef>
                <a:spcPts val="800"/>
              </a:spcBef>
              <a:spcAft>
                <a:spcPts val="0"/>
              </a:spcAft>
              <a:buClr>
                <a:schemeClr val="accent1"/>
              </a:buClr>
              <a:buSzPct val="125000"/>
              <a:buFont typeface="Wingdings" panose="05000000000000000000" pitchFamily="2" charset="2"/>
              <a:buNone/>
              <a:tabLst/>
              <a:defRPr/>
            </a:pPr>
            <a:r>
              <a:rPr lang="en-US" dirty="0"/>
              <a:t>Click to add picture</a:t>
            </a:r>
          </a:p>
        </p:txBody>
      </p:sp>
      <p:grpSp>
        <p:nvGrpSpPr>
          <p:cNvPr id="15" name="Group 14">
            <a:extLst>
              <a:ext uri="{FF2B5EF4-FFF2-40B4-BE49-F238E27FC236}">
                <a16:creationId xmlns:a16="http://schemas.microsoft.com/office/drawing/2014/main" id="{2FE6B2AF-B1BE-03AE-46E3-8F81D191CCA4}"/>
              </a:ext>
            </a:extLst>
          </p:cNvPr>
          <p:cNvGrpSpPr/>
          <p:nvPr userDrawn="1"/>
        </p:nvGrpSpPr>
        <p:grpSpPr>
          <a:xfrm>
            <a:off x="2669706" y="3081528"/>
            <a:ext cx="6860523" cy="2770632"/>
            <a:chOff x="2669706" y="3291840"/>
            <a:chExt cx="6860523" cy="2560320"/>
          </a:xfrm>
        </p:grpSpPr>
        <p:cxnSp>
          <p:nvCxnSpPr>
            <p:cNvPr id="38" name="Straight Connector 37">
              <a:extLst>
                <a:ext uri="{FF2B5EF4-FFF2-40B4-BE49-F238E27FC236}">
                  <a16:creationId xmlns:a16="http://schemas.microsoft.com/office/drawing/2014/main" id="{9A25E1D9-ED38-D1FA-2652-B85147B89CF7}"/>
                </a:ext>
              </a:extLst>
            </p:cNvPr>
            <p:cNvCxnSpPr>
              <a:cxnSpLocks/>
            </p:cNvCxnSpPr>
            <p:nvPr/>
          </p:nvCxnSpPr>
          <p:spPr>
            <a:xfrm>
              <a:off x="4956547"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4F1632-6453-2B7A-B8C4-715E31C4F557}"/>
                </a:ext>
              </a:extLst>
            </p:cNvPr>
            <p:cNvCxnSpPr>
              <a:cxnSpLocks/>
            </p:cNvCxnSpPr>
            <p:nvPr/>
          </p:nvCxnSpPr>
          <p:spPr>
            <a:xfrm>
              <a:off x="9530229"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A82B93-EF7A-537A-08A1-E66F35FB72CE}"/>
                </a:ext>
              </a:extLst>
            </p:cNvPr>
            <p:cNvCxnSpPr>
              <a:cxnSpLocks/>
            </p:cNvCxnSpPr>
            <p:nvPr userDrawn="1"/>
          </p:nvCxnSpPr>
          <p:spPr>
            <a:xfrm>
              <a:off x="2669706"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2BF9AE-6741-431D-EEF9-70512A9EEFBB}"/>
                </a:ext>
              </a:extLst>
            </p:cNvPr>
            <p:cNvCxnSpPr>
              <a:cxnSpLocks/>
            </p:cNvCxnSpPr>
            <p:nvPr userDrawn="1"/>
          </p:nvCxnSpPr>
          <p:spPr>
            <a:xfrm>
              <a:off x="7243387"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 name="Text Placeholder 8">
            <a:extLst>
              <a:ext uri="{FF2B5EF4-FFF2-40B4-BE49-F238E27FC236}">
                <a16:creationId xmlns:a16="http://schemas.microsoft.com/office/drawing/2014/main" id="{E5278E3A-8EE2-5164-439D-5C9E934B5EE1}"/>
              </a:ext>
            </a:extLst>
          </p:cNvPr>
          <p:cNvSpPr>
            <a:spLocks noGrp="1"/>
          </p:cNvSpPr>
          <p:nvPr>
            <p:ph type="body" sz="quarter" idx="23" hasCustomPrompt="1"/>
          </p:nvPr>
        </p:nvSpPr>
        <p:spPr>
          <a:xfrm>
            <a:off x="9577578" y="4370388"/>
            <a:ext cx="2176272" cy="1481137"/>
          </a:xfrm>
        </p:spPr>
        <p:txBody>
          <a:bodyPr lIns="182880" rIns="182880"/>
          <a:lstStyle>
            <a:lvl1pPr marL="0" indent="0" algn="ctr">
              <a:buNone/>
              <a:defRPr sz="1400"/>
            </a:lvl1pPr>
            <a:lvl2pPr marL="274320" indent="0">
              <a:buNone/>
              <a:defRPr sz="1200"/>
            </a:lvl2pPr>
            <a:lvl3pPr marL="548640" indent="0">
              <a:buNone/>
              <a:defRPr sz="1200"/>
            </a:lvl3pPr>
            <a:lvl4pPr marL="822960" indent="0">
              <a:buNone/>
              <a:defRPr sz="1200"/>
            </a:lvl4pPr>
            <a:lvl5pPr marL="731520" indent="0">
              <a:buNone/>
              <a:defRPr sz="1200"/>
            </a:lvl5pPr>
          </a:lstStyle>
          <a:p>
            <a:pPr lvl="0"/>
            <a:r>
              <a:rPr lang="en-US" dirty="0"/>
              <a:t>Click to add text</a:t>
            </a:r>
          </a:p>
        </p:txBody>
      </p:sp>
      <p:sp>
        <p:nvSpPr>
          <p:cNvPr id="2" name="Footer Placeholder 1">
            <a:extLst>
              <a:ext uri="{FF2B5EF4-FFF2-40B4-BE49-F238E27FC236}">
                <a16:creationId xmlns:a16="http://schemas.microsoft.com/office/drawing/2014/main" id="{515FECB7-9D36-A62B-3F9E-EF5E60C0FDC5}"/>
              </a:ext>
            </a:extLst>
          </p:cNvPr>
          <p:cNvSpPr>
            <a:spLocks noGrp="1"/>
          </p:cNvSpPr>
          <p:nvPr>
            <p:ph type="ftr" sz="quarter" idx="24"/>
          </p:nvPr>
        </p:nvSpPr>
        <p:spPr/>
        <p:txBody>
          <a:bodyPr/>
          <a:lstStyle/>
          <a:p>
            <a:r>
              <a:rPr lang="en-US"/>
              <a:t>Footer</a:t>
            </a:r>
            <a:endParaRPr lang="en-US" dirty="0"/>
          </a:p>
        </p:txBody>
      </p:sp>
      <p:sp>
        <p:nvSpPr>
          <p:cNvPr id="3" name="Slide Number Placeholder 2">
            <a:extLst>
              <a:ext uri="{FF2B5EF4-FFF2-40B4-BE49-F238E27FC236}">
                <a16:creationId xmlns:a16="http://schemas.microsoft.com/office/drawing/2014/main" id="{AE2F3922-B642-916E-24B7-77771C7E467F}"/>
              </a:ext>
            </a:extLst>
          </p:cNvPr>
          <p:cNvSpPr>
            <a:spLocks noGrp="1"/>
          </p:cNvSpPr>
          <p:nvPr>
            <p:ph type="sldNum" sz="quarter" idx="25"/>
          </p:nvPr>
        </p:nvSpPr>
        <p:spPr/>
        <p:txBody>
          <a:bodyPr/>
          <a:lstStyle/>
          <a:p>
            <a:fld id="{0FB90C2E-4A2E-4FB3-9E31-0E4408463F2B}" type="slidenum">
              <a:rPr lang="en-US" smtClean="0"/>
              <a:pPr/>
              <a:t>‹#›</a:t>
            </a:fld>
            <a:endParaRPr lang="en-US" dirty="0"/>
          </a:p>
        </p:txBody>
      </p:sp>
      <p:sp>
        <p:nvSpPr>
          <p:cNvPr id="4" name="Title 3">
            <a:extLst>
              <a:ext uri="{FF2B5EF4-FFF2-40B4-BE49-F238E27FC236}">
                <a16:creationId xmlns:a16="http://schemas.microsoft.com/office/drawing/2014/main" id="{09FB98F5-781D-C3C2-0397-4037943A936C}"/>
              </a:ext>
            </a:extLst>
          </p:cNvPr>
          <p:cNvSpPr>
            <a:spLocks noGrp="1"/>
          </p:cNvSpPr>
          <p:nvPr>
            <p:ph type="title" hasCustomPrompt="1"/>
          </p:nvPr>
        </p:nvSpPr>
        <p:spPr>
          <a:xfrm>
            <a:off x="436563" y="-612648"/>
            <a:ext cx="11325225" cy="365760"/>
          </a:xfrm>
        </p:spPr>
        <p:txBody>
          <a:bodyPr/>
          <a:lstStyle/>
          <a:p>
            <a:r>
              <a:rPr lang="en-US" dirty="0"/>
              <a:t>Top full image with five column text with pictograms</a:t>
            </a:r>
          </a:p>
        </p:txBody>
      </p:sp>
    </p:spTree>
    <p:custDataLst>
      <p:tags r:id="rId1"/>
    </p:custDataLst>
    <p:extLst>
      <p:ext uri="{BB962C8B-B14F-4D97-AF65-F5344CB8AC3E}">
        <p14:creationId xmlns:p14="http://schemas.microsoft.com/office/powerpoint/2010/main" val="225807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p Full Image with Four Column Text with Pictograms with Dark Background">
    <p:bg>
      <p:bgPr>
        <a:solidFill>
          <a:schemeClr val="tx2"/>
        </a:solidFill>
        <a:effectLst/>
      </p:bgPr>
    </p:bg>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3E482B04-03F1-0B32-CD42-2A3AB78BF410}"/>
              </a:ext>
            </a:extLst>
          </p:cNvPr>
          <p:cNvSpPr>
            <a:spLocks noGrp="1"/>
          </p:cNvSpPr>
          <p:nvPr>
            <p:ph type="pic" sz="quarter" idx="12" hasCustomPrompt="1"/>
          </p:nvPr>
        </p:nvSpPr>
        <p:spPr>
          <a:xfrm>
            <a:off x="0" y="1"/>
            <a:ext cx="12191999" cy="2836150"/>
          </a:xfrm>
          <a:ln>
            <a:noFill/>
          </a:ln>
        </p:spPr>
        <p:txBody>
          <a:bodyPr anchor="ctr">
            <a:normAutofit/>
          </a:bodyPr>
          <a:lstStyle>
            <a:lvl1pPr marL="0" indent="0" algn="ctr">
              <a:buNone/>
              <a:defRPr sz="1600" b="0">
                <a:solidFill>
                  <a:schemeClr val="bg1"/>
                </a:solidFill>
              </a:defRPr>
            </a:lvl1pPr>
          </a:lstStyle>
          <a:p>
            <a:r>
              <a:rPr lang="en-IN" dirty="0"/>
              <a:t>Click to add picture</a:t>
            </a:r>
          </a:p>
        </p:txBody>
      </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287236" y="3081175"/>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4147382" y="3081175"/>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29" name="Picture Placeholder 4">
            <a:extLst>
              <a:ext uri="{FF2B5EF4-FFF2-40B4-BE49-F238E27FC236}">
                <a16:creationId xmlns:a16="http://schemas.microsoft.com/office/drawing/2014/main" id="{74BE90DC-2722-BB4C-4AA0-24390DE18F6D}"/>
              </a:ext>
            </a:extLst>
          </p:cNvPr>
          <p:cNvSpPr>
            <a:spLocks noGrp="1"/>
          </p:cNvSpPr>
          <p:nvPr>
            <p:ph type="pic" sz="quarter" idx="15" hasCustomPrompt="1"/>
          </p:nvPr>
        </p:nvSpPr>
        <p:spPr>
          <a:xfrm>
            <a:off x="9867674" y="3081175"/>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7007528" y="3081175"/>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438150" y="4371229"/>
            <a:ext cx="2743200" cy="1480296"/>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3298296" y="4371229"/>
            <a:ext cx="2743200" cy="1480296"/>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6158442" y="4371229"/>
            <a:ext cx="2743200" cy="1480296"/>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5" name="Text Placeholder 4">
            <a:extLst>
              <a:ext uri="{FF2B5EF4-FFF2-40B4-BE49-F238E27FC236}">
                <a16:creationId xmlns:a16="http://schemas.microsoft.com/office/drawing/2014/main" id="{2AFF057E-FF41-027E-DBEE-A07FA80820B1}"/>
              </a:ext>
            </a:extLst>
          </p:cNvPr>
          <p:cNvSpPr>
            <a:spLocks noGrp="1"/>
          </p:cNvSpPr>
          <p:nvPr>
            <p:ph type="body" sz="quarter" idx="20" hasCustomPrompt="1"/>
          </p:nvPr>
        </p:nvSpPr>
        <p:spPr>
          <a:xfrm>
            <a:off x="9018588" y="4371229"/>
            <a:ext cx="2743200" cy="1480296"/>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cxnSp>
        <p:nvCxnSpPr>
          <p:cNvPr id="38" name="Straight Connector 37">
            <a:extLst>
              <a:ext uri="{FF2B5EF4-FFF2-40B4-BE49-F238E27FC236}">
                <a16:creationId xmlns:a16="http://schemas.microsoft.com/office/drawing/2014/main" id="{9A25E1D9-ED38-D1FA-2652-B85147B89CF7}"/>
              </a:ext>
            </a:extLst>
          </p:cNvPr>
          <p:cNvCxnSpPr>
            <a:cxnSpLocks/>
          </p:cNvCxnSpPr>
          <p:nvPr/>
        </p:nvCxnSpPr>
        <p:spPr>
          <a:xfrm>
            <a:off x="6100762" y="3081175"/>
            <a:ext cx="0" cy="277098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4F1632-6453-2B7A-B8C4-715E31C4F557}"/>
              </a:ext>
            </a:extLst>
          </p:cNvPr>
          <p:cNvCxnSpPr>
            <a:cxnSpLocks/>
          </p:cNvCxnSpPr>
          <p:nvPr/>
        </p:nvCxnSpPr>
        <p:spPr>
          <a:xfrm>
            <a:off x="8959306" y="3081175"/>
            <a:ext cx="0" cy="277098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A82B93-EF7A-537A-08A1-E66F35FB72CE}"/>
              </a:ext>
            </a:extLst>
          </p:cNvPr>
          <p:cNvCxnSpPr>
            <a:cxnSpLocks/>
          </p:cNvCxnSpPr>
          <p:nvPr userDrawn="1"/>
        </p:nvCxnSpPr>
        <p:spPr>
          <a:xfrm>
            <a:off x="3236945" y="3081175"/>
            <a:ext cx="0" cy="277098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E07127D-A0C7-AC44-49A1-DC9D809409BE}"/>
              </a:ext>
            </a:extLst>
          </p:cNvPr>
          <p:cNvSpPr>
            <a:spLocks noGrp="1"/>
          </p:cNvSpPr>
          <p:nvPr>
            <p:ph type="ftr" sz="quarter" idx="21"/>
          </p:nvPr>
        </p:nvSpPr>
        <p:spPr/>
        <p:txBody>
          <a:bodyPr/>
          <a:lstStyle/>
          <a:p>
            <a:r>
              <a:rPr lang="en-US"/>
              <a:t>Footer</a:t>
            </a:r>
            <a:endParaRPr lang="en-US" dirty="0"/>
          </a:p>
        </p:txBody>
      </p:sp>
      <p:sp>
        <p:nvSpPr>
          <p:cNvPr id="4" name="Slide Number Placeholder 3">
            <a:extLst>
              <a:ext uri="{FF2B5EF4-FFF2-40B4-BE49-F238E27FC236}">
                <a16:creationId xmlns:a16="http://schemas.microsoft.com/office/drawing/2014/main" id="{563C9E63-7079-F25D-BE58-5E9E6A550F49}"/>
              </a:ext>
            </a:extLst>
          </p:cNvPr>
          <p:cNvSpPr>
            <a:spLocks noGrp="1"/>
          </p:cNvSpPr>
          <p:nvPr>
            <p:ph type="sldNum" sz="quarter" idx="22"/>
          </p:nvPr>
        </p:nvSpPr>
        <p:spPr/>
        <p:txBody>
          <a:bodyPr/>
          <a:lstStyle/>
          <a:p>
            <a:fld id="{0FB90C2E-4A2E-4FB3-9E31-0E4408463F2B}" type="slidenum">
              <a:rPr lang="en-US" smtClean="0"/>
              <a:pPr/>
              <a:t>‹#›</a:t>
            </a:fld>
            <a:endParaRPr lang="en-US" dirty="0"/>
          </a:p>
        </p:txBody>
      </p:sp>
      <p:pic>
        <p:nvPicPr>
          <p:cNvPr id="6" name="Graphic 5">
            <a:extLst>
              <a:ext uri="{FF2B5EF4-FFF2-40B4-BE49-F238E27FC236}">
                <a16:creationId xmlns:a16="http://schemas.microsoft.com/office/drawing/2014/main" id="{D863728A-367D-0D2C-77FD-B7ED53575F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
        <p:nvSpPr>
          <p:cNvPr id="2" name="Title 1">
            <a:extLst>
              <a:ext uri="{FF2B5EF4-FFF2-40B4-BE49-F238E27FC236}">
                <a16:creationId xmlns:a16="http://schemas.microsoft.com/office/drawing/2014/main" id="{C5A5C788-16E0-B691-6210-9908313107F7}"/>
              </a:ext>
            </a:extLst>
          </p:cNvPr>
          <p:cNvSpPr>
            <a:spLocks noGrp="1"/>
          </p:cNvSpPr>
          <p:nvPr>
            <p:ph type="title" hasCustomPrompt="1"/>
          </p:nvPr>
        </p:nvSpPr>
        <p:spPr>
          <a:xfrm>
            <a:off x="436563" y="-656380"/>
            <a:ext cx="11325225" cy="365760"/>
          </a:xfrm>
        </p:spPr>
        <p:txBody>
          <a:bodyPr/>
          <a:lstStyle>
            <a:lvl1pPr>
              <a:defRPr/>
            </a:lvl1pPr>
          </a:lstStyle>
          <a:p>
            <a:r>
              <a:rPr lang="en-US" dirty="0"/>
              <a:t>Top full image with four column text with pictograms</a:t>
            </a:r>
          </a:p>
        </p:txBody>
      </p:sp>
    </p:spTree>
    <p:custDataLst>
      <p:tags r:id="rId1"/>
    </p:custDataLst>
    <p:extLst>
      <p:ext uri="{BB962C8B-B14F-4D97-AF65-F5344CB8AC3E}">
        <p14:creationId xmlns:p14="http://schemas.microsoft.com/office/powerpoint/2010/main" val="41796832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op Full Image with Five Column Text with Pictograms with Dark Background">
    <p:bg>
      <p:bgPr>
        <a:solidFill>
          <a:schemeClr val="tx2"/>
        </a:solidFill>
        <a:effectLst/>
      </p:bgPr>
    </p:bg>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3E482B04-03F1-0B32-CD42-2A3AB78BF410}"/>
              </a:ext>
            </a:extLst>
          </p:cNvPr>
          <p:cNvSpPr>
            <a:spLocks noGrp="1"/>
          </p:cNvSpPr>
          <p:nvPr>
            <p:ph type="pic" sz="quarter" idx="12" hasCustomPrompt="1"/>
          </p:nvPr>
        </p:nvSpPr>
        <p:spPr>
          <a:xfrm>
            <a:off x="0" y="1"/>
            <a:ext cx="12191999" cy="2836150"/>
          </a:xfrm>
          <a:ln>
            <a:noFill/>
          </a:ln>
        </p:spPr>
        <p:txBody>
          <a:bodyPr anchor="ctr">
            <a:normAutofit/>
          </a:bodyPr>
          <a:lstStyle>
            <a:lvl1pPr marL="0" indent="0" algn="ctr">
              <a:buNone/>
              <a:defRPr sz="1600" b="0">
                <a:solidFill>
                  <a:schemeClr val="bg1"/>
                </a:solidFill>
              </a:defRPr>
            </a:lvl1pPr>
          </a:lstStyle>
          <a:p>
            <a:r>
              <a:rPr lang="en-IN" dirty="0"/>
              <a:t>Click to add picture</a:t>
            </a:r>
          </a:p>
        </p:txBody>
      </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003772" y="3081528"/>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3290613" y="3081528"/>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29" name="Picture Placeholder 4">
            <a:extLst>
              <a:ext uri="{FF2B5EF4-FFF2-40B4-BE49-F238E27FC236}">
                <a16:creationId xmlns:a16="http://schemas.microsoft.com/office/drawing/2014/main" id="{74BE90DC-2722-BB4C-4AA0-24390DE18F6D}"/>
              </a:ext>
            </a:extLst>
          </p:cNvPr>
          <p:cNvSpPr>
            <a:spLocks noGrp="1"/>
          </p:cNvSpPr>
          <p:nvPr>
            <p:ph type="pic" sz="quarter" idx="15" hasCustomPrompt="1"/>
          </p:nvPr>
        </p:nvSpPr>
        <p:spPr>
          <a:xfrm>
            <a:off x="7864295" y="3081528"/>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5577454" y="3081528"/>
            <a:ext cx="1045029" cy="1045029"/>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438150" y="4370832"/>
            <a:ext cx="2176272" cy="1481328"/>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2724991" y="4370832"/>
            <a:ext cx="2176272" cy="1481328"/>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5011832" y="4370832"/>
            <a:ext cx="2176272" cy="1481328"/>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5" name="Text Placeholder 4">
            <a:extLst>
              <a:ext uri="{FF2B5EF4-FFF2-40B4-BE49-F238E27FC236}">
                <a16:creationId xmlns:a16="http://schemas.microsoft.com/office/drawing/2014/main" id="{2AFF057E-FF41-027E-DBEE-A07FA80820B1}"/>
              </a:ext>
            </a:extLst>
          </p:cNvPr>
          <p:cNvSpPr>
            <a:spLocks noGrp="1"/>
          </p:cNvSpPr>
          <p:nvPr>
            <p:ph type="body" sz="quarter" idx="20" hasCustomPrompt="1"/>
          </p:nvPr>
        </p:nvSpPr>
        <p:spPr>
          <a:xfrm>
            <a:off x="7298673" y="4370832"/>
            <a:ext cx="2176272" cy="1481328"/>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6" name="Text Placeholder 5">
            <a:extLst>
              <a:ext uri="{FF2B5EF4-FFF2-40B4-BE49-F238E27FC236}">
                <a16:creationId xmlns:a16="http://schemas.microsoft.com/office/drawing/2014/main" id="{54E550ED-C177-AAE5-B6FE-C103D80618E6}"/>
              </a:ext>
            </a:extLst>
          </p:cNvPr>
          <p:cNvSpPr>
            <a:spLocks noGrp="1"/>
          </p:cNvSpPr>
          <p:nvPr>
            <p:ph type="body" sz="quarter" idx="21" hasCustomPrompt="1"/>
          </p:nvPr>
        </p:nvSpPr>
        <p:spPr>
          <a:xfrm>
            <a:off x="9585516" y="4370832"/>
            <a:ext cx="2176272" cy="1481594"/>
          </a:xfrm>
        </p:spPr>
        <p:txBody>
          <a:bodyPr lIns="182880" rIns="182880"/>
          <a:lstStyle>
            <a:lvl1pPr>
              <a:defRPr lang="en-US" sz="1400" kern="1200" dirty="0">
                <a:solidFill>
                  <a:schemeClr val="bg1"/>
                </a:solidFill>
                <a:latin typeface="+mn-lt"/>
                <a:ea typeface="+mn-ea"/>
                <a:cs typeface="+mn-cs"/>
              </a:defRPr>
            </a:lvl1pPr>
          </a:lstStyle>
          <a:p>
            <a:pPr marL="0" lvl="0" indent="0" algn="ctr" defTabSz="914400" rtl="0" eaLnBrk="1" latinLnBrk="0" hangingPunct="1">
              <a:lnSpc>
                <a:spcPct val="100000"/>
              </a:lnSpc>
              <a:spcBef>
                <a:spcPts val="800"/>
              </a:spcBef>
              <a:buClr>
                <a:schemeClr val="accent1"/>
              </a:buClr>
              <a:buSzPct val="125000"/>
              <a:buFont typeface="Wingdings" panose="05000000000000000000" pitchFamily="2" charset="2"/>
              <a:buNone/>
            </a:pPr>
            <a:r>
              <a:rPr lang="en-US" dirty="0"/>
              <a:t>Click to add text</a:t>
            </a:r>
          </a:p>
        </p:txBody>
      </p:sp>
      <p:sp>
        <p:nvSpPr>
          <p:cNvPr id="12" name="Picture Placeholder 11">
            <a:extLst>
              <a:ext uri="{FF2B5EF4-FFF2-40B4-BE49-F238E27FC236}">
                <a16:creationId xmlns:a16="http://schemas.microsoft.com/office/drawing/2014/main" id="{B55A5B70-9D1D-F0EA-BFBF-2336942E08B0}"/>
              </a:ext>
            </a:extLst>
          </p:cNvPr>
          <p:cNvSpPr>
            <a:spLocks noGrp="1"/>
          </p:cNvSpPr>
          <p:nvPr>
            <p:ph type="pic" sz="quarter" idx="22" hasCustomPrompt="1"/>
          </p:nvPr>
        </p:nvSpPr>
        <p:spPr>
          <a:xfrm>
            <a:off x="10150571" y="3081528"/>
            <a:ext cx="1046162" cy="1044575"/>
          </a:xfrm>
        </p:spPr>
        <p:txBody>
          <a:bodyPr anchor="ctr"/>
          <a:lstStyle>
            <a:lvl1pPr marL="0" indent="0" algn="ctr">
              <a:buNone/>
              <a:defRPr sz="1200">
                <a:solidFill>
                  <a:schemeClr val="bg1"/>
                </a:solidFill>
              </a:defRPr>
            </a:lvl1pPr>
          </a:lstStyle>
          <a:p>
            <a:pPr marL="0" marR="0" lvl="0" indent="0" algn="ctr" defTabSz="914400" rtl="0" eaLnBrk="1" fontAlgn="auto" latinLnBrk="0" hangingPunct="1">
              <a:lnSpc>
                <a:spcPct val="100000"/>
              </a:lnSpc>
              <a:spcBef>
                <a:spcPts val="800"/>
              </a:spcBef>
              <a:spcAft>
                <a:spcPts val="0"/>
              </a:spcAft>
              <a:buClr>
                <a:schemeClr val="accent1"/>
              </a:buClr>
              <a:buSzPct val="125000"/>
              <a:buFont typeface="Wingdings" panose="05000000000000000000" pitchFamily="2" charset="2"/>
              <a:buNone/>
              <a:tabLst/>
              <a:defRPr/>
            </a:pPr>
            <a:r>
              <a:rPr lang="en-US" dirty="0"/>
              <a:t>Click to add picture</a:t>
            </a:r>
          </a:p>
        </p:txBody>
      </p:sp>
      <p:grpSp>
        <p:nvGrpSpPr>
          <p:cNvPr id="15" name="Group 14">
            <a:extLst>
              <a:ext uri="{FF2B5EF4-FFF2-40B4-BE49-F238E27FC236}">
                <a16:creationId xmlns:a16="http://schemas.microsoft.com/office/drawing/2014/main" id="{2FE6B2AF-B1BE-03AE-46E3-8F81D191CCA4}"/>
              </a:ext>
            </a:extLst>
          </p:cNvPr>
          <p:cNvGrpSpPr/>
          <p:nvPr userDrawn="1"/>
        </p:nvGrpSpPr>
        <p:grpSpPr>
          <a:xfrm>
            <a:off x="2669706" y="3081528"/>
            <a:ext cx="6860523" cy="2770632"/>
            <a:chOff x="2669706" y="3291840"/>
            <a:chExt cx="6860523" cy="2560320"/>
          </a:xfrm>
        </p:grpSpPr>
        <p:cxnSp>
          <p:nvCxnSpPr>
            <p:cNvPr id="38" name="Straight Connector 37">
              <a:extLst>
                <a:ext uri="{FF2B5EF4-FFF2-40B4-BE49-F238E27FC236}">
                  <a16:creationId xmlns:a16="http://schemas.microsoft.com/office/drawing/2014/main" id="{9A25E1D9-ED38-D1FA-2652-B85147B89CF7}"/>
                </a:ext>
              </a:extLst>
            </p:cNvPr>
            <p:cNvCxnSpPr>
              <a:cxnSpLocks/>
            </p:cNvCxnSpPr>
            <p:nvPr/>
          </p:nvCxnSpPr>
          <p:spPr>
            <a:xfrm>
              <a:off x="4956547"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4F1632-6453-2B7A-B8C4-715E31C4F557}"/>
                </a:ext>
              </a:extLst>
            </p:cNvPr>
            <p:cNvCxnSpPr>
              <a:cxnSpLocks/>
            </p:cNvCxnSpPr>
            <p:nvPr/>
          </p:nvCxnSpPr>
          <p:spPr>
            <a:xfrm>
              <a:off x="9530229"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A82B93-EF7A-537A-08A1-E66F35FB72CE}"/>
                </a:ext>
              </a:extLst>
            </p:cNvPr>
            <p:cNvCxnSpPr>
              <a:cxnSpLocks/>
            </p:cNvCxnSpPr>
            <p:nvPr userDrawn="1"/>
          </p:nvCxnSpPr>
          <p:spPr>
            <a:xfrm>
              <a:off x="2669706"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2BF9AE-6741-431D-EEF9-70512A9EEFBB}"/>
                </a:ext>
              </a:extLst>
            </p:cNvPr>
            <p:cNvCxnSpPr>
              <a:cxnSpLocks/>
            </p:cNvCxnSpPr>
            <p:nvPr userDrawn="1"/>
          </p:nvCxnSpPr>
          <p:spPr>
            <a:xfrm>
              <a:off x="7243387" y="3291840"/>
              <a:ext cx="0" cy="25603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6E31E948-5618-5800-9BEA-0E81A82E38FD}"/>
              </a:ext>
            </a:extLst>
          </p:cNvPr>
          <p:cNvSpPr>
            <a:spLocks noGrp="1"/>
          </p:cNvSpPr>
          <p:nvPr>
            <p:ph type="ftr" sz="quarter" idx="23"/>
          </p:nvPr>
        </p:nvSpPr>
        <p:spPr/>
        <p:txBody>
          <a:bodyPr/>
          <a:lstStyle/>
          <a:p>
            <a:r>
              <a:rPr lang="en-US"/>
              <a:t>Footer</a:t>
            </a:r>
            <a:endParaRPr lang="en-US" dirty="0"/>
          </a:p>
        </p:txBody>
      </p:sp>
      <p:sp>
        <p:nvSpPr>
          <p:cNvPr id="4" name="Slide Number Placeholder 3">
            <a:extLst>
              <a:ext uri="{FF2B5EF4-FFF2-40B4-BE49-F238E27FC236}">
                <a16:creationId xmlns:a16="http://schemas.microsoft.com/office/drawing/2014/main" id="{CC45A278-A590-0480-0239-4AF81887DB4A}"/>
              </a:ext>
            </a:extLst>
          </p:cNvPr>
          <p:cNvSpPr>
            <a:spLocks noGrp="1"/>
          </p:cNvSpPr>
          <p:nvPr>
            <p:ph type="sldNum" sz="quarter" idx="24"/>
          </p:nvPr>
        </p:nvSpPr>
        <p:spPr/>
        <p:txBody>
          <a:bodyPr/>
          <a:lstStyle/>
          <a:p>
            <a:fld id="{0FB90C2E-4A2E-4FB3-9E31-0E4408463F2B}" type="slidenum">
              <a:rPr lang="en-US" smtClean="0"/>
              <a:pPr/>
              <a:t>‹#›</a:t>
            </a:fld>
            <a:endParaRPr lang="en-US" dirty="0"/>
          </a:p>
        </p:txBody>
      </p:sp>
      <p:pic>
        <p:nvPicPr>
          <p:cNvPr id="2" name="Graphic 1">
            <a:extLst>
              <a:ext uri="{FF2B5EF4-FFF2-40B4-BE49-F238E27FC236}">
                <a16:creationId xmlns:a16="http://schemas.microsoft.com/office/drawing/2014/main" id="{392A2B83-48D6-3B79-9484-E3DDC00587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
        <p:nvSpPr>
          <p:cNvPr id="7" name="Title 6">
            <a:extLst>
              <a:ext uri="{FF2B5EF4-FFF2-40B4-BE49-F238E27FC236}">
                <a16:creationId xmlns:a16="http://schemas.microsoft.com/office/drawing/2014/main" id="{C6030F37-DE99-FA07-297C-1E11BDE57F00}"/>
              </a:ext>
            </a:extLst>
          </p:cNvPr>
          <p:cNvSpPr>
            <a:spLocks noGrp="1"/>
          </p:cNvSpPr>
          <p:nvPr>
            <p:ph type="title" hasCustomPrompt="1"/>
          </p:nvPr>
        </p:nvSpPr>
        <p:spPr>
          <a:xfrm>
            <a:off x="436563" y="-656062"/>
            <a:ext cx="11325225" cy="365760"/>
          </a:xfrm>
        </p:spPr>
        <p:txBody>
          <a:bodyPr/>
          <a:lstStyle/>
          <a:p>
            <a:r>
              <a:rPr lang="en-US" dirty="0"/>
              <a:t>Top full image with five column text with pictograms</a:t>
            </a:r>
          </a:p>
        </p:txBody>
      </p:sp>
    </p:spTree>
    <p:custDataLst>
      <p:tags r:id="rId1"/>
    </p:custDataLst>
    <p:extLst>
      <p:ext uri="{BB962C8B-B14F-4D97-AF65-F5344CB8AC3E}">
        <p14:creationId xmlns:p14="http://schemas.microsoft.com/office/powerpoint/2010/main" val="154164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ur Image Coll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95F863-106A-412A-B981-393B7BEB28D4}"/>
              </a:ext>
            </a:extLst>
          </p:cNvPr>
          <p:cNvSpPr/>
          <p:nvPr/>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5000"/>
              </a:lnSpc>
              <a:spcBef>
                <a:spcPts val="400"/>
              </a:spcBef>
            </a:pPr>
            <a:endParaRPr lang="en-US" sz="1600" dirty="0" err="1"/>
          </a:p>
        </p:txBody>
      </p:sp>
      <p:sp>
        <p:nvSpPr>
          <p:cNvPr id="7" name="Picture Placeholder 1">
            <a:extLst>
              <a:ext uri="{FF2B5EF4-FFF2-40B4-BE49-F238E27FC236}">
                <a16:creationId xmlns:a16="http://schemas.microsoft.com/office/drawing/2014/main" id="{63E72827-BAE4-46D1-ACC8-FFFDC9D3B45F}"/>
              </a:ext>
            </a:extLst>
          </p:cNvPr>
          <p:cNvSpPr>
            <a:spLocks noGrp="1"/>
          </p:cNvSpPr>
          <p:nvPr>
            <p:ph type="pic" sz="quarter" idx="16" hasCustomPrompt="1"/>
          </p:nvPr>
        </p:nvSpPr>
        <p:spPr>
          <a:xfrm>
            <a:off x="0" y="0"/>
            <a:ext cx="3029703" cy="5400000"/>
          </a:xfrm>
        </p:spPr>
        <p:txBody>
          <a:bodyPr lIns="0" rIns="0" anchor="ctr"/>
          <a:lstStyle>
            <a:lvl1pPr marL="0" indent="0" algn="ctr">
              <a:buFontTx/>
              <a:buNone/>
              <a:defRPr sz="1400">
                <a:solidFill>
                  <a:schemeClr val="bg1"/>
                </a:solidFill>
                <a:latin typeface="+mn-lt"/>
              </a:defRPr>
            </a:lvl1pPr>
          </a:lstStyle>
          <a:p>
            <a:r>
              <a:rPr lang="en-US" dirty="0"/>
              <a:t>Click to add picture</a:t>
            </a:r>
          </a:p>
        </p:txBody>
      </p:sp>
      <p:sp>
        <p:nvSpPr>
          <p:cNvPr id="6" name="Text Placeholder 1">
            <a:extLst>
              <a:ext uri="{FF2B5EF4-FFF2-40B4-BE49-F238E27FC236}">
                <a16:creationId xmlns:a16="http://schemas.microsoft.com/office/drawing/2014/main" id="{72DA89DC-F531-4D39-BE82-DD646F4E77E9}"/>
              </a:ext>
            </a:extLst>
          </p:cNvPr>
          <p:cNvSpPr>
            <a:spLocks noGrp="1"/>
          </p:cNvSpPr>
          <p:nvPr>
            <p:ph type="body" sz="quarter" idx="24" hasCustomPrompt="1"/>
          </p:nvPr>
        </p:nvSpPr>
        <p:spPr>
          <a:xfrm>
            <a:off x="0" y="5729781"/>
            <a:ext cx="3031200" cy="638934"/>
          </a:xfrm>
        </p:spPr>
        <p:txBody>
          <a:bodyPr lIns="438912" rIns="438912"/>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27" name="Picture Placeholder 2">
            <a:extLst>
              <a:ext uri="{FF2B5EF4-FFF2-40B4-BE49-F238E27FC236}">
                <a16:creationId xmlns:a16="http://schemas.microsoft.com/office/drawing/2014/main" id="{AD03A4DE-48F1-42E0-BF7A-B0AC7C03EC10}"/>
              </a:ext>
            </a:extLst>
          </p:cNvPr>
          <p:cNvSpPr>
            <a:spLocks noGrp="1"/>
          </p:cNvSpPr>
          <p:nvPr>
            <p:ph type="pic" sz="quarter" idx="25" hasCustomPrompt="1"/>
          </p:nvPr>
        </p:nvSpPr>
        <p:spPr>
          <a:xfrm>
            <a:off x="3054099" y="0"/>
            <a:ext cx="3029703" cy="5400000"/>
          </a:xfrm>
        </p:spPr>
        <p:txBody>
          <a:bodyPr rIns="0" anchor="ctr"/>
          <a:lstStyle>
            <a:lvl1pPr marL="0" indent="0" algn="ctr">
              <a:buFontTx/>
              <a:buNone/>
              <a:defRPr sz="1400">
                <a:solidFill>
                  <a:schemeClr val="bg1"/>
                </a:solidFill>
                <a:latin typeface="+mn-lt"/>
              </a:defRPr>
            </a:lvl1pPr>
          </a:lstStyle>
          <a:p>
            <a:r>
              <a:rPr lang="en-US" dirty="0"/>
              <a:t>Click to add picture</a:t>
            </a:r>
          </a:p>
        </p:txBody>
      </p:sp>
      <p:sp>
        <p:nvSpPr>
          <p:cNvPr id="28" name="Text Placeholder 2">
            <a:extLst>
              <a:ext uri="{FF2B5EF4-FFF2-40B4-BE49-F238E27FC236}">
                <a16:creationId xmlns:a16="http://schemas.microsoft.com/office/drawing/2014/main" id="{35A12F69-C44E-4BE5-B42F-12CCD2BC1E2B}"/>
              </a:ext>
            </a:extLst>
          </p:cNvPr>
          <p:cNvSpPr>
            <a:spLocks noGrp="1"/>
          </p:cNvSpPr>
          <p:nvPr>
            <p:ph type="body" sz="quarter" idx="26" hasCustomPrompt="1"/>
          </p:nvPr>
        </p:nvSpPr>
        <p:spPr>
          <a:xfrm>
            <a:off x="3053600" y="5729781"/>
            <a:ext cx="3031200" cy="638934"/>
          </a:xfrm>
        </p:spPr>
        <p:txBody>
          <a:bodyPr lIns="438912" rIns="438912"/>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29" name="Picture Placeholder 3">
            <a:extLst>
              <a:ext uri="{FF2B5EF4-FFF2-40B4-BE49-F238E27FC236}">
                <a16:creationId xmlns:a16="http://schemas.microsoft.com/office/drawing/2014/main" id="{713873F7-9D90-4BFD-B160-078F6BDBBD26}"/>
              </a:ext>
            </a:extLst>
          </p:cNvPr>
          <p:cNvSpPr>
            <a:spLocks noGrp="1"/>
          </p:cNvSpPr>
          <p:nvPr>
            <p:ph type="pic" sz="quarter" idx="27" hasCustomPrompt="1"/>
          </p:nvPr>
        </p:nvSpPr>
        <p:spPr>
          <a:xfrm>
            <a:off x="6108198" y="0"/>
            <a:ext cx="3029703" cy="5400000"/>
          </a:xfrm>
        </p:spPr>
        <p:txBody>
          <a:bodyPr rIns="0" anchor="ctr"/>
          <a:lstStyle>
            <a:lvl1pPr marL="0" indent="0" algn="ctr">
              <a:buFontTx/>
              <a:buNone/>
              <a:defRPr sz="1400">
                <a:solidFill>
                  <a:schemeClr val="bg1"/>
                </a:solidFill>
                <a:latin typeface="+mn-lt"/>
              </a:defRPr>
            </a:lvl1pPr>
          </a:lstStyle>
          <a:p>
            <a:r>
              <a:rPr lang="en-US" dirty="0"/>
              <a:t>Click to add picture</a:t>
            </a:r>
          </a:p>
        </p:txBody>
      </p:sp>
      <p:sp>
        <p:nvSpPr>
          <p:cNvPr id="30" name="Text Placeholder 3">
            <a:extLst>
              <a:ext uri="{FF2B5EF4-FFF2-40B4-BE49-F238E27FC236}">
                <a16:creationId xmlns:a16="http://schemas.microsoft.com/office/drawing/2014/main" id="{CF6DF924-EDAE-44B4-85A0-D2072A5731CD}"/>
              </a:ext>
            </a:extLst>
          </p:cNvPr>
          <p:cNvSpPr>
            <a:spLocks noGrp="1"/>
          </p:cNvSpPr>
          <p:nvPr>
            <p:ph type="body" sz="quarter" idx="28" hasCustomPrompt="1"/>
          </p:nvPr>
        </p:nvSpPr>
        <p:spPr>
          <a:xfrm>
            <a:off x="6107200" y="5729781"/>
            <a:ext cx="3031200" cy="638934"/>
          </a:xfrm>
        </p:spPr>
        <p:txBody>
          <a:bodyPr lIns="438912" rIns="438912"/>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31" name="Picture Placeholder 4">
            <a:extLst>
              <a:ext uri="{FF2B5EF4-FFF2-40B4-BE49-F238E27FC236}">
                <a16:creationId xmlns:a16="http://schemas.microsoft.com/office/drawing/2014/main" id="{84435F61-5104-4F87-9B16-7D19BF8832AE}"/>
              </a:ext>
            </a:extLst>
          </p:cNvPr>
          <p:cNvSpPr>
            <a:spLocks noGrp="1"/>
          </p:cNvSpPr>
          <p:nvPr>
            <p:ph type="pic" sz="quarter" idx="29" hasCustomPrompt="1"/>
          </p:nvPr>
        </p:nvSpPr>
        <p:spPr>
          <a:xfrm>
            <a:off x="9162297" y="0"/>
            <a:ext cx="3029703" cy="5400000"/>
          </a:xfrm>
        </p:spPr>
        <p:txBody>
          <a:bodyPr rIns="0" anchor="ctr"/>
          <a:lstStyle>
            <a:lvl1pPr marL="0" indent="0" algn="ctr">
              <a:buFontTx/>
              <a:buNone/>
              <a:defRPr sz="1400">
                <a:solidFill>
                  <a:schemeClr val="bg1"/>
                </a:solidFill>
                <a:latin typeface="+mn-lt"/>
              </a:defRPr>
            </a:lvl1pPr>
          </a:lstStyle>
          <a:p>
            <a:r>
              <a:rPr lang="en-US" dirty="0"/>
              <a:t>Click to add picture</a:t>
            </a:r>
          </a:p>
        </p:txBody>
      </p:sp>
      <p:sp>
        <p:nvSpPr>
          <p:cNvPr id="32" name="Text Placeholder 4">
            <a:extLst>
              <a:ext uri="{FF2B5EF4-FFF2-40B4-BE49-F238E27FC236}">
                <a16:creationId xmlns:a16="http://schemas.microsoft.com/office/drawing/2014/main" id="{A3B41CE6-F9A3-475B-9680-33A8BBB590A9}"/>
              </a:ext>
            </a:extLst>
          </p:cNvPr>
          <p:cNvSpPr>
            <a:spLocks noGrp="1"/>
          </p:cNvSpPr>
          <p:nvPr>
            <p:ph type="body" sz="quarter" idx="30" hasCustomPrompt="1"/>
          </p:nvPr>
        </p:nvSpPr>
        <p:spPr>
          <a:xfrm>
            <a:off x="9160800" y="5729781"/>
            <a:ext cx="3031200" cy="638934"/>
          </a:xfrm>
        </p:spPr>
        <p:txBody>
          <a:bodyPr lIns="438912" rIns="438912"/>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2" name="Title 1">
            <a:extLst>
              <a:ext uri="{FF2B5EF4-FFF2-40B4-BE49-F238E27FC236}">
                <a16:creationId xmlns:a16="http://schemas.microsoft.com/office/drawing/2014/main" id="{C80573B9-0734-F634-5663-8817AF12DB80}"/>
              </a:ext>
            </a:extLst>
          </p:cNvPr>
          <p:cNvSpPr>
            <a:spLocks noGrp="1"/>
          </p:cNvSpPr>
          <p:nvPr>
            <p:ph type="title" hasCustomPrompt="1"/>
          </p:nvPr>
        </p:nvSpPr>
        <p:spPr>
          <a:xfrm>
            <a:off x="436563" y="-612648"/>
            <a:ext cx="11325225" cy="365760"/>
          </a:xfrm>
        </p:spPr>
        <p:txBody>
          <a:bodyPr/>
          <a:lstStyle/>
          <a:p>
            <a:r>
              <a:rPr lang="en-US" dirty="0"/>
              <a:t>Four image collage</a:t>
            </a:r>
          </a:p>
        </p:txBody>
      </p:sp>
    </p:spTree>
    <p:custDataLst>
      <p:tags r:id="rId1"/>
    </p:custDataLst>
    <p:extLst>
      <p:ext uri="{BB962C8B-B14F-4D97-AF65-F5344CB8AC3E}">
        <p14:creationId xmlns:p14="http://schemas.microsoft.com/office/powerpoint/2010/main" val="27843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ree Image Coll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95F863-106A-412A-B981-393B7BEB28D4}"/>
              </a:ext>
            </a:extLst>
          </p:cNvPr>
          <p:cNvSpPr/>
          <p:nvPr/>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5000"/>
              </a:lnSpc>
              <a:spcBef>
                <a:spcPts val="400"/>
              </a:spcBef>
            </a:pPr>
            <a:endParaRPr lang="en-US" sz="1600" dirty="0" err="1"/>
          </a:p>
        </p:txBody>
      </p:sp>
      <p:sp>
        <p:nvSpPr>
          <p:cNvPr id="7" name="Picture Placeholder 1">
            <a:extLst>
              <a:ext uri="{FF2B5EF4-FFF2-40B4-BE49-F238E27FC236}">
                <a16:creationId xmlns:a16="http://schemas.microsoft.com/office/drawing/2014/main" id="{63E72827-BAE4-46D1-ACC8-FFFDC9D3B45F}"/>
              </a:ext>
            </a:extLst>
          </p:cNvPr>
          <p:cNvSpPr>
            <a:spLocks noGrp="1"/>
          </p:cNvSpPr>
          <p:nvPr>
            <p:ph type="pic" sz="quarter" idx="16" hasCustomPrompt="1"/>
          </p:nvPr>
        </p:nvSpPr>
        <p:spPr>
          <a:xfrm>
            <a:off x="0" y="0"/>
            <a:ext cx="4064400" cy="5400000"/>
          </a:xfrm>
        </p:spPr>
        <p:txBody>
          <a:bodyPr lIns="0" rIns="0" anchor="ctr"/>
          <a:lstStyle>
            <a:lvl1pPr marL="0" indent="0" algn="ctr">
              <a:buFontTx/>
              <a:buNone/>
              <a:defRPr sz="1400">
                <a:solidFill>
                  <a:schemeClr val="bg1"/>
                </a:solidFill>
                <a:latin typeface="+mn-lt"/>
              </a:defRPr>
            </a:lvl1pPr>
          </a:lstStyle>
          <a:p>
            <a:r>
              <a:rPr lang="en-US" dirty="0"/>
              <a:t>Click to add picture</a:t>
            </a:r>
          </a:p>
        </p:txBody>
      </p:sp>
      <p:sp>
        <p:nvSpPr>
          <p:cNvPr id="6" name="Text Placeholder 1">
            <a:extLst>
              <a:ext uri="{FF2B5EF4-FFF2-40B4-BE49-F238E27FC236}">
                <a16:creationId xmlns:a16="http://schemas.microsoft.com/office/drawing/2014/main" id="{72DA89DC-F531-4D39-BE82-DD646F4E77E9}"/>
              </a:ext>
            </a:extLst>
          </p:cNvPr>
          <p:cNvSpPr>
            <a:spLocks noGrp="1"/>
          </p:cNvSpPr>
          <p:nvPr>
            <p:ph type="body" sz="quarter" idx="24" hasCustomPrompt="1"/>
          </p:nvPr>
        </p:nvSpPr>
        <p:spPr>
          <a:xfrm>
            <a:off x="0" y="5729781"/>
            <a:ext cx="4064400" cy="638934"/>
          </a:xfrm>
        </p:spPr>
        <p:txBody>
          <a:bodyPr lIns="438912" rIns="438912"/>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27" name="Picture Placeholder 2">
            <a:extLst>
              <a:ext uri="{FF2B5EF4-FFF2-40B4-BE49-F238E27FC236}">
                <a16:creationId xmlns:a16="http://schemas.microsoft.com/office/drawing/2014/main" id="{AD03A4DE-48F1-42E0-BF7A-B0AC7C03EC10}"/>
              </a:ext>
            </a:extLst>
          </p:cNvPr>
          <p:cNvSpPr>
            <a:spLocks noGrp="1"/>
          </p:cNvSpPr>
          <p:nvPr>
            <p:ph type="pic" sz="quarter" idx="25" hasCustomPrompt="1"/>
          </p:nvPr>
        </p:nvSpPr>
        <p:spPr>
          <a:xfrm>
            <a:off x="4063800" y="0"/>
            <a:ext cx="4064400" cy="5400000"/>
          </a:xfrm>
        </p:spPr>
        <p:txBody>
          <a:bodyPr rIns="0" anchor="ctr"/>
          <a:lstStyle>
            <a:lvl1pPr marL="0" indent="0" algn="ctr">
              <a:buFontTx/>
              <a:buNone/>
              <a:defRPr sz="1400">
                <a:solidFill>
                  <a:schemeClr val="bg1"/>
                </a:solidFill>
                <a:latin typeface="+mn-lt"/>
              </a:defRPr>
            </a:lvl1pPr>
          </a:lstStyle>
          <a:p>
            <a:r>
              <a:rPr lang="en-US" dirty="0"/>
              <a:t>Click to add picture</a:t>
            </a:r>
          </a:p>
        </p:txBody>
      </p:sp>
      <p:sp>
        <p:nvSpPr>
          <p:cNvPr id="28" name="Text Placeholder 2">
            <a:extLst>
              <a:ext uri="{FF2B5EF4-FFF2-40B4-BE49-F238E27FC236}">
                <a16:creationId xmlns:a16="http://schemas.microsoft.com/office/drawing/2014/main" id="{35A12F69-C44E-4BE5-B42F-12CCD2BC1E2B}"/>
              </a:ext>
            </a:extLst>
          </p:cNvPr>
          <p:cNvSpPr>
            <a:spLocks noGrp="1"/>
          </p:cNvSpPr>
          <p:nvPr>
            <p:ph type="body" sz="quarter" idx="26" hasCustomPrompt="1"/>
          </p:nvPr>
        </p:nvSpPr>
        <p:spPr>
          <a:xfrm>
            <a:off x="4072700" y="5729781"/>
            <a:ext cx="4064400" cy="638934"/>
          </a:xfrm>
        </p:spPr>
        <p:txBody>
          <a:bodyPr lIns="438912" rIns="438912" anchor="t"/>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29" name="Picture Placeholder 3">
            <a:extLst>
              <a:ext uri="{FF2B5EF4-FFF2-40B4-BE49-F238E27FC236}">
                <a16:creationId xmlns:a16="http://schemas.microsoft.com/office/drawing/2014/main" id="{713873F7-9D90-4BFD-B160-078F6BDBBD26}"/>
              </a:ext>
            </a:extLst>
          </p:cNvPr>
          <p:cNvSpPr>
            <a:spLocks noGrp="1"/>
          </p:cNvSpPr>
          <p:nvPr>
            <p:ph type="pic" sz="quarter" idx="27" hasCustomPrompt="1"/>
          </p:nvPr>
        </p:nvSpPr>
        <p:spPr>
          <a:xfrm>
            <a:off x="8127600" y="0"/>
            <a:ext cx="4064400" cy="5400000"/>
          </a:xfrm>
        </p:spPr>
        <p:txBody>
          <a:bodyPr rIns="0" anchor="ctr"/>
          <a:lstStyle>
            <a:lvl1pPr marL="0" indent="0" algn="ctr">
              <a:buFontTx/>
              <a:buNone/>
              <a:defRPr sz="1400">
                <a:solidFill>
                  <a:schemeClr val="bg1"/>
                </a:solidFill>
                <a:latin typeface="+mn-lt"/>
              </a:defRPr>
            </a:lvl1pPr>
          </a:lstStyle>
          <a:p>
            <a:r>
              <a:rPr lang="en-US" dirty="0"/>
              <a:t>Click to add picture</a:t>
            </a:r>
          </a:p>
        </p:txBody>
      </p:sp>
      <p:sp>
        <p:nvSpPr>
          <p:cNvPr id="30" name="Text Placeholder 3">
            <a:extLst>
              <a:ext uri="{FF2B5EF4-FFF2-40B4-BE49-F238E27FC236}">
                <a16:creationId xmlns:a16="http://schemas.microsoft.com/office/drawing/2014/main" id="{CF6DF924-EDAE-44B4-85A0-D2072A5731CD}"/>
              </a:ext>
            </a:extLst>
          </p:cNvPr>
          <p:cNvSpPr>
            <a:spLocks noGrp="1"/>
          </p:cNvSpPr>
          <p:nvPr>
            <p:ph type="body" sz="quarter" idx="28" hasCustomPrompt="1"/>
          </p:nvPr>
        </p:nvSpPr>
        <p:spPr>
          <a:xfrm>
            <a:off x="8127600" y="5729781"/>
            <a:ext cx="4064400" cy="638934"/>
          </a:xfrm>
        </p:spPr>
        <p:txBody>
          <a:bodyPr lIns="438912" rIns="438912"/>
          <a:lstStyle>
            <a:lvl1pPr marL="0" indent="0" algn="ctr" defTabSz="685594" rtl="0" eaLnBrk="1" latinLnBrk="0" hangingPunct="1">
              <a:lnSpc>
                <a:spcPct val="100000"/>
              </a:lnSpc>
              <a:spcBef>
                <a:spcPts val="0"/>
              </a:spcBef>
              <a:buFont typeface="Arial" panose="020B0604020202020204" pitchFamily="34" charset="0"/>
              <a:buNone/>
              <a:defRPr lang="en-IN" sz="1800" kern="1200" dirty="0">
                <a:solidFill>
                  <a:schemeClr val="bg1"/>
                </a:solidFill>
                <a:latin typeface="+mj-lt"/>
                <a:ea typeface="+mn-ea"/>
                <a:cs typeface="+mn-cs"/>
              </a:defRPr>
            </a:lvl1pPr>
            <a:lvl2pPr marL="257021" indent="0">
              <a:buFontTx/>
              <a:buNone/>
              <a:defRPr/>
            </a:lvl2pPr>
            <a:lvl3pPr marL="542599" indent="0">
              <a:buFontTx/>
              <a:buNone/>
              <a:defRPr/>
            </a:lvl3pPr>
            <a:lvl4pPr marL="752024" indent="0">
              <a:buFontTx/>
              <a:buNone/>
              <a:defRPr/>
            </a:lvl4pPr>
            <a:lvl5pPr marL="990006" indent="0">
              <a:buFontTx/>
              <a:buNone/>
              <a:defRPr/>
            </a:lvl5pPr>
          </a:lstStyle>
          <a:p>
            <a:pPr lvl="0"/>
            <a:r>
              <a:rPr lang="en-US" dirty="0"/>
              <a:t>Click to add text</a:t>
            </a:r>
          </a:p>
        </p:txBody>
      </p:sp>
      <p:sp>
        <p:nvSpPr>
          <p:cNvPr id="2" name="Title 1">
            <a:extLst>
              <a:ext uri="{FF2B5EF4-FFF2-40B4-BE49-F238E27FC236}">
                <a16:creationId xmlns:a16="http://schemas.microsoft.com/office/drawing/2014/main" id="{5671D415-C2B7-B551-8A79-B31222F34E1B}"/>
              </a:ext>
            </a:extLst>
          </p:cNvPr>
          <p:cNvSpPr>
            <a:spLocks noGrp="1"/>
          </p:cNvSpPr>
          <p:nvPr>
            <p:ph type="title" hasCustomPrompt="1"/>
          </p:nvPr>
        </p:nvSpPr>
        <p:spPr>
          <a:xfrm>
            <a:off x="436563" y="-612648"/>
            <a:ext cx="11325225" cy="365760"/>
          </a:xfrm>
        </p:spPr>
        <p:txBody>
          <a:bodyPr/>
          <a:lstStyle>
            <a:lvl1pPr>
              <a:defRPr/>
            </a:lvl1pPr>
          </a:lstStyle>
          <a:p>
            <a:r>
              <a:rPr lang="en-US" dirty="0"/>
              <a:t>Three image collage</a:t>
            </a:r>
          </a:p>
        </p:txBody>
      </p:sp>
    </p:spTree>
    <p:custDataLst>
      <p:tags r:id="rId1"/>
    </p:custDataLst>
    <p:extLst>
      <p:ext uri="{BB962C8B-B14F-4D97-AF65-F5344CB8AC3E}">
        <p14:creationId xmlns:p14="http://schemas.microsoft.com/office/powerpoint/2010/main" val="5380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Section Content Grid with Subtitle and Intro on Lef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B5FD3A-30D3-09AD-BA5D-702C84C6D59C}"/>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D692754E-7BFB-2323-B04C-3805A000DA5A}"/>
                </a:ext>
              </a:extLst>
            </p:cNvPr>
            <p:cNvSpPr/>
            <p:nvPr userDrawn="1"/>
          </p:nvSpPr>
          <p:spPr>
            <a:xfrm>
              <a:off x="4343399" y="0"/>
              <a:ext cx="7848601"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C63919E-E5E1-F453-F7FC-D93201E609EC}"/>
                </a:ext>
              </a:extLst>
            </p:cNvPr>
            <p:cNvSpPr/>
            <p:nvPr userDrawn="1"/>
          </p:nvSpPr>
          <p:spPr>
            <a:xfrm>
              <a:off x="0" y="0"/>
              <a:ext cx="4351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ubtitle">
            <a:extLst>
              <a:ext uri="{FF2B5EF4-FFF2-40B4-BE49-F238E27FC236}">
                <a16:creationId xmlns:a16="http://schemas.microsoft.com/office/drawing/2014/main" id="{37BDE316-8D17-75FF-D300-CD9D3F15BD5C}"/>
              </a:ext>
            </a:extLst>
          </p:cNvPr>
          <p:cNvSpPr>
            <a:spLocks noGrp="1"/>
          </p:cNvSpPr>
          <p:nvPr>
            <p:ph type="body" sz="quarter" idx="13" hasCustomPrompt="1"/>
          </p:nvPr>
        </p:nvSpPr>
        <p:spPr>
          <a:xfrm>
            <a:off x="441324" y="1336247"/>
            <a:ext cx="3505201" cy="274320"/>
          </a:xfrm>
        </p:spPr>
        <p:txBody>
          <a:bodyPr>
            <a:noAutofit/>
          </a:bodyPr>
          <a:lstStyle>
            <a:lvl1pPr marL="0" indent="0">
              <a:lnSpc>
                <a:spcPct val="100000"/>
              </a:lnSpc>
              <a:spcBef>
                <a:spcPts val="0"/>
              </a:spcBef>
              <a:buNone/>
              <a:defRPr sz="2000" b="0">
                <a:solidFill>
                  <a:schemeClr val="accent3"/>
                </a:solidFill>
                <a:latin typeface="+mj-lt"/>
              </a:defRPr>
            </a:lvl1pPr>
          </a:lstStyle>
          <a:p>
            <a:pPr lvl="0"/>
            <a:r>
              <a:rPr lang="en-US" dirty="0"/>
              <a:t>Click to add subtitle</a:t>
            </a:r>
          </a:p>
        </p:txBody>
      </p:sp>
      <p:sp>
        <p:nvSpPr>
          <p:cNvPr id="7" name="Text Placeholder 6">
            <a:extLst>
              <a:ext uri="{FF2B5EF4-FFF2-40B4-BE49-F238E27FC236}">
                <a16:creationId xmlns:a16="http://schemas.microsoft.com/office/drawing/2014/main" id="{F14F4233-74D7-2E1C-4433-691A6B49D0D5}"/>
              </a:ext>
            </a:extLst>
          </p:cNvPr>
          <p:cNvSpPr>
            <a:spLocks noGrp="1"/>
          </p:cNvSpPr>
          <p:nvPr>
            <p:ph type="body" sz="quarter" idx="14" hasCustomPrompt="1"/>
          </p:nvPr>
        </p:nvSpPr>
        <p:spPr>
          <a:xfrm>
            <a:off x="431799" y="1703228"/>
            <a:ext cx="3505201" cy="4130644"/>
          </a:xfrm>
        </p:spPr>
        <p:txBody>
          <a:bodyPr/>
          <a:lstStyle>
            <a:lvl1pPr>
              <a:buClr>
                <a:schemeClr val="accent3"/>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Title">
            <a:extLst>
              <a:ext uri="{FF2B5EF4-FFF2-40B4-BE49-F238E27FC236}">
                <a16:creationId xmlns:a16="http://schemas.microsoft.com/office/drawing/2014/main" id="{6144D2FD-F140-DD7F-27B0-C0D72FBE9C4B}"/>
              </a:ext>
            </a:extLst>
          </p:cNvPr>
          <p:cNvSpPr>
            <a:spLocks noGrp="1"/>
          </p:cNvSpPr>
          <p:nvPr>
            <p:ph type="title" hasCustomPrompt="1"/>
          </p:nvPr>
        </p:nvSpPr>
        <p:spPr>
          <a:xfrm>
            <a:off x="438912" y="438912"/>
            <a:ext cx="3505200" cy="731522"/>
          </a:xfrm>
        </p:spPr>
        <p:txBody>
          <a:bodyPr/>
          <a:lstStyle>
            <a:lvl1pPr>
              <a:defRPr>
                <a:solidFill>
                  <a:schemeClr val="bg2"/>
                </a:solidFill>
              </a:defRPr>
            </a:lvl1pPr>
          </a:lstStyle>
          <a:p>
            <a:r>
              <a:rPr lang="en-US" dirty="0"/>
              <a:t>Click to add title</a:t>
            </a:r>
          </a:p>
        </p:txBody>
      </p:sp>
      <p:sp>
        <p:nvSpPr>
          <p:cNvPr id="13" name="Text Placeholder 12">
            <a:extLst>
              <a:ext uri="{FF2B5EF4-FFF2-40B4-BE49-F238E27FC236}">
                <a16:creationId xmlns:a16="http://schemas.microsoft.com/office/drawing/2014/main" id="{1C648B5E-B67A-375E-22DC-9E46465AD5DD}"/>
              </a:ext>
            </a:extLst>
          </p:cNvPr>
          <p:cNvSpPr>
            <a:spLocks noGrp="1"/>
          </p:cNvSpPr>
          <p:nvPr>
            <p:ph type="body" sz="quarter" idx="15" hasCustomPrompt="1"/>
          </p:nvPr>
        </p:nvSpPr>
        <p:spPr>
          <a:xfrm>
            <a:off x="5525292" y="1783124"/>
            <a:ext cx="6234909" cy="914400"/>
          </a:xfrm>
        </p:spPr>
        <p:txBody>
          <a:bodyPr/>
          <a:lstStyle>
            <a:lvl1pPr marL="228600" indent="-228600">
              <a:defRPr sz="1600">
                <a:solidFill>
                  <a:schemeClr val="tx1"/>
                </a:solidFill>
              </a:defRPr>
            </a:lvl1pPr>
            <a:lvl2pPr marL="457200" indent="-228600">
              <a:defRPr sz="1400">
                <a:solidFill>
                  <a:schemeClr val="tx1"/>
                </a:solidFill>
              </a:defRPr>
            </a:lvl2pPr>
            <a:lvl3pPr marL="548640" indent="-182880">
              <a:defRPr sz="1200">
                <a:solidFill>
                  <a:schemeClr val="tx1"/>
                </a:solidFill>
              </a:defRPr>
            </a:lvl3pPr>
          </a:lstStyle>
          <a:p>
            <a:pPr lvl="0"/>
            <a:r>
              <a:rPr lang="en-US" dirty="0"/>
              <a:t>Click to add text</a:t>
            </a:r>
          </a:p>
          <a:p>
            <a:pPr lvl="1"/>
            <a:r>
              <a:rPr lang="en-US" dirty="0"/>
              <a:t>Second level</a:t>
            </a:r>
          </a:p>
        </p:txBody>
      </p:sp>
      <p:sp>
        <p:nvSpPr>
          <p:cNvPr id="15" name="Text Placeholder 14">
            <a:extLst>
              <a:ext uri="{FF2B5EF4-FFF2-40B4-BE49-F238E27FC236}">
                <a16:creationId xmlns:a16="http://schemas.microsoft.com/office/drawing/2014/main" id="{C8067056-93EF-CC7A-F553-54DAB59BA93B}"/>
              </a:ext>
            </a:extLst>
          </p:cNvPr>
          <p:cNvSpPr>
            <a:spLocks noGrp="1"/>
          </p:cNvSpPr>
          <p:nvPr>
            <p:ph type="body" sz="quarter" idx="16" hasCustomPrompt="1"/>
          </p:nvPr>
        </p:nvSpPr>
        <p:spPr>
          <a:xfrm>
            <a:off x="5525292" y="4339172"/>
            <a:ext cx="6234909" cy="914400"/>
          </a:xfrm>
        </p:spPr>
        <p:txBody>
          <a:bodyPr/>
          <a:lstStyle>
            <a:lvl1pPr marL="228600" indent="-228600">
              <a:defRPr sz="1600">
                <a:solidFill>
                  <a:schemeClr val="tx1"/>
                </a:solidFill>
              </a:defRPr>
            </a:lvl1pPr>
            <a:lvl2pPr marL="457200" indent="-228600">
              <a:defRPr sz="1400">
                <a:solidFill>
                  <a:schemeClr val="tx1"/>
                </a:solidFill>
              </a:defRPr>
            </a:lvl2pPr>
            <a:lvl3pPr marL="548640" indent="-182880">
              <a:defRPr sz="1200">
                <a:solidFill>
                  <a:schemeClr val="tx1"/>
                </a:solidFill>
              </a:defRPr>
            </a:lvl3pPr>
          </a:lstStyle>
          <a:p>
            <a:pPr lvl="0"/>
            <a:r>
              <a:rPr lang="en-US" dirty="0"/>
              <a:t>Click to add text</a:t>
            </a:r>
          </a:p>
          <a:p>
            <a:pPr lvl="1"/>
            <a:r>
              <a:rPr lang="en-US" dirty="0"/>
              <a:t>Second level</a:t>
            </a:r>
          </a:p>
        </p:txBody>
      </p:sp>
      <p:sp>
        <p:nvSpPr>
          <p:cNvPr id="16" name="Text Placeholder 15">
            <a:extLst>
              <a:ext uri="{FF2B5EF4-FFF2-40B4-BE49-F238E27FC236}">
                <a16:creationId xmlns:a16="http://schemas.microsoft.com/office/drawing/2014/main" id="{4F5C6DCB-B80C-9052-EB5B-0AFF31704891}"/>
              </a:ext>
            </a:extLst>
          </p:cNvPr>
          <p:cNvSpPr>
            <a:spLocks noGrp="1"/>
          </p:cNvSpPr>
          <p:nvPr>
            <p:ph type="body" sz="quarter" idx="17" hasCustomPrompt="1"/>
          </p:nvPr>
        </p:nvSpPr>
        <p:spPr>
          <a:xfrm>
            <a:off x="5525292" y="1368364"/>
            <a:ext cx="6234909" cy="280792"/>
          </a:xfrm>
        </p:spPr>
        <p:txBody>
          <a:bodyPr>
            <a:noAutofit/>
          </a:bodyPr>
          <a:lstStyle>
            <a:lvl1pPr marL="0" indent="0">
              <a:buNone/>
              <a:defRPr sz="1800" b="0">
                <a:solidFill>
                  <a:schemeClr val="tx1"/>
                </a:solidFill>
                <a:latin typeface="+mj-lt"/>
              </a:defRPr>
            </a:lvl1pPr>
            <a:lvl2pPr marL="182880" indent="0">
              <a:buNone/>
              <a:defRPr/>
            </a:lvl2pPr>
          </a:lstStyle>
          <a:p>
            <a:pPr lvl="0"/>
            <a:r>
              <a:rPr lang="en-US" dirty="0"/>
              <a:t>Click to add text</a:t>
            </a:r>
          </a:p>
        </p:txBody>
      </p:sp>
      <p:sp>
        <p:nvSpPr>
          <p:cNvPr id="17" name="Text Placeholder 15">
            <a:extLst>
              <a:ext uri="{FF2B5EF4-FFF2-40B4-BE49-F238E27FC236}">
                <a16:creationId xmlns:a16="http://schemas.microsoft.com/office/drawing/2014/main" id="{76307736-5D5E-70A8-331E-3F586EC89AD8}"/>
              </a:ext>
            </a:extLst>
          </p:cNvPr>
          <p:cNvSpPr>
            <a:spLocks noGrp="1"/>
          </p:cNvSpPr>
          <p:nvPr>
            <p:ph type="body" sz="quarter" idx="18" hasCustomPrompt="1"/>
          </p:nvPr>
        </p:nvSpPr>
        <p:spPr>
          <a:xfrm>
            <a:off x="5525292" y="3923673"/>
            <a:ext cx="6234909" cy="280792"/>
          </a:xfrm>
        </p:spPr>
        <p:txBody>
          <a:bodyPr>
            <a:noAutofit/>
          </a:bodyPr>
          <a:lstStyle>
            <a:lvl1pPr marL="0" indent="0">
              <a:buNone/>
              <a:defRPr sz="1800" b="0">
                <a:solidFill>
                  <a:schemeClr val="tx1"/>
                </a:solidFill>
                <a:latin typeface="+mj-lt"/>
              </a:defRPr>
            </a:lvl1pPr>
            <a:lvl2pPr marL="182880" indent="0">
              <a:buNone/>
              <a:defRPr/>
            </a:lvl2pPr>
          </a:lstStyle>
          <a:p>
            <a:pPr lvl="0"/>
            <a:r>
              <a:rPr lang="en-US" dirty="0"/>
              <a:t>Click to add text</a:t>
            </a:r>
          </a:p>
        </p:txBody>
      </p:sp>
      <p:sp>
        <p:nvSpPr>
          <p:cNvPr id="19" name="Text Placeholder 5">
            <a:extLst>
              <a:ext uri="{FF2B5EF4-FFF2-40B4-BE49-F238E27FC236}">
                <a16:creationId xmlns:a16="http://schemas.microsoft.com/office/drawing/2014/main" id="{2C23C997-BC9B-730C-F17C-0D0CD3516329}"/>
              </a:ext>
            </a:extLst>
          </p:cNvPr>
          <p:cNvSpPr>
            <a:spLocks noGrp="1"/>
          </p:cNvSpPr>
          <p:nvPr>
            <p:ph type="body" sz="quarter" idx="21" hasCustomPrompt="1"/>
          </p:nvPr>
        </p:nvSpPr>
        <p:spPr>
          <a:xfrm>
            <a:off x="4647408" y="1103840"/>
            <a:ext cx="792340" cy="830997"/>
          </a:xfrm>
        </p:spPr>
        <p:txBody>
          <a:bodyPr>
            <a:noAutofit/>
          </a:bodyPr>
          <a:lstStyle>
            <a:lvl1pPr marL="0" indent="0">
              <a:buNone/>
              <a:defRPr sz="4800">
                <a:solidFill>
                  <a:schemeClr val="accent1"/>
                </a:solidFill>
                <a:latin typeface="+mj-lt"/>
              </a:defRPr>
            </a:lvl1pPr>
          </a:lstStyle>
          <a:p>
            <a:pPr lvl="0"/>
            <a:r>
              <a:rPr lang="en-IN" dirty="0"/>
              <a:t>00</a:t>
            </a:r>
            <a:endParaRPr lang="en-US" dirty="0"/>
          </a:p>
        </p:txBody>
      </p:sp>
      <p:sp>
        <p:nvSpPr>
          <p:cNvPr id="21" name="Text Placeholder 5">
            <a:extLst>
              <a:ext uri="{FF2B5EF4-FFF2-40B4-BE49-F238E27FC236}">
                <a16:creationId xmlns:a16="http://schemas.microsoft.com/office/drawing/2014/main" id="{E1F68A48-EAB4-5F9B-9671-0290D11024FA}"/>
              </a:ext>
            </a:extLst>
          </p:cNvPr>
          <p:cNvSpPr>
            <a:spLocks noGrp="1"/>
          </p:cNvSpPr>
          <p:nvPr>
            <p:ph type="body" sz="quarter" idx="22" hasCustomPrompt="1"/>
          </p:nvPr>
        </p:nvSpPr>
        <p:spPr>
          <a:xfrm>
            <a:off x="4647407" y="3648570"/>
            <a:ext cx="792341" cy="830997"/>
          </a:xfrm>
        </p:spPr>
        <p:txBody>
          <a:bodyPr>
            <a:noAutofit/>
          </a:bodyPr>
          <a:lstStyle>
            <a:lvl1pPr marL="0" indent="0">
              <a:buNone/>
              <a:defRPr sz="4800">
                <a:solidFill>
                  <a:schemeClr val="accent1"/>
                </a:solidFill>
                <a:latin typeface="+mj-lt"/>
              </a:defRPr>
            </a:lvl1pPr>
          </a:lstStyle>
          <a:p>
            <a:pPr lvl="0"/>
            <a:r>
              <a:rPr lang="en-IN" dirty="0"/>
              <a:t>00</a:t>
            </a:r>
            <a:endParaRPr lang="en-US" dirty="0"/>
          </a:p>
        </p:txBody>
      </p:sp>
      <p:sp>
        <p:nvSpPr>
          <p:cNvPr id="8" name="Footer Placeholder 7">
            <a:extLst>
              <a:ext uri="{FF2B5EF4-FFF2-40B4-BE49-F238E27FC236}">
                <a16:creationId xmlns:a16="http://schemas.microsoft.com/office/drawing/2014/main" id="{4ED515ED-0D61-BC87-ED7C-CE7C187A9DA9}"/>
              </a:ext>
            </a:extLst>
          </p:cNvPr>
          <p:cNvSpPr>
            <a:spLocks noGrp="1"/>
          </p:cNvSpPr>
          <p:nvPr>
            <p:ph type="ftr" sz="quarter" idx="23"/>
          </p:nvPr>
        </p:nvSpPr>
        <p:spPr>
          <a:xfrm>
            <a:off x="709612" y="6432767"/>
            <a:ext cx="3234499" cy="128016"/>
          </a:xfrm>
        </p:spPr>
        <p:txBody>
          <a:bodyPr/>
          <a:lstStyle/>
          <a:p>
            <a:r>
              <a:rPr lang="en-US"/>
              <a:t>Footer</a:t>
            </a:r>
            <a:endParaRPr lang="en-US" dirty="0"/>
          </a:p>
        </p:txBody>
      </p:sp>
      <p:sp>
        <p:nvSpPr>
          <p:cNvPr id="9" name="Slide Number Placeholder 8">
            <a:extLst>
              <a:ext uri="{FF2B5EF4-FFF2-40B4-BE49-F238E27FC236}">
                <a16:creationId xmlns:a16="http://schemas.microsoft.com/office/drawing/2014/main" id="{E597FC0C-CF24-9F46-9958-F6E9AB676FCA}"/>
              </a:ext>
            </a:extLst>
          </p:cNvPr>
          <p:cNvSpPr>
            <a:spLocks noGrp="1"/>
          </p:cNvSpPr>
          <p:nvPr>
            <p:ph type="sldNum" sz="quarter" idx="24"/>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341442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Left and Logo Below">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C642834-F2E3-8C51-F34B-29C6EB94AB63}"/>
              </a:ext>
            </a:extLst>
          </p:cNvPr>
          <p:cNvSpPr>
            <a:spLocks noGrp="1"/>
          </p:cNvSpPr>
          <p:nvPr>
            <p:ph type="pic" sz="quarter" idx="25"/>
          </p:nvPr>
        </p:nvSpPr>
        <p:spPr>
          <a:xfrm>
            <a:off x="4789488" y="2"/>
            <a:ext cx="7402512" cy="6857999"/>
          </a:xfrm>
          <a:custGeom>
            <a:avLst/>
            <a:gdLst>
              <a:gd name="connsiteX0" fmla="*/ 6950139 w 7402512"/>
              <a:gd name="connsiteY0" fmla="*/ 807592 h 6857999"/>
              <a:gd name="connsiteX1" fmla="*/ 7402512 w 7402512"/>
              <a:gd name="connsiteY1" fmla="*/ 807592 h 6857999"/>
              <a:gd name="connsiteX2" fmla="*/ 7402512 w 7402512"/>
              <a:gd name="connsiteY2" fmla="*/ 6857999 h 6857999"/>
              <a:gd name="connsiteX3" fmla="*/ 6950139 w 7402512"/>
              <a:gd name="connsiteY3" fmla="*/ 6857999 h 6857999"/>
              <a:gd name="connsiteX4" fmla="*/ 6604190 w 7402512"/>
              <a:gd name="connsiteY4" fmla="*/ 0 h 6857999"/>
              <a:gd name="connsiteX5" fmla="*/ 7402512 w 7402512"/>
              <a:gd name="connsiteY5" fmla="*/ 0 h 6857999"/>
              <a:gd name="connsiteX6" fmla="*/ 7402512 w 7402512"/>
              <a:gd name="connsiteY6" fmla="*/ 794893 h 6857999"/>
              <a:gd name="connsiteX7" fmla="*/ 6950139 w 7402512"/>
              <a:gd name="connsiteY7" fmla="*/ 794893 h 6857999"/>
              <a:gd name="connsiteX8" fmla="*/ 6950139 w 7402512"/>
              <a:gd name="connsiteY8" fmla="*/ 463168 h 6857999"/>
              <a:gd name="connsiteX9" fmla="*/ 6950139 w 7402512"/>
              <a:gd name="connsiteY9" fmla="*/ 456818 h 6857999"/>
              <a:gd name="connsiteX10" fmla="*/ 6950139 w 7402512"/>
              <a:gd name="connsiteY10" fmla="*/ 450468 h 6857999"/>
              <a:gd name="connsiteX11" fmla="*/ 6950139 w 7402512"/>
              <a:gd name="connsiteY11" fmla="*/ 450468 h 6857999"/>
              <a:gd name="connsiteX12" fmla="*/ 6604190 w 7402512"/>
              <a:gd name="connsiteY12" fmla="*/ 450468 h 6857999"/>
              <a:gd name="connsiteX13" fmla="*/ 0 w 7402512"/>
              <a:gd name="connsiteY13" fmla="*/ 0 h 6857999"/>
              <a:gd name="connsiteX14" fmla="*/ 6591490 w 7402512"/>
              <a:gd name="connsiteY14" fmla="*/ 0 h 6857999"/>
              <a:gd name="connsiteX15" fmla="*/ 6591490 w 7402512"/>
              <a:gd name="connsiteY15" fmla="*/ 450468 h 6857999"/>
              <a:gd name="connsiteX16" fmla="*/ 699 w 7402512"/>
              <a:gd name="connsiteY16" fmla="*/ 450468 h 6857999"/>
              <a:gd name="connsiteX17" fmla="*/ 699 w 7402512"/>
              <a:gd name="connsiteY17" fmla="*/ 463168 h 6857999"/>
              <a:gd name="connsiteX18" fmla="*/ 6591490 w 7402512"/>
              <a:gd name="connsiteY18" fmla="*/ 463168 h 6857999"/>
              <a:gd name="connsiteX19" fmla="*/ 6591490 w 7402512"/>
              <a:gd name="connsiteY19" fmla="*/ 801369 h 6857999"/>
              <a:gd name="connsiteX20" fmla="*/ 6591491 w 7402512"/>
              <a:gd name="connsiteY20" fmla="*/ 801369 h 6857999"/>
              <a:gd name="connsiteX21" fmla="*/ 6591491 w 7402512"/>
              <a:gd name="connsiteY21" fmla="*/ 807592 h 6857999"/>
              <a:gd name="connsiteX22" fmla="*/ 6598221 w 7402512"/>
              <a:gd name="connsiteY22" fmla="*/ 807592 h 6857999"/>
              <a:gd name="connsiteX23" fmla="*/ 6598221 w 7402512"/>
              <a:gd name="connsiteY23" fmla="*/ 807592 h 6857999"/>
              <a:gd name="connsiteX24" fmla="*/ 6937439 w 7402512"/>
              <a:gd name="connsiteY24" fmla="*/ 807592 h 6857999"/>
              <a:gd name="connsiteX25" fmla="*/ 6937439 w 7402512"/>
              <a:gd name="connsiteY25" fmla="*/ 6857999 h 6857999"/>
              <a:gd name="connsiteX26" fmla="*/ 0 w 7402512"/>
              <a:gd name="connsiteY2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2512" h="6857999">
                <a:moveTo>
                  <a:pt x="6950139" y="807592"/>
                </a:moveTo>
                <a:lnTo>
                  <a:pt x="7402512" y="807592"/>
                </a:lnTo>
                <a:lnTo>
                  <a:pt x="7402512" y="6857999"/>
                </a:lnTo>
                <a:lnTo>
                  <a:pt x="6950139" y="6857999"/>
                </a:lnTo>
                <a:close/>
                <a:moveTo>
                  <a:pt x="6604190" y="0"/>
                </a:moveTo>
                <a:lnTo>
                  <a:pt x="7402512" y="0"/>
                </a:lnTo>
                <a:lnTo>
                  <a:pt x="7402512" y="794893"/>
                </a:lnTo>
                <a:lnTo>
                  <a:pt x="6950139" y="794893"/>
                </a:lnTo>
                <a:lnTo>
                  <a:pt x="6950139" y="463168"/>
                </a:lnTo>
                <a:lnTo>
                  <a:pt x="6950139" y="456818"/>
                </a:lnTo>
                <a:lnTo>
                  <a:pt x="6950139" y="450468"/>
                </a:lnTo>
                <a:lnTo>
                  <a:pt x="6950139" y="450468"/>
                </a:lnTo>
                <a:lnTo>
                  <a:pt x="6604190" y="450468"/>
                </a:lnTo>
                <a:close/>
                <a:moveTo>
                  <a:pt x="0" y="0"/>
                </a:moveTo>
                <a:lnTo>
                  <a:pt x="6591490" y="0"/>
                </a:lnTo>
                <a:lnTo>
                  <a:pt x="6591490" y="450468"/>
                </a:lnTo>
                <a:lnTo>
                  <a:pt x="699" y="450468"/>
                </a:lnTo>
                <a:lnTo>
                  <a:pt x="699" y="463168"/>
                </a:lnTo>
                <a:lnTo>
                  <a:pt x="6591490" y="463168"/>
                </a:lnTo>
                <a:lnTo>
                  <a:pt x="6591490" y="801369"/>
                </a:lnTo>
                <a:lnTo>
                  <a:pt x="6591491" y="801369"/>
                </a:lnTo>
                <a:lnTo>
                  <a:pt x="6591491" y="807592"/>
                </a:lnTo>
                <a:lnTo>
                  <a:pt x="6598221" y="807592"/>
                </a:lnTo>
                <a:lnTo>
                  <a:pt x="6598221" y="807592"/>
                </a:lnTo>
                <a:lnTo>
                  <a:pt x="6937439" y="807592"/>
                </a:lnTo>
                <a:lnTo>
                  <a:pt x="6937439" y="6857999"/>
                </a:lnTo>
                <a:lnTo>
                  <a:pt x="0" y="6857999"/>
                </a:lnTo>
                <a:close/>
              </a:path>
            </a:pathLst>
          </a:custGeom>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119" name="Title">
            <a:extLst>
              <a:ext uri="{FF2B5EF4-FFF2-40B4-BE49-F238E27FC236}">
                <a16:creationId xmlns:a16="http://schemas.microsoft.com/office/drawing/2014/main" id="{AEE0CDDA-3FDD-A8B9-BB7E-5201B8FC9200}"/>
              </a:ext>
            </a:extLst>
          </p:cNvPr>
          <p:cNvSpPr>
            <a:spLocks noGrp="1"/>
          </p:cNvSpPr>
          <p:nvPr>
            <p:ph type="title" hasCustomPrompt="1"/>
          </p:nvPr>
        </p:nvSpPr>
        <p:spPr>
          <a:xfrm>
            <a:off x="685799" y="450469"/>
            <a:ext cx="3401568" cy="1316736"/>
          </a:xfrm>
        </p:spPr>
        <p:txBody>
          <a:bodyPr anchor="t" anchorCtr="0"/>
          <a:lstStyle>
            <a:lvl1pPr algn="l">
              <a:lnSpc>
                <a:spcPct val="100000"/>
              </a:lnSpc>
              <a:defRPr>
                <a:solidFill>
                  <a:schemeClr val="bg2"/>
                </a:solidFill>
              </a:defRPr>
            </a:lvl1pPr>
          </a:lstStyle>
          <a:p>
            <a:r>
              <a:rPr lang="en-US" dirty="0"/>
              <a:t>Add title</a:t>
            </a:r>
          </a:p>
        </p:txBody>
      </p:sp>
      <p:sp>
        <p:nvSpPr>
          <p:cNvPr id="120" name="Subtitle">
            <a:extLst>
              <a:ext uri="{FF2B5EF4-FFF2-40B4-BE49-F238E27FC236}">
                <a16:creationId xmlns:a16="http://schemas.microsoft.com/office/drawing/2014/main" id="{F02BA818-0196-17D4-902B-92643B192A3B}"/>
              </a:ext>
            </a:extLst>
          </p:cNvPr>
          <p:cNvSpPr>
            <a:spLocks noGrp="1"/>
          </p:cNvSpPr>
          <p:nvPr>
            <p:ph type="body" sz="quarter" idx="21" hasCustomPrompt="1"/>
          </p:nvPr>
        </p:nvSpPr>
        <p:spPr>
          <a:xfrm>
            <a:off x="685800" y="1880660"/>
            <a:ext cx="3401568" cy="274320"/>
          </a:xfrm>
        </p:spPr>
        <p:txBody>
          <a:bodyPr anchor="t" anchorCtr="0">
            <a:noAutofit/>
          </a:bodyPr>
          <a:lstStyle>
            <a:lvl1pPr marL="0" indent="0" algn="l">
              <a:lnSpc>
                <a:spcPct val="100000"/>
              </a:lnSpc>
              <a:spcBef>
                <a:spcPts val="0"/>
              </a:spcBef>
              <a:buNone/>
              <a:defRPr sz="1600" b="0">
                <a:solidFill>
                  <a:schemeClr val="bg1"/>
                </a:solidFill>
              </a:defRPr>
            </a:lvl1pPr>
          </a:lstStyle>
          <a:p>
            <a:pPr lvl="0"/>
            <a:r>
              <a:rPr lang="en-US" dirty="0"/>
              <a:t>Add author name</a:t>
            </a:r>
          </a:p>
        </p:txBody>
      </p:sp>
      <p:pic>
        <p:nvPicPr>
          <p:cNvPr id="15" name="Graphic 14">
            <a:extLst>
              <a:ext uri="{FF2B5EF4-FFF2-40B4-BE49-F238E27FC236}">
                <a16:creationId xmlns:a16="http://schemas.microsoft.com/office/drawing/2014/main" id="{9D73D114-4025-4190-0162-28393412FB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5800" y="5857278"/>
            <a:ext cx="2012669" cy="585216"/>
          </a:xfrm>
          <a:prstGeom prst="rect">
            <a:avLst/>
          </a:prstGeom>
        </p:spPr>
      </p:pic>
      <p:sp>
        <p:nvSpPr>
          <p:cNvPr id="4" name="Text Placeholder 6">
            <a:extLst>
              <a:ext uri="{FF2B5EF4-FFF2-40B4-BE49-F238E27FC236}">
                <a16:creationId xmlns:a16="http://schemas.microsoft.com/office/drawing/2014/main" id="{60CC64D8-89FE-8B7C-35CD-0F6BAB44F424}"/>
              </a:ext>
            </a:extLst>
          </p:cNvPr>
          <p:cNvSpPr>
            <a:spLocks noGrp="1"/>
          </p:cNvSpPr>
          <p:nvPr userDrawn="1">
            <p:ph type="body" sz="quarter" idx="24" hasCustomPrompt="1"/>
          </p:nvPr>
        </p:nvSpPr>
        <p:spPr>
          <a:xfrm>
            <a:off x="685800" y="2273197"/>
            <a:ext cx="3401568" cy="231775"/>
          </a:xfrm>
          <a:ln>
            <a:noFill/>
          </a:ln>
        </p:spPr>
        <p:txBody>
          <a:bodyPr anchor="t" anchorCtr="0"/>
          <a:lstStyle>
            <a:lvl1pPr marL="0" indent="0">
              <a:spcBef>
                <a:spcPts val="0"/>
              </a:spcBef>
              <a:buNone/>
              <a:defRPr sz="1000">
                <a:solidFill>
                  <a:schemeClr val="bg1"/>
                </a:solidFill>
              </a:defRPr>
            </a:lvl1pPr>
          </a:lstStyle>
          <a:p>
            <a:pPr lvl="0"/>
            <a:r>
              <a:rPr lang="en-US" dirty="0"/>
              <a:t>Date</a:t>
            </a:r>
          </a:p>
        </p:txBody>
      </p:sp>
      <p:grpSp>
        <p:nvGrpSpPr>
          <p:cNvPr id="2" name="Group 1">
            <a:extLst>
              <a:ext uri="{FF2B5EF4-FFF2-40B4-BE49-F238E27FC236}">
                <a16:creationId xmlns:a16="http://schemas.microsoft.com/office/drawing/2014/main" id="{DA542882-80BB-877E-5E23-7EFE6FE1E6DA}"/>
              </a:ext>
              <a:ext uri="{C183D7F6-B498-43B3-948B-1728B52AA6E4}">
                <adec:decorative xmlns:adec="http://schemas.microsoft.com/office/drawing/2017/decorative" val="1"/>
              </a:ext>
            </a:extLst>
          </p:cNvPr>
          <p:cNvGrpSpPr/>
          <p:nvPr userDrawn="1"/>
        </p:nvGrpSpPr>
        <p:grpSpPr>
          <a:xfrm>
            <a:off x="4790187" y="0"/>
            <a:ext cx="7401813" cy="6858000"/>
            <a:chOff x="4790187" y="0"/>
            <a:chExt cx="7401813" cy="6858000"/>
          </a:xfrm>
        </p:grpSpPr>
        <p:sp>
          <p:nvSpPr>
            <p:cNvPr id="18" name="Freeform: Shape 17">
              <a:extLst>
                <a:ext uri="{FF2B5EF4-FFF2-40B4-BE49-F238E27FC236}">
                  <a16:creationId xmlns:a16="http://schemas.microsoft.com/office/drawing/2014/main" id="{73D10CB0-5EBF-C104-2F79-7204BAB22313}"/>
                </a:ext>
              </a:extLst>
            </p:cNvPr>
            <p:cNvSpPr/>
            <p:nvPr userDrawn="1"/>
          </p:nvSpPr>
          <p:spPr>
            <a:xfrm flipH="1">
              <a:off x="11387329" y="456819"/>
              <a:ext cx="345948" cy="344423"/>
            </a:xfrm>
            <a:custGeom>
              <a:avLst/>
              <a:gdLst>
                <a:gd name="connsiteX0" fmla="*/ 0 w 345948"/>
                <a:gd name="connsiteY0" fmla="*/ 0 h 344423"/>
                <a:gd name="connsiteX1" fmla="*/ 345948 w 345948"/>
                <a:gd name="connsiteY1" fmla="*/ 0 h 344423"/>
                <a:gd name="connsiteX2" fmla="*/ 345948 w 345948"/>
                <a:gd name="connsiteY2" fmla="*/ 344424 h 344423"/>
                <a:gd name="connsiteX3" fmla="*/ 0 w 345948"/>
                <a:gd name="connsiteY3" fmla="*/ 344424 h 344423"/>
                <a:gd name="connsiteX4" fmla="*/ 0 w 345948"/>
                <a:gd name="connsiteY4" fmla="*/ 0 h 344423"/>
                <a:gd name="connsiteX5" fmla="*/ 0 w 345948"/>
                <a:gd name="connsiteY5" fmla="*/ 0 h 3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48" h="344423">
                  <a:moveTo>
                    <a:pt x="0" y="0"/>
                  </a:moveTo>
                  <a:lnTo>
                    <a:pt x="345948" y="0"/>
                  </a:lnTo>
                  <a:lnTo>
                    <a:pt x="345948" y="344424"/>
                  </a:lnTo>
                  <a:lnTo>
                    <a:pt x="0" y="344424"/>
                  </a:lnTo>
                  <a:lnTo>
                    <a:pt x="0" y="0"/>
                  </a:lnTo>
                  <a:lnTo>
                    <a:pt x="0" y="0"/>
                  </a:lnTo>
                  <a:close/>
                </a:path>
              </a:pathLst>
            </a:custGeom>
            <a:solidFill>
              <a:srgbClr val="E1B77E"/>
            </a:solidFill>
            <a:ln w="127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CDCD3F4-CD97-B6A9-D009-6823C726D0E0}"/>
                </a:ext>
              </a:extLst>
            </p:cNvPr>
            <p:cNvSpPr/>
            <p:nvPr userDrawn="1"/>
          </p:nvSpPr>
          <p:spPr>
            <a:xfrm flipH="1">
              <a:off x="11387709" y="794893"/>
              <a:ext cx="804291" cy="12700"/>
            </a:xfrm>
            <a:custGeom>
              <a:avLst/>
              <a:gdLst>
                <a:gd name="connsiteX0" fmla="*/ 0 w 804291"/>
                <a:gd name="connsiteY0" fmla="*/ 0 h 12700"/>
                <a:gd name="connsiteX1" fmla="*/ 804291 w 804291"/>
                <a:gd name="connsiteY1" fmla="*/ 0 h 12700"/>
                <a:gd name="connsiteX2" fmla="*/ 804291 w 804291"/>
                <a:gd name="connsiteY2" fmla="*/ 12700 h 12700"/>
                <a:gd name="connsiteX3" fmla="*/ 0 w 804291"/>
                <a:gd name="connsiteY3" fmla="*/ 12700 h 12700"/>
              </a:gdLst>
              <a:ahLst/>
              <a:cxnLst>
                <a:cxn ang="0">
                  <a:pos x="connsiteX0" y="connsiteY0"/>
                </a:cxn>
                <a:cxn ang="0">
                  <a:pos x="connsiteX1" y="connsiteY1"/>
                </a:cxn>
                <a:cxn ang="0">
                  <a:pos x="connsiteX2" y="connsiteY2"/>
                </a:cxn>
                <a:cxn ang="0">
                  <a:pos x="connsiteX3" y="connsiteY3"/>
                </a:cxn>
              </a:cxnLst>
              <a:rect l="l" t="t" r="r" b="b"/>
              <a:pathLst>
                <a:path w="804291" h="12700">
                  <a:moveTo>
                    <a:pt x="0" y="0"/>
                  </a:moveTo>
                  <a:lnTo>
                    <a:pt x="804291" y="0"/>
                  </a:lnTo>
                  <a:lnTo>
                    <a:pt x="804291" y="12700"/>
                  </a:lnTo>
                  <a:lnTo>
                    <a:pt x="0" y="12700"/>
                  </a:lnTo>
                  <a:close/>
                </a:path>
              </a:pathLst>
            </a:custGeom>
            <a:solidFill>
              <a:srgbClr val="A1A9B4"/>
            </a:solid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25E682D-EA6D-0D97-D541-2866F0435085}"/>
                </a:ext>
              </a:extLst>
            </p:cNvPr>
            <p:cNvSpPr/>
            <p:nvPr userDrawn="1"/>
          </p:nvSpPr>
          <p:spPr>
            <a:xfrm flipH="1">
              <a:off x="11380978" y="0"/>
              <a:ext cx="12700" cy="801370"/>
            </a:xfrm>
            <a:custGeom>
              <a:avLst/>
              <a:gdLst>
                <a:gd name="connsiteX0" fmla="*/ 0 w 12700"/>
                <a:gd name="connsiteY0" fmla="*/ 0 h 801370"/>
                <a:gd name="connsiteX1" fmla="*/ 12700 w 12700"/>
                <a:gd name="connsiteY1" fmla="*/ 0 h 801370"/>
                <a:gd name="connsiteX2" fmla="*/ 12700 w 12700"/>
                <a:gd name="connsiteY2" fmla="*/ 801370 h 801370"/>
                <a:gd name="connsiteX3" fmla="*/ 0 w 12700"/>
                <a:gd name="connsiteY3" fmla="*/ 801370 h 801370"/>
              </a:gdLst>
              <a:ahLst/>
              <a:cxnLst>
                <a:cxn ang="0">
                  <a:pos x="connsiteX0" y="connsiteY0"/>
                </a:cxn>
                <a:cxn ang="0">
                  <a:pos x="connsiteX1" y="connsiteY1"/>
                </a:cxn>
                <a:cxn ang="0">
                  <a:pos x="connsiteX2" y="connsiteY2"/>
                </a:cxn>
                <a:cxn ang="0">
                  <a:pos x="connsiteX3" y="connsiteY3"/>
                </a:cxn>
              </a:cxnLst>
              <a:rect l="l" t="t" r="r" b="b"/>
              <a:pathLst>
                <a:path w="12700" h="801370">
                  <a:moveTo>
                    <a:pt x="0" y="0"/>
                  </a:moveTo>
                  <a:lnTo>
                    <a:pt x="12700" y="0"/>
                  </a:lnTo>
                  <a:lnTo>
                    <a:pt x="12700" y="801370"/>
                  </a:lnTo>
                  <a:lnTo>
                    <a:pt x="0" y="801370"/>
                  </a:lnTo>
                  <a:close/>
                </a:path>
              </a:pathLst>
            </a:custGeom>
            <a:solidFill>
              <a:srgbClr val="A1A9B4"/>
            </a:solidFill>
            <a:ln w="127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95A4B95-EC87-C80F-5180-0690BE2026A9}"/>
                </a:ext>
              </a:extLst>
            </p:cNvPr>
            <p:cNvSpPr/>
            <p:nvPr userDrawn="1"/>
          </p:nvSpPr>
          <p:spPr>
            <a:xfrm flipH="1">
              <a:off x="11380979" y="450469"/>
              <a:ext cx="358648" cy="357123"/>
            </a:xfrm>
            <a:custGeom>
              <a:avLst/>
              <a:gdLst>
                <a:gd name="connsiteX0" fmla="*/ 358648 w 358648"/>
                <a:gd name="connsiteY0" fmla="*/ 357124 h 357123"/>
                <a:gd name="connsiteX1" fmla="*/ 0 w 358648"/>
                <a:gd name="connsiteY1" fmla="*/ 357124 h 357123"/>
                <a:gd name="connsiteX2" fmla="*/ 0 w 358648"/>
                <a:gd name="connsiteY2" fmla="*/ 0 h 357123"/>
                <a:gd name="connsiteX3" fmla="*/ 358648 w 358648"/>
                <a:gd name="connsiteY3" fmla="*/ 0 h 357123"/>
                <a:gd name="connsiteX4" fmla="*/ 358648 w 358648"/>
                <a:gd name="connsiteY4" fmla="*/ 357124 h 357123"/>
                <a:gd name="connsiteX5" fmla="*/ 12700 w 358648"/>
                <a:gd name="connsiteY5" fmla="*/ 344424 h 357123"/>
                <a:gd name="connsiteX6" fmla="*/ 345948 w 358648"/>
                <a:gd name="connsiteY6" fmla="*/ 344424 h 357123"/>
                <a:gd name="connsiteX7" fmla="*/ 345948 w 358648"/>
                <a:gd name="connsiteY7" fmla="*/ 12700 h 357123"/>
                <a:gd name="connsiteX8" fmla="*/ 12700 w 358648"/>
                <a:gd name="connsiteY8" fmla="*/ 12700 h 357123"/>
                <a:gd name="connsiteX9" fmla="*/ 12700 w 358648"/>
                <a:gd name="connsiteY9" fmla="*/ 344424 h 35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48" h="357123">
                  <a:moveTo>
                    <a:pt x="358648" y="357124"/>
                  </a:moveTo>
                  <a:lnTo>
                    <a:pt x="0" y="357124"/>
                  </a:lnTo>
                  <a:lnTo>
                    <a:pt x="0" y="0"/>
                  </a:lnTo>
                  <a:lnTo>
                    <a:pt x="358648" y="0"/>
                  </a:lnTo>
                  <a:lnTo>
                    <a:pt x="358648" y="357124"/>
                  </a:lnTo>
                  <a:close/>
                  <a:moveTo>
                    <a:pt x="12700" y="344424"/>
                  </a:moveTo>
                  <a:lnTo>
                    <a:pt x="345948" y="344424"/>
                  </a:lnTo>
                  <a:lnTo>
                    <a:pt x="345948" y="12700"/>
                  </a:lnTo>
                  <a:lnTo>
                    <a:pt x="12700" y="12700"/>
                  </a:lnTo>
                  <a:lnTo>
                    <a:pt x="12700" y="344424"/>
                  </a:lnTo>
                  <a:close/>
                </a:path>
              </a:pathLst>
            </a:custGeom>
            <a:solidFill>
              <a:srgbClr val="A1A9B4"/>
            </a:solidFill>
            <a:ln w="127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1BCD0DE-E373-A23F-C1A5-CC5988B57DCE}"/>
                </a:ext>
              </a:extLst>
            </p:cNvPr>
            <p:cNvSpPr/>
            <p:nvPr userDrawn="1"/>
          </p:nvSpPr>
          <p:spPr>
            <a:xfrm flipH="1">
              <a:off x="11726927" y="456819"/>
              <a:ext cx="12700" cy="6401181"/>
            </a:xfrm>
            <a:custGeom>
              <a:avLst/>
              <a:gdLst>
                <a:gd name="connsiteX0" fmla="*/ 0 w 12700"/>
                <a:gd name="connsiteY0" fmla="*/ 0 h 6401181"/>
                <a:gd name="connsiteX1" fmla="*/ 12700 w 12700"/>
                <a:gd name="connsiteY1" fmla="*/ 0 h 6401181"/>
                <a:gd name="connsiteX2" fmla="*/ 12700 w 12700"/>
                <a:gd name="connsiteY2" fmla="*/ 6401181 h 6401181"/>
                <a:gd name="connsiteX3" fmla="*/ 0 w 12700"/>
                <a:gd name="connsiteY3" fmla="*/ 6401181 h 6401181"/>
                <a:gd name="connsiteX4" fmla="*/ 0 w 12700"/>
                <a:gd name="connsiteY4" fmla="*/ 0 h 640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6401181">
                  <a:moveTo>
                    <a:pt x="0" y="0"/>
                  </a:moveTo>
                  <a:lnTo>
                    <a:pt x="12700" y="0"/>
                  </a:lnTo>
                  <a:lnTo>
                    <a:pt x="12700" y="6401181"/>
                  </a:lnTo>
                  <a:lnTo>
                    <a:pt x="0" y="6401181"/>
                  </a:lnTo>
                  <a:lnTo>
                    <a:pt x="0" y="0"/>
                  </a:lnTo>
                  <a:close/>
                </a:path>
              </a:pathLst>
            </a:custGeom>
            <a:solidFill>
              <a:srgbClr val="A1A9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A2F11D56-00EF-9CA3-1918-8540894D9EB5}"/>
                </a:ext>
              </a:extLst>
            </p:cNvPr>
            <p:cNvSpPr/>
            <p:nvPr userDrawn="1"/>
          </p:nvSpPr>
          <p:spPr>
            <a:xfrm flipH="1">
              <a:off x="4790187" y="450469"/>
              <a:ext cx="6949440" cy="12700"/>
            </a:xfrm>
            <a:custGeom>
              <a:avLst/>
              <a:gdLst>
                <a:gd name="connsiteX0" fmla="*/ 0 w 7553390"/>
                <a:gd name="connsiteY0" fmla="*/ 0 h 12700"/>
                <a:gd name="connsiteX1" fmla="*/ 7553390 w 7553390"/>
                <a:gd name="connsiteY1" fmla="*/ 0 h 12700"/>
                <a:gd name="connsiteX2" fmla="*/ 7553390 w 7553390"/>
                <a:gd name="connsiteY2" fmla="*/ 12700 h 12700"/>
                <a:gd name="connsiteX3" fmla="*/ 0 w 7553390"/>
                <a:gd name="connsiteY3" fmla="*/ 12700 h 12700"/>
                <a:gd name="connsiteX4" fmla="*/ 0 w 755339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390" h="12700">
                  <a:moveTo>
                    <a:pt x="0" y="0"/>
                  </a:moveTo>
                  <a:lnTo>
                    <a:pt x="7553390" y="0"/>
                  </a:lnTo>
                  <a:lnTo>
                    <a:pt x="7553390" y="12700"/>
                  </a:lnTo>
                  <a:lnTo>
                    <a:pt x="0" y="12700"/>
                  </a:lnTo>
                  <a:lnTo>
                    <a:pt x="0" y="0"/>
                  </a:lnTo>
                  <a:close/>
                </a:path>
              </a:pathLst>
            </a:custGeom>
            <a:solidFill>
              <a:srgbClr val="A1A9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ustDataLst>
      <p:tags r:id="rId1"/>
    </p:custDataLst>
    <p:extLst>
      <p:ext uri="{BB962C8B-B14F-4D97-AF65-F5344CB8AC3E}">
        <p14:creationId xmlns:p14="http://schemas.microsoft.com/office/powerpoint/2010/main" val="23802506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High Picture to the left with Content">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FB7EA79-EDD6-F7C4-B650-DBDC8AD5CB3B}"/>
              </a:ext>
            </a:extLst>
          </p:cNvPr>
          <p:cNvSpPr>
            <a:spLocks noGrp="1"/>
          </p:cNvSpPr>
          <p:nvPr>
            <p:ph type="title" hasCustomPrompt="1"/>
          </p:nvPr>
        </p:nvSpPr>
        <p:spPr>
          <a:xfrm>
            <a:off x="6454014" y="438912"/>
            <a:ext cx="5307774" cy="829851"/>
          </a:xfrm>
        </p:spPr>
        <p:txBody>
          <a:bodyPr/>
          <a:lstStyle>
            <a:lvl1pPr>
              <a:defRPr>
                <a:solidFill>
                  <a:schemeClr val="bg2"/>
                </a:solidFill>
              </a:defRPr>
            </a:lvl1pPr>
          </a:lstStyle>
          <a:p>
            <a:r>
              <a:rPr lang="en-US" dirty="0"/>
              <a:t>Click to add title</a:t>
            </a:r>
          </a:p>
        </p:txBody>
      </p:sp>
      <p:sp>
        <p:nvSpPr>
          <p:cNvPr id="23" name="Content Text">
            <a:extLst>
              <a:ext uri="{FF2B5EF4-FFF2-40B4-BE49-F238E27FC236}">
                <a16:creationId xmlns:a16="http://schemas.microsoft.com/office/drawing/2014/main" id="{D362189E-F215-52C3-C01D-76DCAD27406C}"/>
              </a:ext>
            </a:extLst>
          </p:cNvPr>
          <p:cNvSpPr>
            <a:spLocks noGrp="1"/>
          </p:cNvSpPr>
          <p:nvPr>
            <p:ph type="body" sz="quarter" idx="12" hasCustomPrompt="1"/>
          </p:nvPr>
        </p:nvSpPr>
        <p:spPr>
          <a:xfrm>
            <a:off x="6453981" y="1417319"/>
            <a:ext cx="5307807" cy="4434205"/>
          </a:xfrm>
        </p:spPr>
        <p:txBody>
          <a:bodyPr/>
          <a:lstStyle>
            <a:lvl1pPr>
              <a:buClr>
                <a:schemeClr val="accent3"/>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4" name="Picture Placeholder 23">
            <a:extLst>
              <a:ext uri="{FF2B5EF4-FFF2-40B4-BE49-F238E27FC236}">
                <a16:creationId xmlns:a16="http://schemas.microsoft.com/office/drawing/2014/main" id="{C680F788-A0F4-6D52-CA56-369E3602D6E7}"/>
              </a:ext>
            </a:extLst>
          </p:cNvPr>
          <p:cNvSpPr>
            <a:spLocks noGrp="1"/>
          </p:cNvSpPr>
          <p:nvPr>
            <p:ph type="pic" sz="quarter" idx="13" hasCustomPrompt="1"/>
          </p:nvPr>
        </p:nvSpPr>
        <p:spPr>
          <a:xfrm>
            <a:off x="0" y="0"/>
            <a:ext cx="6021388" cy="6858000"/>
          </a:xfrm>
        </p:spPr>
        <p:txBody>
          <a:bodyPr anchor="ctr">
            <a:normAutofit/>
          </a:bodyPr>
          <a:lstStyle>
            <a:lvl1pPr marL="0" indent="0" algn="ctr">
              <a:buNone/>
              <a:defRPr sz="1600" b="0">
                <a:solidFill>
                  <a:schemeClr val="bg1"/>
                </a:solidFill>
              </a:defRPr>
            </a:lvl1pPr>
          </a:lstStyle>
          <a:p>
            <a:r>
              <a:rPr lang="en-US" dirty="0"/>
              <a:t>Click to add picture</a:t>
            </a:r>
          </a:p>
        </p:txBody>
      </p:sp>
      <p:pic>
        <p:nvPicPr>
          <p:cNvPr id="3" name="Graphic 2">
            <a:extLst>
              <a:ext uri="{FF2B5EF4-FFF2-40B4-BE49-F238E27FC236}">
                <a16:creationId xmlns:a16="http://schemas.microsoft.com/office/drawing/2014/main" id="{280ACDD3-8065-93C8-9CB4-6AF26E9081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3594680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Subtitles to the Left with Pictogram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AAA644-824B-F7C5-86AF-677FE2C3E86C}"/>
              </a:ext>
              <a:ext uri="{C183D7F6-B498-43B3-948B-1728B52AA6E4}">
                <adec:decorative xmlns:adec="http://schemas.microsoft.com/office/drawing/2017/decorative" val="1"/>
              </a:ext>
            </a:extLst>
          </p:cNvPr>
          <p:cNvGrpSpPr/>
          <p:nvPr userDrawn="1"/>
        </p:nvGrpSpPr>
        <p:grpSpPr>
          <a:xfrm>
            <a:off x="438945" y="1427065"/>
            <a:ext cx="5330259" cy="4424460"/>
            <a:chOff x="438945" y="1427065"/>
            <a:chExt cx="5330259" cy="4424460"/>
          </a:xfrm>
        </p:grpSpPr>
        <p:sp>
          <p:nvSpPr>
            <p:cNvPr id="8" name="Freeform: Shape 7">
              <a:extLst>
                <a:ext uri="{FF2B5EF4-FFF2-40B4-BE49-F238E27FC236}">
                  <a16:creationId xmlns:a16="http://schemas.microsoft.com/office/drawing/2014/main" id="{A753B8F7-396B-473F-C498-95EFD16A4A68}"/>
                </a:ext>
              </a:extLst>
            </p:cNvPr>
            <p:cNvSpPr/>
            <p:nvPr/>
          </p:nvSpPr>
          <p:spPr>
            <a:xfrm>
              <a:off x="814147" y="1427065"/>
              <a:ext cx="4955057" cy="1371600"/>
            </a:xfrm>
            <a:custGeom>
              <a:avLst/>
              <a:gdLst>
                <a:gd name="connsiteX0" fmla="*/ 0 w 4285309"/>
                <a:gd name="connsiteY0" fmla="*/ 0 h 1058903"/>
                <a:gd name="connsiteX1" fmla="*/ 4285310 w 4285309"/>
                <a:gd name="connsiteY1" fmla="*/ 0 h 1058903"/>
                <a:gd name="connsiteX2" fmla="*/ 4285310 w 4285309"/>
                <a:gd name="connsiteY2" fmla="*/ 1058904 h 1058903"/>
                <a:gd name="connsiteX3" fmla="*/ 0 w 4285309"/>
                <a:gd name="connsiteY3" fmla="*/ 1058904 h 1058903"/>
              </a:gdLst>
              <a:ahLst/>
              <a:cxnLst>
                <a:cxn ang="0">
                  <a:pos x="connsiteX0" y="connsiteY0"/>
                </a:cxn>
                <a:cxn ang="0">
                  <a:pos x="connsiteX1" y="connsiteY1"/>
                </a:cxn>
                <a:cxn ang="0">
                  <a:pos x="connsiteX2" y="connsiteY2"/>
                </a:cxn>
                <a:cxn ang="0">
                  <a:pos x="connsiteX3" y="connsiteY3"/>
                </a:cxn>
              </a:cxnLst>
              <a:rect l="l" t="t" r="r" b="b"/>
              <a:pathLst>
                <a:path w="4285309" h="1058903">
                  <a:moveTo>
                    <a:pt x="0" y="0"/>
                  </a:moveTo>
                  <a:lnTo>
                    <a:pt x="4285310" y="0"/>
                  </a:lnTo>
                  <a:lnTo>
                    <a:pt x="4285310" y="1058904"/>
                  </a:lnTo>
                  <a:lnTo>
                    <a:pt x="0" y="1058904"/>
                  </a:lnTo>
                  <a:close/>
                </a:path>
              </a:pathLst>
            </a:custGeom>
            <a:solidFill>
              <a:schemeClr val="accent1"/>
            </a:solidFill>
            <a:ln w="1111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B9B4F8B-F779-9BA5-BB9E-B96B2AA469E9}"/>
                </a:ext>
              </a:extLst>
            </p:cNvPr>
            <p:cNvSpPr/>
            <p:nvPr/>
          </p:nvSpPr>
          <p:spPr>
            <a:xfrm>
              <a:off x="438945" y="1728269"/>
              <a:ext cx="769192" cy="769192"/>
            </a:xfrm>
            <a:custGeom>
              <a:avLst/>
              <a:gdLst>
                <a:gd name="connsiteX0" fmla="*/ 0 w 769192"/>
                <a:gd name="connsiteY0" fmla="*/ 0 h 769192"/>
                <a:gd name="connsiteX1" fmla="*/ 769192 w 769192"/>
                <a:gd name="connsiteY1" fmla="*/ 0 h 769192"/>
                <a:gd name="connsiteX2" fmla="*/ 769192 w 769192"/>
                <a:gd name="connsiteY2" fmla="*/ 769192 h 769192"/>
                <a:gd name="connsiteX3" fmla="*/ 0 w 769192"/>
                <a:gd name="connsiteY3" fmla="*/ 769192 h 769192"/>
              </a:gdLst>
              <a:ahLst/>
              <a:cxnLst>
                <a:cxn ang="0">
                  <a:pos x="connsiteX0" y="connsiteY0"/>
                </a:cxn>
                <a:cxn ang="0">
                  <a:pos x="connsiteX1" y="connsiteY1"/>
                </a:cxn>
                <a:cxn ang="0">
                  <a:pos x="connsiteX2" y="connsiteY2"/>
                </a:cxn>
                <a:cxn ang="0">
                  <a:pos x="connsiteX3" y="connsiteY3"/>
                </a:cxn>
              </a:cxnLst>
              <a:rect l="l" t="t" r="r" b="b"/>
              <a:pathLst>
                <a:path w="769192" h="769192">
                  <a:moveTo>
                    <a:pt x="0" y="0"/>
                  </a:moveTo>
                  <a:lnTo>
                    <a:pt x="769192" y="0"/>
                  </a:lnTo>
                  <a:lnTo>
                    <a:pt x="769192" y="769192"/>
                  </a:lnTo>
                  <a:lnTo>
                    <a:pt x="0" y="769192"/>
                  </a:lnTo>
                  <a:close/>
                </a:path>
              </a:pathLst>
            </a:custGeom>
            <a:solidFill>
              <a:srgbClr val="5E7875"/>
            </a:solidFill>
            <a:ln w="1111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765ABBA-C854-A421-69CF-A359225F9B97}"/>
                </a:ext>
              </a:extLst>
            </p:cNvPr>
            <p:cNvSpPr/>
            <p:nvPr/>
          </p:nvSpPr>
          <p:spPr>
            <a:xfrm>
              <a:off x="814147" y="2953495"/>
              <a:ext cx="4955057" cy="1371600"/>
            </a:xfrm>
            <a:custGeom>
              <a:avLst/>
              <a:gdLst>
                <a:gd name="connsiteX0" fmla="*/ 0 w 4285309"/>
                <a:gd name="connsiteY0" fmla="*/ 0 h 1058903"/>
                <a:gd name="connsiteX1" fmla="*/ 4285310 w 4285309"/>
                <a:gd name="connsiteY1" fmla="*/ 0 h 1058903"/>
                <a:gd name="connsiteX2" fmla="*/ 4285310 w 4285309"/>
                <a:gd name="connsiteY2" fmla="*/ 1058904 h 1058903"/>
                <a:gd name="connsiteX3" fmla="*/ 0 w 4285309"/>
                <a:gd name="connsiteY3" fmla="*/ 1058904 h 1058903"/>
              </a:gdLst>
              <a:ahLst/>
              <a:cxnLst>
                <a:cxn ang="0">
                  <a:pos x="connsiteX0" y="connsiteY0"/>
                </a:cxn>
                <a:cxn ang="0">
                  <a:pos x="connsiteX1" y="connsiteY1"/>
                </a:cxn>
                <a:cxn ang="0">
                  <a:pos x="connsiteX2" y="connsiteY2"/>
                </a:cxn>
                <a:cxn ang="0">
                  <a:pos x="connsiteX3" y="connsiteY3"/>
                </a:cxn>
              </a:cxnLst>
              <a:rect l="l" t="t" r="r" b="b"/>
              <a:pathLst>
                <a:path w="4285309" h="1058903">
                  <a:moveTo>
                    <a:pt x="0" y="0"/>
                  </a:moveTo>
                  <a:lnTo>
                    <a:pt x="4285310" y="0"/>
                  </a:lnTo>
                  <a:lnTo>
                    <a:pt x="4285310" y="1058904"/>
                  </a:lnTo>
                  <a:lnTo>
                    <a:pt x="0" y="1058904"/>
                  </a:lnTo>
                  <a:close/>
                </a:path>
              </a:pathLst>
            </a:custGeom>
            <a:solidFill>
              <a:schemeClr val="accent1"/>
            </a:solidFill>
            <a:ln w="1111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319DCB1-16A5-DE18-7708-610D37F5D810}"/>
                </a:ext>
              </a:extLst>
            </p:cNvPr>
            <p:cNvSpPr/>
            <p:nvPr/>
          </p:nvSpPr>
          <p:spPr>
            <a:xfrm>
              <a:off x="438945" y="3254699"/>
              <a:ext cx="769192" cy="769192"/>
            </a:xfrm>
            <a:custGeom>
              <a:avLst/>
              <a:gdLst>
                <a:gd name="connsiteX0" fmla="*/ 0 w 769192"/>
                <a:gd name="connsiteY0" fmla="*/ 0 h 769192"/>
                <a:gd name="connsiteX1" fmla="*/ 769192 w 769192"/>
                <a:gd name="connsiteY1" fmla="*/ 0 h 769192"/>
                <a:gd name="connsiteX2" fmla="*/ 769192 w 769192"/>
                <a:gd name="connsiteY2" fmla="*/ 769192 h 769192"/>
                <a:gd name="connsiteX3" fmla="*/ 0 w 769192"/>
                <a:gd name="connsiteY3" fmla="*/ 769192 h 769192"/>
              </a:gdLst>
              <a:ahLst/>
              <a:cxnLst>
                <a:cxn ang="0">
                  <a:pos x="connsiteX0" y="connsiteY0"/>
                </a:cxn>
                <a:cxn ang="0">
                  <a:pos x="connsiteX1" y="connsiteY1"/>
                </a:cxn>
                <a:cxn ang="0">
                  <a:pos x="connsiteX2" y="connsiteY2"/>
                </a:cxn>
                <a:cxn ang="0">
                  <a:pos x="connsiteX3" y="connsiteY3"/>
                </a:cxn>
              </a:cxnLst>
              <a:rect l="l" t="t" r="r" b="b"/>
              <a:pathLst>
                <a:path w="769192" h="769192">
                  <a:moveTo>
                    <a:pt x="0" y="0"/>
                  </a:moveTo>
                  <a:lnTo>
                    <a:pt x="769192" y="0"/>
                  </a:lnTo>
                  <a:lnTo>
                    <a:pt x="769192" y="769192"/>
                  </a:lnTo>
                  <a:lnTo>
                    <a:pt x="0" y="769192"/>
                  </a:lnTo>
                  <a:close/>
                </a:path>
              </a:pathLst>
            </a:custGeom>
            <a:solidFill>
              <a:srgbClr val="5E7875"/>
            </a:solidFill>
            <a:ln w="1111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8350E59-11B1-A591-25D6-E446465C5135}"/>
                </a:ext>
              </a:extLst>
            </p:cNvPr>
            <p:cNvSpPr/>
            <p:nvPr/>
          </p:nvSpPr>
          <p:spPr>
            <a:xfrm>
              <a:off x="814147" y="4479925"/>
              <a:ext cx="4955057" cy="1371600"/>
            </a:xfrm>
            <a:custGeom>
              <a:avLst/>
              <a:gdLst>
                <a:gd name="connsiteX0" fmla="*/ 0 w 4285309"/>
                <a:gd name="connsiteY0" fmla="*/ 0 h 1058903"/>
                <a:gd name="connsiteX1" fmla="*/ 4285310 w 4285309"/>
                <a:gd name="connsiteY1" fmla="*/ 0 h 1058903"/>
                <a:gd name="connsiteX2" fmla="*/ 4285310 w 4285309"/>
                <a:gd name="connsiteY2" fmla="*/ 1058904 h 1058903"/>
                <a:gd name="connsiteX3" fmla="*/ 0 w 4285309"/>
                <a:gd name="connsiteY3" fmla="*/ 1058904 h 1058903"/>
              </a:gdLst>
              <a:ahLst/>
              <a:cxnLst>
                <a:cxn ang="0">
                  <a:pos x="connsiteX0" y="connsiteY0"/>
                </a:cxn>
                <a:cxn ang="0">
                  <a:pos x="connsiteX1" y="connsiteY1"/>
                </a:cxn>
                <a:cxn ang="0">
                  <a:pos x="connsiteX2" y="connsiteY2"/>
                </a:cxn>
                <a:cxn ang="0">
                  <a:pos x="connsiteX3" y="connsiteY3"/>
                </a:cxn>
              </a:cxnLst>
              <a:rect l="l" t="t" r="r" b="b"/>
              <a:pathLst>
                <a:path w="4285309" h="1058903">
                  <a:moveTo>
                    <a:pt x="0" y="0"/>
                  </a:moveTo>
                  <a:lnTo>
                    <a:pt x="4285310" y="0"/>
                  </a:lnTo>
                  <a:lnTo>
                    <a:pt x="4285310" y="1058904"/>
                  </a:lnTo>
                  <a:lnTo>
                    <a:pt x="0" y="1058904"/>
                  </a:lnTo>
                  <a:close/>
                </a:path>
              </a:pathLst>
            </a:custGeom>
            <a:solidFill>
              <a:schemeClr val="accent1"/>
            </a:solidFill>
            <a:ln w="1111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D13BD62-134C-A07E-FFCB-B7BB4400C5EC}"/>
                </a:ext>
              </a:extLst>
            </p:cNvPr>
            <p:cNvSpPr/>
            <p:nvPr/>
          </p:nvSpPr>
          <p:spPr>
            <a:xfrm>
              <a:off x="438945" y="4781129"/>
              <a:ext cx="769192" cy="769192"/>
            </a:xfrm>
            <a:custGeom>
              <a:avLst/>
              <a:gdLst>
                <a:gd name="connsiteX0" fmla="*/ 0 w 769192"/>
                <a:gd name="connsiteY0" fmla="*/ 0 h 769192"/>
                <a:gd name="connsiteX1" fmla="*/ 769192 w 769192"/>
                <a:gd name="connsiteY1" fmla="*/ 0 h 769192"/>
                <a:gd name="connsiteX2" fmla="*/ 769192 w 769192"/>
                <a:gd name="connsiteY2" fmla="*/ 769192 h 769192"/>
                <a:gd name="connsiteX3" fmla="*/ 0 w 769192"/>
                <a:gd name="connsiteY3" fmla="*/ 769192 h 769192"/>
              </a:gdLst>
              <a:ahLst/>
              <a:cxnLst>
                <a:cxn ang="0">
                  <a:pos x="connsiteX0" y="connsiteY0"/>
                </a:cxn>
                <a:cxn ang="0">
                  <a:pos x="connsiteX1" y="connsiteY1"/>
                </a:cxn>
                <a:cxn ang="0">
                  <a:pos x="connsiteX2" y="connsiteY2"/>
                </a:cxn>
                <a:cxn ang="0">
                  <a:pos x="connsiteX3" y="connsiteY3"/>
                </a:cxn>
              </a:cxnLst>
              <a:rect l="l" t="t" r="r" b="b"/>
              <a:pathLst>
                <a:path w="769192" h="769192">
                  <a:moveTo>
                    <a:pt x="0" y="0"/>
                  </a:moveTo>
                  <a:lnTo>
                    <a:pt x="769192" y="0"/>
                  </a:lnTo>
                  <a:lnTo>
                    <a:pt x="769192" y="769192"/>
                  </a:lnTo>
                  <a:lnTo>
                    <a:pt x="0" y="769192"/>
                  </a:lnTo>
                  <a:close/>
                </a:path>
              </a:pathLst>
            </a:custGeom>
            <a:solidFill>
              <a:srgbClr val="5E7875"/>
            </a:solidFill>
            <a:ln w="11116" cap="flat">
              <a:noFill/>
              <a:prstDash val="solid"/>
              <a:miter/>
            </a:ln>
          </p:spPr>
          <p:txBody>
            <a:bodyPr rtlCol="0" anchor="ctr"/>
            <a:lstStyle/>
            <a:p>
              <a:endParaRPr lang="en-US"/>
            </a:p>
          </p:txBody>
        </p:sp>
      </p:grpSp>
      <p:sp>
        <p:nvSpPr>
          <p:cNvPr id="14" name="Picture Placeholder 1">
            <a:extLst>
              <a:ext uri="{FF2B5EF4-FFF2-40B4-BE49-F238E27FC236}">
                <a16:creationId xmlns:a16="http://schemas.microsoft.com/office/drawing/2014/main" id="{15160F66-AA0A-56AD-6420-C3ECBAE6A2DF}"/>
              </a:ext>
            </a:extLst>
          </p:cNvPr>
          <p:cNvSpPr>
            <a:spLocks noGrp="1"/>
          </p:cNvSpPr>
          <p:nvPr>
            <p:ph type="pic" sz="quarter" idx="13" hasCustomPrompt="1"/>
          </p:nvPr>
        </p:nvSpPr>
        <p:spPr>
          <a:xfrm>
            <a:off x="551398" y="1840722"/>
            <a:ext cx="544286" cy="544286"/>
          </a:xfrm>
        </p:spPr>
        <p:txBody>
          <a:bodyPr anchor="ctr">
            <a:normAutofit/>
          </a:bodyPr>
          <a:lstStyle>
            <a:lvl1pPr marL="0" indent="0" algn="ctr">
              <a:buNone/>
              <a:defRPr sz="800">
                <a:solidFill>
                  <a:schemeClr val="bg1"/>
                </a:solidFill>
              </a:defRPr>
            </a:lvl1pPr>
          </a:lstStyle>
          <a:p>
            <a:r>
              <a:rPr lang="en-US" dirty="0"/>
              <a:t>Click to add picture</a:t>
            </a:r>
          </a:p>
        </p:txBody>
      </p:sp>
      <p:sp>
        <p:nvSpPr>
          <p:cNvPr id="15" name="Picture Placeholder 2">
            <a:extLst>
              <a:ext uri="{FF2B5EF4-FFF2-40B4-BE49-F238E27FC236}">
                <a16:creationId xmlns:a16="http://schemas.microsoft.com/office/drawing/2014/main" id="{C7E7E31C-04D7-C5B3-E2C8-EC4C6338C426}"/>
              </a:ext>
            </a:extLst>
          </p:cNvPr>
          <p:cNvSpPr>
            <a:spLocks noGrp="1"/>
          </p:cNvSpPr>
          <p:nvPr>
            <p:ph type="pic" sz="quarter" idx="14" hasCustomPrompt="1"/>
          </p:nvPr>
        </p:nvSpPr>
        <p:spPr>
          <a:xfrm>
            <a:off x="551398" y="3367152"/>
            <a:ext cx="544286" cy="544286"/>
          </a:xfrm>
        </p:spPr>
        <p:txBody>
          <a:bodyPr anchor="ctr">
            <a:normAutofit/>
          </a:bodyPr>
          <a:lstStyle>
            <a:lvl1pPr marL="0" indent="0" algn="ctr">
              <a:buNone/>
              <a:defRPr sz="800">
                <a:solidFill>
                  <a:schemeClr val="bg1"/>
                </a:solidFill>
              </a:defRPr>
            </a:lvl1pPr>
          </a:lstStyle>
          <a:p>
            <a:r>
              <a:rPr lang="en-US" dirty="0"/>
              <a:t>Click to add picture</a:t>
            </a:r>
          </a:p>
        </p:txBody>
      </p:sp>
      <p:sp>
        <p:nvSpPr>
          <p:cNvPr id="17" name="Picture Placeholder 3">
            <a:extLst>
              <a:ext uri="{FF2B5EF4-FFF2-40B4-BE49-F238E27FC236}">
                <a16:creationId xmlns:a16="http://schemas.microsoft.com/office/drawing/2014/main" id="{4EED0366-CDE3-3202-C7FC-4E287142D3C1}"/>
              </a:ext>
            </a:extLst>
          </p:cNvPr>
          <p:cNvSpPr>
            <a:spLocks noGrp="1"/>
          </p:cNvSpPr>
          <p:nvPr>
            <p:ph type="pic" sz="quarter" idx="15" hasCustomPrompt="1"/>
          </p:nvPr>
        </p:nvSpPr>
        <p:spPr>
          <a:xfrm>
            <a:off x="551398" y="4893582"/>
            <a:ext cx="544286" cy="544286"/>
          </a:xfrm>
        </p:spPr>
        <p:txBody>
          <a:bodyPr anchor="ctr">
            <a:normAutofit/>
          </a:bodyPr>
          <a:lstStyle>
            <a:lvl1pPr marL="0" indent="0" algn="ctr">
              <a:buNone/>
              <a:defRPr sz="800">
                <a:solidFill>
                  <a:schemeClr val="bg1"/>
                </a:solidFill>
              </a:defRPr>
            </a:lvl1pPr>
          </a:lstStyle>
          <a:p>
            <a:r>
              <a:rPr lang="en-US" dirty="0"/>
              <a:t>Click to add picture</a:t>
            </a:r>
          </a:p>
        </p:txBody>
      </p:sp>
      <p:sp>
        <p:nvSpPr>
          <p:cNvPr id="19" name="Content Text">
            <a:extLst>
              <a:ext uri="{FF2B5EF4-FFF2-40B4-BE49-F238E27FC236}">
                <a16:creationId xmlns:a16="http://schemas.microsoft.com/office/drawing/2014/main" id="{C5B45103-410B-45AE-E1BE-A4A528C62A4E}"/>
              </a:ext>
            </a:extLst>
          </p:cNvPr>
          <p:cNvSpPr>
            <a:spLocks noGrp="1"/>
          </p:cNvSpPr>
          <p:nvPr>
            <p:ph type="body" sz="quarter" idx="16" hasCustomPrompt="1"/>
          </p:nvPr>
        </p:nvSpPr>
        <p:spPr>
          <a:xfrm>
            <a:off x="6021388" y="1417638"/>
            <a:ext cx="5732462" cy="4434522"/>
          </a:xfrm>
        </p:spPr>
        <p:txBody>
          <a:bodyPr/>
          <a:lstStyle>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0" name="Text Placeholder 2">
            <a:extLst>
              <a:ext uri="{FF2B5EF4-FFF2-40B4-BE49-F238E27FC236}">
                <a16:creationId xmlns:a16="http://schemas.microsoft.com/office/drawing/2014/main" id="{BA9D251E-2B39-9EE8-F583-2625C122CF49}"/>
              </a:ext>
            </a:extLst>
          </p:cNvPr>
          <p:cNvSpPr>
            <a:spLocks noGrp="1"/>
          </p:cNvSpPr>
          <p:nvPr>
            <p:ph type="body" sz="quarter" idx="17" hasCustomPrompt="1"/>
          </p:nvPr>
        </p:nvSpPr>
        <p:spPr>
          <a:xfrm>
            <a:off x="1367624" y="1733434"/>
            <a:ext cx="4194190" cy="758863"/>
          </a:xfrm>
        </p:spPr>
        <p:txBody>
          <a:bodyPr anchor="ctr">
            <a:noAutofit/>
          </a:bodyPr>
          <a:lstStyle>
            <a:lvl1pPr marL="228600" indent="-228600">
              <a:buClr>
                <a:schemeClr val="accent3"/>
              </a:buClr>
              <a:defRPr sz="1400" b="0">
                <a:solidFill>
                  <a:schemeClr val="bg1"/>
                </a:solidFill>
                <a:latin typeface="+mj-lt"/>
              </a:defRPr>
            </a:lvl1pPr>
            <a:lvl2pPr>
              <a:buClr>
                <a:schemeClr val="bg1"/>
              </a:buClr>
              <a:defRPr sz="1200">
                <a:solidFill>
                  <a:schemeClr val="bg1"/>
                </a:solidFill>
              </a:defRPr>
            </a:lvl2pPr>
            <a:lvl3pPr>
              <a:buClr>
                <a:schemeClr val="bg1"/>
              </a:buClr>
              <a:defRPr sz="1000">
                <a:solidFill>
                  <a:schemeClr val="bg1"/>
                </a:solidFill>
              </a:defRPr>
            </a:lvl3pPr>
          </a:lstStyle>
          <a:p>
            <a:pPr lvl="0"/>
            <a:r>
              <a:rPr lang="en-US" dirty="0"/>
              <a:t>Click to add text</a:t>
            </a:r>
          </a:p>
          <a:p>
            <a:pPr lvl="1"/>
            <a:r>
              <a:rPr lang="en-US" dirty="0"/>
              <a:t>Second level</a:t>
            </a:r>
          </a:p>
        </p:txBody>
      </p:sp>
      <p:sp>
        <p:nvSpPr>
          <p:cNvPr id="21" name="Text Placeholder 3">
            <a:extLst>
              <a:ext uri="{FF2B5EF4-FFF2-40B4-BE49-F238E27FC236}">
                <a16:creationId xmlns:a16="http://schemas.microsoft.com/office/drawing/2014/main" id="{A5A2FB64-4A6F-7E87-33A1-68093988E974}"/>
              </a:ext>
            </a:extLst>
          </p:cNvPr>
          <p:cNvSpPr>
            <a:spLocks noGrp="1"/>
          </p:cNvSpPr>
          <p:nvPr>
            <p:ph type="body" sz="quarter" idx="18" hasCustomPrompt="1"/>
          </p:nvPr>
        </p:nvSpPr>
        <p:spPr>
          <a:xfrm>
            <a:off x="1367624" y="3259864"/>
            <a:ext cx="4194190" cy="758863"/>
          </a:xfrm>
        </p:spPr>
        <p:txBody>
          <a:bodyPr anchor="ctr">
            <a:noAutofit/>
          </a:bodyPr>
          <a:lstStyle>
            <a:lvl1pPr>
              <a:buClr>
                <a:schemeClr val="accent3"/>
              </a:buClr>
              <a:defRPr sz="1400" b="0">
                <a:solidFill>
                  <a:schemeClr val="bg1"/>
                </a:solidFill>
                <a:latin typeface="+mj-lt"/>
              </a:defRPr>
            </a:lvl1pPr>
            <a:lvl2pPr>
              <a:buClr>
                <a:schemeClr val="bg1"/>
              </a:buClr>
              <a:defRPr sz="1200">
                <a:solidFill>
                  <a:schemeClr val="bg1"/>
                </a:solidFill>
              </a:defRPr>
            </a:lvl2pPr>
            <a:lvl3pPr>
              <a:buClr>
                <a:schemeClr val="bg1"/>
              </a:buClr>
              <a:defRPr sz="1000">
                <a:solidFill>
                  <a:schemeClr val="bg1"/>
                </a:solidFill>
              </a:defRPr>
            </a:lvl3pPr>
          </a:lstStyle>
          <a:p>
            <a:pPr lvl="0"/>
            <a:r>
              <a:rPr lang="en-US" dirty="0"/>
              <a:t>Click to add text</a:t>
            </a:r>
          </a:p>
          <a:p>
            <a:pPr lvl="1"/>
            <a:r>
              <a:rPr lang="en-US" dirty="0"/>
              <a:t>Second level</a:t>
            </a:r>
          </a:p>
        </p:txBody>
      </p:sp>
      <p:sp>
        <p:nvSpPr>
          <p:cNvPr id="22" name="Text Placeholder 4">
            <a:extLst>
              <a:ext uri="{FF2B5EF4-FFF2-40B4-BE49-F238E27FC236}">
                <a16:creationId xmlns:a16="http://schemas.microsoft.com/office/drawing/2014/main" id="{C58CCA09-3264-06D3-8AC5-A8A3C44C2BB7}"/>
              </a:ext>
            </a:extLst>
          </p:cNvPr>
          <p:cNvSpPr>
            <a:spLocks noGrp="1"/>
          </p:cNvSpPr>
          <p:nvPr>
            <p:ph type="body" sz="quarter" idx="19" hasCustomPrompt="1"/>
          </p:nvPr>
        </p:nvSpPr>
        <p:spPr>
          <a:xfrm>
            <a:off x="1367624" y="4786294"/>
            <a:ext cx="4194190" cy="758863"/>
          </a:xfrm>
        </p:spPr>
        <p:txBody>
          <a:bodyPr anchor="ctr">
            <a:noAutofit/>
          </a:bodyPr>
          <a:lstStyle>
            <a:lvl1pPr>
              <a:buClr>
                <a:schemeClr val="accent3"/>
              </a:buClr>
              <a:defRPr sz="1400" b="0">
                <a:solidFill>
                  <a:schemeClr val="bg1"/>
                </a:solidFill>
                <a:latin typeface="+mj-lt"/>
              </a:defRPr>
            </a:lvl1pPr>
            <a:lvl2pPr>
              <a:buClr>
                <a:schemeClr val="bg1"/>
              </a:buClr>
              <a:defRPr sz="1200">
                <a:solidFill>
                  <a:schemeClr val="bg1"/>
                </a:solidFill>
              </a:defRPr>
            </a:lvl2pPr>
            <a:lvl3pPr>
              <a:buClr>
                <a:schemeClr val="bg1"/>
              </a:buClr>
              <a:defRPr sz="1000">
                <a:solidFill>
                  <a:schemeClr val="bg1"/>
                </a:solidFill>
              </a:defRPr>
            </a:lvl3pPr>
          </a:lstStyle>
          <a:p>
            <a:pPr lvl="0"/>
            <a:r>
              <a:rPr lang="en-US" dirty="0"/>
              <a:t>Click to add text</a:t>
            </a:r>
          </a:p>
          <a:p>
            <a:pPr lvl="1"/>
            <a:r>
              <a:rPr lang="en-US" dirty="0"/>
              <a:t>Second level</a:t>
            </a:r>
          </a:p>
        </p:txBody>
      </p:sp>
      <p:sp>
        <p:nvSpPr>
          <p:cNvPr id="5" name="Title 4">
            <a:extLst>
              <a:ext uri="{FF2B5EF4-FFF2-40B4-BE49-F238E27FC236}">
                <a16:creationId xmlns:a16="http://schemas.microsoft.com/office/drawing/2014/main" id="{8D9838C4-5C3B-C5E9-FB71-7594FB12C0A4}"/>
              </a:ext>
            </a:extLst>
          </p:cNvPr>
          <p:cNvSpPr>
            <a:spLocks noGrp="1"/>
          </p:cNvSpPr>
          <p:nvPr>
            <p:ph type="title" hasCustomPrompt="1"/>
          </p:nvPr>
        </p:nvSpPr>
        <p:spPr/>
        <p:txBody>
          <a:bodyPr/>
          <a:lstStyle/>
          <a:p>
            <a:r>
              <a:rPr lang="en-US" dirty="0"/>
              <a:t>Click to add title</a:t>
            </a:r>
          </a:p>
        </p:txBody>
      </p:sp>
      <p:sp>
        <p:nvSpPr>
          <p:cNvPr id="3" name="Footer Placeholder 2">
            <a:extLst>
              <a:ext uri="{FF2B5EF4-FFF2-40B4-BE49-F238E27FC236}">
                <a16:creationId xmlns:a16="http://schemas.microsoft.com/office/drawing/2014/main" id="{07C3D23A-CA24-F809-5DCA-EA0D48F676BD}"/>
              </a:ext>
            </a:extLst>
          </p:cNvPr>
          <p:cNvSpPr>
            <a:spLocks noGrp="1"/>
          </p:cNvSpPr>
          <p:nvPr>
            <p:ph type="ftr" sz="quarter" idx="20"/>
          </p:nvPr>
        </p:nvSpPr>
        <p:spPr/>
        <p:txBody>
          <a:bodyPr/>
          <a:lstStyle/>
          <a:p>
            <a:r>
              <a:rPr lang="en-US"/>
              <a:t>Footer</a:t>
            </a:r>
            <a:endParaRPr lang="en-US" dirty="0"/>
          </a:p>
        </p:txBody>
      </p:sp>
      <p:sp>
        <p:nvSpPr>
          <p:cNvPr id="4" name="Slide Number Placeholder 3">
            <a:extLst>
              <a:ext uri="{FF2B5EF4-FFF2-40B4-BE49-F238E27FC236}">
                <a16:creationId xmlns:a16="http://schemas.microsoft.com/office/drawing/2014/main" id="{D6C12981-166F-1616-5520-FE386787B7B9}"/>
              </a:ext>
            </a:extLst>
          </p:cNvPr>
          <p:cNvSpPr>
            <a:spLocks noGrp="1"/>
          </p:cNvSpPr>
          <p:nvPr>
            <p:ph type="sldNum" sz="quarter" idx="21"/>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799760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lumn Grid with Pictograms and Subtitle">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5272CA-1CBF-38AF-9676-EBA39F1260E6}"/>
              </a:ext>
              <a:ext uri="{C183D7F6-B498-43B3-948B-1728B52AA6E4}">
                <adec:decorative xmlns:adec="http://schemas.microsoft.com/office/drawing/2017/decorative" val="1"/>
              </a:ext>
            </a:extLst>
          </p:cNvPr>
          <p:cNvGrpSpPr/>
          <p:nvPr userDrawn="1"/>
        </p:nvGrpSpPr>
        <p:grpSpPr>
          <a:xfrm>
            <a:off x="436563" y="1417639"/>
            <a:ext cx="11325225" cy="4433886"/>
            <a:chOff x="436563" y="1417639"/>
            <a:chExt cx="11325225" cy="4433886"/>
          </a:xfrm>
        </p:grpSpPr>
        <p:sp>
          <p:nvSpPr>
            <p:cNvPr id="5" name="Rectangle 4">
              <a:extLst>
                <a:ext uri="{FF2B5EF4-FFF2-40B4-BE49-F238E27FC236}">
                  <a16:creationId xmlns:a16="http://schemas.microsoft.com/office/drawing/2014/main" id="{1739A2F2-DB41-D60A-3BD3-DEC64B9583CB}"/>
                </a:ext>
                <a:ext uri="{C183D7F6-B498-43B3-948B-1728B52AA6E4}">
                  <adec:decorative xmlns:adec="http://schemas.microsoft.com/office/drawing/2017/decorative" val="1"/>
                </a:ext>
              </a:extLst>
            </p:cNvPr>
            <p:cNvSpPr/>
            <p:nvPr userDrawn="1"/>
          </p:nvSpPr>
          <p:spPr>
            <a:xfrm>
              <a:off x="436563" y="1417639"/>
              <a:ext cx="11325225" cy="4433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F84AC20-769C-2DB4-AA40-BC36BB05D319}"/>
                </a:ext>
              </a:extLst>
            </p:cNvPr>
            <p:cNvGrpSpPr/>
            <p:nvPr userDrawn="1"/>
          </p:nvGrpSpPr>
          <p:grpSpPr>
            <a:xfrm>
              <a:off x="3340298" y="1798385"/>
              <a:ext cx="5527798" cy="3672394"/>
              <a:chOff x="3340298" y="1798385"/>
              <a:chExt cx="5527798" cy="3672394"/>
            </a:xfrm>
          </p:grpSpPr>
          <p:cxnSp>
            <p:nvCxnSpPr>
              <p:cNvPr id="37" name="Straight Connector 36">
                <a:extLst>
                  <a:ext uri="{FF2B5EF4-FFF2-40B4-BE49-F238E27FC236}">
                    <a16:creationId xmlns:a16="http://schemas.microsoft.com/office/drawing/2014/main" id="{43D235AF-190A-F178-1E2E-00903BFE2BC6}"/>
                  </a:ext>
                </a:extLst>
              </p:cNvPr>
              <p:cNvCxnSpPr>
                <a:cxnSpLocks/>
              </p:cNvCxnSpPr>
              <p:nvPr/>
            </p:nvCxnSpPr>
            <p:spPr>
              <a:xfrm>
                <a:off x="6104126" y="1798385"/>
                <a:ext cx="0" cy="3672394"/>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25E1D9-ED38-D1FA-2652-B85147B89CF7}"/>
                  </a:ext>
                </a:extLst>
              </p:cNvPr>
              <p:cNvCxnSpPr>
                <a:cxnSpLocks/>
              </p:cNvCxnSpPr>
              <p:nvPr/>
            </p:nvCxnSpPr>
            <p:spPr>
              <a:xfrm>
                <a:off x="8868096" y="1798385"/>
                <a:ext cx="0" cy="3672394"/>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5A95A-7C8D-7849-4486-A2B0A2D09675}"/>
                  </a:ext>
                </a:extLst>
              </p:cNvPr>
              <p:cNvCxnSpPr>
                <a:cxnSpLocks/>
              </p:cNvCxnSpPr>
              <p:nvPr userDrawn="1"/>
            </p:nvCxnSpPr>
            <p:spPr>
              <a:xfrm>
                <a:off x="3340298" y="1798385"/>
                <a:ext cx="0" cy="3672394"/>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469571"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4209218"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9" name="Picture Placeholder 4">
            <a:extLst>
              <a:ext uri="{FF2B5EF4-FFF2-40B4-BE49-F238E27FC236}">
                <a16:creationId xmlns:a16="http://schemas.microsoft.com/office/drawing/2014/main" id="{74BE90DC-2722-BB4C-4AA0-24390DE18F6D}"/>
              </a:ext>
            </a:extLst>
          </p:cNvPr>
          <p:cNvSpPr>
            <a:spLocks noGrp="1"/>
          </p:cNvSpPr>
          <p:nvPr>
            <p:ph type="pic" sz="quarter" idx="15" hasCustomPrompt="1"/>
          </p:nvPr>
        </p:nvSpPr>
        <p:spPr>
          <a:xfrm>
            <a:off x="9688513"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6948865"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632506"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3396333"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6160160"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5" name="Text Placeholder 4">
            <a:extLst>
              <a:ext uri="{FF2B5EF4-FFF2-40B4-BE49-F238E27FC236}">
                <a16:creationId xmlns:a16="http://schemas.microsoft.com/office/drawing/2014/main" id="{2AFF057E-FF41-027E-DBEE-A07FA80820B1}"/>
              </a:ext>
            </a:extLst>
          </p:cNvPr>
          <p:cNvSpPr>
            <a:spLocks noGrp="1"/>
          </p:cNvSpPr>
          <p:nvPr>
            <p:ph type="body" sz="quarter" idx="20" hasCustomPrompt="1"/>
          </p:nvPr>
        </p:nvSpPr>
        <p:spPr>
          <a:xfrm>
            <a:off x="8923987"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22" name="Subtitle">
            <a:extLst>
              <a:ext uri="{FF2B5EF4-FFF2-40B4-BE49-F238E27FC236}">
                <a16:creationId xmlns:a16="http://schemas.microsoft.com/office/drawing/2014/main" id="{0D1FC0D1-E30C-98C6-DCB0-F96D587E67CE}"/>
              </a:ext>
            </a:extLst>
          </p:cNvPr>
          <p:cNvSpPr>
            <a:spLocks noGrp="1"/>
          </p:cNvSpPr>
          <p:nvPr>
            <p:ph type="body" sz="quarter" idx="21" hasCustomPrompt="1"/>
          </p:nvPr>
        </p:nvSpPr>
        <p:spPr>
          <a:xfrm>
            <a:off x="436563" y="914400"/>
            <a:ext cx="11329416" cy="274320"/>
          </a:xfrm>
        </p:spPr>
        <p:txBody>
          <a:bodyPr>
            <a:noAutofit/>
          </a:bodyPr>
          <a:lstStyle>
            <a:lvl1pPr marL="0" indent="0">
              <a:lnSpc>
                <a:spcPct val="100000"/>
              </a:lnSpc>
              <a:spcBef>
                <a:spcPts val="0"/>
              </a:spcBef>
              <a:buNone/>
              <a:defRPr sz="2000" b="0">
                <a:solidFill>
                  <a:schemeClr val="tx1"/>
                </a:solidFill>
                <a:latin typeface="+mj-lt"/>
              </a:defRPr>
            </a:lvl1pPr>
          </a:lstStyle>
          <a:p>
            <a:pPr lvl="0"/>
            <a:r>
              <a:rPr lang="en-US" dirty="0"/>
              <a:t>Click to add subtitle</a:t>
            </a:r>
          </a:p>
        </p:txBody>
      </p:sp>
      <p:sp>
        <p:nvSpPr>
          <p:cNvPr id="10" name="Title 9">
            <a:extLst>
              <a:ext uri="{FF2B5EF4-FFF2-40B4-BE49-F238E27FC236}">
                <a16:creationId xmlns:a16="http://schemas.microsoft.com/office/drawing/2014/main" id="{B78A0F69-E9E9-5551-68BD-77CE6B9E0190}"/>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4" name="Footer Placeholder 3">
            <a:extLst>
              <a:ext uri="{FF2B5EF4-FFF2-40B4-BE49-F238E27FC236}">
                <a16:creationId xmlns:a16="http://schemas.microsoft.com/office/drawing/2014/main" id="{191DAE7D-5239-B6ED-1D63-66FA774CC0D4}"/>
              </a:ext>
            </a:extLst>
          </p:cNvPr>
          <p:cNvSpPr>
            <a:spLocks noGrp="1"/>
          </p:cNvSpPr>
          <p:nvPr>
            <p:ph type="ftr" sz="quarter" idx="2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783DDEF9-7F1B-B8C5-750A-DDF51F787190}"/>
              </a:ext>
            </a:extLst>
          </p:cNvPr>
          <p:cNvSpPr>
            <a:spLocks noGrp="1"/>
          </p:cNvSpPr>
          <p:nvPr>
            <p:ph type="sldNum" sz="quarter" idx="23"/>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2187100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ur Column Grid with Pictograms and Subtitle with Dark Background">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3A1191-E4D0-B3D2-FBAA-C1A7A5A02763}"/>
              </a:ext>
              <a:ext uri="{C183D7F6-B498-43B3-948B-1728B52AA6E4}">
                <adec:decorative xmlns:adec="http://schemas.microsoft.com/office/drawing/2017/decorative" val="1"/>
              </a:ext>
            </a:extLst>
          </p:cNvPr>
          <p:cNvGrpSpPr/>
          <p:nvPr userDrawn="1"/>
        </p:nvGrpSpPr>
        <p:grpSpPr>
          <a:xfrm>
            <a:off x="436563" y="1417639"/>
            <a:ext cx="11325225" cy="4433886"/>
            <a:chOff x="436563" y="1417639"/>
            <a:chExt cx="11325225" cy="4433886"/>
          </a:xfrm>
        </p:grpSpPr>
        <p:sp>
          <p:nvSpPr>
            <p:cNvPr id="5" name="Rectangle 4">
              <a:extLst>
                <a:ext uri="{FF2B5EF4-FFF2-40B4-BE49-F238E27FC236}">
                  <a16:creationId xmlns:a16="http://schemas.microsoft.com/office/drawing/2014/main" id="{1739A2F2-DB41-D60A-3BD3-DEC64B9583CB}"/>
                </a:ext>
              </a:extLst>
            </p:cNvPr>
            <p:cNvSpPr/>
            <p:nvPr userDrawn="1"/>
          </p:nvSpPr>
          <p:spPr>
            <a:xfrm>
              <a:off x="436563" y="1417639"/>
              <a:ext cx="11325225" cy="4433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43D235AF-190A-F178-1E2E-00903BFE2BC6}"/>
                </a:ext>
              </a:extLst>
            </p:cNvPr>
            <p:cNvCxnSpPr>
              <a:cxnSpLocks/>
            </p:cNvCxnSpPr>
            <p:nvPr/>
          </p:nvCxnSpPr>
          <p:spPr>
            <a:xfrm>
              <a:off x="6104126" y="1798385"/>
              <a:ext cx="0" cy="3672394"/>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25E1D9-ED38-D1FA-2652-B85147B89CF7}"/>
                </a:ext>
              </a:extLst>
            </p:cNvPr>
            <p:cNvCxnSpPr>
              <a:cxnSpLocks/>
            </p:cNvCxnSpPr>
            <p:nvPr/>
          </p:nvCxnSpPr>
          <p:spPr>
            <a:xfrm>
              <a:off x="8868096" y="1798385"/>
              <a:ext cx="0" cy="3672394"/>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5A95A-7C8D-7849-4486-A2B0A2D09675}"/>
                </a:ext>
              </a:extLst>
            </p:cNvPr>
            <p:cNvCxnSpPr>
              <a:cxnSpLocks/>
            </p:cNvCxnSpPr>
            <p:nvPr userDrawn="1"/>
          </p:nvCxnSpPr>
          <p:spPr>
            <a:xfrm>
              <a:off x="3340298" y="1798385"/>
              <a:ext cx="0" cy="3672394"/>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469571"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4209218"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9" name="Picture Placeholder 4">
            <a:extLst>
              <a:ext uri="{FF2B5EF4-FFF2-40B4-BE49-F238E27FC236}">
                <a16:creationId xmlns:a16="http://schemas.microsoft.com/office/drawing/2014/main" id="{74BE90DC-2722-BB4C-4AA0-24390DE18F6D}"/>
              </a:ext>
            </a:extLst>
          </p:cNvPr>
          <p:cNvSpPr>
            <a:spLocks noGrp="1"/>
          </p:cNvSpPr>
          <p:nvPr>
            <p:ph type="pic" sz="quarter" idx="15" hasCustomPrompt="1"/>
          </p:nvPr>
        </p:nvSpPr>
        <p:spPr>
          <a:xfrm>
            <a:off x="9688513"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6948865" y="1798385"/>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632506"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3396333"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6160160"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5" name="Text Placeholder 4">
            <a:extLst>
              <a:ext uri="{FF2B5EF4-FFF2-40B4-BE49-F238E27FC236}">
                <a16:creationId xmlns:a16="http://schemas.microsoft.com/office/drawing/2014/main" id="{2AFF057E-FF41-027E-DBEE-A07FA80820B1}"/>
              </a:ext>
            </a:extLst>
          </p:cNvPr>
          <p:cNvSpPr>
            <a:spLocks noGrp="1"/>
          </p:cNvSpPr>
          <p:nvPr>
            <p:ph type="body" sz="quarter" idx="20" hasCustomPrompt="1"/>
          </p:nvPr>
        </p:nvSpPr>
        <p:spPr>
          <a:xfrm>
            <a:off x="8923987" y="3224160"/>
            <a:ext cx="2651760" cy="2246619"/>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22" name="Subtitle">
            <a:extLst>
              <a:ext uri="{FF2B5EF4-FFF2-40B4-BE49-F238E27FC236}">
                <a16:creationId xmlns:a16="http://schemas.microsoft.com/office/drawing/2014/main" id="{0D1FC0D1-E30C-98C6-DCB0-F96D587E67CE}"/>
              </a:ext>
            </a:extLst>
          </p:cNvPr>
          <p:cNvSpPr>
            <a:spLocks noGrp="1"/>
          </p:cNvSpPr>
          <p:nvPr>
            <p:ph type="body" sz="quarter" idx="21" hasCustomPrompt="1"/>
          </p:nvPr>
        </p:nvSpPr>
        <p:spPr>
          <a:xfrm>
            <a:off x="436563" y="914400"/>
            <a:ext cx="11329416" cy="274320"/>
          </a:xfrm>
        </p:spPr>
        <p:txBody>
          <a:bodyPr>
            <a:noAutofit/>
          </a:bodyPr>
          <a:lstStyle>
            <a:lvl1pPr marL="0" indent="0">
              <a:lnSpc>
                <a:spcPct val="100000"/>
              </a:lnSpc>
              <a:spcBef>
                <a:spcPts val="0"/>
              </a:spcBef>
              <a:buNone/>
              <a:defRPr sz="2000" b="0">
                <a:solidFill>
                  <a:schemeClr val="accent3"/>
                </a:solidFill>
                <a:latin typeface="+mj-lt"/>
              </a:defRPr>
            </a:lvl1pPr>
          </a:lstStyle>
          <a:p>
            <a:pPr lvl="0"/>
            <a:r>
              <a:rPr lang="en-US" dirty="0"/>
              <a:t>Click to add subtitle</a:t>
            </a:r>
          </a:p>
        </p:txBody>
      </p:sp>
      <p:sp>
        <p:nvSpPr>
          <p:cNvPr id="10" name="Title 9">
            <a:extLst>
              <a:ext uri="{FF2B5EF4-FFF2-40B4-BE49-F238E27FC236}">
                <a16:creationId xmlns:a16="http://schemas.microsoft.com/office/drawing/2014/main" id="{B78A0F69-E9E9-5551-68BD-77CE6B9E0190}"/>
              </a:ext>
            </a:extLst>
          </p:cNvPr>
          <p:cNvSpPr>
            <a:spLocks noGrp="1"/>
          </p:cNvSpPr>
          <p:nvPr>
            <p:ph type="title" hasCustomPrompt="1"/>
          </p:nvPr>
        </p:nvSpPr>
        <p:spPr>
          <a:xfrm>
            <a:off x="436562" y="442214"/>
            <a:ext cx="11329416" cy="365760"/>
          </a:xfrm>
        </p:spPr>
        <p:txBody>
          <a:bodyPr/>
          <a:lstStyle>
            <a:lvl1pPr>
              <a:defRPr>
                <a:solidFill>
                  <a:schemeClr val="bg2"/>
                </a:solidFill>
              </a:defRPr>
            </a:lvl1pPr>
          </a:lstStyle>
          <a:p>
            <a:r>
              <a:rPr lang="en-US" dirty="0"/>
              <a:t>Click to add title</a:t>
            </a:r>
          </a:p>
        </p:txBody>
      </p:sp>
      <p:sp>
        <p:nvSpPr>
          <p:cNvPr id="6" name="Footer Placeholder 5">
            <a:extLst>
              <a:ext uri="{FF2B5EF4-FFF2-40B4-BE49-F238E27FC236}">
                <a16:creationId xmlns:a16="http://schemas.microsoft.com/office/drawing/2014/main" id="{CBD83300-E0AA-43D2-4242-4A1634336ED3}"/>
              </a:ext>
            </a:extLst>
          </p:cNvPr>
          <p:cNvSpPr>
            <a:spLocks noGrp="1"/>
          </p:cNvSpPr>
          <p:nvPr>
            <p:ph type="ftr" sz="quarter" idx="22"/>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B0C945F1-B0D3-E5B1-6438-ED34486B6F92}"/>
              </a:ext>
            </a:extLst>
          </p:cNvPr>
          <p:cNvSpPr>
            <a:spLocks noGrp="1"/>
          </p:cNvSpPr>
          <p:nvPr>
            <p:ph type="sldNum" sz="quarter" idx="23"/>
          </p:nvPr>
        </p:nvSpPr>
        <p:spPr/>
        <p:txBody>
          <a:bodyPr/>
          <a:lstStyle/>
          <a:p>
            <a:fld id="{0FB90C2E-4A2E-4FB3-9E31-0E4408463F2B}" type="slidenum">
              <a:rPr lang="en-US" smtClean="0"/>
              <a:pPr/>
              <a:t>‹#›</a:t>
            </a:fld>
            <a:endParaRPr lang="en-US" dirty="0"/>
          </a:p>
        </p:txBody>
      </p:sp>
      <p:pic>
        <p:nvPicPr>
          <p:cNvPr id="3" name="Graphic 2">
            <a:extLst>
              <a:ext uri="{FF2B5EF4-FFF2-40B4-BE49-F238E27FC236}">
                <a16:creationId xmlns:a16="http://schemas.microsoft.com/office/drawing/2014/main" id="{F2EB4DE7-5446-481E-1645-2C9E9C611A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3678592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lumn Grid with Pictograms and Subtit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491D46-6BDF-59EA-AA2C-7EC3ACCBDCB2}"/>
              </a:ext>
              <a:ext uri="{C183D7F6-B498-43B3-948B-1728B52AA6E4}">
                <adec:decorative xmlns:adec="http://schemas.microsoft.com/office/drawing/2017/decorative" val="1"/>
              </a:ext>
            </a:extLst>
          </p:cNvPr>
          <p:cNvGrpSpPr/>
          <p:nvPr userDrawn="1"/>
        </p:nvGrpSpPr>
        <p:grpSpPr>
          <a:xfrm>
            <a:off x="436563" y="1417639"/>
            <a:ext cx="11325225" cy="4433886"/>
            <a:chOff x="436563" y="1417639"/>
            <a:chExt cx="11325225" cy="4433886"/>
          </a:xfrm>
        </p:grpSpPr>
        <p:sp>
          <p:nvSpPr>
            <p:cNvPr id="5" name="Rectangle 4">
              <a:extLst>
                <a:ext uri="{FF2B5EF4-FFF2-40B4-BE49-F238E27FC236}">
                  <a16:creationId xmlns:a16="http://schemas.microsoft.com/office/drawing/2014/main" id="{1739A2F2-DB41-D60A-3BD3-DEC64B9583CB}"/>
                </a:ext>
              </a:extLst>
            </p:cNvPr>
            <p:cNvSpPr/>
            <p:nvPr userDrawn="1"/>
          </p:nvSpPr>
          <p:spPr>
            <a:xfrm>
              <a:off x="436563" y="1417639"/>
              <a:ext cx="11325225" cy="4433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43D235AF-190A-F178-1E2E-00903BFE2BC6}"/>
                </a:ext>
              </a:extLst>
            </p:cNvPr>
            <p:cNvCxnSpPr>
              <a:cxnSpLocks/>
            </p:cNvCxnSpPr>
            <p:nvPr/>
          </p:nvCxnSpPr>
          <p:spPr>
            <a:xfrm>
              <a:off x="7953018" y="1798385"/>
              <a:ext cx="0" cy="3672393"/>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5A95A-7C8D-7849-4486-A2B0A2D09675}"/>
                </a:ext>
              </a:extLst>
            </p:cNvPr>
            <p:cNvCxnSpPr>
              <a:cxnSpLocks/>
            </p:cNvCxnSpPr>
            <p:nvPr userDrawn="1"/>
          </p:nvCxnSpPr>
          <p:spPr>
            <a:xfrm>
              <a:off x="4261933" y="1798385"/>
              <a:ext cx="0" cy="3672393"/>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893072" y="180136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5584693" y="180136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9276313" y="180136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632506" y="3227831"/>
            <a:ext cx="3566160" cy="2242947"/>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4324127" y="3227831"/>
            <a:ext cx="3566160" cy="2242947"/>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8015747" y="3227831"/>
            <a:ext cx="3566160" cy="2242947"/>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22" name="Subtitle">
            <a:extLst>
              <a:ext uri="{FF2B5EF4-FFF2-40B4-BE49-F238E27FC236}">
                <a16:creationId xmlns:a16="http://schemas.microsoft.com/office/drawing/2014/main" id="{0D1FC0D1-E30C-98C6-DCB0-F96D587E67CE}"/>
              </a:ext>
            </a:extLst>
          </p:cNvPr>
          <p:cNvSpPr>
            <a:spLocks noGrp="1"/>
          </p:cNvSpPr>
          <p:nvPr>
            <p:ph type="body" sz="quarter" idx="21" hasCustomPrompt="1"/>
          </p:nvPr>
        </p:nvSpPr>
        <p:spPr>
          <a:xfrm>
            <a:off x="436563" y="914400"/>
            <a:ext cx="11320272" cy="274320"/>
          </a:xfrm>
        </p:spPr>
        <p:txBody>
          <a:bodyPr>
            <a:noAutofit/>
          </a:bodyPr>
          <a:lstStyle>
            <a:lvl1pPr marL="0" indent="0">
              <a:lnSpc>
                <a:spcPct val="100000"/>
              </a:lnSpc>
              <a:spcBef>
                <a:spcPts val="0"/>
              </a:spcBef>
              <a:buNone/>
              <a:defRPr sz="2000" b="0">
                <a:solidFill>
                  <a:schemeClr val="tx1"/>
                </a:solidFill>
                <a:latin typeface="+mj-lt"/>
              </a:defRPr>
            </a:lvl1pPr>
          </a:lstStyle>
          <a:p>
            <a:pPr lvl="0"/>
            <a:r>
              <a:rPr lang="en-US" dirty="0"/>
              <a:t>Click to add subtitle</a:t>
            </a:r>
          </a:p>
        </p:txBody>
      </p:sp>
      <p:sp>
        <p:nvSpPr>
          <p:cNvPr id="10" name="Title 9">
            <a:extLst>
              <a:ext uri="{FF2B5EF4-FFF2-40B4-BE49-F238E27FC236}">
                <a16:creationId xmlns:a16="http://schemas.microsoft.com/office/drawing/2014/main" id="{B78A0F69-E9E9-5551-68BD-77CE6B9E0190}"/>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4" name="Footer Placeholder 3">
            <a:extLst>
              <a:ext uri="{FF2B5EF4-FFF2-40B4-BE49-F238E27FC236}">
                <a16:creationId xmlns:a16="http://schemas.microsoft.com/office/drawing/2014/main" id="{B86E6F15-F714-B517-AE69-EE4CD1051FA4}"/>
              </a:ext>
            </a:extLst>
          </p:cNvPr>
          <p:cNvSpPr>
            <a:spLocks noGrp="1"/>
          </p:cNvSpPr>
          <p:nvPr>
            <p:ph type="ftr" sz="quarter" idx="2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562E3C44-0B6C-73DF-6711-5D354DE2B071}"/>
              </a:ext>
            </a:extLst>
          </p:cNvPr>
          <p:cNvSpPr>
            <a:spLocks noGrp="1"/>
          </p:cNvSpPr>
          <p:nvPr>
            <p:ph type="sldNum" sz="quarter" idx="23"/>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214226054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ree Column Grid with Pictograms and Subtitle with Dark background">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13D846-E940-5846-63F6-7D69EC061C0F}"/>
              </a:ext>
              <a:ext uri="{C183D7F6-B498-43B3-948B-1728B52AA6E4}">
                <adec:decorative xmlns:adec="http://schemas.microsoft.com/office/drawing/2017/decorative" val="1"/>
              </a:ext>
            </a:extLst>
          </p:cNvPr>
          <p:cNvGrpSpPr/>
          <p:nvPr userDrawn="1"/>
        </p:nvGrpSpPr>
        <p:grpSpPr>
          <a:xfrm>
            <a:off x="436563" y="1417639"/>
            <a:ext cx="11325225" cy="4433886"/>
            <a:chOff x="436563" y="1417639"/>
            <a:chExt cx="11325225" cy="4433886"/>
          </a:xfrm>
        </p:grpSpPr>
        <p:sp>
          <p:nvSpPr>
            <p:cNvPr id="5" name="Rectangle 4">
              <a:extLst>
                <a:ext uri="{FF2B5EF4-FFF2-40B4-BE49-F238E27FC236}">
                  <a16:creationId xmlns:a16="http://schemas.microsoft.com/office/drawing/2014/main" id="{1739A2F2-DB41-D60A-3BD3-DEC64B9583CB}"/>
                </a:ext>
              </a:extLst>
            </p:cNvPr>
            <p:cNvSpPr/>
            <p:nvPr userDrawn="1"/>
          </p:nvSpPr>
          <p:spPr>
            <a:xfrm>
              <a:off x="436563" y="1417639"/>
              <a:ext cx="11325225" cy="4433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43D235AF-190A-F178-1E2E-00903BFE2BC6}"/>
                </a:ext>
              </a:extLst>
            </p:cNvPr>
            <p:cNvCxnSpPr>
              <a:cxnSpLocks/>
            </p:cNvCxnSpPr>
            <p:nvPr/>
          </p:nvCxnSpPr>
          <p:spPr>
            <a:xfrm>
              <a:off x="7953018" y="1798385"/>
              <a:ext cx="0" cy="3672393"/>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5A95A-7C8D-7849-4486-A2B0A2D09675}"/>
                </a:ext>
              </a:extLst>
            </p:cNvPr>
            <p:cNvCxnSpPr>
              <a:cxnSpLocks/>
            </p:cNvCxnSpPr>
            <p:nvPr userDrawn="1"/>
          </p:nvCxnSpPr>
          <p:spPr>
            <a:xfrm>
              <a:off x="4261933" y="1798385"/>
              <a:ext cx="0" cy="3672393"/>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893072" y="180136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5584693" y="180136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9276313" y="1801368"/>
            <a:ext cx="1045029" cy="1045029"/>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632506" y="3227831"/>
            <a:ext cx="3566160" cy="2242947"/>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4324126" y="3227831"/>
            <a:ext cx="3566160" cy="2242947"/>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8015747" y="3227831"/>
            <a:ext cx="3566160" cy="2242947"/>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22" name="Subtitle">
            <a:extLst>
              <a:ext uri="{FF2B5EF4-FFF2-40B4-BE49-F238E27FC236}">
                <a16:creationId xmlns:a16="http://schemas.microsoft.com/office/drawing/2014/main" id="{0D1FC0D1-E30C-98C6-DCB0-F96D587E67CE}"/>
              </a:ext>
            </a:extLst>
          </p:cNvPr>
          <p:cNvSpPr>
            <a:spLocks noGrp="1"/>
          </p:cNvSpPr>
          <p:nvPr>
            <p:ph type="body" sz="quarter" idx="21" hasCustomPrompt="1"/>
          </p:nvPr>
        </p:nvSpPr>
        <p:spPr>
          <a:xfrm>
            <a:off x="436563" y="914400"/>
            <a:ext cx="11329416" cy="274320"/>
          </a:xfrm>
        </p:spPr>
        <p:txBody>
          <a:bodyPr>
            <a:noAutofit/>
          </a:bodyPr>
          <a:lstStyle>
            <a:lvl1pPr marL="0" indent="0">
              <a:lnSpc>
                <a:spcPct val="100000"/>
              </a:lnSpc>
              <a:spcBef>
                <a:spcPts val="0"/>
              </a:spcBef>
              <a:buNone/>
              <a:defRPr sz="2000" b="0">
                <a:solidFill>
                  <a:schemeClr val="accent3"/>
                </a:solidFill>
                <a:latin typeface="+mj-lt"/>
              </a:defRPr>
            </a:lvl1pPr>
          </a:lstStyle>
          <a:p>
            <a:pPr lvl="0"/>
            <a:r>
              <a:rPr lang="en-US" dirty="0"/>
              <a:t>Click to add subtitle</a:t>
            </a:r>
          </a:p>
        </p:txBody>
      </p:sp>
      <p:sp>
        <p:nvSpPr>
          <p:cNvPr id="10" name="Title 9">
            <a:extLst>
              <a:ext uri="{FF2B5EF4-FFF2-40B4-BE49-F238E27FC236}">
                <a16:creationId xmlns:a16="http://schemas.microsoft.com/office/drawing/2014/main" id="{B78A0F69-E9E9-5551-68BD-77CE6B9E0190}"/>
              </a:ext>
            </a:extLst>
          </p:cNvPr>
          <p:cNvSpPr>
            <a:spLocks noGrp="1"/>
          </p:cNvSpPr>
          <p:nvPr>
            <p:ph type="title" hasCustomPrompt="1"/>
          </p:nvPr>
        </p:nvSpPr>
        <p:spPr>
          <a:xfrm>
            <a:off x="436562" y="442214"/>
            <a:ext cx="11329416" cy="365760"/>
          </a:xfrm>
        </p:spPr>
        <p:txBody>
          <a:bodyPr/>
          <a:lstStyle>
            <a:lvl1pPr>
              <a:defRPr>
                <a:solidFill>
                  <a:schemeClr val="bg2"/>
                </a:solidFill>
              </a:defRPr>
            </a:lvl1pPr>
          </a:lstStyle>
          <a:p>
            <a:r>
              <a:rPr lang="en-US" dirty="0"/>
              <a:t>Click to add title</a:t>
            </a:r>
          </a:p>
        </p:txBody>
      </p:sp>
      <p:sp>
        <p:nvSpPr>
          <p:cNvPr id="6" name="Footer Placeholder 5">
            <a:extLst>
              <a:ext uri="{FF2B5EF4-FFF2-40B4-BE49-F238E27FC236}">
                <a16:creationId xmlns:a16="http://schemas.microsoft.com/office/drawing/2014/main" id="{76AB74E3-B172-0A71-4168-D555AB9FE67A}"/>
              </a:ext>
            </a:extLst>
          </p:cNvPr>
          <p:cNvSpPr>
            <a:spLocks noGrp="1"/>
          </p:cNvSpPr>
          <p:nvPr>
            <p:ph type="ftr" sz="quarter" idx="22"/>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AF2DB8C3-8CBA-2F51-3E5E-12B7783B1E3C}"/>
              </a:ext>
            </a:extLst>
          </p:cNvPr>
          <p:cNvSpPr>
            <a:spLocks noGrp="1"/>
          </p:cNvSpPr>
          <p:nvPr>
            <p:ph type="sldNum" sz="quarter" idx="23"/>
          </p:nvPr>
        </p:nvSpPr>
        <p:spPr/>
        <p:txBody>
          <a:bodyPr/>
          <a:lstStyle/>
          <a:p>
            <a:fld id="{0FB90C2E-4A2E-4FB3-9E31-0E4408463F2B}" type="slidenum">
              <a:rPr lang="en-US" smtClean="0"/>
              <a:pPr/>
              <a:t>‹#›</a:t>
            </a:fld>
            <a:endParaRPr lang="en-US" dirty="0"/>
          </a:p>
        </p:txBody>
      </p:sp>
      <p:pic>
        <p:nvPicPr>
          <p:cNvPr id="2" name="Graphic 1">
            <a:extLst>
              <a:ext uri="{FF2B5EF4-FFF2-40B4-BE49-F238E27FC236}">
                <a16:creationId xmlns:a16="http://schemas.microsoft.com/office/drawing/2014/main" id="{B6F8185F-E6A0-BB94-8C4E-918B6C9082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56874967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Column Grid with Pictograms and Subtit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9A1DC2-36FF-C264-F58C-30BDC50D1F48}"/>
              </a:ext>
              <a:ext uri="{C183D7F6-B498-43B3-948B-1728B52AA6E4}">
                <adec:decorative xmlns:adec="http://schemas.microsoft.com/office/drawing/2017/decorative" val="1"/>
              </a:ext>
            </a:extLst>
          </p:cNvPr>
          <p:cNvGrpSpPr/>
          <p:nvPr userDrawn="1"/>
        </p:nvGrpSpPr>
        <p:grpSpPr>
          <a:xfrm>
            <a:off x="4185444" y="1417639"/>
            <a:ext cx="3830637" cy="4427602"/>
            <a:chOff x="4185444" y="1417639"/>
            <a:chExt cx="3830637" cy="4427602"/>
          </a:xfrm>
        </p:grpSpPr>
        <p:grpSp>
          <p:nvGrpSpPr>
            <p:cNvPr id="7" name="Group 6">
              <a:extLst>
                <a:ext uri="{FF2B5EF4-FFF2-40B4-BE49-F238E27FC236}">
                  <a16:creationId xmlns:a16="http://schemas.microsoft.com/office/drawing/2014/main" id="{C53C803C-52D8-C58F-AC48-A30E1F90F377}"/>
                </a:ext>
              </a:extLst>
            </p:cNvPr>
            <p:cNvGrpSpPr/>
            <p:nvPr userDrawn="1"/>
          </p:nvGrpSpPr>
          <p:grpSpPr>
            <a:xfrm>
              <a:off x="4185444" y="1417639"/>
              <a:ext cx="3830637" cy="2067245"/>
              <a:chOff x="4185444" y="1417639"/>
              <a:chExt cx="3830637" cy="2389252"/>
            </a:xfrm>
          </p:grpSpPr>
          <p:cxnSp>
            <p:nvCxnSpPr>
              <p:cNvPr id="37" name="Straight Connector 36">
                <a:extLst>
                  <a:ext uri="{FF2B5EF4-FFF2-40B4-BE49-F238E27FC236}">
                    <a16:creationId xmlns:a16="http://schemas.microsoft.com/office/drawing/2014/main" id="{43D235AF-190A-F178-1E2E-00903BFE2BC6}"/>
                  </a:ext>
                </a:extLst>
              </p:cNvPr>
              <p:cNvCxnSpPr>
                <a:cxnSpLocks/>
              </p:cNvCxnSpPr>
              <p:nvPr/>
            </p:nvCxnSpPr>
            <p:spPr>
              <a:xfrm>
                <a:off x="8016081"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5A95A-7C8D-7849-4486-A2B0A2D09675}"/>
                  </a:ext>
                </a:extLst>
              </p:cNvPr>
              <p:cNvCxnSpPr>
                <a:cxnSpLocks/>
              </p:cNvCxnSpPr>
              <p:nvPr userDrawn="1"/>
            </p:nvCxnSpPr>
            <p:spPr>
              <a:xfrm>
                <a:off x="4185444"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8597CC7-B2F3-F59C-466E-2FF13B2F76FE}"/>
                </a:ext>
              </a:extLst>
            </p:cNvPr>
            <p:cNvGrpSpPr/>
            <p:nvPr userDrawn="1"/>
          </p:nvGrpSpPr>
          <p:grpSpPr>
            <a:xfrm>
              <a:off x="4185444" y="3746483"/>
              <a:ext cx="3830637" cy="2098758"/>
              <a:chOff x="4185444" y="1417639"/>
              <a:chExt cx="3830637" cy="2389252"/>
            </a:xfrm>
          </p:grpSpPr>
          <p:cxnSp>
            <p:nvCxnSpPr>
              <p:cNvPr id="45" name="Straight Connector 44">
                <a:extLst>
                  <a:ext uri="{FF2B5EF4-FFF2-40B4-BE49-F238E27FC236}">
                    <a16:creationId xmlns:a16="http://schemas.microsoft.com/office/drawing/2014/main" id="{4853175A-8B6E-3544-8416-489F65E5203E}"/>
                  </a:ext>
                </a:extLst>
              </p:cNvPr>
              <p:cNvCxnSpPr>
                <a:cxnSpLocks/>
              </p:cNvCxnSpPr>
              <p:nvPr/>
            </p:nvCxnSpPr>
            <p:spPr>
              <a:xfrm>
                <a:off x="8016081"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E76080-9A5A-EDBB-637A-56834EF65ECF}"/>
                  </a:ext>
                </a:extLst>
              </p:cNvPr>
              <p:cNvCxnSpPr>
                <a:cxnSpLocks/>
              </p:cNvCxnSpPr>
              <p:nvPr userDrawn="1"/>
            </p:nvCxnSpPr>
            <p:spPr>
              <a:xfrm>
                <a:off x="4185444"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950085" y="1389064"/>
            <a:ext cx="640080" cy="640080"/>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5780722" y="1389064"/>
            <a:ext cx="640080" cy="640080"/>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9611359" y="1389064"/>
            <a:ext cx="640080" cy="640080"/>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441325" y="2238952"/>
            <a:ext cx="3657600" cy="1245932"/>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4271962" y="2238952"/>
            <a:ext cx="3657600" cy="1245932"/>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8102599" y="2238952"/>
            <a:ext cx="3657600" cy="1245932"/>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22" name="Subtitle">
            <a:extLst>
              <a:ext uri="{FF2B5EF4-FFF2-40B4-BE49-F238E27FC236}">
                <a16:creationId xmlns:a16="http://schemas.microsoft.com/office/drawing/2014/main" id="{0D1FC0D1-E30C-98C6-DCB0-F96D587E67CE}"/>
              </a:ext>
            </a:extLst>
          </p:cNvPr>
          <p:cNvSpPr>
            <a:spLocks noGrp="1"/>
          </p:cNvSpPr>
          <p:nvPr>
            <p:ph type="body" sz="quarter" idx="21" hasCustomPrompt="1"/>
          </p:nvPr>
        </p:nvSpPr>
        <p:spPr>
          <a:xfrm>
            <a:off x="436563" y="914400"/>
            <a:ext cx="11329416" cy="274320"/>
          </a:xfrm>
        </p:spPr>
        <p:txBody>
          <a:bodyPr>
            <a:noAutofit/>
          </a:bodyPr>
          <a:lstStyle>
            <a:lvl1pPr marL="0" indent="0">
              <a:lnSpc>
                <a:spcPct val="100000"/>
              </a:lnSpc>
              <a:spcBef>
                <a:spcPts val="0"/>
              </a:spcBef>
              <a:buNone/>
              <a:defRPr sz="2000" b="0">
                <a:solidFill>
                  <a:schemeClr val="tx1"/>
                </a:solidFill>
                <a:latin typeface="+mj-lt"/>
              </a:defRPr>
            </a:lvl1pPr>
          </a:lstStyle>
          <a:p>
            <a:pPr lvl="0"/>
            <a:r>
              <a:rPr lang="en-US" dirty="0"/>
              <a:t>Click to add subtitle</a:t>
            </a:r>
          </a:p>
        </p:txBody>
      </p:sp>
      <p:sp>
        <p:nvSpPr>
          <p:cNvPr id="10" name="Title 9">
            <a:extLst>
              <a:ext uri="{FF2B5EF4-FFF2-40B4-BE49-F238E27FC236}">
                <a16:creationId xmlns:a16="http://schemas.microsoft.com/office/drawing/2014/main" id="{B78A0F69-E9E9-5551-68BD-77CE6B9E0190}"/>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38" name="Picture Placeholder 2">
            <a:extLst>
              <a:ext uri="{FF2B5EF4-FFF2-40B4-BE49-F238E27FC236}">
                <a16:creationId xmlns:a16="http://schemas.microsoft.com/office/drawing/2014/main" id="{E86FBE89-B15F-05F3-62DD-8F97FC3E0FBA}"/>
              </a:ext>
            </a:extLst>
          </p:cNvPr>
          <p:cNvSpPr>
            <a:spLocks noGrp="1"/>
          </p:cNvSpPr>
          <p:nvPr>
            <p:ph type="pic" sz="quarter" idx="24" hasCustomPrompt="1"/>
          </p:nvPr>
        </p:nvSpPr>
        <p:spPr>
          <a:xfrm>
            <a:off x="1950085" y="3746483"/>
            <a:ext cx="640080" cy="640080"/>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39" name="Picture Placeholder 3">
            <a:extLst>
              <a:ext uri="{FF2B5EF4-FFF2-40B4-BE49-F238E27FC236}">
                <a16:creationId xmlns:a16="http://schemas.microsoft.com/office/drawing/2014/main" id="{119B5C1B-F4BE-9E84-41CF-8ED56F87206F}"/>
              </a:ext>
            </a:extLst>
          </p:cNvPr>
          <p:cNvSpPr>
            <a:spLocks noGrp="1"/>
          </p:cNvSpPr>
          <p:nvPr>
            <p:ph type="pic" sz="quarter" idx="25" hasCustomPrompt="1"/>
          </p:nvPr>
        </p:nvSpPr>
        <p:spPr>
          <a:xfrm>
            <a:off x="5780722" y="3746483"/>
            <a:ext cx="640080" cy="640080"/>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40" name="Picture Placeholder 5">
            <a:extLst>
              <a:ext uri="{FF2B5EF4-FFF2-40B4-BE49-F238E27FC236}">
                <a16:creationId xmlns:a16="http://schemas.microsoft.com/office/drawing/2014/main" id="{372831E3-6B06-BBD8-D86B-B75B9A03688A}"/>
              </a:ext>
            </a:extLst>
          </p:cNvPr>
          <p:cNvSpPr>
            <a:spLocks noGrp="1"/>
          </p:cNvSpPr>
          <p:nvPr>
            <p:ph type="pic" sz="quarter" idx="26" hasCustomPrompt="1"/>
          </p:nvPr>
        </p:nvSpPr>
        <p:spPr>
          <a:xfrm>
            <a:off x="9611359" y="3746483"/>
            <a:ext cx="640080" cy="640080"/>
          </a:xfrm>
        </p:spPr>
        <p:txBody>
          <a:bodyPr anchor="ctr">
            <a:normAutofit/>
          </a:bodyPr>
          <a:lstStyle>
            <a:lvl1pPr marL="0" indent="0" algn="ctr">
              <a:buNone/>
              <a:defRPr sz="1200">
                <a:solidFill>
                  <a:schemeClr val="tx1"/>
                </a:solidFill>
              </a:defRPr>
            </a:lvl1pPr>
          </a:lstStyle>
          <a:p>
            <a:r>
              <a:rPr lang="en-US" dirty="0"/>
              <a:t>Click to add picture</a:t>
            </a:r>
          </a:p>
        </p:txBody>
      </p:sp>
      <p:sp>
        <p:nvSpPr>
          <p:cNvPr id="41" name="Text Placeholder 1">
            <a:extLst>
              <a:ext uri="{FF2B5EF4-FFF2-40B4-BE49-F238E27FC236}">
                <a16:creationId xmlns:a16="http://schemas.microsoft.com/office/drawing/2014/main" id="{956FFCF9-A5B0-0AC0-AC03-730D6F9E4DA4}"/>
              </a:ext>
            </a:extLst>
          </p:cNvPr>
          <p:cNvSpPr>
            <a:spLocks noGrp="1"/>
          </p:cNvSpPr>
          <p:nvPr>
            <p:ph type="body" sz="quarter" idx="27" hasCustomPrompt="1"/>
          </p:nvPr>
        </p:nvSpPr>
        <p:spPr>
          <a:xfrm>
            <a:off x="441325" y="4599309"/>
            <a:ext cx="3657600" cy="1245932"/>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42" name="Text Placeholder 2">
            <a:extLst>
              <a:ext uri="{FF2B5EF4-FFF2-40B4-BE49-F238E27FC236}">
                <a16:creationId xmlns:a16="http://schemas.microsoft.com/office/drawing/2014/main" id="{5E86EB14-77A0-FD5C-58F6-E209FDFCB8D7}"/>
              </a:ext>
            </a:extLst>
          </p:cNvPr>
          <p:cNvSpPr>
            <a:spLocks noGrp="1"/>
          </p:cNvSpPr>
          <p:nvPr>
            <p:ph type="body" sz="quarter" idx="28" hasCustomPrompt="1"/>
          </p:nvPr>
        </p:nvSpPr>
        <p:spPr>
          <a:xfrm>
            <a:off x="4271962" y="4599309"/>
            <a:ext cx="3657600" cy="1245932"/>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43" name="Text Placeholder 3">
            <a:extLst>
              <a:ext uri="{FF2B5EF4-FFF2-40B4-BE49-F238E27FC236}">
                <a16:creationId xmlns:a16="http://schemas.microsoft.com/office/drawing/2014/main" id="{4C5FE559-9A82-3A06-47C7-CE924B0A78D1}"/>
              </a:ext>
            </a:extLst>
          </p:cNvPr>
          <p:cNvSpPr>
            <a:spLocks noGrp="1"/>
          </p:cNvSpPr>
          <p:nvPr>
            <p:ph type="body" sz="quarter" idx="29" hasCustomPrompt="1"/>
          </p:nvPr>
        </p:nvSpPr>
        <p:spPr>
          <a:xfrm>
            <a:off x="8102599" y="4599309"/>
            <a:ext cx="3657600" cy="1245932"/>
          </a:xfrm>
        </p:spPr>
        <p:txBody>
          <a:bodyPr lIns="182880" rIns="182880">
            <a:noAutofit/>
          </a:bodyPr>
          <a:lstStyle>
            <a:lvl1pPr marL="0" indent="0" algn="ctr">
              <a:buNone/>
              <a:defRPr sz="1400">
                <a:solidFill>
                  <a:schemeClr val="tx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4" name="Footer Placeholder 3">
            <a:extLst>
              <a:ext uri="{FF2B5EF4-FFF2-40B4-BE49-F238E27FC236}">
                <a16:creationId xmlns:a16="http://schemas.microsoft.com/office/drawing/2014/main" id="{160EB45E-8022-D967-ECF7-4042D4EACDCD}"/>
              </a:ext>
            </a:extLst>
          </p:cNvPr>
          <p:cNvSpPr>
            <a:spLocks noGrp="1"/>
          </p:cNvSpPr>
          <p:nvPr>
            <p:ph type="ftr" sz="quarter" idx="30"/>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774B7C03-22B6-38D0-BF79-E68237ACFA86}"/>
              </a:ext>
            </a:extLst>
          </p:cNvPr>
          <p:cNvSpPr>
            <a:spLocks noGrp="1"/>
          </p:cNvSpPr>
          <p:nvPr>
            <p:ph type="sldNum" sz="quarter" idx="31"/>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38050412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ix Column Grid with Pictograms and Subtitle with Dark background">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710AAC-5737-D491-CB9C-C47771B71139}"/>
              </a:ext>
              <a:ext uri="{C183D7F6-B498-43B3-948B-1728B52AA6E4}">
                <adec:decorative xmlns:adec="http://schemas.microsoft.com/office/drawing/2017/decorative" val="1"/>
              </a:ext>
            </a:extLst>
          </p:cNvPr>
          <p:cNvGrpSpPr/>
          <p:nvPr userDrawn="1"/>
        </p:nvGrpSpPr>
        <p:grpSpPr>
          <a:xfrm>
            <a:off x="4185444" y="1417639"/>
            <a:ext cx="3830637" cy="4427602"/>
            <a:chOff x="4185444" y="1417639"/>
            <a:chExt cx="3830637" cy="4427602"/>
          </a:xfrm>
        </p:grpSpPr>
        <p:grpSp>
          <p:nvGrpSpPr>
            <p:cNvPr id="7" name="Group 6">
              <a:extLst>
                <a:ext uri="{FF2B5EF4-FFF2-40B4-BE49-F238E27FC236}">
                  <a16:creationId xmlns:a16="http://schemas.microsoft.com/office/drawing/2014/main" id="{C53C803C-52D8-C58F-AC48-A30E1F90F377}"/>
                </a:ext>
              </a:extLst>
            </p:cNvPr>
            <p:cNvGrpSpPr/>
            <p:nvPr userDrawn="1"/>
          </p:nvGrpSpPr>
          <p:grpSpPr>
            <a:xfrm>
              <a:off x="4185444" y="1417639"/>
              <a:ext cx="3830637" cy="2067245"/>
              <a:chOff x="4185444" y="1417639"/>
              <a:chExt cx="3830637" cy="2389252"/>
            </a:xfrm>
          </p:grpSpPr>
          <p:cxnSp>
            <p:nvCxnSpPr>
              <p:cNvPr id="37" name="Straight Connector 36">
                <a:extLst>
                  <a:ext uri="{FF2B5EF4-FFF2-40B4-BE49-F238E27FC236}">
                    <a16:creationId xmlns:a16="http://schemas.microsoft.com/office/drawing/2014/main" id="{43D235AF-190A-F178-1E2E-00903BFE2BC6}"/>
                  </a:ext>
                </a:extLst>
              </p:cNvPr>
              <p:cNvCxnSpPr>
                <a:cxnSpLocks/>
              </p:cNvCxnSpPr>
              <p:nvPr/>
            </p:nvCxnSpPr>
            <p:spPr>
              <a:xfrm>
                <a:off x="8016081"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5A95A-7C8D-7849-4486-A2B0A2D09675}"/>
                  </a:ext>
                </a:extLst>
              </p:cNvPr>
              <p:cNvCxnSpPr>
                <a:cxnSpLocks/>
              </p:cNvCxnSpPr>
              <p:nvPr userDrawn="1"/>
            </p:nvCxnSpPr>
            <p:spPr>
              <a:xfrm>
                <a:off x="4185444"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8597CC7-B2F3-F59C-466E-2FF13B2F76FE}"/>
                </a:ext>
              </a:extLst>
            </p:cNvPr>
            <p:cNvGrpSpPr/>
            <p:nvPr userDrawn="1"/>
          </p:nvGrpSpPr>
          <p:grpSpPr>
            <a:xfrm>
              <a:off x="4185444" y="3746483"/>
              <a:ext cx="3830637" cy="2098758"/>
              <a:chOff x="4185444" y="1417639"/>
              <a:chExt cx="3830637" cy="2389252"/>
            </a:xfrm>
          </p:grpSpPr>
          <p:cxnSp>
            <p:nvCxnSpPr>
              <p:cNvPr id="45" name="Straight Connector 44">
                <a:extLst>
                  <a:ext uri="{FF2B5EF4-FFF2-40B4-BE49-F238E27FC236}">
                    <a16:creationId xmlns:a16="http://schemas.microsoft.com/office/drawing/2014/main" id="{4853175A-8B6E-3544-8416-489F65E5203E}"/>
                  </a:ext>
                </a:extLst>
              </p:cNvPr>
              <p:cNvCxnSpPr>
                <a:cxnSpLocks/>
              </p:cNvCxnSpPr>
              <p:nvPr/>
            </p:nvCxnSpPr>
            <p:spPr>
              <a:xfrm>
                <a:off x="8016081"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E76080-9A5A-EDBB-637A-56834EF65ECF}"/>
                  </a:ext>
                </a:extLst>
              </p:cNvPr>
              <p:cNvCxnSpPr>
                <a:cxnSpLocks/>
              </p:cNvCxnSpPr>
              <p:nvPr userDrawn="1"/>
            </p:nvCxnSpPr>
            <p:spPr>
              <a:xfrm>
                <a:off x="4185444" y="1417639"/>
                <a:ext cx="0" cy="238925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7" name="Picture Placeholder 2">
            <a:extLst>
              <a:ext uri="{FF2B5EF4-FFF2-40B4-BE49-F238E27FC236}">
                <a16:creationId xmlns:a16="http://schemas.microsoft.com/office/drawing/2014/main" id="{3BAFB7BC-5DEC-7CFB-0961-8D91A0102964}"/>
              </a:ext>
            </a:extLst>
          </p:cNvPr>
          <p:cNvSpPr>
            <a:spLocks noGrp="1"/>
          </p:cNvSpPr>
          <p:nvPr>
            <p:ph type="pic" sz="quarter" idx="13" hasCustomPrompt="1"/>
          </p:nvPr>
        </p:nvSpPr>
        <p:spPr>
          <a:xfrm>
            <a:off x="1950085" y="1389064"/>
            <a:ext cx="640080" cy="640080"/>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28" name="Picture Placeholder 3">
            <a:extLst>
              <a:ext uri="{FF2B5EF4-FFF2-40B4-BE49-F238E27FC236}">
                <a16:creationId xmlns:a16="http://schemas.microsoft.com/office/drawing/2014/main" id="{17A2F7C2-B6BC-C002-A5D5-3247FF1107E4}"/>
              </a:ext>
            </a:extLst>
          </p:cNvPr>
          <p:cNvSpPr>
            <a:spLocks noGrp="1"/>
          </p:cNvSpPr>
          <p:nvPr>
            <p:ph type="pic" sz="quarter" idx="14" hasCustomPrompt="1"/>
          </p:nvPr>
        </p:nvSpPr>
        <p:spPr>
          <a:xfrm>
            <a:off x="5780722" y="1389064"/>
            <a:ext cx="640080" cy="640080"/>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0" name="Picture Placeholder 5">
            <a:extLst>
              <a:ext uri="{FF2B5EF4-FFF2-40B4-BE49-F238E27FC236}">
                <a16:creationId xmlns:a16="http://schemas.microsoft.com/office/drawing/2014/main" id="{A8EFACE9-F07A-6BCD-0F98-3FBB58DF1A97}"/>
              </a:ext>
            </a:extLst>
          </p:cNvPr>
          <p:cNvSpPr>
            <a:spLocks noGrp="1"/>
          </p:cNvSpPr>
          <p:nvPr>
            <p:ph type="pic" sz="quarter" idx="16" hasCustomPrompt="1"/>
          </p:nvPr>
        </p:nvSpPr>
        <p:spPr>
          <a:xfrm>
            <a:off x="9611359" y="1389064"/>
            <a:ext cx="640080" cy="640080"/>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2" name="Text Placeholder 1">
            <a:extLst>
              <a:ext uri="{FF2B5EF4-FFF2-40B4-BE49-F238E27FC236}">
                <a16:creationId xmlns:a16="http://schemas.microsoft.com/office/drawing/2014/main" id="{3B702DB0-655C-BE30-E4A5-2D07BB9E3E23}"/>
              </a:ext>
            </a:extLst>
          </p:cNvPr>
          <p:cNvSpPr>
            <a:spLocks noGrp="1"/>
          </p:cNvSpPr>
          <p:nvPr>
            <p:ph type="body" sz="quarter" idx="17" hasCustomPrompt="1"/>
          </p:nvPr>
        </p:nvSpPr>
        <p:spPr>
          <a:xfrm>
            <a:off x="441325" y="2238952"/>
            <a:ext cx="3657600" cy="1245932"/>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3" name="Text Placeholder 2">
            <a:extLst>
              <a:ext uri="{FF2B5EF4-FFF2-40B4-BE49-F238E27FC236}">
                <a16:creationId xmlns:a16="http://schemas.microsoft.com/office/drawing/2014/main" id="{BAD64232-2DD0-ABB1-E04B-2EC6158F7B9F}"/>
              </a:ext>
            </a:extLst>
          </p:cNvPr>
          <p:cNvSpPr>
            <a:spLocks noGrp="1"/>
          </p:cNvSpPr>
          <p:nvPr>
            <p:ph type="body" sz="quarter" idx="18" hasCustomPrompt="1"/>
          </p:nvPr>
        </p:nvSpPr>
        <p:spPr>
          <a:xfrm>
            <a:off x="4271962" y="2238952"/>
            <a:ext cx="3657600" cy="1245932"/>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34" name="Text Placeholder 3">
            <a:extLst>
              <a:ext uri="{FF2B5EF4-FFF2-40B4-BE49-F238E27FC236}">
                <a16:creationId xmlns:a16="http://schemas.microsoft.com/office/drawing/2014/main" id="{7307800A-C16A-7FAF-E945-B89BAEB2EE1F}"/>
              </a:ext>
            </a:extLst>
          </p:cNvPr>
          <p:cNvSpPr>
            <a:spLocks noGrp="1"/>
          </p:cNvSpPr>
          <p:nvPr>
            <p:ph type="body" sz="quarter" idx="19" hasCustomPrompt="1"/>
          </p:nvPr>
        </p:nvSpPr>
        <p:spPr>
          <a:xfrm>
            <a:off x="8102599" y="2238952"/>
            <a:ext cx="3657600" cy="1245932"/>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22" name="Subtitle">
            <a:extLst>
              <a:ext uri="{FF2B5EF4-FFF2-40B4-BE49-F238E27FC236}">
                <a16:creationId xmlns:a16="http://schemas.microsoft.com/office/drawing/2014/main" id="{0D1FC0D1-E30C-98C6-DCB0-F96D587E67CE}"/>
              </a:ext>
            </a:extLst>
          </p:cNvPr>
          <p:cNvSpPr>
            <a:spLocks noGrp="1"/>
          </p:cNvSpPr>
          <p:nvPr>
            <p:ph type="body" sz="quarter" idx="21" hasCustomPrompt="1"/>
          </p:nvPr>
        </p:nvSpPr>
        <p:spPr>
          <a:xfrm>
            <a:off x="436563" y="914400"/>
            <a:ext cx="11329416" cy="274320"/>
          </a:xfrm>
        </p:spPr>
        <p:txBody>
          <a:bodyPr>
            <a:noAutofit/>
          </a:bodyPr>
          <a:lstStyle>
            <a:lvl1pPr marL="0" indent="0">
              <a:lnSpc>
                <a:spcPct val="100000"/>
              </a:lnSpc>
              <a:spcBef>
                <a:spcPts val="0"/>
              </a:spcBef>
              <a:buNone/>
              <a:defRPr sz="2000" b="0">
                <a:solidFill>
                  <a:schemeClr val="accent3"/>
                </a:solidFill>
                <a:latin typeface="+mj-lt"/>
              </a:defRPr>
            </a:lvl1pPr>
          </a:lstStyle>
          <a:p>
            <a:pPr lvl="0"/>
            <a:r>
              <a:rPr lang="en-US" dirty="0"/>
              <a:t>Click to add subtitle</a:t>
            </a:r>
          </a:p>
        </p:txBody>
      </p:sp>
      <p:sp>
        <p:nvSpPr>
          <p:cNvPr id="10" name="Title 9">
            <a:extLst>
              <a:ext uri="{FF2B5EF4-FFF2-40B4-BE49-F238E27FC236}">
                <a16:creationId xmlns:a16="http://schemas.microsoft.com/office/drawing/2014/main" id="{B78A0F69-E9E9-5551-68BD-77CE6B9E0190}"/>
              </a:ext>
            </a:extLst>
          </p:cNvPr>
          <p:cNvSpPr>
            <a:spLocks noGrp="1"/>
          </p:cNvSpPr>
          <p:nvPr>
            <p:ph type="title" hasCustomPrompt="1"/>
          </p:nvPr>
        </p:nvSpPr>
        <p:spPr>
          <a:xfrm>
            <a:off x="436562" y="442214"/>
            <a:ext cx="11329416" cy="365760"/>
          </a:xfrm>
        </p:spPr>
        <p:txBody>
          <a:bodyPr/>
          <a:lstStyle>
            <a:lvl1pPr>
              <a:defRPr>
                <a:solidFill>
                  <a:schemeClr val="bg2"/>
                </a:solidFill>
              </a:defRPr>
            </a:lvl1pPr>
          </a:lstStyle>
          <a:p>
            <a:r>
              <a:rPr lang="en-US" dirty="0"/>
              <a:t>Click to add title</a:t>
            </a:r>
          </a:p>
        </p:txBody>
      </p:sp>
      <p:sp>
        <p:nvSpPr>
          <p:cNvPr id="38" name="Picture Placeholder 2">
            <a:extLst>
              <a:ext uri="{FF2B5EF4-FFF2-40B4-BE49-F238E27FC236}">
                <a16:creationId xmlns:a16="http://schemas.microsoft.com/office/drawing/2014/main" id="{E86FBE89-B15F-05F3-62DD-8F97FC3E0FBA}"/>
              </a:ext>
            </a:extLst>
          </p:cNvPr>
          <p:cNvSpPr>
            <a:spLocks noGrp="1"/>
          </p:cNvSpPr>
          <p:nvPr>
            <p:ph type="pic" sz="quarter" idx="24" hasCustomPrompt="1"/>
          </p:nvPr>
        </p:nvSpPr>
        <p:spPr>
          <a:xfrm>
            <a:off x="1950085" y="3746483"/>
            <a:ext cx="640080" cy="640080"/>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39" name="Picture Placeholder 3">
            <a:extLst>
              <a:ext uri="{FF2B5EF4-FFF2-40B4-BE49-F238E27FC236}">
                <a16:creationId xmlns:a16="http://schemas.microsoft.com/office/drawing/2014/main" id="{119B5C1B-F4BE-9E84-41CF-8ED56F87206F}"/>
              </a:ext>
            </a:extLst>
          </p:cNvPr>
          <p:cNvSpPr>
            <a:spLocks noGrp="1"/>
          </p:cNvSpPr>
          <p:nvPr>
            <p:ph type="pic" sz="quarter" idx="25" hasCustomPrompt="1"/>
          </p:nvPr>
        </p:nvSpPr>
        <p:spPr>
          <a:xfrm>
            <a:off x="5780722" y="3746483"/>
            <a:ext cx="640080" cy="640080"/>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40" name="Picture Placeholder 5">
            <a:extLst>
              <a:ext uri="{FF2B5EF4-FFF2-40B4-BE49-F238E27FC236}">
                <a16:creationId xmlns:a16="http://schemas.microsoft.com/office/drawing/2014/main" id="{372831E3-6B06-BBD8-D86B-B75B9A03688A}"/>
              </a:ext>
            </a:extLst>
          </p:cNvPr>
          <p:cNvSpPr>
            <a:spLocks noGrp="1"/>
          </p:cNvSpPr>
          <p:nvPr>
            <p:ph type="pic" sz="quarter" idx="26" hasCustomPrompt="1"/>
          </p:nvPr>
        </p:nvSpPr>
        <p:spPr>
          <a:xfrm>
            <a:off x="9611359" y="3746483"/>
            <a:ext cx="640080" cy="640080"/>
          </a:xfrm>
        </p:spPr>
        <p:txBody>
          <a:bodyPr anchor="ctr">
            <a:normAutofit/>
          </a:bodyPr>
          <a:lstStyle>
            <a:lvl1pPr marL="0" indent="0" algn="ctr">
              <a:buNone/>
              <a:defRPr sz="1200">
                <a:solidFill>
                  <a:schemeClr val="bg1"/>
                </a:solidFill>
              </a:defRPr>
            </a:lvl1pPr>
          </a:lstStyle>
          <a:p>
            <a:r>
              <a:rPr lang="en-US" dirty="0"/>
              <a:t>Click to add picture</a:t>
            </a:r>
          </a:p>
        </p:txBody>
      </p:sp>
      <p:sp>
        <p:nvSpPr>
          <p:cNvPr id="41" name="Text Placeholder 1">
            <a:extLst>
              <a:ext uri="{FF2B5EF4-FFF2-40B4-BE49-F238E27FC236}">
                <a16:creationId xmlns:a16="http://schemas.microsoft.com/office/drawing/2014/main" id="{956FFCF9-A5B0-0AC0-AC03-730D6F9E4DA4}"/>
              </a:ext>
            </a:extLst>
          </p:cNvPr>
          <p:cNvSpPr>
            <a:spLocks noGrp="1"/>
          </p:cNvSpPr>
          <p:nvPr>
            <p:ph type="body" sz="quarter" idx="27" hasCustomPrompt="1"/>
          </p:nvPr>
        </p:nvSpPr>
        <p:spPr>
          <a:xfrm>
            <a:off x="441325" y="4599309"/>
            <a:ext cx="3657600" cy="1245932"/>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42" name="Text Placeholder 2">
            <a:extLst>
              <a:ext uri="{FF2B5EF4-FFF2-40B4-BE49-F238E27FC236}">
                <a16:creationId xmlns:a16="http://schemas.microsoft.com/office/drawing/2014/main" id="{5E86EB14-77A0-FD5C-58F6-E209FDFCB8D7}"/>
              </a:ext>
            </a:extLst>
          </p:cNvPr>
          <p:cNvSpPr>
            <a:spLocks noGrp="1"/>
          </p:cNvSpPr>
          <p:nvPr>
            <p:ph type="body" sz="quarter" idx="28" hasCustomPrompt="1"/>
          </p:nvPr>
        </p:nvSpPr>
        <p:spPr>
          <a:xfrm>
            <a:off x="4271962" y="4599309"/>
            <a:ext cx="3657600" cy="1245932"/>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43" name="Text Placeholder 3">
            <a:extLst>
              <a:ext uri="{FF2B5EF4-FFF2-40B4-BE49-F238E27FC236}">
                <a16:creationId xmlns:a16="http://schemas.microsoft.com/office/drawing/2014/main" id="{4C5FE559-9A82-3A06-47C7-CE924B0A78D1}"/>
              </a:ext>
            </a:extLst>
          </p:cNvPr>
          <p:cNvSpPr>
            <a:spLocks noGrp="1"/>
          </p:cNvSpPr>
          <p:nvPr>
            <p:ph type="body" sz="quarter" idx="29" hasCustomPrompt="1"/>
          </p:nvPr>
        </p:nvSpPr>
        <p:spPr>
          <a:xfrm>
            <a:off x="8102599" y="4599309"/>
            <a:ext cx="3657600" cy="1245932"/>
          </a:xfrm>
        </p:spPr>
        <p:txBody>
          <a:bodyPr lIns="182880" rIns="182880">
            <a:noAutofit/>
          </a:bodyPr>
          <a:lstStyle>
            <a:lvl1pPr marL="0" indent="0" algn="ctr">
              <a:buNone/>
              <a:defRPr sz="1400">
                <a:solidFill>
                  <a:schemeClr val="bg1"/>
                </a:solidFill>
              </a:defRPr>
            </a:lvl1pPr>
            <a:lvl2pPr marL="18288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add text</a:t>
            </a:r>
          </a:p>
        </p:txBody>
      </p:sp>
      <p:sp>
        <p:nvSpPr>
          <p:cNvPr id="4" name="Footer Placeholder 3">
            <a:extLst>
              <a:ext uri="{FF2B5EF4-FFF2-40B4-BE49-F238E27FC236}">
                <a16:creationId xmlns:a16="http://schemas.microsoft.com/office/drawing/2014/main" id="{AEA044CD-33D7-8D78-F712-298BE8F7A2CF}"/>
              </a:ext>
            </a:extLst>
          </p:cNvPr>
          <p:cNvSpPr>
            <a:spLocks noGrp="1"/>
          </p:cNvSpPr>
          <p:nvPr>
            <p:ph type="ftr" sz="quarter" idx="30"/>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F532D221-1E30-8C3A-F7A7-CD6E1AC70C37}"/>
              </a:ext>
            </a:extLst>
          </p:cNvPr>
          <p:cNvSpPr>
            <a:spLocks noGrp="1"/>
          </p:cNvSpPr>
          <p:nvPr>
            <p:ph type="sldNum" sz="quarter" idx="31"/>
          </p:nvPr>
        </p:nvSpPr>
        <p:spPr/>
        <p:txBody>
          <a:bodyPr/>
          <a:lstStyle/>
          <a:p>
            <a:fld id="{0FB90C2E-4A2E-4FB3-9E31-0E4408463F2B}" type="slidenum">
              <a:rPr lang="en-US" smtClean="0"/>
              <a:pPr/>
              <a:t>‹#›</a:t>
            </a:fld>
            <a:endParaRPr lang="en-US" dirty="0"/>
          </a:p>
        </p:txBody>
      </p:sp>
      <p:pic>
        <p:nvPicPr>
          <p:cNvPr id="3" name="Graphic 2">
            <a:extLst>
              <a:ext uri="{FF2B5EF4-FFF2-40B4-BE49-F238E27FC236}">
                <a16:creationId xmlns:a16="http://schemas.microsoft.com/office/drawing/2014/main" id="{8A17BE49-8512-2A96-488B-3010C92894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58539409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Square with Individual Content and Sub-heads">
    <p:spTree>
      <p:nvGrpSpPr>
        <p:cNvPr id="1" name=""/>
        <p:cNvGrpSpPr/>
        <p:nvPr/>
      </p:nvGrpSpPr>
      <p:grpSpPr>
        <a:xfrm>
          <a:off x="0" y="0"/>
          <a:ext cx="0" cy="0"/>
          <a:chOff x="0" y="0"/>
          <a:chExt cx="0" cy="0"/>
        </a:xfrm>
      </p:grpSpPr>
      <p:sp>
        <p:nvSpPr>
          <p:cNvPr id="43" name="Freeform: Shape 1">
            <a:extLst>
              <a:ext uri="{FF2B5EF4-FFF2-40B4-BE49-F238E27FC236}">
                <a16:creationId xmlns:a16="http://schemas.microsoft.com/office/drawing/2014/main" id="{8E957939-E5BA-65BB-A5F4-1BF686AE923A}"/>
              </a:ext>
              <a:ext uri="{C183D7F6-B498-43B3-948B-1728B52AA6E4}">
                <adec:decorative xmlns:adec="http://schemas.microsoft.com/office/drawing/2017/decorative" val="1"/>
              </a:ext>
            </a:extLst>
          </p:cNvPr>
          <p:cNvSpPr/>
          <p:nvPr/>
        </p:nvSpPr>
        <p:spPr>
          <a:xfrm>
            <a:off x="0" y="2438399"/>
            <a:ext cx="12192000" cy="3413125"/>
          </a:xfrm>
          <a:custGeom>
            <a:avLst/>
            <a:gdLst>
              <a:gd name="connsiteX0" fmla="*/ 0 w 12187817"/>
              <a:gd name="connsiteY0" fmla="*/ 0 h 4590249"/>
              <a:gd name="connsiteX1" fmla="*/ 12187817 w 12187817"/>
              <a:gd name="connsiteY1" fmla="*/ 0 h 4590249"/>
              <a:gd name="connsiteX2" fmla="*/ 12187817 w 12187817"/>
              <a:gd name="connsiteY2" fmla="*/ 4590250 h 4590249"/>
              <a:gd name="connsiteX3" fmla="*/ 0 w 12187817"/>
              <a:gd name="connsiteY3" fmla="*/ 4590250 h 4590249"/>
            </a:gdLst>
            <a:ahLst/>
            <a:cxnLst>
              <a:cxn ang="0">
                <a:pos x="connsiteX0" y="connsiteY0"/>
              </a:cxn>
              <a:cxn ang="0">
                <a:pos x="connsiteX1" y="connsiteY1"/>
              </a:cxn>
              <a:cxn ang="0">
                <a:pos x="connsiteX2" y="connsiteY2"/>
              </a:cxn>
              <a:cxn ang="0">
                <a:pos x="connsiteX3" y="connsiteY3"/>
              </a:cxn>
            </a:cxnLst>
            <a:rect l="l" t="t" r="r" b="b"/>
            <a:pathLst>
              <a:path w="12187817" h="4590249">
                <a:moveTo>
                  <a:pt x="0" y="0"/>
                </a:moveTo>
                <a:lnTo>
                  <a:pt x="12187817" y="0"/>
                </a:lnTo>
                <a:lnTo>
                  <a:pt x="12187817" y="4590250"/>
                </a:lnTo>
                <a:lnTo>
                  <a:pt x="0" y="4590250"/>
                </a:lnTo>
                <a:close/>
              </a:path>
            </a:pathLst>
          </a:custGeom>
          <a:solidFill>
            <a:schemeClr val="tx2"/>
          </a:solidFill>
          <a:ln w="12674" cap="flat">
            <a:noFill/>
            <a:prstDash val="solid"/>
            <a:miter/>
          </a:ln>
        </p:spPr>
        <p:txBody>
          <a:bodyPr rtlCol="0" anchor="ctr"/>
          <a:lstStyle/>
          <a:p>
            <a:endParaRPr lang="en-US"/>
          </a:p>
        </p:txBody>
      </p:sp>
      <p:sp>
        <p:nvSpPr>
          <p:cNvPr id="51" name="Text Placeholder 2">
            <a:extLst>
              <a:ext uri="{FF2B5EF4-FFF2-40B4-BE49-F238E27FC236}">
                <a16:creationId xmlns:a16="http://schemas.microsoft.com/office/drawing/2014/main" id="{DA978402-F866-7C14-8C8A-EE18AF1176B9}"/>
              </a:ext>
            </a:extLst>
          </p:cNvPr>
          <p:cNvSpPr>
            <a:spLocks noGrp="1"/>
          </p:cNvSpPr>
          <p:nvPr>
            <p:ph type="body" sz="quarter" idx="13" hasCustomPrompt="1"/>
          </p:nvPr>
        </p:nvSpPr>
        <p:spPr>
          <a:xfrm>
            <a:off x="3327637" y="3860853"/>
            <a:ext cx="2651760" cy="1634974"/>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0" name="Text Placeholder 1">
            <a:extLst>
              <a:ext uri="{FF2B5EF4-FFF2-40B4-BE49-F238E27FC236}">
                <a16:creationId xmlns:a16="http://schemas.microsoft.com/office/drawing/2014/main" id="{ACBFF21B-0CA7-BEB8-1B7F-D205D2406E62}"/>
              </a:ext>
            </a:extLst>
          </p:cNvPr>
          <p:cNvSpPr>
            <a:spLocks noGrp="1"/>
          </p:cNvSpPr>
          <p:nvPr>
            <p:ph type="body" sz="quarter" idx="12" hasCustomPrompt="1"/>
          </p:nvPr>
        </p:nvSpPr>
        <p:spPr>
          <a:xfrm>
            <a:off x="438150" y="3860853"/>
            <a:ext cx="2651760" cy="1634974"/>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2" name="Text Placeholder 3">
            <a:extLst>
              <a:ext uri="{FF2B5EF4-FFF2-40B4-BE49-F238E27FC236}">
                <a16:creationId xmlns:a16="http://schemas.microsoft.com/office/drawing/2014/main" id="{A68DEF92-8F41-B5EF-2789-3DAA77049902}"/>
              </a:ext>
            </a:extLst>
          </p:cNvPr>
          <p:cNvSpPr>
            <a:spLocks noGrp="1"/>
          </p:cNvSpPr>
          <p:nvPr>
            <p:ph type="body" sz="quarter" idx="14" hasCustomPrompt="1"/>
          </p:nvPr>
        </p:nvSpPr>
        <p:spPr>
          <a:xfrm>
            <a:off x="6217124" y="3860853"/>
            <a:ext cx="2651760" cy="1634974"/>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3" name="Text Placeholder 4">
            <a:extLst>
              <a:ext uri="{FF2B5EF4-FFF2-40B4-BE49-F238E27FC236}">
                <a16:creationId xmlns:a16="http://schemas.microsoft.com/office/drawing/2014/main" id="{EE70C1F3-6190-5609-CB03-FCD6AACE4A5B}"/>
              </a:ext>
            </a:extLst>
          </p:cNvPr>
          <p:cNvSpPr>
            <a:spLocks noGrp="1"/>
          </p:cNvSpPr>
          <p:nvPr>
            <p:ph type="body" sz="quarter" idx="15" hasCustomPrompt="1"/>
          </p:nvPr>
        </p:nvSpPr>
        <p:spPr>
          <a:xfrm>
            <a:off x="9106612" y="3860853"/>
            <a:ext cx="2651760" cy="1634974"/>
          </a:xfrm>
        </p:spPr>
        <p:txBody>
          <a:bodyPr lIns="182880" rIns="182880">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5" name="Text Placeholder 5">
            <a:extLst>
              <a:ext uri="{FF2B5EF4-FFF2-40B4-BE49-F238E27FC236}">
                <a16:creationId xmlns:a16="http://schemas.microsoft.com/office/drawing/2014/main" id="{E9A0186C-614D-57CC-2B22-2427FA75F3CF}"/>
              </a:ext>
            </a:extLst>
          </p:cNvPr>
          <p:cNvSpPr>
            <a:spLocks noGrp="1"/>
          </p:cNvSpPr>
          <p:nvPr>
            <p:ph type="body" sz="quarter" idx="17" hasCustomPrompt="1"/>
          </p:nvPr>
        </p:nvSpPr>
        <p:spPr>
          <a:xfrm>
            <a:off x="438150" y="3456304"/>
            <a:ext cx="2651760" cy="280792"/>
          </a:xfrm>
        </p:spPr>
        <p:txBody>
          <a:bodyPr anchor="t" anchorCtr="0">
            <a:noAutofit/>
          </a:bodyPr>
          <a:lstStyle>
            <a:lvl1pPr marL="0" indent="0" algn="ctr">
              <a:spcBef>
                <a:spcPts val="0"/>
              </a:spcBef>
              <a:buNone/>
              <a:defRPr sz="1600" b="0">
                <a:solidFill>
                  <a:schemeClr val="accent3"/>
                </a:solidFill>
                <a:latin typeface="+mj-lt"/>
              </a:defRPr>
            </a:lvl1pPr>
            <a:lvl2pPr marL="182880" indent="0">
              <a:buNone/>
              <a:defRPr/>
            </a:lvl2pPr>
          </a:lstStyle>
          <a:p>
            <a:pPr lvl="0"/>
            <a:r>
              <a:rPr lang="en-US" dirty="0"/>
              <a:t>Click to add text</a:t>
            </a:r>
          </a:p>
        </p:txBody>
      </p:sp>
      <p:sp>
        <p:nvSpPr>
          <p:cNvPr id="23" name="Text Placeholder 6">
            <a:extLst>
              <a:ext uri="{FF2B5EF4-FFF2-40B4-BE49-F238E27FC236}">
                <a16:creationId xmlns:a16="http://schemas.microsoft.com/office/drawing/2014/main" id="{A75A0BC2-9457-775D-403E-DB4BBC5A4E38}"/>
              </a:ext>
            </a:extLst>
          </p:cNvPr>
          <p:cNvSpPr>
            <a:spLocks noGrp="1"/>
          </p:cNvSpPr>
          <p:nvPr>
            <p:ph type="body" sz="quarter" idx="18" hasCustomPrompt="1"/>
          </p:nvPr>
        </p:nvSpPr>
        <p:spPr>
          <a:xfrm>
            <a:off x="3327637" y="3456304"/>
            <a:ext cx="2651760" cy="280792"/>
          </a:xfrm>
        </p:spPr>
        <p:txBody>
          <a:bodyPr anchor="t" anchorCtr="0">
            <a:noAutofit/>
          </a:bodyPr>
          <a:lstStyle>
            <a:lvl1pPr marL="0" indent="0" algn="ctr">
              <a:buNone/>
              <a:defRPr sz="1600" b="0">
                <a:solidFill>
                  <a:schemeClr val="accent3"/>
                </a:solidFill>
                <a:latin typeface="+mj-lt"/>
              </a:defRPr>
            </a:lvl1pPr>
            <a:lvl2pPr marL="182880" indent="0">
              <a:buNone/>
              <a:defRPr/>
            </a:lvl2pPr>
          </a:lstStyle>
          <a:p>
            <a:pPr lvl="0"/>
            <a:r>
              <a:rPr lang="en-US" dirty="0"/>
              <a:t>Click to add text</a:t>
            </a:r>
          </a:p>
        </p:txBody>
      </p:sp>
      <p:sp>
        <p:nvSpPr>
          <p:cNvPr id="24" name="Text Placeholder 7">
            <a:extLst>
              <a:ext uri="{FF2B5EF4-FFF2-40B4-BE49-F238E27FC236}">
                <a16:creationId xmlns:a16="http://schemas.microsoft.com/office/drawing/2014/main" id="{854AB702-013D-498A-E421-955BE324B8C7}"/>
              </a:ext>
            </a:extLst>
          </p:cNvPr>
          <p:cNvSpPr>
            <a:spLocks noGrp="1"/>
          </p:cNvSpPr>
          <p:nvPr>
            <p:ph type="body" sz="quarter" idx="19" hasCustomPrompt="1"/>
          </p:nvPr>
        </p:nvSpPr>
        <p:spPr>
          <a:xfrm>
            <a:off x="6217124" y="3456304"/>
            <a:ext cx="2651760" cy="280792"/>
          </a:xfrm>
        </p:spPr>
        <p:txBody>
          <a:bodyPr anchor="t" anchorCtr="0">
            <a:noAutofit/>
          </a:bodyPr>
          <a:lstStyle>
            <a:lvl1pPr marL="0" indent="0" algn="ctr">
              <a:buNone/>
              <a:defRPr sz="1600" b="0">
                <a:solidFill>
                  <a:schemeClr val="accent3"/>
                </a:solidFill>
                <a:latin typeface="+mj-lt"/>
              </a:defRPr>
            </a:lvl1pPr>
            <a:lvl2pPr marL="182880" indent="0">
              <a:buNone/>
              <a:defRPr/>
            </a:lvl2pPr>
          </a:lstStyle>
          <a:p>
            <a:pPr lvl="0"/>
            <a:r>
              <a:rPr lang="en-US" dirty="0"/>
              <a:t>Click to add text</a:t>
            </a:r>
          </a:p>
        </p:txBody>
      </p:sp>
      <p:sp>
        <p:nvSpPr>
          <p:cNvPr id="25" name="Text Placeholder 8">
            <a:extLst>
              <a:ext uri="{FF2B5EF4-FFF2-40B4-BE49-F238E27FC236}">
                <a16:creationId xmlns:a16="http://schemas.microsoft.com/office/drawing/2014/main" id="{7EAB64A8-8EAA-4A84-135A-8CC0E5C90076}"/>
              </a:ext>
            </a:extLst>
          </p:cNvPr>
          <p:cNvSpPr>
            <a:spLocks noGrp="1"/>
          </p:cNvSpPr>
          <p:nvPr>
            <p:ph type="body" sz="quarter" idx="20" hasCustomPrompt="1"/>
          </p:nvPr>
        </p:nvSpPr>
        <p:spPr>
          <a:xfrm>
            <a:off x="9106612" y="3456304"/>
            <a:ext cx="2651760" cy="280792"/>
          </a:xfrm>
        </p:spPr>
        <p:txBody>
          <a:bodyPr anchor="t" anchorCtr="0">
            <a:noAutofit/>
          </a:bodyPr>
          <a:lstStyle>
            <a:lvl1pPr marL="0" indent="0" algn="ctr">
              <a:buNone/>
              <a:defRPr sz="1600" b="0">
                <a:solidFill>
                  <a:schemeClr val="accent3"/>
                </a:solidFill>
                <a:latin typeface="+mj-lt"/>
              </a:defRPr>
            </a:lvl1pPr>
            <a:lvl2pPr marL="182880" indent="0">
              <a:buNone/>
              <a:defRPr/>
            </a:lvl2pPr>
          </a:lstStyle>
          <a:p>
            <a:pPr lvl="0"/>
            <a:r>
              <a:rPr lang="en-US" dirty="0"/>
              <a:t>Click to add text</a:t>
            </a:r>
          </a:p>
        </p:txBody>
      </p:sp>
      <p:sp>
        <p:nvSpPr>
          <p:cNvPr id="27" name="Picture Placeholder 2">
            <a:extLst>
              <a:ext uri="{FF2B5EF4-FFF2-40B4-BE49-F238E27FC236}">
                <a16:creationId xmlns:a16="http://schemas.microsoft.com/office/drawing/2014/main" id="{15C850F6-30BA-A8DA-5C58-DDABC6EC8034}"/>
              </a:ext>
            </a:extLst>
          </p:cNvPr>
          <p:cNvSpPr>
            <a:spLocks noGrp="1"/>
          </p:cNvSpPr>
          <p:nvPr>
            <p:ph type="pic" sz="quarter" idx="21" hasCustomPrompt="1"/>
          </p:nvPr>
        </p:nvSpPr>
        <p:spPr>
          <a:xfrm>
            <a:off x="851722" y="1638886"/>
            <a:ext cx="1824616" cy="1599026"/>
          </a:xfrm>
          <a:solidFill>
            <a:schemeClr val="accent2"/>
          </a:solidFill>
        </p:spPr>
        <p:txBody>
          <a:bodyPr anchor="ctr">
            <a:normAutofit/>
          </a:bodyPr>
          <a:lstStyle>
            <a:lvl1pPr marL="0" indent="0" algn="ctr">
              <a:buNone/>
              <a:defRPr sz="1200">
                <a:solidFill>
                  <a:schemeClr val="tx1"/>
                </a:solidFill>
              </a:defRPr>
            </a:lvl1pPr>
          </a:lstStyle>
          <a:p>
            <a:r>
              <a:rPr lang="en-US" dirty="0"/>
              <a:t>Click to add picture</a:t>
            </a:r>
          </a:p>
        </p:txBody>
      </p:sp>
      <p:sp>
        <p:nvSpPr>
          <p:cNvPr id="31" name="Picture Placeholder 3">
            <a:extLst>
              <a:ext uri="{FF2B5EF4-FFF2-40B4-BE49-F238E27FC236}">
                <a16:creationId xmlns:a16="http://schemas.microsoft.com/office/drawing/2014/main" id="{6584AA82-4F25-DD6F-9AA4-05D0A9CF24A1}"/>
              </a:ext>
            </a:extLst>
          </p:cNvPr>
          <p:cNvSpPr>
            <a:spLocks noGrp="1"/>
          </p:cNvSpPr>
          <p:nvPr>
            <p:ph type="pic" sz="quarter" idx="22" hasCustomPrompt="1"/>
          </p:nvPr>
        </p:nvSpPr>
        <p:spPr>
          <a:xfrm>
            <a:off x="3741209" y="1638886"/>
            <a:ext cx="1824616" cy="1599026"/>
          </a:xfrm>
          <a:solidFill>
            <a:schemeClr val="accent2"/>
          </a:solidFill>
        </p:spPr>
        <p:txBody>
          <a:bodyPr anchor="ctr">
            <a:normAutofit/>
          </a:bodyPr>
          <a:lstStyle>
            <a:lvl1pPr marL="0" indent="0" algn="ctr">
              <a:buNone/>
              <a:defRPr sz="1200">
                <a:solidFill>
                  <a:schemeClr val="tx1"/>
                </a:solidFill>
              </a:defRPr>
            </a:lvl1pPr>
          </a:lstStyle>
          <a:p>
            <a:r>
              <a:rPr lang="en-US" dirty="0"/>
              <a:t>Click to add picture</a:t>
            </a:r>
          </a:p>
        </p:txBody>
      </p:sp>
      <p:sp>
        <p:nvSpPr>
          <p:cNvPr id="32" name="Picture Placeholder 4">
            <a:extLst>
              <a:ext uri="{FF2B5EF4-FFF2-40B4-BE49-F238E27FC236}">
                <a16:creationId xmlns:a16="http://schemas.microsoft.com/office/drawing/2014/main" id="{21E425D7-22C3-BC94-FB45-CB8FA42CFCF2}"/>
              </a:ext>
            </a:extLst>
          </p:cNvPr>
          <p:cNvSpPr>
            <a:spLocks noGrp="1"/>
          </p:cNvSpPr>
          <p:nvPr>
            <p:ph type="pic" sz="quarter" idx="23" hasCustomPrompt="1"/>
          </p:nvPr>
        </p:nvSpPr>
        <p:spPr>
          <a:xfrm>
            <a:off x="6630696" y="1638886"/>
            <a:ext cx="1824616" cy="1599026"/>
          </a:xfrm>
          <a:solidFill>
            <a:schemeClr val="accent2"/>
          </a:solidFill>
        </p:spPr>
        <p:txBody>
          <a:bodyPr anchor="ctr">
            <a:normAutofit/>
          </a:bodyPr>
          <a:lstStyle>
            <a:lvl1pPr marL="0" indent="0" algn="ctr">
              <a:buNone/>
              <a:defRPr sz="1200">
                <a:solidFill>
                  <a:schemeClr val="tx1"/>
                </a:solidFill>
              </a:defRPr>
            </a:lvl1pPr>
          </a:lstStyle>
          <a:p>
            <a:r>
              <a:rPr lang="en-US" dirty="0"/>
              <a:t>Click to add picture</a:t>
            </a:r>
          </a:p>
        </p:txBody>
      </p:sp>
      <p:sp>
        <p:nvSpPr>
          <p:cNvPr id="33" name="Picture Placeholder 5">
            <a:extLst>
              <a:ext uri="{FF2B5EF4-FFF2-40B4-BE49-F238E27FC236}">
                <a16:creationId xmlns:a16="http://schemas.microsoft.com/office/drawing/2014/main" id="{8232DE36-D7B2-BA76-66F6-2EDD0ABC79D3}"/>
              </a:ext>
            </a:extLst>
          </p:cNvPr>
          <p:cNvSpPr>
            <a:spLocks noGrp="1"/>
          </p:cNvSpPr>
          <p:nvPr>
            <p:ph type="pic" sz="quarter" idx="24" hasCustomPrompt="1"/>
          </p:nvPr>
        </p:nvSpPr>
        <p:spPr>
          <a:xfrm>
            <a:off x="9520184" y="1638886"/>
            <a:ext cx="1824616" cy="1599026"/>
          </a:xfrm>
          <a:solidFill>
            <a:schemeClr val="accent2"/>
          </a:solidFill>
        </p:spPr>
        <p:txBody>
          <a:bodyPr anchor="ctr">
            <a:normAutofit/>
          </a:bodyPr>
          <a:lstStyle>
            <a:lvl1pPr marL="0" indent="0" algn="ctr">
              <a:buNone/>
              <a:defRPr sz="1200">
                <a:solidFill>
                  <a:schemeClr val="tx1"/>
                </a:solidFill>
              </a:defRPr>
            </a:lvl1pPr>
          </a:lstStyle>
          <a:p>
            <a:r>
              <a:rPr lang="en-US" dirty="0"/>
              <a:t>Click to add picture</a:t>
            </a:r>
          </a:p>
        </p:txBody>
      </p:sp>
      <p:sp>
        <p:nvSpPr>
          <p:cNvPr id="6" name="Title 5">
            <a:extLst>
              <a:ext uri="{FF2B5EF4-FFF2-40B4-BE49-F238E27FC236}">
                <a16:creationId xmlns:a16="http://schemas.microsoft.com/office/drawing/2014/main" id="{37C7F16B-E995-DCE9-EB72-2AFBAA1A2E5C}"/>
              </a:ext>
            </a:extLst>
          </p:cNvPr>
          <p:cNvSpPr>
            <a:spLocks noGrp="1"/>
          </p:cNvSpPr>
          <p:nvPr>
            <p:ph type="title" hasCustomPrompt="1"/>
          </p:nvPr>
        </p:nvSpPr>
        <p:spPr/>
        <p:txBody>
          <a:bodyPr/>
          <a:lstStyle/>
          <a:p>
            <a:r>
              <a:rPr lang="en-US" dirty="0"/>
              <a:t>Click to add title</a:t>
            </a:r>
          </a:p>
        </p:txBody>
      </p:sp>
      <p:sp>
        <p:nvSpPr>
          <p:cNvPr id="4" name="Footer Placeholder 3">
            <a:extLst>
              <a:ext uri="{FF2B5EF4-FFF2-40B4-BE49-F238E27FC236}">
                <a16:creationId xmlns:a16="http://schemas.microsoft.com/office/drawing/2014/main" id="{1C4E7776-8A84-96FB-3346-61D3095913A1}"/>
              </a:ext>
            </a:extLst>
          </p:cNvPr>
          <p:cNvSpPr>
            <a:spLocks noGrp="1"/>
          </p:cNvSpPr>
          <p:nvPr>
            <p:ph type="ftr" sz="quarter" idx="25"/>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26A8928E-C180-98B1-66C2-241B45C254F4}"/>
              </a:ext>
            </a:extLst>
          </p:cNvPr>
          <p:cNvSpPr>
            <a:spLocks noGrp="1"/>
          </p:cNvSpPr>
          <p:nvPr>
            <p:ph type="sldNum" sz="quarter" idx="26"/>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1410891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with Content on Left with 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3BF0F1-5E9F-13B7-60B0-F8677758DDB0}"/>
              </a:ext>
              <a:ext uri="{C183D7F6-B498-43B3-948B-1728B52AA6E4}">
                <adec:decorative xmlns:adec="http://schemas.microsoft.com/office/drawing/2017/decorative" val="1"/>
              </a:ext>
            </a:extLst>
          </p:cNvPr>
          <p:cNvSpPr/>
          <p:nvPr userDrawn="1"/>
        </p:nvSpPr>
        <p:spPr>
          <a:xfrm>
            <a:off x="0" y="0"/>
            <a:ext cx="61849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a:extLst>
              <a:ext uri="{FF2B5EF4-FFF2-40B4-BE49-F238E27FC236}">
                <a16:creationId xmlns:a16="http://schemas.microsoft.com/office/drawing/2014/main" id="{37BDE316-8D17-75FF-D300-CD9D3F15BD5C}"/>
              </a:ext>
            </a:extLst>
          </p:cNvPr>
          <p:cNvSpPr>
            <a:spLocks noGrp="1"/>
          </p:cNvSpPr>
          <p:nvPr>
            <p:ph type="body" sz="quarter" idx="13" hasCustomPrompt="1"/>
          </p:nvPr>
        </p:nvSpPr>
        <p:spPr>
          <a:xfrm>
            <a:off x="436564" y="914400"/>
            <a:ext cx="5316538" cy="274320"/>
          </a:xfrm>
        </p:spPr>
        <p:txBody>
          <a:bodyPr>
            <a:noAutofit/>
          </a:bodyPr>
          <a:lstStyle>
            <a:lvl1pPr marL="0" indent="0">
              <a:lnSpc>
                <a:spcPct val="100000"/>
              </a:lnSpc>
              <a:spcBef>
                <a:spcPts val="0"/>
              </a:spcBef>
              <a:buNone/>
              <a:defRPr sz="2000" b="0">
                <a:solidFill>
                  <a:schemeClr val="accent3"/>
                </a:solidFill>
                <a:latin typeface="+mj-lt"/>
              </a:defRPr>
            </a:lvl1pPr>
          </a:lstStyle>
          <a:p>
            <a:pPr lvl="0"/>
            <a:r>
              <a:rPr lang="en-US" dirty="0"/>
              <a:t>Click to add subtitle</a:t>
            </a:r>
          </a:p>
        </p:txBody>
      </p:sp>
      <p:sp>
        <p:nvSpPr>
          <p:cNvPr id="7" name="Content Text">
            <a:extLst>
              <a:ext uri="{FF2B5EF4-FFF2-40B4-BE49-F238E27FC236}">
                <a16:creationId xmlns:a16="http://schemas.microsoft.com/office/drawing/2014/main" id="{F14F4233-74D7-2E1C-4433-691A6B49D0D5}"/>
              </a:ext>
            </a:extLst>
          </p:cNvPr>
          <p:cNvSpPr>
            <a:spLocks noGrp="1"/>
          </p:cNvSpPr>
          <p:nvPr>
            <p:ph type="body" sz="quarter" idx="14" hasCustomPrompt="1"/>
          </p:nvPr>
        </p:nvSpPr>
        <p:spPr>
          <a:xfrm>
            <a:off x="436563" y="1417319"/>
            <a:ext cx="5316537" cy="4434205"/>
          </a:xfrm>
        </p:spPr>
        <p:txBody>
          <a:bodyPr/>
          <a:lstStyle>
            <a:lvl1pPr>
              <a:buClr>
                <a:schemeClr val="accent3"/>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Title 3">
            <a:extLst>
              <a:ext uri="{FF2B5EF4-FFF2-40B4-BE49-F238E27FC236}">
                <a16:creationId xmlns:a16="http://schemas.microsoft.com/office/drawing/2014/main" id="{602503B9-5AC8-0F5D-8B38-1675BF6AE441}"/>
              </a:ext>
            </a:extLst>
          </p:cNvPr>
          <p:cNvSpPr>
            <a:spLocks noGrp="1"/>
          </p:cNvSpPr>
          <p:nvPr>
            <p:ph type="title" hasCustomPrompt="1"/>
          </p:nvPr>
        </p:nvSpPr>
        <p:spPr>
          <a:xfrm>
            <a:off x="436563" y="442214"/>
            <a:ext cx="5316537" cy="365760"/>
          </a:xfrm>
        </p:spPr>
        <p:txBody>
          <a:bodyPr/>
          <a:lstStyle>
            <a:lvl1pPr>
              <a:defRPr>
                <a:solidFill>
                  <a:schemeClr val="bg2"/>
                </a:solidFill>
              </a:defRPr>
            </a:lvl1pPr>
          </a:lstStyle>
          <a:p>
            <a:r>
              <a:rPr lang="en-US" dirty="0"/>
              <a:t>Click to add title</a:t>
            </a:r>
          </a:p>
        </p:txBody>
      </p:sp>
      <p:sp>
        <p:nvSpPr>
          <p:cNvPr id="6" name="Footer Placeholder 5">
            <a:extLst>
              <a:ext uri="{FF2B5EF4-FFF2-40B4-BE49-F238E27FC236}">
                <a16:creationId xmlns:a16="http://schemas.microsoft.com/office/drawing/2014/main" id="{E66571EE-670F-C433-42C0-753BB47A8910}"/>
              </a:ext>
            </a:extLst>
          </p:cNvPr>
          <p:cNvSpPr>
            <a:spLocks noGrp="1"/>
          </p:cNvSpPr>
          <p:nvPr>
            <p:ph type="ftr" sz="quarter" idx="15"/>
          </p:nvPr>
        </p:nvSpPr>
        <p:spPr>
          <a:xfrm>
            <a:off x="709612" y="6432767"/>
            <a:ext cx="5043487" cy="128016"/>
          </a:xfrm>
        </p:spPr>
        <p:txBody>
          <a:bodyPr/>
          <a:lstStyle/>
          <a:p>
            <a:r>
              <a:rPr lang="en-US"/>
              <a:t>Footer</a:t>
            </a:r>
            <a:endParaRPr lang="en-US" dirty="0"/>
          </a:p>
        </p:txBody>
      </p:sp>
      <p:sp>
        <p:nvSpPr>
          <p:cNvPr id="8" name="Slide Number Placeholder 7">
            <a:extLst>
              <a:ext uri="{FF2B5EF4-FFF2-40B4-BE49-F238E27FC236}">
                <a16:creationId xmlns:a16="http://schemas.microsoft.com/office/drawing/2014/main" id="{7FDFADC7-7A47-79F9-EE6A-126C3496EE92}"/>
              </a:ext>
            </a:extLst>
          </p:cNvPr>
          <p:cNvSpPr>
            <a:spLocks noGrp="1"/>
          </p:cNvSpPr>
          <p:nvPr>
            <p:ph type="sldNum" sz="quarter" idx="16"/>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100796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FB6ABB-7471-03D3-E46B-0C081563C160}"/>
              </a:ext>
              <a:ext uri="{C183D7F6-B498-43B3-948B-1728B52AA6E4}">
                <adec:decorative xmlns:adec="http://schemas.microsoft.com/office/drawing/2017/decorative" val="1"/>
              </a:ext>
            </a:extLst>
          </p:cNvPr>
          <p:cNvGrpSpPr/>
          <p:nvPr userDrawn="1"/>
        </p:nvGrpSpPr>
        <p:grpSpPr>
          <a:xfrm>
            <a:off x="0" y="0"/>
            <a:ext cx="4197095" cy="6858001"/>
            <a:chOff x="0" y="0"/>
            <a:chExt cx="4197095" cy="6858001"/>
          </a:xfrm>
        </p:grpSpPr>
        <p:sp>
          <p:nvSpPr>
            <p:cNvPr id="3" name="Freeform: Shape 2">
              <a:extLst>
                <a:ext uri="{FF2B5EF4-FFF2-40B4-BE49-F238E27FC236}">
                  <a16:creationId xmlns:a16="http://schemas.microsoft.com/office/drawing/2014/main" id="{F149B393-FE95-2C71-72D1-5E84EA111AD4}"/>
                </a:ext>
              </a:extLst>
            </p:cNvPr>
            <p:cNvSpPr/>
            <p:nvPr userDrawn="1"/>
          </p:nvSpPr>
          <p:spPr>
            <a:xfrm>
              <a:off x="0" y="0"/>
              <a:ext cx="4187825" cy="6858001"/>
            </a:xfrm>
            <a:custGeom>
              <a:avLst/>
              <a:gdLst>
                <a:gd name="connsiteX0" fmla="*/ 0 w 4183197"/>
                <a:gd name="connsiteY0" fmla="*/ 0 h 7020623"/>
                <a:gd name="connsiteX1" fmla="*/ 4183198 w 4183197"/>
                <a:gd name="connsiteY1" fmla="*/ 0 h 7020623"/>
                <a:gd name="connsiteX2" fmla="*/ 4183198 w 4183197"/>
                <a:gd name="connsiteY2" fmla="*/ 7020624 h 7020623"/>
                <a:gd name="connsiteX3" fmla="*/ 0 w 4183197"/>
                <a:gd name="connsiteY3" fmla="*/ 7020624 h 7020623"/>
              </a:gdLst>
              <a:ahLst/>
              <a:cxnLst>
                <a:cxn ang="0">
                  <a:pos x="connsiteX0" y="connsiteY0"/>
                </a:cxn>
                <a:cxn ang="0">
                  <a:pos x="connsiteX1" y="connsiteY1"/>
                </a:cxn>
                <a:cxn ang="0">
                  <a:pos x="connsiteX2" y="connsiteY2"/>
                </a:cxn>
                <a:cxn ang="0">
                  <a:pos x="connsiteX3" y="connsiteY3"/>
                </a:cxn>
              </a:cxnLst>
              <a:rect l="l" t="t" r="r" b="b"/>
              <a:pathLst>
                <a:path w="4183197" h="7020623">
                  <a:moveTo>
                    <a:pt x="0" y="0"/>
                  </a:moveTo>
                  <a:lnTo>
                    <a:pt x="4183198" y="0"/>
                  </a:lnTo>
                  <a:lnTo>
                    <a:pt x="4183198" y="7020624"/>
                  </a:lnTo>
                  <a:lnTo>
                    <a:pt x="0" y="7020624"/>
                  </a:lnTo>
                  <a:close/>
                </a:path>
              </a:pathLst>
            </a:custGeom>
            <a:solidFill>
              <a:schemeClr val="tx2"/>
            </a:solidFill>
            <a:ln w="4356"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5192DC0-7D02-D040-3FB2-82F79F54F4CF}"/>
                </a:ext>
              </a:extLst>
            </p:cNvPr>
            <p:cNvSpPr/>
            <p:nvPr/>
          </p:nvSpPr>
          <p:spPr>
            <a:xfrm>
              <a:off x="458723" y="456819"/>
              <a:ext cx="345948" cy="344423"/>
            </a:xfrm>
            <a:custGeom>
              <a:avLst/>
              <a:gdLst>
                <a:gd name="connsiteX0" fmla="*/ 0 w 345948"/>
                <a:gd name="connsiteY0" fmla="*/ 0 h 344423"/>
                <a:gd name="connsiteX1" fmla="*/ 345948 w 345948"/>
                <a:gd name="connsiteY1" fmla="*/ 0 h 344423"/>
                <a:gd name="connsiteX2" fmla="*/ 345948 w 345948"/>
                <a:gd name="connsiteY2" fmla="*/ 344424 h 344423"/>
                <a:gd name="connsiteX3" fmla="*/ 0 w 345948"/>
                <a:gd name="connsiteY3" fmla="*/ 344424 h 344423"/>
                <a:gd name="connsiteX4" fmla="*/ 0 w 345948"/>
                <a:gd name="connsiteY4" fmla="*/ 0 h 344423"/>
                <a:gd name="connsiteX5" fmla="*/ 0 w 345948"/>
                <a:gd name="connsiteY5" fmla="*/ 0 h 3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48" h="344423">
                  <a:moveTo>
                    <a:pt x="0" y="0"/>
                  </a:moveTo>
                  <a:lnTo>
                    <a:pt x="345948" y="0"/>
                  </a:lnTo>
                  <a:lnTo>
                    <a:pt x="345948" y="344424"/>
                  </a:lnTo>
                  <a:lnTo>
                    <a:pt x="0" y="344424"/>
                  </a:lnTo>
                  <a:lnTo>
                    <a:pt x="0" y="0"/>
                  </a:lnTo>
                  <a:lnTo>
                    <a:pt x="0" y="0"/>
                  </a:lnTo>
                  <a:close/>
                </a:path>
              </a:pathLst>
            </a:custGeom>
            <a:solidFill>
              <a:srgbClr val="E1B77E"/>
            </a:solidFill>
            <a:ln w="127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D8B51BD-6EE2-C2FE-7B12-811ADF144B6D}"/>
                </a:ext>
              </a:extLst>
            </p:cNvPr>
            <p:cNvSpPr/>
            <p:nvPr/>
          </p:nvSpPr>
          <p:spPr>
            <a:xfrm>
              <a:off x="0" y="794893"/>
              <a:ext cx="804291" cy="12700"/>
            </a:xfrm>
            <a:custGeom>
              <a:avLst/>
              <a:gdLst>
                <a:gd name="connsiteX0" fmla="*/ 0 w 804291"/>
                <a:gd name="connsiteY0" fmla="*/ 0 h 12700"/>
                <a:gd name="connsiteX1" fmla="*/ 804291 w 804291"/>
                <a:gd name="connsiteY1" fmla="*/ 0 h 12700"/>
                <a:gd name="connsiteX2" fmla="*/ 804291 w 804291"/>
                <a:gd name="connsiteY2" fmla="*/ 12700 h 12700"/>
                <a:gd name="connsiteX3" fmla="*/ 0 w 804291"/>
                <a:gd name="connsiteY3" fmla="*/ 12700 h 12700"/>
              </a:gdLst>
              <a:ahLst/>
              <a:cxnLst>
                <a:cxn ang="0">
                  <a:pos x="connsiteX0" y="connsiteY0"/>
                </a:cxn>
                <a:cxn ang="0">
                  <a:pos x="connsiteX1" y="connsiteY1"/>
                </a:cxn>
                <a:cxn ang="0">
                  <a:pos x="connsiteX2" y="connsiteY2"/>
                </a:cxn>
                <a:cxn ang="0">
                  <a:pos x="connsiteX3" y="connsiteY3"/>
                </a:cxn>
              </a:cxnLst>
              <a:rect l="l" t="t" r="r" b="b"/>
              <a:pathLst>
                <a:path w="804291" h="12700">
                  <a:moveTo>
                    <a:pt x="0" y="0"/>
                  </a:moveTo>
                  <a:lnTo>
                    <a:pt x="804291" y="0"/>
                  </a:lnTo>
                  <a:lnTo>
                    <a:pt x="804291" y="12700"/>
                  </a:lnTo>
                  <a:lnTo>
                    <a:pt x="0" y="12700"/>
                  </a:lnTo>
                  <a:close/>
                </a:path>
              </a:pathLst>
            </a:custGeom>
            <a:solidFill>
              <a:srgbClr val="A1A9B4"/>
            </a:solidFill>
            <a:ln w="127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E356087-BED2-D998-90F2-5E3FDD5E052C}"/>
                </a:ext>
              </a:extLst>
            </p:cNvPr>
            <p:cNvSpPr/>
            <p:nvPr/>
          </p:nvSpPr>
          <p:spPr>
            <a:xfrm>
              <a:off x="798322" y="0"/>
              <a:ext cx="12700" cy="801370"/>
            </a:xfrm>
            <a:custGeom>
              <a:avLst/>
              <a:gdLst>
                <a:gd name="connsiteX0" fmla="*/ 0 w 12700"/>
                <a:gd name="connsiteY0" fmla="*/ 0 h 801370"/>
                <a:gd name="connsiteX1" fmla="*/ 12700 w 12700"/>
                <a:gd name="connsiteY1" fmla="*/ 0 h 801370"/>
                <a:gd name="connsiteX2" fmla="*/ 12700 w 12700"/>
                <a:gd name="connsiteY2" fmla="*/ 801370 h 801370"/>
                <a:gd name="connsiteX3" fmla="*/ 0 w 12700"/>
                <a:gd name="connsiteY3" fmla="*/ 801370 h 801370"/>
              </a:gdLst>
              <a:ahLst/>
              <a:cxnLst>
                <a:cxn ang="0">
                  <a:pos x="connsiteX0" y="connsiteY0"/>
                </a:cxn>
                <a:cxn ang="0">
                  <a:pos x="connsiteX1" y="connsiteY1"/>
                </a:cxn>
                <a:cxn ang="0">
                  <a:pos x="connsiteX2" y="connsiteY2"/>
                </a:cxn>
                <a:cxn ang="0">
                  <a:pos x="connsiteX3" y="connsiteY3"/>
                </a:cxn>
              </a:cxnLst>
              <a:rect l="l" t="t" r="r" b="b"/>
              <a:pathLst>
                <a:path w="12700" h="801370">
                  <a:moveTo>
                    <a:pt x="0" y="0"/>
                  </a:moveTo>
                  <a:lnTo>
                    <a:pt x="12700" y="0"/>
                  </a:lnTo>
                  <a:lnTo>
                    <a:pt x="12700" y="801370"/>
                  </a:lnTo>
                  <a:lnTo>
                    <a:pt x="0" y="801370"/>
                  </a:lnTo>
                  <a:close/>
                </a:path>
              </a:pathLst>
            </a:custGeom>
            <a:solidFill>
              <a:srgbClr val="A1A9B4"/>
            </a:solidFill>
            <a:ln w="127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BCECC91-AFDF-6486-4DC7-FEA9300768FF}"/>
                </a:ext>
              </a:extLst>
            </p:cNvPr>
            <p:cNvSpPr/>
            <p:nvPr/>
          </p:nvSpPr>
          <p:spPr>
            <a:xfrm>
              <a:off x="452373" y="450469"/>
              <a:ext cx="358648" cy="357123"/>
            </a:xfrm>
            <a:custGeom>
              <a:avLst/>
              <a:gdLst>
                <a:gd name="connsiteX0" fmla="*/ 358648 w 358648"/>
                <a:gd name="connsiteY0" fmla="*/ 357124 h 357123"/>
                <a:gd name="connsiteX1" fmla="*/ 0 w 358648"/>
                <a:gd name="connsiteY1" fmla="*/ 357124 h 357123"/>
                <a:gd name="connsiteX2" fmla="*/ 0 w 358648"/>
                <a:gd name="connsiteY2" fmla="*/ 0 h 357123"/>
                <a:gd name="connsiteX3" fmla="*/ 358648 w 358648"/>
                <a:gd name="connsiteY3" fmla="*/ 0 h 357123"/>
                <a:gd name="connsiteX4" fmla="*/ 358648 w 358648"/>
                <a:gd name="connsiteY4" fmla="*/ 357124 h 357123"/>
                <a:gd name="connsiteX5" fmla="*/ 12700 w 358648"/>
                <a:gd name="connsiteY5" fmla="*/ 344424 h 357123"/>
                <a:gd name="connsiteX6" fmla="*/ 345948 w 358648"/>
                <a:gd name="connsiteY6" fmla="*/ 344424 h 357123"/>
                <a:gd name="connsiteX7" fmla="*/ 345948 w 358648"/>
                <a:gd name="connsiteY7" fmla="*/ 12700 h 357123"/>
                <a:gd name="connsiteX8" fmla="*/ 12700 w 358648"/>
                <a:gd name="connsiteY8" fmla="*/ 12700 h 357123"/>
                <a:gd name="connsiteX9" fmla="*/ 12700 w 358648"/>
                <a:gd name="connsiteY9" fmla="*/ 344424 h 35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48" h="357123">
                  <a:moveTo>
                    <a:pt x="358648" y="357124"/>
                  </a:moveTo>
                  <a:lnTo>
                    <a:pt x="0" y="357124"/>
                  </a:lnTo>
                  <a:lnTo>
                    <a:pt x="0" y="0"/>
                  </a:lnTo>
                  <a:lnTo>
                    <a:pt x="358648" y="0"/>
                  </a:lnTo>
                  <a:lnTo>
                    <a:pt x="358648" y="357124"/>
                  </a:lnTo>
                  <a:close/>
                  <a:moveTo>
                    <a:pt x="12700" y="344424"/>
                  </a:moveTo>
                  <a:lnTo>
                    <a:pt x="345948" y="344424"/>
                  </a:lnTo>
                  <a:lnTo>
                    <a:pt x="345948" y="12700"/>
                  </a:lnTo>
                  <a:lnTo>
                    <a:pt x="12700" y="12700"/>
                  </a:lnTo>
                  <a:lnTo>
                    <a:pt x="12700" y="344424"/>
                  </a:lnTo>
                  <a:close/>
                </a:path>
              </a:pathLst>
            </a:custGeom>
            <a:solidFill>
              <a:srgbClr val="A1A9B4"/>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963E05-C4DC-F1C6-E0F7-71AD84BB14A1}"/>
                </a:ext>
              </a:extLst>
            </p:cNvPr>
            <p:cNvSpPr/>
            <p:nvPr/>
          </p:nvSpPr>
          <p:spPr>
            <a:xfrm>
              <a:off x="452373" y="456819"/>
              <a:ext cx="12700" cy="6401181"/>
            </a:xfrm>
            <a:custGeom>
              <a:avLst/>
              <a:gdLst>
                <a:gd name="connsiteX0" fmla="*/ 0 w 12700"/>
                <a:gd name="connsiteY0" fmla="*/ 0 h 6401181"/>
                <a:gd name="connsiteX1" fmla="*/ 12700 w 12700"/>
                <a:gd name="connsiteY1" fmla="*/ 0 h 6401181"/>
                <a:gd name="connsiteX2" fmla="*/ 12700 w 12700"/>
                <a:gd name="connsiteY2" fmla="*/ 6401181 h 6401181"/>
                <a:gd name="connsiteX3" fmla="*/ 0 w 12700"/>
                <a:gd name="connsiteY3" fmla="*/ 6401181 h 6401181"/>
                <a:gd name="connsiteX4" fmla="*/ 0 w 12700"/>
                <a:gd name="connsiteY4" fmla="*/ 0 h 640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6401181">
                  <a:moveTo>
                    <a:pt x="0" y="0"/>
                  </a:moveTo>
                  <a:lnTo>
                    <a:pt x="12700" y="0"/>
                  </a:lnTo>
                  <a:lnTo>
                    <a:pt x="12700" y="6401181"/>
                  </a:lnTo>
                  <a:lnTo>
                    <a:pt x="0" y="6401181"/>
                  </a:lnTo>
                  <a:lnTo>
                    <a:pt x="0" y="0"/>
                  </a:lnTo>
                  <a:close/>
                </a:path>
              </a:pathLst>
            </a:custGeom>
            <a:solidFill>
              <a:srgbClr val="A1A9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CF5B4862-B359-7641-D6A2-723642F14E3C}"/>
                </a:ext>
              </a:extLst>
            </p:cNvPr>
            <p:cNvSpPr/>
            <p:nvPr userDrawn="1"/>
          </p:nvSpPr>
          <p:spPr>
            <a:xfrm>
              <a:off x="457199" y="448056"/>
              <a:ext cx="3739896" cy="12700"/>
            </a:xfrm>
            <a:custGeom>
              <a:avLst/>
              <a:gdLst>
                <a:gd name="connsiteX0" fmla="*/ 0 w 804291"/>
                <a:gd name="connsiteY0" fmla="*/ 0 h 12700"/>
                <a:gd name="connsiteX1" fmla="*/ 804291 w 804291"/>
                <a:gd name="connsiteY1" fmla="*/ 0 h 12700"/>
                <a:gd name="connsiteX2" fmla="*/ 804291 w 804291"/>
                <a:gd name="connsiteY2" fmla="*/ 12700 h 12700"/>
                <a:gd name="connsiteX3" fmla="*/ 0 w 804291"/>
                <a:gd name="connsiteY3" fmla="*/ 12700 h 12700"/>
              </a:gdLst>
              <a:ahLst/>
              <a:cxnLst>
                <a:cxn ang="0">
                  <a:pos x="connsiteX0" y="connsiteY0"/>
                </a:cxn>
                <a:cxn ang="0">
                  <a:pos x="connsiteX1" y="connsiteY1"/>
                </a:cxn>
                <a:cxn ang="0">
                  <a:pos x="connsiteX2" y="connsiteY2"/>
                </a:cxn>
                <a:cxn ang="0">
                  <a:pos x="connsiteX3" y="connsiteY3"/>
                </a:cxn>
              </a:cxnLst>
              <a:rect l="l" t="t" r="r" b="b"/>
              <a:pathLst>
                <a:path w="804291" h="12700">
                  <a:moveTo>
                    <a:pt x="0" y="0"/>
                  </a:moveTo>
                  <a:lnTo>
                    <a:pt x="804291" y="0"/>
                  </a:lnTo>
                  <a:lnTo>
                    <a:pt x="804291" y="12700"/>
                  </a:lnTo>
                  <a:lnTo>
                    <a:pt x="0" y="12700"/>
                  </a:lnTo>
                  <a:close/>
                </a:path>
              </a:pathLst>
            </a:custGeom>
            <a:solidFill>
              <a:srgbClr val="A1A9B4"/>
            </a:solidFill>
            <a:ln w="12700" cap="flat">
              <a:noFill/>
              <a:prstDash val="solid"/>
              <a:miter/>
            </a:ln>
          </p:spPr>
          <p:txBody>
            <a:bodyPr rtlCol="0" anchor="ctr"/>
            <a:lstStyle/>
            <a:p>
              <a:endParaRPr lang="en-US"/>
            </a:p>
          </p:txBody>
        </p:sp>
      </p:grpSp>
      <p:pic>
        <p:nvPicPr>
          <p:cNvPr id="6" name="Picture 5">
            <a:extLst>
              <a:ext uri="{FF2B5EF4-FFF2-40B4-BE49-F238E27FC236}">
                <a16:creationId xmlns:a16="http://schemas.microsoft.com/office/drawing/2014/main" id="{569DC91D-5B21-41F6-88C5-5C5C291F59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423" r="423"/>
          <a:stretch/>
        </p:blipFill>
        <p:spPr>
          <a:xfrm>
            <a:off x="-12077" y="-32657"/>
            <a:ext cx="12204077" cy="6923313"/>
          </a:xfrm>
          <a:prstGeom prst="rect">
            <a:avLst/>
          </a:prstGeom>
        </p:spPr>
      </p:pic>
      <p:sp>
        <p:nvSpPr>
          <p:cNvPr id="12" name="Title">
            <a:extLst>
              <a:ext uri="{FF2B5EF4-FFF2-40B4-BE49-F238E27FC236}">
                <a16:creationId xmlns:a16="http://schemas.microsoft.com/office/drawing/2014/main" id="{4E209E4F-4AE0-4CF4-BA46-30067A88DAED}"/>
              </a:ext>
            </a:extLst>
          </p:cNvPr>
          <p:cNvSpPr>
            <a:spLocks noGrp="1"/>
          </p:cNvSpPr>
          <p:nvPr>
            <p:ph type="title" hasCustomPrompt="1"/>
          </p:nvPr>
        </p:nvSpPr>
        <p:spPr>
          <a:xfrm>
            <a:off x="685800" y="3062921"/>
            <a:ext cx="3091074" cy="941832"/>
          </a:xfrm>
          <a:prstGeom prst="rect">
            <a:avLst/>
          </a:prstGeom>
        </p:spPr>
        <p:txBody>
          <a:bodyPr anchor="ctr"/>
          <a:lstStyle>
            <a:lvl1pPr>
              <a:lnSpc>
                <a:spcPct val="100000"/>
              </a:lnSpc>
              <a:defRPr>
                <a:solidFill>
                  <a:schemeClr val="bg2"/>
                </a:solidFill>
                <a:latin typeface="+mj-lt"/>
              </a:defRPr>
            </a:lvl1pPr>
          </a:lstStyle>
          <a:p>
            <a:r>
              <a:rPr lang="da-DK" dirty="0"/>
              <a:t>Agenda</a:t>
            </a:r>
            <a:endParaRPr lang="en-IN" dirty="0"/>
          </a:p>
        </p:txBody>
      </p:sp>
      <p:sp>
        <p:nvSpPr>
          <p:cNvPr id="2" name="Text Placeholder 8">
            <a:extLst>
              <a:ext uri="{FF2B5EF4-FFF2-40B4-BE49-F238E27FC236}">
                <a16:creationId xmlns:a16="http://schemas.microsoft.com/office/drawing/2014/main" id="{76BDF1AC-FB12-63D8-C06E-B9AAF6AFF3EA}"/>
              </a:ext>
            </a:extLst>
          </p:cNvPr>
          <p:cNvSpPr>
            <a:spLocks noGrp="1"/>
          </p:cNvSpPr>
          <p:nvPr>
            <p:ph type="body" sz="quarter" idx="15" hasCustomPrompt="1"/>
          </p:nvPr>
        </p:nvSpPr>
        <p:spPr>
          <a:xfrm>
            <a:off x="4636008" y="1216151"/>
            <a:ext cx="7125780" cy="4635373"/>
          </a:xfrm>
        </p:spPr>
        <p:txBody>
          <a:bodyPr lIns="90000" rIns="90000" anchor="ctr"/>
          <a:lstStyle>
            <a:lvl1pPr marL="274320" indent="-274320">
              <a:spcBef>
                <a:spcPts val="800"/>
              </a:spcBef>
              <a:buSzPct val="100000"/>
              <a:buFont typeface="+mj-lt"/>
              <a:buAutoNum type="arabicPeriod"/>
              <a:defRPr>
                <a:latin typeface="+mn-lt"/>
              </a:defRPr>
            </a:lvl1pPr>
            <a:lvl2pPr marL="548640" indent="-274320">
              <a:buFont typeface="Segoe UI" panose="020B0502040204020203" pitchFamily="34" charset="0"/>
              <a:buChar char="‒"/>
              <a:defRPr>
                <a:latin typeface="+mn-lt"/>
              </a:defRPr>
            </a:lvl2pPr>
            <a:lvl3pPr marL="822960" indent="-274320">
              <a:buFont typeface="Arial" panose="020B0604020202020204" pitchFamily="34" charset="0"/>
              <a:buChar char="•"/>
              <a:defRPr>
                <a:latin typeface="+mn-lt"/>
              </a:defRPr>
            </a:lvl3pPr>
            <a:lvl4pPr marL="1097280" indent="-274320">
              <a:buFont typeface="Calibri" panose="020F0502020204030204" pitchFamily="34" charset="0"/>
              <a:buChar char="–"/>
              <a:defRPr>
                <a:latin typeface="+mn-lt"/>
              </a:defRPr>
            </a:lvl4pPr>
            <a:lvl5pPr marL="1305729" indent="-188799">
              <a:defRPr/>
            </a:lvl5pPr>
          </a:lstStyle>
          <a:p>
            <a:pPr lvl="0"/>
            <a:r>
              <a:rPr lang="en-US" dirty="0"/>
              <a:t>Click to add text</a:t>
            </a:r>
          </a:p>
        </p:txBody>
      </p:sp>
    </p:spTree>
    <p:custDataLst>
      <p:tags r:id="rId1"/>
    </p:custDataLst>
    <p:extLst>
      <p:ext uri="{BB962C8B-B14F-4D97-AF65-F5344CB8AC3E}">
        <p14:creationId xmlns:p14="http://schemas.microsoft.com/office/powerpoint/2010/main" val="1913208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ree-column Infographic with Content on Lef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908D8C-AA17-6F1F-16EC-11F49258459F}"/>
              </a:ext>
              <a:ext uri="{C183D7F6-B498-43B3-948B-1728B52AA6E4}">
                <adec:decorative xmlns:adec="http://schemas.microsoft.com/office/drawing/2017/decorative" val="1"/>
              </a:ext>
            </a:extLst>
          </p:cNvPr>
          <p:cNvGrpSpPr/>
          <p:nvPr userDrawn="1"/>
        </p:nvGrpSpPr>
        <p:grpSpPr>
          <a:xfrm>
            <a:off x="4187825" y="0"/>
            <a:ext cx="8004175" cy="6857999"/>
            <a:chOff x="4187825" y="0"/>
            <a:chExt cx="8004175" cy="6857999"/>
          </a:xfrm>
        </p:grpSpPr>
        <p:sp>
          <p:nvSpPr>
            <p:cNvPr id="7" name="Rectangle 6">
              <a:extLst>
                <a:ext uri="{FF2B5EF4-FFF2-40B4-BE49-F238E27FC236}">
                  <a16:creationId xmlns:a16="http://schemas.microsoft.com/office/drawing/2014/main" id="{3E887387-8D9D-4AFA-3731-8391D717003B}"/>
                </a:ext>
              </a:extLst>
            </p:cNvPr>
            <p:cNvSpPr/>
            <p:nvPr userDrawn="1"/>
          </p:nvSpPr>
          <p:spPr>
            <a:xfrm>
              <a:off x="4187825" y="0"/>
              <a:ext cx="2668058" cy="6857999"/>
            </a:xfrm>
            <a:prstGeom prst="rect">
              <a:avLst/>
            </a:prstGeom>
            <a:solidFill>
              <a:srgbClr val="CE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144EA16-F3D2-CBDE-8B37-B40AD7E60FC7}"/>
                </a:ext>
              </a:extLst>
            </p:cNvPr>
            <p:cNvSpPr/>
            <p:nvPr userDrawn="1"/>
          </p:nvSpPr>
          <p:spPr>
            <a:xfrm>
              <a:off x="6855883" y="0"/>
              <a:ext cx="2668058"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1A9E94-6CF0-1E94-51DE-9EAF4B33DD97}"/>
                </a:ext>
              </a:extLst>
            </p:cNvPr>
            <p:cNvSpPr/>
            <p:nvPr userDrawn="1"/>
          </p:nvSpPr>
          <p:spPr>
            <a:xfrm>
              <a:off x="9523942" y="0"/>
              <a:ext cx="2668058"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Text">
            <a:extLst>
              <a:ext uri="{FF2B5EF4-FFF2-40B4-BE49-F238E27FC236}">
                <a16:creationId xmlns:a16="http://schemas.microsoft.com/office/drawing/2014/main" id="{64A45857-C470-3FCD-E307-EC1020446072}"/>
              </a:ext>
            </a:extLst>
          </p:cNvPr>
          <p:cNvSpPr>
            <a:spLocks noGrp="1"/>
          </p:cNvSpPr>
          <p:nvPr userDrawn="1">
            <p:ph type="body" sz="quarter" idx="12" hasCustomPrompt="1"/>
          </p:nvPr>
        </p:nvSpPr>
        <p:spPr>
          <a:xfrm>
            <a:off x="436564" y="1417319"/>
            <a:ext cx="3396400" cy="4434205"/>
          </a:xfrm>
        </p:spPr>
        <p:txBody>
          <a:bodyPr/>
          <a:lstStyle>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8" name="Text Placeholder 1">
            <a:extLst>
              <a:ext uri="{FF2B5EF4-FFF2-40B4-BE49-F238E27FC236}">
                <a16:creationId xmlns:a16="http://schemas.microsoft.com/office/drawing/2014/main" id="{F0B27241-2A22-85E6-8937-380D8A4BF817}"/>
              </a:ext>
            </a:extLst>
          </p:cNvPr>
          <p:cNvSpPr>
            <a:spLocks noGrp="1"/>
          </p:cNvSpPr>
          <p:nvPr userDrawn="1">
            <p:ph type="body" sz="quarter" idx="13" hasCustomPrompt="1"/>
          </p:nvPr>
        </p:nvSpPr>
        <p:spPr>
          <a:xfrm>
            <a:off x="4609546" y="4693297"/>
            <a:ext cx="1824617" cy="785037"/>
          </a:xfrm>
        </p:spPr>
        <p:txBody>
          <a:bodyPr>
            <a:noAutofit/>
          </a:bodyPr>
          <a:lstStyle>
            <a:lvl1pPr marL="0" indent="0" algn="ctr">
              <a:buClr>
                <a:schemeClr val="bg1"/>
              </a:buClr>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29" name="Text Placeholder 2">
            <a:extLst>
              <a:ext uri="{FF2B5EF4-FFF2-40B4-BE49-F238E27FC236}">
                <a16:creationId xmlns:a16="http://schemas.microsoft.com/office/drawing/2014/main" id="{09D97F85-66D0-CBE5-8B41-BD70E32793B9}"/>
              </a:ext>
            </a:extLst>
          </p:cNvPr>
          <p:cNvSpPr>
            <a:spLocks noGrp="1"/>
          </p:cNvSpPr>
          <p:nvPr userDrawn="1">
            <p:ph type="body" sz="quarter" idx="14" hasCustomPrompt="1"/>
          </p:nvPr>
        </p:nvSpPr>
        <p:spPr>
          <a:xfrm>
            <a:off x="7277604" y="4693297"/>
            <a:ext cx="1824617" cy="785037"/>
          </a:xfrm>
        </p:spPr>
        <p:txBody>
          <a:bodyPr>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30" name="Text Placeholder 3">
            <a:extLst>
              <a:ext uri="{FF2B5EF4-FFF2-40B4-BE49-F238E27FC236}">
                <a16:creationId xmlns:a16="http://schemas.microsoft.com/office/drawing/2014/main" id="{7DD1248D-E140-C606-521A-3AE21448492A}"/>
              </a:ext>
            </a:extLst>
          </p:cNvPr>
          <p:cNvSpPr>
            <a:spLocks noGrp="1"/>
          </p:cNvSpPr>
          <p:nvPr userDrawn="1">
            <p:ph type="body" sz="quarter" idx="15" hasCustomPrompt="1"/>
          </p:nvPr>
        </p:nvSpPr>
        <p:spPr>
          <a:xfrm>
            <a:off x="9945663" y="4693297"/>
            <a:ext cx="1824617" cy="785037"/>
          </a:xfrm>
        </p:spPr>
        <p:txBody>
          <a:bodyPr>
            <a:noAutofit/>
          </a:bodyPr>
          <a:lstStyle>
            <a:lvl1pPr marL="0" indent="0" algn="ctr">
              <a:buClr>
                <a:schemeClr val="bg1"/>
              </a:buCl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3" name="Title 2">
            <a:extLst>
              <a:ext uri="{FF2B5EF4-FFF2-40B4-BE49-F238E27FC236}">
                <a16:creationId xmlns:a16="http://schemas.microsoft.com/office/drawing/2014/main" id="{7D66899B-EDB8-B9BC-F164-D4B038AA26BD}"/>
              </a:ext>
            </a:extLst>
          </p:cNvPr>
          <p:cNvSpPr>
            <a:spLocks noGrp="1"/>
          </p:cNvSpPr>
          <p:nvPr>
            <p:ph type="title" hasCustomPrompt="1"/>
          </p:nvPr>
        </p:nvSpPr>
        <p:spPr>
          <a:xfrm>
            <a:off x="436564" y="442214"/>
            <a:ext cx="3396400" cy="365760"/>
          </a:xfrm>
        </p:spPr>
        <p:txBody>
          <a:bodyPr/>
          <a:lstStyle/>
          <a:p>
            <a:r>
              <a:rPr lang="en-US" dirty="0"/>
              <a:t>Click to add title</a:t>
            </a:r>
          </a:p>
        </p:txBody>
      </p:sp>
      <p:sp>
        <p:nvSpPr>
          <p:cNvPr id="10" name="Footer Placeholder 9">
            <a:extLst>
              <a:ext uri="{FF2B5EF4-FFF2-40B4-BE49-F238E27FC236}">
                <a16:creationId xmlns:a16="http://schemas.microsoft.com/office/drawing/2014/main" id="{6EF37944-75FE-1E03-4205-2203777675C8}"/>
              </a:ext>
            </a:extLst>
          </p:cNvPr>
          <p:cNvSpPr>
            <a:spLocks noGrp="1"/>
          </p:cNvSpPr>
          <p:nvPr>
            <p:ph type="ftr" sz="quarter" idx="16"/>
          </p:nvPr>
        </p:nvSpPr>
        <p:spPr>
          <a:xfrm>
            <a:off x="709613" y="6432767"/>
            <a:ext cx="3123351" cy="128016"/>
          </a:xfrm>
        </p:spPr>
        <p:txBody>
          <a:bodyPr/>
          <a:lstStyle/>
          <a:p>
            <a:r>
              <a:rPr lang="en-US"/>
              <a:t>Footer</a:t>
            </a:r>
            <a:endParaRPr lang="en-US" dirty="0"/>
          </a:p>
        </p:txBody>
      </p:sp>
      <p:sp>
        <p:nvSpPr>
          <p:cNvPr id="11" name="Slide Number Placeholder 10">
            <a:extLst>
              <a:ext uri="{FF2B5EF4-FFF2-40B4-BE49-F238E27FC236}">
                <a16:creationId xmlns:a16="http://schemas.microsoft.com/office/drawing/2014/main" id="{C741B832-6A13-981C-E7F6-DC4246675A0B}"/>
              </a:ext>
            </a:extLst>
          </p:cNvPr>
          <p:cNvSpPr>
            <a:spLocks noGrp="1"/>
          </p:cNvSpPr>
          <p:nvPr>
            <p:ph type="sldNum" sz="quarter" idx="17"/>
          </p:nvPr>
        </p:nvSpPr>
        <p:spPr/>
        <p:txBody>
          <a:bodyPr/>
          <a:lstStyle/>
          <a:p>
            <a:fld id="{0FB90C2E-4A2E-4FB3-9E31-0E4408463F2B}" type="slidenum">
              <a:rPr lang="en-US" smtClean="0"/>
              <a:pPr/>
              <a:t>‹#›</a:t>
            </a:fld>
            <a:endParaRPr lang="en-US" dirty="0"/>
          </a:p>
        </p:txBody>
      </p:sp>
      <p:pic>
        <p:nvPicPr>
          <p:cNvPr id="4" name="Graphic 3">
            <a:extLst>
              <a:ext uri="{FF2B5EF4-FFF2-40B4-BE49-F238E27FC236}">
                <a16:creationId xmlns:a16="http://schemas.microsoft.com/office/drawing/2014/main" id="{94E0BE2D-5605-4966-5019-54049CF97FF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369720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stimonial with High Picture to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8B25A2-B0B0-0B00-F164-74CCCB278F62}"/>
              </a:ext>
              <a:ext uri="{C183D7F6-B498-43B3-948B-1728B52AA6E4}">
                <adec:decorative xmlns:adec="http://schemas.microsoft.com/office/drawing/2017/decorative" val="1"/>
              </a:ext>
            </a:extLst>
          </p:cNvPr>
          <p:cNvSpPr/>
          <p:nvPr userDrawn="1"/>
        </p:nvSpPr>
        <p:spPr>
          <a:xfrm>
            <a:off x="5105400" y="1224644"/>
            <a:ext cx="7086599" cy="4408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674B1C2-D935-AD85-2ACE-104AB0BAF93E}"/>
              </a:ext>
            </a:extLst>
          </p:cNvPr>
          <p:cNvSpPr>
            <a:spLocks noGrp="1"/>
          </p:cNvSpPr>
          <p:nvPr>
            <p:ph type="pic" sz="quarter" idx="10" hasCustomPrompt="1"/>
          </p:nvPr>
        </p:nvSpPr>
        <p:spPr>
          <a:xfrm>
            <a:off x="0" y="0"/>
            <a:ext cx="5105400" cy="6858000"/>
          </a:xfrm>
        </p:spPr>
        <p:txBody>
          <a:bodyPr anchor="ctr">
            <a:normAutofit/>
          </a:bodyPr>
          <a:lstStyle>
            <a:lvl1pPr marL="0" indent="0" algn="ctr">
              <a:buNone/>
              <a:defRPr sz="1600" b="0">
                <a:solidFill>
                  <a:schemeClr val="tx1"/>
                </a:solidFill>
              </a:defRPr>
            </a:lvl1pPr>
          </a:lstStyle>
          <a:p>
            <a:r>
              <a:rPr lang="en-US" dirty="0"/>
              <a:t>Click to add picture</a:t>
            </a:r>
          </a:p>
        </p:txBody>
      </p:sp>
      <p:sp>
        <p:nvSpPr>
          <p:cNvPr id="8" name="Content Text">
            <a:extLst>
              <a:ext uri="{FF2B5EF4-FFF2-40B4-BE49-F238E27FC236}">
                <a16:creationId xmlns:a16="http://schemas.microsoft.com/office/drawing/2014/main" id="{65BA52E9-C669-A619-858A-6E5DAA64F5B9}"/>
              </a:ext>
            </a:extLst>
          </p:cNvPr>
          <p:cNvSpPr>
            <a:spLocks noGrp="1"/>
          </p:cNvSpPr>
          <p:nvPr>
            <p:ph type="body" sz="quarter" idx="15" hasCustomPrompt="1"/>
          </p:nvPr>
        </p:nvSpPr>
        <p:spPr>
          <a:xfrm>
            <a:off x="5525292" y="1503123"/>
            <a:ext cx="6236496" cy="3851756"/>
          </a:xfrm>
        </p:spPr>
        <p:txBody>
          <a:bodyPr anchor="ctr"/>
          <a:lstStyle>
            <a:lvl1pPr>
              <a:buClr>
                <a:schemeClr val="accent3"/>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Title 2">
            <a:extLst>
              <a:ext uri="{FF2B5EF4-FFF2-40B4-BE49-F238E27FC236}">
                <a16:creationId xmlns:a16="http://schemas.microsoft.com/office/drawing/2014/main" id="{7022DB98-C1B2-CC0B-215C-333E5008BA21}"/>
              </a:ext>
            </a:extLst>
          </p:cNvPr>
          <p:cNvSpPr>
            <a:spLocks noGrp="1"/>
          </p:cNvSpPr>
          <p:nvPr>
            <p:ph type="title" hasCustomPrompt="1"/>
          </p:nvPr>
        </p:nvSpPr>
        <p:spPr>
          <a:xfrm>
            <a:off x="436563" y="-612648"/>
            <a:ext cx="11325225" cy="365760"/>
          </a:xfrm>
        </p:spPr>
        <p:txBody>
          <a:bodyPr/>
          <a:lstStyle/>
          <a:p>
            <a:r>
              <a:rPr lang="en-US" dirty="0"/>
              <a:t>Testimonial with high picture to left</a:t>
            </a:r>
          </a:p>
        </p:txBody>
      </p:sp>
    </p:spTree>
    <p:custDataLst>
      <p:tags r:id="rId1"/>
    </p:custDataLst>
    <p:extLst>
      <p:ext uri="{BB962C8B-B14F-4D97-AF65-F5344CB8AC3E}">
        <p14:creationId xmlns:p14="http://schemas.microsoft.com/office/powerpoint/2010/main" val="3186929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stimonial with Picture to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A0BB17-5C6B-8F0F-D721-10B9D62EC0BD}"/>
              </a:ext>
              <a:ext uri="{C183D7F6-B498-43B3-948B-1728B52AA6E4}">
                <adec:decorative xmlns:adec="http://schemas.microsoft.com/office/drawing/2017/decorative" val="1"/>
              </a:ext>
            </a:extLst>
          </p:cNvPr>
          <p:cNvSpPr/>
          <p:nvPr userDrawn="1"/>
        </p:nvSpPr>
        <p:spPr>
          <a:xfrm>
            <a:off x="0" y="0"/>
            <a:ext cx="8763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Text">
            <a:extLst>
              <a:ext uri="{FF2B5EF4-FFF2-40B4-BE49-F238E27FC236}">
                <a16:creationId xmlns:a16="http://schemas.microsoft.com/office/drawing/2014/main" id="{05B75B29-7361-E90B-5DEC-F2466A89E3DC}"/>
              </a:ext>
            </a:extLst>
          </p:cNvPr>
          <p:cNvSpPr>
            <a:spLocks noGrp="1"/>
          </p:cNvSpPr>
          <p:nvPr>
            <p:ph type="body" sz="quarter" idx="14" hasCustomPrompt="1"/>
          </p:nvPr>
        </p:nvSpPr>
        <p:spPr>
          <a:xfrm>
            <a:off x="436563" y="1600201"/>
            <a:ext cx="5584825" cy="3657599"/>
          </a:xfrm>
        </p:spPr>
        <p:txBody>
          <a:bodyPr anchor="ct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4" name="Picture Placeholder 23">
            <a:extLst>
              <a:ext uri="{FF2B5EF4-FFF2-40B4-BE49-F238E27FC236}">
                <a16:creationId xmlns:a16="http://schemas.microsoft.com/office/drawing/2014/main" id="{C680F788-A0F4-6D52-CA56-369E3602D6E7}"/>
              </a:ext>
            </a:extLst>
          </p:cNvPr>
          <p:cNvSpPr>
            <a:spLocks noGrp="1"/>
          </p:cNvSpPr>
          <p:nvPr>
            <p:ph type="pic" sz="quarter" idx="13" hasCustomPrompt="1"/>
          </p:nvPr>
        </p:nvSpPr>
        <p:spPr>
          <a:xfrm>
            <a:off x="6935788" y="1600200"/>
            <a:ext cx="3657600" cy="3657600"/>
          </a:xfrm>
        </p:spPr>
        <p:txBody>
          <a:bodyPr anchor="ctr">
            <a:normAutofit/>
          </a:bodyPr>
          <a:lstStyle>
            <a:lvl1pPr marL="0" indent="0" algn="ctr">
              <a:buNone/>
              <a:defRPr sz="1600" b="0">
                <a:solidFill>
                  <a:schemeClr val="tx1"/>
                </a:solidFill>
              </a:defRPr>
            </a:lvl1pPr>
          </a:lstStyle>
          <a:p>
            <a:r>
              <a:rPr lang="en-US" dirty="0"/>
              <a:t>Click to add picture</a:t>
            </a:r>
          </a:p>
        </p:txBody>
      </p:sp>
      <p:pic>
        <p:nvPicPr>
          <p:cNvPr id="3" name="Graphic 2">
            <a:extLst>
              <a:ext uri="{FF2B5EF4-FFF2-40B4-BE49-F238E27FC236}">
                <a16:creationId xmlns:a16="http://schemas.microsoft.com/office/drawing/2014/main" id="{A60E7EA0-0827-F4F2-11B3-171DDA0838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
        <p:nvSpPr>
          <p:cNvPr id="2" name="Title 1">
            <a:extLst>
              <a:ext uri="{FF2B5EF4-FFF2-40B4-BE49-F238E27FC236}">
                <a16:creationId xmlns:a16="http://schemas.microsoft.com/office/drawing/2014/main" id="{B9BF0CD7-2175-01B3-71C3-D663B57127A0}"/>
              </a:ext>
            </a:extLst>
          </p:cNvPr>
          <p:cNvSpPr>
            <a:spLocks noGrp="1"/>
          </p:cNvSpPr>
          <p:nvPr>
            <p:ph type="title" hasCustomPrompt="1"/>
          </p:nvPr>
        </p:nvSpPr>
        <p:spPr>
          <a:xfrm>
            <a:off x="436563" y="-612648"/>
            <a:ext cx="11325225" cy="365760"/>
          </a:xfrm>
        </p:spPr>
        <p:txBody>
          <a:bodyPr/>
          <a:lstStyle/>
          <a:p>
            <a:r>
              <a:rPr lang="en-US" dirty="0"/>
              <a:t>Testimonial with picture to right</a:t>
            </a:r>
          </a:p>
        </p:txBody>
      </p:sp>
    </p:spTree>
    <p:custDataLst>
      <p:tags r:id="rId1"/>
    </p:custDataLst>
    <p:extLst>
      <p:ext uri="{BB962C8B-B14F-4D97-AF65-F5344CB8AC3E}">
        <p14:creationId xmlns:p14="http://schemas.microsoft.com/office/powerpoint/2010/main" val="207762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age Infographics with grey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1D6466-3A16-5017-283D-CD4AA0A30D29}"/>
              </a:ext>
              <a:ext uri="{C183D7F6-B498-43B3-948B-1728B52AA6E4}">
                <adec:decorative xmlns:adec="http://schemas.microsoft.com/office/drawing/2017/decorative" val="1"/>
              </a:ext>
            </a:extLst>
          </p:cNvPr>
          <p:cNvSpPr/>
          <p:nvPr userDrawn="1"/>
        </p:nvSpPr>
        <p:spPr>
          <a:xfrm>
            <a:off x="0" y="990601"/>
            <a:ext cx="12192000" cy="4860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7E9E61A-9537-A247-972D-E6EDCB467B2E}"/>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3" name="Footer Placeholder 2">
            <a:extLst>
              <a:ext uri="{FF2B5EF4-FFF2-40B4-BE49-F238E27FC236}">
                <a16:creationId xmlns:a16="http://schemas.microsoft.com/office/drawing/2014/main" id="{0AE87E85-B690-A730-D733-9592B62A6280}"/>
              </a:ext>
            </a:extLst>
          </p:cNvPr>
          <p:cNvSpPr>
            <a:spLocks noGrp="1"/>
          </p:cNvSpPr>
          <p:nvPr>
            <p:ph type="ftr" sz="quarter" idx="10"/>
          </p:nvPr>
        </p:nvSpPr>
        <p:spPr/>
        <p:txBody>
          <a:bodyPr/>
          <a:lstStyle/>
          <a:p>
            <a:r>
              <a:rPr lang="en-US"/>
              <a:t>Footer</a:t>
            </a:r>
            <a:endParaRPr lang="en-US" dirty="0"/>
          </a:p>
        </p:txBody>
      </p:sp>
      <p:sp>
        <p:nvSpPr>
          <p:cNvPr id="4" name="Slide Number Placeholder 3">
            <a:extLst>
              <a:ext uri="{FF2B5EF4-FFF2-40B4-BE49-F238E27FC236}">
                <a16:creationId xmlns:a16="http://schemas.microsoft.com/office/drawing/2014/main" id="{5FDD9CB8-B4F9-0D83-9850-8BD0E307C108}"/>
              </a:ext>
            </a:extLst>
          </p:cNvPr>
          <p:cNvSpPr>
            <a:spLocks noGrp="1"/>
          </p:cNvSpPr>
          <p:nvPr>
            <p:ph type="sldNum" sz="quarter" idx="11"/>
          </p:nvPr>
        </p:nvSpPr>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2337256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s and Answers">
    <p:spTree>
      <p:nvGrpSpPr>
        <p:cNvPr id="1" name=""/>
        <p:cNvGrpSpPr/>
        <p:nvPr/>
      </p:nvGrpSpPr>
      <p:grpSpPr>
        <a:xfrm>
          <a:off x="0" y="0"/>
          <a:ext cx="0" cy="0"/>
          <a:chOff x="0" y="0"/>
          <a:chExt cx="0" cy="0"/>
        </a:xfrm>
      </p:grpSpPr>
      <p:pic>
        <p:nvPicPr>
          <p:cNvPr id="2" name="Picture 1" descr="Two-colored icon of chat bubbles with Q&amp;A inside, for use against a white background ">
            <a:extLst>
              <a:ext uri="{FF2B5EF4-FFF2-40B4-BE49-F238E27FC236}">
                <a16:creationId xmlns:a16="http://schemas.microsoft.com/office/drawing/2014/main" id="{176756E6-EF2B-CC8B-EA6D-81BACFE59DCB}"/>
              </a:ext>
            </a:extLst>
          </p:cNvPr>
          <p:cNvPicPr>
            <a:picLocks noChangeAspect="1"/>
          </p:cNvPicPr>
          <p:nvPr userDrawn="1"/>
        </p:nvPicPr>
        <p:blipFill>
          <a:blip r:embed="rId3"/>
          <a:stretch>
            <a:fillRect/>
          </a:stretch>
        </p:blipFill>
        <p:spPr>
          <a:xfrm>
            <a:off x="5181599" y="2514600"/>
            <a:ext cx="1828802" cy="1828800"/>
          </a:xfrm>
          <a:prstGeom prst="rect">
            <a:avLst/>
          </a:prstGeom>
        </p:spPr>
      </p:pic>
      <p:sp>
        <p:nvSpPr>
          <p:cNvPr id="3" name="Footer Placeholder 2">
            <a:extLst>
              <a:ext uri="{FF2B5EF4-FFF2-40B4-BE49-F238E27FC236}">
                <a16:creationId xmlns:a16="http://schemas.microsoft.com/office/drawing/2014/main" id="{4AC9439B-F1B6-7F18-9DEB-E7552EC9FC51}"/>
              </a:ext>
            </a:extLst>
          </p:cNvPr>
          <p:cNvSpPr>
            <a:spLocks noGrp="1"/>
          </p:cNvSpPr>
          <p:nvPr>
            <p:ph type="ftr" sz="quarter" idx="10"/>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A90C87E9-3A20-FD93-DB25-3AE93DBAD34A}"/>
              </a:ext>
            </a:extLst>
          </p:cNvPr>
          <p:cNvSpPr>
            <a:spLocks noGrp="1"/>
          </p:cNvSpPr>
          <p:nvPr>
            <p:ph type="sldNum" sz="quarter" idx="11"/>
          </p:nvPr>
        </p:nvSpPr>
        <p:spPr/>
        <p:txBody>
          <a:bodyPr/>
          <a:lstStyle/>
          <a:p>
            <a:fld id="{0FB90C2E-4A2E-4FB3-9E31-0E4408463F2B}" type="slidenum">
              <a:rPr lang="en-US" smtClean="0"/>
              <a:pPr/>
              <a:t>‹#›</a:t>
            </a:fld>
            <a:endParaRPr lang="en-US" dirty="0"/>
          </a:p>
        </p:txBody>
      </p:sp>
      <p:sp>
        <p:nvSpPr>
          <p:cNvPr id="4" name="Title 3">
            <a:extLst>
              <a:ext uri="{FF2B5EF4-FFF2-40B4-BE49-F238E27FC236}">
                <a16:creationId xmlns:a16="http://schemas.microsoft.com/office/drawing/2014/main" id="{903F9E6D-B04D-6829-48BD-33CE8F50F2F7}"/>
              </a:ext>
            </a:extLst>
          </p:cNvPr>
          <p:cNvSpPr>
            <a:spLocks noGrp="1"/>
          </p:cNvSpPr>
          <p:nvPr>
            <p:ph type="title" hasCustomPrompt="1"/>
          </p:nvPr>
        </p:nvSpPr>
        <p:spPr>
          <a:xfrm>
            <a:off x="438150" y="-612648"/>
            <a:ext cx="11325225" cy="365760"/>
          </a:xfrm>
        </p:spPr>
        <p:txBody>
          <a:bodyPr/>
          <a:lstStyle>
            <a:lvl1pPr>
              <a:defRPr/>
            </a:lvl1pPr>
          </a:lstStyle>
          <a:p>
            <a:r>
              <a:rPr lang="en-US" dirty="0"/>
              <a:t>Questions and answers slide</a:t>
            </a:r>
          </a:p>
        </p:txBody>
      </p:sp>
    </p:spTree>
    <p:custDataLst>
      <p:tags r:id="rId1"/>
    </p:custDataLst>
    <p:extLst>
      <p:ext uri="{BB962C8B-B14F-4D97-AF65-F5344CB8AC3E}">
        <p14:creationId xmlns:p14="http://schemas.microsoft.com/office/powerpoint/2010/main" val="754623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s and Answers with Dark Background">
    <p:bg>
      <p:bgPr>
        <a:solidFill>
          <a:schemeClr val="tx2"/>
        </a:solidFill>
        <a:effectLst/>
      </p:bgPr>
    </p:bg>
    <p:spTree>
      <p:nvGrpSpPr>
        <p:cNvPr id="1" name=""/>
        <p:cNvGrpSpPr/>
        <p:nvPr/>
      </p:nvGrpSpPr>
      <p:grpSpPr>
        <a:xfrm>
          <a:off x="0" y="0"/>
          <a:ext cx="0" cy="0"/>
          <a:chOff x="0" y="0"/>
          <a:chExt cx="0" cy="0"/>
        </a:xfrm>
      </p:grpSpPr>
      <p:pic>
        <p:nvPicPr>
          <p:cNvPr id="8" name="Picture 7" descr="Two-colored icon of chat bubbles with Q&amp;A inside, for use against a teal background ">
            <a:extLst>
              <a:ext uri="{FF2B5EF4-FFF2-40B4-BE49-F238E27FC236}">
                <a16:creationId xmlns:a16="http://schemas.microsoft.com/office/drawing/2014/main" id="{9F914C15-AB1E-0731-7E17-310D83C9A782}"/>
              </a:ext>
            </a:extLst>
          </p:cNvPr>
          <p:cNvPicPr>
            <a:picLocks noChangeAspect="1"/>
          </p:cNvPicPr>
          <p:nvPr userDrawn="1"/>
        </p:nvPicPr>
        <p:blipFill>
          <a:blip r:embed="rId3"/>
          <a:stretch>
            <a:fillRect/>
          </a:stretch>
        </p:blipFill>
        <p:spPr>
          <a:xfrm>
            <a:off x="5181600" y="2514600"/>
            <a:ext cx="1828800" cy="1828800"/>
          </a:xfrm>
          <a:prstGeom prst="rect">
            <a:avLst/>
          </a:prstGeom>
        </p:spPr>
      </p:pic>
      <p:pic>
        <p:nvPicPr>
          <p:cNvPr id="4" name="Graphic 3">
            <a:extLst>
              <a:ext uri="{FF2B5EF4-FFF2-40B4-BE49-F238E27FC236}">
                <a16:creationId xmlns:a16="http://schemas.microsoft.com/office/drawing/2014/main" id="{D9AC79E7-C429-27E2-1A83-98A1AE6A08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64541" y="6220243"/>
            <a:ext cx="1383710" cy="402336"/>
          </a:xfrm>
          <a:prstGeom prst="rect">
            <a:avLst/>
          </a:prstGeom>
        </p:spPr>
      </p:pic>
      <p:sp>
        <p:nvSpPr>
          <p:cNvPr id="7" name="Footer Placeholder 6">
            <a:extLst>
              <a:ext uri="{FF2B5EF4-FFF2-40B4-BE49-F238E27FC236}">
                <a16:creationId xmlns:a16="http://schemas.microsoft.com/office/drawing/2014/main" id="{8625F145-1F48-A80F-9114-0F794693EBC5}"/>
              </a:ext>
            </a:extLst>
          </p:cNvPr>
          <p:cNvSpPr>
            <a:spLocks noGrp="1"/>
          </p:cNvSpPr>
          <p:nvPr>
            <p:ph type="ftr" sz="quarter" idx="10"/>
          </p:nvPr>
        </p:nvSpPr>
        <p:spPr/>
        <p:txBody>
          <a:bodyPr/>
          <a:lstStyle/>
          <a:p>
            <a:r>
              <a:rPr lang="en-US"/>
              <a:t>Footer</a:t>
            </a:r>
            <a:endParaRPr lang="en-US" dirty="0"/>
          </a:p>
        </p:txBody>
      </p:sp>
      <p:sp>
        <p:nvSpPr>
          <p:cNvPr id="9" name="Slide Number Placeholder 8">
            <a:extLst>
              <a:ext uri="{FF2B5EF4-FFF2-40B4-BE49-F238E27FC236}">
                <a16:creationId xmlns:a16="http://schemas.microsoft.com/office/drawing/2014/main" id="{064E15B2-89A2-6FB9-7BF4-60103832412F}"/>
              </a:ext>
            </a:extLst>
          </p:cNvPr>
          <p:cNvSpPr>
            <a:spLocks noGrp="1"/>
          </p:cNvSpPr>
          <p:nvPr>
            <p:ph type="sldNum" sz="quarter" idx="11"/>
          </p:nvPr>
        </p:nvSpPr>
        <p:spPr/>
        <p:txBody>
          <a:bodyPr/>
          <a:lstStyle/>
          <a:p>
            <a:fld id="{0FB90C2E-4A2E-4FB3-9E31-0E4408463F2B}" type="slidenum">
              <a:rPr lang="en-US" smtClean="0"/>
              <a:pPr/>
              <a:t>‹#›</a:t>
            </a:fld>
            <a:endParaRPr lang="en-US" dirty="0"/>
          </a:p>
        </p:txBody>
      </p:sp>
      <p:sp>
        <p:nvSpPr>
          <p:cNvPr id="3" name="Title 2">
            <a:extLst>
              <a:ext uri="{FF2B5EF4-FFF2-40B4-BE49-F238E27FC236}">
                <a16:creationId xmlns:a16="http://schemas.microsoft.com/office/drawing/2014/main" id="{515E2539-0B62-774D-3C92-6D25053AE3EF}"/>
              </a:ext>
            </a:extLst>
          </p:cNvPr>
          <p:cNvSpPr>
            <a:spLocks noGrp="1"/>
          </p:cNvSpPr>
          <p:nvPr>
            <p:ph type="title" hasCustomPrompt="1"/>
          </p:nvPr>
        </p:nvSpPr>
        <p:spPr>
          <a:xfrm>
            <a:off x="436563" y="-612648"/>
            <a:ext cx="11325225" cy="365760"/>
          </a:xfrm>
        </p:spPr>
        <p:txBody>
          <a:bodyPr/>
          <a:lstStyle/>
          <a:p>
            <a:r>
              <a:rPr lang="en-US" dirty="0"/>
              <a:t>Questions and answers slide</a:t>
            </a:r>
          </a:p>
        </p:txBody>
      </p:sp>
    </p:spTree>
    <p:custDataLst>
      <p:tags r:id="rId1"/>
    </p:custDataLst>
    <p:extLst>
      <p:ext uri="{BB962C8B-B14F-4D97-AF65-F5344CB8AC3E}">
        <p14:creationId xmlns:p14="http://schemas.microsoft.com/office/powerpoint/2010/main" val="3021336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with Brand Mess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5755-9AEF-AE05-9259-FF26C1CC4DC2}"/>
              </a:ext>
            </a:extLst>
          </p:cNvPr>
          <p:cNvSpPr>
            <a:spLocks noGrp="1"/>
          </p:cNvSpPr>
          <p:nvPr>
            <p:ph type="title" hasCustomPrompt="1"/>
          </p:nvPr>
        </p:nvSpPr>
        <p:spPr>
          <a:xfrm>
            <a:off x="436563" y="-612648"/>
            <a:ext cx="11325225" cy="365760"/>
          </a:xfrm>
        </p:spPr>
        <p:txBody>
          <a:bodyPr anchor="b"/>
          <a:lstStyle>
            <a:lvl1pPr>
              <a:defRPr/>
            </a:lvl1pPr>
          </a:lstStyle>
          <a:p>
            <a:r>
              <a:rPr lang="en-US" dirty="0"/>
              <a:t>Closing slide with Atlas Copco Group logo with the tagline Technology that transforms the future</a:t>
            </a:r>
          </a:p>
        </p:txBody>
      </p:sp>
      <p:pic>
        <p:nvPicPr>
          <p:cNvPr id="78" name="Graphic 77" descr="Atlas Copco Group logo with the tagline Technology that transforms the future">
            <a:extLst>
              <a:ext uri="{FF2B5EF4-FFF2-40B4-BE49-F238E27FC236}">
                <a16:creationId xmlns:a16="http://schemas.microsoft.com/office/drawing/2014/main" id="{B0B4568E-3165-E62C-8659-481948059F7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57305" y="3044890"/>
            <a:ext cx="6077390" cy="896112"/>
          </a:xfrm>
          <a:prstGeom prst="rect">
            <a:avLst/>
          </a:prstGeom>
        </p:spPr>
      </p:pic>
    </p:spTree>
    <p:custDataLst>
      <p:tags r:id="rId1"/>
    </p:custDataLst>
    <p:extLst>
      <p:ext uri="{BB962C8B-B14F-4D97-AF65-F5344CB8AC3E}">
        <p14:creationId xmlns:p14="http://schemas.microsoft.com/office/powerpoint/2010/main" val="346158958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Messag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7815E25-1639-45D6-B5D5-9DE8CF96617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a:solidFill>
            <a:schemeClr val="tx2"/>
          </a:solidFill>
        </p:spPr>
      </p:pic>
      <p:sp>
        <p:nvSpPr>
          <p:cNvPr id="2" name="Title 1">
            <a:extLst>
              <a:ext uri="{FF2B5EF4-FFF2-40B4-BE49-F238E27FC236}">
                <a16:creationId xmlns:a16="http://schemas.microsoft.com/office/drawing/2014/main" id="{06B7CFF7-5FE1-8B5A-0CA6-8EFE9B894611}"/>
              </a:ext>
            </a:extLst>
          </p:cNvPr>
          <p:cNvSpPr>
            <a:spLocks noGrp="1"/>
          </p:cNvSpPr>
          <p:nvPr>
            <p:ph type="title" hasCustomPrompt="1"/>
          </p:nvPr>
        </p:nvSpPr>
        <p:spPr>
          <a:xfrm>
            <a:off x="905256" y="3172968"/>
            <a:ext cx="10360152" cy="521208"/>
          </a:xfrm>
        </p:spPr>
        <p:txBody>
          <a:bodyPr lIns="91440" tIns="45720" rIns="91440" bIns="45720"/>
          <a:lstStyle>
            <a:lvl1pPr algn="ctr">
              <a:defRPr>
                <a:solidFill>
                  <a:schemeClr val="bg2"/>
                </a:solidFill>
              </a:defRPr>
            </a:lvl1pPr>
          </a:lstStyle>
          <a:p>
            <a:r>
              <a:rPr lang="en-US" dirty="0"/>
              <a:t>Click to add message</a:t>
            </a:r>
          </a:p>
        </p:txBody>
      </p:sp>
      <p:sp>
        <p:nvSpPr>
          <p:cNvPr id="5" name="Text Placeholder 4">
            <a:extLst>
              <a:ext uri="{FF2B5EF4-FFF2-40B4-BE49-F238E27FC236}">
                <a16:creationId xmlns:a16="http://schemas.microsoft.com/office/drawing/2014/main" id="{3F6673AB-1F2F-4FD8-8886-B83E66502447}"/>
              </a:ext>
            </a:extLst>
          </p:cNvPr>
          <p:cNvSpPr>
            <a:spLocks noGrp="1"/>
          </p:cNvSpPr>
          <p:nvPr>
            <p:ph type="body" sz="quarter" idx="10" hasCustomPrompt="1"/>
          </p:nvPr>
        </p:nvSpPr>
        <p:spPr>
          <a:xfrm>
            <a:off x="4474793" y="5234004"/>
            <a:ext cx="3224213" cy="289426"/>
          </a:xfrm>
        </p:spPr>
        <p:txBody>
          <a:bodyPr/>
          <a:lstStyle>
            <a:lvl1pPr marL="0" indent="0" algn="ctr">
              <a:buFontTx/>
              <a:buNone/>
              <a:defRPr sz="1200">
                <a:solidFill>
                  <a:schemeClr val="bg1"/>
                </a:solidFill>
                <a:latin typeface="+mn-lt"/>
              </a:defRPr>
            </a:lvl1pPr>
            <a:lvl2pPr>
              <a:defRPr sz="1000"/>
            </a:lvl2pPr>
            <a:lvl3pPr>
              <a:defRPr sz="1000"/>
            </a:lvl3pPr>
            <a:lvl4pPr>
              <a:defRPr sz="1000"/>
            </a:lvl4pPr>
            <a:lvl5pPr>
              <a:defRPr sz="1000"/>
            </a:lvl5pPr>
          </a:lstStyle>
          <a:p>
            <a:pPr lvl="0"/>
            <a:r>
              <a:rPr lang="en-US" dirty="0"/>
              <a:t>Click to add URL</a:t>
            </a:r>
            <a:endParaRPr lang="en-IN" dirty="0"/>
          </a:p>
        </p:txBody>
      </p:sp>
    </p:spTree>
    <p:custDataLst>
      <p:tags r:id="rId1"/>
    </p:custDataLst>
    <p:extLst>
      <p:ext uri="{BB962C8B-B14F-4D97-AF65-F5344CB8AC3E}">
        <p14:creationId xmlns:p14="http://schemas.microsoft.com/office/powerpoint/2010/main" val="164329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0214-ABC5-9A26-64BC-1664B294D414}"/>
              </a:ext>
            </a:extLst>
          </p:cNvPr>
          <p:cNvSpPr>
            <a:spLocks noGrp="1"/>
          </p:cNvSpPr>
          <p:nvPr>
            <p:ph type="title" hasCustomPrompt="1"/>
          </p:nvPr>
        </p:nvSpPr>
        <p:spPr>
          <a:xfrm>
            <a:off x="436563" y="-612648"/>
            <a:ext cx="11325225" cy="365760"/>
          </a:xfrm>
        </p:spPr>
        <p:txBody>
          <a:bodyPr/>
          <a:lstStyle>
            <a:lvl1pPr>
              <a:defRPr/>
            </a:lvl1pPr>
          </a:lstStyle>
          <a:p>
            <a:r>
              <a:rPr lang="en-IN" dirty="0"/>
              <a:t>C</a:t>
            </a:r>
            <a:r>
              <a:rPr lang="en-US" dirty="0"/>
              <a:t>losing Slide with Atlas Copco Group Logo </a:t>
            </a:r>
          </a:p>
        </p:txBody>
      </p:sp>
      <p:pic>
        <p:nvPicPr>
          <p:cNvPr id="3" name="Picture 2" descr="Atlas Copco Group logo">
            <a:extLst>
              <a:ext uri="{FF2B5EF4-FFF2-40B4-BE49-F238E27FC236}">
                <a16:creationId xmlns:a16="http://schemas.microsoft.com/office/drawing/2014/main" id="{D2A6893C-D5A1-40A9-A0A8-8095F1AD57A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92000" cy="6857999"/>
          </a:xfrm>
          <a:prstGeom prst="rect">
            <a:avLst/>
          </a:prstGeom>
          <a:solidFill>
            <a:schemeClr val="tx2"/>
          </a:solidFill>
        </p:spPr>
      </p:pic>
      <p:sp>
        <p:nvSpPr>
          <p:cNvPr id="10" name="Text Placeholder 4">
            <a:extLst>
              <a:ext uri="{FF2B5EF4-FFF2-40B4-BE49-F238E27FC236}">
                <a16:creationId xmlns:a16="http://schemas.microsoft.com/office/drawing/2014/main" id="{C99C4C1F-7562-4D8D-8284-8EA5F723FAF9}"/>
              </a:ext>
            </a:extLst>
          </p:cNvPr>
          <p:cNvSpPr>
            <a:spLocks noGrp="1"/>
          </p:cNvSpPr>
          <p:nvPr>
            <p:ph type="body" sz="quarter" idx="10" hasCustomPrompt="1"/>
          </p:nvPr>
        </p:nvSpPr>
        <p:spPr>
          <a:xfrm>
            <a:off x="4471416" y="5230368"/>
            <a:ext cx="3227832" cy="292608"/>
          </a:xfrm>
        </p:spPr>
        <p:txBody>
          <a:bodyPr/>
          <a:lstStyle>
            <a:lvl1pPr marL="0" indent="0" algn="ctr">
              <a:buFontTx/>
              <a:buNone/>
              <a:defRPr sz="1200">
                <a:solidFill>
                  <a:schemeClr val="bg1"/>
                </a:solidFill>
                <a:latin typeface="+mn-lt"/>
              </a:defRPr>
            </a:lvl1pPr>
            <a:lvl2pPr>
              <a:defRPr sz="1000"/>
            </a:lvl2pPr>
            <a:lvl3pPr>
              <a:defRPr sz="1000"/>
            </a:lvl3pPr>
            <a:lvl4pPr>
              <a:defRPr sz="1000"/>
            </a:lvl4pPr>
            <a:lvl5pPr>
              <a:defRPr sz="1000"/>
            </a:lvl5pPr>
          </a:lstStyle>
          <a:p>
            <a:pPr lvl="0"/>
            <a:r>
              <a:rPr lang="en-US" dirty="0"/>
              <a:t>Click to add URL</a:t>
            </a:r>
          </a:p>
        </p:txBody>
      </p:sp>
    </p:spTree>
    <p:custDataLst>
      <p:tags r:id="rId1"/>
    </p:custDataLst>
    <p:extLst>
      <p:ext uri="{BB962C8B-B14F-4D97-AF65-F5344CB8AC3E}">
        <p14:creationId xmlns:p14="http://schemas.microsoft.com/office/powerpoint/2010/main" val="172267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Slide Number Placeholder 8"/>
          <p:cNvSpPr>
            <a:spLocks noGrp="1"/>
          </p:cNvSpPr>
          <p:nvPr>
            <p:ph type="sldNum" sz="quarter" idx="12"/>
          </p:nvPr>
        </p:nvSpPr>
        <p:spPr>
          <a:xfrm>
            <a:off x="527381" y="6309321"/>
            <a:ext cx="271824" cy="215444"/>
          </a:xfrm>
        </p:spPr>
        <p:txBody>
          <a:bodyPr/>
          <a:lstStyle>
            <a:lvl1pPr>
              <a:defRPr>
                <a:solidFill>
                  <a:schemeClr val="tx1"/>
                </a:solidFill>
              </a:defRPr>
            </a:lvl1pPr>
          </a:lstStyle>
          <a:p>
            <a:fld id="{34F9A319-A505-41A7-93C3-CBA392F50CBC}" type="slidenum">
              <a:rPr lang="en-US" smtClean="0"/>
              <a:pPr/>
              <a:t>‹#›</a:t>
            </a:fld>
            <a:endParaRPr lang="en-US"/>
          </a:p>
        </p:txBody>
      </p:sp>
    </p:spTree>
    <p:extLst>
      <p:ext uri="{BB962C8B-B14F-4D97-AF65-F5344CB8AC3E}">
        <p14:creationId xmlns:p14="http://schemas.microsoft.com/office/powerpoint/2010/main" val="190627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2696C-83F8-8FE5-EF15-849C601032A0}"/>
              </a:ext>
            </a:extLst>
          </p:cNvPr>
          <p:cNvSpPr>
            <a:spLocks noGrp="1"/>
          </p:cNvSpPr>
          <p:nvPr>
            <p:ph type="title" hasCustomPrompt="1"/>
          </p:nvPr>
        </p:nvSpPr>
        <p:spPr/>
        <p:txBody>
          <a:bodyPr/>
          <a:lstStyle/>
          <a:p>
            <a:r>
              <a:rPr lang="en-US" dirty="0"/>
              <a:t>Click to add title</a:t>
            </a:r>
          </a:p>
        </p:txBody>
      </p:sp>
      <p:sp>
        <p:nvSpPr>
          <p:cNvPr id="2" name="Footer Placeholder 2">
            <a:extLst>
              <a:ext uri="{FF2B5EF4-FFF2-40B4-BE49-F238E27FC236}">
                <a16:creationId xmlns:a16="http://schemas.microsoft.com/office/drawing/2014/main" id="{984464F3-C335-BBF6-63D5-B421B6AB15F5}"/>
              </a:ext>
            </a:extLst>
          </p:cNvPr>
          <p:cNvSpPr>
            <a:spLocks noGrp="1"/>
          </p:cNvSpPr>
          <p:nvPr>
            <p:ph type="ftr" sz="quarter" idx="17"/>
          </p:nvPr>
        </p:nvSpPr>
        <p:spPr>
          <a:xfrm>
            <a:off x="713232" y="6437376"/>
            <a:ext cx="6272784" cy="128016"/>
          </a:xfrm>
        </p:spPr>
        <p:txBody>
          <a:bodyPr/>
          <a:lstStyle>
            <a:lvl1pPr>
              <a:defRPr/>
            </a:lvl1pPr>
          </a:lstStyle>
          <a:p>
            <a:r>
              <a:rPr lang="en-US" dirty="0"/>
              <a:t>Oliver Bori – Atlas Copco Group </a:t>
            </a:r>
          </a:p>
        </p:txBody>
      </p:sp>
      <p:sp>
        <p:nvSpPr>
          <p:cNvPr id="3" name="Slide Number Placeholder 7">
            <a:extLst>
              <a:ext uri="{FF2B5EF4-FFF2-40B4-BE49-F238E27FC236}">
                <a16:creationId xmlns:a16="http://schemas.microsoft.com/office/drawing/2014/main" id="{EB39169B-255D-C523-2069-73FEA3D52271}"/>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4577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with Dark Background">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256471-17C8-A040-83B8-DC97217663FE}"/>
              </a:ext>
            </a:extLst>
          </p:cNvPr>
          <p:cNvSpPr>
            <a:spLocks noGrp="1"/>
          </p:cNvSpPr>
          <p:nvPr>
            <p:ph type="title" hasCustomPrompt="1"/>
          </p:nvPr>
        </p:nvSpPr>
        <p:spPr/>
        <p:txBody>
          <a:bodyPr/>
          <a:lstStyle>
            <a:lvl1pPr>
              <a:defRPr>
                <a:solidFill>
                  <a:schemeClr val="bg2"/>
                </a:solidFill>
              </a:defRPr>
            </a:lvl1pPr>
          </a:lstStyle>
          <a:p>
            <a:r>
              <a:rPr lang="en-US" dirty="0"/>
              <a:t>Click to add title</a:t>
            </a:r>
          </a:p>
        </p:txBody>
      </p:sp>
      <p:sp>
        <p:nvSpPr>
          <p:cNvPr id="4" name="Footer Placeholder 2">
            <a:extLst>
              <a:ext uri="{FF2B5EF4-FFF2-40B4-BE49-F238E27FC236}">
                <a16:creationId xmlns:a16="http://schemas.microsoft.com/office/drawing/2014/main" id="{D347E5B6-0734-7E44-B0A3-201F890A45A1}"/>
              </a:ext>
            </a:extLst>
          </p:cNvPr>
          <p:cNvSpPr>
            <a:spLocks noGrp="1"/>
          </p:cNvSpPr>
          <p:nvPr>
            <p:ph type="ftr" sz="quarter" idx="17"/>
          </p:nvPr>
        </p:nvSpPr>
        <p:spPr>
          <a:xfrm>
            <a:off x="713232" y="6437376"/>
            <a:ext cx="6272784" cy="128016"/>
          </a:xfrm>
        </p:spPr>
        <p:txBody>
          <a:bodyPr/>
          <a:lstStyle/>
          <a:p>
            <a:r>
              <a:rPr lang="en-US"/>
              <a:t>Oliver Bori – Atlas Copco Group </a:t>
            </a:r>
            <a:endParaRPr lang="en-US" dirty="0"/>
          </a:p>
        </p:txBody>
      </p:sp>
      <p:sp>
        <p:nvSpPr>
          <p:cNvPr id="6" name="Slide Number Placeholder 7">
            <a:extLst>
              <a:ext uri="{FF2B5EF4-FFF2-40B4-BE49-F238E27FC236}">
                <a16:creationId xmlns:a16="http://schemas.microsoft.com/office/drawing/2014/main" id="{60CD3004-3EAB-2D7E-D8E7-8522FBEC0914}"/>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pic>
        <p:nvPicPr>
          <p:cNvPr id="5" name="Graphic 4">
            <a:extLst>
              <a:ext uri="{FF2B5EF4-FFF2-40B4-BE49-F238E27FC236}">
                <a16:creationId xmlns:a16="http://schemas.microsoft.com/office/drawing/2014/main" id="{1F47F67B-8572-7FFA-ED1D-45B10C1D29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207080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35DA6F77-C8BF-E3AD-0D89-A78B8CC838EB}"/>
              </a:ext>
            </a:extLst>
          </p:cNvPr>
          <p:cNvSpPr>
            <a:spLocks noGrp="1"/>
          </p:cNvSpPr>
          <p:nvPr>
            <p:ph type="body" sz="quarter" idx="15" hasCustomPrompt="1"/>
          </p:nvPr>
        </p:nvSpPr>
        <p:spPr>
          <a:xfrm>
            <a:off x="436563" y="914400"/>
            <a:ext cx="11329416" cy="274320"/>
          </a:xfrm>
        </p:spPr>
        <p:txBody>
          <a:bodyPr wrap="square" lIns="0" tIns="0" rIns="0" bIns="0" anchor="t" anchorCtr="0">
            <a:noAutofit/>
          </a:bodyPr>
          <a:lstStyle>
            <a:lvl1pPr marL="0" indent="0">
              <a:lnSpc>
                <a:spcPct val="100000"/>
              </a:lnSpc>
              <a:spcBef>
                <a:spcPts val="0"/>
              </a:spcBef>
              <a:buFontTx/>
              <a:buNone/>
              <a:defRPr sz="2000" b="0">
                <a:solidFill>
                  <a:schemeClr val="tx1"/>
                </a:solidFill>
                <a:latin typeface="+mj-lt"/>
              </a:defRPr>
            </a:lvl1pPr>
          </a:lstStyle>
          <a:p>
            <a:pPr lvl="0"/>
            <a:r>
              <a:rPr lang="en-US" dirty="0"/>
              <a:t>Click to add subtitle</a:t>
            </a:r>
          </a:p>
        </p:txBody>
      </p:sp>
      <p:sp>
        <p:nvSpPr>
          <p:cNvPr id="2" name="Title 1">
            <a:extLst>
              <a:ext uri="{FF2B5EF4-FFF2-40B4-BE49-F238E27FC236}">
                <a16:creationId xmlns:a16="http://schemas.microsoft.com/office/drawing/2014/main" id="{6E21C01E-3769-0AB8-1EF2-431A8AC2CFD5}"/>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3" name="Footer Placeholder 2">
            <a:extLst>
              <a:ext uri="{FF2B5EF4-FFF2-40B4-BE49-F238E27FC236}">
                <a16:creationId xmlns:a16="http://schemas.microsoft.com/office/drawing/2014/main" id="{6C78F56B-7704-3355-596D-6CE2A65DDF55}"/>
              </a:ext>
            </a:extLst>
          </p:cNvPr>
          <p:cNvSpPr>
            <a:spLocks noGrp="1"/>
          </p:cNvSpPr>
          <p:nvPr>
            <p:ph type="ftr" sz="quarter" idx="17"/>
          </p:nvPr>
        </p:nvSpPr>
        <p:spPr>
          <a:xfrm>
            <a:off x="713232" y="6437376"/>
            <a:ext cx="6272784" cy="128016"/>
          </a:xfrm>
        </p:spPr>
        <p:txBody>
          <a:bodyPr/>
          <a:lstStyle/>
          <a:p>
            <a:r>
              <a:rPr lang="en-US"/>
              <a:t>Oliver Bori – Atlas Copco Group </a:t>
            </a:r>
            <a:endParaRPr lang="en-US" dirty="0"/>
          </a:p>
        </p:txBody>
      </p:sp>
      <p:sp>
        <p:nvSpPr>
          <p:cNvPr id="4" name="Slide Number Placeholder 7">
            <a:extLst>
              <a:ext uri="{FF2B5EF4-FFF2-40B4-BE49-F238E27FC236}">
                <a16:creationId xmlns:a16="http://schemas.microsoft.com/office/drawing/2014/main" id="{1D2E951D-C9F3-F3A5-931A-FCC82C5C2769}"/>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spTree>
    <p:custDataLst>
      <p:tags r:id="rId1"/>
    </p:custDataLst>
    <p:extLst>
      <p:ext uri="{BB962C8B-B14F-4D97-AF65-F5344CB8AC3E}">
        <p14:creationId xmlns:p14="http://schemas.microsoft.com/office/powerpoint/2010/main" val="16215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with Dark Background">
    <p:bg>
      <p:bgPr>
        <a:solidFill>
          <a:schemeClr val="tx2"/>
        </a:solidFill>
        <a:effectLst/>
      </p:bgPr>
    </p:bg>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35DA6F77-C8BF-E3AD-0D89-A78B8CC838EB}"/>
              </a:ext>
            </a:extLst>
          </p:cNvPr>
          <p:cNvSpPr>
            <a:spLocks noGrp="1"/>
          </p:cNvSpPr>
          <p:nvPr>
            <p:ph type="body" sz="quarter" idx="15" hasCustomPrompt="1"/>
          </p:nvPr>
        </p:nvSpPr>
        <p:spPr>
          <a:xfrm>
            <a:off x="436563" y="914400"/>
            <a:ext cx="11329416" cy="274320"/>
          </a:xfrm>
        </p:spPr>
        <p:txBody>
          <a:bodyPr wrap="square" lIns="0" tIns="0" rIns="0" bIns="0" anchor="t" anchorCtr="0">
            <a:noAutofit/>
          </a:bodyPr>
          <a:lstStyle>
            <a:lvl1pPr marL="0" indent="0">
              <a:lnSpc>
                <a:spcPct val="100000"/>
              </a:lnSpc>
              <a:spcBef>
                <a:spcPts val="0"/>
              </a:spcBef>
              <a:buFontTx/>
              <a:buNone/>
              <a:defRPr sz="2000" b="0">
                <a:solidFill>
                  <a:schemeClr val="accent3"/>
                </a:solidFill>
                <a:latin typeface="+mj-lt"/>
              </a:defRPr>
            </a:lvl1pPr>
          </a:lstStyle>
          <a:p>
            <a:pPr lvl="0"/>
            <a:r>
              <a:rPr lang="en-US" dirty="0"/>
              <a:t>Click to add subtitle</a:t>
            </a:r>
          </a:p>
        </p:txBody>
      </p:sp>
      <p:sp>
        <p:nvSpPr>
          <p:cNvPr id="6" name="Title 5">
            <a:extLst>
              <a:ext uri="{FF2B5EF4-FFF2-40B4-BE49-F238E27FC236}">
                <a16:creationId xmlns:a16="http://schemas.microsoft.com/office/drawing/2014/main" id="{55B5C23A-CB97-C581-6A7E-4989A4E5E83E}"/>
              </a:ext>
            </a:extLst>
          </p:cNvPr>
          <p:cNvSpPr>
            <a:spLocks noGrp="1"/>
          </p:cNvSpPr>
          <p:nvPr>
            <p:ph type="title" hasCustomPrompt="1"/>
          </p:nvPr>
        </p:nvSpPr>
        <p:spPr>
          <a:xfrm>
            <a:off x="436562" y="442214"/>
            <a:ext cx="11329416" cy="365760"/>
          </a:xfrm>
        </p:spPr>
        <p:txBody>
          <a:bodyPr/>
          <a:lstStyle>
            <a:lvl1pPr>
              <a:defRPr>
                <a:solidFill>
                  <a:schemeClr val="bg2"/>
                </a:solidFill>
              </a:defRPr>
            </a:lvl1pPr>
          </a:lstStyle>
          <a:p>
            <a:r>
              <a:rPr lang="en-US" dirty="0"/>
              <a:t>Click to add title</a:t>
            </a:r>
          </a:p>
        </p:txBody>
      </p:sp>
      <p:sp>
        <p:nvSpPr>
          <p:cNvPr id="3" name="Footer Placeholder 2">
            <a:extLst>
              <a:ext uri="{FF2B5EF4-FFF2-40B4-BE49-F238E27FC236}">
                <a16:creationId xmlns:a16="http://schemas.microsoft.com/office/drawing/2014/main" id="{058BDA74-6A2A-7A1A-AE63-DFD9DB72175B}"/>
              </a:ext>
            </a:extLst>
          </p:cNvPr>
          <p:cNvSpPr>
            <a:spLocks noGrp="1"/>
          </p:cNvSpPr>
          <p:nvPr>
            <p:ph type="ftr" sz="quarter" idx="17"/>
          </p:nvPr>
        </p:nvSpPr>
        <p:spPr>
          <a:xfrm>
            <a:off x="713232" y="6437376"/>
            <a:ext cx="6272784" cy="128016"/>
          </a:xfrm>
        </p:spPr>
        <p:txBody>
          <a:bodyPr/>
          <a:lstStyle/>
          <a:p>
            <a:r>
              <a:rPr lang="en-US"/>
              <a:t>Footer</a:t>
            </a:r>
            <a:endParaRPr lang="en-US" dirty="0"/>
          </a:p>
        </p:txBody>
      </p:sp>
      <p:sp>
        <p:nvSpPr>
          <p:cNvPr id="8" name="Slide Number Placeholder 7">
            <a:extLst>
              <a:ext uri="{FF2B5EF4-FFF2-40B4-BE49-F238E27FC236}">
                <a16:creationId xmlns:a16="http://schemas.microsoft.com/office/drawing/2014/main" id="{EE144B03-D324-671D-3D21-715C1C88E327}"/>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pic>
        <p:nvPicPr>
          <p:cNvPr id="4" name="Graphic 3">
            <a:extLst>
              <a:ext uri="{FF2B5EF4-FFF2-40B4-BE49-F238E27FC236}">
                <a16:creationId xmlns:a16="http://schemas.microsoft.com/office/drawing/2014/main" id="{4C10EE03-732D-CBB1-4561-B5FFDE702B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64541" y="6220243"/>
            <a:ext cx="1383710" cy="402336"/>
          </a:xfrm>
          <a:prstGeom prst="rect">
            <a:avLst/>
          </a:prstGeom>
        </p:spPr>
      </p:pic>
    </p:spTree>
    <p:custDataLst>
      <p:tags r:id="rId1"/>
    </p:custDataLst>
    <p:extLst>
      <p:ext uri="{BB962C8B-B14F-4D97-AF65-F5344CB8AC3E}">
        <p14:creationId xmlns:p14="http://schemas.microsoft.com/office/powerpoint/2010/main" val="164757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a:extLst>
              <a:ext uri="{FF2B5EF4-FFF2-40B4-BE49-F238E27FC236}">
                <a16:creationId xmlns:a16="http://schemas.microsoft.com/office/drawing/2014/main" id="{87796EEA-10FC-424C-87C1-E4709DBC77E1}"/>
              </a:ext>
            </a:extLst>
          </p:cNvPr>
          <p:cNvSpPr>
            <a:spLocks noGrp="1"/>
          </p:cNvSpPr>
          <p:nvPr>
            <p:ph idx="1" hasCustomPrompt="1"/>
          </p:nvPr>
        </p:nvSpPr>
        <p:spPr>
          <a:xfrm>
            <a:off x="436563" y="1408176"/>
            <a:ext cx="11329416" cy="4432618"/>
          </a:xfrm>
        </p:spPr>
        <p:txBody>
          <a:bodyPr>
            <a:noAutofit/>
          </a:bodyPr>
          <a:lstStyle>
            <a:lvl1pPr>
              <a:defRPr sz="1800">
                <a:latin typeface="+mn-lt"/>
              </a:defRPr>
            </a:lvl1pPr>
            <a:lvl2pPr>
              <a:buClr>
                <a:schemeClr val="tx1"/>
              </a:buClr>
              <a:defRPr sz="1600">
                <a:latin typeface="+mn-lt"/>
              </a:defRPr>
            </a:lvl2pPr>
            <a:lvl3pPr>
              <a:buClr>
                <a:schemeClr val="tx1"/>
              </a:buClr>
              <a:defRPr sz="1400">
                <a:latin typeface="+mn-lt"/>
              </a:defRPr>
            </a:lvl3pPr>
            <a:lvl4pPr>
              <a:buClr>
                <a:schemeClr val="tx1"/>
              </a:buClr>
              <a:defRPr sz="1200">
                <a:latin typeface="+mn-lt"/>
              </a:defRPr>
            </a:lvl4pPr>
            <a:lvl5pPr>
              <a:buClr>
                <a:schemeClr val="tx1"/>
              </a:buCl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Title 2">
            <a:extLst>
              <a:ext uri="{FF2B5EF4-FFF2-40B4-BE49-F238E27FC236}">
                <a16:creationId xmlns:a16="http://schemas.microsoft.com/office/drawing/2014/main" id="{87DA21BA-FA6C-0040-9543-6065C26C5946}"/>
              </a:ext>
            </a:extLst>
          </p:cNvPr>
          <p:cNvSpPr>
            <a:spLocks noGrp="1"/>
          </p:cNvSpPr>
          <p:nvPr>
            <p:ph type="title" hasCustomPrompt="1"/>
          </p:nvPr>
        </p:nvSpPr>
        <p:spPr>
          <a:xfrm>
            <a:off x="436562" y="442214"/>
            <a:ext cx="11329416" cy="365760"/>
          </a:xfrm>
        </p:spPr>
        <p:txBody>
          <a:bodyPr/>
          <a:lstStyle/>
          <a:p>
            <a:r>
              <a:rPr lang="en-US" dirty="0"/>
              <a:t>Click to add title</a:t>
            </a:r>
          </a:p>
        </p:txBody>
      </p:sp>
      <p:sp>
        <p:nvSpPr>
          <p:cNvPr id="2" name="Slide Number Placeholder 7">
            <a:extLst>
              <a:ext uri="{FF2B5EF4-FFF2-40B4-BE49-F238E27FC236}">
                <a16:creationId xmlns:a16="http://schemas.microsoft.com/office/drawing/2014/main" id="{22F3BECF-F3F8-11F3-6136-E8B75439D089}"/>
              </a:ext>
            </a:extLst>
          </p:cNvPr>
          <p:cNvSpPr>
            <a:spLocks noGrp="1"/>
          </p:cNvSpPr>
          <p:nvPr>
            <p:ph type="sldNum" sz="quarter" idx="12"/>
          </p:nvPr>
        </p:nvSpPr>
        <p:spPr>
          <a:xfrm>
            <a:off x="438912" y="6437376"/>
            <a:ext cx="265176" cy="128016"/>
          </a:xfrm>
        </p:spPr>
        <p:txBody>
          <a:bodyPr/>
          <a:lstStyle/>
          <a:p>
            <a:fld id="{0FB90C2E-4A2E-4FB3-9E31-0E4408463F2B}" type="slidenum">
              <a:rPr lang="en-US" smtClean="0"/>
              <a:pPr/>
              <a:t>‹#›</a:t>
            </a:fld>
            <a:endParaRPr lang="en-US" dirty="0"/>
          </a:p>
        </p:txBody>
      </p:sp>
      <p:sp>
        <p:nvSpPr>
          <p:cNvPr id="6" name="Footer Placeholder 7">
            <a:extLst>
              <a:ext uri="{FF2B5EF4-FFF2-40B4-BE49-F238E27FC236}">
                <a16:creationId xmlns:a16="http://schemas.microsoft.com/office/drawing/2014/main" id="{0FB83BF1-9F75-2E62-0BCD-336E9E75EE27}"/>
              </a:ext>
            </a:extLst>
          </p:cNvPr>
          <p:cNvSpPr>
            <a:spLocks noGrp="1"/>
          </p:cNvSpPr>
          <p:nvPr>
            <p:ph type="ftr" sz="quarter" idx="11"/>
          </p:nvPr>
        </p:nvSpPr>
        <p:spPr>
          <a:xfrm>
            <a:off x="713232" y="6437376"/>
            <a:ext cx="6272784" cy="128016"/>
          </a:xfrm>
        </p:spPr>
        <p:txBody>
          <a:bodyPr/>
          <a:lstStyle/>
          <a:p>
            <a:r>
              <a:rPr lang="en-US"/>
              <a:t>Oliver Bori – Atlas Copco Group </a:t>
            </a:r>
            <a:endParaRPr lang="en-US" dirty="0"/>
          </a:p>
        </p:txBody>
      </p:sp>
    </p:spTree>
    <p:custDataLst>
      <p:tags r:id="rId1"/>
    </p:custDataLst>
    <p:extLst>
      <p:ext uri="{BB962C8B-B14F-4D97-AF65-F5344CB8AC3E}">
        <p14:creationId xmlns:p14="http://schemas.microsoft.com/office/powerpoint/2010/main" val="287449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B344E83-1DB3-8E38-57A8-6BBE265AA3A6}"/>
              </a:ext>
            </a:extLst>
          </p:cNvPr>
          <p:cNvSpPr>
            <a:spLocks noGrp="1"/>
          </p:cNvSpPr>
          <p:nvPr>
            <p:ph type="title"/>
          </p:nvPr>
        </p:nvSpPr>
        <p:spPr>
          <a:xfrm>
            <a:off x="436563" y="442214"/>
            <a:ext cx="11325225" cy="365760"/>
          </a:xfrm>
          <a:prstGeom prst="rect">
            <a:avLst/>
          </a:prstGeom>
        </p:spPr>
        <p:txBody>
          <a:bodyPr vert="horz" lIns="0" tIns="0" rIns="0" bIns="0" rtlCol="0" anchor="t">
            <a:noAutofit/>
          </a:bodyPr>
          <a:lstStyle/>
          <a:p>
            <a:r>
              <a:rPr lang="en-US" dirty="0"/>
              <a:t>Click to add title</a:t>
            </a:r>
          </a:p>
        </p:txBody>
      </p:sp>
      <p:sp>
        <p:nvSpPr>
          <p:cNvPr id="3" name="Content Text">
            <a:extLst>
              <a:ext uri="{FF2B5EF4-FFF2-40B4-BE49-F238E27FC236}">
                <a16:creationId xmlns:a16="http://schemas.microsoft.com/office/drawing/2014/main" id="{C9661A9B-46BC-3F53-500A-EFC7016C07E1}"/>
              </a:ext>
            </a:extLst>
          </p:cNvPr>
          <p:cNvSpPr>
            <a:spLocks noGrp="1"/>
          </p:cNvSpPr>
          <p:nvPr>
            <p:ph type="body" idx="1"/>
          </p:nvPr>
        </p:nvSpPr>
        <p:spPr>
          <a:xfrm>
            <a:off x="436563" y="1409700"/>
            <a:ext cx="11325225" cy="4438269"/>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4" name="Slide Number Placeholder 5">
            <a:extLst>
              <a:ext uri="{FF2B5EF4-FFF2-40B4-BE49-F238E27FC236}">
                <a16:creationId xmlns:a16="http://schemas.microsoft.com/office/drawing/2014/main" id="{C894476A-64BC-ADB6-D220-CEBA4CA302D5}"/>
              </a:ext>
            </a:extLst>
          </p:cNvPr>
          <p:cNvSpPr>
            <a:spLocks noGrp="1"/>
          </p:cNvSpPr>
          <p:nvPr>
            <p:ph type="sldNum" sz="quarter" idx="4"/>
          </p:nvPr>
        </p:nvSpPr>
        <p:spPr>
          <a:xfrm>
            <a:off x="438149" y="6432767"/>
            <a:ext cx="261939" cy="128016"/>
          </a:xfrm>
          <a:prstGeom prst="rect">
            <a:avLst/>
          </a:prstGeom>
          <a:noFill/>
        </p:spPr>
        <p:txBody>
          <a:bodyPr vert="horz" lIns="0" tIns="0" rIns="0" bIns="0" rtlCol="0" anchor="ctr"/>
          <a:lstStyle>
            <a:lvl1pPr algn="l">
              <a:defRPr sz="900" b="1">
                <a:solidFill>
                  <a:schemeClr val="accent2"/>
                </a:solidFill>
                <a:latin typeface="+mn-lt"/>
                <a:cs typeface="Calibri" panose="020F0502020204030204" pitchFamily="34" charset="0"/>
              </a:defRPr>
            </a:lvl1pPr>
          </a:lstStyle>
          <a:p>
            <a:fld id="{0FB90C2E-4A2E-4FB3-9E31-0E4408463F2B}" type="slidenum">
              <a:rPr lang="en-US" smtClean="0"/>
              <a:pPr/>
              <a:t>‹#›</a:t>
            </a:fld>
            <a:endParaRPr lang="en-US" dirty="0"/>
          </a:p>
        </p:txBody>
      </p:sp>
      <p:sp>
        <p:nvSpPr>
          <p:cNvPr id="13" name="Footer Placeholder 4">
            <a:extLst>
              <a:ext uri="{FF2B5EF4-FFF2-40B4-BE49-F238E27FC236}">
                <a16:creationId xmlns:a16="http://schemas.microsoft.com/office/drawing/2014/main" id="{4F131DBB-BD02-B905-F710-4F42F4A2B60D}"/>
              </a:ext>
            </a:extLst>
          </p:cNvPr>
          <p:cNvSpPr>
            <a:spLocks noGrp="1"/>
          </p:cNvSpPr>
          <p:nvPr>
            <p:ph type="ftr" sz="quarter" idx="3"/>
          </p:nvPr>
        </p:nvSpPr>
        <p:spPr>
          <a:xfrm>
            <a:off x="709613" y="6432767"/>
            <a:ext cx="6276273" cy="128016"/>
          </a:xfrm>
          <a:prstGeom prst="rect">
            <a:avLst/>
          </a:prstGeom>
        </p:spPr>
        <p:txBody>
          <a:bodyPr vert="horz" lIns="0" tIns="0" rIns="0" bIns="0" rtlCol="0" anchor="ctr"/>
          <a:lstStyle>
            <a:lvl1pPr algn="l">
              <a:defRPr sz="900">
                <a:solidFill>
                  <a:schemeClr val="accent2"/>
                </a:solidFill>
                <a:latin typeface="+mn-lt"/>
              </a:defRPr>
            </a:lvl1pPr>
          </a:lstStyle>
          <a:p>
            <a:r>
              <a:rPr lang="en-US"/>
              <a:t>Oliver Bori – Atlas Copco Group </a:t>
            </a:r>
            <a:endParaRPr lang="en-US" dirty="0"/>
          </a:p>
        </p:txBody>
      </p:sp>
      <p:pic>
        <p:nvPicPr>
          <p:cNvPr id="4" name="Graphic 3">
            <a:extLst>
              <a:ext uri="{FF2B5EF4-FFF2-40B4-BE49-F238E27FC236}">
                <a16:creationId xmlns:a16="http://schemas.microsoft.com/office/drawing/2014/main" id="{3562508E-E20A-385C-2139-2D93A74E030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64541" y="6220243"/>
            <a:ext cx="1383709" cy="402336"/>
          </a:xfrm>
          <a:prstGeom prst="rect">
            <a:avLst/>
          </a:prstGeom>
        </p:spPr>
      </p:pic>
    </p:spTree>
    <p:custDataLst>
      <p:tags r:id="rId51"/>
    </p:custDataLst>
    <p:extLst>
      <p:ext uri="{BB962C8B-B14F-4D97-AF65-F5344CB8AC3E}">
        <p14:creationId xmlns:p14="http://schemas.microsoft.com/office/powerpoint/2010/main" val="2459870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hf hdr="0" dt="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8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chemeClr val="tx1"/>
        </a:buClr>
        <a:buFont typeface="Segoe UI" panose="020B0502040204020203"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chemeClr val="tx1"/>
        </a:buClr>
        <a:buSzPct val="100000"/>
        <a:buFont typeface="Segoe UI" panose="020B0502040204020203"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Segoe UI" panose="020B0502040204020203"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4" orient="horz" pos="3686">
          <p15:clr>
            <a:srgbClr val="F26B43"/>
          </p15:clr>
        </p15:guide>
        <p15:guide id="65" pos="7409">
          <p15:clr>
            <a:srgbClr val="F26B43"/>
          </p15:clr>
        </p15:guide>
        <p15:guide id="66" orient="horz" pos="276">
          <p15:clr>
            <a:srgbClr val="F26B43"/>
          </p15:clr>
        </p15:guide>
        <p15:guide id="67" pos="2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4.xml"/><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8.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slideLayout" Target="../slideLayouts/slideLayout5.xml"/><Relationship Id="rId1" Type="http://schemas.openxmlformats.org/officeDocument/2006/relationships/tags" Target="../tags/tag5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9.xml"/><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EA25AB-CB33-C301-0A11-4898E35788A3}"/>
              </a:ext>
            </a:extLst>
          </p:cNvPr>
          <p:cNvSpPr>
            <a:spLocks noGrp="1"/>
          </p:cNvSpPr>
          <p:nvPr>
            <p:ph type="title"/>
          </p:nvPr>
        </p:nvSpPr>
        <p:spPr>
          <a:xfrm>
            <a:off x="436564" y="442214"/>
            <a:ext cx="8308286" cy="365760"/>
          </a:xfrm>
        </p:spPr>
        <p:txBody>
          <a:bodyPr/>
          <a:lstStyle/>
          <a:p>
            <a:r>
              <a:rPr lang="en-US" dirty="0"/>
              <a:t>Strategic Corporate Development</a:t>
            </a:r>
          </a:p>
        </p:txBody>
      </p:sp>
      <p:sp>
        <p:nvSpPr>
          <p:cNvPr id="8" name="Text Placeholder 7">
            <a:extLst>
              <a:ext uri="{FF2B5EF4-FFF2-40B4-BE49-F238E27FC236}">
                <a16:creationId xmlns:a16="http://schemas.microsoft.com/office/drawing/2014/main" id="{E5F64111-011B-11FD-5607-D3E1C1A40534}"/>
              </a:ext>
            </a:extLst>
          </p:cNvPr>
          <p:cNvSpPr>
            <a:spLocks noGrp="1"/>
          </p:cNvSpPr>
          <p:nvPr>
            <p:ph type="body" sz="quarter" idx="21"/>
          </p:nvPr>
        </p:nvSpPr>
        <p:spPr/>
        <p:txBody>
          <a:bodyPr/>
          <a:lstStyle/>
          <a:p>
            <a:r>
              <a:rPr lang="en-US" dirty="0"/>
              <a:t>Oliver Bori </a:t>
            </a:r>
          </a:p>
        </p:txBody>
      </p:sp>
      <p:sp>
        <p:nvSpPr>
          <p:cNvPr id="9" name="Text Placeholder 8">
            <a:extLst>
              <a:ext uri="{FF2B5EF4-FFF2-40B4-BE49-F238E27FC236}">
                <a16:creationId xmlns:a16="http://schemas.microsoft.com/office/drawing/2014/main" id="{1F375AB0-B11C-9DD4-E4C4-44E1FEB84F68}"/>
              </a:ext>
            </a:extLst>
          </p:cNvPr>
          <p:cNvSpPr>
            <a:spLocks noGrp="1"/>
          </p:cNvSpPr>
          <p:nvPr>
            <p:ph type="body" sz="quarter" idx="23"/>
          </p:nvPr>
        </p:nvSpPr>
        <p:spPr/>
        <p:txBody>
          <a:bodyPr/>
          <a:lstStyle/>
          <a:p>
            <a:r>
              <a:rPr lang="en-US" dirty="0"/>
              <a:t>03/28/2024</a:t>
            </a:r>
          </a:p>
        </p:txBody>
      </p:sp>
      <p:pic>
        <p:nvPicPr>
          <p:cNvPr id="7" name="Picture Placeholder 6" descr="A panoramic view of hilltops covered in trees and clouds">
            <a:extLst>
              <a:ext uri="{FF2B5EF4-FFF2-40B4-BE49-F238E27FC236}">
                <a16:creationId xmlns:a16="http://schemas.microsoft.com/office/drawing/2014/main" id="{73C25FA5-4DEC-F3EE-C861-38D3224665CE}"/>
              </a:ext>
            </a:extLst>
          </p:cNvPr>
          <p:cNvPicPr>
            <a:picLocks noGrp="1" noChangeAspect="1"/>
          </p:cNvPicPr>
          <p:nvPr>
            <p:ph type="pic" sz="quarter" idx="22"/>
          </p:nvPr>
        </p:nvPicPr>
        <p:blipFill rotWithShape="1">
          <a:blip r:embed="rId4">
            <a:extLst>
              <a:ext uri="{28A0092B-C50C-407E-A947-70E740481C1C}">
                <a14:useLocalDpi xmlns:a14="http://schemas.microsoft.com/office/drawing/2010/main" val="0"/>
              </a:ext>
            </a:extLst>
          </a:blip>
          <a:srcRect t="14158" b="14158"/>
          <a:stretch/>
        </p:blipFill>
        <p:spPr>
          <a:xfrm>
            <a:off x="0" y="1997963"/>
            <a:ext cx="12191999" cy="4860036"/>
          </a:xfrm>
        </p:spPr>
      </p:pic>
    </p:spTree>
    <p:custDataLst>
      <p:tags r:id="rId1"/>
    </p:custDataLst>
    <p:extLst>
      <p:ext uri="{BB962C8B-B14F-4D97-AF65-F5344CB8AC3E}">
        <p14:creationId xmlns:p14="http://schemas.microsoft.com/office/powerpoint/2010/main" val="91948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C4FE6-A2D5-B2B8-8A84-A1FBDC023D0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40D29912-BC57-B709-47EF-4C9F193EA28A}"/>
              </a:ext>
            </a:extLst>
          </p:cNvPr>
          <p:cNvSpPr>
            <a:spLocks noGrp="1"/>
          </p:cNvSpPr>
          <p:nvPr>
            <p:ph type="title"/>
          </p:nvPr>
        </p:nvSpPr>
        <p:spPr>
          <a:xfrm>
            <a:off x="436562" y="442214"/>
            <a:ext cx="11329416" cy="365760"/>
          </a:xfrm>
        </p:spPr>
        <p:txBody>
          <a:bodyPr/>
          <a:lstStyle/>
          <a:p>
            <a:r>
              <a:rPr lang="en-US" dirty="0"/>
              <a:t>Valuation Techniques for M&amp;A</a:t>
            </a:r>
          </a:p>
        </p:txBody>
      </p:sp>
      <p:sp>
        <p:nvSpPr>
          <p:cNvPr id="31" name="Text Placeholder 30">
            <a:extLst>
              <a:ext uri="{FF2B5EF4-FFF2-40B4-BE49-F238E27FC236}">
                <a16:creationId xmlns:a16="http://schemas.microsoft.com/office/drawing/2014/main" id="{B4F9B0A0-B259-D5CB-8AC1-AFB61D5E9E3B}"/>
              </a:ext>
            </a:extLst>
          </p:cNvPr>
          <p:cNvSpPr>
            <a:spLocks noGrp="1"/>
          </p:cNvSpPr>
          <p:nvPr>
            <p:ph type="body" sz="quarter" idx="21"/>
          </p:nvPr>
        </p:nvSpPr>
        <p:spPr>
          <a:xfrm>
            <a:off x="436563" y="914400"/>
            <a:ext cx="11329416" cy="274320"/>
          </a:xfrm>
        </p:spPr>
        <p:txBody>
          <a:bodyPr/>
          <a:lstStyle/>
          <a:p>
            <a:r>
              <a:rPr lang="en-US" dirty="0"/>
              <a:t>Click to add subtitle</a:t>
            </a:r>
          </a:p>
        </p:txBody>
      </p:sp>
      <p:sp>
        <p:nvSpPr>
          <p:cNvPr id="28" name="Text Placeholder 27">
            <a:extLst>
              <a:ext uri="{FF2B5EF4-FFF2-40B4-BE49-F238E27FC236}">
                <a16:creationId xmlns:a16="http://schemas.microsoft.com/office/drawing/2014/main" id="{306A2610-BEA5-A8E8-32FA-24870EA15D85}"/>
              </a:ext>
            </a:extLst>
          </p:cNvPr>
          <p:cNvSpPr>
            <a:spLocks noGrp="1"/>
          </p:cNvSpPr>
          <p:nvPr>
            <p:ph type="body" sz="quarter" idx="17"/>
          </p:nvPr>
        </p:nvSpPr>
        <p:spPr>
          <a:xfrm>
            <a:off x="632506" y="1835675"/>
            <a:ext cx="3566160" cy="3635103"/>
          </a:xfrm>
        </p:spPr>
        <p:txBody>
          <a:bodyPr/>
          <a:lstStyle/>
          <a:p>
            <a:endParaRPr lang="en-US" dirty="0"/>
          </a:p>
          <a:p>
            <a:endParaRPr lang="en-US" dirty="0"/>
          </a:p>
          <a:p>
            <a:r>
              <a:rPr lang="en-US" dirty="0"/>
              <a:t>(FMV of Ner Assets)</a:t>
            </a:r>
          </a:p>
          <a:p>
            <a:endParaRPr lang="en-US" dirty="0"/>
          </a:p>
          <a:p>
            <a:r>
              <a:rPr lang="en-US" dirty="0"/>
              <a:t>- Costs to Build</a:t>
            </a:r>
          </a:p>
          <a:p>
            <a:r>
              <a:rPr lang="en-US" dirty="0"/>
              <a:t>- Replacement Cost</a:t>
            </a:r>
          </a:p>
          <a:p>
            <a:r>
              <a:rPr lang="en-US" dirty="0"/>
              <a:t>- Liquidation Value </a:t>
            </a:r>
          </a:p>
          <a:p>
            <a:endParaRPr lang="en-US" dirty="0"/>
          </a:p>
        </p:txBody>
      </p:sp>
      <p:sp>
        <p:nvSpPr>
          <p:cNvPr id="29" name="Text Placeholder 28">
            <a:extLst>
              <a:ext uri="{FF2B5EF4-FFF2-40B4-BE49-F238E27FC236}">
                <a16:creationId xmlns:a16="http://schemas.microsoft.com/office/drawing/2014/main" id="{34F2F5D0-AD3A-EC95-8BCF-702FEEF3BE25}"/>
              </a:ext>
            </a:extLst>
          </p:cNvPr>
          <p:cNvSpPr>
            <a:spLocks noGrp="1"/>
          </p:cNvSpPr>
          <p:nvPr>
            <p:ph type="body" sz="quarter" idx="18"/>
          </p:nvPr>
        </p:nvSpPr>
        <p:spPr>
          <a:xfrm>
            <a:off x="4324127" y="1835675"/>
            <a:ext cx="3566160" cy="3635103"/>
          </a:xfrm>
        </p:spPr>
        <p:txBody>
          <a:bodyPr/>
          <a:lstStyle/>
          <a:p>
            <a:endParaRPr lang="en-US" dirty="0"/>
          </a:p>
          <a:p>
            <a:endParaRPr lang="en-US" dirty="0"/>
          </a:p>
          <a:p>
            <a:r>
              <a:rPr lang="en-US" dirty="0"/>
              <a:t>(Income Approach)</a:t>
            </a:r>
          </a:p>
          <a:p>
            <a:endParaRPr lang="en-US" dirty="0"/>
          </a:p>
          <a:p>
            <a:r>
              <a:rPr lang="en-US" b="1" dirty="0"/>
              <a:t>- Discounted Cash Flow Method</a:t>
            </a:r>
          </a:p>
          <a:p>
            <a:r>
              <a:rPr lang="en-US" b="1" dirty="0"/>
              <a:t>- LBO Model</a:t>
            </a:r>
          </a:p>
          <a:p>
            <a:endParaRPr lang="en-US" dirty="0"/>
          </a:p>
        </p:txBody>
      </p:sp>
      <p:sp>
        <p:nvSpPr>
          <p:cNvPr id="30" name="Text Placeholder 29">
            <a:extLst>
              <a:ext uri="{FF2B5EF4-FFF2-40B4-BE49-F238E27FC236}">
                <a16:creationId xmlns:a16="http://schemas.microsoft.com/office/drawing/2014/main" id="{84725EE1-86C5-9D6D-B493-DBEB38BC1ACD}"/>
              </a:ext>
            </a:extLst>
          </p:cNvPr>
          <p:cNvSpPr>
            <a:spLocks noGrp="1"/>
          </p:cNvSpPr>
          <p:nvPr>
            <p:ph type="body" sz="quarter" idx="19"/>
          </p:nvPr>
        </p:nvSpPr>
        <p:spPr>
          <a:xfrm>
            <a:off x="8015747" y="1835675"/>
            <a:ext cx="3566160" cy="3635103"/>
          </a:xfrm>
        </p:spPr>
        <p:txBody>
          <a:bodyPr/>
          <a:lstStyle/>
          <a:p>
            <a:endParaRPr lang="en-US" dirty="0"/>
          </a:p>
          <a:p>
            <a:endParaRPr lang="en-US" dirty="0"/>
          </a:p>
          <a:p>
            <a:r>
              <a:rPr lang="en-US" dirty="0"/>
              <a:t>(Market Approach)</a:t>
            </a:r>
          </a:p>
          <a:p>
            <a:endParaRPr lang="en-US" dirty="0"/>
          </a:p>
          <a:p>
            <a:r>
              <a:rPr lang="en-US" b="1" dirty="0"/>
              <a:t>- Public Company </a:t>
            </a:r>
            <a:r>
              <a:rPr lang="en-US" b="1" dirty="0" err="1"/>
              <a:t>Comparables</a:t>
            </a:r>
            <a:endParaRPr lang="en-US" b="1" dirty="0"/>
          </a:p>
          <a:p>
            <a:r>
              <a:rPr lang="en-US" b="1" dirty="0"/>
              <a:t>- Precedent Transactions</a:t>
            </a:r>
          </a:p>
          <a:p>
            <a:endParaRPr lang="en-US" dirty="0"/>
          </a:p>
          <a:p>
            <a:endParaRPr lang="en-US" dirty="0"/>
          </a:p>
        </p:txBody>
      </p:sp>
      <p:sp>
        <p:nvSpPr>
          <p:cNvPr id="22" name="Slide Number Placeholder 21">
            <a:extLst>
              <a:ext uri="{FF2B5EF4-FFF2-40B4-BE49-F238E27FC236}">
                <a16:creationId xmlns:a16="http://schemas.microsoft.com/office/drawing/2014/main" id="{A1E5AA79-B513-A7D8-32F6-A51DB1C176C1}"/>
              </a:ext>
            </a:extLst>
          </p:cNvPr>
          <p:cNvSpPr>
            <a:spLocks noGrp="1"/>
          </p:cNvSpPr>
          <p:nvPr>
            <p:ph type="sldNum" sz="quarter" idx="23"/>
          </p:nvPr>
        </p:nvSpPr>
        <p:spPr>
          <a:xfrm>
            <a:off x="438149" y="6432767"/>
            <a:ext cx="261939"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Rectangle 1">
            <a:extLst>
              <a:ext uri="{FF2B5EF4-FFF2-40B4-BE49-F238E27FC236}">
                <a16:creationId xmlns:a16="http://schemas.microsoft.com/office/drawing/2014/main" id="{413E554B-E242-78B1-C503-2FD772D16E57}"/>
              </a:ext>
            </a:extLst>
          </p:cNvPr>
          <p:cNvSpPr/>
          <p:nvPr/>
        </p:nvSpPr>
        <p:spPr>
          <a:xfrm>
            <a:off x="632506" y="1835675"/>
            <a:ext cx="3566161" cy="31503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a:ea typeface="+mn-ea"/>
                <a:cs typeface="+mn-cs"/>
              </a:rPr>
              <a:t>Asset Approach</a:t>
            </a:r>
          </a:p>
        </p:txBody>
      </p:sp>
      <p:sp>
        <p:nvSpPr>
          <p:cNvPr id="5" name="Rectangle 4">
            <a:extLst>
              <a:ext uri="{FF2B5EF4-FFF2-40B4-BE49-F238E27FC236}">
                <a16:creationId xmlns:a16="http://schemas.microsoft.com/office/drawing/2014/main" id="{968A0416-A42D-478B-C1E4-2324840A9553}"/>
              </a:ext>
            </a:extLst>
          </p:cNvPr>
          <p:cNvSpPr/>
          <p:nvPr/>
        </p:nvSpPr>
        <p:spPr>
          <a:xfrm>
            <a:off x="4312919" y="1835675"/>
            <a:ext cx="3566161" cy="31503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a:ea typeface="+mn-ea"/>
                <a:cs typeface="+mn-cs"/>
              </a:rPr>
              <a:t>Intrinsic Value</a:t>
            </a:r>
          </a:p>
        </p:txBody>
      </p:sp>
      <p:sp>
        <p:nvSpPr>
          <p:cNvPr id="6" name="Rectangle 5">
            <a:extLst>
              <a:ext uri="{FF2B5EF4-FFF2-40B4-BE49-F238E27FC236}">
                <a16:creationId xmlns:a16="http://schemas.microsoft.com/office/drawing/2014/main" id="{A17FDF85-0DCC-6B7D-493F-DCF1BD12284C}"/>
              </a:ext>
            </a:extLst>
          </p:cNvPr>
          <p:cNvSpPr/>
          <p:nvPr/>
        </p:nvSpPr>
        <p:spPr>
          <a:xfrm>
            <a:off x="8015747" y="1835675"/>
            <a:ext cx="3566161" cy="31503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a:ea typeface="+mn-ea"/>
                <a:cs typeface="+mn-cs"/>
              </a:rPr>
              <a:t>Relative Value</a:t>
            </a:r>
          </a:p>
        </p:txBody>
      </p:sp>
      <p:sp>
        <p:nvSpPr>
          <p:cNvPr id="7" name="Rectangle: Rounded Corners 6">
            <a:extLst>
              <a:ext uri="{FF2B5EF4-FFF2-40B4-BE49-F238E27FC236}">
                <a16:creationId xmlns:a16="http://schemas.microsoft.com/office/drawing/2014/main" id="{C52B0CCB-2A28-5223-EA52-7F044570631F}"/>
              </a:ext>
            </a:extLst>
          </p:cNvPr>
          <p:cNvSpPr/>
          <p:nvPr/>
        </p:nvSpPr>
        <p:spPr>
          <a:xfrm>
            <a:off x="4324126" y="3781353"/>
            <a:ext cx="3554954" cy="168942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Stand Alone Company (in isolation)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Forecasting future performance, calculating future cashflows and </a:t>
            </a:r>
            <a:r>
              <a:rPr kumimoji="0" lang="en-US" sz="1200" b="1" i="0" u="none" strike="noStrike" kern="1200" cap="none" spc="0" normalizeH="0" baseline="0" noProof="0" dirty="0">
                <a:ln>
                  <a:noFill/>
                </a:ln>
                <a:solidFill>
                  <a:srgbClr val="FFFFFF"/>
                </a:solidFill>
                <a:effectLst/>
                <a:uLnTx/>
                <a:uFillTx/>
                <a:latin typeface="Segoe UI"/>
                <a:ea typeface="+mn-ea"/>
                <a:cs typeface="+mn-cs"/>
              </a:rPr>
              <a:t>discounting back </a:t>
            </a:r>
            <a:r>
              <a:rPr kumimoji="0" lang="en-US" sz="1200" b="0" i="0" u="none" strike="noStrike" kern="1200" cap="none" spc="0" normalizeH="0" baseline="0" noProof="0" dirty="0">
                <a:ln>
                  <a:noFill/>
                </a:ln>
                <a:solidFill>
                  <a:srgbClr val="FFFFFF"/>
                </a:solidFill>
                <a:effectLst/>
                <a:uLnTx/>
                <a:uFillTx/>
                <a:latin typeface="Segoe UI"/>
                <a:ea typeface="+mn-ea"/>
                <a:cs typeface="+mn-cs"/>
              </a:rPr>
              <a:t>to the present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Focused on the fundamentals of the company</a:t>
            </a:r>
          </a:p>
        </p:txBody>
      </p:sp>
      <p:sp>
        <p:nvSpPr>
          <p:cNvPr id="8" name="Rectangle: Rounded Corners 7">
            <a:extLst>
              <a:ext uri="{FF2B5EF4-FFF2-40B4-BE49-F238E27FC236}">
                <a16:creationId xmlns:a16="http://schemas.microsoft.com/office/drawing/2014/main" id="{4142A206-A814-1488-F6CF-924F1F07E280}"/>
              </a:ext>
            </a:extLst>
          </p:cNvPr>
          <p:cNvSpPr/>
          <p:nvPr/>
        </p:nvSpPr>
        <p:spPr>
          <a:xfrm>
            <a:off x="8015746" y="3781353"/>
            <a:ext cx="3554954" cy="168942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Peers are easy to find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Use of </a:t>
            </a:r>
            <a:r>
              <a:rPr kumimoji="0" lang="en-US" sz="1200" b="1" i="0" u="none" strike="noStrike" kern="1200" cap="none" spc="0" normalizeH="0" baseline="0" noProof="0" dirty="0">
                <a:ln>
                  <a:noFill/>
                </a:ln>
                <a:solidFill>
                  <a:srgbClr val="FFFFFF"/>
                </a:solidFill>
                <a:effectLst/>
                <a:uLnTx/>
                <a:uFillTx/>
                <a:latin typeface="Segoe UI"/>
                <a:ea typeface="+mn-ea"/>
                <a:cs typeface="+mn-cs"/>
              </a:rPr>
              <a:t>multiples</a:t>
            </a:r>
            <a:r>
              <a:rPr kumimoji="0" lang="en-US" sz="1200" b="0" i="0" u="none" strike="noStrike" kern="1200" cap="none" spc="0" normalizeH="0" baseline="0" noProof="0" dirty="0">
                <a:ln>
                  <a:noFill/>
                </a:ln>
                <a:solidFill>
                  <a:srgbClr val="FFFFFF"/>
                </a:solidFill>
                <a:effectLst/>
                <a:uLnTx/>
                <a:uFillTx/>
                <a:latin typeface="Segoe UI"/>
                <a:ea typeface="+mn-ea"/>
                <a:cs typeface="+mn-cs"/>
              </a:rPr>
              <a:t> to find the worth of the company (EV/EBITDA, P/E)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More likely to reflect the </a:t>
            </a:r>
            <a:r>
              <a:rPr kumimoji="0" lang="en-US" sz="1200" b="1" i="0" u="none" strike="noStrike" kern="1200" cap="none" spc="0" normalizeH="0" baseline="0" noProof="0" dirty="0">
                <a:ln>
                  <a:noFill/>
                </a:ln>
                <a:solidFill>
                  <a:srgbClr val="FFFFFF"/>
                </a:solidFill>
                <a:effectLst/>
                <a:uLnTx/>
                <a:uFillTx/>
                <a:latin typeface="Segoe UI"/>
                <a:ea typeface="+mn-ea"/>
                <a:cs typeface="+mn-cs"/>
              </a:rPr>
              <a:t>mood of the market </a:t>
            </a:r>
            <a:r>
              <a:rPr kumimoji="0" lang="en-US" sz="1200" b="0" i="0" u="none" strike="noStrike" kern="1200" cap="none" spc="0" normalizeH="0" baseline="0" noProof="0" dirty="0">
                <a:ln>
                  <a:noFill/>
                </a:ln>
                <a:solidFill>
                  <a:srgbClr val="FFFFFF"/>
                </a:solidFill>
                <a:effectLst/>
                <a:uLnTx/>
                <a:uFillTx/>
                <a:latin typeface="Segoe UI"/>
                <a:ea typeface="+mn-ea"/>
                <a:cs typeface="+mn-cs"/>
              </a:rPr>
              <a:t>and produce a valuation that is closer to market than DCF</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Past M&amp;A transactions – includes the takeover premium</a:t>
            </a:r>
          </a:p>
        </p:txBody>
      </p:sp>
      <p:pic>
        <p:nvPicPr>
          <p:cNvPr id="4" name="Picture 3">
            <a:extLst>
              <a:ext uri="{FF2B5EF4-FFF2-40B4-BE49-F238E27FC236}">
                <a16:creationId xmlns:a16="http://schemas.microsoft.com/office/drawing/2014/main" id="{64C2F6D3-05A7-6930-CAE8-4194EE7647B2}"/>
              </a:ext>
            </a:extLst>
          </p:cNvPr>
          <p:cNvPicPr>
            <a:picLocks noChangeAspect="1"/>
          </p:cNvPicPr>
          <p:nvPr/>
        </p:nvPicPr>
        <p:blipFill>
          <a:blip r:embed="rId3"/>
          <a:stretch>
            <a:fillRect/>
          </a:stretch>
        </p:blipFill>
        <p:spPr>
          <a:xfrm>
            <a:off x="700088" y="6371796"/>
            <a:ext cx="6346486" cy="249958"/>
          </a:xfrm>
          <a:prstGeom prst="rect">
            <a:avLst/>
          </a:prstGeom>
        </p:spPr>
      </p:pic>
    </p:spTree>
    <p:custDataLst>
      <p:tags r:id="rId1"/>
    </p:custDataLst>
    <p:extLst>
      <p:ext uri="{BB962C8B-B14F-4D97-AF65-F5344CB8AC3E}">
        <p14:creationId xmlns:p14="http://schemas.microsoft.com/office/powerpoint/2010/main" val="328530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A3022E8-F953-BB88-69EC-BA82D18A0330}"/>
              </a:ext>
            </a:extLst>
          </p:cNvPr>
          <p:cNvSpPr>
            <a:spLocks noGrp="1"/>
          </p:cNvSpPr>
          <p:nvPr>
            <p:ph type="title"/>
          </p:nvPr>
        </p:nvSpPr>
        <p:spPr/>
        <p:txBody>
          <a:bodyPr/>
          <a:lstStyle/>
          <a:p>
            <a:r>
              <a:rPr lang="en-US" dirty="0"/>
              <a:t>Acquisition Valuation Process </a:t>
            </a:r>
          </a:p>
        </p:txBody>
      </p:sp>
      <p:sp>
        <p:nvSpPr>
          <p:cNvPr id="11" name="Slide Number Placeholder 10">
            <a:extLst>
              <a:ext uri="{FF2B5EF4-FFF2-40B4-BE49-F238E27FC236}">
                <a16:creationId xmlns:a16="http://schemas.microsoft.com/office/drawing/2014/main" id="{9F5270BD-FC9C-E7B9-E663-B4F84F6EF3A0}"/>
              </a:ext>
            </a:extLst>
          </p:cNvPr>
          <p:cNvSpPr>
            <a:spLocks noGrp="1"/>
          </p:cNvSpPr>
          <p:nvPr>
            <p:ph type="sldNum" sz="quarter" idx="12"/>
          </p:nvPr>
        </p:nvSpPr>
        <p:spPr/>
        <p:txBody>
          <a:bodyPr/>
          <a:lstStyle/>
          <a:p>
            <a:fld id="{0FB90C2E-4A2E-4FB3-9E31-0E4408463F2B}" type="slidenum">
              <a:rPr lang="en-US" smtClean="0"/>
              <a:pPr/>
              <a:t>11</a:t>
            </a:fld>
            <a:endParaRPr lang="en-US" dirty="0"/>
          </a:p>
        </p:txBody>
      </p:sp>
      <p:pic>
        <p:nvPicPr>
          <p:cNvPr id="3" name="Picture 2">
            <a:extLst>
              <a:ext uri="{FF2B5EF4-FFF2-40B4-BE49-F238E27FC236}">
                <a16:creationId xmlns:a16="http://schemas.microsoft.com/office/drawing/2014/main" id="{FE6BF134-E223-C210-2315-43DC3607D5C7}"/>
              </a:ext>
            </a:extLst>
          </p:cNvPr>
          <p:cNvPicPr>
            <a:picLocks noChangeAspect="1"/>
          </p:cNvPicPr>
          <p:nvPr/>
        </p:nvPicPr>
        <p:blipFill>
          <a:blip r:embed="rId2"/>
          <a:stretch>
            <a:fillRect/>
          </a:stretch>
        </p:blipFill>
        <p:spPr>
          <a:xfrm>
            <a:off x="795751" y="1495155"/>
            <a:ext cx="6992326" cy="1933845"/>
          </a:xfrm>
          <a:prstGeom prst="rect">
            <a:avLst/>
          </a:prstGeom>
        </p:spPr>
      </p:pic>
      <p:pic>
        <p:nvPicPr>
          <p:cNvPr id="5" name="Picture 4">
            <a:extLst>
              <a:ext uri="{FF2B5EF4-FFF2-40B4-BE49-F238E27FC236}">
                <a16:creationId xmlns:a16="http://schemas.microsoft.com/office/drawing/2014/main" id="{6FC4C53A-1BD6-9797-1AFD-C4578AA66AF9}"/>
              </a:ext>
            </a:extLst>
          </p:cNvPr>
          <p:cNvPicPr>
            <a:picLocks noChangeAspect="1"/>
          </p:cNvPicPr>
          <p:nvPr/>
        </p:nvPicPr>
        <p:blipFill>
          <a:blip r:embed="rId3"/>
          <a:stretch>
            <a:fillRect/>
          </a:stretch>
        </p:blipFill>
        <p:spPr>
          <a:xfrm>
            <a:off x="795751" y="3773053"/>
            <a:ext cx="8166663" cy="2078472"/>
          </a:xfrm>
          <a:prstGeom prst="rect">
            <a:avLst/>
          </a:prstGeom>
        </p:spPr>
      </p:pic>
      <p:sp>
        <p:nvSpPr>
          <p:cNvPr id="6" name="TextBox 5">
            <a:extLst>
              <a:ext uri="{FF2B5EF4-FFF2-40B4-BE49-F238E27FC236}">
                <a16:creationId xmlns:a16="http://schemas.microsoft.com/office/drawing/2014/main" id="{C3DF8ECB-251D-01D3-2DF1-14ACC5795C3D}"/>
              </a:ext>
            </a:extLst>
          </p:cNvPr>
          <p:cNvSpPr txBox="1"/>
          <p:nvPr/>
        </p:nvSpPr>
        <p:spPr>
          <a:xfrm>
            <a:off x="9644449" y="1816443"/>
            <a:ext cx="2032686" cy="3416320"/>
          </a:xfrm>
          <a:prstGeom prst="rect">
            <a:avLst/>
          </a:prstGeom>
          <a:noFill/>
        </p:spPr>
        <p:txBody>
          <a:bodyPr wrap="square" rtlCol="0">
            <a:spAutoFit/>
          </a:bodyPr>
          <a:lstStyle/>
          <a:p>
            <a:pPr marL="285750" indent="-285750" algn="l">
              <a:buFont typeface="Arial" panose="020B0604020202020204" pitchFamily="34" charset="0"/>
              <a:buChar char="•"/>
            </a:pPr>
            <a:r>
              <a:rPr lang="en-US" dirty="0"/>
              <a:t>Analysis of Financial Statements – P&amp;L, BS, CFS</a:t>
            </a:r>
          </a:p>
          <a:p>
            <a:pPr marL="285750" indent="-285750" algn="l">
              <a:buFont typeface="Arial" panose="020B0604020202020204" pitchFamily="34" charset="0"/>
              <a:buChar char="•"/>
            </a:pPr>
            <a:r>
              <a:rPr lang="en-US" dirty="0"/>
              <a:t>Forecasting Drivers </a:t>
            </a:r>
          </a:p>
          <a:p>
            <a:pPr marL="800100" lvl="1" indent="-342900">
              <a:buAutoNum type="arabicPeriod"/>
            </a:pPr>
            <a:r>
              <a:rPr lang="en-US" dirty="0"/>
              <a:t>Top Line</a:t>
            </a:r>
          </a:p>
          <a:p>
            <a:pPr marL="800100" lvl="1" indent="-342900">
              <a:buAutoNum type="arabicPeriod"/>
            </a:pPr>
            <a:r>
              <a:rPr lang="en-US" dirty="0"/>
              <a:t>Margins</a:t>
            </a:r>
          </a:p>
          <a:p>
            <a:pPr marL="800100" lvl="1" indent="-342900">
              <a:buAutoNum type="arabicPeriod"/>
            </a:pPr>
            <a:r>
              <a:rPr lang="en-US" dirty="0"/>
              <a:t>WC</a:t>
            </a:r>
          </a:p>
          <a:p>
            <a:pPr marL="800100" lvl="1" indent="-342900">
              <a:buAutoNum type="arabicPeriod"/>
            </a:pPr>
            <a:r>
              <a:rPr lang="en-US" dirty="0"/>
              <a:t>D&amp;A and Capex </a:t>
            </a:r>
          </a:p>
          <a:p>
            <a:pPr marL="800100" lvl="1" indent="-342900">
              <a:buAutoNum type="arabicPeriod"/>
            </a:pPr>
            <a:endParaRPr lang="en-US" dirty="0"/>
          </a:p>
        </p:txBody>
      </p:sp>
      <p:sp>
        <p:nvSpPr>
          <p:cNvPr id="7" name="Footer Placeholder 6">
            <a:extLst>
              <a:ext uri="{FF2B5EF4-FFF2-40B4-BE49-F238E27FC236}">
                <a16:creationId xmlns:a16="http://schemas.microsoft.com/office/drawing/2014/main" id="{270671FF-4D82-1C2B-4BF2-68A72D4308D4}"/>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26826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CE96C-627E-7F63-F99A-F09F67F03A7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CE7CFE-FE3A-5BB3-5978-78017997DCA7}"/>
              </a:ext>
            </a:extLst>
          </p:cNvPr>
          <p:cNvSpPr>
            <a:spLocks noGrp="1"/>
          </p:cNvSpPr>
          <p:nvPr>
            <p:ph type="title"/>
          </p:nvPr>
        </p:nvSpPr>
        <p:spPr>
          <a:xfrm>
            <a:off x="436563" y="442214"/>
            <a:ext cx="11325225" cy="365760"/>
          </a:xfrm>
        </p:spPr>
        <p:txBody>
          <a:bodyPr/>
          <a:lstStyle/>
          <a:p>
            <a:r>
              <a:rPr lang="en-US" sz="4000" dirty="0"/>
              <a:t>Enterprise Value vs. Equity Value </a:t>
            </a:r>
            <a:endParaRPr lang="en-US" dirty="0"/>
          </a:p>
        </p:txBody>
      </p:sp>
      <p:sp>
        <p:nvSpPr>
          <p:cNvPr id="3" name="Slide Number Placeholder 2">
            <a:extLst>
              <a:ext uri="{FF2B5EF4-FFF2-40B4-BE49-F238E27FC236}">
                <a16:creationId xmlns:a16="http://schemas.microsoft.com/office/drawing/2014/main" id="{F4BA7E66-FD73-5601-5CEA-8C70873DA402}"/>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grpSp>
        <p:nvGrpSpPr>
          <p:cNvPr id="18" name="Group 17">
            <a:extLst>
              <a:ext uri="{FF2B5EF4-FFF2-40B4-BE49-F238E27FC236}">
                <a16:creationId xmlns:a16="http://schemas.microsoft.com/office/drawing/2014/main" id="{465ABF6E-629C-B48E-DF36-4E1D5043F865}"/>
              </a:ext>
            </a:extLst>
          </p:cNvPr>
          <p:cNvGrpSpPr/>
          <p:nvPr/>
        </p:nvGrpSpPr>
        <p:grpSpPr>
          <a:xfrm>
            <a:off x="915736" y="1381911"/>
            <a:ext cx="4432087" cy="2695076"/>
            <a:chOff x="552424" y="1629417"/>
            <a:chExt cx="3999818" cy="2495695"/>
          </a:xfrm>
        </p:grpSpPr>
        <p:sp>
          <p:nvSpPr>
            <p:cNvPr id="2" name="Rectangle 1">
              <a:extLst>
                <a:ext uri="{FF2B5EF4-FFF2-40B4-BE49-F238E27FC236}">
                  <a16:creationId xmlns:a16="http://schemas.microsoft.com/office/drawing/2014/main" id="{653E44F3-A1EE-7C95-6D17-D45C49F1BFC4}"/>
                </a:ext>
              </a:extLst>
            </p:cNvPr>
            <p:cNvSpPr/>
            <p:nvPr/>
          </p:nvSpPr>
          <p:spPr>
            <a:xfrm>
              <a:off x="1498791" y="1629418"/>
              <a:ext cx="1072529" cy="24956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Assets</a:t>
              </a:r>
            </a:p>
          </p:txBody>
        </p:sp>
        <p:sp>
          <p:nvSpPr>
            <p:cNvPr id="5" name="Rectangle 4">
              <a:extLst>
                <a:ext uri="{FF2B5EF4-FFF2-40B4-BE49-F238E27FC236}">
                  <a16:creationId xmlns:a16="http://schemas.microsoft.com/office/drawing/2014/main" id="{BF710343-E6B3-5917-3762-0F2833D47893}"/>
                </a:ext>
              </a:extLst>
            </p:cNvPr>
            <p:cNvSpPr/>
            <p:nvPr/>
          </p:nvSpPr>
          <p:spPr>
            <a:xfrm>
              <a:off x="2790845" y="1629417"/>
              <a:ext cx="1072529" cy="79752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25% Debt </a:t>
              </a:r>
            </a:p>
          </p:txBody>
        </p:sp>
        <p:sp>
          <p:nvSpPr>
            <p:cNvPr id="8" name="Rectangle 7">
              <a:extLst>
                <a:ext uri="{FF2B5EF4-FFF2-40B4-BE49-F238E27FC236}">
                  <a16:creationId xmlns:a16="http://schemas.microsoft.com/office/drawing/2014/main" id="{C3A4954B-A5A3-F072-20A5-A80E792D43AA}"/>
                </a:ext>
              </a:extLst>
            </p:cNvPr>
            <p:cNvSpPr/>
            <p:nvPr/>
          </p:nvSpPr>
          <p:spPr>
            <a:xfrm>
              <a:off x="2790845" y="2523192"/>
              <a:ext cx="1072529" cy="1601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75% Equity</a:t>
              </a:r>
            </a:p>
          </p:txBody>
        </p:sp>
        <p:sp>
          <p:nvSpPr>
            <p:cNvPr id="9" name="Left Brace 8">
              <a:extLst>
                <a:ext uri="{FF2B5EF4-FFF2-40B4-BE49-F238E27FC236}">
                  <a16:creationId xmlns:a16="http://schemas.microsoft.com/office/drawing/2014/main" id="{88E2D449-FF6B-E549-5061-B34BDA707320}"/>
                </a:ext>
              </a:extLst>
            </p:cNvPr>
            <p:cNvSpPr/>
            <p:nvPr/>
          </p:nvSpPr>
          <p:spPr>
            <a:xfrm>
              <a:off x="1086279" y="1677545"/>
              <a:ext cx="268133" cy="2392565"/>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BCF9CC39-E287-CCD4-B512-E48124AC5779}"/>
                </a:ext>
              </a:extLst>
            </p:cNvPr>
            <p:cNvSpPr txBox="1"/>
            <p:nvPr/>
          </p:nvSpPr>
          <p:spPr>
            <a:xfrm>
              <a:off x="552424" y="2028178"/>
              <a:ext cx="461665" cy="1718676"/>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Enterprise Value</a:t>
              </a:r>
            </a:p>
          </p:txBody>
        </p:sp>
        <p:sp>
          <p:nvSpPr>
            <p:cNvPr id="11" name="Right Brace 10">
              <a:extLst>
                <a:ext uri="{FF2B5EF4-FFF2-40B4-BE49-F238E27FC236}">
                  <a16:creationId xmlns:a16="http://schemas.microsoft.com/office/drawing/2014/main" id="{A752F233-3E51-2C04-C1F6-3A1008070B0F}"/>
                </a:ext>
              </a:extLst>
            </p:cNvPr>
            <p:cNvSpPr/>
            <p:nvPr/>
          </p:nvSpPr>
          <p:spPr>
            <a:xfrm>
              <a:off x="3932607" y="2523192"/>
              <a:ext cx="150292" cy="160191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3D2896F8-C5F6-69F4-8441-7F0DC603F6CA}"/>
                </a:ext>
              </a:extLst>
            </p:cNvPr>
            <p:cNvSpPr txBox="1"/>
            <p:nvPr/>
          </p:nvSpPr>
          <p:spPr>
            <a:xfrm>
              <a:off x="4152132" y="2793909"/>
              <a:ext cx="400110" cy="1060483"/>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Equity Value</a:t>
              </a:r>
            </a:p>
          </p:txBody>
        </p:sp>
      </p:grpSp>
      <p:sp>
        <p:nvSpPr>
          <p:cNvPr id="15" name="Rectangle: Rounded Corners 14">
            <a:extLst>
              <a:ext uri="{FF2B5EF4-FFF2-40B4-BE49-F238E27FC236}">
                <a16:creationId xmlns:a16="http://schemas.microsoft.com/office/drawing/2014/main" id="{00D519CC-0E03-50B3-06E7-CC93B77B4FF6}"/>
              </a:ext>
            </a:extLst>
          </p:cNvPr>
          <p:cNvSpPr/>
          <p:nvPr/>
        </p:nvSpPr>
        <p:spPr>
          <a:xfrm>
            <a:off x="5589527" y="1378979"/>
            <a:ext cx="6172259" cy="1698172"/>
          </a:xfrm>
          <a:prstGeom prst="roundRect">
            <a:avLst/>
          </a:prstGeom>
          <a:solidFill>
            <a:schemeClr val="accent2">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14" name="Graphic 13" descr="Full Brick Wall with solid fill">
            <a:extLst>
              <a:ext uri="{FF2B5EF4-FFF2-40B4-BE49-F238E27FC236}">
                <a16:creationId xmlns:a16="http://schemas.microsoft.com/office/drawing/2014/main" id="{BDD481F8-BEC6-DFDD-220A-AC4CBBB005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163" y="1732253"/>
            <a:ext cx="914400" cy="914400"/>
          </a:xfrm>
          <a:prstGeom prst="rect">
            <a:avLst/>
          </a:prstGeom>
        </p:spPr>
      </p:pic>
      <p:sp>
        <p:nvSpPr>
          <p:cNvPr id="16" name="TextBox 15">
            <a:extLst>
              <a:ext uri="{FF2B5EF4-FFF2-40B4-BE49-F238E27FC236}">
                <a16:creationId xmlns:a16="http://schemas.microsoft.com/office/drawing/2014/main" id="{BB339DD8-D95E-5921-89EA-6D6410D8654D}"/>
              </a:ext>
            </a:extLst>
          </p:cNvPr>
          <p:cNvSpPr txBox="1"/>
          <p:nvPr/>
        </p:nvSpPr>
        <p:spPr>
          <a:xfrm>
            <a:off x="5744939" y="1443197"/>
            <a:ext cx="17875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House Example</a:t>
            </a:r>
          </a:p>
        </p:txBody>
      </p:sp>
      <p:sp>
        <p:nvSpPr>
          <p:cNvPr id="17" name="TextBox 16">
            <a:extLst>
              <a:ext uri="{FF2B5EF4-FFF2-40B4-BE49-F238E27FC236}">
                <a16:creationId xmlns:a16="http://schemas.microsoft.com/office/drawing/2014/main" id="{AD2FBCB0-C649-E5AA-46AF-70916DE40BCB}"/>
              </a:ext>
            </a:extLst>
          </p:cNvPr>
          <p:cNvSpPr txBox="1"/>
          <p:nvPr/>
        </p:nvSpPr>
        <p:spPr>
          <a:xfrm>
            <a:off x="7243986" y="1740022"/>
            <a:ext cx="378656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What is the value of a house?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400 K CZK Equity – 100 K CZK Debt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100 K CZK Equity – 400 K CZK Debt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250 K CZK Equity – 250 K CZK Debt</a:t>
            </a:r>
          </a:p>
        </p:txBody>
      </p:sp>
      <p:sp>
        <p:nvSpPr>
          <p:cNvPr id="19" name="TextBox 18">
            <a:extLst>
              <a:ext uri="{FF2B5EF4-FFF2-40B4-BE49-F238E27FC236}">
                <a16:creationId xmlns:a16="http://schemas.microsoft.com/office/drawing/2014/main" id="{27E834D3-7472-F3AC-2945-8284AE4A1991}"/>
              </a:ext>
            </a:extLst>
          </p:cNvPr>
          <p:cNvSpPr txBox="1"/>
          <p:nvPr/>
        </p:nvSpPr>
        <p:spPr>
          <a:xfrm>
            <a:off x="571500" y="4193865"/>
            <a:ext cx="31067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Calculating Enterprise Value</a:t>
            </a:r>
          </a:p>
        </p:txBody>
      </p:sp>
      <p:sp>
        <p:nvSpPr>
          <p:cNvPr id="20" name="Rectangle: Rounded Corners 19">
            <a:extLst>
              <a:ext uri="{FF2B5EF4-FFF2-40B4-BE49-F238E27FC236}">
                <a16:creationId xmlns:a16="http://schemas.microsoft.com/office/drawing/2014/main" id="{0899E954-80B7-E4EB-4E5B-899FA1195F18}"/>
              </a:ext>
            </a:extLst>
          </p:cNvPr>
          <p:cNvSpPr/>
          <p:nvPr/>
        </p:nvSpPr>
        <p:spPr>
          <a:xfrm>
            <a:off x="778193" y="4683301"/>
            <a:ext cx="1666295" cy="42325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Enterprise Value</a:t>
            </a:r>
          </a:p>
        </p:txBody>
      </p:sp>
      <p:sp>
        <p:nvSpPr>
          <p:cNvPr id="21" name="TextBox 20">
            <a:extLst>
              <a:ext uri="{FF2B5EF4-FFF2-40B4-BE49-F238E27FC236}">
                <a16:creationId xmlns:a16="http://schemas.microsoft.com/office/drawing/2014/main" id="{D7CFDD8E-DCCD-566C-6699-5F67834F7E39}"/>
              </a:ext>
            </a:extLst>
          </p:cNvPr>
          <p:cNvSpPr txBox="1"/>
          <p:nvPr/>
        </p:nvSpPr>
        <p:spPr>
          <a:xfrm>
            <a:off x="2558599" y="4643824"/>
            <a:ext cx="327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a:t>
            </a:r>
          </a:p>
        </p:txBody>
      </p:sp>
      <p:sp>
        <p:nvSpPr>
          <p:cNvPr id="22" name="Rectangle: Rounded Corners 21">
            <a:extLst>
              <a:ext uri="{FF2B5EF4-FFF2-40B4-BE49-F238E27FC236}">
                <a16:creationId xmlns:a16="http://schemas.microsoft.com/office/drawing/2014/main" id="{EB1553BA-E363-EFE1-6A4B-82DCAF450578}"/>
              </a:ext>
            </a:extLst>
          </p:cNvPr>
          <p:cNvSpPr/>
          <p:nvPr/>
        </p:nvSpPr>
        <p:spPr>
          <a:xfrm>
            <a:off x="3008388" y="4683300"/>
            <a:ext cx="1666295" cy="423259"/>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Market Cap</a:t>
            </a:r>
          </a:p>
        </p:txBody>
      </p:sp>
      <p:sp>
        <p:nvSpPr>
          <p:cNvPr id="23" name="TextBox 22">
            <a:extLst>
              <a:ext uri="{FF2B5EF4-FFF2-40B4-BE49-F238E27FC236}">
                <a16:creationId xmlns:a16="http://schemas.microsoft.com/office/drawing/2014/main" id="{73459A83-4955-06C8-9512-C9F44F9B90AC}"/>
              </a:ext>
            </a:extLst>
          </p:cNvPr>
          <p:cNvSpPr txBox="1"/>
          <p:nvPr/>
        </p:nvSpPr>
        <p:spPr>
          <a:xfrm>
            <a:off x="4676336" y="4653790"/>
            <a:ext cx="327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a:t>
            </a:r>
          </a:p>
        </p:txBody>
      </p:sp>
      <p:sp>
        <p:nvSpPr>
          <p:cNvPr id="24" name="Rectangle: Rounded Corners 23">
            <a:extLst>
              <a:ext uri="{FF2B5EF4-FFF2-40B4-BE49-F238E27FC236}">
                <a16:creationId xmlns:a16="http://schemas.microsoft.com/office/drawing/2014/main" id="{2CAFB928-BDEB-4F65-E9A1-9BA0BCBA9F88}"/>
              </a:ext>
            </a:extLst>
          </p:cNvPr>
          <p:cNvSpPr/>
          <p:nvPr/>
        </p:nvSpPr>
        <p:spPr>
          <a:xfrm>
            <a:off x="5238583" y="4746474"/>
            <a:ext cx="1251913" cy="31800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Debt </a:t>
            </a:r>
          </a:p>
        </p:txBody>
      </p:sp>
      <p:sp>
        <p:nvSpPr>
          <p:cNvPr id="25" name="Rectangle: Rounded Corners 24">
            <a:extLst>
              <a:ext uri="{FF2B5EF4-FFF2-40B4-BE49-F238E27FC236}">
                <a16:creationId xmlns:a16="http://schemas.microsoft.com/office/drawing/2014/main" id="{9253E3A0-837A-D008-8709-FDB64ACBFB73}"/>
              </a:ext>
            </a:extLst>
          </p:cNvPr>
          <p:cNvSpPr/>
          <p:nvPr/>
        </p:nvSpPr>
        <p:spPr>
          <a:xfrm>
            <a:off x="6906531" y="4746473"/>
            <a:ext cx="1251913" cy="31800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Cash </a:t>
            </a:r>
          </a:p>
        </p:txBody>
      </p:sp>
      <p:sp>
        <p:nvSpPr>
          <p:cNvPr id="26" name="TextBox 25">
            <a:extLst>
              <a:ext uri="{FF2B5EF4-FFF2-40B4-BE49-F238E27FC236}">
                <a16:creationId xmlns:a16="http://schemas.microsoft.com/office/drawing/2014/main" id="{FEC108D0-79FF-E7EE-A9FC-0656CAC09B79}"/>
              </a:ext>
            </a:extLst>
          </p:cNvPr>
          <p:cNvSpPr txBox="1"/>
          <p:nvPr/>
        </p:nvSpPr>
        <p:spPr>
          <a:xfrm>
            <a:off x="6560899" y="4643823"/>
            <a:ext cx="327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a:t>
            </a:r>
          </a:p>
        </p:txBody>
      </p:sp>
      <p:sp>
        <p:nvSpPr>
          <p:cNvPr id="27" name="Rectangle 26">
            <a:extLst>
              <a:ext uri="{FF2B5EF4-FFF2-40B4-BE49-F238E27FC236}">
                <a16:creationId xmlns:a16="http://schemas.microsoft.com/office/drawing/2014/main" id="{D0F7354F-7C3C-97F1-A231-980D77305925}"/>
              </a:ext>
            </a:extLst>
          </p:cNvPr>
          <p:cNvSpPr/>
          <p:nvPr/>
        </p:nvSpPr>
        <p:spPr>
          <a:xfrm>
            <a:off x="5126147" y="4563197"/>
            <a:ext cx="3192830" cy="706635"/>
          </a:xfrm>
          <a:prstGeom prst="rect">
            <a:avLst/>
          </a:prstGeom>
          <a:noFill/>
          <a:ln>
            <a:solidFill>
              <a:schemeClr val="accent4"/>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58FE4413-1DB7-C8C3-1B7D-E3F6754F6EC3}"/>
              </a:ext>
            </a:extLst>
          </p:cNvPr>
          <p:cNvSpPr txBox="1"/>
          <p:nvPr/>
        </p:nvSpPr>
        <p:spPr>
          <a:xfrm>
            <a:off x="6320047" y="4269467"/>
            <a:ext cx="8050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mn-cs"/>
              </a:rPr>
              <a:t>Net Debt</a:t>
            </a:r>
          </a:p>
        </p:txBody>
      </p:sp>
      <p:sp>
        <p:nvSpPr>
          <p:cNvPr id="29" name="Rectangle: Rounded Corners 28">
            <a:extLst>
              <a:ext uri="{FF2B5EF4-FFF2-40B4-BE49-F238E27FC236}">
                <a16:creationId xmlns:a16="http://schemas.microsoft.com/office/drawing/2014/main" id="{29BF58F1-5D68-E57B-85E3-F16AAFCA2A93}"/>
              </a:ext>
            </a:extLst>
          </p:cNvPr>
          <p:cNvSpPr/>
          <p:nvPr/>
        </p:nvSpPr>
        <p:spPr>
          <a:xfrm>
            <a:off x="8430482" y="3209061"/>
            <a:ext cx="3331304" cy="2632994"/>
          </a:xfrm>
          <a:prstGeom prst="roundRect">
            <a:avLst/>
          </a:prstGeom>
          <a:solidFill>
            <a:schemeClr val="accent1">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a:ea typeface="+mn-ea"/>
                <a:cs typeface="+mn-cs"/>
              </a:rPr>
              <a:t>Net Debt: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Includes</a:t>
            </a:r>
            <a:r>
              <a:rPr kumimoji="0" lang="en-US" sz="1600" b="0" i="0" u="none" strike="noStrike" kern="1200" cap="none" spc="0" normalizeH="0" baseline="0" noProof="0" dirty="0">
                <a:ln>
                  <a:noFill/>
                </a:ln>
                <a:solidFill>
                  <a:srgbClr val="FFFFFF"/>
                </a:solidFill>
                <a:effectLst/>
                <a:uLnTx/>
                <a:uFillTx/>
                <a:latin typeface="Segoe UI"/>
                <a:ea typeface="+mn-ea"/>
                <a:cs typeface="+mn-cs"/>
              </a:rPr>
              <a:t> Bonds, Revolving Credit Line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Does not include </a:t>
            </a:r>
            <a:r>
              <a:rPr kumimoji="0" lang="en-US" sz="1600" b="0" i="0" u="none" strike="noStrike" kern="1200" cap="none" spc="0" normalizeH="0" baseline="0" noProof="0" dirty="0">
                <a:ln>
                  <a:noFill/>
                </a:ln>
                <a:solidFill>
                  <a:srgbClr val="FFFFFF"/>
                </a:solidFill>
                <a:effectLst/>
                <a:uLnTx/>
                <a:uFillTx/>
                <a:latin typeface="Segoe UI"/>
                <a:ea typeface="+mn-ea"/>
                <a:cs typeface="+mn-cs"/>
              </a:rPr>
              <a:t>Accounts Payable, Deferred Revenues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a:ea typeface="+mn-ea"/>
                <a:cs typeface="+mn-cs"/>
              </a:rPr>
              <a:t>__________________________________</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Think about cash as offsetting debt because cash can be used to pay debt off</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mn-cs"/>
              </a:rPr>
              <a:t>Cash is not included in firm value as it is not operating asset that generates cash</a:t>
            </a:r>
          </a:p>
        </p:txBody>
      </p:sp>
      <p:sp>
        <p:nvSpPr>
          <p:cNvPr id="4" name="Footer Placeholder 6">
            <a:extLst>
              <a:ext uri="{FF2B5EF4-FFF2-40B4-BE49-F238E27FC236}">
                <a16:creationId xmlns:a16="http://schemas.microsoft.com/office/drawing/2014/main" id="{1E6137D4-CBDF-2484-972A-E4C17DC26CD2}"/>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custDataLst>
      <p:tags r:id="rId1"/>
    </p:custDataLst>
    <p:extLst>
      <p:ext uri="{BB962C8B-B14F-4D97-AF65-F5344CB8AC3E}">
        <p14:creationId xmlns:p14="http://schemas.microsoft.com/office/powerpoint/2010/main" val="22224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2292-8F65-F9AD-CAA1-519643BF1803}"/>
              </a:ext>
            </a:extLst>
          </p:cNvPr>
          <p:cNvSpPr>
            <a:spLocks noGrp="1"/>
          </p:cNvSpPr>
          <p:nvPr>
            <p:ph type="title"/>
          </p:nvPr>
        </p:nvSpPr>
        <p:spPr/>
        <p:txBody>
          <a:bodyPr/>
          <a:lstStyle/>
          <a:p>
            <a:r>
              <a:rPr lang="en-US" dirty="0"/>
              <a:t>Valuation Tools – triangulation of data </a:t>
            </a:r>
          </a:p>
        </p:txBody>
      </p:sp>
      <p:sp>
        <p:nvSpPr>
          <p:cNvPr id="4" name="Slide Number Placeholder 3">
            <a:extLst>
              <a:ext uri="{FF2B5EF4-FFF2-40B4-BE49-F238E27FC236}">
                <a16:creationId xmlns:a16="http://schemas.microsoft.com/office/drawing/2014/main" id="{45E07B3F-ACF3-7D88-33B0-AF98CF2CD2AA}"/>
              </a:ext>
            </a:extLst>
          </p:cNvPr>
          <p:cNvSpPr>
            <a:spLocks noGrp="1"/>
          </p:cNvSpPr>
          <p:nvPr>
            <p:ph type="sldNum" sz="quarter" idx="12"/>
          </p:nvPr>
        </p:nvSpPr>
        <p:spPr/>
        <p:txBody>
          <a:bodyPr/>
          <a:lstStyle/>
          <a:p>
            <a:fld id="{0FB90C2E-4A2E-4FB3-9E31-0E4408463F2B}" type="slidenum">
              <a:rPr lang="en-US" smtClean="0"/>
              <a:pPr/>
              <a:t>13</a:t>
            </a:fld>
            <a:endParaRPr lang="en-US" dirty="0"/>
          </a:p>
        </p:txBody>
      </p:sp>
      <p:sp>
        <p:nvSpPr>
          <p:cNvPr id="5" name="TextBox 4">
            <a:extLst>
              <a:ext uri="{FF2B5EF4-FFF2-40B4-BE49-F238E27FC236}">
                <a16:creationId xmlns:a16="http://schemas.microsoft.com/office/drawing/2014/main" id="{BA01967C-B66B-9B5C-7D37-0F153713BC32}"/>
              </a:ext>
            </a:extLst>
          </p:cNvPr>
          <p:cNvSpPr txBox="1"/>
          <p:nvPr/>
        </p:nvSpPr>
        <p:spPr>
          <a:xfrm>
            <a:off x="438150" y="995082"/>
            <a:ext cx="11323638" cy="3970318"/>
          </a:xfrm>
          <a:prstGeom prst="rect">
            <a:avLst/>
          </a:prstGeom>
          <a:noFill/>
        </p:spPr>
        <p:txBody>
          <a:bodyPr wrap="square" rtlCol="0">
            <a:spAutoFit/>
          </a:bodyPr>
          <a:lstStyle/>
          <a:p>
            <a:pPr algn="l"/>
            <a:r>
              <a:rPr lang="en-US" dirty="0"/>
              <a:t>DCF Model – Excel tool, that has features of 3 Statements Model, WC analysis, CAPEX and D&amp;A, scenario modeling, synergies projections. </a:t>
            </a:r>
          </a:p>
          <a:p>
            <a:pPr algn="l"/>
            <a:endParaRPr lang="en-US" dirty="0"/>
          </a:p>
          <a:p>
            <a:pPr algn="l"/>
            <a:endParaRPr lang="en-US" dirty="0"/>
          </a:p>
          <a:p>
            <a:pPr algn="l"/>
            <a:endParaRPr lang="en-US" dirty="0"/>
          </a:p>
          <a:p>
            <a:pPr algn="l"/>
            <a:endParaRPr lang="en-US" dirty="0"/>
          </a:p>
          <a:p>
            <a:pPr algn="l"/>
            <a:r>
              <a:rPr lang="en-US" dirty="0"/>
              <a:t>Precedent Transaction Analysis</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r>
              <a:rPr lang="en-US" dirty="0"/>
              <a:t>Comparable Company Analysis </a:t>
            </a:r>
          </a:p>
        </p:txBody>
      </p:sp>
      <p:pic>
        <p:nvPicPr>
          <p:cNvPr id="6" name="Picture 5">
            <a:extLst>
              <a:ext uri="{FF2B5EF4-FFF2-40B4-BE49-F238E27FC236}">
                <a16:creationId xmlns:a16="http://schemas.microsoft.com/office/drawing/2014/main" id="{B5F835BA-555A-82A8-C504-65A577805D05}"/>
              </a:ext>
            </a:extLst>
          </p:cNvPr>
          <p:cNvPicPr>
            <a:picLocks noChangeAspect="1"/>
          </p:cNvPicPr>
          <p:nvPr/>
        </p:nvPicPr>
        <p:blipFill>
          <a:blip r:embed="rId2"/>
          <a:stretch>
            <a:fillRect/>
          </a:stretch>
        </p:blipFill>
        <p:spPr>
          <a:xfrm>
            <a:off x="4078941" y="3429000"/>
            <a:ext cx="7682847" cy="2433918"/>
          </a:xfrm>
          <a:prstGeom prst="rect">
            <a:avLst/>
          </a:prstGeom>
        </p:spPr>
      </p:pic>
      <p:pic>
        <p:nvPicPr>
          <p:cNvPr id="8" name="Picture 7">
            <a:extLst>
              <a:ext uri="{FF2B5EF4-FFF2-40B4-BE49-F238E27FC236}">
                <a16:creationId xmlns:a16="http://schemas.microsoft.com/office/drawing/2014/main" id="{D0A96AB9-E0A7-3334-85B0-C6CA120872BD}"/>
              </a:ext>
            </a:extLst>
          </p:cNvPr>
          <p:cNvPicPr>
            <a:picLocks noChangeAspect="1"/>
          </p:cNvPicPr>
          <p:nvPr/>
        </p:nvPicPr>
        <p:blipFill>
          <a:blip r:embed="rId3"/>
          <a:stretch>
            <a:fillRect/>
          </a:stretch>
        </p:blipFill>
        <p:spPr>
          <a:xfrm>
            <a:off x="4053073" y="1579297"/>
            <a:ext cx="7682848" cy="1827146"/>
          </a:xfrm>
          <a:prstGeom prst="rect">
            <a:avLst/>
          </a:prstGeom>
        </p:spPr>
      </p:pic>
      <p:sp>
        <p:nvSpPr>
          <p:cNvPr id="9" name="Footer Placeholder 6">
            <a:extLst>
              <a:ext uri="{FF2B5EF4-FFF2-40B4-BE49-F238E27FC236}">
                <a16:creationId xmlns:a16="http://schemas.microsoft.com/office/drawing/2014/main" id="{E72D84C3-EE40-11BA-F80E-268B1014E25E}"/>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114443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932F-2D5D-04EB-7C0F-CC9F5A8DDE44}"/>
              </a:ext>
            </a:extLst>
          </p:cNvPr>
          <p:cNvSpPr>
            <a:spLocks noGrp="1"/>
          </p:cNvSpPr>
          <p:nvPr>
            <p:ph type="title"/>
          </p:nvPr>
        </p:nvSpPr>
        <p:spPr/>
        <p:txBody>
          <a:bodyPr/>
          <a:lstStyle/>
          <a:p>
            <a:r>
              <a:rPr lang="en-US" dirty="0"/>
              <a:t>Valuation outcome – how to present your findings</a:t>
            </a:r>
          </a:p>
        </p:txBody>
      </p:sp>
      <p:sp>
        <p:nvSpPr>
          <p:cNvPr id="4" name="Slide Number Placeholder 3">
            <a:extLst>
              <a:ext uri="{FF2B5EF4-FFF2-40B4-BE49-F238E27FC236}">
                <a16:creationId xmlns:a16="http://schemas.microsoft.com/office/drawing/2014/main" id="{49D696C3-9AEA-4635-D79E-3190C2C8B22F}"/>
              </a:ext>
            </a:extLst>
          </p:cNvPr>
          <p:cNvSpPr>
            <a:spLocks noGrp="1"/>
          </p:cNvSpPr>
          <p:nvPr>
            <p:ph type="sldNum" sz="quarter" idx="12"/>
          </p:nvPr>
        </p:nvSpPr>
        <p:spPr/>
        <p:txBody>
          <a:bodyPr/>
          <a:lstStyle/>
          <a:p>
            <a:fld id="{0FB90C2E-4A2E-4FB3-9E31-0E4408463F2B}" type="slidenum">
              <a:rPr lang="en-US" smtClean="0"/>
              <a:pPr/>
              <a:t>14</a:t>
            </a:fld>
            <a:endParaRPr lang="en-US" dirty="0"/>
          </a:p>
        </p:txBody>
      </p:sp>
      <p:pic>
        <p:nvPicPr>
          <p:cNvPr id="8" name="Picture 7">
            <a:extLst>
              <a:ext uri="{FF2B5EF4-FFF2-40B4-BE49-F238E27FC236}">
                <a16:creationId xmlns:a16="http://schemas.microsoft.com/office/drawing/2014/main" id="{7984BD69-C2BC-21E6-235A-E2DCD6EA0D68}"/>
              </a:ext>
            </a:extLst>
          </p:cNvPr>
          <p:cNvPicPr>
            <a:picLocks noChangeAspect="1"/>
          </p:cNvPicPr>
          <p:nvPr/>
        </p:nvPicPr>
        <p:blipFill>
          <a:blip r:embed="rId2"/>
          <a:stretch>
            <a:fillRect/>
          </a:stretch>
        </p:blipFill>
        <p:spPr>
          <a:xfrm>
            <a:off x="3471306" y="1438772"/>
            <a:ext cx="5482470" cy="3478434"/>
          </a:xfrm>
          <a:prstGeom prst="rect">
            <a:avLst/>
          </a:prstGeom>
        </p:spPr>
      </p:pic>
      <p:sp>
        <p:nvSpPr>
          <p:cNvPr id="11" name="Left Brace 10">
            <a:extLst>
              <a:ext uri="{FF2B5EF4-FFF2-40B4-BE49-F238E27FC236}">
                <a16:creationId xmlns:a16="http://schemas.microsoft.com/office/drawing/2014/main" id="{5D4863A6-AFF8-622F-7AA4-F0CF8715862D}"/>
              </a:ext>
            </a:extLst>
          </p:cNvPr>
          <p:cNvSpPr/>
          <p:nvPr/>
        </p:nvSpPr>
        <p:spPr>
          <a:xfrm rot="16200000">
            <a:off x="4672823" y="4850967"/>
            <a:ext cx="479674" cy="914400"/>
          </a:xfrm>
          <a:prstGeom prst="leftBrace">
            <a:avLst/>
          </a:prstGeom>
          <a:ln w="25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097DB671-9857-445F-B5EE-649A38C4FE83}"/>
              </a:ext>
            </a:extLst>
          </p:cNvPr>
          <p:cNvSpPr/>
          <p:nvPr/>
        </p:nvSpPr>
        <p:spPr>
          <a:xfrm rot="16200000">
            <a:off x="6746179" y="4850966"/>
            <a:ext cx="479674" cy="914400"/>
          </a:xfrm>
          <a:prstGeom prst="leftBrace">
            <a:avLst/>
          </a:prstGeom>
          <a:ln w="25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198D71FB-5F38-5D43-8998-548315924F5F}"/>
              </a:ext>
            </a:extLst>
          </p:cNvPr>
          <p:cNvSpPr/>
          <p:nvPr/>
        </p:nvSpPr>
        <p:spPr>
          <a:xfrm rot="16200000">
            <a:off x="8216392" y="4978981"/>
            <a:ext cx="479674" cy="658369"/>
          </a:xfrm>
          <a:prstGeom prst="leftBrace">
            <a:avLst/>
          </a:prstGeom>
          <a:ln w="25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3037F30-E4EE-C362-619A-02EC9B7BDDFC}"/>
              </a:ext>
            </a:extLst>
          </p:cNvPr>
          <p:cNvSpPr txBox="1"/>
          <p:nvPr/>
        </p:nvSpPr>
        <p:spPr>
          <a:xfrm>
            <a:off x="4230108" y="5625966"/>
            <a:ext cx="1402948" cy="215444"/>
          </a:xfrm>
          <a:prstGeom prst="rect">
            <a:avLst/>
          </a:prstGeom>
          <a:noFill/>
        </p:spPr>
        <p:txBody>
          <a:bodyPr wrap="none" lIns="0" tIns="0" rIns="0" bIns="0" rtlCol="0">
            <a:spAutoFit/>
          </a:bodyPr>
          <a:lstStyle/>
          <a:p>
            <a:pPr algn="l"/>
            <a:r>
              <a:rPr lang="en-US" sz="1400" dirty="0"/>
              <a:t>Relative Valuation</a:t>
            </a:r>
          </a:p>
        </p:txBody>
      </p:sp>
      <p:sp>
        <p:nvSpPr>
          <p:cNvPr id="15" name="TextBox 14">
            <a:extLst>
              <a:ext uri="{FF2B5EF4-FFF2-40B4-BE49-F238E27FC236}">
                <a16:creationId xmlns:a16="http://schemas.microsoft.com/office/drawing/2014/main" id="{5D1AF08A-61F4-B3E9-C48A-90AD55D799E8}"/>
              </a:ext>
            </a:extLst>
          </p:cNvPr>
          <p:cNvSpPr txBox="1"/>
          <p:nvPr/>
        </p:nvSpPr>
        <p:spPr>
          <a:xfrm>
            <a:off x="6303464" y="5636082"/>
            <a:ext cx="1407373" cy="215444"/>
          </a:xfrm>
          <a:prstGeom prst="rect">
            <a:avLst/>
          </a:prstGeom>
          <a:noFill/>
        </p:spPr>
        <p:txBody>
          <a:bodyPr wrap="none" lIns="0" tIns="0" rIns="0" bIns="0" rtlCol="0">
            <a:spAutoFit/>
          </a:bodyPr>
          <a:lstStyle/>
          <a:p>
            <a:pPr algn="l"/>
            <a:r>
              <a:rPr lang="en-US" sz="1400" dirty="0"/>
              <a:t>Intrinsic Valuation</a:t>
            </a:r>
          </a:p>
        </p:txBody>
      </p:sp>
      <p:sp>
        <p:nvSpPr>
          <p:cNvPr id="16" name="TextBox 15">
            <a:extLst>
              <a:ext uri="{FF2B5EF4-FFF2-40B4-BE49-F238E27FC236}">
                <a16:creationId xmlns:a16="http://schemas.microsoft.com/office/drawing/2014/main" id="{32ED7366-A4EB-B752-6072-024723353709}"/>
              </a:ext>
            </a:extLst>
          </p:cNvPr>
          <p:cNvSpPr txBox="1"/>
          <p:nvPr/>
        </p:nvSpPr>
        <p:spPr>
          <a:xfrm>
            <a:off x="7906174" y="5636081"/>
            <a:ext cx="1100109" cy="215444"/>
          </a:xfrm>
          <a:prstGeom prst="rect">
            <a:avLst/>
          </a:prstGeom>
          <a:noFill/>
        </p:spPr>
        <p:txBody>
          <a:bodyPr wrap="none" lIns="0" tIns="0" rIns="0" bIns="0" rtlCol="0">
            <a:spAutoFit/>
          </a:bodyPr>
          <a:lstStyle/>
          <a:p>
            <a:pPr algn="l"/>
            <a:r>
              <a:rPr lang="en-US" sz="1400" dirty="0"/>
              <a:t>Trading Prices</a:t>
            </a:r>
          </a:p>
        </p:txBody>
      </p:sp>
      <p:sp>
        <p:nvSpPr>
          <p:cNvPr id="17" name="Footer Placeholder 6">
            <a:extLst>
              <a:ext uri="{FF2B5EF4-FFF2-40B4-BE49-F238E27FC236}">
                <a16:creationId xmlns:a16="http://schemas.microsoft.com/office/drawing/2014/main" id="{8F9CB13E-C914-BA29-DBD9-9129D454F26B}"/>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259626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9BDE-4647-EC80-2BDD-D2F6B34DD1BE}"/>
              </a:ext>
            </a:extLst>
          </p:cNvPr>
          <p:cNvSpPr>
            <a:spLocks noGrp="1"/>
          </p:cNvSpPr>
          <p:nvPr>
            <p:ph type="title"/>
          </p:nvPr>
        </p:nvSpPr>
        <p:spPr/>
        <p:txBody>
          <a:bodyPr/>
          <a:lstStyle/>
          <a:p>
            <a:r>
              <a:rPr lang="en-US" dirty="0"/>
              <a:t>Acquisition Waterfall </a:t>
            </a:r>
          </a:p>
        </p:txBody>
      </p:sp>
      <p:sp>
        <p:nvSpPr>
          <p:cNvPr id="4" name="Slide Number Placeholder 3">
            <a:extLst>
              <a:ext uri="{FF2B5EF4-FFF2-40B4-BE49-F238E27FC236}">
                <a16:creationId xmlns:a16="http://schemas.microsoft.com/office/drawing/2014/main" id="{7A0ECD25-FD52-5732-0D31-6750B369068E}"/>
              </a:ext>
            </a:extLst>
          </p:cNvPr>
          <p:cNvSpPr>
            <a:spLocks noGrp="1"/>
          </p:cNvSpPr>
          <p:nvPr>
            <p:ph type="sldNum" sz="quarter" idx="12"/>
          </p:nvPr>
        </p:nvSpPr>
        <p:spPr/>
        <p:txBody>
          <a:bodyPr/>
          <a:lstStyle/>
          <a:p>
            <a:fld id="{0FB90C2E-4A2E-4FB3-9E31-0E4408463F2B}" type="slidenum">
              <a:rPr lang="en-US" smtClean="0"/>
              <a:pPr/>
              <a:t>15</a:t>
            </a:fld>
            <a:endParaRPr lang="en-US" dirty="0"/>
          </a:p>
        </p:txBody>
      </p:sp>
      <p:pic>
        <p:nvPicPr>
          <p:cNvPr id="6" name="Picture 5">
            <a:extLst>
              <a:ext uri="{FF2B5EF4-FFF2-40B4-BE49-F238E27FC236}">
                <a16:creationId xmlns:a16="http://schemas.microsoft.com/office/drawing/2014/main" id="{8274E053-0D5C-B9A7-3E08-82BBB6A0CD6D}"/>
              </a:ext>
            </a:extLst>
          </p:cNvPr>
          <p:cNvPicPr>
            <a:picLocks noChangeAspect="1"/>
          </p:cNvPicPr>
          <p:nvPr/>
        </p:nvPicPr>
        <p:blipFill>
          <a:blip r:embed="rId2"/>
          <a:stretch>
            <a:fillRect/>
          </a:stretch>
        </p:blipFill>
        <p:spPr>
          <a:xfrm>
            <a:off x="1747230" y="1195075"/>
            <a:ext cx="8697539" cy="4467849"/>
          </a:xfrm>
          <a:prstGeom prst="rect">
            <a:avLst/>
          </a:prstGeom>
        </p:spPr>
      </p:pic>
      <p:sp>
        <p:nvSpPr>
          <p:cNvPr id="5" name="Right Brace 4">
            <a:extLst>
              <a:ext uri="{FF2B5EF4-FFF2-40B4-BE49-F238E27FC236}">
                <a16:creationId xmlns:a16="http://schemas.microsoft.com/office/drawing/2014/main" id="{187F4369-25B9-44E1-4800-D63E0709D6EB}"/>
              </a:ext>
            </a:extLst>
          </p:cNvPr>
          <p:cNvSpPr/>
          <p:nvPr/>
        </p:nvSpPr>
        <p:spPr>
          <a:xfrm>
            <a:off x="10175789" y="2508422"/>
            <a:ext cx="268980" cy="265670"/>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4D0B117-9E15-39A6-FB4E-3496CE178AFC}"/>
              </a:ext>
            </a:extLst>
          </p:cNvPr>
          <p:cNvSpPr txBox="1"/>
          <p:nvPr/>
        </p:nvSpPr>
        <p:spPr>
          <a:xfrm>
            <a:off x="10583561" y="2410424"/>
            <a:ext cx="1285103" cy="461665"/>
          </a:xfrm>
          <a:prstGeom prst="rect">
            <a:avLst/>
          </a:prstGeom>
          <a:noFill/>
        </p:spPr>
        <p:txBody>
          <a:bodyPr wrap="square" rtlCol="0">
            <a:spAutoFit/>
          </a:bodyPr>
          <a:lstStyle/>
          <a:p>
            <a:pPr algn="l"/>
            <a:r>
              <a:rPr lang="en-US" sz="1200" dirty="0"/>
              <a:t>Enterprise Value to Equity Bridge</a:t>
            </a:r>
          </a:p>
        </p:txBody>
      </p:sp>
      <p:sp>
        <p:nvSpPr>
          <p:cNvPr id="8" name="TextBox 7">
            <a:extLst>
              <a:ext uri="{FF2B5EF4-FFF2-40B4-BE49-F238E27FC236}">
                <a16:creationId xmlns:a16="http://schemas.microsoft.com/office/drawing/2014/main" id="{B4842704-CDBD-9AD0-66E3-FBE1FC17DF91}"/>
              </a:ext>
            </a:extLst>
          </p:cNvPr>
          <p:cNvSpPr txBox="1"/>
          <p:nvPr/>
        </p:nvSpPr>
        <p:spPr>
          <a:xfrm>
            <a:off x="10583560" y="3327913"/>
            <a:ext cx="1285103" cy="1615827"/>
          </a:xfrm>
          <a:prstGeom prst="rect">
            <a:avLst/>
          </a:prstGeom>
          <a:noFill/>
        </p:spPr>
        <p:txBody>
          <a:bodyPr wrap="square" rtlCol="0">
            <a:spAutoFit/>
          </a:bodyPr>
          <a:lstStyle/>
          <a:p>
            <a:pPr algn="just"/>
            <a:r>
              <a:rPr lang="en-US" sz="900" dirty="0"/>
              <a:t>Is a bridge how to arrive from Enterprise Value to Purchase Price (Consideration), typically contains net debt, working capital adjustments, NAV adjustments and any other considerations depending on the nature of the deal. </a:t>
            </a:r>
          </a:p>
        </p:txBody>
      </p:sp>
      <p:cxnSp>
        <p:nvCxnSpPr>
          <p:cNvPr id="10" name="Straight Arrow Connector 9">
            <a:extLst>
              <a:ext uri="{FF2B5EF4-FFF2-40B4-BE49-F238E27FC236}">
                <a16:creationId xmlns:a16="http://schemas.microsoft.com/office/drawing/2014/main" id="{5F42DB89-90D8-BA54-B821-05ACCEC9800D}"/>
              </a:ext>
            </a:extLst>
          </p:cNvPr>
          <p:cNvCxnSpPr/>
          <p:nvPr/>
        </p:nvCxnSpPr>
        <p:spPr>
          <a:xfrm>
            <a:off x="11226112" y="2928551"/>
            <a:ext cx="0" cy="30274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6">
            <a:extLst>
              <a:ext uri="{FF2B5EF4-FFF2-40B4-BE49-F238E27FC236}">
                <a16:creationId xmlns:a16="http://schemas.microsoft.com/office/drawing/2014/main" id="{50C75ABC-6FE7-6724-7D4F-74A050FBD444}"/>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198868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A091A-9144-A8FF-6573-1D6B6429FC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91CE44-02EB-07E8-2E06-67B6C3E27B56}"/>
              </a:ext>
            </a:extLst>
          </p:cNvPr>
          <p:cNvSpPr>
            <a:spLocks noGrp="1"/>
          </p:cNvSpPr>
          <p:nvPr>
            <p:ph type="title"/>
          </p:nvPr>
        </p:nvSpPr>
        <p:spPr>
          <a:xfrm>
            <a:off x="1143000" y="1819656"/>
            <a:ext cx="5797296" cy="905256"/>
          </a:xfrm>
        </p:spPr>
        <p:txBody>
          <a:bodyPr/>
          <a:lstStyle/>
          <a:p>
            <a:r>
              <a:rPr lang="en-US" dirty="0"/>
              <a:t>Acquisition rationale </a:t>
            </a:r>
          </a:p>
        </p:txBody>
      </p:sp>
      <p:sp>
        <p:nvSpPr>
          <p:cNvPr id="3" name="Text Placeholder 2">
            <a:extLst>
              <a:ext uri="{FF2B5EF4-FFF2-40B4-BE49-F238E27FC236}">
                <a16:creationId xmlns:a16="http://schemas.microsoft.com/office/drawing/2014/main" id="{568EDEBC-C2F4-39FF-D8B4-353A6EEF2990}"/>
              </a:ext>
            </a:extLst>
          </p:cNvPr>
          <p:cNvSpPr>
            <a:spLocks noGrp="1"/>
          </p:cNvSpPr>
          <p:nvPr>
            <p:ph type="body" idx="1"/>
          </p:nvPr>
        </p:nvSpPr>
        <p:spPr/>
        <p:txBody>
          <a:bodyPr/>
          <a:lstStyle/>
          <a:p>
            <a:r>
              <a:rPr lang="en-US" dirty="0"/>
              <a:t>Why are we doing this? </a:t>
            </a:r>
          </a:p>
        </p:txBody>
      </p:sp>
    </p:spTree>
    <p:custDataLst>
      <p:tags r:id="rId1"/>
    </p:custDataLst>
    <p:extLst>
      <p:ext uri="{BB962C8B-B14F-4D97-AF65-F5344CB8AC3E}">
        <p14:creationId xmlns:p14="http://schemas.microsoft.com/office/powerpoint/2010/main" val="411144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317CF-A19B-C710-3D29-9BE82F47943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0606849-2E69-C1A7-C1EE-E3793DE615FE}"/>
              </a:ext>
            </a:extLst>
          </p:cNvPr>
          <p:cNvSpPr>
            <a:spLocks noGrp="1"/>
          </p:cNvSpPr>
          <p:nvPr>
            <p:ph type="title"/>
          </p:nvPr>
        </p:nvSpPr>
        <p:spPr>
          <a:xfrm>
            <a:off x="436563" y="442214"/>
            <a:ext cx="11325225" cy="365760"/>
          </a:xfrm>
        </p:spPr>
        <p:txBody>
          <a:bodyPr/>
          <a:lstStyle/>
          <a:p>
            <a:r>
              <a:rPr lang="en-US" sz="4000" dirty="0"/>
              <a:t>What is the deal thesis? </a:t>
            </a:r>
            <a:endParaRPr lang="en-US" dirty="0"/>
          </a:p>
        </p:txBody>
      </p:sp>
      <p:sp>
        <p:nvSpPr>
          <p:cNvPr id="3" name="Slide Number Placeholder 2">
            <a:extLst>
              <a:ext uri="{FF2B5EF4-FFF2-40B4-BE49-F238E27FC236}">
                <a16:creationId xmlns:a16="http://schemas.microsoft.com/office/drawing/2014/main" id="{C0A4DE64-42AE-0E88-0CC2-306F28C4B446}"/>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7" name="Footer Placeholder 6">
            <a:extLst>
              <a:ext uri="{FF2B5EF4-FFF2-40B4-BE49-F238E27FC236}">
                <a16:creationId xmlns:a16="http://schemas.microsoft.com/office/drawing/2014/main" id="{7BD2FE3E-A242-8BDF-6EF1-3761EEEF5230}"/>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
        <p:nvSpPr>
          <p:cNvPr id="4" name="TextBox 3">
            <a:extLst>
              <a:ext uri="{FF2B5EF4-FFF2-40B4-BE49-F238E27FC236}">
                <a16:creationId xmlns:a16="http://schemas.microsoft.com/office/drawing/2014/main" id="{7E2CFD14-2826-6938-0272-B7830CC514D0}"/>
              </a:ext>
            </a:extLst>
          </p:cNvPr>
          <p:cNvSpPr txBox="1"/>
          <p:nvPr/>
        </p:nvSpPr>
        <p:spPr>
          <a:xfrm>
            <a:off x="713232" y="1499294"/>
            <a:ext cx="10648274"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Why should we buy this company?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Would that increase our value?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Can we leverage our legacy, experience and standards?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Is the target capable of deliver these standards?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What is the right price for the company? </a:t>
            </a:r>
          </a:p>
        </p:txBody>
      </p:sp>
    </p:spTree>
    <p:custDataLst>
      <p:tags r:id="rId1"/>
    </p:custDataLst>
    <p:extLst>
      <p:ext uri="{BB962C8B-B14F-4D97-AF65-F5344CB8AC3E}">
        <p14:creationId xmlns:p14="http://schemas.microsoft.com/office/powerpoint/2010/main" val="26387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7DB9-E5C0-45CF-B586-BBFC45C23B0F}"/>
              </a:ext>
            </a:extLst>
          </p:cNvPr>
          <p:cNvSpPr>
            <a:spLocks noGrp="1"/>
          </p:cNvSpPr>
          <p:nvPr>
            <p:ph type="title"/>
          </p:nvPr>
        </p:nvSpPr>
        <p:spPr/>
        <p:txBody>
          <a:bodyPr/>
          <a:lstStyle/>
          <a:p>
            <a:r>
              <a:rPr lang="en-US"/>
              <a:t>How successful are acquisitions as a business strategy?  </a:t>
            </a:r>
          </a:p>
        </p:txBody>
      </p:sp>
      <p:sp>
        <p:nvSpPr>
          <p:cNvPr id="4" name="TextBox 3">
            <a:extLst>
              <a:ext uri="{FF2B5EF4-FFF2-40B4-BE49-F238E27FC236}">
                <a16:creationId xmlns:a16="http://schemas.microsoft.com/office/drawing/2014/main" id="{56FE2329-16E2-4C41-8A2C-93FFBCD8AD98}"/>
              </a:ext>
            </a:extLst>
          </p:cNvPr>
          <p:cNvSpPr txBox="1"/>
          <p:nvPr/>
        </p:nvSpPr>
        <p:spPr bwMode="gray">
          <a:xfrm>
            <a:off x="677223" y="1316333"/>
            <a:ext cx="6429767" cy="4457631"/>
          </a:xfrm>
          <a:prstGeom prst="rect">
            <a:avLst/>
          </a:prstGeom>
          <a:noFill/>
        </p:spPr>
        <p:txBody>
          <a:bodyPr wrap="square" rtlCol="0">
            <a:spAutoFit/>
          </a:bodyPr>
          <a:lstStyle/>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1800" b="0" i="0" u="none" strike="noStrike" kern="1200" cap="none" spc="0" normalizeH="0" baseline="0" noProof="0">
                <a:ln>
                  <a:noFill/>
                </a:ln>
                <a:solidFill>
                  <a:srgbClr val="054E5A"/>
                </a:solidFill>
                <a:effectLst/>
                <a:uLnTx/>
                <a:uFillTx/>
                <a:latin typeface="Segoe UI"/>
                <a:ea typeface="+mn-ea"/>
                <a:cs typeface="+mn-cs"/>
              </a:rPr>
              <a:t>*Mc Kinsey study </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Programmatic M&amp;A - defined as when a company makes multiple deals per year with a meaningful market cap contribution. </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Selective M&amp;A -  two or fewer deals per year </a:t>
            </a:r>
          </a:p>
          <a:p>
            <a:pPr marL="401638" marR="0" lvl="0" indent="-288925" algn="l" defTabSz="91440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54E5A"/>
                </a:solidFill>
                <a:effectLst/>
                <a:uLnTx/>
                <a:uFillTx/>
                <a:latin typeface="Segoe UI"/>
                <a:ea typeface="+mn-ea"/>
                <a:cs typeface="+mn-cs"/>
              </a:rPr>
              <a:t>Large-deal M&amp;A </a:t>
            </a:r>
            <a:r>
              <a:rPr kumimoji="0" lang="en-US" sz="1600" b="0" i="0" u="none" strike="noStrike" kern="1200" cap="none" spc="0" normalizeH="0" baseline="0" noProof="0">
                <a:ln>
                  <a:noFill/>
                </a:ln>
                <a:solidFill>
                  <a:srgbClr val="000000"/>
                </a:solidFill>
                <a:effectLst/>
                <a:uLnTx/>
                <a:uFillTx/>
                <a:latin typeface="Segoe UI"/>
                <a:ea typeface="+mn-ea"/>
                <a:cs typeface="+mn-cs"/>
              </a:rPr>
              <a:t>– one large “big bang deal” </a:t>
            </a:r>
          </a:p>
          <a:p>
            <a:pPr marL="401638" marR="0" lvl="0" indent="-288925" algn="l" defTabSz="91440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54E5A"/>
                </a:solidFill>
                <a:effectLst/>
                <a:uLnTx/>
                <a:uFillTx/>
                <a:latin typeface="Segoe UI"/>
                <a:ea typeface="+mn-ea"/>
                <a:cs typeface="+mn-cs"/>
              </a:rPr>
              <a:t>Organic  </a:t>
            </a:r>
            <a:r>
              <a:rPr kumimoji="0" lang="en-US" sz="1600" b="0" i="0" u="none" strike="noStrike" kern="1200" cap="none" spc="0" normalizeH="0" baseline="0" noProof="0">
                <a:ln>
                  <a:noFill/>
                </a:ln>
                <a:solidFill>
                  <a:srgbClr val="000000"/>
                </a:solidFill>
                <a:effectLst/>
                <a:uLnTx/>
                <a:uFillTx/>
                <a:latin typeface="Segoe UI"/>
                <a:ea typeface="+mn-ea"/>
                <a:cs typeface="+mn-cs"/>
              </a:rPr>
              <a:t>– Almost no M&amp;A </a:t>
            </a:r>
          </a:p>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1800" b="0" i="0" u="none" strike="noStrike" kern="1200" cap="none" spc="0" normalizeH="0" baseline="0" noProof="0">
                <a:ln>
                  <a:noFill/>
                </a:ln>
                <a:solidFill>
                  <a:srgbClr val="054E5A"/>
                </a:solidFill>
                <a:effectLst/>
                <a:uLnTx/>
                <a:uFillTx/>
                <a:latin typeface="Segoe UI"/>
                <a:ea typeface="+mn-ea"/>
                <a:cs typeface="+mn-cs"/>
              </a:rPr>
              <a:t>Summary </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Among programmatic acquirers, more deals means higher success </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The best companies have a clearly defined M&amp;A blueprint linked to the long-term business strategy</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Won’t work if you without clearly defined parameters </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Disciplined, organized and knowledgeable M&amp;A people and processes are critical </a:t>
            </a:r>
          </a:p>
          <a:p>
            <a:pPr marL="401638" marR="0" lvl="0" indent="-288925" algn="l" defTabSz="914400" rtl="0" eaLnBrk="1" fontAlgn="auto" latinLnBrk="0" hangingPunct="1">
              <a:lnSpc>
                <a:spcPct val="95000"/>
              </a:lnSpc>
              <a:spcBef>
                <a:spcPts val="400"/>
              </a:spcBef>
              <a:spcAft>
                <a:spcPts val="0"/>
              </a:spcAft>
              <a:buClr>
                <a:srgbClr val="054E5A"/>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Programmatic acquiring companies are continually learning, adapting and improving </a:t>
            </a:r>
          </a:p>
          <a:p>
            <a:pPr marL="342900" marR="0" lvl="0" indent="-342900" algn="l" defTabSz="914400" rtl="0" eaLnBrk="1" fontAlgn="auto" latinLnBrk="0" hangingPunct="1">
              <a:lnSpc>
                <a:spcPct val="95000"/>
              </a:lnSpc>
              <a:spcBef>
                <a:spcPts val="4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7FE05A42-B9E4-4934-BD14-B8AD05377B80}"/>
              </a:ext>
            </a:extLst>
          </p:cNvPr>
          <p:cNvPicPr>
            <a:picLocks noChangeAspect="1"/>
          </p:cNvPicPr>
          <p:nvPr/>
        </p:nvPicPr>
        <p:blipFill rotWithShape="1">
          <a:blip r:embed="rId3"/>
          <a:srcRect t="28802" b="13093"/>
          <a:stretch/>
        </p:blipFill>
        <p:spPr>
          <a:xfrm>
            <a:off x="7094475" y="1566982"/>
            <a:ext cx="4961884" cy="1581174"/>
          </a:xfrm>
          <a:prstGeom prst="rect">
            <a:avLst/>
          </a:prstGeom>
        </p:spPr>
      </p:pic>
      <p:sp>
        <p:nvSpPr>
          <p:cNvPr id="8" name="object 46">
            <a:extLst>
              <a:ext uri="{FF2B5EF4-FFF2-40B4-BE49-F238E27FC236}">
                <a16:creationId xmlns:a16="http://schemas.microsoft.com/office/drawing/2014/main" id="{9A4480B9-C2FB-4F88-8426-F7E18D0276A8}"/>
              </a:ext>
            </a:extLst>
          </p:cNvPr>
          <p:cNvSpPr txBox="1"/>
          <p:nvPr/>
        </p:nvSpPr>
        <p:spPr>
          <a:xfrm>
            <a:off x="441811" y="946756"/>
            <a:ext cx="10730653" cy="283219"/>
          </a:xfrm>
          <a:prstGeom prst="rect">
            <a:avLst/>
          </a:prstGeom>
        </p:spPr>
        <p:txBody>
          <a:bodyPr vert="horz" wrap="square" lIns="0" tIns="0" rIns="0" bIns="0" rtlCol="0">
            <a:spAutoFit/>
          </a:bodyPr>
          <a:lstStyle/>
          <a:p>
            <a:pPr marL="16933" marR="6773" lvl="0" indent="0" algn="l" defTabSz="914400" rtl="0" eaLnBrk="1" fontAlgn="auto" latinLnBrk="0" hangingPunct="1">
              <a:lnSpc>
                <a:spcPct val="107000"/>
              </a:lnSpc>
              <a:spcBef>
                <a:spcPts val="840"/>
              </a:spcBef>
              <a:spcAft>
                <a:spcPts val="800"/>
              </a:spcAft>
              <a:buClrTx/>
              <a:buSzTx/>
              <a:buFontTx/>
              <a:buNone/>
              <a:tabLst/>
              <a:defRPr/>
            </a:pPr>
            <a:r>
              <a:rPr kumimoji="0" lang="en-US" sz="1800" b="0" i="0" u="none" strike="noStrike" kern="1200" cap="none" spc="-7" normalizeH="0" baseline="0" noProof="0">
                <a:ln>
                  <a:noFill/>
                </a:ln>
                <a:solidFill>
                  <a:srgbClr val="054E5A"/>
                </a:solidFill>
                <a:effectLst/>
                <a:uLnTx/>
                <a:uFillTx/>
                <a:latin typeface="Arial"/>
                <a:ea typeface="+mn-ea"/>
                <a:cs typeface="Arial"/>
              </a:rPr>
              <a:t>A programmatic approach with a  clearly defined strategy achieved higher returns   </a:t>
            </a:r>
          </a:p>
        </p:txBody>
      </p:sp>
      <p:sp>
        <p:nvSpPr>
          <p:cNvPr id="9" name="TextBox 8">
            <a:extLst>
              <a:ext uri="{FF2B5EF4-FFF2-40B4-BE49-F238E27FC236}">
                <a16:creationId xmlns:a16="http://schemas.microsoft.com/office/drawing/2014/main" id="{C6AAEB88-B206-45BB-807F-6BD3218905DB}"/>
              </a:ext>
            </a:extLst>
          </p:cNvPr>
          <p:cNvSpPr txBox="1"/>
          <p:nvPr/>
        </p:nvSpPr>
        <p:spPr bwMode="gray">
          <a:xfrm>
            <a:off x="939402" y="6002429"/>
            <a:ext cx="9506128" cy="245837"/>
          </a:xfrm>
          <a:prstGeom prst="rect">
            <a:avLst/>
          </a:prstGeom>
          <a:noFill/>
        </p:spPr>
        <p:txBody>
          <a:bodyPr wrap="none" rtlCol="0">
            <a:spAutoFit/>
          </a:bodyPr>
          <a:lstStyle/>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1050" b="0" i="1" u="none" strike="noStrike" kern="1200" cap="none" spc="0" normalizeH="0" baseline="0" noProof="0">
                <a:ln>
                  <a:noFill/>
                </a:ln>
                <a:solidFill>
                  <a:srgbClr val="000000"/>
                </a:solidFill>
                <a:effectLst/>
                <a:uLnTx/>
                <a:uFillTx/>
                <a:latin typeface="Segoe UI"/>
                <a:ea typeface="+mn-ea"/>
                <a:cs typeface="+mn-cs"/>
              </a:rPr>
              <a:t>*”How lots of small M&amp;A deals add up to big value”, Jeff </a:t>
            </a:r>
            <a:r>
              <a:rPr kumimoji="0" lang="en-US" sz="1050" b="0" i="1" u="none" strike="noStrike" kern="1200" cap="none" spc="0" normalizeH="0" baseline="0" noProof="0" err="1">
                <a:ln>
                  <a:noFill/>
                </a:ln>
                <a:solidFill>
                  <a:srgbClr val="000000"/>
                </a:solidFill>
                <a:effectLst/>
                <a:uLnTx/>
                <a:uFillTx/>
                <a:latin typeface="Segoe UI"/>
                <a:ea typeface="+mn-ea"/>
                <a:cs typeface="+mn-cs"/>
              </a:rPr>
              <a:t>Rudnicki</a:t>
            </a:r>
            <a:r>
              <a:rPr kumimoji="0" lang="en-US" sz="1050" b="0" i="1" u="none" strike="noStrike" kern="1200" cap="none" spc="0" normalizeH="0" baseline="0" noProof="0">
                <a:ln>
                  <a:noFill/>
                </a:ln>
                <a:solidFill>
                  <a:srgbClr val="000000"/>
                </a:solidFill>
                <a:effectLst/>
                <a:uLnTx/>
                <a:uFillTx/>
                <a:latin typeface="Segoe UI"/>
                <a:ea typeface="+mn-ea"/>
                <a:cs typeface="+mn-cs"/>
              </a:rPr>
              <a:t>, Kate Siegel, and Andy West (McKinsey &amp; Company strategy and corporate finance practice July 2019)   </a:t>
            </a:r>
          </a:p>
        </p:txBody>
      </p:sp>
      <p:grpSp>
        <p:nvGrpSpPr>
          <p:cNvPr id="14" name="Group 13">
            <a:extLst>
              <a:ext uri="{FF2B5EF4-FFF2-40B4-BE49-F238E27FC236}">
                <a16:creationId xmlns:a16="http://schemas.microsoft.com/office/drawing/2014/main" id="{2F669604-BF61-48BD-A27D-3C17C3E1141A}"/>
              </a:ext>
            </a:extLst>
          </p:cNvPr>
          <p:cNvGrpSpPr/>
          <p:nvPr/>
        </p:nvGrpSpPr>
        <p:grpSpPr>
          <a:xfrm>
            <a:off x="7208220" y="3413126"/>
            <a:ext cx="4848139" cy="2305683"/>
            <a:chOff x="7208220" y="3413126"/>
            <a:chExt cx="4848139" cy="2305683"/>
          </a:xfrm>
        </p:grpSpPr>
        <p:pic>
          <p:nvPicPr>
            <p:cNvPr id="5" name="Picture 4">
              <a:extLst>
                <a:ext uri="{FF2B5EF4-FFF2-40B4-BE49-F238E27FC236}">
                  <a16:creationId xmlns:a16="http://schemas.microsoft.com/office/drawing/2014/main" id="{6638EA10-63D5-4255-B33D-DDA5A651B96E}"/>
                </a:ext>
              </a:extLst>
            </p:cNvPr>
            <p:cNvPicPr>
              <a:picLocks noChangeAspect="1"/>
            </p:cNvPicPr>
            <p:nvPr/>
          </p:nvPicPr>
          <p:blipFill rotWithShape="1">
            <a:blip r:embed="rId4"/>
            <a:srcRect t="10248"/>
            <a:stretch/>
          </p:blipFill>
          <p:spPr>
            <a:xfrm>
              <a:off x="7279775" y="3835389"/>
              <a:ext cx="4162292" cy="1606239"/>
            </a:xfrm>
            <a:prstGeom prst="rect">
              <a:avLst/>
            </a:prstGeom>
          </p:spPr>
        </p:pic>
        <p:sp>
          <p:nvSpPr>
            <p:cNvPr id="10" name="TextBox 9">
              <a:extLst>
                <a:ext uri="{FF2B5EF4-FFF2-40B4-BE49-F238E27FC236}">
                  <a16:creationId xmlns:a16="http://schemas.microsoft.com/office/drawing/2014/main" id="{961D17B5-80E0-4140-AADE-4ACAB017AD44}"/>
                </a:ext>
              </a:extLst>
            </p:cNvPr>
            <p:cNvSpPr txBox="1"/>
            <p:nvPr/>
          </p:nvSpPr>
          <p:spPr bwMode="gray">
            <a:xfrm>
              <a:off x="7653590" y="5263290"/>
              <a:ext cx="4402769" cy="377539"/>
            </a:xfrm>
            <a:prstGeom prst="rect">
              <a:avLst/>
            </a:prstGeom>
            <a:noFill/>
          </p:spPr>
          <p:txBody>
            <a:bodyPr wrap="square" rtlCol="0">
              <a:spAutoFit/>
            </a:bodyPr>
            <a:lstStyle/>
            <a:p>
              <a:pPr marL="342900" marR="0" lvl="0" indent="-342900" algn="l" defTabSz="914400" rtl="0" eaLnBrk="1" fontAlgn="auto" latinLnBrk="0" hangingPunct="1">
                <a:lnSpc>
                  <a:spcPct val="95000"/>
                </a:lnSpc>
                <a:spcBef>
                  <a:spcPts val="4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Programmatic acquirers composed 60 out of the top 100 companies after 10 years </a:t>
              </a:r>
            </a:p>
          </p:txBody>
        </p:sp>
        <p:sp>
          <p:nvSpPr>
            <p:cNvPr id="12" name="TextBox 11">
              <a:extLst>
                <a:ext uri="{FF2B5EF4-FFF2-40B4-BE49-F238E27FC236}">
                  <a16:creationId xmlns:a16="http://schemas.microsoft.com/office/drawing/2014/main" id="{B14A708B-14E2-4D80-9054-29C2DC1C333C}"/>
                </a:ext>
              </a:extLst>
            </p:cNvPr>
            <p:cNvSpPr txBox="1"/>
            <p:nvPr/>
          </p:nvSpPr>
          <p:spPr bwMode="gray">
            <a:xfrm>
              <a:off x="8107324" y="3413126"/>
              <a:ext cx="3636861" cy="377539"/>
            </a:xfrm>
            <a:prstGeom prst="rect">
              <a:avLst/>
            </a:prstGeom>
            <a:noFill/>
          </p:spPr>
          <p:txBody>
            <a:bodyPr wrap="square" rtlCol="0">
              <a:spAutoFit/>
            </a:bodyPr>
            <a:lstStyle/>
            <a:p>
              <a:pPr marL="342900" marR="0" lvl="0" indent="-342900" algn="l" defTabSz="914400" rtl="0" eaLnBrk="1" fontAlgn="auto" latinLnBrk="0" hangingPunct="1">
                <a:lnSpc>
                  <a:spcPct val="95000"/>
                </a:lnSpc>
                <a:spcBef>
                  <a:spcPts val="4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Segoe UI"/>
                  <a:ea typeface="+mn-ea"/>
                  <a:cs typeface="+mn-cs"/>
                </a:rPr>
                <a:t>Distribution of 2007 Global 1,000 companies in 2017 </a:t>
              </a:r>
            </a:p>
          </p:txBody>
        </p:sp>
        <p:sp>
          <p:nvSpPr>
            <p:cNvPr id="6" name="Rectangle 5">
              <a:extLst>
                <a:ext uri="{FF2B5EF4-FFF2-40B4-BE49-F238E27FC236}">
                  <a16:creationId xmlns:a16="http://schemas.microsoft.com/office/drawing/2014/main" id="{4BBF37AC-9BF5-49DB-92E0-C45C2711B534}"/>
                </a:ext>
              </a:extLst>
            </p:cNvPr>
            <p:cNvSpPr/>
            <p:nvPr/>
          </p:nvSpPr>
          <p:spPr bwMode="gray">
            <a:xfrm>
              <a:off x="7208220" y="3525303"/>
              <a:ext cx="4536376" cy="21935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5000"/>
                </a:lnSpc>
                <a:spcBef>
                  <a:spcPts val="40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Segoe UI"/>
                <a:ea typeface="+mn-ea"/>
                <a:cs typeface="+mn-cs"/>
              </a:endParaRPr>
            </a:p>
          </p:txBody>
        </p:sp>
      </p:grpSp>
      <p:sp>
        <p:nvSpPr>
          <p:cNvPr id="13" name="Rectangle 12">
            <a:extLst>
              <a:ext uri="{FF2B5EF4-FFF2-40B4-BE49-F238E27FC236}">
                <a16:creationId xmlns:a16="http://schemas.microsoft.com/office/drawing/2014/main" id="{4F0C6FEA-D2BE-4C30-BC9C-662506CBEED5}"/>
              </a:ext>
            </a:extLst>
          </p:cNvPr>
          <p:cNvSpPr/>
          <p:nvPr/>
        </p:nvSpPr>
        <p:spPr bwMode="gray">
          <a:xfrm>
            <a:off x="7213285" y="1246464"/>
            <a:ext cx="4536376" cy="21666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5000"/>
              </a:lnSpc>
              <a:spcBef>
                <a:spcPts val="40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2687A770-11FF-4CF8-85B2-23FBEBCED5DD}"/>
              </a:ext>
            </a:extLst>
          </p:cNvPr>
          <p:cNvSpPr txBox="1"/>
          <p:nvPr/>
        </p:nvSpPr>
        <p:spPr bwMode="gray">
          <a:xfrm>
            <a:off x="7843725" y="1127564"/>
            <a:ext cx="3636861" cy="377539"/>
          </a:xfrm>
          <a:prstGeom prst="rect">
            <a:avLst/>
          </a:prstGeom>
          <a:noFill/>
        </p:spPr>
        <p:txBody>
          <a:bodyPr wrap="square" rtlCol="0">
            <a:spAutoFit/>
          </a:bodyPr>
          <a:lstStyle/>
          <a:p>
            <a:pPr marL="342900" marR="0" lvl="0" indent="-342900" algn="l" defTabSz="914400" rtl="0" eaLnBrk="1" fontAlgn="auto" latinLnBrk="0" hangingPunct="1">
              <a:lnSpc>
                <a:spcPct val="95000"/>
              </a:lnSpc>
              <a:spcBef>
                <a:spcPts val="4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Segoe UI"/>
                <a:ea typeface="+mn-ea"/>
                <a:cs typeface="+mn-cs"/>
              </a:rPr>
              <a:t> </a:t>
            </a:r>
          </a:p>
        </p:txBody>
      </p:sp>
      <p:sp>
        <p:nvSpPr>
          <p:cNvPr id="16" name="TextBox 15">
            <a:extLst>
              <a:ext uri="{FF2B5EF4-FFF2-40B4-BE49-F238E27FC236}">
                <a16:creationId xmlns:a16="http://schemas.microsoft.com/office/drawing/2014/main" id="{116F4439-1596-43E7-BA66-2F2390D21588}"/>
              </a:ext>
            </a:extLst>
          </p:cNvPr>
          <p:cNvSpPr txBox="1"/>
          <p:nvPr/>
        </p:nvSpPr>
        <p:spPr bwMode="gray">
          <a:xfrm>
            <a:off x="7684822" y="1130401"/>
            <a:ext cx="3823334" cy="377539"/>
          </a:xfrm>
          <a:prstGeom prst="rect">
            <a:avLst/>
          </a:prstGeom>
          <a:noFill/>
        </p:spPr>
        <p:txBody>
          <a:bodyPr wrap="square" rtlCol="0">
            <a:spAutoFit/>
          </a:bodyPr>
          <a:lstStyle/>
          <a:p>
            <a:pPr marL="342900" marR="0" lvl="0" indent="-342900" algn="l" defTabSz="914400" rtl="0" eaLnBrk="1" fontAlgn="auto" latinLnBrk="0" hangingPunct="1">
              <a:lnSpc>
                <a:spcPct val="95000"/>
              </a:lnSpc>
              <a:spcBef>
                <a:spcPts val="4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Segoe UI"/>
                <a:ea typeface="+mn-ea"/>
                <a:cs typeface="+mn-cs"/>
              </a:rPr>
              <a:t>Median excess TRS that remained in the Global 1,000 from 2007 to 2017 </a:t>
            </a:r>
          </a:p>
        </p:txBody>
      </p:sp>
      <p:sp>
        <p:nvSpPr>
          <p:cNvPr id="17" name="TextBox 16">
            <a:extLst>
              <a:ext uri="{FF2B5EF4-FFF2-40B4-BE49-F238E27FC236}">
                <a16:creationId xmlns:a16="http://schemas.microsoft.com/office/drawing/2014/main" id="{86CDF2B2-7136-4F75-94F5-C1C8B06391FA}"/>
              </a:ext>
            </a:extLst>
          </p:cNvPr>
          <p:cNvSpPr txBox="1"/>
          <p:nvPr/>
        </p:nvSpPr>
        <p:spPr bwMode="gray">
          <a:xfrm>
            <a:off x="7235228" y="2957607"/>
            <a:ext cx="4722523" cy="377539"/>
          </a:xfrm>
          <a:prstGeom prst="rect">
            <a:avLst/>
          </a:prstGeom>
          <a:noFill/>
        </p:spPr>
        <p:txBody>
          <a:bodyPr wrap="square" rtlCol="0">
            <a:spAutoFit/>
          </a:bodyPr>
          <a:lstStyle/>
          <a:p>
            <a:pPr marL="342900" marR="0" lvl="0" indent="-342900" algn="l" defTabSz="914400" rtl="0" eaLnBrk="1" fontAlgn="auto" latinLnBrk="0" hangingPunct="1">
              <a:lnSpc>
                <a:spcPct val="95000"/>
              </a:lnSpc>
              <a:spcBef>
                <a:spcPts val="4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95000"/>
              </a:lnSpc>
              <a:spcBef>
                <a:spcPts val="4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Programmatic acquirers achieved excess total returns to shareholders that were higher than the median </a:t>
            </a:r>
          </a:p>
        </p:txBody>
      </p:sp>
      <p:pic>
        <p:nvPicPr>
          <p:cNvPr id="11" name="Picture 10">
            <a:extLst>
              <a:ext uri="{FF2B5EF4-FFF2-40B4-BE49-F238E27FC236}">
                <a16:creationId xmlns:a16="http://schemas.microsoft.com/office/drawing/2014/main" id="{6C66114A-FF51-E049-7E0F-41C3E0946F66}"/>
              </a:ext>
            </a:extLst>
          </p:cNvPr>
          <p:cNvPicPr>
            <a:picLocks noChangeAspect="1"/>
          </p:cNvPicPr>
          <p:nvPr/>
        </p:nvPicPr>
        <p:blipFill>
          <a:blip r:embed="rId5"/>
          <a:stretch>
            <a:fillRect/>
          </a:stretch>
        </p:blipFill>
        <p:spPr>
          <a:xfrm>
            <a:off x="522457" y="6406907"/>
            <a:ext cx="6346486" cy="249958"/>
          </a:xfrm>
          <a:prstGeom prst="rect">
            <a:avLst/>
          </a:prstGeom>
        </p:spPr>
      </p:pic>
    </p:spTree>
    <p:extLst>
      <p:ext uri="{BB962C8B-B14F-4D97-AF65-F5344CB8AC3E}">
        <p14:creationId xmlns:p14="http://schemas.microsoft.com/office/powerpoint/2010/main" val="342197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34F0D-AC06-06C4-CFE1-63E147C2CDBF}"/>
              </a:ext>
            </a:extLst>
          </p:cNvPr>
          <p:cNvSpPr>
            <a:spLocks noGrp="1"/>
          </p:cNvSpPr>
          <p:nvPr>
            <p:ph type="title"/>
          </p:nvPr>
        </p:nvSpPr>
        <p:spPr>
          <a:xfrm>
            <a:off x="436563" y="442214"/>
            <a:ext cx="11325225" cy="365760"/>
          </a:xfrm>
        </p:spPr>
        <p:txBody>
          <a:bodyPr/>
          <a:lstStyle/>
          <a:p>
            <a:r>
              <a:rPr lang="en-US" sz="4000" dirty="0"/>
              <a:t>1+1=3 (the concept of synergy)</a:t>
            </a:r>
            <a:endParaRPr lang="en-US" dirty="0"/>
          </a:p>
        </p:txBody>
      </p:sp>
      <p:sp>
        <p:nvSpPr>
          <p:cNvPr id="3" name="Slide Number Placeholder 2">
            <a:extLst>
              <a:ext uri="{FF2B5EF4-FFF2-40B4-BE49-F238E27FC236}">
                <a16:creationId xmlns:a16="http://schemas.microsoft.com/office/drawing/2014/main" id="{3CEA18EF-C1FF-30B5-E005-10EB7F34F39F}"/>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TextBox 1">
            <a:extLst>
              <a:ext uri="{FF2B5EF4-FFF2-40B4-BE49-F238E27FC236}">
                <a16:creationId xmlns:a16="http://schemas.microsoft.com/office/drawing/2014/main" id="{B2B0E39C-08D1-90D9-2B77-D21481F41FAE}"/>
              </a:ext>
            </a:extLst>
          </p:cNvPr>
          <p:cNvSpPr txBox="1"/>
          <p:nvPr/>
        </p:nvSpPr>
        <p:spPr>
          <a:xfrm>
            <a:off x="704088" y="1128055"/>
            <a:ext cx="106482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Transaction adds value only if the two companies are worth more together than apart </a:t>
            </a:r>
          </a:p>
        </p:txBody>
      </p:sp>
      <p:sp>
        <p:nvSpPr>
          <p:cNvPr id="4" name="TextBox 3">
            <a:extLst>
              <a:ext uri="{FF2B5EF4-FFF2-40B4-BE49-F238E27FC236}">
                <a16:creationId xmlns:a16="http://schemas.microsoft.com/office/drawing/2014/main" id="{F3C14A56-9C63-ED30-278D-812C4E8D6709}"/>
              </a:ext>
            </a:extLst>
          </p:cNvPr>
          <p:cNvSpPr txBox="1"/>
          <p:nvPr/>
        </p:nvSpPr>
        <p:spPr>
          <a:xfrm>
            <a:off x="713232" y="1499294"/>
            <a:ext cx="1064827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How and why? </a:t>
            </a: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Economies of Scale – reduce costs, increase profits (</a:t>
            </a:r>
            <a:r>
              <a:rPr kumimoji="0" lang="en-US" sz="1800" b="0" i="0" u="none" strike="noStrike" kern="1200" cap="none" spc="0" normalizeH="0" baseline="0" noProof="0" dirty="0" err="1">
                <a:ln>
                  <a:noFill/>
                </a:ln>
                <a:solidFill>
                  <a:srgbClr val="000000"/>
                </a:solidFill>
                <a:effectLst/>
                <a:uLnTx/>
                <a:uFillTx/>
                <a:latin typeface="Segoe UI"/>
                <a:ea typeface="+mn-ea"/>
                <a:cs typeface="+mn-cs"/>
              </a:rPr>
              <a:t>Tmobile</a:t>
            </a:r>
            <a:r>
              <a:rPr kumimoji="0" lang="en-US" sz="1800" b="0" i="0" u="none" strike="noStrike" kern="1200" cap="none" spc="0" normalizeH="0" baseline="0" noProof="0" dirty="0">
                <a:ln>
                  <a:noFill/>
                </a:ln>
                <a:solidFill>
                  <a:srgbClr val="000000"/>
                </a:solidFill>
                <a:effectLst/>
                <a:uLnTx/>
                <a:uFillTx/>
                <a:latin typeface="Segoe UI"/>
                <a:ea typeface="+mn-ea"/>
                <a:cs typeface="+mn-cs"/>
              </a:rPr>
              <a:t>-Sprint, completed in 2020)</a:t>
            </a: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Industry consolidation and market power – mergers between competitors in the same industry (HP-Compaq, completed in 2001) – </a:t>
            </a:r>
            <a:r>
              <a:rPr kumimoji="0" lang="en-US" sz="1800" b="0" i="1" u="none" strike="noStrike" kern="1200" cap="none" spc="0" normalizeH="0" baseline="0" noProof="0" dirty="0">
                <a:ln>
                  <a:noFill/>
                </a:ln>
                <a:solidFill>
                  <a:srgbClr val="000000"/>
                </a:solidFill>
                <a:effectLst/>
                <a:uLnTx/>
                <a:uFillTx/>
                <a:latin typeface="Segoe UI"/>
                <a:ea typeface="+mn-ea"/>
                <a:cs typeface="+mn-cs"/>
              </a:rPr>
              <a:t>horizontal integration</a:t>
            </a: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Vertical integration – buy a major supplier to produce “in house”. (</a:t>
            </a:r>
            <a:r>
              <a:rPr kumimoji="0" lang="en-US" sz="1800" b="0" i="0" u="none" strike="noStrike" kern="1200" cap="none" spc="0" normalizeH="0" baseline="0" noProof="0" dirty="0" err="1">
                <a:ln>
                  <a:noFill/>
                </a:ln>
                <a:solidFill>
                  <a:srgbClr val="000000"/>
                </a:solidFill>
                <a:effectLst/>
                <a:uLnTx/>
                <a:uFillTx/>
                <a:latin typeface="Segoe UI"/>
                <a:ea typeface="+mn-ea"/>
                <a:cs typeface="+mn-cs"/>
              </a:rPr>
              <a:t>Pepsico</a:t>
            </a:r>
            <a:r>
              <a:rPr kumimoji="0" lang="en-US" sz="1800" b="0" i="0" u="none" strike="noStrike" kern="1200" cap="none" spc="0" normalizeH="0" baseline="0" noProof="0" dirty="0">
                <a:ln>
                  <a:noFill/>
                </a:ln>
                <a:solidFill>
                  <a:srgbClr val="000000"/>
                </a:solidFill>
                <a:effectLst/>
                <a:uLnTx/>
                <a:uFillTx/>
                <a:latin typeface="Segoe UI"/>
                <a:ea typeface="+mn-ea"/>
                <a:cs typeface="+mn-cs"/>
              </a:rPr>
              <a:t> buying bottling company in 2009)</a:t>
            </a: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Eliminating inefficiencies – powerful source gains, particularly in PE/LBO deals but also </a:t>
            </a:r>
            <a:r>
              <a:rPr kumimoji="0" lang="en-US" sz="1800" b="1" i="0" u="none" strike="noStrike" kern="1200" cap="none" spc="0" normalizeH="0" baseline="0" noProof="0" dirty="0">
                <a:ln>
                  <a:noFill/>
                </a:ln>
                <a:solidFill>
                  <a:srgbClr val="000000"/>
                </a:solidFill>
                <a:effectLst/>
                <a:uLnTx/>
                <a:uFillTx/>
                <a:latin typeface="Segoe UI"/>
                <a:ea typeface="+mn-ea"/>
                <a:cs typeface="+mn-cs"/>
              </a:rPr>
              <a:t>strategic M&amp;A</a:t>
            </a: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
                <a:srgbClr val="054E5A"/>
              </a:buClr>
              <a:buSzPct val="12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Opportunity driven transactions – liquidity or valuation. (2008 Chase – Bear Sterns). </a:t>
            </a:r>
          </a:p>
        </p:txBody>
      </p:sp>
      <p:sp>
        <p:nvSpPr>
          <p:cNvPr id="5" name="TextBox 4">
            <a:extLst>
              <a:ext uri="{FF2B5EF4-FFF2-40B4-BE49-F238E27FC236}">
                <a16:creationId xmlns:a16="http://schemas.microsoft.com/office/drawing/2014/main" id="{33D07B00-A96A-4B78-BDF1-F4467F4CE4CC}"/>
              </a:ext>
            </a:extLst>
          </p:cNvPr>
          <p:cNvSpPr txBox="1"/>
          <p:nvPr/>
        </p:nvSpPr>
        <p:spPr>
          <a:xfrm>
            <a:off x="713232" y="5238827"/>
            <a:ext cx="110577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a:ea typeface="+mn-ea"/>
                <a:cs typeface="+mn-cs"/>
              </a:rPr>
              <a:t>Q: in case you are in charge of the corporate development for 100 million company that is not growing, and you are about to acquire 100 million company that is not growing as well, what would be the combined value after the merger? </a:t>
            </a:r>
          </a:p>
        </p:txBody>
      </p:sp>
      <p:sp>
        <p:nvSpPr>
          <p:cNvPr id="8" name="Footer Placeholder 6">
            <a:extLst>
              <a:ext uri="{FF2B5EF4-FFF2-40B4-BE49-F238E27FC236}">
                <a16:creationId xmlns:a16="http://schemas.microsoft.com/office/drawing/2014/main" id="{D3FAF56F-85DC-D5F5-CB97-473FD1366516}"/>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custDataLst>
      <p:tags r:id="rId1"/>
    </p:custDataLst>
    <p:extLst>
      <p:ext uri="{BB962C8B-B14F-4D97-AF65-F5344CB8AC3E}">
        <p14:creationId xmlns:p14="http://schemas.microsoft.com/office/powerpoint/2010/main" val="120357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1F52-68F3-806C-2F8B-41B9BD1F3EA5}"/>
              </a:ext>
            </a:extLst>
          </p:cNvPr>
          <p:cNvSpPr>
            <a:spLocks noGrp="1"/>
          </p:cNvSpPr>
          <p:nvPr>
            <p:ph type="title"/>
          </p:nvPr>
        </p:nvSpPr>
        <p:spPr>
          <a:xfrm>
            <a:off x="685800" y="3062921"/>
            <a:ext cx="3091074" cy="941832"/>
          </a:xfrm>
        </p:spPr>
        <p:txBody>
          <a:bodyPr/>
          <a:lstStyle/>
          <a:p>
            <a:r>
              <a:rPr lang="en-IN" dirty="0"/>
              <a:t>Agenda</a:t>
            </a:r>
            <a:endParaRPr lang="en-US" dirty="0"/>
          </a:p>
        </p:txBody>
      </p:sp>
      <p:sp>
        <p:nvSpPr>
          <p:cNvPr id="3" name="Text Placeholder 2">
            <a:extLst>
              <a:ext uri="{FF2B5EF4-FFF2-40B4-BE49-F238E27FC236}">
                <a16:creationId xmlns:a16="http://schemas.microsoft.com/office/drawing/2014/main" id="{F31FA877-EB22-C0B7-A585-AF81D101D258}"/>
              </a:ext>
            </a:extLst>
          </p:cNvPr>
          <p:cNvSpPr>
            <a:spLocks noGrp="1"/>
          </p:cNvSpPr>
          <p:nvPr>
            <p:ph type="body" sz="quarter" idx="15"/>
          </p:nvPr>
        </p:nvSpPr>
        <p:spPr>
          <a:xfrm>
            <a:off x="4636008" y="1216151"/>
            <a:ext cx="7125780" cy="4635373"/>
          </a:xfrm>
        </p:spPr>
        <p:txBody>
          <a:bodyPr/>
          <a:lstStyle/>
          <a:p>
            <a:r>
              <a:rPr lang="en-US" dirty="0"/>
              <a:t>Introduction into Stakeholders and M&amp;A Process</a:t>
            </a:r>
          </a:p>
          <a:p>
            <a:r>
              <a:rPr lang="en-US" dirty="0"/>
              <a:t>Rationale for M&amp;A Transactions</a:t>
            </a:r>
          </a:p>
          <a:p>
            <a:r>
              <a:rPr lang="en-US" dirty="0"/>
              <a:t>Case Study  </a:t>
            </a:r>
          </a:p>
        </p:txBody>
      </p:sp>
    </p:spTree>
    <p:custDataLst>
      <p:tags r:id="rId1"/>
    </p:custDataLst>
    <p:extLst>
      <p:ext uri="{BB962C8B-B14F-4D97-AF65-F5344CB8AC3E}">
        <p14:creationId xmlns:p14="http://schemas.microsoft.com/office/powerpoint/2010/main" val="303183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7BBF-8144-C5D8-CE49-4C07905802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F2004AD-148C-225A-7717-F9582770D071}"/>
              </a:ext>
            </a:extLst>
          </p:cNvPr>
          <p:cNvSpPr>
            <a:spLocks noGrp="1"/>
          </p:cNvSpPr>
          <p:nvPr>
            <p:ph type="title"/>
          </p:nvPr>
        </p:nvSpPr>
        <p:spPr>
          <a:xfrm>
            <a:off x="436563" y="442214"/>
            <a:ext cx="11325225" cy="365760"/>
          </a:xfrm>
        </p:spPr>
        <p:txBody>
          <a:bodyPr/>
          <a:lstStyle/>
          <a:p>
            <a:r>
              <a:rPr lang="en-US" sz="4000" dirty="0"/>
              <a:t>How much should we pay or Premia in M&amp;A Deals</a:t>
            </a:r>
            <a:endParaRPr lang="en-US" dirty="0"/>
          </a:p>
        </p:txBody>
      </p:sp>
      <p:sp>
        <p:nvSpPr>
          <p:cNvPr id="3" name="Slide Number Placeholder 2">
            <a:extLst>
              <a:ext uri="{FF2B5EF4-FFF2-40B4-BE49-F238E27FC236}">
                <a16:creationId xmlns:a16="http://schemas.microsoft.com/office/drawing/2014/main" id="{8797FA29-1617-C48B-9A91-8FF876481558}"/>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TextBox 1">
            <a:extLst>
              <a:ext uri="{FF2B5EF4-FFF2-40B4-BE49-F238E27FC236}">
                <a16:creationId xmlns:a16="http://schemas.microsoft.com/office/drawing/2014/main" id="{3879508A-3BA9-FF18-36D3-B294A3392AB5}"/>
              </a:ext>
            </a:extLst>
          </p:cNvPr>
          <p:cNvSpPr txBox="1"/>
          <p:nvPr/>
        </p:nvSpPr>
        <p:spPr>
          <a:xfrm>
            <a:off x="571500" y="1997839"/>
            <a:ext cx="1064827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Companies tend to be paid with “premium”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on average 20-30% - if the price for share/company is 10 CZK, the offer is in the range of 12-13 CKZ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This means that transaction should increase value aby at least 30% of the target’s equity value.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This is very important in negotiations, as outstanding shareholders are expecting more value out of the company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Additionally, </a:t>
            </a:r>
            <a:r>
              <a:rPr kumimoji="0" lang="en-US" sz="1800" b="1" i="0" u="none" strike="noStrike" kern="1200" cap="none" spc="0" normalizeH="0" baseline="0" noProof="0" dirty="0">
                <a:ln>
                  <a:noFill/>
                </a:ln>
                <a:solidFill>
                  <a:srgbClr val="000000"/>
                </a:solidFill>
                <a:effectLst/>
                <a:uLnTx/>
                <a:uFillTx/>
                <a:latin typeface="Segoe UI"/>
                <a:ea typeface="+mn-ea"/>
                <a:cs typeface="+mn-cs"/>
              </a:rPr>
              <a:t>strategic buyer is expected to pay even more for synergies that can be realized</a:t>
            </a: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r>
              <a:rPr kumimoji="0" lang="en-US" sz="1800" b="0" i="1" u="none" strike="noStrike" kern="1200" cap="none" spc="0" normalizeH="0" baseline="0" noProof="0" dirty="0">
                <a:ln>
                  <a:noFill/>
                </a:ln>
                <a:solidFill>
                  <a:srgbClr val="000000"/>
                </a:solidFill>
                <a:effectLst/>
                <a:uLnTx/>
                <a:uFillTx/>
                <a:latin typeface="Segoe UI"/>
                <a:ea typeface="+mn-ea"/>
                <a:cs typeface="+mn-cs"/>
              </a:rPr>
              <a:t>strategic premium</a:t>
            </a:r>
            <a:r>
              <a:rPr kumimoji="0" lang="en-US" sz="1800" b="0" i="0" u="none" strike="noStrike" kern="1200" cap="none" spc="0" normalizeH="0" baseline="0" noProof="0" dirty="0">
                <a:ln>
                  <a:noFill/>
                </a:ln>
                <a:solidFill>
                  <a:srgbClr val="000000"/>
                </a:solidFill>
                <a:effectLst/>
                <a:uLnTx/>
                <a:uFillTx/>
                <a:latin typeface="Segoe UI"/>
                <a:ea typeface="+mn-ea"/>
                <a:cs typeface="+mn-cs"/>
              </a:rPr>
              <a:t>)</a:t>
            </a:r>
          </a:p>
        </p:txBody>
      </p:sp>
      <p:sp>
        <p:nvSpPr>
          <p:cNvPr id="5" name="TextBox 4">
            <a:extLst>
              <a:ext uri="{FF2B5EF4-FFF2-40B4-BE49-F238E27FC236}">
                <a16:creationId xmlns:a16="http://schemas.microsoft.com/office/drawing/2014/main" id="{498A5B49-7FB1-F189-9FC8-6F2C74EDEE78}"/>
              </a:ext>
            </a:extLst>
          </p:cNvPr>
          <p:cNvSpPr txBox="1"/>
          <p:nvPr/>
        </p:nvSpPr>
        <p:spPr>
          <a:xfrm>
            <a:off x="713232" y="5238827"/>
            <a:ext cx="11057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a:ea typeface="+mn-ea"/>
                <a:cs typeface="+mn-cs"/>
              </a:rPr>
              <a:t>Q: how much premium would you expect as shareholder for your shares in case the company has negative FCF for two consecutive years in normal environment? (no negative market externalities) </a:t>
            </a:r>
          </a:p>
        </p:txBody>
      </p:sp>
      <p:sp>
        <p:nvSpPr>
          <p:cNvPr id="4" name="Footer Placeholder 6">
            <a:extLst>
              <a:ext uri="{FF2B5EF4-FFF2-40B4-BE49-F238E27FC236}">
                <a16:creationId xmlns:a16="http://schemas.microsoft.com/office/drawing/2014/main" id="{CB2E08C2-B91A-73A6-255C-500E49663359}"/>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custDataLst>
      <p:tags r:id="rId1"/>
    </p:custDataLst>
    <p:extLst>
      <p:ext uri="{BB962C8B-B14F-4D97-AF65-F5344CB8AC3E}">
        <p14:creationId xmlns:p14="http://schemas.microsoft.com/office/powerpoint/2010/main" val="11648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E9F01-CBEA-DE26-C6F7-93BCA6E9B2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A9E899-EA54-5216-5D52-95DE038FE476}"/>
              </a:ext>
            </a:extLst>
          </p:cNvPr>
          <p:cNvSpPr>
            <a:spLocks noGrp="1"/>
          </p:cNvSpPr>
          <p:nvPr>
            <p:ph type="title"/>
          </p:nvPr>
        </p:nvSpPr>
        <p:spPr>
          <a:xfrm>
            <a:off x="1143000" y="1819656"/>
            <a:ext cx="5797296" cy="905256"/>
          </a:xfrm>
        </p:spPr>
        <p:txBody>
          <a:bodyPr/>
          <a:lstStyle/>
          <a:p>
            <a:r>
              <a:rPr lang="en-US" dirty="0"/>
              <a:t>Case Study</a:t>
            </a:r>
          </a:p>
        </p:txBody>
      </p:sp>
    </p:spTree>
    <p:custDataLst>
      <p:tags r:id="rId1"/>
    </p:custDataLst>
    <p:extLst>
      <p:ext uri="{BB962C8B-B14F-4D97-AF65-F5344CB8AC3E}">
        <p14:creationId xmlns:p14="http://schemas.microsoft.com/office/powerpoint/2010/main" val="124137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83424-4E91-E5D0-EFE9-A629F4D87D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D7E5D6C-FEBA-7B0A-4AE3-6212D4431BBF}"/>
              </a:ext>
            </a:extLst>
          </p:cNvPr>
          <p:cNvSpPr>
            <a:spLocks noGrp="1"/>
          </p:cNvSpPr>
          <p:nvPr>
            <p:ph type="title"/>
          </p:nvPr>
        </p:nvSpPr>
        <p:spPr>
          <a:xfrm>
            <a:off x="436563" y="442214"/>
            <a:ext cx="11325225" cy="365760"/>
          </a:xfrm>
        </p:spPr>
        <p:txBody>
          <a:bodyPr/>
          <a:lstStyle/>
          <a:p>
            <a:r>
              <a:rPr lang="en-US" sz="3200" dirty="0"/>
              <a:t>Wharton M&amp;A case study 1</a:t>
            </a:r>
            <a:endParaRPr lang="en-US" sz="2000" dirty="0"/>
          </a:p>
        </p:txBody>
      </p:sp>
      <p:sp>
        <p:nvSpPr>
          <p:cNvPr id="3" name="Slide Number Placeholder 2">
            <a:extLst>
              <a:ext uri="{FF2B5EF4-FFF2-40B4-BE49-F238E27FC236}">
                <a16:creationId xmlns:a16="http://schemas.microsoft.com/office/drawing/2014/main" id="{E0D0ABFD-BFA4-BF24-4D7E-C8BC8DC269EC}"/>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TextBox 1">
            <a:extLst>
              <a:ext uri="{FF2B5EF4-FFF2-40B4-BE49-F238E27FC236}">
                <a16:creationId xmlns:a16="http://schemas.microsoft.com/office/drawing/2014/main" id="{086030F0-7B8F-44D0-DD9E-5DE21D32630B}"/>
              </a:ext>
            </a:extLst>
          </p:cNvPr>
          <p:cNvSpPr txBox="1"/>
          <p:nvPr/>
        </p:nvSpPr>
        <p:spPr>
          <a:xfrm>
            <a:off x="438150" y="1039906"/>
            <a:ext cx="5657850" cy="5401479"/>
          </a:xfrm>
          <a:prstGeom prst="rect">
            <a:avLst/>
          </a:prstGeom>
          <a:noFill/>
        </p:spPr>
        <p:txBody>
          <a:bodyPr wrap="square" rtlCol="0">
            <a:spAutoFit/>
          </a:bodyPr>
          <a:lstStyle/>
          <a:p>
            <a:pPr algn="l"/>
            <a:r>
              <a:rPr lang="en-US" sz="1600" b="1" dirty="0"/>
              <a:t>1. Intro: </a:t>
            </a:r>
          </a:p>
          <a:p>
            <a:pPr algn="just"/>
            <a:r>
              <a:rPr lang="en-US" sz="1600" dirty="0"/>
              <a:t>Imagine you are corporate executive in the blue-chip making company for very traditional appliances and you know that </a:t>
            </a:r>
            <a:r>
              <a:rPr lang="en-US" sz="1600" b="1" dirty="0"/>
              <a:t>value creation</a:t>
            </a:r>
            <a:r>
              <a:rPr lang="en-US" sz="1600" dirty="0"/>
              <a:t> is driven by a clever balance of;   </a:t>
            </a:r>
          </a:p>
          <a:p>
            <a:pPr marL="742950" lvl="1" indent="-285750" algn="just">
              <a:buFont typeface="Arial" panose="020B0604020202020204" pitchFamily="34" charset="0"/>
              <a:buChar char="•"/>
            </a:pPr>
            <a:r>
              <a:rPr lang="en-US" sz="1600" dirty="0"/>
              <a:t>Organic </a:t>
            </a:r>
            <a:r>
              <a:rPr lang="en-US" sz="1600" b="1" dirty="0"/>
              <a:t>revenue growth</a:t>
            </a:r>
          </a:p>
          <a:p>
            <a:pPr marL="742950" lvl="1" indent="-285750" algn="just">
              <a:buFont typeface="Arial" panose="020B0604020202020204" pitchFamily="34" charset="0"/>
              <a:buChar char="•"/>
            </a:pPr>
            <a:r>
              <a:rPr lang="en-US" sz="1600" dirty="0"/>
              <a:t>Healthy </a:t>
            </a:r>
            <a:r>
              <a:rPr lang="en-US" sz="1600" b="1" dirty="0"/>
              <a:t>return on capital</a:t>
            </a:r>
          </a:p>
          <a:p>
            <a:pPr marL="742950" lvl="1" indent="-285750" algn="just">
              <a:buFont typeface="Arial" panose="020B0604020202020204" pitchFamily="34" charset="0"/>
              <a:buChar char="•"/>
            </a:pPr>
            <a:r>
              <a:rPr lang="en-US" sz="1600" b="1" dirty="0"/>
              <a:t>Sustainability of performance </a:t>
            </a:r>
            <a:r>
              <a:rPr lang="en-US" sz="1050" dirty="0"/>
              <a:t>(hard to pivot from one generation of product to another – majority of companies are one product wonders)</a:t>
            </a:r>
          </a:p>
          <a:p>
            <a:pPr marL="742950" lvl="1" indent="-285750" algn="just">
              <a:buFont typeface="Arial" panose="020B0604020202020204" pitchFamily="34" charset="0"/>
              <a:buChar char="•"/>
            </a:pPr>
            <a:r>
              <a:rPr lang="en-US" sz="1600" dirty="0"/>
              <a:t>And ability to </a:t>
            </a:r>
            <a:r>
              <a:rPr lang="en-US" sz="1600" b="1" dirty="0"/>
              <a:t>manage risk</a:t>
            </a:r>
          </a:p>
          <a:p>
            <a:pPr algn="just"/>
            <a:endParaRPr lang="en-US" sz="1600" dirty="0"/>
          </a:p>
          <a:p>
            <a:pPr algn="just"/>
            <a:r>
              <a:rPr lang="en-US" sz="1600" dirty="0"/>
              <a:t>On the other hand, you are aware of the facts that recent research shows that companies </a:t>
            </a:r>
            <a:r>
              <a:rPr lang="en-US" sz="1600" b="1" dirty="0"/>
              <a:t>drive growth </a:t>
            </a:r>
            <a:r>
              <a:rPr lang="en-US" sz="1600" dirty="0"/>
              <a:t>through </a:t>
            </a:r>
            <a:r>
              <a:rPr lang="en-US" sz="1600" b="1" dirty="0"/>
              <a:t>three primary resources </a:t>
            </a:r>
            <a:r>
              <a:rPr lang="en-US" sz="1600" dirty="0"/>
              <a:t>(“</a:t>
            </a:r>
            <a:r>
              <a:rPr lang="en-US" sz="1600" i="1" dirty="0"/>
              <a:t>three pistons of growth</a:t>
            </a:r>
            <a:r>
              <a:rPr lang="en-US" sz="1600" dirty="0"/>
              <a:t>”):</a:t>
            </a:r>
          </a:p>
          <a:p>
            <a:pPr marL="742950" lvl="1" indent="-285750" algn="just">
              <a:buFont typeface="Arial" panose="020B0604020202020204" pitchFamily="34" charset="0"/>
              <a:buChar char="•"/>
            </a:pPr>
            <a:r>
              <a:rPr lang="en-US" sz="1600" dirty="0"/>
              <a:t>Portfolio momentum (your submarket are growing, having natural momentum)</a:t>
            </a:r>
          </a:p>
          <a:p>
            <a:pPr marL="742950" lvl="1" indent="-285750" algn="just">
              <a:buFont typeface="Arial" panose="020B0604020202020204" pitchFamily="34" charset="0"/>
              <a:buChar char="•"/>
            </a:pPr>
            <a:r>
              <a:rPr lang="en-US" sz="1600" dirty="0"/>
              <a:t>Market share (capturing the share in the environment where the competitors are attempting to copy, double any new market solutions)</a:t>
            </a:r>
          </a:p>
          <a:p>
            <a:pPr marL="742950" lvl="1" indent="-285750" algn="just">
              <a:buFont typeface="Arial" panose="020B0604020202020204" pitchFamily="34" charset="0"/>
              <a:buChar char="•"/>
            </a:pPr>
            <a:r>
              <a:rPr lang="en-US" sz="1600" dirty="0"/>
              <a:t>M&amp;A (to compound the effect of growth) </a:t>
            </a:r>
          </a:p>
          <a:p>
            <a:pPr algn="l"/>
            <a:endParaRPr lang="en-US" dirty="0"/>
          </a:p>
          <a:p>
            <a:pPr algn="l"/>
            <a:r>
              <a:rPr lang="en-US" dirty="0"/>
              <a:t>	</a:t>
            </a:r>
          </a:p>
        </p:txBody>
      </p:sp>
      <p:sp>
        <p:nvSpPr>
          <p:cNvPr id="5" name="TextBox 4">
            <a:extLst>
              <a:ext uri="{FF2B5EF4-FFF2-40B4-BE49-F238E27FC236}">
                <a16:creationId xmlns:a16="http://schemas.microsoft.com/office/drawing/2014/main" id="{77A849D1-E43B-3B3A-5A28-B0CB46BDCC4D}"/>
              </a:ext>
            </a:extLst>
          </p:cNvPr>
          <p:cNvSpPr txBox="1"/>
          <p:nvPr/>
        </p:nvSpPr>
        <p:spPr>
          <a:xfrm>
            <a:off x="6096000" y="1014307"/>
            <a:ext cx="5657850" cy="4647426"/>
          </a:xfrm>
          <a:prstGeom prst="rect">
            <a:avLst/>
          </a:prstGeom>
          <a:noFill/>
        </p:spPr>
        <p:txBody>
          <a:bodyPr wrap="square" rtlCol="0">
            <a:spAutoFit/>
          </a:bodyPr>
          <a:lstStyle/>
          <a:p>
            <a:pPr algn="l"/>
            <a:r>
              <a:rPr lang="en-US" sz="1600" b="1" dirty="0"/>
              <a:t>2. Facts:</a:t>
            </a:r>
          </a:p>
          <a:p>
            <a:pPr algn="just"/>
            <a:r>
              <a:rPr lang="en-US" sz="1600" b="1" dirty="0"/>
              <a:t>Set Top Boxes </a:t>
            </a:r>
            <a:r>
              <a:rPr lang="en-US" sz="1600" dirty="0"/>
              <a:t>– the global market is becoming more versatile and dynamic as it provides several benefits to customers, such as pause and store facilities and easy deployment options. Demand for STB’s are expected to grow at CAGR of 2.1% for upcoming five years. Your company is dominating this market, with huge market share and stable customer base. </a:t>
            </a:r>
            <a:endParaRPr lang="en-US" sz="1600" b="1" dirty="0"/>
          </a:p>
          <a:p>
            <a:pPr algn="just"/>
            <a:endParaRPr lang="en-US" sz="1600" dirty="0"/>
          </a:p>
          <a:p>
            <a:pPr algn="just"/>
            <a:r>
              <a:rPr lang="en-US" sz="1600" b="1" dirty="0"/>
              <a:t>Wireless Chipsets </a:t>
            </a:r>
            <a:r>
              <a:rPr lang="en-US" sz="1600" dirty="0"/>
              <a:t>– combining the revenue of </a:t>
            </a:r>
            <a:r>
              <a:rPr lang="en-US" sz="1600" dirty="0" err="1"/>
              <a:t>WiFi</a:t>
            </a:r>
            <a:r>
              <a:rPr lang="en-US" sz="1600" dirty="0"/>
              <a:t>, Mobile, WiMAX, Mobile LTE, the overall wireless chipsets shipments are expected to reach CAGR of more than 29% for upcoming five years. The target company in this industry is relatively small and you have no presence in this market. </a:t>
            </a:r>
          </a:p>
          <a:p>
            <a:pPr algn="l"/>
            <a:endParaRPr lang="en-US" dirty="0"/>
          </a:p>
          <a:p>
            <a:pPr algn="l"/>
            <a:r>
              <a:rPr lang="en-US" dirty="0"/>
              <a:t>How do you pivot into the momentum? </a:t>
            </a:r>
          </a:p>
          <a:p>
            <a:pPr algn="l"/>
            <a:r>
              <a:rPr lang="en-US" dirty="0"/>
              <a:t>	what makes set top box go away? </a:t>
            </a:r>
          </a:p>
          <a:p>
            <a:pPr algn="l"/>
            <a:r>
              <a:rPr lang="en-US" dirty="0"/>
              <a:t>	</a:t>
            </a:r>
          </a:p>
        </p:txBody>
      </p:sp>
      <p:sp>
        <p:nvSpPr>
          <p:cNvPr id="10" name="Footer Placeholder 6">
            <a:extLst>
              <a:ext uri="{FF2B5EF4-FFF2-40B4-BE49-F238E27FC236}">
                <a16:creationId xmlns:a16="http://schemas.microsoft.com/office/drawing/2014/main" id="{4802AB7C-15D5-F18A-C869-3767D2277921}"/>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custDataLst>
      <p:tags r:id="rId1"/>
    </p:custDataLst>
    <p:extLst>
      <p:ext uri="{BB962C8B-B14F-4D97-AF65-F5344CB8AC3E}">
        <p14:creationId xmlns:p14="http://schemas.microsoft.com/office/powerpoint/2010/main" val="9825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7078C-AC0D-05B6-45E0-D8842C206C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389B6EE-B4AD-7C34-33C7-B9421F91ABB6}"/>
              </a:ext>
            </a:extLst>
          </p:cNvPr>
          <p:cNvSpPr>
            <a:spLocks noGrp="1"/>
          </p:cNvSpPr>
          <p:nvPr>
            <p:ph type="title"/>
          </p:nvPr>
        </p:nvSpPr>
        <p:spPr>
          <a:xfrm>
            <a:off x="436563" y="442214"/>
            <a:ext cx="11325225" cy="365760"/>
          </a:xfrm>
        </p:spPr>
        <p:txBody>
          <a:bodyPr/>
          <a:lstStyle/>
          <a:p>
            <a:r>
              <a:rPr lang="en-US" sz="3200" dirty="0"/>
              <a:t>Wharton M&amp;A case study 1</a:t>
            </a:r>
            <a:endParaRPr lang="en-US" sz="2000" dirty="0"/>
          </a:p>
        </p:txBody>
      </p:sp>
      <p:sp>
        <p:nvSpPr>
          <p:cNvPr id="3" name="Slide Number Placeholder 2">
            <a:extLst>
              <a:ext uri="{FF2B5EF4-FFF2-40B4-BE49-F238E27FC236}">
                <a16:creationId xmlns:a16="http://schemas.microsoft.com/office/drawing/2014/main" id="{E37C4C22-A54E-9F78-0CC1-0D97D6DA7B98}"/>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TextBox 1">
            <a:extLst>
              <a:ext uri="{FF2B5EF4-FFF2-40B4-BE49-F238E27FC236}">
                <a16:creationId xmlns:a16="http://schemas.microsoft.com/office/drawing/2014/main" id="{6F1E9EB8-546C-8167-CA88-F43ABA5EF4AC}"/>
              </a:ext>
            </a:extLst>
          </p:cNvPr>
          <p:cNvSpPr txBox="1"/>
          <p:nvPr/>
        </p:nvSpPr>
        <p:spPr>
          <a:xfrm>
            <a:off x="438150" y="1039906"/>
            <a:ext cx="11314938" cy="2708434"/>
          </a:xfrm>
          <a:prstGeom prst="rect">
            <a:avLst/>
          </a:prstGeom>
          <a:noFill/>
        </p:spPr>
        <p:txBody>
          <a:bodyPr wrap="square" rtlCol="0">
            <a:spAutoFit/>
          </a:bodyPr>
          <a:lstStyle/>
          <a:p>
            <a:pPr algn="l"/>
            <a:r>
              <a:rPr lang="en-US" sz="1600" b="1" dirty="0"/>
              <a:t>Capability Transition – Holistic Strategy Making </a:t>
            </a:r>
          </a:p>
          <a:p>
            <a:pPr algn="l"/>
            <a:endParaRPr lang="en-US" sz="1600" b="1" dirty="0"/>
          </a:p>
          <a:p>
            <a:pPr marL="285750" indent="-285750" algn="l">
              <a:buFont typeface="Arial" panose="020B0604020202020204" pitchFamily="34" charset="0"/>
              <a:buChar char="•"/>
            </a:pPr>
            <a:r>
              <a:rPr lang="en-US" sz="1600" dirty="0"/>
              <a:t>As you evaluate adjacencies to your core business, consider your current capability set, as well as new capabilities required to meet the needs of your new customer set. </a:t>
            </a:r>
          </a:p>
          <a:p>
            <a:pPr marL="285750" indent="-285750" algn="l">
              <a:buFont typeface="Arial" panose="020B0604020202020204" pitchFamily="34" charset="0"/>
              <a:buChar char="•"/>
            </a:pPr>
            <a:r>
              <a:rPr lang="en-US" sz="1600" dirty="0"/>
              <a:t>Existing capabilities give you the permission to compete, new capabilities give you chance to win. </a:t>
            </a:r>
          </a:p>
          <a:p>
            <a:pPr algn="l"/>
            <a:endParaRPr lang="en-US" dirty="0"/>
          </a:p>
          <a:p>
            <a:pPr algn="l"/>
            <a:r>
              <a:rPr lang="en-US" b="1" dirty="0"/>
              <a:t>How do you pivot into the momentum? </a:t>
            </a:r>
          </a:p>
          <a:p>
            <a:pPr algn="l"/>
            <a:r>
              <a:rPr lang="en-US" b="1" dirty="0"/>
              <a:t>	what makes set top box go away? </a:t>
            </a:r>
          </a:p>
          <a:p>
            <a:pPr algn="l"/>
            <a:r>
              <a:rPr lang="en-US" dirty="0"/>
              <a:t>Let's talk about characteristics of the chipset: </a:t>
            </a:r>
          </a:p>
          <a:p>
            <a:r>
              <a:rPr lang="en-US" sz="1800" dirty="0"/>
              <a:t>What are the physical characteristics that make the chips world class? </a:t>
            </a:r>
          </a:p>
        </p:txBody>
      </p:sp>
      <p:graphicFrame>
        <p:nvGraphicFramePr>
          <p:cNvPr id="4" name="Table 3">
            <a:extLst>
              <a:ext uri="{FF2B5EF4-FFF2-40B4-BE49-F238E27FC236}">
                <a16:creationId xmlns:a16="http://schemas.microsoft.com/office/drawing/2014/main" id="{1D60DA28-2F38-E61D-C13A-9A00C899CE65}"/>
              </a:ext>
            </a:extLst>
          </p:cNvPr>
          <p:cNvGraphicFramePr>
            <a:graphicFrameLocks noGrp="1"/>
          </p:cNvGraphicFramePr>
          <p:nvPr>
            <p:extLst>
              <p:ext uri="{D42A27DB-BD31-4B8C-83A1-F6EECF244321}">
                <p14:modId xmlns:p14="http://schemas.microsoft.com/office/powerpoint/2010/main" val="3280013403"/>
              </p:ext>
            </p:extLst>
          </p:nvPr>
        </p:nvGraphicFramePr>
        <p:xfrm>
          <a:off x="2032000" y="3980272"/>
          <a:ext cx="8128000" cy="1691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13910398"/>
                    </a:ext>
                  </a:extLst>
                </a:gridCol>
                <a:gridCol w="4064000">
                  <a:extLst>
                    <a:ext uri="{9D8B030D-6E8A-4147-A177-3AD203B41FA5}">
                      <a16:colId xmlns:a16="http://schemas.microsoft.com/office/drawing/2014/main" val="2113771971"/>
                    </a:ext>
                  </a:extLst>
                </a:gridCol>
              </a:tblGrid>
              <a:tr h="370840">
                <a:tc>
                  <a:txBody>
                    <a:bodyPr/>
                    <a:lstStyle/>
                    <a:p>
                      <a:pPr algn="ctr"/>
                      <a:r>
                        <a:rPr lang="en-US" sz="1600" dirty="0"/>
                        <a:t>Leverage existing best-in-class capabilities </a:t>
                      </a:r>
                    </a:p>
                  </a:txBody>
                  <a:tcPr/>
                </a:tc>
                <a:tc>
                  <a:txBody>
                    <a:bodyPr/>
                    <a:lstStyle/>
                    <a:p>
                      <a:pPr algn="ctr"/>
                      <a:r>
                        <a:rPr lang="en-US" sz="1600" dirty="0"/>
                        <a:t>New capabilities required for success</a:t>
                      </a:r>
                    </a:p>
                  </a:txBody>
                  <a:tcPr/>
                </a:tc>
                <a:extLst>
                  <a:ext uri="{0D108BD9-81ED-4DB2-BD59-A6C34878D82A}">
                    <a16:rowId xmlns:a16="http://schemas.microsoft.com/office/drawing/2014/main" val="2652807109"/>
                  </a:ext>
                </a:extLst>
              </a:tr>
              <a:tr h="370840">
                <a:tc>
                  <a:txBody>
                    <a:bodyPr/>
                    <a:lstStyle/>
                    <a:p>
                      <a:r>
                        <a:rPr lang="en-US" sz="1600" dirty="0"/>
                        <a:t>Durable</a:t>
                      </a:r>
                    </a:p>
                  </a:txBody>
                  <a:tcPr/>
                </a:tc>
                <a:tc>
                  <a:txBody>
                    <a:bodyPr/>
                    <a:lstStyle/>
                    <a:p>
                      <a:r>
                        <a:rPr lang="en-US" sz="1600" dirty="0"/>
                        <a:t>Small and lighter</a:t>
                      </a:r>
                    </a:p>
                  </a:txBody>
                  <a:tcPr/>
                </a:tc>
                <a:extLst>
                  <a:ext uri="{0D108BD9-81ED-4DB2-BD59-A6C34878D82A}">
                    <a16:rowId xmlns:a16="http://schemas.microsoft.com/office/drawing/2014/main" val="867662290"/>
                  </a:ext>
                </a:extLst>
              </a:tr>
              <a:tr h="370840">
                <a:tc>
                  <a:txBody>
                    <a:bodyPr/>
                    <a:lstStyle/>
                    <a:p>
                      <a:r>
                        <a:rPr lang="en-US" sz="1600" dirty="0"/>
                        <a:t>Competitive Price</a:t>
                      </a:r>
                    </a:p>
                  </a:txBody>
                  <a:tcPr/>
                </a:tc>
                <a:tc>
                  <a:txBody>
                    <a:bodyPr/>
                    <a:lstStyle/>
                    <a:p>
                      <a:r>
                        <a:rPr lang="en-US" sz="1600" dirty="0"/>
                        <a:t>Low power</a:t>
                      </a:r>
                    </a:p>
                  </a:txBody>
                  <a:tcPr/>
                </a:tc>
                <a:extLst>
                  <a:ext uri="{0D108BD9-81ED-4DB2-BD59-A6C34878D82A}">
                    <a16:rowId xmlns:a16="http://schemas.microsoft.com/office/drawing/2014/main" val="2098103151"/>
                  </a:ext>
                </a:extLst>
              </a:tr>
              <a:tr h="370840">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662347590"/>
                  </a:ext>
                </a:extLst>
              </a:tr>
            </a:tbl>
          </a:graphicData>
        </a:graphic>
      </p:graphicFrame>
      <p:sp>
        <p:nvSpPr>
          <p:cNvPr id="11" name="Rectangle 10">
            <a:extLst>
              <a:ext uri="{FF2B5EF4-FFF2-40B4-BE49-F238E27FC236}">
                <a16:creationId xmlns:a16="http://schemas.microsoft.com/office/drawing/2014/main" id="{93414E52-818A-DFED-E48E-3193473B95B7}"/>
              </a:ext>
            </a:extLst>
          </p:cNvPr>
          <p:cNvSpPr/>
          <p:nvPr/>
        </p:nvSpPr>
        <p:spPr>
          <a:xfrm>
            <a:off x="6096000" y="3845859"/>
            <a:ext cx="5657088" cy="1972235"/>
          </a:xfrm>
          <a:prstGeom prst="rect">
            <a:avLst/>
          </a:prstGeom>
          <a:no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C35817-CD45-C4B2-F640-9DBD8560F6C9}"/>
              </a:ext>
            </a:extLst>
          </p:cNvPr>
          <p:cNvSpPr txBox="1"/>
          <p:nvPr/>
        </p:nvSpPr>
        <p:spPr>
          <a:xfrm>
            <a:off x="10284191" y="3980272"/>
            <a:ext cx="1344706" cy="1815882"/>
          </a:xfrm>
          <a:prstGeom prst="rect">
            <a:avLst/>
          </a:prstGeom>
          <a:noFill/>
        </p:spPr>
        <p:txBody>
          <a:bodyPr wrap="square" rtlCol="0">
            <a:spAutoFit/>
          </a:bodyPr>
          <a:lstStyle/>
          <a:p>
            <a:pPr algn="l"/>
            <a:r>
              <a:rPr lang="en-US" sz="1400" dirty="0"/>
              <a:t>If this list is empty during assessment, your team has not done research what it takes to be successful. </a:t>
            </a:r>
          </a:p>
        </p:txBody>
      </p:sp>
      <p:sp>
        <p:nvSpPr>
          <p:cNvPr id="13" name="Footer Placeholder 6">
            <a:extLst>
              <a:ext uri="{FF2B5EF4-FFF2-40B4-BE49-F238E27FC236}">
                <a16:creationId xmlns:a16="http://schemas.microsoft.com/office/drawing/2014/main" id="{5CE216CA-5171-C227-1B09-19116C41A2C8}"/>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custDataLst>
      <p:tags r:id="rId1"/>
    </p:custDataLst>
    <p:extLst>
      <p:ext uri="{BB962C8B-B14F-4D97-AF65-F5344CB8AC3E}">
        <p14:creationId xmlns:p14="http://schemas.microsoft.com/office/powerpoint/2010/main" val="469234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9A86-F3D1-5CC8-2C35-94F566C96E42}"/>
              </a:ext>
            </a:extLst>
          </p:cNvPr>
          <p:cNvSpPr>
            <a:spLocks noGrp="1"/>
          </p:cNvSpPr>
          <p:nvPr>
            <p:ph type="title"/>
          </p:nvPr>
        </p:nvSpPr>
        <p:spPr/>
        <p:txBody>
          <a:bodyPr/>
          <a:lstStyle/>
          <a:p>
            <a:r>
              <a:rPr lang="en-US" dirty="0"/>
              <a:t>Wharton M&amp;A case study 2</a:t>
            </a:r>
          </a:p>
        </p:txBody>
      </p:sp>
      <p:sp>
        <p:nvSpPr>
          <p:cNvPr id="4" name="Slide Number Placeholder 3">
            <a:extLst>
              <a:ext uri="{FF2B5EF4-FFF2-40B4-BE49-F238E27FC236}">
                <a16:creationId xmlns:a16="http://schemas.microsoft.com/office/drawing/2014/main" id="{B78C2F2E-225C-63B6-E4A5-4569896815B3}"/>
              </a:ext>
            </a:extLst>
          </p:cNvPr>
          <p:cNvSpPr>
            <a:spLocks noGrp="1"/>
          </p:cNvSpPr>
          <p:nvPr>
            <p:ph type="sldNum" sz="quarter" idx="12"/>
          </p:nvPr>
        </p:nvSpPr>
        <p:spPr/>
        <p:txBody>
          <a:bodyPr/>
          <a:lstStyle/>
          <a:p>
            <a:fld id="{0FB90C2E-4A2E-4FB3-9E31-0E4408463F2B}" type="slidenum">
              <a:rPr lang="en-US" smtClean="0"/>
              <a:pPr/>
              <a:t>24</a:t>
            </a:fld>
            <a:endParaRPr lang="en-US" dirty="0"/>
          </a:p>
        </p:txBody>
      </p:sp>
      <p:sp>
        <p:nvSpPr>
          <p:cNvPr id="5" name="TextBox 4">
            <a:extLst>
              <a:ext uri="{FF2B5EF4-FFF2-40B4-BE49-F238E27FC236}">
                <a16:creationId xmlns:a16="http://schemas.microsoft.com/office/drawing/2014/main" id="{7A04352D-0C0F-00FA-1B43-02435B8030FC}"/>
              </a:ext>
            </a:extLst>
          </p:cNvPr>
          <p:cNvSpPr txBox="1"/>
          <p:nvPr/>
        </p:nvSpPr>
        <p:spPr>
          <a:xfrm>
            <a:off x="438150" y="1039906"/>
            <a:ext cx="11314938" cy="5016758"/>
          </a:xfrm>
          <a:prstGeom prst="rect">
            <a:avLst/>
          </a:prstGeom>
          <a:noFill/>
        </p:spPr>
        <p:txBody>
          <a:bodyPr wrap="square" rtlCol="0">
            <a:spAutoFit/>
          </a:bodyPr>
          <a:lstStyle/>
          <a:p>
            <a:pPr algn="l"/>
            <a:r>
              <a:rPr lang="en-US" sz="1600" b="1" dirty="0"/>
              <a:t>Tactical View of M&amp;A </a:t>
            </a:r>
          </a:p>
          <a:p>
            <a:pPr marL="285750" indent="-285750" algn="l">
              <a:buFont typeface="Arial" panose="020B0604020202020204" pitchFamily="34" charset="0"/>
              <a:buChar char="•"/>
            </a:pPr>
            <a:r>
              <a:rPr lang="en-US" sz="1600" dirty="0"/>
              <a:t>If the goal is to grow the business, it is critical to leverage both internal capabilities development as well acquisition to: </a:t>
            </a:r>
          </a:p>
          <a:p>
            <a:pPr marL="742950" lvl="1" indent="-285750">
              <a:buFont typeface="Arial" panose="020B0604020202020204" pitchFamily="34" charset="0"/>
              <a:buChar char="•"/>
            </a:pPr>
            <a:r>
              <a:rPr lang="en-US" sz="1600" dirty="0"/>
              <a:t>Existing Customers</a:t>
            </a:r>
          </a:p>
          <a:p>
            <a:pPr marL="1257300" lvl="2" indent="-342900">
              <a:buFont typeface="+mj-lt"/>
              <a:buAutoNum type="arabicPeriod"/>
            </a:pPr>
            <a:r>
              <a:rPr lang="en-US" sz="1600" dirty="0"/>
              <a:t>Quantity: Provide new products and services to my existing customers? </a:t>
            </a:r>
            <a:r>
              <a:rPr lang="en-US" sz="1600" i="1" dirty="0"/>
              <a:t>(revenue = quantity x price, how do I use resources, (both internal development vs M&amp;A) to develop new products and services that I can sell to my existing customers?)</a:t>
            </a:r>
          </a:p>
          <a:p>
            <a:pPr marL="1257300" lvl="2" indent="-342900">
              <a:buFont typeface="+mj-lt"/>
              <a:buAutoNum type="arabicPeriod"/>
            </a:pPr>
            <a:r>
              <a:rPr lang="en-US" sz="1600" dirty="0"/>
              <a:t>Price: Improve quality, satisfaction to increase price? </a:t>
            </a:r>
            <a:r>
              <a:rPr lang="en-US" sz="1600" i="1" dirty="0"/>
              <a:t>What will allow me to increase my price? What are external companies that can help me to produce more quality products? </a:t>
            </a:r>
          </a:p>
          <a:p>
            <a:pPr marL="1257300" lvl="2" indent="-342900">
              <a:buFont typeface="+mj-lt"/>
              <a:buAutoNum type="arabicPeriod"/>
            </a:pPr>
            <a:r>
              <a:rPr lang="en-US" sz="1600" dirty="0"/>
              <a:t>Duration/attrition: Make existing customer stickier? </a:t>
            </a:r>
          </a:p>
          <a:p>
            <a:pPr marL="800100" lvl="1" indent="-342900">
              <a:buFont typeface="Arial" panose="020B0604020202020204" pitchFamily="34" charset="0"/>
              <a:buChar char="•"/>
            </a:pPr>
            <a:r>
              <a:rPr lang="en-US" sz="1600" dirty="0"/>
              <a:t>New Customers: </a:t>
            </a:r>
          </a:p>
          <a:p>
            <a:pPr marL="1257300" lvl="2" indent="-342900">
              <a:buFont typeface="+mj-lt"/>
              <a:buAutoNum type="arabicPeriod"/>
            </a:pPr>
            <a:r>
              <a:rPr lang="en-US" sz="1600" dirty="0"/>
              <a:t>Acquire new customers for existing products? </a:t>
            </a:r>
          </a:p>
          <a:p>
            <a:endParaRPr lang="en-US" sz="1600" dirty="0"/>
          </a:p>
          <a:p>
            <a:r>
              <a:rPr lang="en-US" sz="1600" dirty="0"/>
              <a:t>From a tactical perspective, there will be a choice of internal development versus acquisition. From a more strategic perspective, a portfolio approach will consider both.  </a:t>
            </a:r>
          </a:p>
          <a:p>
            <a:endParaRPr lang="en-US" sz="1600" dirty="0"/>
          </a:p>
          <a:p>
            <a:r>
              <a:rPr lang="en-US" sz="1600" b="1" dirty="0"/>
              <a:t>Do we make it, or we buy it?</a:t>
            </a:r>
          </a:p>
          <a:p>
            <a:pPr lvl="1"/>
            <a:r>
              <a:rPr lang="en-US" sz="1600" b="1" dirty="0"/>
              <a:t>Why do you want to develop internally? </a:t>
            </a:r>
            <a:r>
              <a:rPr lang="en-US" sz="1600" dirty="0"/>
              <a:t>(leverage existing capabilities – do we put x number of engineers into work to develop that new chip internally?) </a:t>
            </a:r>
          </a:p>
          <a:p>
            <a:pPr lvl="2"/>
            <a:r>
              <a:rPr lang="en-US" sz="1600" dirty="0"/>
              <a:t>How quickly do we need to move? Are we missing out on an opportunity? If market is shifting faster than we can develop the product, maybe we should acquire. </a:t>
            </a:r>
          </a:p>
        </p:txBody>
      </p:sp>
      <p:sp>
        <p:nvSpPr>
          <p:cNvPr id="6" name="Footer Placeholder 6">
            <a:extLst>
              <a:ext uri="{FF2B5EF4-FFF2-40B4-BE49-F238E27FC236}">
                <a16:creationId xmlns:a16="http://schemas.microsoft.com/office/drawing/2014/main" id="{2F779E74-962A-D044-CED3-184221A8B5E3}"/>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349662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CCA4C0-C7D2-02C6-7AFB-399ED3169C77}"/>
              </a:ext>
            </a:extLst>
          </p:cNvPr>
          <p:cNvSpPr>
            <a:spLocks noGrp="1"/>
          </p:cNvSpPr>
          <p:nvPr>
            <p:ph type="title"/>
          </p:nvPr>
        </p:nvSpPr>
        <p:spPr>
          <a:xfrm>
            <a:off x="436563" y="-612648"/>
            <a:ext cx="11325225" cy="365760"/>
          </a:xfrm>
        </p:spPr>
        <p:txBody>
          <a:bodyPr/>
          <a:lstStyle/>
          <a:p>
            <a:r>
              <a:rPr lang="en-US" dirty="0"/>
              <a:t>Questions and answers slide </a:t>
            </a:r>
          </a:p>
        </p:txBody>
      </p:sp>
      <p:sp>
        <p:nvSpPr>
          <p:cNvPr id="5" name="Slide Number Placeholder 4">
            <a:extLst>
              <a:ext uri="{FF2B5EF4-FFF2-40B4-BE49-F238E27FC236}">
                <a16:creationId xmlns:a16="http://schemas.microsoft.com/office/drawing/2014/main" id="{A100D773-9C9C-3AB7-5A75-05A159CE9940}"/>
              </a:ext>
            </a:extLst>
          </p:cNvPr>
          <p:cNvSpPr>
            <a:spLocks noGrp="1"/>
          </p:cNvSpPr>
          <p:nvPr>
            <p:ph type="sldNum" sz="quarter" idx="11"/>
          </p:nvPr>
        </p:nvSpPr>
        <p:spPr>
          <a:xfrm>
            <a:off x="438149" y="6432767"/>
            <a:ext cx="261939" cy="128016"/>
          </a:xfrm>
        </p:spPr>
        <p:txBody>
          <a:bodyPr/>
          <a:lstStyle/>
          <a:p>
            <a:fld id="{0FB90C2E-4A2E-4FB3-9E31-0E4408463F2B}" type="slidenum">
              <a:rPr lang="en-US" smtClean="0"/>
              <a:pPr/>
              <a:t>25</a:t>
            </a:fld>
            <a:endParaRPr lang="en-US" dirty="0"/>
          </a:p>
        </p:txBody>
      </p:sp>
      <p:sp>
        <p:nvSpPr>
          <p:cNvPr id="4" name="Footer Placeholder 3">
            <a:extLst>
              <a:ext uri="{FF2B5EF4-FFF2-40B4-BE49-F238E27FC236}">
                <a16:creationId xmlns:a16="http://schemas.microsoft.com/office/drawing/2014/main" id="{296BFEA5-33F5-85BB-CA66-CF01ED9C3EF0}"/>
              </a:ext>
            </a:extLst>
          </p:cNvPr>
          <p:cNvSpPr>
            <a:spLocks noGrp="1"/>
          </p:cNvSpPr>
          <p:nvPr>
            <p:ph type="ftr" sz="quarter" idx="10"/>
          </p:nvPr>
        </p:nvSpPr>
        <p:spPr>
          <a:xfrm>
            <a:off x="709613" y="6432767"/>
            <a:ext cx="6276273" cy="128016"/>
          </a:xfrm>
        </p:spPr>
        <p:txBody>
          <a:bodyPr/>
          <a:lstStyle/>
          <a:p>
            <a:r>
              <a:rPr lang="en-US"/>
              <a:t>Footer</a:t>
            </a:r>
            <a:endParaRPr lang="en-US" dirty="0"/>
          </a:p>
        </p:txBody>
      </p:sp>
    </p:spTree>
    <p:extLst>
      <p:ext uri="{BB962C8B-B14F-4D97-AF65-F5344CB8AC3E}">
        <p14:creationId xmlns:p14="http://schemas.microsoft.com/office/powerpoint/2010/main" val="1076595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5355F-4E2C-3F37-8573-4505DE752A2D}"/>
              </a:ext>
            </a:extLst>
          </p:cNvPr>
          <p:cNvSpPr>
            <a:spLocks noGrp="1"/>
          </p:cNvSpPr>
          <p:nvPr>
            <p:ph type="title"/>
          </p:nvPr>
        </p:nvSpPr>
        <p:spPr>
          <a:xfrm>
            <a:off x="436563" y="-612648"/>
            <a:ext cx="11325225" cy="365760"/>
          </a:xfrm>
        </p:spPr>
        <p:txBody>
          <a:bodyPr/>
          <a:lstStyle/>
          <a:p>
            <a:r>
              <a:rPr lang="en-US"/>
              <a:t>Closing slide with Atlas Copco Group Logo </a:t>
            </a:r>
            <a:endParaRPr lang="en-US" dirty="0"/>
          </a:p>
        </p:txBody>
      </p:sp>
      <p:pic>
        <p:nvPicPr>
          <p:cNvPr id="4" name="Picture 3">
            <a:extLst>
              <a:ext uri="{FF2B5EF4-FFF2-40B4-BE49-F238E27FC236}">
                <a16:creationId xmlns:a16="http://schemas.microsoft.com/office/drawing/2014/main" id="{739B2000-579B-FA53-954C-FD7F9A92325D}"/>
              </a:ext>
            </a:extLst>
          </p:cNvPr>
          <p:cNvPicPr>
            <a:picLocks noChangeAspect="1"/>
          </p:cNvPicPr>
          <p:nvPr/>
        </p:nvPicPr>
        <p:blipFill>
          <a:blip r:embed="rId3"/>
          <a:stretch>
            <a:fillRect/>
          </a:stretch>
        </p:blipFill>
        <p:spPr>
          <a:xfrm>
            <a:off x="903283" y="1426101"/>
            <a:ext cx="10364098" cy="755970"/>
          </a:xfrm>
          <a:prstGeom prst="rect">
            <a:avLst/>
          </a:prstGeom>
        </p:spPr>
      </p:pic>
    </p:spTree>
    <p:custDataLst>
      <p:tags r:id="rId1"/>
    </p:custDataLst>
    <p:extLst>
      <p:ext uri="{BB962C8B-B14F-4D97-AF65-F5344CB8AC3E}">
        <p14:creationId xmlns:p14="http://schemas.microsoft.com/office/powerpoint/2010/main" val="120560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3E2F58-6E88-B2F5-55FD-208580A7CD7D}"/>
              </a:ext>
            </a:extLst>
          </p:cNvPr>
          <p:cNvSpPr>
            <a:spLocks noGrp="1"/>
          </p:cNvSpPr>
          <p:nvPr>
            <p:ph type="title"/>
          </p:nvPr>
        </p:nvSpPr>
        <p:spPr>
          <a:xfrm>
            <a:off x="1143000" y="1819656"/>
            <a:ext cx="5797296" cy="905256"/>
          </a:xfrm>
        </p:spPr>
        <p:txBody>
          <a:bodyPr/>
          <a:lstStyle/>
          <a:p>
            <a:r>
              <a:rPr lang="en-US" dirty="0"/>
              <a:t>Introduction into M&amp;A and Stakeholders</a:t>
            </a:r>
          </a:p>
        </p:txBody>
      </p:sp>
      <p:sp>
        <p:nvSpPr>
          <p:cNvPr id="3" name="Text Placeholder 2">
            <a:extLst>
              <a:ext uri="{FF2B5EF4-FFF2-40B4-BE49-F238E27FC236}">
                <a16:creationId xmlns:a16="http://schemas.microsoft.com/office/drawing/2014/main" id="{8972AA5D-1047-10C8-F6B3-04AB41B278B5}"/>
              </a:ext>
            </a:extLst>
          </p:cNvPr>
          <p:cNvSpPr>
            <a:spLocks noGrp="1"/>
          </p:cNvSpPr>
          <p:nvPr>
            <p:ph type="body" idx="1"/>
          </p:nvPr>
        </p:nvSpPr>
        <p:spPr/>
        <p:txBody>
          <a:bodyPr/>
          <a:lstStyle/>
          <a:p>
            <a:r>
              <a:rPr lang="en-US" dirty="0"/>
              <a:t>Corporate Finance 101</a:t>
            </a:r>
          </a:p>
        </p:txBody>
      </p:sp>
    </p:spTree>
    <p:custDataLst>
      <p:tags r:id="rId1"/>
    </p:custDataLst>
    <p:extLst>
      <p:ext uri="{BB962C8B-B14F-4D97-AF65-F5344CB8AC3E}">
        <p14:creationId xmlns:p14="http://schemas.microsoft.com/office/powerpoint/2010/main" val="235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187C-9C01-2E1C-2950-77E3CFBCC88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00794E-3A76-AEC7-B62B-833169AAAF98}"/>
              </a:ext>
            </a:extLst>
          </p:cNvPr>
          <p:cNvSpPr>
            <a:spLocks noGrp="1"/>
          </p:cNvSpPr>
          <p:nvPr>
            <p:ph type="title"/>
          </p:nvPr>
        </p:nvSpPr>
        <p:spPr>
          <a:xfrm>
            <a:off x="436563" y="442214"/>
            <a:ext cx="11325225" cy="365760"/>
          </a:xfrm>
        </p:spPr>
        <p:txBody>
          <a:bodyPr/>
          <a:lstStyle/>
          <a:p>
            <a:r>
              <a:rPr lang="en-US" sz="4000" dirty="0"/>
              <a:t>Mergers and Acquisition Fundamentals</a:t>
            </a:r>
            <a:endParaRPr lang="en-US" dirty="0"/>
          </a:p>
        </p:txBody>
      </p:sp>
      <p:sp>
        <p:nvSpPr>
          <p:cNvPr id="3" name="Slide Number Placeholder 2">
            <a:extLst>
              <a:ext uri="{FF2B5EF4-FFF2-40B4-BE49-F238E27FC236}">
                <a16:creationId xmlns:a16="http://schemas.microsoft.com/office/drawing/2014/main" id="{6000733D-1525-7BFD-DC2D-0157383FE15F}"/>
              </a:ext>
            </a:extLst>
          </p:cNvPr>
          <p:cNvSpPr>
            <a:spLocks noGrp="1"/>
          </p:cNvSpPr>
          <p:nvPr>
            <p:ph type="sldNum" sz="quarter" idx="12"/>
          </p:nvPr>
        </p:nvSpPr>
        <p:spPr>
          <a:xfrm>
            <a:off x="438912" y="6437376"/>
            <a:ext cx="265176"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Rectangle 1">
            <a:extLst>
              <a:ext uri="{FF2B5EF4-FFF2-40B4-BE49-F238E27FC236}">
                <a16:creationId xmlns:a16="http://schemas.microsoft.com/office/drawing/2014/main" id="{994B644D-2579-AE60-D33C-7E14E0CF326D}"/>
              </a:ext>
            </a:extLst>
          </p:cNvPr>
          <p:cNvSpPr/>
          <p:nvPr/>
        </p:nvSpPr>
        <p:spPr>
          <a:xfrm>
            <a:off x="704088" y="1345057"/>
            <a:ext cx="4086025" cy="1470713"/>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4E5A"/>
                </a:solidFill>
                <a:effectLst/>
                <a:uLnTx/>
                <a:uFillTx/>
                <a:latin typeface="Segoe UI"/>
                <a:ea typeface="+mn-ea"/>
                <a:cs typeface="+mn-cs"/>
              </a:rPr>
              <a:t>The ultimate purpose of M&amp;A is to </a:t>
            </a:r>
            <a:r>
              <a:rPr kumimoji="0" lang="en-US" sz="1800" b="1" i="0" u="none" strike="noStrike" kern="1200" cap="none" spc="0" normalizeH="0" baseline="0" noProof="0" dirty="0">
                <a:ln>
                  <a:noFill/>
                </a:ln>
                <a:solidFill>
                  <a:srgbClr val="054E5A"/>
                </a:solidFill>
                <a:effectLst/>
                <a:uLnTx/>
                <a:uFillTx/>
                <a:latin typeface="Segoe UI"/>
                <a:ea typeface="+mn-ea"/>
                <a:cs typeface="+mn-cs"/>
              </a:rPr>
              <a:t>maximize the value of a business </a:t>
            </a:r>
            <a:r>
              <a:rPr kumimoji="0" lang="en-US" sz="1800" b="0" i="0" u="none" strike="noStrike" kern="1200" cap="none" spc="0" normalizeH="0" baseline="0" noProof="0" dirty="0">
                <a:ln>
                  <a:noFill/>
                </a:ln>
                <a:solidFill>
                  <a:srgbClr val="054E5A"/>
                </a:solidFill>
                <a:effectLst/>
                <a:uLnTx/>
                <a:uFillTx/>
                <a:latin typeface="Segoe UI"/>
                <a:ea typeface="+mn-ea"/>
                <a:cs typeface="+mn-cs"/>
              </a:rPr>
              <a:t>through planning and implementing management resources while balancing risk and profitability.</a:t>
            </a:r>
          </a:p>
        </p:txBody>
      </p:sp>
      <p:sp>
        <p:nvSpPr>
          <p:cNvPr id="8" name="Rectangle 7">
            <a:extLst>
              <a:ext uri="{FF2B5EF4-FFF2-40B4-BE49-F238E27FC236}">
                <a16:creationId xmlns:a16="http://schemas.microsoft.com/office/drawing/2014/main" id="{4B336940-AEFA-5372-BA3C-368A416F1D82}"/>
              </a:ext>
            </a:extLst>
          </p:cNvPr>
          <p:cNvSpPr/>
          <p:nvPr/>
        </p:nvSpPr>
        <p:spPr>
          <a:xfrm>
            <a:off x="6764215" y="1345056"/>
            <a:ext cx="4086025" cy="1470713"/>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4E5A"/>
                </a:solidFill>
                <a:effectLst/>
                <a:uLnTx/>
                <a:uFillTx/>
                <a:latin typeface="Segoe UI"/>
                <a:ea typeface="+mn-ea"/>
                <a:cs typeface="+mn-cs"/>
              </a:rPr>
              <a:t>How?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54E5A"/>
                </a:solidFill>
                <a:effectLst/>
                <a:uLnTx/>
                <a:uFillTx/>
                <a:latin typeface="Segoe UI"/>
                <a:ea typeface="+mn-ea"/>
                <a:cs typeface="+mn-cs"/>
              </a:rPr>
              <a:t>Capital Investments (M&amp;A)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54E5A"/>
                </a:solidFill>
                <a:effectLst/>
                <a:uLnTx/>
                <a:uFillTx/>
                <a:latin typeface="Segoe UI"/>
                <a:ea typeface="+mn-ea"/>
                <a:cs typeface="+mn-cs"/>
              </a:rPr>
              <a:t>Capital Financing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54E5A"/>
                </a:solidFill>
                <a:effectLst/>
                <a:uLnTx/>
                <a:uFillTx/>
                <a:latin typeface="Segoe UI"/>
                <a:ea typeface="+mn-ea"/>
                <a:cs typeface="+mn-cs"/>
              </a:rPr>
              <a:t>Dividends and Return on Capital </a:t>
            </a:r>
          </a:p>
        </p:txBody>
      </p:sp>
      <p:sp>
        <p:nvSpPr>
          <p:cNvPr id="9" name="TextBox 8">
            <a:extLst>
              <a:ext uri="{FF2B5EF4-FFF2-40B4-BE49-F238E27FC236}">
                <a16:creationId xmlns:a16="http://schemas.microsoft.com/office/drawing/2014/main" id="{7C6FD3B0-CE08-2482-97E0-C95AA17BBD19}"/>
              </a:ext>
            </a:extLst>
          </p:cNvPr>
          <p:cNvSpPr txBox="1"/>
          <p:nvPr/>
        </p:nvSpPr>
        <p:spPr>
          <a:xfrm>
            <a:off x="704088" y="2890271"/>
            <a:ext cx="2992582"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Theory of Primary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Corporations are raising capital on primary market in order to finance Capital activities/investments.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Operating CF (EBIT, OPR)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CF from investing (CAPEX, divestitures)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Financing CF (debt, equity)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p>
        </p:txBody>
      </p:sp>
      <p:grpSp>
        <p:nvGrpSpPr>
          <p:cNvPr id="55" name="Group 54">
            <a:extLst>
              <a:ext uri="{FF2B5EF4-FFF2-40B4-BE49-F238E27FC236}">
                <a16:creationId xmlns:a16="http://schemas.microsoft.com/office/drawing/2014/main" id="{969A8451-D4D8-7F1A-5E5E-9A4F3D79380B}"/>
              </a:ext>
            </a:extLst>
          </p:cNvPr>
          <p:cNvGrpSpPr/>
          <p:nvPr/>
        </p:nvGrpSpPr>
        <p:grpSpPr>
          <a:xfrm>
            <a:off x="3901304" y="3030051"/>
            <a:ext cx="7860484" cy="2821474"/>
            <a:chOff x="3869063" y="3011353"/>
            <a:chExt cx="7860484" cy="2821474"/>
          </a:xfrm>
        </p:grpSpPr>
        <p:pic>
          <p:nvPicPr>
            <p:cNvPr id="12" name="Graphic 11" descr="Icon of head with a gear within for use on a white background">
              <a:extLst>
                <a:ext uri="{FF2B5EF4-FFF2-40B4-BE49-F238E27FC236}">
                  <a16:creationId xmlns:a16="http://schemas.microsoft.com/office/drawing/2014/main" id="{7EDFE86E-0245-7C91-7032-E7287EB3BD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0902" y="3521123"/>
              <a:ext cx="365760" cy="365760"/>
            </a:xfrm>
            <a:prstGeom prst="rect">
              <a:avLst/>
            </a:prstGeom>
          </p:spPr>
        </p:pic>
        <p:pic>
          <p:nvPicPr>
            <p:cNvPr id="13" name="Graphic 12" descr="Icon of head with a gear within for use on a white background">
              <a:extLst>
                <a:ext uri="{FF2B5EF4-FFF2-40B4-BE49-F238E27FC236}">
                  <a16:creationId xmlns:a16="http://schemas.microsoft.com/office/drawing/2014/main" id="{A9A9A60E-5DF1-4D06-4EB0-11E77B380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0902" y="4718695"/>
              <a:ext cx="365760" cy="365760"/>
            </a:xfrm>
            <a:prstGeom prst="rect">
              <a:avLst/>
            </a:prstGeom>
          </p:spPr>
        </p:pic>
        <p:pic>
          <p:nvPicPr>
            <p:cNvPr id="14" name="Graphic 13" descr="Icon of head with a gear within for use on a white background">
              <a:extLst>
                <a:ext uri="{FF2B5EF4-FFF2-40B4-BE49-F238E27FC236}">
                  <a16:creationId xmlns:a16="http://schemas.microsoft.com/office/drawing/2014/main" id="{0220B002-63E4-B983-996D-904A7507A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0902" y="4119909"/>
              <a:ext cx="365760" cy="365760"/>
            </a:xfrm>
            <a:prstGeom prst="rect">
              <a:avLst/>
            </a:prstGeom>
          </p:spPr>
        </p:pic>
        <p:cxnSp>
          <p:nvCxnSpPr>
            <p:cNvPr id="17" name="Straight Arrow Connector 16">
              <a:extLst>
                <a:ext uri="{FF2B5EF4-FFF2-40B4-BE49-F238E27FC236}">
                  <a16:creationId xmlns:a16="http://schemas.microsoft.com/office/drawing/2014/main" id="{A1C7CA5A-F58A-EF31-EF4A-23E0EC1204B7}"/>
                </a:ext>
              </a:extLst>
            </p:cNvPr>
            <p:cNvCxnSpPr/>
            <p:nvPr/>
          </p:nvCxnSpPr>
          <p:spPr>
            <a:xfrm flipH="1">
              <a:off x="9865365" y="3651249"/>
              <a:ext cx="1035894" cy="51794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8FE321B-7831-D7C5-EEA5-684B677064FD}"/>
                </a:ext>
              </a:extLst>
            </p:cNvPr>
            <p:cNvCxnSpPr>
              <a:cxnSpLocks/>
            </p:cNvCxnSpPr>
            <p:nvPr/>
          </p:nvCxnSpPr>
          <p:spPr>
            <a:xfrm flipH="1">
              <a:off x="9865365" y="4321596"/>
              <a:ext cx="1105537"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FCD538-ECC4-6EB5-FC0C-19B089CFC052}"/>
                </a:ext>
              </a:extLst>
            </p:cNvPr>
            <p:cNvCxnSpPr>
              <a:cxnSpLocks/>
            </p:cNvCxnSpPr>
            <p:nvPr/>
          </p:nvCxnSpPr>
          <p:spPr>
            <a:xfrm flipH="1" flipV="1">
              <a:off x="9865365" y="4485669"/>
              <a:ext cx="1105537" cy="50627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04ADB95-7DED-ACA2-03E2-01FE4F1C2415}"/>
                </a:ext>
              </a:extLst>
            </p:cNvPr>
            <p:cNvSpPr/>
            <p:nvPr/>
          </p:nvSpPr>
          <p:spPr>
            <a:xfrm>
              <a:off x="10578016" y="5246804"/>
              <a:ext cx="1151531" cy="34051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Investors</a:t>
              </a:r>
            </a:p>
          </p:txBody>
        </p:sp>
        <p:sp>
          <p:nvSpPr>
            <p:cNvPr id="24" name="Rectangle: Rounded Corners 23">
              <a:extLst>
                <a:ext uri="{FF2B5EF4-FFF2-40B4-BE49-F238E27FC236}">
                  <a16:creationId xmlns:a16="http://schemas.microsoft.com/office/drawing/2014/main" id="{22FE551A-6DD9-E25F-6CAA-C2063D81D377}"/>
                </a:ext>
              </a:extLst>
            </p:cNvPr>
            <p:cNvSpPr/>
            <p:nvPr/>
          </p:nvSpPr>
          <p:spPr>
            <a:xfrm>
              <a:off x="8582985" y="4923731"/>
              <a:ext cx="1151531" cy="34051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Institutions</a:t>
              </a:r>
            </a:p>
          </p:txBody>
        </p:sp>
        <p:sp>
          <p:nvSpPr>
            <p:cNvPr id="25" name="Oval 24">
              <a:extLst>
                <a:ext uri="{FF2B5EF4-FFF2-40B4-BE49-F238E27FC236}">
                  <a16:creationId xmlns:a16="http://schemas.microsoft.com/office/drawing/2014/main" id="{B380A029-15A4-361F-5C74-0397EAFDE4D0}"/>
                </a:ext>
              </a:extLst>
            </p:cNvPr>
            <p:cNvSpPr/>
            <p:nvPr/>
          </p:nvSpPr>
          <p:spPr>
            <a:xfrm>
              <a:off x="8605981" y="3792771"/>
              <a:ext cx="1105537" cy="1048928"/>
            </a:xfrm>
            <a:prstGeom prst="ellipse">
              <a:avLst/>
            </a:prstGeom>
            <a:solidFill>
              <a:schemeClr val="accent2">
                <a:alpha val="55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a:t>
              </a:r>
              <a:r>
                <a:rPr kumimoji="0" lang="en-US" sz="1000" b="1" i="0" u="none" strike="noStrike" kern="1200" cap="none" spc="0" normalizeH="0" baseline="0" noProof="0" dirty="0">
                  <a:ln>
                    <a:noFill/>
                  </a:ln>
                  <a:solidFill>
                    <a:srgbClr val="FFFFFF"/>
                  </a:solidFill>
                  <a:effectLst/>
                  <a:uLnTx/>
                  <a:uFillTx/>
                  <a:latin typeface="Segoe UI"/>
                  <a:ea typeface="+mn-ea"/>
                  <a:cs typeface="+mn-cs"/>
                </a:rPr>
                <a:t>Buy</a:t>
              </a:r>
              <a:r>
                <a:rPr kumimoji="0" lang="en-US" sz="1600" b="1" i="0" u="none" strike="noStrike" kern="1200" cap="none" spc="0" normalizeH="0" baseline="0" noProof="0" dirty="0">
                  <a:ln>
                    <a:noFill/>
                  </a:ln>
                  <a:solidFill>
                    <a:srgbClr val="FFFFFF"/>
                  </a:solidFill>
                  <a:effectLst/>
                  <a:uLnTx/>
                  <a:uFillTx/>
                  <a:latin typeface="Segoe UI"/>
                  <a:ea typeface="+mn-ea"/>
                  <a:cs typeface="+mn-cs"/>
                </a:rPr>
                <a:t> </a:t>
              </a:r>
              <a:r>
                <a:rPr kumimoji="0" lang="en-US" sz="1000" b="1" i="0" u="none" strike="noStrike" kern="1200" cap="none" spc="0" normalizeH="0" baseline="0" noProof="0" dirty="0">
                  <a:ln>
                    <a:noFill/>
                  </a:ln>
                  <a:solidFill>
                    <a:srgbClr val="FFFFFF"/>
                  </a:solidFill>
                  <a:effectLst/>
                  <a:uLnTx/>
                  <a:uFillTx/>
                  <a:latin typeface="Segoe UI"/>
                  <a:ea typeface="+mn-ea"/>
                  <a:cs typeface="+mn-cs"/>
                </a:rPr>
                <a:t>side</a:t>
              </a:r>
              <a:r>
                <a:rPr kumimoji="0" lang="en-US" sz="1000" b="0" i="0" u="none" strike="noStrike" kern="1200" cap="none" spc="0" normalizeH="0" baseline="0" noProof="0" dirty="0">
                  <a:ln>
                    <a:noFill/>
                  </a:ln>
                  <a:solidFill>
                    <a:srgbClr val="FFFFFF"/>
                  </a:solidFill>
                  <a:effectLst/>
                  <a:uLnTx/>
                  <a:uFillTx/>
                  <a:latin typeface="Segoe UI"/>
                  <a:ea typeface="+mn-ea"/>
                  <a:cs typeface="+mn-cs"/>
                </a:rPr>
                <a:t>” Fund Manager</a:t>
              </a:r>
              <a:endParaRPr kumimoji="0" lang="en-US" sz="1600"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27" name="Straight Arrow Connector 26">
              <a:extLst>
                <a:ext uri="{FF2B5EF4-FFF2-40B4-BE49-F238E27FC236}">
                  <a16:creationId xmlns:a16="http://schemas.microsoft.com/office/drawing/2014/main" id="{0B750A8D-CDA8-86B7-E43A-CCFDE47C7562}"/>
                </a:ext>
              </a:extLst>
            </p:cNvPr>
            <p:cNvCxnSpPr/>
            <p:nvPr/>
          </p:nvCxnSpPr>
          <p:spPr>
            <a:xfrm>
              <a:off x="7493954" y="4317235"/>
              <a:ext cx="92815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99742955-6BB8-E055-8057-68E305125650}"/>
                </a:ext>
              </a:extLst>
            </p:cNvPr>
            <p:cNvPicPr>
              <a:picLocks noChangeAspect="1"/>
            </p:cNvPicPr>
            <p:nvPr/>
          </p:nvPicPr>
          <p:blipFill>
            <a:blip r:embed="rId5"/>
            <a:stretch>
              <a:fillRect/>
            </a:stretch>
          </p:blipFill>
          <p:spPr>
            <a:xfrm>
              <a:off x="6334460" y="3723834"/>
              <a:ext cx="959075" cy="994861"/>
            </a:xfrm>
            <a:prstGeom prst="rect">
              <a:avLst/>
            </a:prstGeom>
          </p:spPr>
        </p:pic>
        <p:sp>
          <p:nvSpPr>
            <p:cNvPr id="30" name="TextBox 29">
              <a:extLst>
                <a:ext uri="{FF2B5EF4-FFF2-40B4-BE49-F238E27FC236}">
                  <a16:creationId xmlns:a16="http://schemas.microsoft.com/office/drawing/2014/main" id="{126B3F62-53F8-EA40-251E-228B173A3E59}"/>
                </a:ext>
              </a:extLst>
            </p:cNvPr>
            <p:cNvSpPr txBox="1"/>
            <p:nvPr/>
          </p:nvSpPr>
          <p:spPr>
            <a:xfrm>
              <a:off x="7580925" y="4038391"/>
              <a:ext cx="8181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Contracts</a:t>
              </a:r>
            </a:p>
          </p:txBody>
        </p:sp>
        <p:cxnSp>
          <p:nvCxnSpPr>
            <p:cNvPr id="31" name="Straight Arrow Connector 30">
              <a:extLst>
                <a:ext uri="{FF2B5EF4-FFF2-40B4-BE49-F238E27FC236}">
                  <a16:creationId xmlns:a16="http://schemas.microsoft.com/office/drawing/2014/main" id="{7E6E353B-9567-F063-ADF4-CAA39DD5A9A9}"/>
                </a:ext>
              </a:extLst>
            </p:cNvPr>
            <p:cNvCxnSpPr>
              <a:cxnSpLocks/>
            </p:cNvCxnSpPr>
            <p:nvPr/>
          </p:nvCxnSpPr>
          <p:spPr>
            <a:xfrm flipH="1">
              <a:off x="5202618" y="4317235"/>
              <a:ext cx="9907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A9018FC-63C7-B347-A4EA-3C175F9D4ED5}"/>
                </a:ext>
              </a:extLst>
            </p:cNvPr>
            <p:cNvSpPr txBox="1"/>
            <p:nvPr/>
          </p:nvSpPr>
          <p:spPr>
            <a:xfrm>
              <a:off x="5333467" y="4038391"/>
              <a:ext cx="8181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Contracts</a:t>
              </a:r>
            </a:p>
          </p:txBody>
        </p:sp>
        <p:sp>
          <p:nvSpPr>
            <p:cNvPr id="34" name="Rectangle: Rounded Corners 33">
              <a:extLst>
                <a:ext uri="{FF2B5EF4-FFF2-40B4-BE49-F238E27FC236}">
                  <a16:creationId xmlns:a16="http://schemas.microsoft.com/office/drawing/2014/main" id="{434A5573-ED98-11A9-AD6B-05E114277E2F}"/>
                </a:ext>
              </a:extLst>
            </p:cNvPr>
            <p:cNvSpPr/>
            <p:nvPr/>
          </p:nvSpPr>
          <p:spPr>
            <a:xfrm>
              <a:off x="6238231" y="4772875"/>
              <a:ext cx="1151531" cy="57888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Investment Banks</a:t>
              </a:r>
            </a:p>
          </p:txBody>
        </p:sp>
        <p:sp>
          <p:nvSpPr>
            <p:cNvPr id="35" name="Rectangle: Rounded Corners 34">
              <a:extLst>
                <a:ext uri="{FF2B5EF4-FFF2-40B4-BE49-F238E27FC236}">
                  <a16:creationId xmlns:a16="http://schemas.microsoft.com/office/drawing/2014/main" id="{C339C1D5-BF7F-A163-D4CA-22D3C789EF9C}"/>
                </a:ext>
              </a:extLst>
            </p:cNvPr>
            <p:cNvSpPr/>
            <p:nvPr/>
          </p:nvSpPr>
          <p:spPr>
            <a:xfrm>
              <a:off x="6338157" y="3500112"/>
              <a:ext cx="951678" cy="21746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Segoe UI"/>
                  <a:ea typeface="+mn-ea"/>
                  <a:cs typeface="+mn-cs"/>
                </a:rPr>
                <a:t>“Sell Side”</a:t>
              </a:r>
            </a:p>
          </p:txBody>
        </p:sp>
        <p:pic>
          <p:nvPicPr>
            <p:cNvPr id="36" name="Graphic 35" descr="Two color icon of a factory for use on a white background">
              <a:extLst>
                <a:ext uri="{FF2B5EF4-FFF2-40B4-BE49-F238E27FC236}">
                  <a16:creationId xmlns:a16="http://schemas.microsoft.com/office/drawing/2014/main" id="{F1CD86B8-5825-16AA-CEC5-60005DDC34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1249" y="3825657"/>
              <a:ext cx="948688" cy="948688"/>
            </a:xfrm>
            <a:prstGeom prst="rect">
              <a:avLst/>
            </a:prstGeom>
          </p:spPr>
        </p:pic>
        <p:sp>
          <p:nvSpPr>
            <p:cNvPr id="37" name="Rectangle: Rounded Corners 36">
              <a:extLst>
                <a:ext uri="{FF2B5EF4-FFF2-40B4-BE49-F238E27FC236}">
                  <a16:creationId xmlns:a16="http://schemas.microsoft.com/office/drawing/2014/main" id="{D30B11CB-3F3C-6EFF-2C77-59D6CC1CE68B}"/>
                </a:ext>
              </a:extLst>
            </p:cNvPr>
            <p:cNvSpPr/>
            <p:nvPr/>
          </p:nvSpPr>
          <p:spPr>
            <a:xfrm>
              <a:off x="3869063" y="4734548"/>
              <a:ext cx="1266684" cy="35944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Corporations</a:t>
              </a:r>
            </a:p>
          </p:txBody>
        </p:sp>
        <p:cxnSp>
          <p:nvCxnSpPr>
            <p:cNvPr id="49" name="Straight Arrow Connector 48">
              <a:extLst>
                <a:ext uri="{FF2B5EF4-FFF2-40B4-BE49-F238E27FC236}">
                  <a16:creationId xmlns:a16="http://schemas.microsoft.com/office/drawing/2014/main" id="{0935772E-1B6D-1099-F4C5-FD4438EF1CDF}"/>
                </a:ext>
              </a:extLst>
            </p:cNvPr>
            <p:cNvCxnSpPr/>
            <p:nvPr/>
          </p:nvCxnSpPr>
          <p:spPr>
            <a:xfrm flipH="1">
              <a:off x="4798671" y="5520771"/>
              <a:ext cx="4420857"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F5AFF8F-B359-769C-BEED-ABAC556EC4C6}"/>
                </a:ext>
              </a:extLst>
            </p:cNvPr>
            <p:cNvCxnSpPr>
              <a:cxnSpLocks/>
            </p:cNvCxnSpPr>
            <p:nvPr/>
          </p:nvCxnSpPr>
          <p:spPr>
            <a:xfrm>
              <a:off x="4798671" y="3349940"/>
              <a:ext cx="4360078"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C10CCB02-A20D-B792-2205-817649567E03}"/>
                </a:ext>
              </a:extLst>
            </p:cNvPr>
            <p:cNvSpPr/>
            <p:nvPr/>
          </p:nvSpPr>
          <p:spPr>
            <a:xfrm>
              <a:off x="5997871" y="5587323"/>
              <a:ext cx="1532687" cy="24550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Flow of Capital</a:t>
              </a:r>
            </a:p>
          </p:txBody>
        </p:sp>
        <p:sp>
          <p:nvSpPr>
            <p:cNvPr id="54" name="Rectangle: Rounded Corners 53">
              <a:extLst>
                <a:ext uri="{FF2B5EF4-FFF2-40B4-BE49-F238E27FC236}">
                  <a16:creationId xmlns:a16="http://schemas.microsoft.com/office/drawing/2014/main" id="{66E11430-4FAE-A9FF-B043-513A0EE51845}"/>
                </a:ext>
              </a:extLst>
            </p:cNvPr>
            <p:cNvSpPr/>
            <p:nvPr/>
          </p:nvSpPr>
          <p:spPr>
            <a:xfrm>
              <a:off x="5886720" y="3011353"/>
              <a:ext cx="1854552" cy="24550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Bonds and Shares</a:t>
              </a:r>
            </a:p>
          </p:txBody>
        </p:sp>
      </p:grpSp>
      <p:sp>
        <p:nvSpPr>
          <p:cNvPr id="56" name="Rectangle: Rounded Corners 55">
            <a:extLst>
              <a:ext uri="{FF2B5EF4-FFF2-40B4-BE49-F238E27FC236}">
                <a16:creationId xmlns:a16="http://schemas.microsoft.com/office/drawing/2014/main" id="{506B902F-C49C-BE05-A697-BE9D045D7A26}"/>
              </a:ext>
            </a:extLst>
          </p:cNvPr>
          <p:cNvSpPr/>
          <p:nvPr/>
        </p:nvSpPr>
        <p:spPr>
          <a:xfrm>
            <a:off x="3822605" y="3669947"/>
            <a:ext cx="1412254" cy="1612996"/>
          </a:xfrm>
          <a:prstGeom prst="roundRect">
            <a:avLst/>
          </a:prstGeom>
          <a:solidFill>
            <a:schemeClr val="accent1">
              <a:alpha val="15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Footer Placeholder 6">
            <a:extLst>
              <a:ext uri="{FF2B5EF4-FFF2-40B4-BE49-F238E27FC236}">
                <a16:creationId xmlns:a16="http://schemas.microsoft.com/office/drawing/2014/main" id="{5469348C-D1C2-5176-CA5F-D25FA9B9F1BB}"/>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custDataLst>
      <p:tags r:id="rId1"/>
    </p:custDataLst>
    <p:extLst>
      <p:ext uri="{BB962C8B-B14F-4D97-AF65-F5344CB8AC3E}">
        <p14:creationId xmlns:p14="http://schemas.microsoft.com/office/powerpoint/2010/main" val="25164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11B6F-9A45-C90D-9267-121E0C7905F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591B704-4EE1-22C0-6F58-D64557849502}"/>
              </a:ext>
            </a:extLst>
          </p:cNvPr>
          <p:cNvSpPr>
            <a:spLocks noGrp="1"/>
          </p:cNvSpPr>
          <p:nvPr>
            <p:ph type="title"/>
          </p:nvPr>
        </p:nvSpPr>
        <p:spPr>
          <a:xfrm>
            <a:off x="436562" y="438912"/>
            <a:ext cx="11329416" cy="365760"/>
          </a:xfrm>
        </p:spPr>
        <p:txBody>
          <a:bodyPr/>
          <a:lstStyle/>
          <a:p>
            <a:r>
              <a:rPr lang="en-US" dirty="0"/>
              <a:t>Capital Investments</a:t>
            </a:r>
          </a:p>
        </p:txBody>
      </p:sp>
      <p:sp>
        <p:nvSpPr>
          <p:cNvPr id="14" name="Text Placeholder 13">
            <a:extLst>
              <a:ext uri="{FF2B5EF4-FFF2-40B4-BE49-F238E27FC236}">
                <a16:creationId xmlns:a16="http://schemas.microsoft.com/office/drawing/2014/main" id="{DDCD457D-5E0B-903A-47AF-FF11845E2574}"/>
              </a:ext>
            </a:extLst>
          </p:cNvPr>
          <p:cNvSpPr>
            <a:spLocks noGrp="1"/>
          </p:cNvSpPr>
          <p:nvPr>
            <p:ph type="body" sz="quarter" idx="17"/>
          </p:nvPr>
        </p:nvSpPr>
        <p:spPr>
          <a:xfrm>
            <a:off x="676815" y="1776064"/>
            <a:ext cx="2121408" cy="1609344"/>
          </a:xfrm>
        </p:spPr>
        <p:txBody>
          <a:bodyPr/>
          <a:lstStyle/>
          <a:p>
            <a:pPr lvl="0"/>
            <a:r>
              <a:rPr lang="en-US" dirty="0"/>
              <a:t>Opening a new factory</a:t>
            </a:r>
          </a:p>
        </p:txBody>
      </p:sp>
      <p:sp>
        <p:nvSpPr>
          <p:cNvPr id="16" name="Text Placeholder 15">
            <a:extLst>
              <a:ext uri="{FF2B5EF4-FFF2-40B4-BE49-F238E27FC236}">
                <a16:creationId xmlns:a16="http://schemas.microsoft.com/office/drawing/2014/main" id="{8AC6B6B9-3A41-C0C0-2C13-49AA49CAF8BA}"/>
              </a:ext>
            </a:extLst>
          </p:cNvPr>
          <p:cNvSpPr>
            <a:spLocks noGrp="1"/>
          </p:cNvSpPr>
          <p:nvPr>
            <p:ph type="body" sz="quarter" idx="19"/>
          </p:nvPr>
        </p:nvSpPr>
        <p:spPr>
          <a:xfrm>
            <a:off x="676815" y="4007347"/>
            <a:ext cx="2121408" cy="1609344"/>
          </a:xfrm>
        </p:spPr>
        <p:txBody>
          <a:bodyPr/>
          <a:lstStyle/>
          <a:p>
            <a:pPr lvl="0"/>
            <a:r>
              <a:rPr lang="en-US" b="1" dirty="0"/>
              <a:t>Acquiring another business – M&amp;A</a:t>
            </a:r>
          </a:p>
        </p:txBody>
      </p:sp>
      <p:sp>
        <p:nvSpPr>
          <p:cNvPr id="15" name="Text Placeholder 14">
            <a:extLst>
              <a:ext uri="{FF2B5EF4-FFF2-40B4-BE49-F238E27FC236}">
                <a16:creationId xmlns:a16="http://schemas.microsoft.com/office/drawing/2014/main" id="{EE638B3E-820D-1036-DA44-D665F71B33EB}"/>
              </a:ext>
            </a:extLst>
          </p:cNvPr>
          <p:cNvSpPr>
            <a:spLocks noGrp="1"/>
          </p:cNvSpPr>
          <p:nvPr>
            <p:ph type="body" sz="quarter" idx="18"/>
          </p:nvPr>
        </p:nvSpPr>
        <p:spPr>
          <a:xfrm>
            <a:off x="3426365" y="1776064"/>
            <a:ext cx="2121408" cy="1609344"/>
          </a:xfrm>
        </p:spPr>
        <p:txBody>
          <a:bodyPr/>
          <a:lstStyle/>
          <a:p>
            <a:pPr lvl="0"/>
            <a:r>
              <a:rPr lang="en-US" dirty="0"/>
              <a:t>Entering a new market</a:t>
            </a:r>
          </a:p>
        </p:txBody>
      </p:sp>
      <p:sp>
        <p:nvSpPr>
          <p:cNvPr id="17" name="Text Placeholder 16">
            <a:extLst>
              <a:ext uri="{FF2B5EF4-FFF2-40B4-BE49-F238E27FC236}">
                <a16:creationId xmlns:a16="http://schemas.microsoft.com/office/drawing/2014/main" id="{7A3CC52B-FA90-DA93-600B-910FDDABB4A8}"/>
              </a:ext>
            </a:extLst>
          </p:cNvPr>
          <p:cNvSpPr>
            <a:spLocks noGrp="1"/>
          </p:cNvSpPr>
          <p:nvPr>
            <p:ph type="body" sz="quarter" idx="20"/>
          </p:nvPr>
        </p:nvSpPr>
        <p:spPr>
          <a:xfrm>
            <a:off x="3426365" y="4007347"/>
            <a:ext cx="2121408" cy="1609344"/>
          </a:xfrm>
        </p:spPr>
        <p:txBody>
          <a:bodyPr/>
          <a:lstStyle/>
          <a:p>
            <a:pPr lvl="0"/>
            <a:r>
              <a:rPr lang="en-US" dirty="0"/>
              <a:t>R&amp;D activities</a:t>
            </a:r>
          </a:p>
        </p:txBody>
      </p:sp>
      <p:sp>
        <p:nvSpPr>
          <p:cNvPr id="6" name="Slide Number Placeholder 5">
            <a:extLst>
              <a:ext uri="{FF2B5EF4-FFF2-40B4-BE49-F238E27FC236}">
                <a16:creationId xmlns:a16="http://schemas.microsoft.com/office/drawing/2014/main" id="{5D74C421-1940-4304-F0C0-61A740E8A4A8}"/>
              </a:ext>
            </a:extLst>
          </p:cNvPr>
          <p:cNvSpPr>
            <a:spLocks noGrp="1"/>
          </p:cNvSpPr>
          <p:nvPr>
            <p:ph type="sldNum" sz="quarter" idx="22"/>
          </p:nvPr>
        </p:nvSpPr>
        <p:spPr>
          <a:xfrm>
            <a:off x="438149" y="6432767"/>
            <a:ext cx="261939"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3" name="Text Placeholder 8">
            <a:extLst>
              <a:ext uri="{FF2B5EF4-FFF2-40B4-BE49-F238E27FC236}">
                <a16:creationId xmlns:a16="http://schemas.microsoft.com/office/drawing/2014/main" id="{F8A138B6-9389-60B5-6CBC-875EB6E4057B}"/>
              </a:ext>
            </a:extLst>
          </p:cNvPr>
          <p:cNvSpPr txBox="1">
            <a:spLocks/>
          </p:cNvSpPr>
          <p:nvPr/>
        </p:nvSpPr>
        <p:spPr>
          <a:xfrm>
            <a:off x="436563" y="914400"/>
            <a:ext cx="11329416" cy="274320"/>
          </a:xfrm>
          <a:prstGeom prst="rect">
            <a:avLst/>
          </a:prstGeom>
        </p:spPr>
        <p:txBody>
          <a:bodyPr/>
          <a:lstStyle>
            <a:lvl1pPr marL="228600" indent="-228600" algn="l" defTabSz="914400" rtl="0" eaLnBrk="1" latinLnBrk="0" hangingPunct="1">
              <a:lnSpc>
                <a:spcPct val="100000"/>
              </a:lnSpc>
              <a:spcBef>
                <a:spcPts val="8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chemeClr val="tx1"/>
              </a:buClr>
              <a:buFont typeface="Segoe UI" panose="020B0502040204020203"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chemeClr val="tx1"/>
              </a:buClr>
              <a:buSzPct val="100000"/>
              <a:buFont typeface="Segoe UI" panose="020B0502040204020203"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Font typeface="Segoe UI" panose="020B0502040204020203"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CAPEX increase the assets of the company</a:t>
            </a:r>
          </a:p>
        </p:txBody>
      </p:sp>
      <p:sp>
        <p:nvSpPr>
          <p:cNvPr id="4" name="Rectangle: Rounded Corners 3">
            <a:extLst>
              <a:ext uri="{FF2B5EF4-FFF2-40B4-BE49-F238E27FC236}">
                <a16:creationId xmlns:a16="http://schemas.microsoft.com/office/drawing/2014/main" id="{A94A7E9B-25C1-9770-EA03-859C9D9B7709}"/>
              </a:ext>
            </a:extLst>
          </p:cNvPr>
          <p:cNvSpPr/>
          <p:nvPr/>
        </p:nvSpPr>
        <p:spPr>
          <a:xfrm>
            <a:off x="6820187" y="2203040"/>
            <a:ext cx="2121408" cy="317633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Assets</a:t>
            </a:r>
          </a:p>
        </p:txBody>
      </p:sp>
      <p:sp>
        <p:nvSpPr>
          <p:cNvPr id="5" name="Rectangle: Rounded Corners 4">
            <a:extLst>
              <a:ext uri="{FF2B5EF4-FFF2-40B4-BE49-F238E27FC236}">
                <a16:creationId xmlns:a16="http://schemas.microsoft.com/office/drawing/2014/main" id="{E43BBFD9-FA0A-1C5F-D511-89577392FB9A}"/>
              </a:ext>
            </a:extLst>
          </p:cNvPr>
          <p:cNvSpPr/>
          <p:nvPr/>
        </p:nvSpPr>
        <p:spPr>
          <a:xfrm>
            <a:off x="9054623" y="2203040"/>
            <a:ext cx="1993804" cy="136518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Debt</a:t>
            </a:r>
          </a:p>
        </p:txBody>
      </p:sp>
      <p:sp>
        <p:nvSpPr>
          <p:cNvPr id="7" name="Rectangle: Rounded Corners 6">
            <a:extLst>
              <a:ext uri="{FF2B5EF4-FFF2-40B4-BE49-F238E27FC236}">
                <a16:creationId xmlns:a16="http://schemas.microsoft.com/office/drawing/2014/main" id="{CBE7756B-571D-307E-61E5-948EE424B056}"/>
              </a:ext>
            </a:extLst>
          </p:cNvPr>
          <p:cNvSpPr/>
          <p:nvPr/>
        </p:nvSpPr>
        <p:spPr>
          <a:xfrm>
            <a:off x="9054623" y="3650726"/>
            <a:ext cx="1993804" cy="17286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Equity</a:t>
            </a:r>
          </a:p>
        </p:txBody>
      </p:sp>
      <p:sp>
        <p:nvSpPr>
          <p:cNvPr id="8" name="Arrow: Down 7">
            <a:extLst>
              <a:ext uri="{FF2B5EF4-FFF2-40B4-BE49-F238E27FC236}">
                <a16:creationId xmlns:a16="http://schemas.microsoft.com/office/drawing/2014/main" id="{1F686431-2F23-E7B8-27B5-E845163E3371}"/>
              </a:ext>
            </a:extLst>
          </p:cNvPr>
          <p:cNvSpPr/>
          <p:nvPr/>
        </p:nvSpPr>
        <p:spPr>
          <a:xfrm rot="10800000">
            <a:off x="6215444" y="3536826"/>
            <a:ext cx="548229" cy="184255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10" name="Straight Connector 9">
            <a:extLst>
              <a:ext uri="{FF2B5EF4-FFF2-40B4-BE49-F238E27FC236}">
                <a16:creationId xmlns:a16="http://schemas.microsoft.com/office/drawing/2014/main" id="{E4D25110-94E4-AC70-5E39-E85D99532F58}"/>
              </a:ext>
            </a:extLst>
          </p:cNvPr>
          <p:cNvCxnSpPr/>
          <p:nvPr/>
        </p:nvCxnSpPr>
        <p:spPr>
          <a:xfrm>
            <a:off x="6095999" y="1776064"/>
            <a:ext cx="0" cy="384062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91A564A4-75E7-19F3-57AE-9C4B84E50B06}"/>
              </a:ext>
            </a:extLst>
          </p:cNvPr>
          <p:cNvSpPr/>
          <p:nvPr/>
        </p:nvSpPr>
        <p:spPr>
          <a:xfrm rot="10800000">
            <a:off x="11192806" y="2556548"/>
            <a:ext cx="568982" cy="533724"/>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Arrow: Right 17">
            <a:extLst>
              <a:ext uri="{FF2B5EF4-FFF2-40B4-BE49-F238E27FC236}">
                <a16:creationId xmlns:a16="http://schemas.microsoft.com/office/drawing/2014/main" id="{D776456F-2D93-0AE7-DE79-F5A688E4C84D}"/>
              </a:ext>
            </a:extLst>
          </p:cNvPr>
          <p:cNvSpPr/>
          <p:nvPr/>
        </p:nvSpPr>
        <p:spPr>
          <a:xfrm rot="10800000">
            <a:off x="11192806" y="4458102"/>
            <a:ext cx="568982" cy="533724"/>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90780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452D-8EC1-2B25-3975-160377391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76891E-31E5-48F7-EE65-B2087AC3EE1D}"/>
              </a:ext>
            </a:extLst>
          </p:cNvPr>
          <p:cNvSpPr>
            <a:spLocks noGrp="1"/>
          </p:cNvSpPr>
          <p:nvPr>
            <p:ph type="title"/>
          </p:nvPr>
        </p:nvSpPr>
        <p:spPr>
          <a:xfrm>
            <a:off x="438911" y="438912"/>
            <a:ext cx="3851205" cy="731522"/>
          </a:xfrm>
        </p:spPr>
        <p:txBody>
          <a:bodyPr/>
          <a:lstStyle/>
          <a:p>
            <a:r>
              <a:rPr lang="en-US" dirty="0"/>
              <a:t>Techniques for valuing the investment</a:t>
            </a:r>
          </a:p>
        </p:txBody>
      </p:sp>
      <p:sp>
        <p:nvSpPr>
          <p:cNvPr id="6" name="Text Placeholder 5">
            <a:extLst>
              <a:ext uri="{FF2B5EF4-FFF2-40B4-BE49-F238E27FC236}">
                <a16:creationId xmlns:a16="http://schemas.microsoft.com/office/drawing/2014/main" id="{C6AFBFA8-1E43-4757-1185-A11325314E70}"/>
              </a:ext>
            </a:extLst>
          </p:cNvPr>
          <p:cNvSpPr>
            <a:spLocks noGrp="1"/>
          </p:cNvSpPr>
          <p:nvPr>
            <p:ph type="body" sz="quarter" idx="13"/>
          </p:nvPr>
        </p:nvSpPr>
        <p:spPr>
          <a:xfrm>
            <a:off x="431799" y="2408776"/>
            <a:ext cx="3505201" cy="1860715"/>
          </a:xfrm>
        </p:spPr>
        <p:txBody>
          <a:bodyPr/>
          <a:lstStyle/>
          <a:p>
            <a:pPr algn="just"/>
            <a:r>
              <a:rPr lang="en-US" dirty="0"/>
              <a:t>Whether such investments are worthwhile depends on the approach that the company uses to evaluate them. A company may value the projects based on:</a:t>
            </a:r>
          </a:p>
        </p:txBody>
      </p:sp>
      <p:sp>
        <p:nvSpPr>
          <p:cNvPr id="22" name="Text Placeholder 21">
            <a:extLst>
              <a:ext uri="{FF2B5EF4-FFF2-40B4-BE49-F238E27FC236}">
                <a16:creationId xmlns:a16="http://schemas.microsoft.com/office/drawing/2014/main" id="{2E504FD0-1CCA-D4D4-BDD4-6E1EF15D1F8A}"/>
              </a:ext>
            </a:extLst>
          </p:cNvPr>
          <p:cNvSpPr>
            <a:spLocks noGrp="1"/>
          </p:cNvSpPr>
          <p:nvPr>
            <p:ph type="body" sz="quarter" idx="21"/>
          </p:nvPr>
        </p:nvSpPr>
        <p:spPr/>
        <p:txBody>
          <a:bodyPr/>
          <a:lstStyle/>
          <a:p>
            <a:r>
              <a:rPr lang="en-US" dirty="0"/>
              <a:t>1</a:t>
            </a:r>
          </a:p>
        </p:txBody>
      </p:sp>
      <p:sp>
        <p:nvSpPr>
          <p:cNvPr id="10" name="Text Placeholder 9">
            <a:extLst>
              <a:ext uri="{FF2B5EF4-FFF2-40B4-BE49-F238E27FC236}">
                <a16:creationId xmlns:a16="http://schemas.microsoft.com/office/drawing/2014/main" id="{8B58BFBF-D32A-27DF-109C-B770C260D621}"/>
              </a:ext>
            </a:extLst>
          </p:cNvPr>
          <p:cNvSpPr>
            <a:spLocks noGrp="1"/>
          </p:cNvSpPr>
          <p:nvPr>
            <p:ph type="body" sz="quarter" idx="17"/>
          </p:nvPr>
        </p:nvSpPr>
        <p:spPr>
          <a:xfrm>
            <a:off x="5525292" y="1368364"/>
            <a:ext cx="6234909" cy="280792"/>
          </a:xfrm>
        </p:spPr>
        <p:txBody>
          <a:bodyPr/>
          <a:lstStyle/>
          <a:p>
            <a:r>
              <a:rPr lang="en-US" dirty="0"/>
              <a:t>Net Present Value – NVP </a:t>
            </a:r>
          </a:p>
          <a:p>
            <a:endParaRPr lang="en-US" dirty="0"/>
          </a:p>
        </p:txBody>
      </p:sp>
      <p:sp>
        <p:nvSpPr>
          <p:cNvPr id="8" name="Text Placeholder 7">
            <a:extLst>
              <a:ext uri="{FF2B5EF4-FFF2-40B4-BE49-F238E27FC236}">
                <a16:creationId xmlns:a16="http://schemas.microsoft.com/office/drawing/2014/main" id="{B6562103-9424-5880-614C-F4335CBF5607}"/>
              </a:ext>
            </a:extLst>
          </p:cNvPr>
          <p:cNvSpPr>
            <a:spLocks noGrp="1"/>
          </p:cNvSpPr>
          <p:nvPr>
            <p:ph type="body" sz="quarter" idx="15"/>
          </p:nvPr>
        </p:nvSpPr>
        <p:spPr>
          <a:xfrm>
            <a:off x="5525292" y="1783124"/>
            <a:ext cx="6234909" cy="914400"/>
          </a:xfrm>
        </p:spPr>
        <p:txBody>
          <a:bodyPr/>
          <a:lstStyle/>
          <a:p>
            <a:pPr lvl="0"/>
            <a:r>
              <a:rPr lang="en-US" dirty="0"/>
              <a:t>The value of all future cash flows (positive and negative) over the entire life of an investment discounted to the present.</a:t>
            </a:r>
          </a:p>
          <a:p>
            <a:pPr lvl="1"/>
            <a:r>
              <a:rPr lang="en-US" dirty="0"/>
              <a:t>Terminal Value: Value of free cash flow beyond the forecast period</a:t>
            </a:r>
          </a:p>
          <a:p>
            <a:pPr lvl="2"/>
            <a:r>
              <a:rPr lang="en-US" dirty="0"/>
              <a:t>TV = (FCF x (1+ Growth) / (Cost of Capital – Growth)</a:t>
            </a:r>
          </a:p>
        </p:txBody>
      </p:sp>
      <p:sp>
        <p:nvSpPr>
          <p:cNvPr id="23" name="Text Placeholder 22">
            <a:extLst>
              <a:ext uri="{FF2B5EF4-FFF2-40B4-BE49-F238E27FC236}">
                <a16:creationId xmlns:a16="http://schemas.microsoft.com/office/drawing/2014/main" id="{3427ECBF-0A55-8F0B-E36D-002CE07ED68C}"/>
              </a:ext>
            </a:extLst>
          </p:cNvPr>
          <p:cNvSpPr>
            <a:spLocks noGrp="1"/>
          </p:cNvSpPr>
          <p:nvPr>
            <p:ph type="body" sz="quarter" idx="22"/>
          </p:nvPr>
        </p:nvSpPr>
        <p:spPr/>
        <p:txBody>
          <a:bodyPr/>
          <a:lstStyle/>
          <a:p>
            <a:endParaRPr lang="en-US"/>
          </a:p>
        </p:txBody>
      </p:sp>
      <p:sp>
        <p:nvSpPr>
          <p:cNvPr id="11" name="Text Placeholder 10">
            <a:extLst>
              <a:ext uri="{FF2B5EF4-FFF2-40B4-BE49-F238E27FC236}">
                <a16:creationId xmlns:a16="http://schemas.microsoft.com/office/drawing/2014/main" id="{B29F995F-CDDC-7FB6-B582-E6EC6ECD22AE}"/>
              </a:ext>
            </a:extLst>
          </p:cNvPr>
          <p:cNvSpPr>
            <a:spLocks noGrp="1"/>
          </p:cNvSpPr>
          <p:nvPr>
            <p:ph type="body" sz="quarter" idx="18"/>
          </p:nvPr>
        </p:nvSpPr>
        <p:spPr>
          <a:xfrm>
            <a:off x="5525292" y="3923673"/>
            <a:ext cx="6234909" cy="280792"/>
          </a:xfrm>
        </p:spPr>
        <p:txBody>
          <a:bodyPr/>
          <a:lstStyle/>
          <a:p>
            <a:r>
              <a:rPr lang="en-US" dirty="0"/>
              <a:t>Internal Rate of Return – IRR </a:t>
            </a:r>
          </a:p>
          <a:p>
            <a:endParaRPr lang="en-US" dirty="0"/>
          </a:p>
        </p:txBody>
      </p:sp>
      <p:sp>
        <p:nvSpPr>
          <p:cNvPr id="9" name="Text Placeholder 8">
            <a:extLst>
              <a:ext uri="{FF2B5EF4-FFF2-40B4-BE49-F238E27FC236}">
                <a16:creationId xmlns:a16="http://schemas.microsoft.com/office/drawing/2014/main" id="{3A912A82-D176-29FD-E177-303990E08170}"/>
              </a:ext>
            </a:extLst>
          </p:cNvPr>
          <p:cNvSpPr>
            <a:spLocks noGrp="1"/>
          </p:cNvSpPr>
          <p:nvPr>
            <p:ph type="body" sz="quarter" idx="16"/>
          </p:nvPr>
        </p:nvSpPr>
        <p:spPr>
          <a:xfrm>
            <a:off x="5525292" y="4339172"/>
            <a:ext cx="6234909" cy="914400"/>
          </a:xfrm>
        </p:spPr>
        <p:txBody>
          <a:bodyPr/>
          <a:lstStyle/>
          <a:p>
            <a:pPr lvl="0"/>
            <a:r>
              <a:rPr lang="en-US" dirty="0"/>
              <a:t>The expected compound annual rate of return that will be earned on a project or investment.</a:t>
            </a:r>
          </a:p>
        </p:txBody>
      </p:sp>
      <p:sp>
        <p:nvSpPr>
          <p:cNvPr id="2" name="Slide Number Placeholder 1">
            <a:extLst>
              <a:ext uri="{FF2B5EF4-FFF2-40B4-BE49-F238E27FC236}">
                <a16:creationId xmlns:a16="http://schemas.microsoft.com/office/drawing/2014/main" id="{2B5EEEBD-83E6-0FF8-9ACB-23CDDBE370EF}"/>
              </a:ext>
            </a:extLst>
          </p:cNvPr>
          <p:cNvSpPr>
            <a:spLocks noGrp="1"/>
          </p:cNvSpPr>
          <p:nvPr>
            <p:ph type="sldNum" sz="quarter" idx="24"/>
          </p:nvPr>
        </p:nvSpPr>
        <p:spPr>
          <a:xfrm>
            <a:off x="438149" y="6432767"/>
            <a:ext cx="261939" cy="1280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F52F2-9F22-4374-AACD-FE1E6C74276E}"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pic>
        <p:nvPicPr>
          <p:cNvPr id="12" name="Picture 11">
            <a:extLst>
              <a:ext uri="{FF2B5EF4-FFF2-40B4-BE49-F238E27FC236}">
                <a16:creationId xmlns:a16="http://schemas.microsoft.com/office/drawing/2014/main" id="{6F7AC258-B9E4-894A-C13D-25160A9D9C77}"/>
              </a:ext>
            </a:extLst>
          </p:cNvPr>
          <p:cNvPicPr>
            <a:picLocks noChangeAspect="1"/>
          </p:cNvPicPr>
          <p:nvPr/>
        </p:nvPicPr>
        <p:blipFill>
          <a:blip r:embed="rId3"/>
          <a:stretch>
            <a:fillRect/>
          </a:stretch>
        </p:blipFill>
        <p:spPr>
          <a:xfrm>
            <a:off x="569118" y="6371796"/>
            <a:ext cx="6346486" cy="249958"/>
          </a:xfrm>
          <a:prstGeom prst="rect">
            <a:avLst/>
          </a:prstGeom>
        </p:spPr>
      </p:pic>
    </p:spTree>
    <p:custDataLst>
      <p:tags r:id="rId1"/>
    </p:custDataLst>
    <p:extLst>
      <p:ext uri="{BB962C8B-B14F-4D97-AF65-F5344CB8AC3E}">
        <p14:creationId xmlns:p14="http://schemas.microsoft.com/office/powerpoint/2010/main" val="105292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8B03BE60-F35E-C94F-9FD4-15CE1BF75644}"/>
              </a:ext>
            </a:extLst>
          </p:cNvPr>
          <p:cNvSpPr>
            <a:spLocks noGrp="1"/>
          </p:cNvSpPr>
          <p:nvPr>
            <p:ph idx="1"/>
          </p:nvPr>
        </p:nvSpPr>
        <p:spPr>
          <a:xfrm>
            <a:off x="435362" y="1416686"/>
            <a:ext cx="5660638" cy="4434839"/>
          </a:xfrm>
          <a:solidFill>
            <a:schemeClr val="accent6">
              <a:alpha val="60000"/>
            </a:schemeClr>
          </a:solidFill>
        </p:spPr>
        <p:txBody>
          <a:bodyPr/>
          <a:lstStyle/>
          <a:p>
            <a:endParaRPr lang="en-US" dirty="0"/>
          </a:p>
          <a:p>
            <a:endParaRPr lang="en-US" dirty="0"/>
          </a:p>
          <a:p>
            <a:endParaRPr lang="en-US" dirty="0"/>
          </a:p>
          <a:p>
            <a:endParaRPr lang="en-US" dirty="0"/>
          </a:p>
          <a:p>
            <a:r>
              <a:rPr lang="en-US" dirty="0"/>
              <a:t>Costs Savings</a:t>
            </a:r>
          </a:p>
          <a:p>
            <a:r>
              <a:rPr lang="en-US" dirty="0"/>
              <a:t>Revenue enhancements</a:t>
            </a:r>
          </a:p>
          <a:p>
            <a:r>
              <a:rPr lang="en-US" dirty="0"/>
              <a:t>Increase market share</a:t>
            </a:r>
          </a:p>
          <a:p>
            <a:r>
              <a:rPr lang="en-US" dirty="0"/>
              <a:t>Enhance financial resources</a:t>
            </a:r>
          </a:p>
        </p:txBody>
      </p:sp>
      <p:sp>
        <p:nvSpPr>
          <p:cNvPr id="16" name="Title 15">
            <a:extLst>
              <a:ext uri="{FF2B5EF4-FFF2-40B4-BE49-F238E27FC236}">
                <a16:creationId xmlns:a16="http://schemas.microsoft.com/office/drawing/2014/main" id="{C5409213-A2FB-4FEF-4A78-2F7635A74DE8}"/>
              </a:ext>
            </a:extLst>
          </p:cNvPr>
          <p:cNvSpPr>
            <a:spLocks noGrp="1"/>
          </p:cNvSpPr>
          <p:nvPr>
            <p:ph type="title"/>
          </p:nvPr>
        </p:nvSpPr>
        <p:spPr/>
        <p:txBody>
          <a:bodyPr/>
          <a:lstStyle/>
          <a:p>
            <a:r>
              <a:rPr lang="en-US" dirty="0"/>
              <a:t>Mergers and Acquisitions (M&amp;A)</a:t>
            </a:r>
          </a:p>
        </p:txBody>
      </p:sp>
      <p:sp>
        <p:nvSpPr>
          <p:cNvPr id="18" name="Text Placeholder 17">
            <a:extLst>
              <a:ext uri="{FF2B5EF4-FFF2-40B4-BE49-F238E27FC236}">
                <a16:creationId xmlns:a16="http://schemas.microsoft.com/office/drawing/2014/main" id="{30E4A5A7-D61A-30F0-D930-8DF80F55EB0E}"/>
              </a:ext>
            </a:extLst>
          </p:cNvPr>
          <p:cNvSpPr>
            <a:spLocks noGrp="1"/>
          </p:cNvSpPr>
          <p:nvPr>
            <p:ph type="body" sz="quarter" idx="15"/>
          </p:nvPr>
        </p:nvSpPr>
        <p:spPr/>
        <p:txBody>
          <a:bodyPr/>
          <a:lstStyle/>
          <a:p>
            <a:r>
              <a:rPr lang="en-US" dirty="0"/>
              <a:t>Mergers and acquisitions is the process of companies buying, selling, or combining businesses.</a:t>
            </a:r>
          </a:p>
        </p:txBody>
      </p:sp>
      <p:sp>
        <p:nvSpPr>
          <p:cNvPr id="12" name="Slide Number Placeholder 11">
            <a:extLst>
              <a:ext uri="{FF2B5EF4-FFF2-40B4-BE49-F238E27FC236}">
                <a16:creationId xmlns:a16="http://schemas.microsoft.com/office/drawing/2014/main" id="{C2B3BA3F-AB5B-3857-A3FA-39305724DCB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B90C2E-4A2E-4FB3-9E31-0E4408463F2B}"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19" name="Content Placeholder 16">
            <a:extLst>
              <a:ext uri="{FF2B5EF4-FFF2-40B4-BE49-F238E27FC236}">
                <a16:creationId xmlns:a16="http://schemas.microsoft.com/office/drawing/2014/main" id="{4F509D44-E3C3-A49B-05D2-65CA090FD5F3}"/>
              </a:ext>
            </a:extLst>
          </p:cNvPr>
          <p:cNvSpPr txBox="1">
            <a:spLocks/>
          </p:cNvSpPr>
          <p:nvPr/>
        </p:nvSpPr>
        <p:spPr>
          <a:xfrm>
            <a:off x="6102756" y="1399032"/>
            <a:ext cx="5653882" cy="4434840"/>
          </a:xfrm>
          <a:prstGeom prst="rect">
            <a:avLst/>
          </a:prstGeom>
        </p:spPr>
        <p:txBody>
          <a:bodyPr vert="horz" wrap="square" lIns="0" tIns="0" rIns="0" bIns="0" rtlCol="0">
            <a:noAutofit/>
          </a:bodyPr>
          <a:lstStyle>
            <a:lvl1pPr marL="228600" indent="-228600" algn="l" defTabSz="914400" rtl="0" eaLnBrk="1" latinLnBrk="0" hangingPunct="1">
              <a:lnSpc>
                <a:spcPct val="100000"/>
              </a:lnSpc>
              <a:spcBef>
                <a:spcPts val="8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chemeClr val="tx1"/>
              </a:buClr>
              <a:buFont typeface="Segoe UI" panose="020B0502040204020203"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chemeClr val="tx1"/>
              </a:buClr>
              <a:buSzPct val="100000"/>
              <a:buFont typeface="Segoe UI" panose="020B0502040204020203"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Clr>
                <a:schemeClr val="tx1"/>
              </a:buClr>
              <a:buFont typeface="Segoe UI" panose="020B0502040204020203"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0" name="Content Placeholder 16">
            <a:extLst>
              <a:ext uri="{FF2B5EF4-FFF2-40B4-BE49-F238E27FC236}">
                <a16:creationId xmlns:a16="http://schemas.microsoft.com/office/drawing/2014/main" id="{FE19E664-28A8-8318-E091-FAFAB4185159}"/>
              </a:ext>
            </a:extLst>
          </p:cNvPr>
          <p:cNvSpPr txBox="1">
            <a:spLocks/>
          </p:cNvSpPr>
          <p:nvPr/>
        </p:nvSpPr>
        <p:spPr>
          <a:xfrm>
            <a:off x="6102756" y="1416685"/>
            <a:ext cx="5653882" cy="4434839"/>
          </a:xfrm>
          <a:prstGeom prst="rect">
            <a:avLst/>
          </a:prstGeom>
          <a:solidFill>
            <a:schemeClr val="accent2">
              <a:alpha val="60000"/>
            </a:schemeClr>
          </a:solidFill>
        </p:spPr>
        <p:txBody>
          <a:bodyPr vert="horz" wrap="square" lIns="0" tIns="0" rIns="0" bIns="0" rtlCol="0">
            <a:noAutofit/>
          </a:bodyPr>
          <a:lstStyle>
            <a:lvl1pPr marL="228600" indent="-228600" algn="l" defTabSz="914400" rtl="0" eaLnBrk="1" latinLnBrk="0" hangingPunct="1">
              <a:lnSpc>
                <a:spcPct val="100000"/>
              </a:lnSpc>
              <a:spcBef>
                <a:spcPts val="8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chemeClr val="tx1"/>
              </a:buClr>
              <a:buFont typeface="Segoe UI" panose="020B0502040204020203"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chemeClr val="tx1"/>
              </a:buClr>
              <a:buSzPct val="100000"/>
              <a:buFont typeface="Segoe UI" panose="020B0502040204020203"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Clr>
                <a:schemeClr val="tx1"/>
              </a:buClr>
              <a:buFont typeface="Segoe UI" panose="020B0502040204020203"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endParaRPr lang="en-US" dirty="0">
              <a:solidFill>
                <a:srgbClr val="000000"/>
              </a:solidFill>
              <a:latin typeface="Segoe UI"/>
            </a:endParaRPr>
          </a:p>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800"/>
              </a:spcBef>
              <a:spcAft>
                <a:spcPts val="0"/>
              </a:spcAft>
              <a:buClr>
                <a:srgbClr val="054E5A"/>
              </a:buClr>
              <a:buSzPct val="100000"/>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Overpaying</a:t>
            </a:r>
          </a:p>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Large expenses associated with the investment</a:t>
            </a:r>
          </a:p>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Negative reaction to the transaction</a:t>
            </a:r>
          </a:p>
          <a:p>
            <a:pPr marL="228600" marR="0" lvl="0" indent="-22860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Char char="§"/>
              <a:tabLst/>
              <a:defRPr/>
            </a:pPr>
            <a:r>
              <a:rPr lang="en-US" dirty="0">
                <a:solidFill>
                  <a:srgbClr val="000000"/>
                </a:solidFill>
                <a:latin typeface="Segoe UI"/>
              </a:rPr>
              <a:t>Historically the larger the acquisition is, the harder to create value. </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800"/>
              </a:spcBef>
              <a:spcAft>
                <a:spcPts val="0"/>
              </a:spcAft>
              <a:buClr>
                <a:srgbClr val="054E5A"/>
              </a:buClr>
              <a:buSzPct val="100000"/>
              <a:buFont typeface="Wingdings" panose="05000000000000000000" pitchFamily="2" charset="2"/>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Rectangle 1">
            <a:extLst>
              <a:ext uri="{FF2B5EF4-FFF2-40B4-BE49-F238E27FC236}">
                <a16:creationId xmlns:a16="http://schemas.microsoft.com/office/drawing/2014/main" id="{B86B85A1-C9E5-4801-2E6C-210F86F21A79}"/>
              </a:ext>
            </a:extLst>
          </p:cNvPr>
          <p:cNvSpPr/>
          <p:nvPr/>
        </p:nvSpPr>
        <p:spPr>
          <a:xfrm>
            <a:off x="448874" y="1416686"/>
            <a:ext cx="5653882" cy="61355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Benefits</a:t>
            </a:r>
          </a:p>
        </p:txBody>
      </p:sp>
      <p:sp>
        <p:nvSpPr>
          <p:cNvPr id="3" name="Rectangle 2">
            <a:extLst>
              <a:ext uri="{FF2B5EF4-FFF2-40B4-BE49-F238E27FC236}">
                <a16:creationId xmlns:a16="http://schemas.microsoft.com/office/drawing/2014/main" id="{B6B5BD73-90E0-2375-3D78-F690A9757FCB}"/>
              </a:ext>
            </a:extLst>
          </p:cNvPr>
          <p:cNvSpPr/>
          <p:nvPr/>
        </p:nvSpPr>
        <p:spPr>
          <a:xfrm>
            <a:off x="6089244" y="1418922"/>
            <a:ext cx="5653882" cy="61355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Potential Drawbacks</a:t>
            </a:r>
          </a:p>
        </p:txBody>
      </p:sp>
      <p:sp>
        <p:nvSpPr>
          <p:cNvPr id="4" name="Footer Placeholder 6">
            <a:extLst>
              <a:ext uri="{FF2B5EF4-FFF2-40B4-BE49-F238E27FC236}">
                <a16:creationId xmlns:a16="http://schemas.microsoft.com/office/drawing/2014/main" id="{E83C154D-A415-D8BB-6C24-4AF247D540D1}"/>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31720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2AAD4C5-C4EC-CF99-F1DF-7056F3C9AEE0}"/>
              </a:ext>
            </a:extLst>
          </p:cNvPr>
          <p:cNvPicPr>
            <a:picLocks noGrp="1" noChangeAspect="1"/>
          </p:cNvPicPr>
          <p:nvPr>
            <p:ph idx="1"/>
          </p:nvPr>
        </p:nvPicPr>
        <p:blipFill>
          <a:blip r:embed="rId2"/>
          <a:stretch>
            <a:fillRect/>
          </a:stretch>
        </p:blipFill>
        <p:spPr>
          <a:xfrm>
            <a:off x="1308147" y="1408113"/>
            <a:ext cx="9596343" cy="4435475"/>
          </a:xfrm>
        </p:spPr>
      </p:pic>
      <p:sp>
        <p:nvSpPr>
          <p:cNvPr id="3" name="Title 2">
            <a:extLst>
              <a:ext uri="{FF2B5EF4-FFF2-40B4-BE49-F238E27FC236}">
                <a16:creationId xmlns:a16="http://schemas.microsoft.com/office/drawing/2014/main" id="{F4D5A413-E0BE-DED5-BC88-CA96A9CE8F26}"/>
              </a:ext>
            </a:extLst>
          </p:cNvPr>
          <p:cNvSpPr>
            <a:spLocks noGrp="1"/>
          </p:cNvSpPr>
          <p:nvPr>
            <p:ph type="title"/>
          </p:nvPr>
        </p:nvSpPr>
        <p:spPr/>
        <p:txBody>
          <a:bodyPr/>
          <a:lstStyle/>
          <a:p>
            <a:r>
              <a:rPr lang="en-US" dirty="0"/>
              <a:t>Acquisition Process </a:t>
            </a:r>
          </a:p>
        </p:txBody>
      </p:sp>
      <p:sp>
        <p:nvSpPr>
          <p:cNvPr id="4" name="Text Placeholder 3">
            <a:extLst>
              <a:ext uri="{FF2B5EF4-FFF2-40B4-BE49-F238E27FC236}">
                <a16:creationId xmlns:a16="http://schemas.microsoft.com/office/drawing/2014/main" id="{726BEF57-1A89-878C-CF70-D0D7A3F244CC}"/>
              </a:ext>
            </a:extLst>
          </p:cNvPr>
          <p:cNvSpPr>
            <a:spLocks noGrp="1"/>
          </p:cNvSpPr>
          <p:nvPr>
            <p:ph type="body" sz="quarter" idx="15"/>
          </p:nvPr>
        </p:nvSpPr>
        <p:spPr/>
        <p:txBody>
          <a:bodyPr/>
          <a:lstStyle/>
          <a:p>
            <a:r>
              <a:rPr lang="en-US" dirty="0"/>
              <a:t>From 0 to 100 – customary M&amp;A procedure</a:t>
            </a:r>
          </a:p>
        </p:txBody>
      </p:sp>
      <p:sp>
        <p:nvSpPr>
          <p:cNvPr id="6" name="Slide Number Placeholder 5">
            <a:extLst>
              <a:ext uri="{FF2B5EF4-FFF2-40B4-BE49-F238E27FC236}">
                <a16:creationId xmlns:a16="http://schemas.microsoft.com/office/drawing/2014/main" id="{03CA4F8F-B464-945F-0325-52632EF9B4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B90C2E-4A2E-4FB3-9E31-0E4408463F2B}" type="slidenum">
              <a:rPr kumimoji="0" lang="en-US" sz="900" b="1" i="0" u="none" strike="noStrike" kern="1200" cap="none" spc="0" normalizeH="0" baseline="0" noProof="0" smtClean="0">
                <a:ln>
                  <a:noFill/>
                </a:ln>
                <a:solidFill>
                  <a:srgbClr val="A1A9B4"/>
                </a:solidFill>
                <a:effectLst/>
                <a:uLnTx/>
                <a:uFillTx/>
                <a:latin typeface="Segoe U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srgbClr val="A1A9B4"/>
              </a:solidFill>
              <a:effectLst/>
              <a:uLnTx/>
              <a:uFillTx/>
              <a:latin typeface="Segoe UI"/>
              <a:ea typeface="+mn-ea"/>
              <a:cs typeface="Calibri" panose="020F0502020204030204" pitchFamily="34" charset="0"/>
            </a:endParaRPr>
          </a:p>
        </p:txBody>
      </p:sp>
      <p:sp>
        <p:nvSpPr>
          <p:cNvPr id="2" name="Rectangle 1">
            <a:extLst>
              <a:ext uri="{FF2B5EF4-FFF2-40B4-BE49-F238E27FC236}">
                <a16:creationId xmlns:a16="http://schemas.microsoft.com/office/drawing/2014/main" id="{31860918-D1E2-E9FD-F0BC-4F0051552BB8}"/>
              </a:ext>
            </a:extLst>
          </p:cNvPr>
          <p:cNvSpPr/>
          <p:nvPr/>
        </p:nvSpPr>
        <p:spPr>
          <a:xfrm>
            <a:off x="2699951" y="1603229"/>
            <a:ext cx="2051222" cy="1390135"/>
          </a:xfrm>
          <a:prstGeom prst="rect">
            <a:avLst/>
          </a:prstGeom>
          <a:solidFill>
            <a:srgbClr val="FA62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7C38DD5-EFF7-BC66-B3FD-F8DE0FB0011A}"/>
              </a:ext>
            </a:extLst>
          </p:cNvPr>
          <p:cNvCxnSpPr/>
          <p:nvPr/>
        </p:nvCxnSpPr>
        <p:spPr>
          <a:xfrm>
            <a:off x="4757351" y="2984157"/>
            <a:ext cx="648730" cy="568411"/>
          </a:xfrm>
          <a:prstGeom prst="straightConnector1">
            <a:avLst/>
          </a:prstGeom>
          <a:ln>
            <a:solidFill>
              <a:srgbClr val="FA621C"/>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6A5901-9744-A4F9-31D7-FC270A554AC3}"/>
              </a:ext>
            </a:extLst>
          </p:cNvPr>
          <p:cNvSpPr txBox="1"/>
          <p:nvPr/>
        </p:nvSpPr>
        <p:spPr>
          <a:xfrm>
            <a:off x="2743200" y="1603229"/>
            <a:ext cx="1952368" cy="1384995"/>
          </a:xfrm>
          <a:prstGeom prst="rect">
            <a:avLst/>
          </a:prstGeom>
          <a:noFill/>
        </p:spPr>
        <p:txBody>
          <a:bodyPr wrap="square" rtlCol="0">
            <a:spAutoFit/>
          </a:bodyPr>
          <a:lstStyle/>
          <a:p>
            <a:pPr algn="just"/>
            <a:r>
              <a:rPr lang="en-US" sz="1200" dirty="0"/>
              <a:t>*If the process is driven by Investment Bank having mandate to steer the sale side process, we can “skip” first 4 steps and do “fitting” test if the target matches the strategy.</a:t>
            </a:r>
          </a:p>
        </p:txBody>
      </p:sp>
      <p:sp>
        <p:nvSpPr>
          <p:cNvPr id="11" name="Rectangle 10">
            <a:extLst>
              <a:ext uri="{FF2B5EF4-FFF2-40B4-BE49-F238E27FC236}">
                <a16:creationId xmlns:a16="http://schemas.microsoft.com/office/drawing/2014/main" id="{2BBCD86C-9950-57F7-E0DD-69A17156818A}"/>
              </a:ext>
            </a:extLst>
          </p:cNvPr>
          <p:cNvSpPr/>
          <p:nvPr/>
        </p:nvSpPr>
        <p:spPr>
          <a:xfrm>
            <a:off x="7603524" y="4146662"/>
            <a:ext cx="2051222" cy="1390135"/>
          </a:xfrm>
          <a:prstGeom prst="rect">
            <a:avLst/>
          </a:prstGeom>
          <a:solidFill>
            <a:srgbClr val="FA62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11D749-6B13-4FCE-AC10-2CD9D6DFC882}"/>
              </a:ext>
            </a:extLst>
          </p:cNvPr>
          <p:cNvSpPr txBox="1"/>
          <p:nvPr/>
        </p:nvSpPr>
        <p:spPr>
          <a:xfrm>
            <a:off x="7652951" y="4146662"/>
            <a:ext cx="1952368" cy="1446550"/>
          </a:xfrm>
          <a:prstGeom prst="rect">
            <a:avLst/>
          </a:prstGeom>
          <a:noFill/>
        </p:spPr>
        <p:txBody>
          <a:bodyPr wrap="square" rtlCol="0">
            <a:spAutoFit/>
          </a:bodyPr>
          <a:lstStyle/>
          <a:p>
            <a:pPr algn="just"/>
            <a:r>
              <a:rPr lang="en-US" sz="1100" dirty="0"/>
              <a:t>*IB driven process:</a:t>
            </a:r>
          </a:p>
          <a:p>
            <a:pPr algn="just"/>
            <a:r>
              <a:rPr lang="en-US" sz="1100" dirty="0"/>
              <a:t>- rivaling bids (to deliver the maximal purchase price possible) </a:t>
            </a:r>
          </a:p>
          <a:p>
            <a:pPr algn="just"/>
            <a:r>
              <a:rPr lang="en-US" sz="1100" dirty="0"/>
              <a:t>- Buy side may expect good amount of information about target company (IM, vendor fact books)</a:t>
            </a:r>
          </a:p>
        </p:txBody>
      </p:sp>
      <p:sp>
        <p:nvSpPr>
          <p:cNvPr id="13" name="Footer Placeholder 6">
            <a:extLst>
              <a:ext uri="{FF2B5EF4-FFF2-40B4-BE49-F238E27FC236}">
                <a16:creationId xmlns:a16="http://schemas.microsoft.com/office/drawing/2014/main" id="{5715C207-2FD5-EC4B-57FB-EFF7A9648F82}"/>
              </a:ext>
            </a:extLst>
          </p:cNvPr>
          <p:cNvSpPr>
            <a:spLocks noGrp="1"/>
          </p:cNvSpPr>
          <p:nvPr>
            <p:ph type="ftr" sz="quarter" idx="17"/>
          </p:nvPr>
        </p:nvSpPr>
        <p:spPr>
          <a:xfrm>
            <a:off x="713232" y="6437376"/>
            <a:ext cx="6272784" cy="128016"/>
          </a:xfrm>
        </p:spPr>
        <p:txBody>
          <a:bodyPr/>
          <a:lstStyle/>
          <a:p>
            <a:r>
              <a:rPr lang="en-US" dirty="0"/>
              <a:t>Oliver Bori – Atlas Copco Group </a:t>
            </a:r>
          </a:p>
        </p:txBody>
      </p:sp>
    </p:spTree>
    <p:extLst>
      <p:ext uri="{BB962C8B-B14F-4D97-AF65-F5344CB8AC3E}">
        <p14:creationId xmlns:p14="http://schemas.microsoft.com/office/powerpoint/2010/main" val="421846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9FCA9-9D6F-693E-F30B-886FBA8D1ABD}"/>
              </a:ext>
            </a:extLst>
          </p:cNvPr>
          <p:cNvSpPr>
            <a:spLocks noGrp="1"/>
          </p:cNvSpPr>
          <p:nvPr>
            <p:ph type="title"/>
          </p:nvPr>
        </p:nvSpPr>
        <p:spPr>
          <a:xfrm>
            <a:off x="436562" y="438912"/>
            <a:ext cx="11325225" cy="365760"/>
          </a:xfrm>
        </p:spPr>
        <p:txBody>
          <a:bodyPr/>
          <a:lstStyle/>
          <a:p>
            <a:r>
              <a:rPr lang="en-US" dirty="0"/>
              <a:t>Strategic versus Financial Buyers</a:t>
            </a:r>
          </a:p>
        </p:txBody>
      </p:sp>
      <p:sp>
        <p:nvSpPr>
          <p:cNvPr id="6" name="Slide Number Placeholder 5">
            <a:extLst>
              <a:ext uri="{FF2B5EF4-FFF2-40B4-BE49-F238E27FC236}">
                <a16:creationId xmlns:a16="http://schemas.microsoft.com/office/drawing/2014/main" id="{FCFCAD91-8F07-16D4-7AB7-C49BF573A0F6}"/>
              </a:ext>
            </a:extLst>
          </p:cNvPr>
          <p:cNvSpPr>
            <a:spLocks noGrp="1"/>
          </p:cNvSpPr>
          <p:nvPr>
            <p:ph type="sldNum" sz="quarter" idx="17"/>
          </p:nvPr>
        </p:nvSpPr>
        <p:spPr/>
        <p:txBody>
          <a:bodyPr/>
          <a:lstStyle/>
          <a:p>
            <a:fld id="{0FB90C2E-4A2E-4FB3-9E31-0E4408463F2B}" type="slidenum">
              <a:rPr lang="en-US" smtClean="0"/>
              <a:pPr/>
              <a:t>9</a:t>
            </a:fld>
            <a:endParaRPr lang="en-US" dirty="0"/>
          </a:p>
        </p:txBody>
      </p:sp>
      <p:sp>
        <p:nvSpPr>
          <p:cNvPr id="10" name="Rectangle: Rounded Corners 9">
            <a:extLst>
              <a:ext uri="{FF2B5EF4-FFF2-40B4-BE49-F238E27FC236}">
                <a16:creationId xmlns:a16="http://schemas.microsoft.com/office/drawing/2014/main" id="{D77218F9-64AE-2BAB-F0EF-765818745FE0}"/>
              </a:ext>
            </a:extLst>
          </p:cNvPr>
          <p:cNvSpPr/>
          <p:nvPr/>
        </p:nvSpPr>
        <p:spPr>
          <a:xfrm>
            <a:off x="867335" y="1344706"/>
            <a:ext cx="4511489" cy="208429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BEDAE25-DB43-B78F-262F-F6ABC79060D5}"/>
              </a:ext>
            </a:extLst>
          </p:cNvPr>
          <p:cNvSpPr/>
          <p:nvPr/>
        </p:nvSpPr>
        <p:spPr>
          <a:xfrm>
            <a:off x="6813178" y="1344706"/>
            <a:ext cx="4511489" cy="2084294"/>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2319C8-8752-57B8-83FF-2A57EE880C5E}"/>
              </a:ext>
            </a:extLst>
          </p:cNvPr>
          <p:cNvSpPr txBox="1"/>
          <p:nvPr/>
        </p:nvSpPr>
        <p:spPr>
          <a:xfrm>
            <a:off x="1192427" y="1347949"/>
            <a:ext cx="3762632" cy="369332"/>
          </a:xfrm>
          <a:prstGeom prst="rect">
            <a:avLst/>
          </a:prstGeom>
          <a:noFill/>
        </p:spPr>
        <p:txBody>
          <a:bodyPr wrap="square" rtlCol="0">
            <a:spAutoFit/>
          </a:bodyPr>
          <a:lstStyle/>
          <a:p>
            <a:pPr algn="ctr"/>
            <a:r>
              <a:rPr lang="en-US" dirty="0">
                <a:solidFill>
                  <a:schemeClr val="bg1"/>
                </a:solidFill>
              </a:rPr>
              <a:t>Strategic Buyer</a:t>
            </a:r>
          </a:p>
        </p:txBody>
      </p:sp>
      <p:sp>
        <p:nvSpPr>
          <p:cNvPr id="13" name="TextBox 12">
            <a:extLst>
              <a:ext uri="{FF2B5EF4-FFF2-40B4-BE49-F238E27FC236}">
                <a16:creationId xmlns:a16="http://schemas.microsoft.com/office/drawing/2014/main" id="{30A74C98-53FE-63C3-88BD-543736A9F95A}"/>
              </a:ext>
            </a:extLst>
          </p:cNvPr>
          <p:cNvSpPr txBox="1"/>
          <p:nvPr/>
        </p:nvSpPr>
        <p:spPr>
          <a:xfrm>
            <a:off x="1192427" y="1801856"/>
            <a:ext cx="3762632" cy="1477328"/>
          </a:xfrm>
          <a:prstGeom prst="rect">
            <a:avLst/>
          </a:prstGeom>
          <a:noFill/>
        </p:spPr>
        <p:txBody>
          <a:bodyPr wrap="square" rtlCol="0">
            <a:spAutoFit/>
          </a:bodyPr>
          <a:lstStyle/>
          <a:p>
            <a:pPr marL="285750" indent="-285750" algn="l">
              <a:buFont typeface="Wingdings" panose="05000000000000000000" pitchFamily="2" charset="2"/>
              <a:buChar char="§"/>
            </a:pPr>
            <a:r>
              <a:rPr lang="en-US" dirty="0">
                <a:solidFill>
                  <a:schemeClr val="bg1"/>
                </a:solidFill>
              </a:rPr>
              <a:t>Operating Businesses </a:t>
            </a:r>
          </a:p>
          <a:p>
            <a:pPr marL="285750" indent="-285750" algn="l">
              <a:buFont typeface="Wingdings" panose="05000000000000000000" pitchFamily="2" charset="2"/>
              <a:buChar char="§"/>
            </a:pPr>
            <a:r>
              <a:rPr lang="en-US" dirty="0">
                <a:solidFill>
                  <a:schemeClr val="bg1"/>
                </a:solidFill>
              </a:rPr>
              <a:t>Horizontal or Vertical Expansions</a:t>
            </a:r>
          </a:p>
          <a:p>
            <a:pPr marL="285750" indent="-285750" algn="l">
              <a:buFont typeface="Wingdings" panose="05000000000000000000" pitchFamily="2" charset="2"/>
              <a:buChar char="§"/>
            </a:pPr>
            <a:r>
              <a:rPr lang="en-US" dirty="0">
                <a:solidFill>
                  <a:schemeClr val="bg1"/>
                </a:solidFill>
              </a:rPr>
              <a:t>Involves identifying and delivering operating synergies</a:t>
            </a:r>
          </a:p>
        </p:txBody>
      </p:sp>
      <p:sp>
        <p:nvSpPr>
          <p:cNvPr id="14" name="TextBox 13">
            <a:extLst>
              <a:ext uri="{FF2B5EF4-FFF2-40B4-BE49-F238E27FC236}">
                <a16:creationId xmlns:a16="http://schemas.microsoft.com/office/drawing/2014/main" id="{195330E1-56B9-369A-8489-CB0EA05C6AA5}"/>
              </a:ext>
            </a:extLst>
          </p:cNvPr>
          <p:cNvSpPr txBox="1"/>
          <p:nvPr/>
        </p:nvSpPr>
        <p:spPr>
          <a:xfrm>
            <a:off x="7187606" y="1801856"/>
            <a:ext cx="3908762" cy="1477328"/>
          </a:xfrm>
          <a:prstGeom prst="rect">
            <a:avLst/>
          </a:prstGeom>
          <a:noFill/>
        </p:spPr>
        <p:txBody>
          <a:bodyPr wrap="square" rtlCol="0">
            <a:spAutoFit/>
          </a:bodyPr>
          <a:lstStyle/>
          <a:p>
            <a:pPr marL="285750" indent="-285750" algn="l">
              <a:buFont typeface="Wingdings" panose="05000000000000000000" pitchFamily="2" charset="2"/>
              <a:buChar char="§"/>
            </a:pPr>
            <a:r>
              <a:rPr lang="en-US" dirty="0">
                <a:solidFill>
                  <a:schemeClr val="bg1"/>
                </a:solidFill>
              </a:rPr>
              <a:t>Private Equity (Financial Sponsor)</a:t>
            </a:r>
          </a:p>
          <a:p>
            <a:pPr marL="285750" indent="-285750" algn="l">
              <a:buFont typeface="Wingdings" panose="05000000000000000000" pitchFamily="2" charset="2"/>
              <a:buChar char="§"/>
            </a:pPr>
            <a:r>
              <a:rPr lang="en-US" dirty="0">
                <a:solidFill>
                  <a:schemeClr val="bg1"/>
                </a:solidFill>
              </a:rPr>
              <a:t>Professional investor (non-operator)</a:t>
            </a:r>
          </a:p>
          <a:p>
            <a:pPr marL="285750" indent="-285750" algn="l">
              <a:buFont typeface="Wingdings" panose="05000000000000000000" pitchFamily="2" charset="2"/>
              <a:buChar char="§"/>
            </a:pPr>
            <a:r>
              <a:rPr lang="en-US" dirty="0">
                <a:solidFill>
                  <a:schemeClr val="bg1"/>
                </a:solidFill>
              </a:rPr>
              <a:t>Leverage for maximum equity returns </a:t>
            </a:r>
          </a:p>
        </p:txBody>
      </p:sp>
      <p:sp>
        <p:nvSpPr>
          <p:cNvPr id="15" name="TextBox 14">
            <a:extLst>
              <a:ext uri="{FF2B5EF4-FFF2-40B4-BE49-F238E27FC236}">
                <a16:creationId xmlns:a16="http://schemas.microsoft.com/office/drawing/2014/main" id="{09953B01-AB7E-A4A1-9C3A-2E603CB49A1B}"/>
              </a:ext>
            </a:extLst>
          </p:cNvPr>
          <p:cNvSpPr txBox="1"/>
          <p:nvPr/>
        </p:nvSpPr>
        <p:spPr>
          <a:xfrm>
            <a:off x="7187606" y="1347949"/>
            <a:ext cx="3762632" cy="369332"/>
          </a:xfrm>
          <a:prstGeom prst="rect">
            <a:avLst/>
          </a:prstGeom>
          <a:noFill/>
        </p:spPr>
        <p:txBody>
          <a:bodyPr wrap="square" rtlCol="0">
            <a:spAutoFit/>
          </a:bodyPr>
          <a:lstStyle/>
          <a:p>
            <a:pPr algn="ctr"/>
            <a:r>
              <a:rPr lang="en-US" dirty="0">
                <a:solidFill>
                  <a:schemeClr val="bg1"/>
                </a:solidFill>
              </a:rPr>
              <a:t>Financial Buyer</a:t>
            </a:r>
          </a:p>
        </p:txBody>
      </p:sp>
      <p:sp>
        <p:nvSpPr>
          <p:cNvPr id="16" name="Rectangle: Rounded Corners 15">
            <a:extLst>
              <a:ext uri="{FF2B5EF4-FFF2-40B4-BE49-F238E27FC236}">
                <a16:creationId xmlns:a16="http://schemas.microsoft.com/office/drawing/2014/main" id="{6A8A0656-2D4C-4DF9-9723-114EB437EC4A}"/>
              </a:ext>
            </a:extLst>
          </p:cNvPr>
          <p:cNvSpPr/>
          <p:nvPr/>
        </p:nvSpPr>
        <p:spPr>
          <a:xfrm>
            <a:off x="914400" y="3620530"/>
            <a:ext cx="4464424" cy="208429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0905A5-BD71-B866-133F-74B616AACE92}"/>
              </a:ext>
            </a:extLst>
          </p:cNvPr>
          <p:cNvSpPr/>
          <p:nvPr/>
        </p:nvSpPr>
        <p:spPr>
          <a:xfrm>
            <a:off x="6836710" y="3632166"/>
            <a:ext cx="4464424" cy="2084294"/>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4775912-FFCB-E488-516B-A45A3BEE9B9F}"/>
              </a:ext>
            </a:extLst>
          </p:cNvPr>
          <p:cNvSpPr txBox="1"/>
          <p:nvPr/>
        </p:nvSpPr>
        <p:spPr>
          <a:xfrm>
            <a:off x="1192427" y="3797150"/>
            <a:ext cx="3529853" cy="1754326"/>
          </a:xfrm>
          <a:prstGeom prst="rect">
            <a:avLst/>
          </a:prstGeom>
          <a:noFill/>
        </p:spPr>
        <p:txBody>
          <a:bodyPr wrap="square" rtlCol="0">
            <a:spAutoFit/>
          </a:bodyPr>
          <a:lstStyle/>
          <a:p>
            <a:pPr marL="285750" indent="-285750" algn="l">
              <a:buFont typeface="Wingdings" panose="05000000000000000000" pitchFamily="2" charset="2"/>
              <a:buChar char="§"/>
            </a:pPr>
            <a:r>
              <a:rPr lang="en-US" dirty="0">
                <a:solidFill>
                  <a:schemeClr val="bg1"/>
                </a:solidFill>
              </a:rPr>
              <a:t>Tends to keep the acquired company without intention of divestiture</a:t>
            </a:r>
          </a:p>
          <a:p>
            <a:pPr marL="285750" indent="-285750" algn="l">
              <a:buFont typeface="Wingdings" panose="05000000000000000000" pitchFamily="2" charset="2"/>
              <a:buChar char="§"/>
            </a:pPr>
            <a:r>
              <a:rPr lang="en-US" dirty="0">
                <a:solidFill>
                  <a:schemeClr val="bg1"/>
                </a:solidFill>
              </a:rPr>
              <a:t>Realizes the return through the synergies and combined business case</a:t>
            </a:r>
          </a:p>
        </p:txBody>
      </p:sp>
      <p:sp>
        <p:nvSpPr>
          <p:cNvPr id="19" name="TextBox 18">
            <a:extLst>
              <a:ext uri="{FF2B5EF4-FFF2-40B4-BE49-F238E27FC236}">
                <a16:creationId xmlns:a16="http://schemas.microsoft.com/office/drawing/2014/main" id="{2F2715C0-D771-BC27-B751-DBA6A3A8C82F}"/>
              </a:ext>
            </a:extLst>
          </p:cNvPr>
          <p:cNvSpPr txBox="1"/>
          <p:nvPr/>
        </p:nvSpPr>
        <p:spPr>
          <a:xfrm>
            <a:off x="7046259" y="3736334"/>
            <a:ext cx="4141694" cy="1846659"/>
          </a:xfrm>
          <a:prstGeom prst="rect">
            <a:avLst/>
          </a:prstGeom>
          <a:noFill/>
        </p:spPr>
        <p:txBody>
          <a:bodyPr wrap="square" rtlCol="0">
            <a:spAutoFit/>
          </a:bodyPr>
          <a:lstStyle/>
          <a:p>
            <a:pPr marL="285750" indent="-285750" algn="l">
              <a:buFont typeface="Wingdings" panose="05000000000000000000" pitchFamily="2" charset="2"/>
              <a:buChar char="§"/>
            </a:pPr>
            <a:r>
              <a:rPr lang="en-US" sz="1600" dirty="0">
                <a:solidFill>
                  <a:schemeClr val="bg1"/>
                </a:solidFill>
              </a:rPr>
              <a:t>Uses as much as debt as possible to finance the deal</a:t>
            </a:r>
          </a:p>
          <a:p>
            <a:pPr marL="285750" indent="-285750" algn="l">
              <a:buFont typeface="Wingdings" panose="05000000000000000000" pitchFamily="2" charset="2"/>
              <a:buChar char="§"/>
            </a:pPr>
            <a:r>
              <a:rPr lang="en-US" sz="1600" dirty="0">
                <a:solidFill>
                  <a:schemeClr val="bg1"/>
                </a:solidFill>
              </a:rPr>
              <a:t>Has intention to sell out the target in the investment period</a:t>
            </a:r>
          </a:p>
          <a:p>
            <a:pPr marL="285750" indent="-285750" algn="l">
              <a:buFont typeface="Wingdings" panose="05000000000000000000" pitchFamily="2" charset="2"/>
              <a:buChar char="§"/>
            </a:pPr>
            <a:r>
              <a:rPr lang="en-US" sz="1600" dirty="0">
                <a:solidFill>
                  <a:schemeClr val="bg1"/>
                </a:solidFill>
              </a:rPr>
              <a:t>Realizes the return through the exit strategies (IPO, Strategic sale, secondary sale, management buyout</a:t>
            </a:r>
            <a:r>
              <a:rPr lang="en-US" dirty="0">
                <a:solidFill>
                  <a:schemeClr val="bg1"/>
                </a:solidFill>
              </a:rPr>
              <a:t>) </a:t>
            </a:r>
          </a:p>
        </p:txBody>
      </p:sp>
      <p:cxnSp>
        <p:nvCxnSpPr>
          <p:cNvPr id="20" name="Straight Connector 19">
            <a:extLst>
              <a:ext uri="{FF2B5EF4-FFF2-40B4-BE49-F238E27FC236}">
                <a16:creationId xmlns:a16="http://schemas.microsoft.com/office/drawing/2014/main" id="{5FF0F0DB-635C-AE98-AB8A-E687EE7D699D}"/>
              </a:ext>
            </a:extLst>
          </p:cNvPr>
          <p:cNvCxnSpPr/>
          <p:nvPr/>
        </p:nvCxnSpPr>
        <p:spPr>
          <a:xfrm>
            <a:off x="6095999" y="1776064"/>
            <a:ext cx="0" cy="384062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D403F8-8CF5-D7DD-10A1-10846D268028}"/>
              </a:ext>
            </a:extLst>
          </p:cNvPr>
          <p:cNvCxnSpPr>
            <a:cxnSpLocks/>
          </p:cNvCxnSpPr>
          <p:nvPr/>
        </p:nvCxnSpPr>
        <p:spPr>
          <a:xfrm>
            <a:off x="438150" y="3496235"/>
            <a:ext cx="1132363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9024C6F-8AB2-2D87-A9A1-EE0672389B23}"/>
              </a:ext>
            </a:extLst>
          </p:cNvPr>
          <p:cNvSpPr txBox="1"/>
          <p:nvPr/>
        </p:nvSpPr>
        <p:spPr>
          <a:xfrm>
            <a:off x="207317" y="1652798"/>
            <a:ext cx="461665" cy="1257908"/>
          </a:xfrm>
          <a:prstGeom prst="rect">
            <a:avLst/>
          </a:prstGeom>
          <a:noFill/>
        </p:spPr>
        <p:txBody>
          <a:bodyPr vert="vert270" wrap="none" rtlCol="0">
            <a:spAutoFit/>
          </a:bodyPr>
          <a:lstStyle/>
          <a:p>
            <a:pPr algn="l"/>
            <a:r>
              <a:rPr lang="en-US" dirty="0"/>
              <a:t>Proposition</a:t>
            </a:r>
          </a:p>
        </p:txBody>
      </p:sp>
      <p:sp>
        <p:nvSpPr>
          <p:cNvPr id="4" name="TextBox 3">
            <a:extLst>
              <a:ext uri="{FF2B5EF4-FFF2-40B4-BE49-F238E27FC236}">
                <a16:creationId xmlns:a16="http://schemas.microsoft.com/office/drawing/2014/main" id="{909A9BDA-757B-6248-E1A6-ECDE3A546FD7}"/>
              </a:ext>
            </a:extLst>
          </p:cNvPr>
          <p:cNvSpPr txBox="1"/>
          <p:nvPr/>
        </p:nvSpPr>
        <p:spPr>
          <a:xfrm>
            <a:off x="205729" y="4442519"/>
            <a:ext cx="461665" cy="463588"/>
          </a:xfrm>
          <a:prstGeom prst="rect">
            <a:avLst/>
          </a:prstGeom>
          <a:noFill/>
        </p:spPr>
        <p:txBody>
          <a:bodyPr vert="vert270" wrap="none" rtlCol="0">
            <a:spAutoFit/>
          </a:bodyPr>
          <a:lstStyle/>
          <a:p>
            <a:pPr algn="l"/>
            <a:r>
              <a:rPr lang="en-US" dirty="0"/>
              <a:t>ROI</a:t>
            </a:r>
          </a:p>
        </p:txBody>
      </p:sp>
      <p:sp>
        <p:nvSpPr>
          <p:cNvPr id="7" name="Footer Placeholder 6">
            <a:extLst>
              <a:ext uri="{FF2B5EF4-FFF2-40B4-BE49-F238E27FC236}">
                <a16:creationId xmlns:a16="http://schemas.microsoft.com/office/drawing/2014/main" id="{FFC76B3D-4DF1-ED0D-0D40-C54E5B36A043}"/>
              </a:ext>
            </a:extLst>
          </p:cNvPr>
          <p:cNvSpPr txBox="1">
            <a:spLocks/>
          </p:cNvSpPr>
          <p:nvPr/>
        </p:nvSpPr>
        <p:spPr>
          <a:xfrm>
            <a:off x="713232" y="6437376"/>
            <a:ext cx="6272784" cy="128016"/>
          </a:xfrm>
          <a:prstGeom prst="rect">
            <a:avLst/>
          </a:prstGeom>
          <a:noFill/>
        </p:spPr>
        <p:txBody>
          <a:bodyPr vert="horz" lIns="0" tIns="0" rIns="0" bIns="0" rtlCol="0" anchor="ctr"/>
          <a:lstStyle>
            <a:defPPr>
              <a:defRPr lang="en-US"/>
            </a:defPPr>
            <a:lvl1pPr marL="0" algn="l" defTabSz="914400" rtl="0" eaLnBrk="1" latinLnBrk="0" hangingPunct="1">
              <a:defRPr sz="900" b="1" kern="1200">
                <a:solidFill>
                  <a:schemeClr val="accent2"/>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Oliver Bori – Atlas Copco Group </a:t>
            </a:r>
          </a:p>
        </p:txBody>
      </p:sp>
    </p:spTree>
    <p:extLst>
      <p:ext uri="{BB962C8B-B14F-4D97-AF65-F5344CB8AC3E}">
        <p14:creationId xmlns:p14="http://schemas.microsoft.com/office/powerpoint/2010/main" val="2977969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tlas Copco Group 2023">
  <a:themeElements>
    <a:clrScheme name="ACG_2023">
      <a:dk1>
        <a:srgbClr val="000000"/>
      </a:dk1>
      <a:lt1>
        <a:srgbClr val="FFFFFF"/>
      </a:lt1>
      <a:dk2>
        <a:srgbClr val="054E5A"/>
      </a:dk2>
      <a:lt2>
        <a:srgbClr val="DFE4E7"/>
      </a:lt2>
      <a:accent1>
        <a:srgbClr val="054E5A"/>
      </a:accent1>
      <a:accent2>
        <a:srgbClr val="A1A9B4"/>
      </a:accent2>
      <a:accent3>
        <a:srgbClr val="E1B77E"/>
      </a:accent3>
      <a:accent4>
        <a:srgbClr val="5D7875"/>
      </a:accent4>
      <a:accent5>
        <a:srgbClr val="123F6D"/>
      </a:accent5>
      <a:accent6>
        <a:srgbClr val="F68363"/>
      </a:accent6>
      <a:hlink>
        <a:srgbClr val="1072B9"/>
      </a:hlink>
      <a:folHlink>
        <a:srgbClr val="A1A9B4"/>
      </a:folHlink>
    </a:clrScheme>
    <a:fontScheme name="ACGI_Theme_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custClrLst>
    <a:custClr name="Light Green">
      <a:srgbClr val="CED9D7"/>
    </a:custClr>
    <a:custClr name="Accent Red">
      <a:srgbClr val="C03627"/>
    </a:custClr>
    <a:custClr name="Grass Green">
      <a:srgbClr val="4C9F70"/>
    </a:custClr>
    <a:custClr name="Sky Blue">
      <a:srgbClr val="ADD9F4"/>
    </a:custClr>
    <a:custClr name="Grape Purple">
      <a:srgbClr val="9E1F63"/>
    </a:custClr>
  </a:custClrLst>
  <a:extLst>
    <a:ext uri="{05A4C25C-085E-4340-85A3-A5531E510DB2}">
      <thm15:themeFamily xmlns:thm15="http://schemas.microsoft.com/office/thememl/2012/main" name="Atlas Copco Group 2023_Template_10102023_Accessibility.pptx" id="{7473D7CF-88AF-4827-8007-5B9528BD7A3C}" vid="{51ED13B2-BFDB-4F5E-823C-60DBA620B5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2289</Words>
  <Application>Microsoft Office PowerPoint</Application>
  <PresentationFormat>Widescreen</PresentationFormat>
  <Paragraphs>334</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Segoe UI</vt:lpstr>
      <vt:lpstr>Segoe UI Semibold</vt:lpstr>
      <vt:lpstr>Wingdings</vt:lpstr>
      <vt:lpstr>Atlas Copco Group 2023</vt:lpstr>
      <vt:lpstr>Strategic Corporate Development</vt:lpstr>
      <vt:lpstr>Agenda</vt:lpstr>
      <vt:lpstr>Introduction into M&amp;A and Stakeholders</vt:lpstr>
      <vt:lpstr>Mergers and Acquisition Fundamentals</vt:lpstr>
      <vt:lpstr>Capital Investments</vt:lpstr>
      <vt:lpstr>Techniques for valuing the investment</vt:lpstr>
      <vt:lpstr>Mergers and Acquisitions (M&amp;A)</vt:lpstr>
      <vt:lpstr>Acquisition Process </vt:lpstr>
      <vt:lpstr>Strategic versus Financial Buyers</vt:lpstr>
      <vt:lpstr>Valuation Techniques for M&amp;A</vt:lpstr>
      <vt:lpstr>Acquisition Valuation Process </vt:lpstr>
      <vt:lpstr>Enterprise Value vs. Equity Value </vt:lpstr>
      <vt:lpstr>Valuation Tools – triangulation of data </vt:lpstr>
      <vt:lpstr>Valuation outcome – how to present your findings</vt:lpstr>
      <vt:lpstr>Acquisition Waterfall </vt:lpstr>
      <vt:lpstr>Acquisition rationale </vt:lpstr>
      <vt:lpstr>What is the deal thesis? </vt:lpstr>
      <vt:lpstr>How successful are acquisitions as a business strategy?  </vt:lpstr>
      <vt:lpstr>1+1=3 (the concept of synergy)</vt:lpstr>
      <vt:lpstr>How much should we pay or Premia in M&amp;A Deals</vt:lpstr>
      <vt:lpstr>Case Study</vt:lpstr>
      <vt:lpstr>Wharton M&amp;A case study 1</vt:lpstr>
      <vt:lpstr>Wharton M&amp;A case study 1</vt:lpstr>
      <vt:lpstr>Wharton M&amp;A case study 2</vt:lpstr>
      <vt:lpstr>Questions and answers slide </vt:lpstr>
      <vt:lpstr>Closing slide with Atlas Copco Group Logo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Corporate Development</dc:title>
  <dc:creator>Oliver Bori</dc:creator>
  <cp:lastModifiedBy>Oliver Bori</cp:lastModifiedBy>
  <cp:revision>3</cp:revision>
  <dcterms:created xsi:type="dcterms:W3CDTF">2024-03-25T16:18:47Z</dcterms:created>
  <dcterms:modified xsi:type="dcterms:W3CDTF">2024-03-26T18:45:34Z</dcterms:modified>
</cp:coreProperties>
</file>