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2"/>
  </p:notesMasterIdLst>
  <p:sldIdLst>
    <p:sldId id="281" r:id="rId5"/>
    <p:sldId id="292" r:id="rId6"/>
    <p:sldId id="304" r:id="rId7"/>
    <p:sldId id="303" r:id="rId8"/>
    <p:sldId id="305" r:id="rId9"/>
    <p:sldId id="300" r:id="rId10"/>
    <p:sldId id="306" r:id="rId11"/>
    <p:sldId id="307" r:id="rId12"/>
    <p:sldId id="2147470234" r:id="rId13"/>
    <p:sldId id="1790800099" r:id="rId14"/>
    <p:sldId id="1790800163" r:id="rId15"/>
    <p:sldId id="1790800110" r:id="rId16"/>
    <p:sldId id="256" r:id="rId17"/>
    <p:sldId id="1790800166" r:id="rId18"/>
    <p:sldId id="967" r:id="rId19"/>
    <p:sldId id="1790800122" r:id="rId20"/>
    <p:sldId id="1790800165" r:id="rId21"/>
  </p:sldIdLst>
  <p:sldSz cx="12192000" cy="6858000"/>
  <p:notesSz cx="6858000" cy="9144000"/>
  <p:embeddedFontLst>
    <p:embeddedFont>
      <p:font typeface="Garamond" panose="02020404030301010803" pitchFamily="18" charset="0"/>
      <p:regular r:id="rId23"/>
      <p:bold r:id="rId24"/>
      <p:italic r:id="rId25"/>
    </p:embeddedFont>
    <p:embeddedFont>
      <p:font typeface="Inter" panose="020B0604020202020204" charset="0"/>
      <p:regular r:id="rId26"/>
      <p:bold r:id="rId27"/>
    </p:embeddedFont>
    <p:embeddedFont>
      <p:font typeface="Inter SemiBold" panose="020B060402020202020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6D6"/>
    <a:srgbClr val="13DBDB"/>
    <a:srgbClr val="36B1C7"/>
    <a:srgbClr val="100F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164"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86742-6BC5-4941-AAA2-17F422F5EA70}"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C5591-8A88-A74A-9C99-C4BB75293929}" type="slidenum">
              <a:rPr lang="en-US" smtClean="0"/>
              <a:t>‹#›</a:t>
            </a:fld>
            <a:endParaRPr lang="en-US"/>
          </a:p>
        </p:txBody>
      </p:sp>
    </p:spTree>
    <p:extLst>
      <p:ext uri="{BB962C8B-B14F-4D97-AF65-F5344CB8AC3E}">
        <p14:creationId xmlns:p14="http://schemas.microsoft.com/office/powerpoint/2010/main" val="193182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0C5591-8A88-A74A-9C99-C4BB75293929}" type="slidenum">
              <a:rPr lang="en-US" smtClean="0"/>
              <a:t>1</a:t>
            </a:fld>
            <a:endParaRPr lang="en-US"/>
          </a:p>
        </p:txBody>
      </p:sp>
    </p:spTree>
    <p:extLst>
      <p:ext uri="{BB962C8B-B14F-4D97-AF65-F5344CB8AC3E}">
        <p14:creationId xmlns:p14="http://schemas.microsoft.com/office/powerpoint/2010/main" val="239690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9" name="Shape 24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0C5591-8A88-A74A-9C99-C4BB75293929}" type="slidenum">
              <a:rPr lang="en-US" smtClean="0"/>
              <a:t>12</a:t>
            </a:fld>
            <a:endParaRPr lang="en-US"/>
          </a:p>
        </p:txBody>
      </p:sp>
    </p:spTree>
    <p:extLst>
      <p:ext uri="{BB962C8B-B14F-4D97-AF65-F5344CB8AC3E}">
        <p14:creationId xmlns:p14="http://schemas.microsoft.com/office/powerpoint/2010/main" val="448867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0C5591-8A88-A74A-9C99-C4BB75293929}" type="slidenum">
              <a:rPr lang="en-US" smtClean="0"/>
              <a:t>13</a:t>
            </a:fld>
            <a:endParaRPr lang="en-US"/>
          </a:p>
        </p:txBody>
      </p:sp>
    </p:spTree>
    <p:extLst>
      <p:ext uri="{BB962C8B-B14F-4D97-AF65-F5344CB8AC3E}">
        <p14:creationId xmlns:p14="http://schemas.microsoft.com/office/powerpoint/2010/main" val="2637599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0C5591-8A88-A74A-9C99-C4BB75293929}" type="slidenum">
              <a:rPr lang="en-US" smtClean="0"/>
              <a:t>14</a:t>
            </a:fld>
            <a:endParaRPr lang="en-US"/>
          </a:p>
        </p:txBody>
      </p:sp>
    </p:spTree>
    <p:extLst>
      <p:ext uri="{BB962C8B-B14F-4D97-AF65-F5344CB8AC3E}">
        <p14:creationId xmlns:p14="http://schemas.microsoft.com/office/powerpoint/2010/main" val="3908327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0C5591-8A88-A74A-9C99-C4BB75293929}" type="slidenum">
              <a:rPr lang="en-US" smtClean="0"/>
              <a:t>16</a:t>
            </a:fld>
            <a:endParaRPr lang="en-US"/>
          </a:p>
        </p:txBody>
      </p:sp>
    </p:spTree>
    <p:extLst>
      <p:ext uri="{BB962C8B-B14F-4D97-AF65-F5344CB8AC3E}">
        <p14:creationId xmlns:p14="http://schemas.microsoft.com/office/powerpoint/2010/main" val="1388528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0C5591-8A88-A74A-9C99-C4BB75293929}" type="slidenum">
              <a:rPr lang="en-US" smtClean="0"/>
              <a:t>17</a:t>
            </a:fld>
            <a:endParaRPr lang="en-US"/>
          </a:p>
        </p:txBody>
      </p:sp>
    </p:spTree>
    <p:extLst>
      <p:ext uri="{BB962C8B-B14F-4D97-AF65-F5344CB8AC3E}">
        <p14:creationId xmlns:p14="http://schemas.microsoft.com/office/powerpoint/2010/main" val="373195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0C5591-8A88-A74A-9C99-C4BB75293929}" type="slidenum">
              <a:rPr lang="en-US" smtClean="0"/>
              <a:t>2</a:t>
            </a:fld>
            <a:endParaRPr lang="en-US"/>
          </a:p>
        </p:txBody>
      </p:sp>
    </p:spTree>
    <p:extLst>
      <p:ext uri="{BB962C8B-B14F-4D97-AF65-F5344CB8AC3E}">
        <p14:creationId xmlns:p14="http://schemas.microsoft.com/office/powerpoint/2010/main" val="424521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more than 7 million printers and devices deployed with customers in more than 170 countries around the world.</a:t>
            </a:r>
          </a:p>
          <a:p>
            <a:r>
              <a:rPr lang="en-US"/>
              <a:t> </a:t>
            </a:r>
          </a:p>
          <a:p>
            <a:r>
              <a:rPr lang="en-US"/>
              <a:t>Of those devices, more than 1.2 million are under contract through Lexmark Managed Print Services engagements. Using the Lexmark Global IoT System, a single worldwide software system, we manage printers and multifunction devices in more than 230,000 locations in 34,000 cities.</a:t>
            </a:r>
          </a:p>
          <a:p>
            <a:r>
              <a:rPr lang="en-US"/>
              <a:t> </a:t>
            </a:r>
          </a:p>
          <a:p>
            <a:r>
              <a:rPr lang="en-US"/>
              <a:t>We also reach markets and customers not covered by our direct sales force through our broad network of more than 6,500 partner companies.</a:t>
            </a:r>
          </a:p>
          <a:p>
            <a:endParaRPr lang="en-US"/>
          </a:p>
          <a:p>
            <a:r>
              <a:rPr lang="en-US"/>
              <a:t>[NOTE: Information here was accurate as of January 2023.]</a:t>
            </a:r>
          </a:p>
          <a:p>
            <a:endParaRPr lang="en-US"/>
          </a:p>
        </p:txBody>
      </p:sp>
      <p:sp>
        <p:nvSpPr>
          <p:cNvPr id="4" name="Slide Number Placeholder 3"/>
          <p:cNvSpPr>
            <a:spLocks noGrp="1"/>
          </p:cNvSpPr>
          <p:nvPr>
            <p:ph type="sldNum" sz="quarter" idx="5"/>
          </p:nvPr>
        </p:nvSpPr>
        <p:spPr/>
        <p:txBody>
          <a:bodyPr/>
          <a:lstStyle/>
          <a:p>
            <a:fld id="{110C5591-8A88-A74A-9C99-C4BB75293929}" type="slidenum">
              <a:rPr lang="en-US" smtClean="0"/>
              <a:t>3</a:t>
            </a:fld>
            <a:endParaRPr lang="en-US"/>
          </a:p>
        </p:txBody>
      </p:sp>
    </p:spTree>
    <p:extLst>
      <p:ext uri="{BB962C8B-B14F-4D97-AF65-F5344CB8AC3E}">
        <p14:creationId xmlns:p14="http://schemas.microsoft.com/office/powerpoint/2010/main" val="357845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pull back and talk about Lexmark as a company, our people, and the values we embrace.</a:t>
            </a:r>
          </a:p>
          <a:p>
            <a:endParaRPr lang="en-US"/>
          </a:p>
          <a:p>
            <a:r>
              <a:rPr lang="en-US"/>
              <a:t>Lexmark is a global business with our headquarters in Lexington, Kentucky — at the same site where we started.    </a:t>
            </a:r>
          </a:p>
          <a:p>
            <a:r>
              <a:rPr lang="en-US"/>
              <a:t> </a:t>
            </a:r>
          </a:p>
          <a:p>
            <a:r>
              <a:rPr lang="en-US"/>
              <a:t>We also have regional headquarters in Geneva, Switzerland, and Singapore.</a:t>
            </a:r>
          </a:p>
          <a:p>
            <a:r>
              <a:rPr lang="en-US"/>
              <a:t> </a:t>
            </a:r>
          </a:p>
          <a:p>
            <a:r>
              <a:rPr lang="en-US"/>
              <a:t>[INCLUDE FOCUS ON GEOGRAPHIES RELEVANT TO YOUR AUDIENCE] </a:t>
            </a:r>
          </a:p>
          <a:p>
            <a:r>
              <a:rPr lang="en-US"/>
              <a:t> </a:t>
            </a:r>
          </a:p>
          <a:p>
            <a:r>
              <a:rPr lang="en-US"/>
              <a:t>Our primary development locations are Lexington; Cebu, Philippines; and Kolkata, India.</a:t>
            </a:r>
          </a:p>
          <a:p>
            <a:r>
              <a:rPr lang="en-US"/>
              <a:t> </a:t>
            </a:r>
          </a:p>
          <a:p>
            <a:r>
              <a:rPr lang="en-US"/>
              <a:t>We manufacture our products across the world using a combination of contract manufacturing partners and our own facilities in Boulder, Colorado, and Juarez, Mexico.</a:t>
            </a:r>
          </a:p>
          <a:p>
            <a:r>
              <a:rPr lang="en-US"/>
              <a:t> </a:t>
            </a:r>
          </a:p>
          <a:p>
            <a:r>
              <a:rPr lang="en-US"/>
              <a:t>To support our operations, we have shared services centers in Cebu, Philippines; and Budapest, Hungary. </a:t>
            </a:r>
          </a:p>
          <a:p>
            <a:r>
              <a:rPr lang="en-US"/>
              <a:t> </a:t>
            </a:r>
          </a:p>
          <a:p>
            <a:r>
              <a:rPr lang="en-US"/>
              <a:t>We have support centers around the world, including: Bogota, Colombia; Sao Paulo, Brazil; Rabat, Morocco; Sofia, Bulgaria; Lisbon, Portugal; Cebu and Manila, Philippines; and Dalian, China.</a:t>
            </a:r>
          </a:p>
          <a:p>
            <a:r>
              <a:rPr lang="en-US"/>
              <a:t> </a:t>
            </a:r>
          </a:p>
          <a:p>
            <a:r>
              <a:rPr lang="en-US"/>
              <a:t>Finally, we have a large field sales organization, with a presence around the world including in major metropolitan areas such as: New York, Chicago, Washington, D.C., and Los Angeles, U.S.A.; Toronto, Canada; Mexico City; Frankfurt, Germany; Paris, France; London, England; Sydney, Australia; Geneva, Switzerland; Sao Paulo, Brazil; and Beijing, China.</a:t>
            </a:r>
          </a:p>
          <a:p>
            <a:endParaRPr lang="en-US"/>
          </a:p>
        </p:txBody>
      </p:sp>
      <p:sp>
        <p:nvSpPr>
          <p:cNvPr id="4" name="Slide Number Placeholder 3"/>
          <p:cNvSpPr>
            <a:spLocks noGrp="1"/>
          </p:cNvSpPr>
          <p:nvPr>
            <p:ph type="sldNum" sz="quarter" idx="5"/>
          </p:nvPr>
        </p:nvSpPr>
        <p:spPr/>
        <p:txBody>
          <a:bodyPr/>
          <a:lstStyle/>
          <a:p>
            <a:fld id="{110C5591-8A88-A74A-9C99-C4BB75293929}" type="slidenum">
              <a:rPr lang="en-US" smtClean="0"/>
              <a:t>4</a:t>
            </a:fld>
            <a:endParaRPr lang="en-US"/>
          </a:p>
        </p:txBody>
      </p:sp>
    </p:spTree>
    <p:extLst>
      <p:ext uri="{BB962C8B-B14F-4D97-AF65-F5344CB8AC3E}">
        <p14:creationId xmlns:p14="http://schemas.microsoft.com/office/powerpoint/2010/main" val="241077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Lexmark’s greatest strength is our work force: 8,000 exceptionally skilled employees in 45 countries around the world. When customers partner with Lexmark, they are also partnering with the unique wealth of knowledge and experience of our people. That’s one of the things that makes Lexmark the trusted and enduring company it always has been.</a:t>
            </a:r>
          </a:p>
          <a:p>
            <a:r>
              <a:rPr lang="en-US"/>
              <a:t> </a:t>
            </a:r>
          </a:p>
          <a:p>
            <a:r>
              <a:rPr lang="en-US"/>
              <a:t>OPTIONAL: Competitive salaries, truly flexible work/life balance, cross-departmental experience and global business reach opportunities and our award-winning office culture means we attract the best and the brightest employees. </a:t>
            </a:r>
          </a:p>
          <a:p>
            <a:endParaRPr lang="en-US"/>
          </a:p>
          <a:p>
            <a:r>
              <a:rPr lang="en-US"/>
              <a:t>[NOTE: Information here was accurate as of January 2023.]</a:t>
            </a:r>
          </a:p>
          <a:p>
            <a:endParaRPr lang="en-US"/>
          </a:p>
        </p:txBody>
      </p:sp>
      <p:sp>
        <p:nvSpPr>
          <p:cNvPr id="4" name="Slide Number Placeholder 3"/>
          <p:cNvSpPr>
            <a:spLocks noGrp="1"/>
          </p:cNvSpPr>
          <p:nvPr>
            <p:ph type="sldNum" sz="quarter" idx="5"/>
          </p:nvPr>
        </p:nvSpPr>
        <p:spPr/>
        <p:txBody>
          <a:bodyPr/>
          <a:lstStyle/>
          <a:p>
            <a:fld id="{110C5591-8A88-A74A-9C99-C4BB75293929}" type="slidenum">
              <a:rPr lang="en-US" smtClean="0"/>
              <a:t>5</a:t>
            </a:fld>
            <a:endParaRPr lang="en-US"/>
          </a:p>
        </p:txBody>
      </p:sp>
    </p:spTree>
    <p:extLst>
      <p:ext uri="{BB962C8B-B14F-4D97-AF65-F5344CB8AC3E}">
        <p14:creationId xmlns:p14="http://schemas.microsoft.com/office/powerpoint/2010/main" val="511222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our core, we are an imaging company, delivering … </a:t>
            </a:r>
            <a:br>
              <a:rPr lang="en-US"/>
            </a:br>
            <a:endParaRPr lang="en-US"/>
          </a:p>
          <a:p>
            <a:r>
              <a:rPr lang="en-US"/>
              <a:t>Long-life devices with features that make it easy to create, adapt and share printed content;</a:t>
            </a:r>
          </a:p>
          <a:p>
            <a:r>
              <a:rPr lang="en-US"/>
              <a:t>Cloud services, designed to help customers reduce infrastructure, simplify device management, and provide solutions that enhance productivity;  </a:t>
            </a:r>
          </a:p>
          <a:p>
            <a:r>
              <a:rPr lang="en-US"/>
              <a:t>and managed print services enabled with the Internet of Things (IoT) and cloud technology and data analytics that provide as-a-service printing for organizations of all sizes. </a:t>
            </a:r>
          </a:p>
          <a:p>
            <a:endParaRPr lang="en-US"/>
          </a:p>
          <a:p>
            <a:r>
              <a:rPr lang="en-US"/>
              <a:t>&lt;CLICK&gt;</a:t>
            </a:r>
            <a:br>
              <a:rPr lang="en-US"/>
            </a:br>
            <a:endParaRPr lang="en-US"/>
          </a:p>
          <a:p>
            <a:r>
              <a:rPr lang="en-US"/>
              <a:t>These proven foundational elements of our business also provide a springboard to offer new value to new customers, with …</a:t>
            </a:r>
            <a:br>
              <a:rPr lang="en-US"/>
            </a:br>
            <a:endParaRPr lang="en-US"/>
          </a:p>
          <a:p>
            <a:r>
              <a:rPr lang="en-US"/>
              <a:t>Applied technology that leverages our expansive intellectual property in new and interesting ways – from automotive to health and beauty tools;</a:t>
            </a:r>
          </a:p>
          <a:p>
            <a:r>
              <a:rPr lang="en-US"/>
              <a:t>and Optra IoT Solutions, a growing portfolio rooted in our decades of technology development and operational expertise. Our offerings — Optra Edge and Optra IoT Platform — drive out cost, improve efficiency and help customers tap into new revenue streams.</a:t>
            </a:r>
          </a:p>
          <a:p>
            <a:endParaRPr lang="en-US"/>
          </a:p>
        </p:txBody>
      </p:sp>
      <p:sp>
        <p:nvSpPr>
          <p:cNvPr id="4" name="Slide Number Placeholder 3"/>
          <p:cNvSpPr>
            <a:spLocks noGrp="1"/>
          </p:cNvSpPr>
          <p:nvPr>
            <p:ph type="sldNum" sz="quarter" idx="5"/>
          </p:nvPr>
        </p:nvSpPr>
        <p:spPr/>
        <p:txBody>
          <a:bodyPr/>
          <a:lstStyle/>
          <a:p>
            <a:fld id="{110C5591-8A88-A74A-9C99-C4BB75293929}" type="slidenum">
              <a:rPr lang="en-US" smtClean="0"/>
              <a:t>6</a:t>
            </a:fld>
            <a:endParaRPr lang="en-US"/>
          </a:p>
        </p:txBody>
      </p:sp>
    </p:spTree>
    <p:extLst>
      <p:ext uri="{BB962C8B-B14F-4D97-AF65-F5344CB8AC3E}">
        <p14:creationId xmlns:p14="http://schemas.microsoft.com/office/powerpoint/2010/main" val="2086858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0C5591-8A88-A74A-9C99-C4BB75293929}" type="slidenum">
              <a:rPr lang="en-US" smtClean="0"/>
              <a:t>7</a:t>
            </a:fld>
            <a:endParaRPr lang="en-US"/>
          </a:p>
        </p:txBody>
      </p:sp>
    </p:spTree>
    <p:extLst>
      <p:ext uri="{BB962C8B-B14F-4D97-AF65-F5344CB8AC3E}">
        <p14:creationId xmlns:p14="http://schemas.microsoft.com/office/powerpoint/2010/main" val="1415239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0C5591-8A88-A74A-9C99-C4BB75293929}" type="slidenum">
              <a:rPr lang="en-US" smtClean="0"/>
              <a:t>8</a:t>
            </a:fld>
            <a:endParaRPr lang="en-US"/>
          </a:p>
        </p:txBody>
      </p:sp>
    </p:spTree>
    <p:extLst>
      <p:ext uri="{BB962C8B-B14F-4D97-AF65-F5344CB8AC3E}">
        <p14:creationId xmlns:p14="http://schemas.microsoft.com/office/powerpoint/2010/main" val="125044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0C5591-8A88-A74A-9C99-C4BB75293929}" type="slidenum">
              <a:rPr lang="en-US" smtClean="0"/>
              <a:t>10</a:t>
            </a:fld>
            <a:endParaRPr lang="en-US"/>
          </a:p>
        </p:txBody>
      </p:sp>
    </p:spTree>
    <p:extLst>
      <p:ext uri="{BB962C8B-B14F-4D97-AF65-F5344CB8AC3E}">
        <p14:creationId xmlns:p14="http://schemas.microsoft.com/office/powerpoint/2010/main" val="3714028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F45A-31B9-35EA-03B8-7898C4FD49C5}"/>
              </a:ext>
            </a:extLst>
          </p:cNvPr>
          <p:cNvSpPr>
            <a:spLocks noGrp="1"/>
          </p:cNvSpPr>
          <p:nvPr>
            <p:ph type="ctrTitle"/>
          </p:nvPr>
        </p:nvSpPr>
        <p:spPr>
          <a:xfrm>
            <a:off x="3923080" y="1484784"/>
            <a:ext cx="7717536" cy="2387600"/>
          </a:xfrm>
        </p:spPr>
        <p:txBody>
          <a:bodyPr anchor="b"/>
          <a:lstStyle>
            <a:lvl1pPr algn="l">
              <a:defRPr sz="6000" b="1" i="0">
                <a:solidFill>
                  <a:schemeClr val="tx2"/>
                </a:solidFill>
                <a:latin typeface="Inter SemiBold" panose="02000503000000020004" pitchFamily="2" charset="0"/>
                <a:ea typeface="Inter SemiBold" panose="02000503000000020004" pitchFamily="2"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AE796E20-E4F6-0065-EB9F-80C1A9DBE601}"/>
              </a:ext>
            </a:extLst>
          </p:cNvPr>
          <p:cNvSpPr>
            <a:spLocks noGrp="1"/>
          </p:cNvSpPr>
          <p:nvPr>
            <p:ph type="subTitle" idx="1"/>
          </p:nvPr>
        </p:nvSpPr>
        <p:spPr>
          <a:xfrm>
            <a:off x="3923080" y="4221088"/>
            <a:ext cx="7717536" cy="1655762"/>
          </a:xfrm>
        </p:spPr>
        <p:txBody>
          <a:bodyPr/>
          <a:lstStyle>
            <a:lvl1pPr marL="0" indent="0" algn="l">
              <a:buNone/>
              <a:defRPr sz="2400" b="1" i="0">
                <a:solidFill>
                  <a:srgbClr val="00D6D6"/>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16991992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73889-9EA5-9434-878A-4D0F5E90B2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88ACFD5-4402-4600-BD5B-3B03A6E56B6C}"/>
              </a:ext>
            </a:extLst>
          </p:cNvPr>
          <p:cNvSpPr>
            <a:spLocks noGrp="1"/>
          </p:cNvSpPr>
          <p:nvPr>
            <p:ph type="pic" idx="1"/>
          </p:nvPr>
        </p:nvSpPr>
        <p:spPr>
          <a:xfrm>
            <a:off x="5183188" y="987425"/>
            <a:ext cx="6172200" cy="4873625"/>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59C4BD-7371-2837-5F7A-34A683F06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661544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EC5A-CDC6-D1C9-B1B6-27F321A7B88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E808B9-C4CF-A0D4-C9A9-CB9976720E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2865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1717-BD69-4FC0-EFD0-B8D635C6B29E}"/>
              </a:ext>
            </a:extLst>
          </p:cNvPr>
          <p:cNvSpPr>
            <a:spLocks noGrp="1"/>
          </p:cNvSpPr>
          <p:nvPr>
            <p:ph type="title"/>
          </p:nvPr>
        </p:nvSpPr>
        <p:spPr/>
        <p:txBody>
          <a:bodyPr/>
          <a:lstStyle/>
          <a:p>
            <a:r>
              <a:rPr lang="en-GB"/>
              <a:t>Click to edit Master title style</a:t>
            </a:r>
            <a:endParaRPr lang="en-US"/>
          </a:p>
        </p:txBody>
      </p:sp>
      <p:pic>
        <p:nvPicPr>
          <p:cNvPr id="4" name="Picture 3">
            <a:extLst>
              <a:ext uri="{FF2B5EF4-FFF2-40B4-BE49-F238E27FC236}">
                <a16:creationId xmlns:a16="http://schemas.microsoft.com/office/drawing/2014/main" id="{F27D2170-A984-FE71-12DC-22DDF2D61077}"/>
              </a:ext>
            </a:extLst>
          </p:cNvPr>
          <p:cNvPicPr>
            <a:picLocks noChangeAspect="1"/>
          </p:cNvPicPr>
          <p:nvPr userDrawn="1"/>
        </p:nvPicPr>
        <p:blipFill>
          <a:blip r:embed="rId2"/>
          <a:srcRect/>
          <a:stretch/>
        </p:blipFill>
        <p:spPr>
          <a:xfrm>
            <a:off x="2495601" y="2564904"/>
            <a:ext cx="7772398" cy="3550572"/>
          </a:xfrm>
          <a:prstGeom prst="rect">
            <a:avLst/>
          </a:prstGeom>
        </p:spPr>
      </p:pic>
    </p:spTree>
    <p:extLst>
      <p:ext uri="{BB962C8B-B14F-4D97-AF65-F5344CB8AC3E}">
        <p14:creationId xmlns:p14="http://schemas.microsoft.com/office/powerpoint/2010/main" val="1222858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1717-BD69-4FC0-EFD0-B8D635C6B29E}"/>
              </a:ext>
            </a:extLst>
          </p:cNvPr>
          <p:cNvSpPr>
            <a:spLocks noGrp="1"/>
          </p:cNvSpPr>
          <p:nvPr>
            <p:ph type="title"/>
          </p:nvPr>
        </p:nvSpPr>
        <p:spPr/>
        <p:txBody>
          <a:bodyPr/>
          <a:lstStyle/>
          <a:p>
            <a:r>
              <a:rPr lang="en-GB"/>
              <a:t>Click to edit Master title style</a:t>
            </a:r>
            <a:endParaRPr lang="en-US"/>
          </a:p>
        </p:txBody>
      </p:sp>
      <p:pic>
        <p:nvPicPr>
          <p:cNvPr id="5" name="Picture 4">
            <a:extLst>
              <a:ext uri="{FF2B5EF4-FFF2-40B4-BE49-F238E27FC236}">
                <a16:creationId xmlns:a16="http://schemas.microsoft.com/office/drawing/2014/main" id="{97268839-E5E9-85EC-28E7-2F9159F68CE5}"/>
              </a:ext>
            </a:extLst>
          </p:cNvPr>
          <p:cNvPicPr>
            <a:picLocks noChangeAspect="1"/>
          </p:cNvPicPr>
          <p:nvPr userDrawn="1"/>
        </p:nvPicPr>
        <p:blipFill>
          <a:blip r:embed="rId2"/>
          <a:srcRect/>
          <a:stretch/>
        </p:blipFill>
        <p:spPr>
          <a:xfrm>
            <a:off x="838200" y="5805369"/>
            <a:ext cx="1375011" cy="1375011"/>
          </a:xfrm>
          <a:prstGeom prst="rect">
            <a:avLst/>
          </a:prstGeom>
        </p:spPr>
      </p:pic>
    </p:spTree>
    <p:extLst>
      <p:ext uri="{BB962C8B-B14F-4D97-AF65-F5344CB8AC3E}">
        <p14:creationId xmlns:p14="http://schemas.microsoft.com/office/powerpoint/2010/main" val="2604958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1717-BD69-4FC0-EFD0-B8D635C6B29E}"/>
              </a:ext>
            </a:extLst>
          </p:cNvPr>
          <p:cNvSpPr>
            <a:spLocks noGrp="1"/>
          </p:cNvSpPr>
          <p:nvPr>
            <p:ph type="title"/>
          </p:nvPr>
        </p:nvSpPr>
        <p:spPr/>
        <p:txBody>
          <a:bodyPr/>
          <a:lstStyle/>
          <a:p>
            <a:r>
              <a:rPr lang="en-GB"/>
              <a:t>Click to edit Master title style</a:t>
            </a:r>
            <a:endParaRPr lang="en-US"/>
          </a:p>
        </p:txBody>
      </p:sp>
      <p:pic>
        <p:nvPicPr>
          <p:cNvPr id="5" name="Picture 4">
            <a:extLst>
              <a:ext uri="{FF2B5EF4-FFF2-40B4-BE49-F238E27FC236}">
                <a16:creationId xmlns:a16="http://schemas.microsoft.com/office/drawing/2014/main" id="{97268839-E5E9-85EC-28E7-2F9159F68CE5}"/>
              </a:ext>
            </a:extLst>
          </p:cNvPr>
          <p:cNvPicPr>
            <a:picLocks noChangeAspect="1"/>
          </p:cNvPicPr>
          <p:nvPr userDrawn="1"/>
        </p:nvPicPr>
        <p:blipFill>
          <a:blip r:embed="rId2"/>
          <a:srcRect/>
          <a:stretch/>
        </p:blipFill>
        <p:spPr>
          <a:xfrm>
            <a:off x="838201" y="6105779"/>
            <a:ext cx="1225351" cy="689926"/>
          </a:xfrm>
          <a:prstGeom prst="rect">
            <a:avLst/>
          </a:prstGeom>
        </p:spPr>
      </p:pic>
    </p:spTree>
    <p:extLst>
      <p:ext uri="{BB962C8B-B14F-4D97-AF65-F5344CB8AC3E}">
        <p14:creationId xmlns:p14="http://schemas.microsoft.com/office/powerpoint/2010/main" val="3610639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1717-BD69-4FC0-EFD0-B8D635C6B29E}"/>
              </a:ext>
            </a:extLst>
          </p:cNvPr>
          <p:cNvSpPr>
            <a:spLocks noGrp="1"/>
          </p:cNvSpPr>
          <p:nvPr>
            <p:ph type="title"/>
          </p:nvPr>
        </p:nvSpPr>
        <p:spPr/>
        <p:txBody>
          <a:bodyPr/>
          <a:lstStyle/>
          <a:p>
            <a:r>
              <a:rPr lang="en-GB"/>
              <a:t>Click to edit Master title style</a:t>
            </a:r>
            <a:endParaRPr lang="en-US"/>
          </a:p>
        </p:txBody>
      </p:sp>
      <p:pic>
        <p:nvPicPr>
          <p:cNvPr id="5" name="Picture 4">
            <a:extLst>
              <a:ext uri="{FF2B5EF4-FFF2-40B4-BE49-F238E27FC236}">
                <a16:creationId xmlns:a16="http://schemas.microsoft.com/office/drawing/2014/main" id="{97268839-E5E9-85EC-28E7-2F9159F68CE5}"/>
              </a:ext>
            </a:extLst>
          </p:cNvPr>
          <p:cNvPicPr>
            <a:picLocks noChangeAspect="1"/>
          </p:cNvPicPr>
          <p:nvPr userDrawn="1"/>
        </p:nvPicPr>
        <p:blipFill>
          <a:blip r:embed="rId2"/>
          <a:srcRect/>
          <a:stretch/>
        </p:blipFill>
        <p:spPr>
          <a:xfrm>
            <a:off x="838202" y="6106750"/>
            <a:ext cx="1149460" cy="706626"/>
          </a:xfrm>
          <a:prstGeom prst="rect">
            <a:avLst/>
          </a:prstGeom>
        </p:spPr>
      </p:pic>
    </p:spTree>
    <p:extLst>
      <p:ext uri="{BB962C8B-B14F-4D97-AF65-F5344CB8AC3E}">
        <p14:creationId xmlns:p14="http://schemas.microsoft.com/office/powerpoint/2010/main" val="3688830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1717-BD69-4FC0-EFD0-B8D635C6B29E}"/>
              </a:ext>
            </a:extLst>
          </p:cNvPr>
          <p:cNvSpPr>
            <a:spLocks noGrp="1"/>
          </p:cNvSpPr>
          <p:nvPr>
            <p:ph type="title"/>
          </p:nvPr>
        </p:nvSpPr>
        <p:spPr/>
        <p:txBody>
          <a:bodyPr/>
          <a:lstStyle/>
          <a:p>
            <a:r>
              <a:rPr lang="en-GB"/>
              <a:t>Click to edit Master title style</a:t>
            </a:r>
            <a:endParaRPr lang="en-US"/>
          </a:p>
        </p:txBody>
      </p:sp>
      <p:pic>
        <p:nvPicPr>
          <p:cNvPr id="5" name="Picture 4">
            <a:extLst>
              <a:ext uri="{FF2B5EF4-FFF2-40B4-BE49-F238E27FC236}">
                <a16:creationId xmlns:a16="http://schemas.microsoft.com/office/drawing/2014/main" id="{97268839-E5E9-85EC-28E7-2F9159F68CE5}"/>
              </a:ext>
            </a:extLst>
          </p:cNvPr>
          <p:cNvPicPr>
            <a:picLocks noChangeAspect="1"/>
          </p:cNvPicPr>
          <p:nvPr userDrawn="1"/>
        </p:nvPicPr>
        <p:blipFill>
          <a:blip r:embed="rId2"/>
          <a:srcRect/>
          <a:stretch/>
        </p:blipFill>
        <p:spPr>
          <a:xfrm>
            <a:off x="838200" y="6167394"/>
            <a:ext cx="1375010" cy="650960"/>
          </a:xfrm>
          <a:prstGeom prst="rect">
            <a:avLst/>
          </a:prstGeom>
        </p:spPr>
      </p:pic>
    </p:spTree>
    <p:extLst>
      <p:ext uri="{BB962C8B-B14F-4D97-AF65-F5344CB8AC3E}">
        <p14:creationId xmlns:p14="http://schemas.microsoft.com/office/powerpoint/2010/main" val="2245020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1717-BD69-4FC0-EFD0-B8D635C6B29E}"/>
              </a:ext>
            </a:extLst>
          </p:cNvPr>
          <p:cNvSpPr>
            <a:spLocks noGrp="1"/>
          </p:cNvSpPr>
          <p:nvPr>
            <p:ph type="title"/>
          </p:nvPr>
        </p:nvSpPr>
        <p:spPr/>
        <p:txBody>
          <a:bodyPr/>
          <a:lstStyle/>
          <a:p>
            <a:r>
              <a:rPr lang="en-GB"/>
              <a:t>Click to edit Master title style</a:t>
            </a:r>
            <a:endParaRPr lang="en-US"/>
          </a:p>
        </p:txBody>
      </p:sp>
      <p:pic>
        <p:nvPicPr>
          <p:cNvPr id="5" name="Picture 4">
            <a:extLst>
              <a:ext uri="{FF2B5EF4-FFF2-40B4-BE49-F238E27FC236}">
                <a16:creationId xmlns:a16="http://schemas.microsoft.com/office/drawing/2014/main" id="{97268839-E5E9-85EC-28E7-2F9159F68CE5}"/>
              </a:ext>
            </a:extLst>
          </p:cNvPr>
          <p:cNvPicPr>
            <a:picLocks noChangeAspect="1"/>
          </p:cNvPicPr>
          <p:nvPr userDrawn="1"/>
        </p:nvPicPr>
        <p:blipFill>
          <a:blip r:embed="rId2"/>
          <a:srcRect/>
          <a:stretch/>
        </p:blipFill>
        <p:spPr>
          <a:xfrm>
            <a:off x="838201" y="6246485"/>
            <a:ext cx="1375009" cy="492778"/>
          </a:xfrm>
          <a:prstGeom prst="rect">
            <a:avLst/>
          </a:prstGeom>
        </p:spPr>
      </p:pic>
    </p:spTree>
    <p:extLst>
      <p:ext uri="{BB962C8B-B14F-4D97-AF65-F5344CB8AC3E}">
        <p14:creationId xmlns:p14="http://schemas.microsoft.com/office/powerpoint/2010/main" val="3078458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1717-BD69-4FC0-EFD0-B8D635C6B29E}"/>
              </a:ext>
            </a:extLst>
          </p:cNvPr>
          <p:cNvSpPr>
            <a:spLocks noGrp="1"/>
          </p:cNvSpPr>
          <p:nvPr>
            <p:ph type="title"/>
          </p:nvPr>
        </p:nvSpPr>
        <p:spPr/>
        <p:txBody>
          <a:bodyPr/>
          <a:lstStyle/>
          <a:p>
            <a:r>
              <a:rPr lang="en-GB"/>
              <a:t>Click to edit Master title style</a:t>
            </a:r>
            <a:endParaRPr lang="en-US"/>
          </a:p>
        </p:txBody>
      </p:sp>
      <p:pic>
        <p:nvPicPr>
          <p:cNvPr id="5" name="Picture 4">
            <a:extLst>
              <a:ext uri="{FF2B5EF4-FFF2-40B4-BE49-F238E27FC236}">
                <a16:creationId xmlns:a16="http://schemas.microsoft.com/office/drawing/2014/main" id="{97268839-E5E9-85EC-28E7-2F9159F68CE5}"/>
              </a:ext>
            </a:extLst>
          </p:cNvPr>
          <p:cNvPicPr>
            <a:picLocks noChangeAspect="1"/>
          </p:cNvPicPr>
          <p:nvPr userDrawn="1"/>
        </p:nvPicPr>
        <p:blipFill>
          <a:blip r:embed="rId2"/>
          <a:srcRect/>
          <a:stretch/>
        </p:blipFill>
        <p:spPr>
          <a:xfrm>
            <a:off x="838200" y="6150104"/>
            <a:ext cx="1375010" cy="685541"/>
          </a:xfrm>
          <a:prstGeom prst="rect">
            <a:avLst/>
          </a:prstGeom>
        </p:spPr>
      </p:pic>
    </p:spTree>
    <p:extLst>
      <p:ext uri="{BB962C8B-B14F-4D97-AF65-F5344CB8AC3E}">
        <p14:creationId xmlns:p14="http://schemas.microsoft.com/office/powerpoint/2010/main" val="2992951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1717-BD69-4FC0-EFD0-B8D635C6B29E}"/>
              </a:ext>
            </a:extLst>
          </p:cNvPr>
          <p:cNvSpPr>
            <a:spLocks noGrp="1"/>
          </p:cNvSpPr>
          <p:nvPr>
            <p:ph type="title"/>
          </p:nvPr>
        </p:nvSpPr>
        <p:spPr/>
        <p:txBody>
          <a:bodyPr/>
          <a:lstStyle/>
          <a:p>
            <a:r>
              <a:rPr lang="en-GB"/>
              <a:t>Click to edit Master title style</a:t>
            </a:r>
            <a:endParaRPr lang="en-US"/>
          </a:p>
        </p:txBody>
      </p:sp>
      <p:pic>
        <p:nvPicPr>
          <p:cNvPr id="5" name="Picture 4">
            <a:extLst>
              <a:ext uri="{FF2B5EF4-FFF2-40B4-BE49-F238E27FC236}">
                <a16:creationId xmlns:a16="http://schemas.microsoft.com/office/drawing/2014/main" id="{97268839-E5E9-85EC-28E7-2F9159F68CE5}"/>
              </a:ext>
            </a:extLst>
          </p:cNvPr>
          <p:cNvPicPr>
            <a:picLocks noChangeAspect="1"/>
          </p:cNvPicPr>
          <p:nvPr userDrawn="1"/>
        </p:nvPicPr>
        <p:blipFill>
          <a:blip r:embed="rId2"/>
          <a:srcRect/>
          <a:stretch/>
        </p:blipFill>
        <p:spPr>
          <a:xfrm>
            <a:off x="838201" y="6149975"/>
            <a:ext cx="591393" cy="591393"/>
          </a:xfrm>
          <a:prstGeom prst="rect">
            <a:avLst/>
          </a:prstGeom>
        </p:spPr>
      </p:pic>
    </p:spTree>
    <p:extLst>
      <p:ext uri="{BB962C8B-B14F-4D97-AF65-F5344CB8AC3E}">
        <p14:creationId xmlns:p14="http://schemas.microsoft.com/office/powerpoint/2010/main" val="260840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7995-DEB9-2F70-7D26-8094B56244E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428F3E-1C45-35D3-1735-DA2E15E2DCD4}"/>
              </a:ext>
            </a:extLst>
          </p:cNvPr>
          <p:cNvSpPr>
            <a:spLocks noGrp="1"/>
          </p:cNvSpPr>
          <p:nvPr>
            <p:ph idx="1"/>
          </p:nvPr>
        </p:nvSpPr>
        <p:spPr/>
        <p:txBody>
          <a:bodyPr/>
          <a:lstStyle>
            <a:lvl1pPr marL="228600" indent="-228600">
              <a:buClr>
                <a:srgbClr val="13DBDB"/>
              </a:buClr>
              <a:buFont typeface="Wingdings" pitchFamily="2" charset="2"/>
              <a:buChar char="§"/>
              <a:defRPr/>
            </a:lvl1pPr>
            <a:lvl2pPr marL="685800" indent="-228600">
              <a:buClr>
                <a:srgbClr val="13DBDB"/>
              </a:buClr>
              <a:buFont typeface="Wingdings" pitchFamily="2" charset="2"/>
              <a:buChar char="§"/>
              <a:defRPr/>
            </a:lvl2pPr>
            <a:lvl3pPr marL="1143000" indent="-228600">
              <a:buClr>
                <a:srgbClr val="13DBDB"/>
              </a:buClr>
              <a:buFont typeface="Wingdings" pitchFamily="2" charset="2"/>
              <a:buChar char="§"/>
              <a:defRPr/>
            </a:lvl3pPr>
            <a:lvl4pPr marL="1600200" indent="-228600">
              <a:buClr>
                <a:srgbClr val="13DBDB"/>
              </a:buClr>
              <a:buFont typeface="Wingdings" pitchFamily="2" charset="2"/>
              <a:buChar char="§"/>
              <a:defRPr/>
            </a:lvl4pPr>
            <a:lvl5pPr marL="2057400" indent="-228600">
              <a:buClr>
                <a:srgbClr val="13DBDB"/>
              </a:buClr>
              <a:buFont typeface="Wingdings" pitchFamily="2" charset="2"/>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84647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1717-BD69-4FC0-EFD0-B8D635C6B29E}"/>
              </a:ext>
            </a:extLst>
          </p:cNvPr>
          <p:cNvSpPr>
            <a:spLocks noGrp="1"/>
          </p:cNvSpPr>
          <p:nvPr>
            <p:ph type="title"/>
          </p:nvPr>
        </p:nvSpPr>
        <p:spPr/>
        <p:txBody>
          <a:bodyPr/>
          <a:lstStyle/>
          <a:p>
            <a:r>
              <a:rPr lang="en-GB"/>
              <a:t>Click to edit Master title style</a:t>
            </a:r>
            <a:endParaRPr lang="en-US"/>
          </a:p>
        </p:txBody>
      </p:sp>
      <p:pic>
        <p:nvPicPr>
          <p:cNvPr id="5" name="Picture 4">
            <a:extLst>
              <a:ext uri="{FF2B5EF4-FFF2-40B4-BE49-F238E27FC236}">
                <a16:creationId xmlns:a16="http://schemas.microsoft.com/office/drawing/2014/main" id="{97268839-E5E9-85EC-28E7-2F9159F68CE5}"/>
              </a:ext>
            </a:extLst>
          </p:cNvPr>
          <p:cNvPicPr>
            <a:picLocks noChangeAspect="1"/>
          </p:cNvPicPr>
          <p:nvPr userDrawn="1"/>
        </p:nvPicPr>
        <p:blipFill>
          <a:blip r:embed="rId2"/>
          <a:srcRect/>
          <a:stretch/>
        </p:blipFill>
        <p:spPr>
          <a:xfrm>
            <a:off x="838200" y="6286747"/>
            <a:ext cx="1921408" cy="378277"/>
          </a:xfrm>
          <a:prstGeom prst="rect">
            <a:avLst/>
          </a:prstGeom>
        </p:spPr>
      </p:pic>
    </p:spTree>
    <p:extLst>
      <p:ext uri="{BB962C8B-B14F-4D97-AF65-F5344CB8AC3E}">
        <p14:creationId xmlns:p14="http://schemas.microsoft.com/office/powerpoint/2010/main" val="1939147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1717-BD69-4FC0-EFD0-B8D635C6B29E}"/>
              </a:ext>
            </a:extLst>
          </p:cNvPr>
          <p:cNvSpPr>
            <a:spLocks noGrp="1"/>
          </p:cNvSpPr>
          <p:nvPr>
            <p:ph type="title"/>
          </p:nvPr>
        </p:nvSpPr>
        <p:spPr/>
        <p:txBody>
          <a:bodyPr/>
          <a:lstStyle/>
          <a:p>
            <a:r>
              <a:rPr lang="en-GB"/>
              <a:t>Click to edit Master title style</a:t>
            </a:r>
            <a:endParaRPr lang="en-US"/>
          </a:p>
        </p:txBody>
      </p:sp>
      <p:pic>
        <p:nvPicPr>
          <p:cNvPr id="5" name="Picture 4">
            <a:extLst>
              <a:ext uri="{FF2B5EF4-FFF2-40B4-BE49-F238E27FC236}">
                <a16:creationId xmlns:a16="http://schemas.microsoft.com/office/drawing/2014/main" id="{97268839-E5E9-85EC-28E7-2F9159F68CE5}"/>
              </a:ext>
            </a:extLst>
          </p:cNvPr>
          <p:cNvPicPr>
            <a:picLocks noChangeAspect="1"/>
          </p:cNvPicPr>
          <p:nvPr userDrawn="1"/>
        </p:nvPicPr>
        <p:blipFill>
          <a:blip r:embed="rId2"/>
          <a:srcRect/>
          <a:stretch/>
        </p:blipFill>
        <p:spPr>
          <a:xfrm>
            <a:off x="838200" y="6120849"/>
            <a:ext cx="2089448" cy="554465"/>
          </a:xfrm>
          <a:prstGeom prst="rect">
            <a:avLst/>
          </a:prstGeom>
        </p:spPr>
      </p:pic>
    </p:spTree>
    <p:extLst>
      <p:ext uri="{BB962C8B-B14F-4D97-AF65-F5344CB8AC3E}">
        <p14:creationId xmlns:p14="http://schemas.microsoft.com/office/powerpoint/2010/main" val="333056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1717-BD69-4FC0-EFD0-B8D635C6B29E}"/>
              </a:ext>
            </a:extLst>
          </p:cNvPr>
          <p:cNvSpPr>
            <a:spLocks noGrp="1"/>
          </p:cNvSpPr>
          <p:nvPr>
            <p:ph type="title"/>
          </p:nvPr>
        </p:nvSpPr>
        <p:spPr/>
        <p:txBody>
          <a:bodyPr/>
          <a:lstStyle/>
          <a:p>
            <a:r>
              <a:rPr lang="en-GB"/>
              <a:t>Click to edit Master title style</a:t>
            </a:r>
            <a:endParaRPr lang="en-US"/>
          </a:p>
        </p:txBody>
      </p:sp>
      <p:pic>
        <p:nvPicPr>
          <p:cNvPr id="5" name="Picture 4">
            <a:extLst>
              <a:ext uri="{FF2B5EF4-FFF2-40B4-BE49-F238E27FC236}">
                <a16:creationId xmlns:a16="http://schemas.microsoft.com/office/drawing/2014/main" id="{97268839-E5E9-85EC-28E7-2F9159F68CE5}"/>
              </a:ext>
            </a:extLst>
          </p:cNvPr>
          <p:cNvPicPr>
            <a:picLocks noChangeAspect="1"/>
          </p:cNvPicPr>
          <p:nvPr userDrawn="1"/>
        </p:nvPicPr>
        <p:blipFill>
          <a:blip r:embed="rId2"/>
          <a:srcRect/>
          <a:stretch/>
        </p:blipFill>
        <p:spPr>
          <a:xfrm>
            <a:off x="989516" y="6058955"/>
            <a:ext cx="1590441" cy="616359"/>
          </a:xfrm>
          <a:prstGeom prst="rect">
            <a:avLst/>
          </a:prstGeom>
        </p:spPr>
      </p:pic>
    </p:spTree>
    <p:extLst>
      <p:ext uri="{BB962C8B-B14F-4D97-AF65-F5344CB8AC3E}">
        <p14:creationId xmlns:p14="http://schemas.microsoft.com/office/powerpoint/2010/main" val="3190302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1717-BD69-4FC0-EFD0-B8D635C6B29E}"/>
              </a:ext>
            </a:extLst>
          </p:cNvPr>
          <p:cNvSpPr>
            <a:spLocks noGrp="1"/>
          </p:cNvSpPr>
          <p:nvPr>
            <p:ph type="title"/>
          </p:nvPr>
        </p:nvSpPr>
        <p:spPr/>
        <p:txBody>
          <a:bodyPr/>
          <a:lstStyle/>
          <a:p>
            <a:r>
              <a:rPr lang="en-GB"/>
              <a:t>Click to edit Master title style</a:t>
            </a:r>
            <a:endParaRPr lang="en-US"/>
          </a:p>
        </p:txBody>
      </p:sp>
      <p:pic>
        <p:nvPicPr>
          <p:cNvPr id="5" name="Picture 4">
            <a:extLst>
              <a:ext uri="{FF2B5EF4-FFF2-40B4-BE49-F238E27FC236}">
                <a16:creationId xmlns:a16="http://schemas.microsoft.com/office/drawing/2014/main" id="{97268839-E5E9-85EC-28E7-2F9159F68CE5}"/>
              </a:ext>
            </a:extLst>
          </p:cNvPr>
          <p:cNvPicPr>
            <a:picLocks noChangeAspect="1"/>
          </p:cNvPicPr>
          <p:nvPr userDrawn="1"/>
        </p:nvPicPr>
        <p:blipFill>
          <a:blip r:embed="rId2"/>
          <a:srcRect/>
          <a:stretch/>
        </p:blipFill>
        <p:spPr>
          <a:xfrm>
            <a:off x="695400" y="6203486"/>
            <a:ext cx="1532763" cy="517643"/>
          </a:xfrm>
          <a:prstGeom prst="rect">
            <a:avLst/>
          </a:prstGeom>
        </p:spPr>
      </p:pic>
    </p:spTree>
    <p:extLst>
      <p:ext uri="{BB962C8B-B14F-4D97-AF65-F5344CB8AC3E}">
        <p14:creationId xmlns:p14="http://schemas.microsoft.com/office/powerpoint/2010/main" val="4128210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1717-BD69-4FC0-EFD0-B8D635C6B29E}"/>
              </a:ext>
            </a:extLst>
          </p:cNvPr>
          <p:cNvSpPr>
            <a:spLocks noGrp="1"/>
          </p:cNvSpPr>
          <p:nvPr>
            <p:ph type="title"/>
          </p:nvPr>
        </p:nvSpPr>
        <p:spPr/>
        <p:txBody>
          <a:bodyPr/>
          <a:lstStyle/>
          <a:p>
            <a:r>
              <a:rPr lang="en-GB"/>
              <a:t>Click to edit Master title style</a:t>
            </a:r>
            <a:endParaRPr lang="en-US"/>
          </a:p>
        </p:txBody>
      </p:sp>
      <p:pic>
        <p:nvPicPr>
          <p:cNvPr id="5" name="Picture 4">
            <a:extLst>
              <a:ext uri="{FF2B5EF4-FFF2-40B4-BE49-F238E27FC236}">
                <a16:creationId xmlns:a16="http://schemas.microsoft.com/office/drawing/2014/main" id="{97268839-E5E9-85EC-28E7-2F9159F68CE5}"/>
              </a:ext>
            </a:extLst>
          </p:cNvPr>
          <p:cNvPicPr>
            <a:picLocks noChangeAspect="1"/>
          </p:cNvPicPr>
          <p:nvPr userDrawn="1"/>
        </p:nvPicPr>
        <p:blipFill>
          <a:blip r:embed="rId2"/>
          <a:srcRect/>
          <a:stretch/>
        </p:blipFill>
        <p:spPr>
          <a:xfrm>
            <a:off x="695400" y="6244055"/>
            <a:ext cx="1532763" cy="436504"/>
          </a:xfrm>
          <a:prstGeom prst="rect">
            <a:avLst/>
          </a:prstGeom>
        </p:spPr>
      </p:pic>
    </p:spTree>
    <p:extLst>
      <p:ext uri="{BB962C8B-B14F-4D97-AF65-F5344CB8AC3E}">
        <p14:creationId xmlns:p14="http://schemas.microsoft.com/office/powerpoint/2010/main" val="4141188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p:cNvSpPr>
            <a:spLocks noGrp="1"/>
          </p:cNvSpPr>
          <p:nvPr>
            <p:ph sz="quarter" idx="11"/>
          </p:nvPr>
        </p:nvSpPr>
        <p:spPr>
          <a:xfrm>
            <a:off x="304800" y="822960"/>
            <a:ext cx="11582400"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5" name="Footer Placeholder 4"/>
          <p:cNvSpPr>
            <a:spLocks noGrp="1"/>
          </p:cNvSpPr>
          <p:nvPr>
            <p:ph type="ftr" sz="quarter" idx="15"/>
          </p:nvPr>
        </p:nvSpPr>
        <p:spPr/>
        <p:txBody>
          <a:bodyPr/>
          <a:lstStyle/>
          <a:p>
            <a:r>
              <a:rPr lang="en-US"/>
              <a:t>© 2019 Lexmark. All rights reserved.</a:t>
            </a:r>
          </a:p>
        </p:txBody>
      </p:sp>
      <p:sp>
        <p:nvSpPr>
          <p:cNvPr id="8" name="Slide Number Placeholder 7"/>
          <p:cNvSpPr>
            <a:spLocks noGrp="1"/>
          </p:cNvSpPr>
          <p:nvPr>
            <p:ph type="sldNum" sz="quarter" idx="16"/>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91072091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Content Placeholder"/>
          <p:cNvSpPr>
            <a:spLocks noGrp="1"/>
          </p:cNvSpPr>
          <p:nvPr>
            <p:ph sz="quarter" idx="11"/>
          </p:nvPr>
        </p:nvSpPr>
        <p:spPr>
          <a:xfrm>
            <a:off x="304800" y="822960"/>
            <a:ext cx="11582400"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5" name="Footer Placeholder 4"/>
          <p:cNvSpPr>
            <a:spLocks noGrp="1"/>
          </p:cNvSpPr>
          <p:nvPr>
            <p:ph type="ftr" sz="quarter" idx="15"/>
          </p:nvPr>
        </p:nvSpPr>
        <p:spPr/>
        <p:txBody>
          <a:bodyPr/>
          <a:lstStyle/>
          <a:p>
            <a:r>
              <a:rPr lang="en-US"/>
              <a:t>© 2019 Lexmark. All rights reserved.</a:t>
            </a:r>
          </a:p>
        </p:txBody>
      </p:sp>
      <p:sp>
        <p:nvSpPr>
          <p:cNvPr id="8" name="Slide Number Placeholder 7"/>
          <p:cNvSpPr>
            <a:spLocks noGrp="1"/>
          </p:cNvSpPr>
          <p:nvPr>
            <p:ph type="sldNum" sz="quarter" idx="16"/>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273026002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3C51-C651-F1AA-297A-6472B47EAB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B99846-5178-0ADC-CE33-0D6D4680C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E8147-9275-752D-77AA-04AA6B53CE2A}"/>
              </a:ext>
            </a:extLst>
          </p:cNvPr>
          <p:cNvSpPr>
            <a:spLocks noGrp="1"/>
          </p:cNvSpPr>
          <p:nvPr>
            <p:ph type="dt" sz="half" idx="10"/>
          </p:nvPr>
        </p:nvSpPr>
        <p:spPr/>
        <p:txBody>
          <a:bodyPr/>
          <a:lstStyle/>
          <a:p>
            <a:fld id="{FE46FBF4-CACC-4E7F-8799-406364D9A603}" type="datetimeFigureOut">
              <a:rPr lang="en-US" smtClean="0"/>
              <a:t>5/15/2024</a:t>
            </a:fld>
            <a:endParaRPr lang="en-US"/>
          </a:p>
        </p:txBody>
      </p:sp>
      <p:sp>
        <p:nvSpPr>
          <p:cNvPr id="5" name="Footer Placeholder 4">
            <a:extLst>
              <a:ext uri="{FF2B5EF4-FFF2-40B4-BE49-F238E27FC236}">
                <a16:creationId xmlns:a16="http://schemas.microsoft.com/office/drawing/2014/main" id="{CFA229FD-1C8B-BAEE-4E13-6A451F378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A213E-DEBF-5815-3A0A-8BF37B843146}"/>
              </a:ext>
            </a:extLst>
          </p:cNvPr>
          <p:cNvSpPr>
            <a:spLocks noGrp="1"/>
          </p:cNvSpPr>
          <p:nvPr>
            <p:ph type="sldNum" sz="quarter" idx="12"/>
          </p:nvPr>
        </p:nvSpPr>
        <p:spPr/>
        <p:txBody>
          <a:bodyPr/>
          <a:lstStyle/>
          <a:p>
            <a:fld id="{D0677501-CA7D-425C-BFDD-D35867801966}" type="slidenum">
              <a:rPr lang="en-US" smtClean="0"/>
              <a:t>‹#›</a:t>
            </a:fld>
            <a:endParaRPr lang="en-US"/>
          </a:p>
        </p:txBody>
      </p:sp>
    </p:spTree>
    <p:extLst>
      <p:ext uri="{BB962C8B-B14F-4D97-AF65-F5344CB8AC3E}">
        <p14:creationId xmlns:p14="http://schemas.microsoft.com/office/powerpoint/2010/main" val="930578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Animated Logo">
    <p:bg>
      <p:bgPr>
        <a:solidFill>
          <a:schemeClr val="bg1"/>
        </a:solidFill>
        <a:effectLst/>
      </p:bgPr>
    </p:bg>
    <p:spTree>
      <p:nvGrpSpPr>
        <p:cNvPr id="1" name=""/>
        <p:cNvGrpSpPr/>
        <p:nvPr/>
      </p:nvGrpSpPr>
      <p:grpSpPr>
        <a:xfrm>
          <a:off x="0" y="0"/>
          <a:ext cx="0" cy="0"/>
          <a:chOff x="0" y="0"/>
          <a:chExt cx="0" cy="0"/>
        </a:xfrm>
      </p:grpSpPr>
      <p:sp>
        <p:nvSpPr>
          <p:cNvPr id="78" name="Footer Placeholder 77"/>
          <p:cNvSpPr>
            <a:spLocks noGrp="1"/>
          </p:cNvSpPr>
          <p:nvPr>
            <p:ph type="ftr" sz="quarter" idx="10"/>
          </p:nvPr>
        </p:nvSpPr>
        <p:spPr/>
        <p:txBody>
          <a:bodyPr/>
          <a:lstStyle>
            <a:lvl1pPr>
              <a:defRPr>
                <a:noFill/>
              </a:defRPr>
            </a:lvl1pPr>
          </a:lstStyle>
          <a:p>
            <a:r>
              <a:rPr lang="en-US"/>
              <a:t>© 2019 Lexmark. All rights reserved.</a:t>
            </a:r>
          </a:p>
        </p:txBody>
      </p:sp>
      <p:sp>
        <p:nvSpPr>
          <p:cNvPr id="79" name="Slide Number Placeholder 78"/>
          <p:cNvSpPr>
            <a:spLocks noGrp="1"/>
          </p:cNvSpPr>
          <p:nvPr>
            <p:ph type="sldNum" sz="quarter" idx="11"/>
          </p:nvPr>
        </p:nvSpPr>
        <p:spPr>
          <a:xfrm>
            <a:off x="10667999" y="6565392"/>
            <a:ext cx="1219201" cy="137160"/>
          </a:xfrm>
        </p:spPr>
        <p:txBody>
          <a:bodyPr/>
          <a:lstStyle>
            <a:lvl1pPr>
              <a:defRPr>
                <a:noFill/>
              </a:defRPr>
            </a:lvl1pPr>
          </a:lstStyle>
          <a:p>
            <a:fld id="{71D586D2-677B-458F-B417-DB589973A882}" type="slidenum">
              <a:rPr lang="en-US" smtClean="0"/>
              <a:pPr/>
              <a:t>‹#›</a:t>
            </a:fld>
            <a:endParaRPr lang="en-US"/>
          </a:p>
        </p:txBody>
      </p:sp>
      <p:sp>
        <p:nvSpPr>
          <p:cNvPr id="24" name="Isosceles Triangle 23"/>
          <p:cNvSpPr/>
          <p:nvPr userDrawn="1"/>
        </p:nvSpPr>
        <p:spPr bwMode="auto">
          <a:xfrm flipH="1">
            <a:off x="2803364" y="3419856"/>
            <a:ext cx="6867144" cy="3438144"/>
          </a:xfrm>
          <a:prstGeom prst="triangle">
            <a:avLst/>
          </a:prstGeom>
          <a:solidFill>
            <a:srgbClr val="006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lvl="0"/>
            <a:endParaRPr lang="en-US"/>
          </a:p>
        </p:txBody>
      </p:sp>
      <p:sp>
        <p:nvSpPr>
          <p:cNvPr id="25" name="Isosceles Triangle 24"/>
          <p:cNvSpPr/>
          <p:nvPr userDrawn="1"/>
        </p:nvSpPr>
        <p:spPr bwMode="auto">
          <a:xfrm rot="16200000" flipH="1">
            <a:off x="3041902" y="233472"/>
            <a:ext cx="12204194" cy="6096001"/>
          </a:xfrm>
          <a:prstGeom prst="triangle">
            <a:avLst/>
          </a:prstGeom>
          <a:solidFill>
            <a:srgbClr val="008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26" name="Isosceles Triangle 25"/>
          <p:cNvSpPr/>
          <p:nvPr userDrawn="1"/>
        </p:nvSpPr>
        <p:spPr bwMode="auto">
          <a:xfrm rot="10800000" flipH="1">
            <a:off x="2512346" y="1"/>
            <a:ext cx="6867144" cy="3438144"/>
          </a:xfrm>
          <a:prstGeom prst="triangle">
            <a:avLst/>
          </a:prstGeom>
          <a:solidFill>
            <a:srgbClr val="00C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27" name="Isosceles Triangle 26"/>
          <p:cNvSpPr/>
          <p:nvPr userDrawn="1"/>
        </p:nvSpPr>
        <p:spPr bwMode="auto">
          <a:xfrm rot="5400000" flipH="1">
            <a:off x="-3063251" y="535662"/>
            <a:ext cx="12222502" cy="6096000"/>
          </a:xfrm>
          <a:prstGeom prst="triangl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a:p>
        </p:txBody>
      </p:sp>
      <p:sp>
        <p:nvSpPr>
          <p:cNvPr id="28" name="Rectangle 27"/>
          <p:cNvSpPr/>
          <p:nvPr userDrawn="1"/>
        </p:nvSpPr>
        <p:spPr bwMode="auto">
          <a:xfrm>
            <a:off x="0" y="0"/>
            <a:ext cx="5729859" cy="6858000"/>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29" name="Rectangle 28"/>
          <p:cNvSpPr/>
          <p:nvPr userDrawn="1"/>
        </p:nvSpPr>
        <p:spPr bwMode="auto">
          <a:xfrm>
            <a:off x="6462141" y="0"/>
            <a:ext cx="5729859" cy="6858000"/>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1" name="Rectangle 30"/>
          <p:cNvSpPr/>
          <p:nvPr userDrawn="1"/>
        </p:nvSpPr>
        <p:spPr bwMode="auto">
          <a:xfrm>
            <a:off x="0" y="-2820624"/>
            <a:ext cx="12192000" cy="5878890"/>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2" name="Rectangle 31"/>
          <p:cNvSpPr/>
          <p:nvPr userDrawn="1"/>
        </p:nvSpPr>
        <p:spPr bwMode="auto">
          <a:xfrm>
            <a:off x="0" y="3799734"/>
            <a:ext cx="12192000" cy="5895179"/>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3" name="Rectangle 32"/>
          <p:cNvSpPr/>
          <p:nvPr userDrawn="1"/>
        </p:nvSpPr>
        <p:spPr bwMode="auto">
          <a:xfrm>
            <a:off x="5638800" y="2971800"/>
            <a:ext cx="914400" cy="914400"/>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4" name="Freeform 5"/>
          <p:cNvSpPr>
            <a:spLocks noEditPoints="1"/>
          </p:cNvSpPr>
          <p:nvPr userDrawn="1"/>
        </p:nvSpPr>
        <p:spPr bwMode="auto">
          <a:xfrm>
            <a:off x="5358607" y="3149596"/>
            <a:ext cx="2514600" cy="512761"/>
          </a:xfrm>
          <a:custGeom>
            <a:avLst/>
            <a:gdLst>
              <a:gd name="T0" fmla="*/ 3690 w 3890"/>
              <a:gd name="T1" fmla="*/ 502 h 791"/>
              <a:gd name="T2" fmla="*/ 3890 w 3890"/>
              <a:gd name="T3" fmla="*/ 791 h 791"/>
              <a:gd name="T4" fmla="*/ 3586 w 3890"/>
              <a:gd name="T5" fmla="*/ 521 h 791"/>
              <a:gd name="T6" fmla="*/ 3500 w 3890"/>
              <a:gd name="T7" fmla="*/ 778 h 791"/>
              <a:gd name="T8" fmla="*/ 3586 w 3890"/>
              <a:gd name="T9" fmla="*/ 0 h 791"/>
              <a:gd name="T10" fmla="*/ 3882 w 3890"/>
              <a:gd name="T11" fmla="*/ 216 h 791"/>
              <a:gd name="T12" fmla="*/ 3890 w 3890"/>
              <a:gd name="T13" fmla="*/ 319 h 791"/>
              <a:gd name="T14" fmla="*/ 440 w 3890"/>
              <a:gd name="T15" fmla="*/ 778 h 791"/>
              <a:gd name="T16" fmla="*/ 90 w 3890"/>
              <a:gd name="T17" fmla="*/ 691 h 791"/>
              <a:gd name="T18" fmla="*/ 0 w 3890"/>
              <a:gd name="T19" fmla="*/ 26 h 791"/>
              <a:gd name="T20" fmla="*/ 744 w 3890"/>
              <a:gd name="T21" fmla="*/ 218 h 791"/>
              <a:gd name="T22" fmla="*/ 761 w 3890"/>
              <a:gd name="T23" fmla="*/ 790 h 791"/>
              <a:gd name="T24" fmla="*/ 960 w 3890"/>
              <a:gd name="T25" fmla="*/ 635 h 791"/>
              <a:gd name="T26" fmla="*/ 572 w 3890"/>
              <a:gd name="T27" fmla="*/ 537 h 791"/>
              <a:gd name="T28" fmla="*/ 987 w 3890"/>
              <a:gd name="T29" fmla="*/ 493 h 791"/>
              <a:gd name="T30" fmla="*/ 745 w 3890"/>
              <a:gd name="T31" fmla="*/ 296 h 791"/>
              <a:gd name="T32" fmla="*/ 572 w 3890"/>
              <a:gd name="T33" fmla="*/ 462 h 791"/>
              <a:gd name="T34" fmla="*/ 2193 w 3890"/>
              <a:gd name="T35" fmla="*/ 218 h 791"/>
              <a:gd name="T36" fmla="*/ 1882 w 3890"/>
              <a:gd name="T37" fmla="*/ 218 h 791"/>
              <a:gd name="T38" fmla="*/ 1733 w 3890"/>
              <a:gd name="T39" fmla="*/ 310 h 791"/>
              <a:gd name="T40" fmla="*/ 1655 w 3890"/>
              <a:gd name="T41" fmla="*/ 229 h 791"/>
              <a:gd name="T42" fmla="*/ 1742 w 3890"/>
              <a:gd name="T43" fmla="*/ 778 h 791"/>
              <a:gd name="T44" fmla="*/ 1860 w 3890"/>
              <a:gd name="T45" fmla="*/ 301 h 791"/>
              <a:gd name="T46" fmla="*/ 1967 w 3890"/>
              <a:gd name="T47" fmla="*/ 778 h 791"/>
              <a:gd name="T48" fmla="*/ 2055 w 3890"/>
              <a:gd name="T49" fmla="*/ 425 h 791"/>
              <a:gd name="T50" fmla="*/ 2279 w 3890"/>
              <a:gd name="T51" fmla="*/ 424 h 791"/>
              <a:gd name="T52" fmla="*/ 2367 w 3890"/>
              <a:gd name="T53" fmla="*/ 778 h 791"/>
              <a:gd name="T54" fmla="*/ 2193 w 3890"/>
              <a:gd name="T55" fmla="*/ 218 h 791"/>
              <a:gd name="T56" fmla="*/ 2467 w 3890"/>
              <a:gd name="T57" fmla="*/ 504 h 791"/>
              <a:gd name="T58" fmla="*/ 2921 w 3890"/>
              <a:gd name="T59" fmla="*/ 675 h 791"/>
              <a:gd name="T60" fmla="*/ 2932 w 3890"/>
              <a:gd name="T61" fmla="*/ 778 h 791"/>
              <a:gd name="T62" fmla="*/ 3004 w 3890"/>
              <a:gd name="T63" fmla="*/ 229 h 791"/>
              <a:gd name="T64" fmla="*/ 2922 w 3890"/>
              <a:gd name="T65" fmla="*/ 331 h 791"/>
              <a:gd name="T66" fmla="*/ 2720 w 3890"/>
              <a:gd name="T67" fmla="*/ 218 h 791"/>
              <a:gd name="T68" fmla="*/ 2918 w 3890"/>
              <a:gd name="T69" fmla="*/ 503 h 791"/>
              <a:gd name="T70" fmla="*/ 2554 w 3890"/>
              <a:gd name="T71" fmla="*/ 504 h 791"/>
              <a:gd name="T72" fmla="*/ 3376 w 3890"/>
              <a:gd name="T73" fmla="*/ 223 h 791"/>
              <a:gd name="T74" fmla="*/ 3218 w 3890"/>
              <a:gd name="T75" fmla="*/ 316 h 791"/>
              <a:gd name="T76" fmla="*/ 3138 w 3890"/>
              <a:gd name="T77" fmla="*/ 229 h 791"/>
              <a:gd name="T78" fmla="*/ 3226 w 3890"/>
              <a:gd name="T79" fmla="*/ 778 h 791"/>
              <a:gd name="T80" fmla="*/ 3413 w 3890"/>
              <a:gd name="T81" fmla="*/ 312 h 791"/>
              <a:gd name="T82" fmla="*/ 3376 w 3890"/>
              <a:gd name="T83" fmla="*/ 223 h 791"/>
              <a:gd name="T84" fmla="*/ 1535 w 3890"/>
              <a:gd name="T85" fmla="*/ 216 h 791"/>
              <a:gd name="T86" fmla="*/ 1077 w 3890"/>
              <a:gd name="T87" fmla="*/ 216 h 791"/>
              <a:gd name="T88" fmla="*/ 1070 w 3890"/>
              <a:gd name="T89" fmla="*/ 327 h 791"/>
              <a:gd name="T90" fmla="*/ 1070 w 3890"/>
              <a:gd name="T91" fmla="*/ 679 h 791"/>
              <a:gd name="T92" fmla="*/ 1077 w 3890"/>
              <a:gd name="T93" fmla="*/ 791 h 791"/>
              <a:gd name="T94" fmla="*/ 1535 w 3890"/>
              <a:gd name="T95" fmla="*/ 791 h 791"/>
              <a:gd name="T96" fmla="*/ 1542 w 3890"/>
              <a:gd name="T97" fmla="*/ 678 h 791"/>
              <a:gd name="T98" fmla="*/ 1542 w 3890"/>
              <a:gd name="T99" fmla="*/ 323 h 791"/>
              <a:gd name="T100" fmla="*/ 3733 w 3890"/>
              <a:gd name="T101" fmla="*/ 8 h 791"/>
              <a:gd name="T102" fmla="*/ 3794 w 3890"/>
              <a:gd name="T103" fmla="*/ 0 h 791"/>
              <a:gd name="T104" fmla="*/ 3768 w 3890"/>
              <a:gd name="T105" fmla="*/ 8 h 791"/>
              <a:gd name="T106" fmla="*/ 3759 w 3890"/>
              <a:gd name="T107" fmla="*/ 70 h 791"/>
              <a:gd name="T108" fmla="*/ 3733 w 3890"/>
              <a:gd name="T109" fmla="*/ 8 h 791"/>
              <a:gd name="T110" fmla="*/ 3851 w 3890"/>
              <a:gd name="T111" fmla="*/ 59 h 791"/>
              <a:gd name="T112" fmla="*/ 3890 w 3890"/>
              <a:gd name="T113" fmla="*/ 0 h 791"/>
              <a:gd name="T114" fmla="*/ 3881 w 3890"/>
              <a:gd name="T115" fmla="*/ 70 h 791"/>
              <a:gd name="T116" fmla="*/ 3881 w 3890"/>
              <a:gd name="T117" fmla="*/ 12 h 791"/>
              <a:gd name="T118" fmla="*/ 3847 w 3890"/>
              <a:gd name="T119" fmla="*/ 70 h 791"/>
              <a:gd name="T120" fmla="*/ 3821 w 3890"/>
              <a:gd name="T121" fmla="*/ 12 h 791"/>
              <a:gd name="T122" fmla="*/ 3812 w 3890"/>
              <a:gd name="T123" fmla="*/ 70 h 791"/>
              <a:gd name="T124" fmla="*/ 3825 w 3890"/>
              <a:gd name="T125" fmla="*/ 0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90" h="791">
                <a:moveTo>
                  <a:pt x="3890" y="319"/>
                </a:moveTo>
                <a:cubicBezTo>
                  <a:pt x="3690" y="502"/>
                  <a:pt x="3690" y="502"/>
                  <a:pt x="3690" y="502"/>
                </a:cubicBezTo>
                <a:cubicBezTo>
                  <a:pt x="3890" y="685"/>
                  <a:pt x="3890" y="685"/>
                  <a:pt x="3890" y="685"/>
                </a:cubicBezTo>
                <a:cubicBezTo>
                  <a:pt x="3890" y="791"/>
                  <a:pt x="3890" y="791"/>
                  <a:pt x="3890" y="791"/>
                </a:cubicBezTo>
                <a:cubicBezTo>
                  <a:pt x="3883" y="791"/>
                  <a:pt x="3883" y="791"/>
                  <a:pt x="3883" y="791"/>
                </a:cubicBezTo>
                <a:cubicBezTo>
                  <a:pt x="3586" y="521"/>
                  <a:pt x="3586" y="521"/>
                  <a:pt x="3586" y="521"/>
                </a:cubicBezTo>
                <a:cubicBezTo>
                  <a:pt x="3586" y="778"/>
                  <a:pt x="3586" y="778"/>
                  <a:pt x="3586" y="778"/>
                </a:cubicBezTo>
                <a:cubicBezTo>
                  <a:pt x="3500" y="778"/>
                  <a:pt x="3500" y="778"/>
                  <a:pt x="3500" y="778"/>
                </a:cubicBezTo>
                <a:cubicBezTo>
                  <a:pt x="3500" y="0"/>
                  <a:pt x="3500" y="0"/>
                  <a:pt x="3500" y="0"/>
                </a:cubicBezTo>
                <a:cubicBezTo>
                  <a:pt x="3586" y="0"/>
                  <a:pt x="3586" y="0"/>
                  <a:pt x="3586" y="0"/>
                </a:cubicBezTo>
                <a:cubicBezTo>
                  <a:pt x="3586" y="486"/>
                  <a:pt x="3586" y="486"/>
                  <a:pt x="3586" y="486"/>
                </a:cubicBezTo>
                <a:cubicBezTo>
                  <a:pt x="3882" y="216"/>
                  <a:pt x="3882" y="216"/>
                  <a:pt x="3882" y="216"/>
                </a:cubicBezTo>
                <a:cubicBezTo>
                  <a:pt x="3890" y="216"/>
                  <a:pt x="3890" y="216"/>
                  <a:pt x="3890" y="216"/>
                </a:cubicBezTo>
                <a:lnTo>
                  <a:pt x="3890" y="319"/>
                </a:lnTo>
                <a:close/>
                <a:moveTo>
                  <a:pt x="0" y="778"/>
                </a:moveTo>
                <a:cubicBezTo>
                  <a:pt x="440" y="778"/>
                  <a:pt x="440" y="778"/>
                  <a:pt x="440" y="778"/>
                </a:cubicBezTo>
                <a:cubicBezTo>
                  <a:pt x="440" y="691"/>
                  <a:pt x="440" y="691"/>
                  <a:pt x="440" y="691"/>
                </a:cubicBezTo>
                <a:cubicBezTo>
                  <a:pt x="90" y="691"/>
                  <a:pt x="90" y="691"/>
                  <a:pt x="90" y="691"/>
                </a:cubicBezTo>
                <a:cubicBezTo>
                  <a:pt x="90" y="26"/>
                  <a:pt x="90" y="26"/>
                  <a:pt x="90" y="26"/>
                </a:cubicBezTo>
                <a:cubicBezTo>
                  <a:pt x="0" y="26"/>
                  <a:pt x="0" y="26"/>
                  <a:pt x="0" y="26"/>
                </a:cubicBezTo>
                <a:lnTo>
                  <a:pt x="0" y="778"/>
                </a:lnTo>
                <a:close/>
                <a:moveTo>
                  <a:pt x="744" y="218"/>
                </a:moveTo>
                <a:cubicBezTo>
                  <a:pt x="609" y="218"/>
                  <a:pt x="486" y="327"/>
                  <a:pt x="486" y="504"/>
                </a:cubicBezTo>
                <a:cubicBezTo>
                  <a:pt x="486" y="676"/>
                  <a:pt x="599" y="790"/>
                  <a:pt x="761" y="790"/>
                </a:cubicBezTo>
                <a:cubicBezTo>
                  <a:pt x="833" y="790"/>
                  <a:pt x="900" y="772"/>
                  <a:pt x="960" y="728"/>
                </a:cubicBezTo>
                <a:cubicBezTo>
                  <a:pt x="960" y="635"/>
                  <a:pt x="960" y="635"/>
                  <a:pt x="960" y="635"/>
                </a:cubicBezTo>
                <a:cubicBezTo>
                  <a:pt x="897" y="688"/>
                  <a:pt x="827" y="711"/>
                  <a:pt x="764" y="711"/>
                </a:cubicBezTo>
                <a:cubicBezTo>
                  <a:pt x="666" y="711"/>
                  <a:pt x="580" y="650"/>
                  <a:pt x="572" y="537"/>
                </a:cubicBezTo>
                <a:cubicBezTo>
                  <a:pt x="983" y="537"/>
                  <a:pt x="983" y="537"/>
                  <a:pt x="983" y="537"/>
                </a:cubicBezTo>
                <a:cubicBezTo>
                  <a:pt x="984" y="526"/>
                  <a:pt x="987" y="502"/>
                  <a:pt x="987" y="493"/>
                </a:cubicBezTo>
                <a:cubicBezTo>
                  <a:pt x="987" y="312"/>
                  <a:pt x="878" y="218"/>
                  <a:pt x="744" y="218"/>
                </a:cubicBezTo>
                <a:close/>
                <a:moveTo>
                  <a:pt x="745" y="296"/>
                </a:moveTo>
                <a:cubicBezTo>
                  <a:pt x="822" y="296"/>
                  <a:pt x="899" y="345"/>
                  <a:pt x="902" y="462"/>
                </a:cubicBezTo>
                <a:cubicBezTo>
                  <a:pt x="572" y="462"/>
                  <a:pt x="572" y="462"/>
                  <a:pt x="572" y="462"/>
                </a:cubicBezTo>
                <a:cubicBezTo>
                  <a:pt x="577" y="372"/>
                  <a:pt x="647" y="296"/>
                  <a:pt x="745" y="296"/>
                </a:cubicBezTo>
                <a:close/>
                <a:moveTo>
                  <a:pt x="2193" y="218"/>
                </a:moveTo>
                <a:cubicBezTo>
                  <a:pt x="2120" y="218"/>
                  <a:pt x="2067" y="256"/>
                  <a:pt x="2035" y="313"/>
                </a:cubicBezTo>
                <a:cubicBezTo>
                  <a:pt x="2009" y="252"/>
                  <a:pt x="1960" y="218"/>
                  <a:pt x="1882" y="218"/>
                </a:cubicBezTo>
                <a:cubicBezTo>
                  <a:pt x="1814" y="218"/>
                  <a:pt x="1763" y="257"/>
                  <a:pt x="1735" y="310"/>
                </a:cubicBezTo>
                <a:cubicBezTo>
                  <a:pt x="1733" y="310"/>
                  <a:pt x="1733" y="310"/>
                  <a:pt x="1733" y="310"/>
                </a:cubicBezTo>
                <a:cubicBezTo>
                  <a:pt x="1723" y="229"/>
                  <a:pt x="1723" y="229"/>
                  <a:pt x="1723" y="229"/>
                </a:cubicBezTo>
                <a:cubicBezTo>
                  <a:pt x="1655" y="229"/>
                  <a:pt x="1655" y="229"/>
                  <a:pt x="1655" y="229"/>
                </a:cubicBezTo>
                <a:cubicBezTo>
                  <a:pt x="1655" y="778"/>
                  <a:pt x="1655" y="778"/>
                  <a:pt x="1655" y="778"/>
                </a:cubicBezTo>
                <a:cubicBezTo>
                  <a:pt x="1742" y="778"/>
                  <a:pt x="1742" y="778"/>
                  <a:pt x="1742" y="778"/>
                </a:cubicBezTo>
                <a:cubicBezTo>
                  <a:pt x="1742" y="431"/>
                  <a:pt x="1742" y="431"/>
                  <a:pt x="1742" y="431"/>
                </a:cubicBezTo>
                <a:cubicBezTo>
                  <a:pt x="1742" y="364"/>
                  <a:pt x="1784" y="301"/>
                  <a:pt x="1860" y="301"/>
                </a:cubicBezTo>
                <a:cubicBezTo>
                  <a:pt x="1935" y="301"/>
                  <a:pt x="1967" y="345"/>
                  <a:pt x="1967" y="424"/>
                </a:cubicBezTo>
                <a:cubicBezTo>
                  <a:pt x="1967" y="778"/>
                  <a:pt x="1967" y="778"/>
                  <a:pt x="1967" y="778"/>
                </a:cubicBezTo>
                <a:cubicBezTo>
                  <a:pt x="2055" y="778"/>
                  <a:pt x="2055" y="778"/>
                  <a:pt x="2055" y="778"/>
                </a:cubicBezTo>
                <a:cubicBezTo>
                  <a:pt x="2055" y="425"/>
                  <a:pt x="2055" y="425"/>
                  <a:pt x="2055" y="425"/>
                </a:cubicBezTo>
                <a:cubicBezTo>
                  <a:pt x="2055" y="361"/>
                  <a:pt x="2097" y="301"/>
                  <a:pt x="2172" y="301"/>
                </a:cubicBezTo>
                <a:cubicBezTo>
                  <a:pt x="2247" y="301"/>
                  <a:pt x="2279" y="345"/>
                  <a:pt x="2279" y="424"/>
                </a:cubicBezTo>
                <a:cubicBezTo>
                  <a:pt x="2279" y="778"/>
                  <a:pt x="2279" y="778"/>
                  <a:pt x="2279" y="778"/>
                </a:cubicBezTo>
                <a:cubicBezTo>
                  <a:pt x="2367" y="778"/>
                  <a:pt x="2367" y="778"/>
                  <a:pt x="2367" y="778"/>
                </a:cubicBezTo>
                <a:cubicBezTo>
                  <a:pt x="2367" y="412"/>
                  <a:pt x="2367" y="412"/>
                  <a:pt x="2367" y="412"/>
                </a:cubicBezTo>
                <a:cubicBezTo>
                  <a:pt x="2367" y="297"/>
                  <a:pt x="2313" y="218"/>
                  <a:pt x="2193" y="218"/>
                </a:cubicBezTo>
                <a:close/>
                <a:moveTo>
                  <a:pt x="2720" y="218"/>
                </a:moveTo>
                <a:cubicBezTo>
                  <a:pt x="2589" y="218"/>
                  <a:pt x="2467" y="328"/>
                  <a:pt x="2467" y="504"/>
                </a:cubicBezTo>
                <a:cubicBezTo>
                  <a:pt x="2467" y="678"/>
                  <a:pt x="2589" y="790"/>
                  <a:pt x="2720" y="790"/>
                </a:cubicBezTo>
                <a:cubicBezTo>
                  <a:pt x="2802" y="790"/>
                  <a:pt x="2880" y="751"/>
                  <a:pt x="2921" y="675"/>
                </a:cubicBezTo>
                <a:cubicBezTo>
                  <a:pt x="2922" y="675"/>
                  <a:pt x="2922" y="675"/>
                  <a:pt x="2922" y="675"/>
                </a:cubicBezTo>
                <a:cubicBezTo>
                  <a:pt x="2932" y="778"/>
                  <a:pt x="2932" y="778"/>
                  <a:pt x="2932" y="778"/>
                </a:cubicBezTo>
                <a:cubicBezTo>
                  <a:pt x="3004" y="778"/>
                  <a:pt x="3004" y="778"/>
                  <a:pt x="3004" y="778"/>
                </a:cubicBezTo>
                <a:cubicBezTo>
                  <a:pt x="3004" y="229"/>
                  <a:pt x="3004" y="229"/>
                  <a:pt x="3004" y="229"/>
                </a:cubicBezTo>
                <a:cubicBezTo>
                  <a:pt x="2932" y="229"/>
                  <a:pt x="2932" y="229"/>
                  <a:pt x="2932" y="229"/>
                </a:cubicBezTo>
                <a:cubicBezTo>
                  <a:pt x="2922" y="331"/>
                  <a:pt x="2922" y="331"/>
                  <a:pt x="2922" y="331"/>
                </a:cubicBezTo>
                <a:cubicBezTo>
                  <a:pt x="2921" y="331"/>
                  <a:pt x="2921" y="331"/>
                  <a:pt x="2921" y="331"/>
                </a:cubicBezTo>
                <a:cubicBezTo>
                  <a:pt x="2880" y="256"/>
                  <a:pt x="2802" y="218"/>
                  <a:pt x="2720" y="218"/>
                </a:cubicBezTo>
                <a:close/>
                <a:moveTo>
                  <a:pt x="2736" y="299"/>
                </a:moveTo>
                <a:cubicBezTo>
                  <a:pt x="2840" y="299"/>
                  <a:pt x="2918" y="382"/>
                  <a:pt x="2918" y="503"/>
                </a:cubicBezTo>
                <a:cubicBezTo>
                  <a:pt x="2918" y="624"/>
                  <a:pt x="2840" y="708"/>
                  <a:pt x="2736" y="708"/>
                </a:cubicBezTo>
                <a:cubicBezTo>
                  <a:pt x="2634" y="708"/>
                  <a:pt x="2554" y="625"/>
                  <a:pt x="2554" y="504"/>
                </a:cubicBezTo>
                <a:cubicBezTo>
                  <a:pt x="2554" y="381"/>
                  <a:pt x="2634" y="299"/>
                  <a:pt x="2736" y="299"/>
                </a:cubicBezTo>
                <a:close/>
                <a:moveTo>
                  <a:pt x="3376" y="223"/>
                </a:moveTo>
                <a:cubicBezTo>
                  <a:pt x="3329" y="223"/>
                  <a:pt x="3256" y="245"/>
                  <a:pt x="3219" y="316"/>
                </a:cubicBezTo>
                <a:cubicBezTo>
                  <a:pt x="3218" y="316"/>
                  <a:pt x="3218" y="316"/>
                  <a:pt x="3218" y="316"/>
                </a:cubicBezTo>
                <a:cubicBezTo>
                  <a:pt x="3209" y="229"/>
                  <a:pt x="3209" y="229"/>
                  <a:pt x="3209" y="229"/>
                </a:cubicBezTo>
                <a:cubicBezTo>
                  <a:pt x="3138" y="229"/>
                  <a:pt x="3138" y="229"/>
                  <a:pt x="3138" y="229"/>
                </a:cubicBezTo>
                <a:cubicBezTo>
                  <a:pt x="3138" y="778"/>
                  <a:pt x="3138" y="778"/>
                  <a:pt x="3138" y="778"/>
                </a:cubicBezTo>
                <a:cubicBezTo>
                  <a:pt x="3226" y="778"/>
                  <a:pt x="3226" y="778"/>
                  <a:pt x="3226" y="778"/>
                </a:cubicBezTo>
                <a:cubicBezTo>
                  <a:pt x="3226" y="462"/>
                  <a:pt x="3226" y="462"/>
                  <a:pt x="3226" y="462"/>
                </a:cubicBezTo>
                <a:cubicBezTo>
                  <a:pt x="3226" y="334"/>
                  <a:pt x="3329" y="295"/>
                  <a:pt x="3413" y="312"/>
                </a:cubicBezTo>
                <a:cubicBezTo>
                  <a:pt x="3413" y="226"/>
                  <a:pt x="3413" y="226"/>
                  <a:pt x="3413" y="226"/>
                </a:cubicBezTo>
                <a:cubicBezTo>
                  <a:pt x="3402" y="224"/>
                  <a:pt x="3391" y="223"/>
                  <a:pt x="3376" y="223"/>
                </a:cubicBezTo>
                <a:close/>
                <a:moveTo>
                  <a:pt x="1542" y="216"/>
                </a:moveTo>
                <a:cubicBezTo>
                  <a:pt x="1535" y="216"/>
                  <a:pt x="1535" y="216"/>
                  <a:pt x="1535" y="216"/>
                </a:cubicBezTo>
                <a:cubicBezTo>
                  <a:pt x="1306" y="445"/>
                  <a:pt x="1306" y="445"/>
                  <a:pt x="1306" y="445"/>
                </a:cubicBezTo>
                <a:cubicBezTo>
                  <a:pt x="1077" y="216"/>
                  <a:pt x="1077" y="216"/>
                  <a:pt x="1077" y="216"/>
                </a:cubicBezTo>
                <a:cubicBezTo>
                  <a:pt x="1070" y="216"/>
                  <a:pt x="1070" y="216"/>
                  <a:pt x="1070" y="216"/>
                </a:cubicBezTo>
                <a:cubicBezTo>
                  <a:pt x="1070" y="327"/>
                  <a:pt x="1070" y="327"/>
                  <a:pt x="1070" y="327"/>
                </a:cubicBezTo>
                <a:cubicBezTo>
                  <a:pt x="1246" y="504"/>
                  <a:pt x="1246" y="504"/>
                  <a:pt x="1246" y="504"/>
                </a:cubicBezTo>
                <a:cubicBezTo>
                  <a:pt x="1070" y="679"/>
                  <a:pt x="1070" y="679"/>
                  <a:pt x="1070" y="679"/>
                </a:cubicBezTo>
                <a:cubicBezTo>
                  <a:pt x="1070" y="791"/>
                  <a:pt x="1070" y="791"/>
                  <a:pt x="1070" y="791"/>
                </a:cubicBezTo>
                <a:cubicBezTo>
                  <a:pt x="1077" y="791"/>
                  <a:pt x="1077" y="791"/>
                  <a:pt x="1077" y="791"/>
                </a:cubicBezTo>
                <a:cubicBezTo>
                  <a:pt x="1305" y="561"/>
                  <a:pt x="1305" y="561"/>
                  <a:pt x="1305" y="561"/>
                </a:cubicBezTo>
                <a:cubicBezTo>
                  <a:pt x="1535" y="791"/>
                  <a:pt x="1535" y="791"/>
                  <a:pt x="1535" y="791"/>
                </a:cubicBezTo>
                <a:cubicBezTo>
                  <a:pt x="1542" y="791"/>
                  <a:pt x="1542" y="791"/>
                  <a:pt x="1542" y="791"/>
                </a:cubicBezTo>
                <a:cubicBezTo>
                  <a:pt x="1542" y="678"/>
                  <a:pt x="1542" y="678"/>
                  <a:pt x="1542" y="678"/>
                </a:cubicBezTo>
                <a:cubicBezTo>
                  <a:pt x="1364" y="502"/>
                  <a:pt x="1364" y="502"/>
                  <a:pt x="1364" y="502"/>
                </a:cubicBezTo>
                <a:cubicBezTo>
                  <a:pt x="1542" y="323"/>
                  <a:pt x="1542" y="323"/>
                  <a:pt x="1542" y="323"/>
                </a:cubicBezTo>
                <a:lnTo>
                  <a:pt x="1542" y="216"/>
                </a:lnTo>
                <a:close/>
                <a:moveTo>
                  <a:pt x="3733" y="8"/>
                </a:moveTo>
                <a:cubicBezTo>
                  <a:pt x="3733" y="0"/>
                  <a:pt x="3733" y="0"/>
                  <a:pt x="3733" y="0"/>
                </a:cubicBezTo>
                <a:cubicBezTo>
                  <a:pt x="3794" y="0"/>
                  <a:pt x="3794" y="0"/>
                  <a:pt x="3794" y="0"/>
                </a:cubicBezTo>
                <a:cubicBezTo>
                  <a:pt x="3794" y="8"/>
                  <a:pt x="3794" y="8"/>
                  <a:pt x="3794" y="8"/>
                </a:cubicBezTo>
                <a:cubicBezTo>
                  <a:pt x="3768" y="8"/>
                  <a:pt x="3768" y="8"/>
                  <a:pt x="3768" y="8"/>
                </a:cubicBezTo>
                <a:cubicBezTo>
                  <a:pt x="3768" y="70"/>
                  <a:pt x="3768" y="70"/>
                  <a:pt x="3768" y="70"/>
                </a:cubicBezTo>
                <a:cubicBezTo>
                  <a:pt x="3759" y="70"/>
                  <a:pt x="3759" y="70"/>
                  <a:pt x="3759" y="70"/>
                </a:cubicBezTo>
                <a:cubicBezTo>
                  <a:pt x="3759" y="8"/>
                  <a:pt x="3759" y="8"/>
                  <a:pt x="3759" y="8"/>
                </a:cubicBezTo>
                <a:lnTo>
                  <a:pt x="3733" y="8"/>
                </a:lnTo>
                <a:close/>
                <a:moveTo>
                  <a:pt x="3825" y="0"/>
                </a:moveTo>
                <a:cubicBezTo>
                  <a:pt x="3851" y="59"/>
                  <a:pt x="3851" y="59"/>
                  <a:pt x="3851" y="59"/>
                </a:cubicBezTo>
                <a:cubicBezTo>
                  <a:pt x="3877" y="0"/>
                  <a:pt x="3877" y="0"/>
                  <a:pt x="3877" y="0"/>
                </a:cubicBezTo>
                <a:cubicBezTo>
                  <a:pt x="3890" y="0"/>
                  <a:pt x="3890" y="0"/>
                  <a:pt x="3890" y="0"/>
                </a:cubicBezTo>
                <a:cubicBezTo>
                  <a:pt x="3890" y="70"/>
                  <a:pt x="3890" y="70"/>
                  <a:pt x="3890" y="70"/>
                </a:cubicBezTo>
                <a:cubicBezTo>
                  <a:pt x="3881" y="70"/>
                  <a:pt x="3881" y="70"/>
                  <a:pt x="3881" y="70"/>
                </a:cubicBezTo>
                <a:cubicBezTo>
                  <a:pt x="3881" y="12"/>
                  <a:pt x="3881" y="12"/>
                  <a:pt x="3881" y="12"/>
                </a:cubicBezTo>
                <a:cubicBezTo>
                  <a:pt x="3881" y="12"/>
                  <a:pt x="3881" y="12"/>
                  <a:pt x="3881" y="12"/>
                </a:cubicBezTo>
                <a:cubicBezTo>
                  <a:pt x="3855" y="70"/>
                  <a:pt x="3855" y="70"/>
                  <a:pt x="3855" y="70"/>
                </a:cubicBezTo>
                <a:cubicBezTo>
                  <a:pt x="3847" y="70"/>
                  <a:pt x="3847" y="70"/>
                  <a:pt x="3847" y="70"/>
                </a:cubicBezTo>
                <a:cubicBezTo>
                  <a:pt x="3821" y="12"/>
                  <a:pt x="3821" y="12"/>
                  <a:pt x="3821" y="12"/>
                </a:cubicBezTo>
                <a:cubicBezTo>
                  <a:pt x="3821" y="12"/>
                  <a:pt x="3821" y="12"/>
                  <a:pt x="3821" y="12"/>
                </a:cubicBezTo>
                <a:cubicBezTo>
                  <a:pt x="3821" y="70"/>
                  <a:pt x="3821" y="70"/>
                  <a:pt x="3821" y="70"/>
                </a:cubicBezTo>
                <a:cubicBezTo>
                  <a:pt x="3812" y="70"/>
                  <a:pt x="3812" y="70"/>
                  <a:pt x="3812" y="70"/>
                </a:cubicBezTo>
                <a:cubicBezTo>
                  <a:pt x="3812" y="0"/>
                  <a:pt x="3812" y="0"/>
                  <a:pt x="3812" y="0"/>
                </a:cubicBezTo>
                <a:lnTo>
                  <a:pt x="3825" y="0"/>
                </a:lnTo>
                <a:close/>
              </a:path>
            </a:pathLst>
          </a:custGeom>
          <a:solidFill>
            <a:srgbClr val="323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2971838"/>
            <a:ext cx="9143244" cy="914324"/>
          </a:xfrm>
          <a:prstGeom prst="rect">
            <a:avLst/>
          </a:prstGeom>
        </p:spPr>
      </p:pic>
      <p:grpSp>
        <p:nvGrpSpPr>
          <p:cNvPr id="39" name="Group 4"/>
          <p:cNvGrpSpPr>
            <a:grpSpLocks noChangeAspect="1"/>
          </p:cNvGrpSpPr>
          <p:nvPr userDrawn="1"/>
        </p:nvGrpSpPr>
        <p:grpSpPr bwMode="auto">
          <a:xfrm>
            <a:off x="4315857" y="3065459"/>
            <a:ext cx="733425" cy="735011"/>
            <a:chOff x="2649" y="1931"/>
            <a:chExt cx="462" cy="463"/>
          </a:xfrm>
        </p:grpSpPr>
        <p:sp>
          <p:nvSpPr>
            <p:cNvPr id="40" name="Freeform 6"/>
            <p:cNvSpPr>
              <a:spLocks/>
            </p:cNvSpPr>
            <p:nvPr userDrawn="1"/>
          </p:nvSpPr>
          <p:spPr bwMode="auto">
            <a:xfrm>
              <a:off x="2880" y="1931"/>
              <a:ext cx="231" cy="372"/>
            </a:xfrm>
            <a:custGeom>
              <a:avLst/>
              <a:gdLst>
                <a:gd name="T0" fmla="*/ 231 w 231"/>
                <a:gd name="T1" fmla="*/ 372 h 372"/>
                <a:gd name="T2" fmla="*/ 231 w 231"/>
                <a:gd name="T3" fmla="*/ 0 h 372"/>
                <a:gd name="T4" fmla="*/ 141 w 231"/>
                <a:gd name="T5" fmla="*/ 0 h 372"/>
                <a:gd name="T6" fmla="*/ 0 w 231"/>
                <a:gd name="T7" fmla="*/ 141 h 372"/>
                <a:gd name="T8" fmla="*/ 231 w 231"/>
                <a:gd name="T9" fmla="*/ 372 h 372"/>
              </a:gdLst>
              <a:ahLst/>
              <a:cxnLst>
                <a:cxn ang="0">
                  <a:pos x="T0" y="T1"/>
                </a:cxn>
                <a:cxn ang="0">
                  <a:pos x="T2" y="T3"/>
                </a:cxn>
                <a:cxn ang="0">
                  <a:pos x="T4" y="T5"/>
                </a:cxn>
                <a:cxn ang="0">
                  <a:pos x="T6" y="T7"/>
                </a:cxn>
                <a:cxn ang="0">
                  <a:pos x="T8" y="T9"/>
                </a:cxn>
              </a:cxnLst>
              <a:rect l="0" t="0" r="r" b="b"/>
              <a:pathLst>
                <a:path w="231" h="372">
                  <a:moveTo>
                    <a:pt x="231" y="372"/>
                  </a:moveTo>
                  <a:lnTo>
                    <a:pt x="231" y="0"/>
                  </a:lnTo>
                  <a:lnTo>
                    <a:pt x="141" y="0"/>
                  </a:lnTo>
                  <a:lnTo>
                    <a:pt x="0" y="141"/>
                  </a:lnTo>
                  <a:lnTo>
                    <a:pt x="231" y="372"/>
                  </a:lnTo>
                  <a:close/>
                </a:path>
              </a:pathLst>
            </a:custGeom>
            <a:solidFill>
              <a:srgbClr val="008A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
            <p:cNvSpPr>
              <a:spLocks/>
            </p:cNvSpPr>
            <p:nvPr userDrawn="1"/>
          </p:nvSpPr>
          <p:spPr bwMode="auto">
            <a:xfrm>
              <a:off x="2649" y="2022"/>
              <a:ext cx="231" cy="372"/>
            </a:xfrm>
            <a:custGeom>
              <a:avLst/>
              <a:gdLst>
                <a:gd name="T0" fmla="*/ 0 w 231"/>
                <a:gd name="T1" fmla="*/ 0 h 372"/>
                <a:gd name="T2" fmla="*/ 0 w 231"/>
                <a:gd name="T3" fmla="*/ 372 h 372"/>
                <a:gd name="T4" fmla="*/ 91 w 231"/>
                <a:gd name="T5" fmla="*/ 372 h 372"/>
                <a:gd name="T6" fmla="*/ 231 w 231"/>
                <a:gd name="T7" fmla="*/ 231 h 372"/>
                <a:gd name="T8" fmla="*/ 0 w 231"/>
                <a:gd name="T9" fmla="*/ 0 h 372"/>
              </a:gdLst>
              <a:ahLst/>
              <a:cxnLst>
                <a:cxn ang="0">
                  <a:pos x="T0" y="T1"/>
                </a:cxn>
                <a:cxn ang="0">
                  <a:pos x="T2" y="T3"/>
                </a:cxn>
                <a:cxn ang="0">
                  <a:pos x="T4" y="T5"/>
                </a:cxn>
                <a:cxn ang="0">
                  <a:pos x="T6" y="T7"/>
                </a:cxn>
                <a:cxn ang="0">
                  <a:pos x="T8" y="T9"/>
                </a:cxn>
              </a:cxnLst>
              <a:rect l="0" t="0" r="r" b="b"/>
              <a:pathLst>
                <a:path w="231" h="372">
                  <a:moveTo>
                    <a:pt x="0" y="0"/>
                  </a:moveTo>
                  <a:lnTo>
                    <a:pt x="0" y="372"/>
                  </a:lnTo>
                  <a:lnTo>
                    <a:pt x="91" y="372"/>
                  </a:lnTo>
                  <a:lnTo>
                    <a:pt x="231" y="231"/>
                  </a:lnTo>
                  <a:lnTo>
                    <a:pt x="0" y="0"/>
                  </a:lnTo>
                  <a:close/>
                </a:path>
              </a:pathLst>
            </a:custGeom>
            <a:solidFill>
              <a:srgbClr val="3AF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
            <p:cNvSpPr>
              <a:spLocks/>
            </p:cNvSpPr>
            <p:nvPr userDrawn="1"/>
          </p:nvSpPr>
          <p:spPr bwMode="auto">
            <a:xfrm>
              <a:off x="2740" y="2162"/>
              <a:ext cx="371" cy="232"/>
            </a:xfrm>
            <a:custGeom>
              <a:avLst/>
              <a:gdLst>
                <a:gd name="T0" fmla="*/ 0 w 371"/>
                <a:gd name="T1" fmla="*/ 232 h 232"/>
                <a:gd name="T2" fmla="*/ 371 w 371"/>
                <a:gd name="T3" fmla="*/ 232 h 232"/>
                <a:gd name="T4" fmla="*/ 371 w 371"/>
                <a:gd name="T5" fmla="*/ 141 h 232"/>
                <a:gd name="T6" fmla="*/ 231 w 371"/>
                <a:gd name="T7" fmla="*/ 0 h 232"/>
                <a:gd name="T8" fmla="*/ 0 w 371"/>
                <a:gd name="T9" fmla="*/ 232 h 232"/>
              </a:gdLst>
              <a:ahLst/>
              <a:cxnLst>
                <a:cxn ang="0">
                  <a:pos x="T0" y="T1"/>
                </a:cxn>
                <a:cxn ang="0">
                  <a:pos x="T2" y="T3"/>
                </a:cxn>
                <a:cxn ang="0">
                  <a:pos x="T4" y="T5"/>
                </a:cxn>
                <a:cxn ang="0">
                  <a:pos x="T6" y="T7"/>
                </a:cxn>
                <a:cxn ang="0">
                  <a:pos x="T8" y="T9"/>
                </a:cxn>
              </a:cxnLst>
              <a:rect l="0" t="0" r="r" b="b"/>
              <a:pathLst>
                <a:path w="371" h="232">
                  <a:moveTo>
                    <a:pt x="0" y="232"/>
                  </a:moveTo>
                  <a:lnTo>
                    <a:pt x="371" y="232"/>
                  </a:lnTo>
                  <a:lnTo>
                    <a:pt x="371" y="141"/>
                  </a:lnTo>
                  <a:lnTo>
                    <a:pt x="231" y="0"/>
                  </a:lnTo>
                  <a:lnTo>
                    <a:pt x="0" y="232"/>
                  </a:lnTo>
                  <a:close/>
                </a:path>
              </a:pathLst>
            </a:custGeom>
            <a:solidFill>
              <a:srgbClr val="0064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9"/>
            <p:cNvSpPr>
              <a:spLocks/>
            </p:cNvSpPr>
            <p:nvPr userDrawn="1"/>
          </p:nvSpPr>
          <p:spPr bwMode="auto">
            <a:xfrm>
              <a:off x="2649" y="1931"/>
              <a:ext cx="372" cy="231"/>
            </a:xfrm>
            <a:custGeom>
              <a:avLst/>
              <a:gdLst>
                <a:gd name="T0" fmla="*/ 372 w 372"/>
                <a:gd name="T1" fmla="*/ 0 h 231"/>
                <a:gd name="T2" fmla="*/ 0 w 372"/>
                <a:gd name="T3" fmla="*/ 0 h 231"/>
                <a:gd name="T4" fmla="*/ 0 w 372"/>
                <a:gd name="T5" fmla="*/ 91 h 231"/>
                <a:gd name="T6" fmla="*/ 141 w 372"/>
                <a:gd name="T7" fmla="*/ 231 h 231"/>
                <a:gd name="T8" fmla="*/ 372 w 372"/>
                <a:gd name="T9" fmla="*/ 0 h 231"/>
              </a:gdLst>
              <a:ahLst/>
              <a:cxnLst>
                <a:cxn ang="0">
                  <a:pos x="T0" y="T1"/>
                </a:cxn>
                <a:cxn ang="0">
                  <a:pos x="T2" y="T3"/>
                </a:cxn>
                <a:cxn ang="0">
                  <a:pos x="T4" y="T5"/>
                </a:cxn>
                <a:cxn ang="0">
                  <a:pos x="T6" y="T7"/>
                </a:cxn>
                <a:cxn ang="0">
                  <a:pos x="T8" y="T9"/>
                </a:cxn>
              </a:cxnLst>
              <a:rect l="0" t="0" r="r" b="b"/>
              <a:pathLst>
                <a:path w="372" h="231">
                  <a:moveTo>
                    <a:pt x="372" y="0"/>
                  </a:moveTo>
                  <a:lnTo>
                    <a:pt x="0" y="0"/>
                  </a:lnTo>
                  <a:lnTo>
                    <a:pt x="0" y="91"/>
                  </a:lnTo>
                  <a:lnTo>
                    <a:pt x="141" y="231"/>
                  </a:lnTo>
                  <a:lnTo>
                    <a:pt x="372" y="0"/>
                  </a:lnTo>
                  <a:close/>
                </a:path>
              </a:pathLst>
            </a:custGeom>
            <a:solidFill>
              <a:srgbClr val="00C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Freeform 5"/>
          <p:cNvSpPr>
            <a:spLocks noEditPoints="1"/>
          </p:cNvSpPr>
          <p:nvPr userDrawn="1"/>
        </p:nvSpPr>
        <p:spPr bwMode="auto">
          <a:xfrm>
            <a:off x="5358607" y="3149596"/>
            <a:ext cx="2514600" cy="512761"/>
          </a:xfrm>
          <a:custGeom>
            <a:avLst/>
            <a:gdLst>
              <a:gd name="T0" fmla="*/ 3690 w 3890"/>
              <a:gd name="T1" fmla="*/ 502 h 791"/>
              <a:gd name="T2" fmla="*/ 3890 w 3890"/>
              <a:gd name="T3" fmla="*/ 791 h 791"/>
              <a:gd name="T4" fmla="*/ 3586 w 3890"/>
              <a:gd name="T5" fmla="*/ 521 h 791"/>
              <a:gd name="T6" fmla="*/ 3500 w 3890"/>
              <a:gd name="T7" fmla="*/ 778 h 791"/>
              <a:gd name="T8" fmla="*/ 3586 w 3890"/>
              <a:gd name="T9" fmla="*/ 0 h 791"/>
              <a:gd name="T10" fmla="*/ 3882 w 3890"/>
              <a:gd name="T11" fmla="*/ 216 h 791"/>
              <a:gd name="T12" fmla="*/ 3890 w 3890"/>
              <a:gd name="T13" fmla="*/ 319 h 791"/>
              <a:gd name="T14" fmla="*/ 440 w 3890"/>
              <a:gd name="T15" fmla="*/ 778 h 791"/>
              <a:gd name="T16" fmla="*/ 90 w 3890"/>
              <a:gd name="T17" fmla="*/ 691 h 791"/>
              <a:gd name="T18" fmla="*/ 0 w 3890"/>
              <a:gd name="T19" fmla="*/ 26 h 791"/>
              <a:gd name="T20" fmla="*/ 744 w 3890"/>
              <a:gd name="T21" fmla="*/ 218 h 791"/>
              <a:gd name="T22" fmla="*/ 761 w 3890"/>
              <a:gd name="T23" fmla="*/ 790 h 791"/>
              <a:gd name="T24" fmla="*/ 960 w 3890"/>
              <a:gd name="T25" fmla="*/ 635 h 791"/>
              <a:gd name="T26" fmla="*/ 572 w 3890"/>
              <a:gd name="T27" fmla="*/ 537 h 791"/>
              <a:gd name="T28" fmla="*/ 987 w 3890"/>
              <a:gd name="T29" fmla="*/ 493 h 791"/>
              <a:gd name="T30" fmla="*/ 745 w 3890"/>
              <a:gd name="T31" fmla="*/ 296 h 791"/>
              <a:gd name="T32" fmla="*/ 572 w 3890"/>
              <a:gd name="T33" fmla="*/ 462 h 791"/>
              <a:gd name="T34" fmla="*/ 2193 w 3890"/>
              <a:gd name="T35" fmla="*/ 218 h 791"/>
              <a:gd name="T36" fmla="*/ 1882 w 3890"/>
              <a:gd name="T37" fmla="*/ 218 h 791"/>
              <a:gd name="T38" fmla="*/ 1733 w 3890"/>
              <a:gd name="T39" fmla="*/ 310 h 791"/>
              <a:gd name="T40" fmla="*/ 1655 w 3890"/>
              <a:gd name="T41" fmla="*/ 229 h 791"/>
              <a:gd name="T42" fmla="*/ 1742 w 3890"/>
              <a:gd name="T43" fmla="*/ 778 h 791"/>
              <a:gd name="T44" fmla="*/ 1860 w 3890"/>
              <a:gd name="T45" fmla="*/ 301 h 791"/>
              <a:gd name="T46" fmla="*/ 1967 w 3890"/>
              <a:gd name="T47" fmla="*/ 778 h 791"/>
              <a:gd name="T48" fmla="*/ 2055 w 3890"/>
              <a:gd name="T49" fmla="*/ 425 h 791"/>
              <a:gd name="T50" fmla="*/ 2279 w 3890"/>
              <a:gd name="T51" fmla="*/ 424 h 791"/>
              <a:gd name="T52" fmla="*/ 2367 w 3890"/>
              <a:gd name="T53" fmla="*/ 778 h 791"/>
              <a:gd name="T54" fmla="*/ 2193 w 3890"/>
              <a:gd name="T55" fmla="*/ 218 h 791"/>
              <a:gd name="T56" fmla="*/ 2467 w 3890"/>
              <a:gd name="T57" fmla="*/ 504 h 791"/>
              <a:gd name="T58" fmla="*/ 2921 w 3890"/>
              <a:gd name="T59" fmla="*/ 675 h 791"/>
              <a:gd name="T60" fmla="*/ 2932 w 3890"/>
              <a:gd name="T61" fmla="*/ 778 h 791"/>
              <a:gd name="T62" fmla="*/ 3004 w 3890"/>
              <a:gd name="T63" fmla="*/ 229 h 791"/>
              <a:gd name="T64" fmla="*/ 2922 w 3890"/>
              <a:gd name="T65" fmla="*/ 331 h 791"/>
              <a:gd name="T66" fmla="*/ 2720 w 3890"/>
              <a:gd name="T67" fmla="*/ 218 h 791"/>
              <a:gd name="T68" fmla="*/ 2918 w 3890"/>
              <a:gd name="T69" fmla="*/ 503 h 791"/>
              <a:gd name="T70" fmla="*/ 2554 w 3890"/>
              <a:gd name="T71" fmla="*/ 504 h 791"/>
              <a:gd name="T72" fmla="*/ 3376 w 3890"/>
              <a:gd name="T73" fmla="*/ 223 h 791"/>
              <a:gd name="T74" fmla="*/ 3218 w 3890"/>
              <a:gd name="T75" fmla="*/ 316 h 791"/>
              <a:gd name="T76" fmla="*/ 3138 w 3890"/>
              <a:gd name="T77" fmla="*/ 229 h 791"/>
              <a:gd name="T78" fmla="*/ 3226 w 3890"/>
              <a:gd name="T79" fmla="*/ 778 h 791"/>
              <a:gd name="T80" fmla="*/ 3413 w 3890"/>
              <a:gd name="T81" fmla="*/ 312 h 791"/>
              <a:gd name="T82" fmla="*/ 3376 w 3890"/>
              <a:gd name="T83" fmla="*/ 223 h 791"/>
              <a:gd name="T84" fmla="*/ 1535 w 3890"/>
              <a:gd name="T85" fmla="*/ 216 h 791"/>
              <a:gd name="T86" fmla="*/ 1077 w 3890"/>
              <a:gd name="T87" fmla="*/ 216 h 791"/>
              <a:gd name="T88" fmla="*/ 1070 w 3890"/>
              <a:gd name="T89" fmla="*/ 327 h 791"/>
              <a:gd name="T90" fmla="*/ 1070 w 3890"/>
              <a:gd name="T91" fmla="*/ 679 h 791"/>
              <a:gd name="T92" fmla="*/ 1077 w 3890"/>
              <a:gd name="T93" fmla="*/ 791 h 791"/>
              <a:gd name="T94" fmla="*/ 1535 w 3890"/>
              <a:gd name="T95" fmla="*/ 791 h 791"/>
              <a:gd name="T96" fmla="*/ 1542 w 3890"/>
              <a:gd name="T97" fmla="*/ 678 h 791"/>
              <a:gd name="T98" fmla="*/ 1542 w 3890"/>
              <a:gd name="T99" fmla="*/ 323 h 791"/>
              <a:gd name="T100" fmla="*/ 3733 w 3890"/>
              <a:gd name="T101" fmla="*/ 8 h 791"/>
              <a:gd name="T102" fmla="*/ 3794 w 3890"/>
              <a:gd name="T103" fmla="*/ 0 h 791"/>
              <a:gd name="T104" fmla="*/ 3768 w 3890"/>
              <a:gd name="T105" fmla="*/ 8 h 791"/>
              <a:gd name="T106" fmla="*/ 3759 w 3890"/>
              <a:gd name="T107" fmla="*/ 70 h 791"/>
              <a:gd name="T108" fmla="*/ 3733 w 3890"/>
              <a:gd name="T109" fmla="*/ 8 h 791"/>
              <a:gd name="T110" fmla="*/ 3851 w 3890"/>
              <a:gd name="T111" fmla="*/ 59 h 791"/>
              <a:gd name="T112" fmla="*/ 3890 w 3890"/>
              <a:gd name="T113" fmla="*/ 0 h 791"/>
              <a:gd name="T114" fmla="*/ 3881 w 3890"/>
              <a:gd name="T115" fmla="*/ 70 h 791"/>
              <a:gd name="T116" fmla="*/ 3881 w 3890"/>
              <a:gd name="T117" fmla="*/ 12 h 791"/>
              <a:gd name="T118" fmla="*/ 3847 w 3890"/>
              <a:gd name="T119" fmla="*/ 70 h 791"/>
              <a:gd name="T120" fmla="*/ 3821 w 3890"/>
              <a:gd name="T121" fmla="*/ 12 h 791"/>
              <a:gd name="T122" fmla="*/ 3812 w 3890"/>
              <a:gd name="T123" fmla="*/ 70 h 791"/>
              <a:gd name="T124" fmla="*/ 3825 w 3890"/>
              <a:gd name="T125" fmla="*/ 0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90" h="791">
                <a:moveTo>
                  <a:pt x="3890" y="319"/>
                </a:moveTo>
                <a:cubicBezTo>
                  <a:pt x="3690" y="502"/>
                  <a:pt x="3690" y="502"/>
                  <a:pt x="3690" y="502"/>
                </a:cubicBezTo>
                <a:cubicBezTo>
                  <a:pt x="3890" y="685"/>
                  <a:pt x="3890" y="685"/>
                  <a:pt x="3890" y="685"/>
                </a:cubicBezTo>
                <a:cubicBezTo>
                  <a:pt x="3890" y="791"/>
                  <a:pt x="3890" y="791"/>
                  <a:pt x="3890" y="791"/>
                </a:cubicBezTo>
                <a:cubicBezTo>
                  <a:pt x="3883" y="791"/>
                  <a:pt x="3883" y="791"/>
                  <a:pt x="3883" y="791"/>
                </a:cubicBezTo>
                <a:cubicBezTo>
                  <a:pt x="3586" y="521"/>
                  <a:pt x="3586" y="521"/>
                  <a:pt x="3586" y="521"/>
                </a:cubicBezTo>
                <a:cubicBezTo>
                  <a:pt x="3586" y="778"/>
                  <a:pt x="3586" y="778"/>
                  <a:pt x="3586" y="778"/>
                </a:cubicBezTo>
                <a:cubicBezTo>
                  <a:pt x="3500" y="778"/>
                  <a:pt x="3500" y="778"/>
                  <a:pt x="3500" y="778"/>
                </a:cubicBezTo>
                <a:cubicBezTo>
                  <a:pt x="3500" y="0"/>
                  <a:pt x="3500" y="0"/>
                  <a:pt x="3500" y="0"/>
                </a:cubicBezTo>
                <a:cubicBezTo>
                  <a:pt x="3586" y="0"/>
                  <a:pt x="3586" y="0"/>
                  <a:pt x="3586" y="0"/>
                </a:cubicBezTo>
                <a:cubicBezTo>
                  <a:pt x="3586" y="486"/>
                  <a:pt x="3586" y="486"/>
                  <a:pt x="3586" y="486"/>
                </a:cubicBezTo>
                <a:cubicBezTo>
                  <a:pt x="3882" y="216"/>
                  <a:pt x="3882" y="216"/>
                  <a:pt x="3882" y="216"/>
                </a:cubicBezTo>
                <a:cubicBezTo>
                  <a:pt x="3890" y="216"/>
                  <a:pt x="3890" y="216"/>
                  <a:pt x="3890" y="216"/>
                </a:cubicBezTo>
                <a:lnTo>
                  <a:pt x="3890" y="319"/>
                </a:lnTo>
                <a:close/>
                <a:moveTo>
                  <a:pt x="0" y="778"/>
                </a:moveTo>
                <a:cubicBezTo>
                  <a:pt x="440" y="778"/>
                  <a:pt x="440" y="778"/>
                  <a:pt x="440" y="778"/>
                </a:cubicBezTo>
                <a:cubicBezTo>
                  <a:pt x="440" y="691"/>
                  <a:pt x="440" y="691"/>
                  <a:pt x="440" y="691"/>
                </a:cubicBezTo>
                <a:cubicBezTo>
                  <a:pt x="90" y="691"/>
                  <a:pt x="90" y="691"/>
                  <a:pt x="90" y="691"/>
                </a:cubicBezTo>
                <a:cubicBezTo>
                  <a:pt x="90" y="26"/>
                  <a:pt x="90" y="26"/>
                  <a:pt x="90" y="26"/>
                </a:cubicBezTo>
                <a:cubicBezTo>
                  <a:pt x="0" y="26"/>
                  <a:pt x="0" y="26"/>
                  <a:pt x="0" y="26"/>
                </a:cubicBezTo>
                <a:lnTo>
                  <a:pt x="0" y="778"/>
                </a:lnTo>
                <a:close/>
                <a:moveTo>
                  <a:pt x="744" y="218"/>
                </a:moveTo>
                <a:cubicBezTo>
                  <a:pt x="609" y="218"/>
                  <a:pt x="486" y="327"/>
                  <a:pt x="486" y="504"/>
                </a:cubicBezTo>
                <a:cubicBezTo>
                  <a:pt x="486" y="676"/>
                  <a:pt x="599" y="790"/>
                  <a:pt x="761" y="790"/>
                </a:cubicBezTo>
                <a:cubicBezTo>
                  <a:pt x="833" y="790"/>
                  <a:pt x="900" y="772"/>
                  <a:pt x="960" y="728"/>
                </a:cubicBezTo>
                <a:cubicBezTo>
                  <a:pt x="960" y="635"/>
                  <a:pt x="960" y="635"/>
                  <a:pt x="960" y="635"/>
                </a:cubicBezTo>
                <a:cubicBezTo>
                  <a:pt x="897" y="688"/>
                  <a:pt x="827" y="711"/>
                  <a:pt x="764" y="711"/>
                </a:cubicBezTo>
                <a:cubicBezTo>
                  <a:pt x="666" y="711"/>
                  <a:pt x="580" y="650"/>
                  <a:pt x="572" y="537"/>
                </a:cubicBezTo>
                <a:cubicBezTo>
                  <a:pt x="983" y="537"/>
                  <a:pt x="983" y="537"/>
                  <a:pt x="983" y="537"/>
                </a:cubicBezTo>
                <a:cubicBezTo>
                  <a:pt x="984" y="526"/>
                  <a:pt x="987" y="502"/>
                  <a:pt x="987" y="493"/>
                </a:cubicBezTo>
                <a:cubicBezTo>
                  <a:pt x="987" y="312"/>
                  <a:pt x="878" y="218"/>
                  <a:pt x="744" y="218"/>
                </a:cubicBezTo>
                <a:close/>
                <a:moveTo>
                  <a:pt x="745" y="296"/>
                </a:moveTo>
                <a:cubicBezTo>
                  <a:pt x="822" y="296"/>
                  <a:pt x="899" y="345"/>
                  <a:pt x="902" y="462"/>
                </a:cubicBezTo>
                <a:cubicBezTo>
                  <a:pt x="572" y="462"/>
                  <a:pt x="572" y="462"/>
                  <a:pt x="572" y="462"/>
                </a:cubicBezTo>
                <a:cubicBezTo>
                  <a:pt x="577" y="372"/>
                  <a:pt x="647" y="296"/>
                  <a:pt x="745" y="296"/>
                </a:cubicBezTo>
                <a:close/>
                <a:moveTo>
                  <a:pt x="2193" y="218"/>
                </a:moveTo>
                <a:cubicBezTo>
                  <a:pt x="2120" y="218"/>
                  <a:pt x="2067" y="256"/>
                  <a:pt x="2035" y="313"/>
                </a:cubicBezTo>
                <a:cubicBezTo>
                  <a:pt x="2009" y="252"/>
                  <a:pt x="1960" y="218"/>
                  <a:pt x="1882" y="218"/>
                </a:cubicBezTo>
                <a:cubicBezTo>
                  <a:pt x="1814" y="218"/>
                  <a:pt x="1763" y="257"/>
                  <a:pt x="1735" y="310"/>
                </a:cubicBezTo>
                <a:cubicBezTo>
                  <a:pt x="1733" y="310"/>
                  <a:pt x="1733" y="310"/>
                  <a:pt x="1733" y="310"/>
                </a:cubicBezTo>
                <a:cubicBezTo>
                  <a:pt x="1723" y="229"/>
                  <a:pt x="1723" y="229"/>
                  <a:pt x="1723" y="229"/>
                </a:cubicBezTo>
                <a:cubicBezTo>
                  <a:pt x="1655" y="229"/>
                  <a:pt x="1655" y="229"/>
                  <a:pt x="1655" y="229"/>
                </a:cubicBezTo>
                <a:cubicBezTo>
                  <a:pt x="1655" y="778"/>
                  <a:pt x="1655" y="778"/>
                  <a:pt x="1655" y="778"/>
                </a:cubicBezTo>
                <a:cubicBezTo>
                  <a:pt x="1742" y="778"/>
                  <a:pt x="1742" y="778"/>
                  <a:pt x="1742" y="778"/>
                </a:cubicBezTo>
                <a:cubicBezTo>
                  <a:pt x="1742" y="431"/>
                  <a:pt x="1742" y="431"/>
                  <a:pt x="1742" y="431"/>
                </a:cubicBezTo>
                <a:cubicBezTo>
                  <a:pt x="1742" y="364"/>
                  <a:pt x="1784" y="301"/>
                  <a:pt x="1860" y="301"/>
                </a:cubicBezTo>
                <a:cubicBezTo>
                  <a:pt x="1935" y="301"/>
                  <a:pt x="1967" y="345"/>
                  <a:pt x="1967" y="424"/>
                </a:cubicBezTo>
                <a:cubicBezTo>
                  <a:pt x="1967" y="778"/>
                  <a:pt x="1967" y="778"/>
                  <a:pt x="1967" y="778"/>
                </a:cubicBezTo>
                <a:cubicBezTo>
                  <a:pt x="2055" y="778"/>
                  <a:pt x="2055" y="778"/>
                  <a:pt x="2055" y="778"/>
                </a:cubicBezTo>
                <a:cubicBezTo>
                  <a:pt x="2055" y="425"/>
                  <a:pt x="2055" y="425"/>
                  <a:pt x="2055" y="425"/>
                </a:cubicBezTo>
                <a:cubicBezTo>
                  <a:pt x="2055" y="361"/>
                  <a:pt x="2097" y="301"/>
                  <a:pt x="2172" y="301"/>
                </a:cubicBezTo>
                <a:cubicBezTo>
                  <a:pt x="2247" y="301"/>
                  <a:pt x="2279" y="345"/>
                  <a:pt x="2279" y="424"/>
                </a:cubicBezTo>
                <a:cubicBezTo>
                  <a:pt x="2279" y="778"/>
                  <a:pt x="2279" y="778"/>
                  <a:pt x="2279" y="778"/>
                </a:cubicBezTo>
                <a:cubicBezTo>
                  <a:pt x="2367" y="778"/>
                  <a:pt x="2367" y="778"/>
                  <a:pt x="2367" y="778"/>
                </a:cubicBezTo>
                <a:cubicBezTo>
                  <a:pt x="2367" y="412"/>
                  <a:pt x="2367" y="412"/>
                  <a:pt x="2367" y="412"/>
                </a:cubicBezTo>
                <a:cubicBezTo>
                  <a:pt x="2367" y="297"/>
                  <a:pt x="2313" y="218"/>
                  <a:pt x="2193" y="218"/>
                </a:cubicBezTo>
                <a:close/>
                <a:moveTo>
                  <a:pt x="2720" y="218"/>
                </a:moveTo>
                <a:cubicBezTo>
                  <a:pt x="2589" y="218"/>
                  <a:pt x="2467" y="328"/>
                  <a:pt x="2467" y="504"/>
                </a:cubicBezTo>
                <a:cubicBezTo>
                  <a:pt x="2467" y="678"/>
                  <a:pt x="2589" y="790"/>
                  <a:pt x="2720" y="790"/>
                </a:cubicBezTo>
                <a:cubicBezTo>
                  <a:pt x="2802" y="790"/>
                  <a:pt x="2880" y="751"/>
                  <a:pt x="2921" y="675"/>
                </a:cubicBezTo>
                <a:cubicBezTo>
                  <a:pt x="2922" y="675"/>
                  <a:pt x="2922" y="675"/>
                  <a:pt x="2922" y="675"/>
                </a:cubicBezTo>
                <a:cubicBezTo>
                  <a:pt x="2932" y="778"/>
                  <a:pt x="2932" y="778"/>
                  <a:pt x="2932" y="778"/>
                </a:cubicBezTo>
                <a:cubicBezTo>
                  <a:pt x="3004" y="778"/>
                  <a:pt x="3004" y="778"/>
                  <a:pt x="3004" y="778"/>
                </a:cubicBezTo>
                <a:cubicBezTo>
                  <a:pt x="3004" y="229"/>
                  <a:pt x="3004" y="229"/>
                  <a:pt x="3004" y="229"/>
                </a:cubicBezTo>
                <a:cubicBezTo>
                  <a:pt x="2932" y="229"/>
                  <a:pt x="2932" y="229"/>
                  <a:pt x="2932" y="229"/>
                </a:cubicBezTo>
                <a:cubicBezTo>
                  <a:pt x="2922" y="331"/>
                  <a:pt x="2922" y="331"/>
                  <a:pt x="2922" y="331"/>
                </a:cubicBezTo>
                <a:cubicBezTo>
                  <a:pt x="2921" y="331"/>
                  <a:pt x="2921" y="331"/>
                  <a:pt x="2921" y="331"/>
                </a:cubicBezTo>
                <a:cubicBezTo>
                  <a:pt x="2880" y="256"/>
                  <a:pt x="2802" y="218"/>
                  <a:pt x="2720" y="218"/>
                </a:cubicBezTo>
                <a:close/>
                <a:moveTo>
                  <a:pt x="2736" y="299"/>
                </a:moveTo>
                <a:cubicBezTo>
                  <a:pt x="2840" y="299"/>
                  <a:pt x="2918" y="382"/>
                  <a:pt x="2918" y="503"/>
                </a:cubicBezTo>
                <a:cubicBezTo>
                  <a:pt x="2918" y="624"/>
                  <a:pt x="2840" y="708"/>
                  <a:pt x="2736" y="708"/>
                </a:cubicBezTo>
                <a:cubicBezTo>
                  <a:pt x="2634" y="708"/>
                  <a:pt x="2554" y="625"/>
                  <a:pt x="2554" y="504"/>
                </a:cubicBezTo>
                <a:cubicBezTo>
                  <a:pt x="2554" y="381"/>
                  <a:pt x="2634" y="299"/>
                  <a:pt x="2736" y="299"/>
                </a:cubicBezTo>
                <a:close/>
                <a:moveTo>
                  <a:pt x="3376" y="223"/>
                </a:moveTo>
                <a:cubicBezTo>
                  <a:pt x="3329" y="223"/>
                  <a:pt x="3256" y="245"/>
                  <a:pt x="3219" y="316"/>
                </a:cubicBezTo>
                <a:cubicBezTo>
                  <a:pt x="3218" y="316"/>
                  <a:pt x="3218" y="316"/>
                  <a:pt x="3218" y="316"/>
                </a:cubicBezTo>
                <a:cubicBezTo>
                  <a:pt x="3209" y="229"/>
                  <a:pt x="3209" y="229"/>
                  <a:pt x="3209" y="229"/>
                </a:cubicBezTo>
                <a:cubicBezTo>
                  <a:pt x="3138" y="229"/>
                  <a:pt x="3138" y="229"/>
                  <a:pt x="3138" y="229"/>
                </a:cubicBezTo>
                <a:cubicBezTo>
                  <a:pt x="3138" y="778"/>
                  <a:pt x="3138" y="778"/>
                  <a:pt x="3138" y="778"/>
                </a:cubicBezTo>
                <a:cubicBezTo>
                  <a:pt x="3226" y="778"/>
                  <a:pt x="3226" y="778"/>
                  <a:pt x="3226" y="778"/>
                </a:cubicBezTo>
                <a:cubicBezTo>
                  <a:pt x="3226" y="462"/>
                  <a:pt x="3226" y="462"/>
                  <a:pt x="3226" y="462"/>
                </a:cubicBezTo>
                <a:cubicBezTo>
                  <a:pt x="3226" y="334"/>
                  <a:pt x="3329" y="295"/>
                  <a:pt x="3413" y="312"/>
                </a:cubicBezTo>
                <a:cubicBezTo>
                  <a:pt x="3413" y="226"/>
                  <a:pt x="3413" y="226"/>
                  <a:pt x="3413" y="226"/>
                </a:cubicBezTo>
                <a:cubicBezTo>
                  <a:pt x="3402" y="224"/>
                  <a:pt x="3391" y="223"/>
                  <a:pt x="3376" y="223"/>
                </a:cubicBezTo>
                <a:close/>
                <a:moveTo>
                  <a:pt x="1542" y="216"/>
                </a:moveTo>
                <a:cubicBezTo>
                  <a:pt x="1535" y="216"/>
                  <a:pt x="1535" y="216"/>
                  <a:pt x="1535" y="216"/>
                </a:cubicBezTo>
                <a:cubicBezTo>
                  <a:pt x="1306" y="445"/>
                  <a:pt x="1306" y="445"/>
                  <a:pt x="1306" y="445"/>
                </a:cubicBezTo>
                <a:cubicBezTo>
                  <a:pt x="1077" y="216"/>
                  <a:pt x="1077" y="216"/>
                  <a:pt x="1077" y="216"/>
                </a:cubicBezTo>
                <a:cubicBezTo>
                  <a:pt x="1070" y="216"/>
                  <a:pt x="1070" y="216"/>
                  <a:pt x="1070" y="216"/>
                </a:cubicBezTo>
                <a:cubicBezTo>
                  <a:pt x="1070" y="327"/>
                  <a:pt x="1070" y="327"/>
                  <a:pt x="1070" y="327"/>
                </a:cubicBezTo>
                <a:cubicBezTo>
                  <a:pt x="1246" y="504"/>
                  <a:pt x="1246" y="504"/>
                  <a:pt x="1246" y="504"/>
                </a:cubicBezTo>
                <a:cubicBezTo>
                  <a:pt x="1070" y="679"/>
                  <a:pt x="1070" y="679"/>
                  <a:pt x="1070" y="679"/>
                </a:cubicBezTo>
                <a:cubicBezTo>
                  <a:pt x="1070" y="791"/>
                  <a:pt x="1070" y="791"/>
                  <a:pt x="1070" y="791"/>
                </a:cubicBezTo>
                <a:cubicBezTo>
                  <a:pt x="1077" y="791"/>
                  <a:pt x="1077" y="791"/>
                  <a:pt x="1077" y="791"/>
                </a:cubicBezTo>
                <a:cubicBezTo>
                  <a:pt x="1305" y="561"/>
                  <a:pt x="1305" y="561"/>
                  <a:pt x="1305" y="561"/>
                </a:cubicBezTo>
                <a:cubicBezTo>
                  <a:pt x="1535" y="791"/>
                  <a:pt x="1535" y="791"/>
                  <a:pt x="1535" y="791"/>
                </a:cubicBezTo>
                <a:cubicBezTo>
                  <a:pt x="1542" y="791"/>
                  <a:pt x="1542" y="791"/>
                  <a:pt x="1542" y="791"/>
                </a:cubicBezTo>
                <a:cubicBezTo>
                  <a:pt x="1542" y="678"/>
                  <a:pt x="1542" y="678"/>
                  <a:pt x="1542" y="678"/>
                </a:cubicBezTo>
                <a:cubicBezTo>
                  <a:pt x="1364" y="502"/>
                  <a:pt x="1364" y="502"/>
                  <a:pt x="1364" y="502"/>
                </a:cubicBezTo>
                <a:cubicBezTo>
                  <a:pt x="1542" y="323"/>
                  <a:pt x="1542" y="323"/>
                  <a:pt x="1542" y="323"/>
                </a:cubicBezTo>
                <a:lnTo>
                  <a:pt x="1542" y="216"/>
                </a:lnTo>
                <a:close/>
                <a:moveTo>
                  <a:pt x="3733" y="8"/>
                </a:moveTo>
                <a:cubicBezTo>
                  <a:pt x="3733" y="0"/>
                  <a:pt x="3733" y="0"/>
                  <a:pt x="3733" y="0"/>
                </a:cubicBezTo>
                <a:cubicBezTo>
                  <a:pt x="3794" y="0"/>
                  <a:pt x="3794" y="0"/>
                  <a:pt x="3794" y="0"/>
                </a:cubicBezTo>
                <a:cubicBezTo>
                  <a:pt x="3794" y="8"/>
                  <a:pt x="3794" y="8"/>
                  <a:pt x="3794" y="8"/>
                </a:cubicBezTo>
                <a:cubicBezTo>
                  <a:pt x="3768" y="8"/>
                  <a:pt x="3768" y="8"/>
                  <a:pt x="3768" y="8"/>
                </a:cubicBezTo>
                <a:cubicBezTo>
                  <a:pt x="3768" y="70"/>
                  <a:pt x="3768" y="70"/>
                  <a:pt x="3768" y="70"/>
                </a:cubicBezTo>
                <a:cubicBezTo>
                  <a:pt x="3759" y="70"/>
                  <a:pt x="3759" y="70"/>
                  <a:pt x="3759" y="70"/>
                </a:cubicBezTo>
                <a:cubicBezTo>
                  <a:pt x="3759" y="8"/>
                  <a:pt x="3759" y="8"/>
                  <a:pt x="3759" y="8"/>
                </a:cubicBezTo>
                <a:lnTo>
                  <a:pt x="3733" y="8"/>
                </a:lnTo>
                <a:close/>
                <a:moveTo>
                  <a:pt x="3825" y="0"/>
                </a:moveTo>
                <a:cubicBezTo>
                  <a:pt x="3851" y="59"/>
                  <a:pt x="3851" y="59"/>
                  <a:pt x="3851" y="59"/>
                </a:cubicBezTo>
                <a:cubicBezTo>
                  <a:pt x="3877" y="0"/>
                  <a:pt x="3877" y="0"/>
                  <a:pt x="3877" y="0"/>
                </a:cubicBezTo>
                <a:cubicBezTo>
                  <a:pt x="3890" y="0"/>
                  <a:pt x="3890" y="0"/>
                  <a:pt x="3890" y="0"/>
                </a:cubicBezTo>
                <a:cubicBezTo>
                  <a:pt x="3890" y="70"/>
                  <a:pt x="3890" y="70"/>
                  <a:pt x="3890" y="70"/>
                </a:cubicBezTo>
                <a:cubicBezTo>
                  <a:pt x="3881" y="70"/>
                  <a:pt x="3881" y="70"/>
                  <a:pt x="3881" y="70"/>
                </a:cubicBezTo>
                <a:cubicBezTo>
                  <a:pt x="3881" y="12"/>
                  <a:pt x="3881" y="12"/>
                  <a:pt x="3881" y="12"/>
                </a:cubicBezTo>
                <a:cubicBezTo>
                  <a:pt x="3881" y="12"/>
                  <a:pt x="3881" y="12"/>
                  <a:pt x="3881" y="12"/>
                </a:cubicBezTo>
                <a:cubicBezTo>
                  <a:pt x="3855" y="70"/>
                  <a:pt x="3855" y="70"/>
                  <a:pt x="3855" y="70"/>
                </a:cubicBezTo>
                <a:cubicBezTo>
                  <a:pt x="3847" y="70"/>
                  <a:pt x="3847" y="70"/>
                  <a:pt x="3847" y="70"/>
                </a:cubicBezTo>
                <a:cubicBezTo>
                  <a:pt x="3821" y="12"/>
                  <a:pt x="3821" y="12"/>
                  <a:pt x="3821" y="12"/>
                </a:cubicBezTo>
                <a:cubicBezTo>
                  <a:pt x="3821" y="12"/>
                  <a:pt x="3821" y="12"/>
                  <a:pt x="3821" y="12"/>
                </a:cubicBezTo>
                <a:cubicBezTo>
                  <a:pt x="3821" y="70"/>
                  <a:pt x="3821" y="70"/>
                  <a:pt x="3821" y="70"/>
                </a:cubicBezTo>
                <a:cubicBezTo>
                  <a:pt x="3812" y="70"/>
                  <a:pt x="3812" y="70"/>
                  <a:pt x="3812" y="70"/>
                </a:cubicBezTo>
                <a:cubicBezTo>
                  <a:pt x="3812" y="0"/>
                  <a:pt x="3812" y="0"/>
                  <a:pt x="3812" y="0"/>
                </a:cubicBezTo>
                <a:lnTo>
                  <a:pt x="3825" y="0"/>
                </a:lnTo>
                <a:close/>
              </a:path>
            </a:pathLst>
          </a:custGeom>
          <a:solidFill>
            <a:srgbClr val="323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68760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1+#ppt_w/2"/>
                                          </p:val>
                                        </p:tav>
                                        <p:tav tm="100000">
                                          <p:val>
                                            <p:strVal val="#ppt_x"/>
                                          </p:val>
                                        </p:tav>
                                      </p:tavLst>
                                    </p:anim>
                                    <p:anim calcmode="lin" valueType="num">
                                      <p:cBhvr additive="base">
                                        <p:cTn id="8" dur="10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0-#ppt_w/2"/>
                                          </p:val>
                                        </p:tav>
                                        <p:tav tm="100000">
                                          <p:val>
                                            <p:strVal val="#ppt_x"/>
                                          </p:val>
                                        </p:tav>
                                      </p:tavLst>
                                    </p:anim>
                                    <p:anim calcmode="lin" valueType="num">
                                      <p:cBhvr additive="base">
                                        <p:cTn id="16" dur="10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8" decel="50000" fill="hold" grpId="0" nodeType="withEffect">
                                  <p:stCondLst>
                                    <p:cond delay="5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2" decel="50000" fill="hold" grpId="0" nodeType="withEffect">
                                  <p:stCondLst>
                                    <p:cond delay="50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1" decel="75000" fill="hold" grpId="0" nodeType="withEffect">
                                  <p:stCondLst>
                                    <p:cond delay="68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320" fill="hold"/>
                                        <p:tgtEl>
                                          <p:spTgt spid="31"/>
                                        </p:tgtEl>
                                        <p:attrNameLst>
                                          <p:attrName>ppt_x</p:attrName>
                                        </p:attrNameLst>
                                      </p:cBhvr>
                                      <p:tavLst>
                                        <p:tav tm="0">
                                          <p:val>
                                            <p:strVal val="#ppt_x"/>
                                          </p:val>
                                        </p:tav>
                                        <p:tav tm="100000">
                                          <p:val>
                                            <p:strVal val="#ppt_x"/>
                                          </p:val>
                                        </p:tav>
                                      </p:tavLst>
                                    </p:anim>
                                    <p:anim calcmode="lin" valueType="num">
                                      <p:cBhvr additive="base">
                                        <p:cTn id="32" dur="320" fill="hold"/>
                                        <p:tgtEl>
                                          <p:spTgt spid="31"/>
                                        </p:tgtEl>
                                        <p:attrNameLst>
                                          <p:attrName>ppt_y</p:attrName>
                                        </p:attrNameLst>
                                      </p:cBhvr>
                                      <p:tavLst>
                                        <p:tav tm="0">
                                          <p:val>
                                            <p:strVal val="0-#ppt_h/2"/>
                                          </p:val>
                                        </p:tav>
                                        <p:tav tm="100000">
                                          <p:val>
                                            <p:strVal val="#ppt_y"/>
                                          </p:val>
                                        </p:tav>
                                      </p:tavLst>
                                    </p:anim>
                                  </p:childTnLst>
                                </p:cTn>
                              </p:par>
                              <p:par>
                                <p:cTn id="33" presetID="2" presetClass="entr" presetSubtype="4" decel="75000" fill="hold" grpId="0" nodeType="withEffect">
                                  <p:stCondLst>
                                    <p:cond delay="68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320" fill="hold"/>
                                        <p:tgtEl>
                                          <p:spTgt spid="32"/>
                                        </p:tgtEl>
                                        <p:attrNameLst>
                                          <p:attrName>ppt_x</p:attrName>
                                        </p:attrNameLst>
                                      </p:cBhvr>
                                      <p:tavLst>
                                        <p:tav tm="0">
                                          <p:val>
                                            <p:strVal val="#ppt_x"/>
                                          </p:val>
                                        </p:tav>
                                        <p:tav tm="100000">
                                          <p:val>
                                            <p:strVal val="#ppt_x"/>
                                          </p:val>
                                        </p:tav>
                                      </p:tavLst>
                                    </p:anim>
                                    <p:anim calcmode="lin" valueType="num">
                                      <p:cBhvr additive="base">
                                        <p:cTn id="36" dur="320" fill="hold"/>
                                        <p:tgtEl>
                                          <p:spTgt spid="32"/>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par>
                                <p:cTn id="42" presetID="1" presetClass="exit" presetSubtype="0" fill="hold" grpId="1" nodeType="withEffect">
                                  <p:stCondLst>
                                    <p:cond delay="0"/>
                                  </p:stCondLst>
                                  <p:childTnLst>
                                    <p:set>
                                      <p:cBhvr>
                                        <p:cTn id="43" dur="1" fill="hold">
                                          <p:stCondLst>
                                            <p:cond delay="0"/>
                                          </p:stCondLst>
                                        </p:cTn>
                                        <p:tgtEl>
                                          <p:spTgt spid="2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5"/>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4"/>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8"/>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9"/>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31"/>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32"/>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par>
                                <p:cTn id="60" presetID="2" presetClass="exit" presetSubtype="2" decel="100000" fill="hold" nodeType="withEffect">
                                  <p:stCondLst>
                                    <p:cond delay="0"/>
                                  </p:stCondLst>
                                  <p:childTnLst>
                                    <p:anim calcmode="lin" valueType="num">
                                      <p:cBhvr additive="base">
                                        <p:cTn id="61" dur="1500"/>
                                        <p:tgtEl>
                                          <p:spTgt spid="30"/>
                                        </p:tgtEl>
                                        <p:attrNameLst>
                                          <p:attrName>ppt_x</p:attrName>
                                        </p:attrNameLst>
                                      </p:cBhvr>
                                      <p:tavLst>
                                        <p:tav tm="0">
                                          <p:val>
                                            <p:strVal val="ppt_x"/>
                                          </p:val>
                                        </p:tav>
                                        <p:tav tm="100000">
                                          <p:val>
                                            <p:strVal val="1+ppt_w/2"/>
                                          </p:val>
                                        </p:tav>
                                      </p:tavLst>
                                    </p:anim>
                                    <p:anim calcmode="lin" valueType="num">
                                      <p:cBhvr additive="base">
                                        <p:cTn id="62" dur="1500"/>
                                        <p:tgtEl>
                                          <p:spTgt spid="30"/>
                                        </p:tgtEl>
                                        <p:attrNameLst>
                                          <p:attrName>ppt_y</p:attrName>
                                        </p:attrNameLst>
                                      </p:cBhvr>
                                      <p:tavLst>
                                        <p:tav tm="0">
                                          <p:val>
                                            <p:strVal val="ppt_y"/>
                                          </p:val>
                                        </p:tav>
                                        <p:tav tm="100000">
                                          <p:val>
                                            <p:strVal val="ppt_y"/>
                                          </p:val>
                                        </p:tav>
                                      </p:tavLst>
                                    </p:anim>
                                    <p:set>
                                      <p:cBhvr>
                                        <p:cTn id="63" dur="1" fill="hold">
                                          <p:stCondLst>
                                            <p:cond delay="1499"/>
                                          </p:stCondLst>
                                        </p:cTn>
                                        <p:tgtEl>
                                          <p:spTgt spid="30"/>
                                        </p:tgtEl>
                                        <p:attrNameLst>
                                          <p:attrName>style.visibility</p:attrName>
                                        </p:attrNameLst>
                                      </p:cBhvr>
                                      <p:to>
                                        <p:strVal val="hidden"/>
                                      </p:to>
                                    </p:set>
                                  </p:childTnLst>
                                </p:cTn>
                              </p:par>
                              <p:par>
                                <p:cTn id="64" presetID="35" presetClass="path" presetSubtype="0" accel="20000" decel="80000" fill="hold" nodeType="withEffect">
                                  <p:stCondLst>
                                    <p:cond delay="0"/>
                                  </p:stCondLst>
                                  <p:childTnLst>
                                    <p:animMotion origin="layout" path="M 0.11641 -2.96296E-6 L -4.58333E-6 -2.96296E-6 " pathEditMode="relative" rAng="0" ptsTypes="AA">
                                      <p:cBhvr>
                                        <p:cTn id="65" dur="500" fill="hold"/>
                                        <p:tgtEl>
                                          <p:spTgt spid="39"/>
                                        </p:tgtEl>
                                        <p:attrNameLst>
                                          <p:attrName>ppt_x</p:attrName>
                                          <p:attrName>ppt_y</p:attrName>
                                        </p:attrNameLst>
                                      </p:cBhvr>
                                      <p:rCtr x="-5820" y="0"/>
                                    </p:animMotion>
                                  </p:childTnLst>
                                </p:cTn>
                              </p:par>
                              <p:par>
                                <p:cTn id="66" presetID="1"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par>
                                <p:cTn id="68" presetID="35" presetClass="path" presetSubtype="0" accel="20000" decel="80000" fill="hold" grpId="1" nodeType="withEffect">
                                  <p:stCondLst>
                                    <p:cond delay="0"/>
                                  </p:stCondLst>
                                  <p:childTnLst>
                                    <p:animMotion origin="layout" path="M 0.11641 -2.96296E-6 L -4.58333E-6 -2.96296E-6 " pathEditMode="relative" rAng="0" ptsTypes="AA">
                                      <p:cBhvr>
                                        <p:cTn id="69" dur="500" fill="hold"/>
                                        <p:tgtEl>
                                          <p:spTgt spid="34"/>
                                        </p:tgtEl>
                                        <p:attrNameLst>
                                          <p:attrName>ppt_x</p:attrName>
                                          <p:attrName>ppt_y</p:attrName>
                                        </p:attrNameLst>
                                      </p:cBhvr>
                                      <p:rCtr x="-5820" y="0"/>
                                    </p:animMotion>
                                  </p:childTnLst>
                                </p:cTn>
                              </p:par>
                            </p:childTnLst>
                          </p:cTn>
                        </p:par>
                        <p:par>
                          <p:cTn id="70" fill="hold">
                            <p:stCondLst>
                              <p:cond delay="2500"/>
                            </p:stCondLst>
                            <p:childTnLst>
                              <p:par>
                                <p:cTn id="71" presetID="1" presetClass="entr" presetSubtype="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childTnLst>
                                </p:cTn>
                              </p:par>
                              <p:par>
                                <p:cTn id="73" presetID="1" presetClass="exit" presetSubtype="0" fill="hold" grpId="2" nodeType="withEffect">
                                  <p:stCondLst>
                                    <p:cond delay="0"/>
                                  </p:stCondLst>
                                  <p:childTnLst>
                                    <p:set>
                                      <p:cBhvr>
                                        <p:cTn id="74"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8" grpId="2" animBg="1"/>
      <p:bldP spid="28" grpId="3" animBg="1"/>
      <p:bldP spid="29" grpId="0" animBg="1"/>
      <p:bldP spid="29" grpId="1" animBg="1"/>
      <p:bldP spid="29" grpId="2" animBg="1"/>
      <p:bldP spid="29"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4" grpId="0" animBg="1"/>
      <p:bldP spid="34" grpId="1" animBg="1"/>
      <p:bldP spid="34" grpId="2" animBg="1"/>
      <p:bldP spid="34" grpId="3" animBg="1"/>
      <p:bldP spid="34" grpId="4" animBg="1"/>
      <p:bldP spid="34" grpId="5" animBg="1"/>
      <p:bldP spid="44" grpId="0" animBg="1"/>
      <p:bldP spid="44" grpId="1"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Content Placeholder"/>
          <p:cNvSpPr>
            <a:spLocks noGrp="1"/>
          </p:cNvSpPr>
          <p:nvPr>
            <p:ph sz="quarter" idx="11"/>
          </p:nvPr>
        </p:nvSpPr>
        <p:spPr>
          <a:xfrm>
            <a:off x="304800" y="822960"/>
            <a:ext cx="11582400"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8" name="Slide Number Placeholder 7"/>
          <p:cNvSpPr>
            <a:spLocks noGrp="1"/>
          </p:cNvSpPr>
          <p:nvPr>
            <p:ph type="sldNum" sz="quarter" idx="16"/>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7409144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1C0A6-52DF-9BA7-78FB-8402F7F7455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AAB430D-763C-B8BC-EC64-97EBA63E9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18429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4" name="Content Placeholder"/>
          <p:cNvSpPr>
            <a:spLocks noGrp="1"/>
          </p:cNvSpPr>
          <p:nvPr>
            <p:ph sz="quarter" idx="11"/>
          </p:nvPr>
        </p:nvSpPr>
        <p:spPr>
          <a:xfrm>
            <a:off x="304800" y="822960"/>
            <a:ext cx="11582400" cy="5486400"/>
          </a:xfrm>
          <a:noFill/>
          <a:ln>
            <a:noFill/>
            <a:headEnd/>
            <a:tailEnd/>
          </a:ln>
        </p:spPr>
        <p:style>
          <a:lnRef idx="2">
            <a:schemeClr val="accent3"/>
          </a:lnRef>
          <a:fillRef idx="1">
            <a:schemeClr val="lt1"/>
          </a:fillRef>
          <a:effectRef idx="0">
            <a:schemeClr val="accent3"/>
          </a:effectRef>
          <a:fontRef idx="none"/>
        </p:style>
        <p:txBody>
          <a:bodyPr vert="horz" wrap="square" lIns="91440" tIns="45720" rIns="91440" bIns="4572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dirty="0"/>
            </a:lvl5pPr>
          </a:lstStyle>
          <a:p>
            <a:pPr lvl="0">
              <a:spcBef>
                <a:spcPts val="1200"/>
              </a:spcBef>
              <a:spcAft>
                <a:spcPts val="0"/>
              </a:spcAft>
            </a:pPr>
            <a:r>
              <a:rPr lang="en-US"/>
              <a:t>Click to edit Master text styles</a:t>
            </a:r>
          </a:p>
          <a:p>
            <a:pPr lvl="1">
              <a:spcBef>
                <a:spcPts val="1200"/>
              </a:spcBef>
              <a:spcAft>
                <a:spcPts val="0"/>
              </a:spcAft>
            </a:pPr>
            <a:r>
              <a:rPr lang="en-US"/>
              <a:t>Second level</a:t>
            </a:r>
          </a:p>
          <a:p>
            <a:pPr lvl="2">
              <a:spcBef>
                <a:spcPts val="1200"/>
              </a:spcBef>
              <a:spcAft>
                <a:spcPts val="0"/>
              </a:spcAft>
            </a:pPr>
            <a:r>
              <a:rPr lang="en-US"/>
              <a:t>Third level</a:t>
            </a:r>
          </a:p>
          <a:p>
            <a:pPr lvl="3">
              <a:spcBef>
                <a:spcPts val="1200"/>
              </a:spcBef>
              <a:spcAft>
                <a:spcPts val="0"/>
              </a:spcAft>
            </a:pPr>
            <a:r>
              <a:rPr lang="en-US"/>
              <a:t>Fourth level</a:t>
            </a:r>
          </a:p>
          <a:p>
            <a:pPr lvl="4">
              <a:spcBef>
                <a:spcPts val="1200"/>
              </a:spcBef>
              <a:spcAft>
                <a:spcPts val="0"/>
              </a:spcAft>
            </a:pPr>
            <a:r>
              <a:rPr lang="en-US"/>
              <a:t>Fifth level</a:t>
            </a:r>
          </a:p>
        </p:txBody>
      </p:sp>
      <p:sp>
        <p:nvSpPr>
          <p:cNvPr id="7" name="Title"/>
          <p:cNvSpPr>
            <a:spLocks noGrp="1"/>
          </p:cNvSpPr>
          <p:nvPr>
            <p:ph type="title"/>
          </p:nvPr>
        </p:nvSpPr>
        <p:spPr/>
        <p:txBody>
          <a:bodyPr/>
          <a:lstStyle>
            <a:lvl1pPr>
              <a:defRPr>
                <a:latin typeface="+mn-lt"/>
              </a:defRPr>
            </a:lvl1pPr>
          </a:lstStyle>
          <a:p>
            <a:r>
              <a:rPr lang="en-US"/>
              <a:t>Click to edit Master title style</a:t>
            </a:r>
          </a:p>
        </p:txBody>
      </p:sp>
      <p:sp>
        <p:nvSpPr>
          <p:cNvPr id="8" name="Slide Number Placeholder 7"/>
          <p:cNvSpPr>
            <a:spLocks noGrp="1"/>
          </p:cNvSpPr>
          <p:nvPr>
            <p:ph type="sldNum" sz="quarter" idx="16"/>
          </p:nvPr>
        </p:nvSpPr>
        <p:spPr/>
        <p:txBody>
          <a:bodyPr/>
          <a:lstStyle/>
          <a:p>
            <a:fld id="{71D586D2-677B-458F-B417-DB589973A882}" type="slidenum">
              <a:rPr lang="en-US" smtClean="0"/>
              <a:pPr/>
              <a:t>‹#›</a:t>
            </a:fld>
            <a:endParaRPr lang="en-US"/>
          </a:p>
        </p:txBody>
      </p:sp>
    </p:spTree>
    <p:extLst>
      <p:ext uri="{BB962C8B-B14F-4D97-AF65-F5344CB8AC3E}">
        <p14:creationId xmlns:p14="http://schemas.microsoft.com/office/powerpoint/2010/main" val="17661837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4E20-7F9E-E4BE-9F3F-99950D40D984}"/>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2425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A2D-3581-0163-4A3A-F09F29FA3E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7E082AD-6C3A-E86C-6EB6-9E1F9D542B37}"/>
              </a:ext>
            </a:extLst>
          </p:cNvPr>
          <p:cNvSpPr>
            <a:spLocks noGrp="1"/>
          </p:cNvSpPr>
          <p:nvPr>
            <p:ph sz="half" idx="1"/>
          </p:nvPr>
        </p:nvSpPr>
        <p:spPr>
          <a:xfrm>
            <a:off x="838200" y="134076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C2A72BA-1DAA-7531-A301-45015800A619}"/>
              </a:ext>
            </a:extLst>
          </p:cNvPr>
          <p:cNvSpPr>
            <a:spLocks noGrp="1"/>
          </p:cNvSpPr>
          <p:nvPr>
            <p:ph sz="half" idx="2"/>
          </p:nvPr>
        </p:nvSpPr>
        <p:spPr>
          <a:xfrm>
            <a:off x="6172200" y="134076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9079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F45AA-8F24-050D-F417-83263D375C93}"/>
              </a:ext>
            </a:extLst>
          </p:cNvPr>
          <p:cNvSpPr>
            <a:spLocks noGrp="1"/>
          </p:cNvSpPr>
          <p:nvPr>
            <p:ph type="title"/>
          </p:nvPr>
        </p:nvSpPr>
        <p:spPr>
          <a:xfrm>
            <a:off x="839788" y="365125"/>
            <a:ext cx="10515600" cy="759619"/>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F23CA95-FB90-5197-E460-E60E6C87BD0E}"/>
              </a:ext>
            </a:extLst>
          </p:cNvPr>
          <p:cNvSpPr>
            <a:spLocks noGrp="1"/>
          </p:cNvSpPr>
          <p:nvPr>
            <p:ph type="body" idx="1"/>
          </p:nvPr>
        </p:nvSpPr>
        <p:spPr>
          <a:xfrm>
            <a:off x="838200" y="1196752"/>
            <a:ext cx="5157787" cy="823912"/>
          </a:xfrm>
        </p:spPr>
        <p:txBody>
          <a:bodyPr anchor="b">
            <a:normAutofit/>
          </a:bodyPr>
          <a:lstStyle>
            <a:lvl1pPr marL="0" indent="0">
              <a:buNone/>
              <a:defRPr sz="2600" b="1">
                <a:solidFill>
                  <a:srgbClr val="13DBD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B627CE7-6BDD-3FE5-D84F-367096BAB268}"/>
              </a:ext>
            </a:extLst>
          </p:cNvPr>
          <p:cNvSpPr>
            <a:spLocks noGrp="1"/>
          </p:cNvSpPr>
          <p:nvPr>
            <p:ph sz="half" idx="2"/>
          </p:nvPr>
        </p:nvSpPr>
        <p:spPr>
          <a:xfrm>
            <a:off x="838200" y="2121340"/>
            <a:ext cx="5157787" cy="3684588"/>
          </a:xfrm>
        </p:spPr>
        <p:txBody>
          <a:bodyPr/>
          <a:lstStyle>
            <a:lvl1pPr>
              <a:defRPr sz="24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A4E7C00-1344-0D1B-6CF0-585AC8673ECC}"/>
              </a:ext>
            </a:extLst>
          </p:cNvPr>
          <p:cNvSpPr>
            <a:spLocks noGrp="1"/>
          </p:cNvSpPr>
          <p:nvPr>
            <p:ph type="body" sz="quarter" idx="3"/>
          </p:nvPr>
        </p:nvSpPr>
        <p:spPr>
          <a:xfrm>
            <a:off x="6170612" y="1196752"/>
            <a:ext cx="5183188" cy="823912"/>
          </a:xfrm>
        </p:spPr>
        <p:txBody>
          <a:bodyPr anchor="b">
            <a:normAutofit/>
          </a:bodyPr>
          <a:lstStyle>
            <a:lvl1pPr marL="0" indent="0">
              <a:buNone/>
              <a:defRPr sz="2600" b="1">
                <a:solidFill>
                  <a:srgbClr val="13DBD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E3F2CD2-ECFB-D778-D485-CB3C746665FA}"/>
              </a:ext>
            </a:extLst>
          </p:cNvPr>
          <p:cNvSpPr>
            <a:spLocks noGrp="1"/>
          </p:cNvSpPr>
          <p:nvPr>
            <p:ph sz="quarter" idx="4"/>
          </p:nvPr>
        </p:nvSpPr>
        <p:spPr>
          <a:xfrm>
            <a:off x="6170612" y="2121340"/>
            <a:ext cx="5183188" cy="3684588"/>
          </a:xfrm>
        </p:spPr>
        <p:txBody>
          <a:bodyPr/>
          <a:lstStyle>
            <a:lvl1pPr>
              <a:defRPr sz="2400"/>
            </a:lvl1pPr>
            <a:lvl2pPr>
              <a:defRPr sz="2200"/>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8245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1717-BD69-4FC0-EFD0-B8D635C6B29E}"/>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97447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956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EB890-F2F6-DFBC-BB31-57F0D8C91D2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771FF0A-71C8-8C40-4C73-EC25ACB1E2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D246B7C-CE82-767A-864E-8A95BEB63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294844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A2493-8736-675B-278E-166F32E0111F}"/>
              </a:ext>
            </a:extLst>
          </p:cNvPr>
          <p:cNvSpPr>
            <a:spLocks noGrp="1"/>
          </p:cNvSpPr>
          <p:nvPr>
            <p:ph type="title"/>
          </p:nvPr>
        </p:nvSpPr>
        <p:spPr>
          <a:xfrm>
            <a:off x="838200" y="365125"/>
            <a:ext cx="10515600" cy="687611"/>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4DE763B-9454-2221-736B-9630A7C6CD68}"/>
              </a:ext>
            </a:extLst>
          </p:cNvPr>
          <p:cNvSpPr>
            <a:spLocks noGrp="1"/>
          </p:cNvSpPr>
          <p:nvPr>
            <p:ph type="body" idx="1"/>
          </p:nvPr>
        </p:nvSpPr>
        <p:spPr>
          <a:xfrm>
            <a:off x="838200" y="1460500"/>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a:extLst>
              <a:ext uri="{FF2B5EF4-FFF2-40B4-BE49-F238E27FC236}">
                <a16:creationId xmlns:a16="http://schemas.microsoft.com/office/drawing/2014/main" id="{29C189FB-C938-E07F-781C-2FFAE0C6D8E7}"/>
              </a:ext>
            </a:extLst>
          </p:cNvPr>
          <p:cNvSpPr/>
          <p:nvPr userDrawn="1"/>
        </p:nvSpPr>
        <p:spPr>
          <a:xfrm>
            <a:off x="8355330" y="6217920"/>
            <a:ext cx="3417570" cy="5257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205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61" r:id="rId12"/>
    <p:sldLayoutId id="2147483664" r:id="rId13"/>
    <p:sldLayoutId id="2147483666" r:id="rId14"/>
    <p:sldLayoutId id="2147483670" r:id="rId15"/>
    <p:sldLayoutId id="2147483669" r:id="rId16"/>
    <p:sldLayoutId id="2147483671" r:id="rId17"/>
    <p:sldLayoutId id="2147483672" r:id="rId18"/>
    <p:sldLayoutId id="2147483668" r:id="rId19"/>
    <p:sldLayoutId id="2147483667" r:id="rId20"/>
    <p:sldLayoutId id="2147483665" r:id="rId21"/>
    <p:sldLayoutId id="2147483662" r:id="rId22"/>
    <p:sldLayoutId id="2147483673" r:id="rId23"/>
    <p:sldLayoutId id="2147483663" r:id="rId24"/>
    <p:sldLayoutId id="2147483674" r:id="rId25"/>
    <p:sldLayoutId id="2147483675" r:id="rId26"/>
    <p:sldLayoutId id="2147483676" r:id="rId27"/>
    <p:sldLayoutId id="2147483677" r:id="rId28"/>
    <p:sldLayoutId id="2147483679" r:id="rId29"/>
    <p:sldLayoutId id="2147483680" r:id="rId30"/>
  </p:sldLayoutIdLst>
  <p:txStyles>
    <p:titleStyle>
      <a:lvl1pPr algn="l" defTabSz="914400" rtl="0" eaLnBrk="1" latinLnBrk="0" hangingPunct="1">
        <a:lnSpc>
          <a:spcPct val="90000"/>
        </a:lnSpc>
        <a:spcBef>
          <a:spcPct val="0"/>
        </a:spcBef>
        <a:buNone/>
        <a:defRPr sz="3500" b="1" i="0" u="none" kern="1200">
          <a:solidFill>
            <a:srgbClr val="36B1C7"/>
          </a:solidFill>
          <a:latin typeface="Inter SemiBold" panose="02000503000000020004" pitchFamily="2" charset="0"/>
          <a:ea typeface="Inter SemiBold" panose="02000503000000020004" pitchFamily="2" charset="0"/>
          <a:cs typeface="+mj-cs"/>
        </a:defRPr>
      </a:lvl1pPr>
    </p:titleStyle>
    <p:bodyStyle>
      <a:lvl1pPr marL="228600" indent="-228600" algn="l" defTabSz="914400" rtl="0" eaLnBrk="1" latinLnBrk="0" hangingPunct="1">
        <a:lnSpc>
          <a:spcPct val="90000"/>
        </a:lnSpc>
        <a:spcBef>
          <a:spcPts val="1000"/>
        </a:spcBef>
        <a:buClr>
          <a:srgbClr val="13DBDB"/>
        </a:buClr>
        <a:buFont typeface="Wingdings" pitchFamily="2" charset="2"/>
        <a:buChar char="§"/>
        <a:defRPr sz="2800" b="0" i="0" kern="1200">
          <a:solidFill>
            <a:schemeClr val="tx2"/>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Clr>
          <a:srgbClr val="13DBDB"/>
        </a:buClr>
        <a:buFont typeface="Wingdings" pitchFamily="2" charset="2"/>
        <a:buChar char="§"/>
        <a:defRPr sz="2400" b="0" i="0" kern="1200">
          <a:solidFill>
            <a:schemeClr val="tx2"/>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Clr>
          <a:srgbClr val="13DBDB"/>
        </a:buClr>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Clr>
          <a:srgbClr val="13DBDB"/>
        </a:buClr>
        <a:buFont typeface="Wingdings" pitchFamily="2" charset="2"/>
        <a:buChar char="§"/>
        <a:defRPr sz="1800" b="0" i="0" kern="1200">
          <a:solidFill>
            <a:schemeClr val="tx2"/>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Clr>
          <a:srgbClr val="13DBDB"/>
        </a:buClr>
        <a:buFont typeface="Wingdings" pitchFamily="2" charset="2"/>
        <a:buChar char="§"/>
        <a:defRPr sz="1800" b="0" i="0" kern="1200">
          <a:solidFill>
            <a:schemeClr val="tx2"/>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31.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0.xml"/><Relationship Id="rId6" Type="http://schemas.openxmlformats.org/officeDocument/2006/relationships/image" Target="../media/image29.jpeg"/><Relationship Id="rId5" Type="http://schemas.openxmlformats.org/officeDocument/2006/relationships/hyperlink" Target="https://www.lexmark.com/en_gb/printer/12443/Lexmark-MS823dn" TargetMode="Externa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547BB-1BFC-57DF-F0EC-16B8A9445C3F}"/>
              </a:ext>
            </a:extLst>
          </p:cNvPr>
          <p:cNvSpPr>
            <a:spLocks noGrp="1"/>
          </p:cNvSpPr>
          <p:nvPr>
            <p:ph type="ctrTitle"/>
          </p:nvPr>
        </p:nvSpPr>
        <p:spPr>
          <a:xfrm>
            <a:off x="3923080" y="548680"/>
            <a:ext cx="7717536" cy="2387600"/>
          </a:xfrm>
        </p:spPr>
        <p:txBody>
          <a:bodyPr anchor="t">
            <a:normAutofit/>
          </a:bodyPr>
          <a:lstStyle/>
          <a:p>
            <a:r>
              <a:rPr lang="en-US" sz="4400"/>
              <a:t>Logistics behind laser printers: the case of Lexmark</a:t>
            </a:r>
          </a:p>
        </p:txBody>
      </p:sp>
      <p:sp>
        <p:nvSpPr>
          <p:cNvPr id="3" name="Subtitle 2">
            <a:extLst>
              <a:ext uri="{FF2B5EF4-FFF2-40B4-BE49-F238E27FC236}">
                <a16:creationId xmlns:a16="http://schemas.microsoft.com/office/drawing/2014/main" id="{1864CBAD-6054-1ADE-AA69-4E4239E7BC6B}"/>
              </a:ext>
            </a:extLst>
          </p:cNvPr>
          <p:cNvSpPr>
            <a:spLocks noGrp="1"/>
          </p:cNvSpPr>
          <p:nvPr>
            <p:ph type="subTitle" idx="1"/>
          </p:nvPr>
        </p:nvSpPr>
        <p:spPr>
          <a:xfrm>
            <a:off x="3923080" y="2420888"/>
            <a:ext cx="7717536" cy="2520280"/>
          </a:xfrm>
        </p:spPr>
        <p:txBody>
          <a:bodyPr>
            <a:normAutofit fontScale="47500" lnSpcReduction="20000"/>
          </a:bodyPr>
          <a:lstStyle/>
          <a:p>
            <a:pPr>
              <a:lnSpc>
                <a:spcPct val="170000"/>
              </a:lnSpc>
            </a:pPr>
            <a:r>
              <a:rPr lang="en-US" b="0"/>
              <a:t>The focus of the lecture is to introduce Lexmark’s forward and reverse logistic flows and share a quick overview regarding our business. Lexmark is recognized as a global leader in the imaging and document services market. Our customers are located all over the world with devices deployed in over 170 countries.  In fact, Lexmark has managed print service engagements in over 28,000 cities and 200k locations. In total, we have over 6.5M devices operating in the field of which over 1M are managed directly through our single global system.  We also have a broad network of over 6,500 partners to reach markets and customers not covered by our direct sales force. Come and join our lecture to find out more about how our processes can be incorporated into the </a:t>
            </a:r>
            <a:r>
              <a:rPr lang="en-US" b="0" err="1"/>
              <a:t>DiCiM</a:t>
            </a:r>
            <a:r>
              <a:rPr lang="en-US" b="0"/>
              <a:t> project funded by the European Union</a:t>
            </a:r>
          </a:p>
        </p:txBody>
      </p:sp>
      <p:sp>
        <p:nvSpPr>
          <p:cNvPr id="4" name="Title 1">
            <a:extLst>
              <a:ext uri="{FF2B5EF4-FFF2-40B4-BE49-F238E27FC236}">
                <a16:creationId xmlns:a16="http://schemas.microsoft.com/office/drawing/2014/main" id="{26F01010-6D82-20F2-AB19-9EAA74E7A4DC}"/>
              </a:ext>
            </a:extLst>
          </p:cNvPr>
          <p:cNvSpPr txBox="1">
            <a:spLocks/>
          </p:cNvSpPr>
          <p:nvPr/>
        </p:nvSpPr>
        <p:spPr>
          <a:xfrm>
            <a:off x="3923080" y="4653136"/>
            <a:ext cx="7717536" cy="180745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6000" b="1" i="0" u="none" kern="1200">
                <a:solidFill>
                  <a:schemeClr val="tx2"/>
                </a:solidFill>
                <a:latin typeface="Inter SemiBold" panose="02000503000000020004" pitchFamily="2" charset="0"/>
                <a:ea typeface="Inter SemiBold" panose="02000503000000020004" pitchFamily="2" charset="0"/>
                <a:cs typeface="+mj-cs"/>
              </a:defRPr>
            </a:lvl1pPr>
          </a:lstStyle>
          <a:p>
            <a:pPr>
              <a:lnSpc>
                <a:spcPct val="100000"/>
              </a:lnSpc>
            </a:pPr>
            <a:r>
              <a:rPr lang="en-US" sz="1400" b="0"/>
              <a:t>“We believe in what we do”</a:t>
            </a:r>
          </a:p>
          <a:p>
            <a:pPr>
              <a:lnSpc>
                <a:spcPct val="100000"/>
              </a:lnSpc>
            </a:pPr>
            <a:endParaRPr lang="en-US" sz="1400" b="0"/>
          </a:p>
          <a:p>
            <a:pPr>
              <a:lnSpc>
                <a:spcPct val="100000"/>
              </a:lnSpc>
            </a:pPr>
            <a:r>
              <a:rPr lang="en-US" sz="1400" b="0"/>
              <a:t>Presenters</a:t>
            </a:r>
            <a:endParaRPr lang="en-US" sz="100" b="0"/>
          </a:p>
          <a:p>
            <a:pPr>
              <a:lnSpc>
                <a:spcPct val="100000"/>
              </a:lnSpc>
            </a:pPr>
            <a:endParaRPr lang="en-US" sz="1400" b="0"/>
          </a:p>
          <a:p>
            <a:pPr marL="285750" indent="-285750">
              <a:lnSpc>
                <a:spcPct val="100000"/>
              </a:lnSpc>
              <a:buFont typeface="Arial" panose="020B0604020202020204" pitchFamily="34" charset="0"/>
              <a:buChar char="•"/>
            </a:pPr>
            <a:r>
              <a:rPr lang="en-US" sz="1400" b="0"/>
              <a:t>Noemi Keszler – Manager, EMEA After Sales Supply Chain</a:t>
            </a:r>
          </a:p>
          <a:p>
            <a:pPr marL="285750" indent="-285750">
              <a:lnSpc>
                <a:spcPct val="100000"/>
              </a:lnSpc>
              <a:buFont typeface="Arial" panose="020B0604020202020204" pitchFamily="34" charset="0"/>
              <a:buChar char="•"/>
            </a:pPr>
            <a:r>
              <a:rPr lang="en-US" sz="1400" b="0"/>
              <a:t>Gyorgy Szemeredi – GBS WW Strategic PMO</a:t>
            </a:r>
          </a:p>
        </p:txBody>
      </p:sp>
      <p:pic>
        <p:nvPicPr>
          <p:cNvPr id="5" name="Picture 4">
            <a:extLst>
              <a:ext uri="{FF2B5EF4-FFF2-40B4-BE49-F238E27FC236}">
                <a16:creationId xmlns:a16="http://schemas.microsoft.com/office/drawing/2014/main" id="{C541E270-F693-511C-4527-AEF8C9F6F923}"/>
              </a:ext>
            </a:extLst>
          </p:cNvPr>
          <p:cNvPicPr>
            <a:picLocks noChangeAspect="1"/>
          </p:cNvPicPr>
          <p:nvPr/>
        </p:nvPicPr>
        <p:blipFill>
          <a:blip r:embed="rId3"/>
          <a:srcRect/>
          <a:stretch/>
        </p:blipFill>
        <p:spPr>
          <a:xfrm>
            <a:off x="9418529" y="4662823"/>
            <a:ext cx="1921408" cy="378277"/>
          </a:xfrm>
          <a:prstGeom prst="rect">
            <a:avLst/>
          </a:prstGeom>
        </p:spPr>
      </p:pic>
    </p:spTree>
    <p:extLst>
      <p:ext uri="{BB962C8B-B14F-4D97-AF65-F5344CB8AC3E}">
        <p14:creationId xmlns:p14="http://schemas.microsoft.com/office/powerpoint/2010/main" val="395160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526B-D928-1B6A-4C2C-0471231FEF41}"/>
              </a:ext>
            </a:extLst>
          </p:cNvPr>
          <p:cNvSpPr>
            <a:spLocks noGrp="1"/>
          </p:cNvSpPr>
          <p:nvPr>
            <p:ph type="ctrTitle"/>
          </p:nvPr>
        </p:nvSpPr>
        <p:spPr>
          <a:xfrm>
            <a:off x="239881" y="2240500"/>
            <a:ext cx="6086689" cy="1888435"/>
          </a:xfrm>
        </p:spPr>
        <p:txBody>
          <a:bodyPr/>
          <a:lstStyle/>
          <a:p>
            <a:r>
              <a:rPr lang="en-US">
                <a:latin typeface="Arial"/>
                <a:ea typeface="ＭＳ Ｐゴシック"/>
              </a:rPr>
              <a:t>After Sales Supply Chain</a:t>
            </a:r>
            <a:endParaRPr lang="en-US"/>
          </a:p>
        </p:txBody>
      </p:sp>
      <p:sp>
        <p:nvSpPr>
          <p:cNvPr id="5" name="Slide Number Placeholder 4">
            <a:extLst>
              <a:ext uri="{FF2B5EF4-FFF2-40B4-BE49-F238E27FC236}">
                <a16:creationId xmlns:a16="http://schemas.microsoft.com/office/drawing/2014/main" id="{1E21D6B9-1887-D923-ADD3-BF6F5B20CB0B}"/>
              </a:ext>
            </a:extLst>
          </p:cNvPr>
          <p:cNvSpPr>
            <a:spLocks noGrp="1"/>
          </p:cNvSpPr>
          <p:nvPr>
            <p:ph type="sldNum" sz="quarter" idx="12"/>
          </p:nvPr>
        </p:nvSpPr>
        <p:spPr>
          <a:xfrm>
            <a:off x="10515600" y="6565392"/>
            <a:ext cx="1219200" cy="137160"/>
          </a:xfrm>
          <a:prstGeom prst="rect">
            <a:avLst/>
          </a:prstGeom>
        </p:spPr>
        <p:txBody>
          <a:bodyPr vert="horz" wrap="none" lIns="45720" tIns="45720" rIns="45720" bIns="45720" rtlCol="0" anchor="ctr"/>
          <a:lstStyle>
            <a:defPPr>
              <a:defRPr lang="en-US"/>
            </a:defPPr>
            <a:lvl1pPr algn="r" rtl="0" fontAlgn="auto">
              <a:spcBef>
                <a:spcPts val="0"/>
              </a:spcBef>
              <a:spcAft>
                <a:spcPts val="0"/>
              </a:spcAft>
              <a:defRPr sz="80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71D586D2-677B-458F-B417-DB589973A882}" type="slidenum">
              <a:rPr lang="en-US" smtClean="0"/>
              <a:pPr/>
              <a:t>10</a:t>
            </a:fld>
            <a:endParaRPr lang="en-US"/>
          </a:p>
        </p:txBody>
      </p:sp>
      <p:pic>
        <p:nvPicPr>
          <p:cNvPr id="3" name="Picture 2">
            <a:extLst>
              <a:ext uri="{FF2B5EF4-FFF2-40B4-BE49-F238E27FC236}">
                <a16:creationId xmlns:a16="http://schemas.microsoft.com/office/drawing/2014/main" id="{40247B0C-6A10-6D79-4A54-1DEB80B370D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1000"/>
                    </a14:imgEffect>
                  </a14:imgLayer>
                </a14:imgProps>
              </a:ext>
              <a:ext uri="{28A0092B-C50C-407E-A947-70E740481C1C}">
                <a14:useLocalDpi xmlns:a14="http://schemas.microsoft.com/office/drawing/2010/main"/>
              </a:ext>
            </a:extLst>
          </a:blip>
          <a:srcRect l="29513" r="28145"/>
          <a:stretch/>
        </p:blipFill>
        <p:spPr>
          <a:xfrm>
            <a:off x="6396147" y="3818720"/>
            <a:ext cx="3633389" cy="1952136"/>
          </a:xfrm>
          <a:prstGeom prst="roundRect">
            <a:avLst/>
          </a:prstGeom>
        </p:spPr>
      </p:pic>
      <p:pic>
        <p:nvPicPr>
          <p:cNvPr id="6" name="Picture 3" descr="C:\Users\alina.dudek\Desktop\syncreon pictures 01-11-2013\201310311350.jpg">
            <a:extLst>
              <a:ext uri="{FF2B5EF4-FFF2-40B4-BE49-F238E27FC236}">
                <a16:creationId xmlns:a16="http://schemas.microsoft.com/office/drawing/2014/main" id="{B9F4F9A8-5FA4-F85C-C999-25B4CC34E7C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65000"/>
                    </a14:imgEffect>
                  </a14:imgLayer>
                </a14:imgProps>
              </a:ext>
              <a:ext uri="{28A0092B-C50C-407E-A947-70E740481C1C}">
                <a14:useLocalDpi xmlns:a14="http://schemas.microsoft.com/office/drawing/2010/main" val="0"/>
              </a:ext>
            </a:extLst>
          </a:blip>
          <a:srcRect/>
          <a:stretch>
            <a:fillRect/>
          </a:stretch>
        </p:blipFill>
        <p:spPr bwMode="auto">
          <a:xfrm>
            <a:off x="6396145" y="1273495"/>
            <a:ext cx="3633391" cy="2307418"/>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28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8" name="Picture 7" descr="A diagram of a company&#10;&#10;Description automatically generated">
            <a:extLst>
              <a:ext uri="{FF2B5EF4-FFF2-40B4-BE49-F238E27FC236}">
                <a16:creationId xmlns:a16="http://schemas.microsoft.com/office/drawing/2014/main" id="{F4D953A9-5078-755F-E27A-1E62113C89B7}"/>
              </a:ext>
            </a:extLst>
          </p:cNvPr>
          <p:cNvPicPr>
            <a:picLocks noChangeAspect="1"/>
          </p:cNvPicPr>
          <p:nvPr/>
        </p:nvPicPr>
        <p:blipFill>
          <a:blip r:embed="rId3"/>
          <a:stretch>
            <a:fillRect/>
          </a:stretch>
        </p:blipFill>
        <p:spPr>
          <a:xfrm>
            <a:off x="1804051" y="856313"/>
            <a:ext cx="9920522" cy="5032949"/>
          </a:xfrm>
          <a:prstGeom prst="rect">
            <a:avLst/>
          </a:prstGeom>
        </p:spPr>
      </p:pic>
      <p:sp>
        <p:nvSpPr>
          <p:cNvPr id="253" name="Shape 253"/>
          <p:cNvSpPr txBox="1">
            <a:spLocks noGrp="1"/>
          </p:cNvSpPr>
          <p:nvPr>
            <p:ph type="sldNum" sz="quarter" idx="16"/>
          </p:nvPr>
        </p:nvSpPr>
        <p:spPr>
          <a:xfrm>
            <a:off x="9525000" y="6565392"/>
            <a:ext cx="914400" cy="137160"/>
          </a:xfrm>
        </p:spPr>
        <p:txBody>
          <a:bodyPr spcFirstLastPara="1" vert="horz" wrap="square" lIns="45700" tIns="45700" rIns="45700" bIns="45700" rtlCol="0" anchor="ctr" anchorCtr="0">
            <a:normAutofit fontScale="25000" lnSpcReduction="20000"/>
          </a:bodyPr>
          <a:lstStyle/>
          <a:p>
            <a:pPr>
              <a:lnSpc>
                <a:spcPct val="90000"/>
              </a:lnSpc>
              <a:spcAft>
                <a:spcPts val="600"/>
              </a:spcAft>
            </a:pPr>
            <a:fld id="{00000000-1234-1234-1234-123412341234}" type="slidenum">
              <a:rPr lang="hu-HU" sz="200">
                <a:latin typeface="Inter" panose="020B0604020202020204" charset="0"/>
                <a:ea typeface="Inter" panose="020B0604020202020204" charset="0"/>
              </a:rPr>
              <a:pPr>
                <a:lnSpc>
                  <a:spcPct val="90000"/>
                </a:lnSpc>
                <a:spcAft>
                  <a:spcPts val="600"/>
                </a:spcAft>
              </a:pPr>
              <a:t>11</a:t>
            </a:fld>
            <a:endParaRPr lang="hu-HU" sz="200">
              <a:latin typeface="Inter" panose="020B0604020202020204" charset="0"/>
              <a:ea typeface="Inter" panose="020B0604020202020204" charset="0"/>
            </a:endParaRPr>
          </a:p>
        </p:txBody>
      </p:sp>
      <p:sp>
        <p:nvSpPr>
          <p:cNvPr id="9" name="TextBox 8">
            <a:extLst>
              <a:ext uri="{FF2B5EF4-FFF2-40B4-BE49-F238E27FC236}">
                <a16:creationId xmlns:a16="http://schemas.microsoft.com/office/drawing/2014/main" id="{67216F5A-E1E3-69F0-3425-34132ADC1F54}"/>
              </a:ext>
            </a:extLst>
          </p:cNvPr>
          <p:cNvSpPr txBox="1"/>
          <p:nvPr/>
        </p:nvSpPr>
        <p:spPr>
          <a:xfrm>
            <a:off x="323023" y="620688"/>
            <a:ext cx="4840355" cy="2395528"/>
          </a:xfrm>
          <a:prstGeom prst="rect">
            <a:avLst/>
          </a:prstGeom>
          <a:noFill/>
        </p:spPr>
        <p:txBody>
          <a:bodyPr wrap="square" lIns="91440" tIns="45720" rIns="91440" bIns="45720" rtlCol="0" anchor="t">
            <a:spAutoFit/>
          </a:bodyPr>
          <a:lstStyle/>
          <a:p>
            <a:r>
              <a:rPr lang="en-US" b="1">
                <a:solidFill>
                  <a:schemeClr val="accent2">
                    <a:lumMod val="50000"/>
                  </a:schemeClr>
                </a:solidFill>
                <a:latin typeface="Inter" panose="020B0604020202020204" charset="0"/>
                <a:ea typeface="Inter" panose="020B0604020202020204" charset="0"/>
              </a:rPr>
              <a:t>SCOPE:</a:t>
            </a:r>
          </a:p>
          <a:p>
            <a:pPr marL="285750" indent="-285750">
              <a:lnSpc>
                <a:spcPct val="150000"/>
              </a:lnSpc>
              <a:buFont typeface="Arial" panose="020B0604020202020204" pitchFamily="34" charset="0"/>
              <a:buChar char="•"/>
            </a:pPr>
            <a:r>
              <a:rPr lang="en-US">
                <a:solidFill>
                  <a:schemeClr val="accent1">
                    <a:lumMod val="50000"/>
                  </a:schemeClr>
                </a:solidFill>
                <a:latin typeface="Inter" panose="020B0604020202020204" charset="0"/>
                <a:ea typeface="Inter" panose="020B0604020202020204" charset="0"/>
              </a:rPr>
              <a:t>Spare Parts logistics partners </a:t>
            </a:r>
          </a:p>
          <a:p>
            <a:pPr marL="285750" indent="-285750">
              <a:lnSpc>
                <a:spcPct val="150000"/>
              </a:lnSpc>
              <a:buFont typeface="Arial" panose="020B0604020202020204" pitchFamily="34" charset="0"/>
              <a:buChar char="•"/>
            </a:pPr>
            <a:r>
              <a:rPr lang="en-US">
                <a:solidFill>
                  <a:schemeClr val="accent1">
                    <a:lumMod val="50000"/>
                  </a:schemeClr>
                </a:solidFill>
                <a:latin typeface="Inter" panose="020B0604020202020204" charset="0"/>
                <a:ea typeface="Inter" panose="020B0604020202020204" charset="0"/>
              </a:rPr>
              <a:t>MPS Supplies logistics partners </a:t>
            </a:r>
          </a:p>
          <a:p>
            <a:pPr marL="285750" indent="-285750">
              <a:lnSpc>
                <a:spcPct val="150000"/>
              </a:lnSpc>
              <a:buFont typeface="Arial" panose="020B0604020202020204" pitchFamily="34" charset="0"/>
              <a:buChar char="•"/>
            </a:pPr>
            <a:r>
              <a:rPr lang="en-US">
                <a:solidFill>
                  <a:schemeClr val="accent1">
                    <a:lumMod val="50000"/>
                  </a:schemeClr>
                </a:solidFill>
                <a:latin typeface="Inter" panose="020B0604020202020204" charset="0"/>
                <a:ea typeface="Inter" panose="020B0604020202020204" charset="0"/>
              </a:rPr>
              <a:t>Repair, Dismantling, Remanufacturing </a:t>
            </a:r>
          </a:p>
          <a:p>
            <a:pPr marL="285750" indent="-285750">
              <a:lnSpc>
                <a:spcPct val="150000"/>
              </a:lnSpc>
              <a:buFont typeface="Arial" panose="020B0604020202020204" pitchFamily="34" charset="0"/>
              <a:buChar char="•"/>
            </a:pPr>
            <a:r>
              <a:rPr lang="en-US">
                <a:solidFill>
                  <a:schemeClr val="accent1">
                    <a:lumMod val="50000"/>
                  </a:schemeClr>
                </a:solidFill>
                <a:latin typeface="Inter" panose="020B0604020202020204" charset="0"/>
                <a:ea typeface="Inter" panose="020B0604020202020204" charset="0"/>
              </a:rPr>
              <a:t>LCCP &amp; LECP (Lexmark cartridge and equipment collection program)</a:t>
            </a:r>
          </a:p>
        </p:txBody>
      </p:sp>
      <p:sp>
        <p:nvSpPr>
          <p:cNvPr id="4" name="Rectangle 3">
            <a:extLst>
              <a:ext uri="{FF2B5EF4-FFF2-40B4-BE49-F238E27FC236}">
                <a16:creationId xmlns:a16="http://schemas.microsoft.com/office/drawing/2014/main" id="{291B8527-8F1F-C257-4BB8-6329E6D98C18}"/>
              </a:ext>
            </a:extLst>
          </p:cNvPr>
          <p:cNvSpPr/>
          <p:nvPr/>
        </p:nvSpPr>
        <p:spPr>
          <a:xfrm>
            <a:off x="0" y="5877272"/>
            <a:ext cx="118607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04837E0-C5BB-37DC-CE3D-138A8047A537}"/>
              </a:ext>
            </a:extLst>
          </p:cNvPr>
          <p:cNvSpPr txBox="1">
            <a:spLocks/>
          </p:cNvSpPr>
          <p:nvPr/>
        </p:nvSpPr>
        <p:spPr>
          <a:xfrm>
            <a:off x="158975" y="183958"/>
            <a:ext cx="11582400" cy="45720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500" b="1" i="0" u="none" kern="1200">
                <a:solidFill>
                  <a:srgbClr val="36B1C7"/>
                </a:solidFill>
                <a:latin typeface="+mn-lt"/>
                <a:ea typeface="Inter SemiBold" panose="02000503000000020004" pitchFamily="2" charset="0"/>
                <a:cs typeface="+mj-cs"/>
              </a:defRPr>
            </a:lvl1pPr>
          </a:lstStyle>
          <a:p>
            <a:r>
              <a:rPr lang="en-US">
                <a:latin typeface="Inter" panose="020B0604020202020204" charset="0"/>
                <a:ea typeface="Inter" panose="020B0604020202020204" charset="0"/>
              </a:rPr>
              <a:t>EMEA distribution flow</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209467-6F38-9CF4-2794-D2C5AAA74D8C}"/>
              </a:ext>
            </a:extLst>
          </p:cNvPr>
          <p:cNvSpPr/>
          <p:nvPr/>
        </p:nvSpPr>
        <p:spPr>
          <a:xfrm>
            <a:off x="0" y="5877272"/>
            <a:ext cx="12192000"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ter" panose="020B0604020202020204" charset="0"/>
              <a:ea typeface="Inter" panose="020B0604020202020204" charset="0"/>
            </a:endParaRPr>
          </a:p>
        </p:txBody>
      </p:sp>
      <p:pic>
        <p:nvPicPr>
          <p:cNvPr id="5" name="Picture 4">
            <a:extLst>
              <a:ext uri="{FF2B5EF4-FFF2-40B4-BE49-F238E27FC236}">
                <a16:creationId xmlns:a16="http://schemas.microsoft.com/office/drawing/2014/main" id="{5B84DD5A-C3C4-46DB-B99B-8C8573EC7B87}"/>
              </a:ext>
            </a:extLst>
          </p:cNvPr>
          <p:cNvPicPr>
            <a:picLocks noChangeAspect="1"/>
          </p:cNvPicPr>
          <p:nvPr/>
        </p:nvPicPr>
        <p:blipFill>
          <a:blip r:embed="rId3"/>
          <a:stretch>
            <a:fillRect/>
          </a:stretch>
        </p:blipFill>
        <p:spPr>
          <a:xfrm>
            <a:off x="5473822" y="3486882"/>
            <a:ext cx="1171575" cy="978694"/>
          </a:xfrm>
          <a:prstGeom prst="rect">
            <a:avLst/>
          </a:prstGeom>
        </p:spPr>
      </p:pic>
      <p:sp>
        <p:nvSpPr>
          <p:cNvPr id="9" name="Rectangle: Rounded Corners 8">
            <a:extLst>
              <a:ext uri="{FF2B5EF4-FFF2-40B4-BE49-F238E27FC236}">
                <a16:creationId xmlns:a16="http://schemas.microsoft.com/office/drawing/2014/main" id="{5CE51481-0E95-4D0C-8B19-C2FB953CB48F}"/>
              </a:ext>
            </a:extLst>
          </p:cNvPr>
          <p:cNvSpPr/>
          <p:nvPr/>
        </p:nvSpPr>
        <p:spPr bwMode="auto">
          <a:xfrm>
            <a:off x="6122580" y="741618"/>
            <a:ext cx="1436720" cy="272122"/>
          </a:xfrm>
          <a:prstGeom prst="roundRect">
            <a:avLst/>
          </a:prstGeom>
          <a:solidFill>
            <a:schemeClr val="tx1">
              <a:lumMod val="50000"/>
              <a:lumOff val="50000"/>
            </a:schemeClr>
          </a:solidFill>
          <a:ln w="0" cap="flat" cmpd="sng" algn="ctr">
            <a:solidFill>
              <a:srgbClr val="32323C"/>
            </a:solidFill>
            <a:prstDash val="solid"/>
            <a:miter/>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800" fontAlgn="base">
              <a:spcBef>
                <a:spcPct val="0"/>
              </a:spcBef>
              <a:spcAft>
                <a:spcPct val="0"/>
              </a:spcAft>
            </a:pPr>
            <a:r>
              <a:rPr lang="fr-FR" sz="1200" b="1">
                <a:solidFill>
                  <a:srgbClr val="FFFFFF"/>
                </a:solidFill>
                <a:latin typeface="Inter" panose="020B0604020202020204" charset="0"/>
                <a:ea typeface="Inter" panose="020B0604020202020204" charset="0"/>
              </a:rPr>
              <a:t>Customer</a:t>
            </a:r>
          </a:p>
        </p:txBody>
      </p:sp>
      <p:pic>
        <p:nvPicPr>
          <p:cNvPr id="11" name="Picture 10">
            <a:extLst>
              <a:ext uri="{FF2B5EF4-FFF2-40B4-BE49-F238E27FC236}">
                <a16:creationId xmlns:a16="http://schemas.microsoft.com/office/drawing/2014/main" id="{A61E7A65-9E12-4B9A-82AD-67A2706F4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078" y="1098909"/>
            <a:ext cx="1624379" cy="1314450"/>
          </a:xfrm>
          <a:prstGeom prst="rect">
            <a:avLst/>
          </a:prstGeom>
        </p:spPr>
      </p:pic>
      <p:sp>
        <p:nvSpPr>
          <p:cNvPr id="12" name="Rectangle 11">
            <a:extLst>
              <a:ext uri="{FF2B5EF4-FFF2-40B4-BE49-F238E27FC236}">
                <a16:creationId xmlns:a16="http://schemas.microsoft.com/office/drawing/2014/main" id="{6AB68F63-8502-4064-9F09-7266A70EE15A}"/>
              </a:ext>
            </a:extLst>
          </p:cNvPr>
          <p:cNvSpPr/>
          <p:nvPr/>
        </p:nvSpPr>
        <p:spPr bwMode="auto">
          <a:xfrm>
            <a:off x="3638605" y="592807"/>
            <a:ext cx="1803522" cy="600075"/>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800" fontAlgn="base">
              <a:spcBef>
                <a:spcPct val="0"/>
              </a:spcBef>
              <a:spcAft>
                <a:spcPct val="0"/>
              </a:spcAft>
            </a:pPr>
            <a:endParaRPr lang="fr-FR" sz="1200">
              <a:solidFill>
                <a:srgbClr val="000000"/>
              </a:solidFill>
              <a:latin typeface="Inter" panose="020B0604020202020204" charset="0"/>
              <a:ea typeface="Inter" panose="020B0604020202020204" charset="0"/>
            </a:endParaRPr>
          </a:p>
        </p:txBody>
      </p:sp>
      <p:sp>
        <p:nvSpPr>
          <p:cNvPr id="14" name="Rectangle: Rounded Corners 13">
            <a:extLst>
              <a:ext uri="{FF2B5EF4-FFF2-40B4-BE49-F238E27FC236}">
                <a16:creationId xmlns:a16="http://schemas.microsoft.com/office/drawing/2014/main" id="{9E79D99B-E7E2-4E61-BD34-85F69BFB8572}"/>
              </a:ext>
            </a:extLst>
          </p:cNvPr>
          <p:cNvSpPr/>
          <p:nvPr/>
        </p:nvSpPr>
        <p:spPr bwMode="auto">
          <a:xfrm>
            <a:off x="4104335" y="716851"/>
            <a:ext cx="1436720" cy="272122"/>
          </a:xfrm>
          <a:prstGeom prst="roundRect">
            <a:avLst/>
          </a:prstGeom>
          <a:solidFill>
            <a:schemeClr val="tx1">
              <a:lumMod val="50000"/>
              <a:lumOff val="50000"/>
            </a:schemeClr>
          </a:solidFill>
          <a:ln w="0" cap="flat" cmpd="sng" algn="ctr">
            <a:solidFill>
              <a:srgbClr val="32323C"/>
            </a:solidFill>
            <a:prstDash val="solid"/>
            <a:miter/>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800" fontAlgn="base">
              <a:spcBef>
                <a:spcPct val="0"/>
              </a:spcBef>
              <a:spcAft>
                <a:spcPct val="0"/>
              </a:spcAft>
            </a:pPr>
            <a:r>
              <a:rPr lang="fr-FR" sz="1200" b="1">
                <a:solidFill>
                  <a:srgbClr val="FFFFFF"/>
                </a:solidFill>
                <a:latin typeface="Inter" panose="020B0604020202020204" charset="0"/>
                <a:ea typeface="Inter" panose="020B0604020202020204" charset="0"/>
              </a:rPr>
              <a:t>Distribution</a:t>
            </a:r>
          </a:p>
        </p:txBody>
      </p:sp>
      <p:sp>
        <p:nvSpPr>
          <p:cNvPr id="15" name="Rectangle: Rounded Corners 14">
            <a:extLst>
              <a:ext uri="{FF2B5EF4-FFF2-40B4-BE49-F238E27FC236}">
                <a16:creationId xmlns:a16="http://schemas.microsoft.com/office/drawing/2014/main" id="{9155FBE6-0618-4E7E-A1EC-54873C1091A2}"/>
              </a:ext>
            </a:extLst>
          </p:cNvPr>
          <p:cNvSpPr/>
          <p:nvPr/>
        </p:nvSpPr>
        <p:spPr bwMode="auto">
          <a:xfrm>
            <a:off x="1683153" y="717879"/>
            <a:ext cx="1436720" cy="272122"/>
          </a:xfrm>
          <a:prstGeom prst="roundRect">
            <a:avLst/>
          </a:prstGeom>
          <a:solidFill>
            <a:schemeClr val="tx1">
              <a:lumMod val="50000"/>
              <a:lumOff val="50000"/>
            </a:schemeClr>
          </a:solidFill>
          <a:ln w="0" cap="flat" cmpd="sng" algn="ctr">
            <a:solidFill>
              <a:srgbClr val="32323C"/>
            </a:solidFill>
            <a:prstDash val="solid"/>
            <a:miter/>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800" fontAlgn="base">
              <a:spcBef>
                <a:spcPct val="0"/>
              </a:spcBef>
              <a:spcAft>
                <a:spcPct val="0"/>
              </a:spcAft>
            </a:pPr>
            <a:r>
              <a:rPr lang="fr-FR" sz="1200" b="1">
                <a:solidFill>
                  <a:srgbClr val="FFFFFF"/>
                </a:solidFill>
                <a:latin typeface="Inter" panose="020B0604020202020204" charset="0"/>
                <a:ea typeface="Inter" panose="020B0604020202020204" charset="0"/>
              </a:rPr>
              <a:t>Warehouse</a:t>
            </a:r>
          </a:p>
        </p:txBody>
      </p:sp>
      <p:pic>
        <p:nvPicPr>
          <p:cNvPr id="13" name="Picture 12">
            <a:extLst>
              <a:ext uri="{FF2B5EF4-FFF2-40B4-BE49-F238E27FC236}">
                <a16:creationId xmlns:a16="http://schemas.microsoft.com/office/drawing/2014/main" id="{276B714A-BB4C-402A-882F-54307E5B5544}"/>
              </a:ext>
            </a:extLst>
          </p:cNvPr>
          <p:cNvPicPr>
            <a:picLocks noChangeAspect="1"/>
          </p:cNvPicPr>
          <p:nvPr/>
        </p:nvPicPr>
        <p:blipFill>
          <a:blip r:embed="rId5"/>
          <a:stretch>
            <a:fillRect/>
          </a:stretch>
        </p:blipFill>
        <p:spPr>
          <a:xfrm>
            <a:off x="6433746" y="1370642"/>
            <a:ext cx="814388" cy="835819"/>
          </a:xfrm>
          <a:prstGeom prst="rect">
            <a:avLst/>
          </a:prstGeom>
        </p:spPr>
      </p:pic>
      <p:sp>
        <p:nvSpPr>
          <p:cNvPr id="16" name="Rectangle 15">
            <a:extLst>
              <a:ext uri="{FF2B5EF4-FFF2-40B4-BE49-F238E27FC236}">
                <a16:creationId xmlns:a16="http://schemas.microsoft.com/office/drawing/2014/main" id="{0F647F79-FAC5-4D1B-9E03-052410C963B8}"/>
              </a:ext>
            </a:extLst>
          </p:cNvPr>
          <p:cNvSpPr/>
          <p:nvPr/>
        </p:nvSpPr>
        <p:spPr bwMode="auto">
          <a:xfrm>
            <a:off x="5394402" y="1592080"/>
            <a:ext cx="512036" cy="342900"/>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800" fontAlgn="base">
              <a:spcBef>
                <a:spcPct val="0"/>
              </a:spcBef>
              <a:spcAft>
                <a:spcPct val="0"/>
              </a:spcAft>
            </a:pPr>
            <a:endParaRPr lang="fr-FR" sz="1200">
              <a:solidFill>
                <a:srgbClr val="000000"/>
              </a:solidFill>
              <a:latin typeface="Inter" panose="020B0604020202020204" charset="0"/>
              <a:ea typeface="Inter" panose="020B0604020202020204" charset="0"/>
            </a:endParaRPr>
          </a:p>
        </p:txBody>
      </p:sp>
      <p:sp>
        <p:nvSpPr>
          <p:cNvPr id="18" name="Rectangle 17">
            <a:extLst>
              <a:ext uri="{FF2B5EF4-FFF2-40B4-BE49-F238E27FC236}">
                <a16:creationId xmlns:a16="http://schemas.microsoft.com/office/drawing/2014/main" id="{FE7584C3-7D63-4F46-BC77-2157217D4ED4}"/>
              </a:ext>
            </a:extLst>
          </p:cNvPr>
          <p:cNvSpPr/>
          <p:nvPr/>
        </p:nvSpPr>
        <p:spPr bwMode="auto">
          <a:xfrm>
            <a:off x="1653889" y="2297105"/>
            <a:ext cx="1880210" cy="342900"/>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800" fontAlgn="base">
              <a:spcBef>
                <a:spcPct val="0"/>
              </a:spcBef>
              <a:spcAft>
                <a:spcPct val="0"/>
              </a:spcAft>
            </a:pPr>
            <a:endParaRPr lang="fr-FR" sz="1200">
              <a:solidFill>
                <a:srgbClr val="000000"/>
              </a:solidFill>
              <a:latin typeface="Inter" panose="020B0604020202020204" charset="0"/>
              <a:ea typeface="Inter" panose="020B0604020202020204" charset="0"/>
            </a:endParaRPr>
          </a:p>
        </p:txBody>
      </p:sp>
      <p:pic>
        <p:nvPicPr>
          <p:cNvPr id="17" name="Picture 16">
            <a:extLst>
              <a:ext uri="{FF2B5EF4-FFF2-40B4-BE49-F238E27FC236}">
                <a16:creationId xmlns:a16="http://schemas.microsoft.com/office/drawing/2014/main" id="{8BFACE63-488F-47AE-B77B-A4DCFC339612}"/>
              </a:ext>
            </a:extLst>
          </p:cNvPr>
          <p:cNvPicPr>
            <a:picLocks noChangeAspect="1"/>
          </p:cNvPicPr>
          <p:nvPr/>
        </p:nvPicPr>
        <p:blipFill>
          <a:blip r:embed="rId6"/>
          <a:stretch>
            <a:fillRect/>
          </a:stretch>
        </p:blipFill>
        <p:spPr>
          <a:xfrm>
            <a:off x="8814787" y="1469926"/>
            <a:ext cx="1035844" cy="785813"/>
          </a:xfrm>
          <a:prstGeom prst="rect">
            <a:avLst/>
          </a:prstGeom>
        </p:spPr>
      </p:pic>
      <p:sp>
        <p:nvSpPr>
          <p:cNvPr id="20" name="Rectangle: Rounded Corners 19">
            <a:extLst>
              <a:ext uri="{FF2B5EF4-FFF2-40B4-BE49-F238E27FC236}">
                <a16:creationId xmlns:a16="http://schemas.microsoft.com/office/drawing/2014/main" id="{2BC4B8E5-AE97-4EE6-A05E-EB6509705680}"/>
              </a:ext>
            </a:extLst>
          </p:cNvPr>
          <p:cNvSpPr/>
          <p:nvPr/>
        </p:nvSpPr>
        <p:spPr bwMode="auto">
          <a:xfrm>
            <a:off x="8445647" y="744853"/>
            <a:ext cx="1436720" cy="272122"/>
          </a:xfrm>
          <a:prstGeom prst="roundRect">
            <a:avLst/>
          </a:prstGeom>
          <a:solidFill>
            <a:schemeClr val="tx1">
              <a:lumMod val="50000"/>
              <a:lumOff val="50000"/>
            </a:schemeClr>
          </a:solidFill>
          <a:ln w="0" cap="flat" cmpd="sng" algn="ctr">
            <a:solidFill>
              <a:srgbClr val="32323C"/>
            </a:solidFill>
            <a:prstDash val="solid"/>
            <a:miter/>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800" fontAlgn="base">
              <a:spcBef>
                <a:spcPct val="0"/>
              </a:spcBef>
              <a:spcAft>
                <a:spcPct val="0"/>
              </a:spcAft>
            </a:pPr>
            <a:r>
              <a:rPr lang="fr-FR" sz="1200" b="1">
                <a:solidFill>
                  <a:srgbClr val="FFFFFF"/>
                </a:solidFill>
                <a:latin typeface="Inter" panose="020B0604020202020204" charset="0"/>
                <a:ea typeface="Inter" panose="020B0604020202020204" charset="0"/>
              </a:rPr>
              <a:t>End Of Life</a:t>
            </a:r>
          </a:p>
        </p:txBody>
      </p:sp>
      <p:sp>
        <p:nvSpPr>
          <p:cNvPr id="21" name="Rectangle: Rounded Corners 20">
            <a:extLst>
              <a:ext uri="{FF2B5EF4-FFF2-40B4-BE49-F238E27FC236}">
                <a16:creationId xmlns:a16="http://schemas.microsoft.com/office/drawing/2014/main" id="{A35B7AFC-C62E-4A7F-871B-693FEA3993AE}"/>
              </a:ext>
            </a:extLst>
          </p:cNvPr>
          <p:cNvSpPr/>
          <p:nvPr/>
        </p:nvSpPr>
        <p:spPr bwMode="auto">
          <a:xfrm>
            <a:off x="5328640" y="3173890"/>
            <a:ext cx="1437093" cy="414762"/>
          </a:xfrm>
          <a:prstGeom prst="roundRect">
            <a:avLst/>
          </a:prstGeom>
          <a:solidFill>
            <a:schemeClr val="tx1">
              <a:lumMod val="50000"/>
              <a:lumOff val="50000"/>
            </a:schemeClr>
          </a:solidFill>
          <a:ln w="0" cap="flat" cmpd="sng" algn="ctr">
            <a:solidFill>
              <a:srgbClr val="32323C"/>
            </a:solidFill>
            <a:prstDash val="solid"/>
            <a:miter/>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800" fontAlgn="base">
              <a:spcBef>
                <a:spcPct val="0"/>
              </a:spcBef>
              <a:spcAft>
                <a:spcPct val="0"/>
              </a:spcAft>
            </a:pPr>
            <a:r>
              <a:rPr lang="fr-FR" sz="1200" b="1">
                <a:solidFill>
                  <a:srgbClr val="FFFFFF"/>
                </a:solidFill>
                <a:latin typeface="Inter" panose="020B0604020202020204" charset="0"/>
                <a:ea typeface="Inter" panose="020B0604020202020204" charset="0"/>
              </a:rPr>
              <a:t>Re</a:t>
            </a:r>
            <a:r>
              <a:rPr lang="hu-HU" sz="1200" b="1">
                <a:solidFill>
                  <a:srgbClr val="FFFFFF"/>
                </a:solidFill>
                <a:latin typeface="Inter" panose="020B0604020202020204" charset="0"/>
                <a:ea typeface="Inter" panose="020B0604020202020204" charset="0"/>
              </a:rPr>
              <a:t>manufacture or dismantle</a:t>
            </a:r>
            <a:endParaRPr lang="fr-FR" sz="1200" b="1">
              <a:solidFill>
                <a:srgbClr val="FFFFFF"/>
              </a:solidFill>
              <a:latin typeface="Inter" panose="020B0604020202020204" charset="0"/>
              <a:ea typeface="Inter" panose="020B0604020202020204" charset="0"/>
            </a:endParaRPr>
          </a:p>
        </p:txBody>
      </p:sp>
      <p:cxnSp>
        <p:nvCxnSpPr>
          <p:cNvPr id="31" name="Connector: Elbow 30">
            <a:extLst>
              <a:ext uri="{FF2B5EF4-FFF2-40B4-BE49-F238E27FC236}">
                <a16:creationId xmlns:a16="http://schemas.microsoft.com/office/drawing/2014/main" id="{70D7EFED-EB66-4BEE-9E9E-37CFD43941F3}"/>
              </a:ext>
            </a:extLst>
          </p:cNvPr>
          <p:cNvCxnSpPr>
            <a:cxnSpLocks/>
            <a:stCxn id="17" idx="2"/>
          </p:cNvCxnSpPr>
          <p:nvPr/>
        </p:nvCxnSpPr>
        <p:spPr bwMode="auto">
          <a:xfrm rot="5400000">
            <a:off x="7154473" y="1964625"/>
            <a:ext cx="1887124" cy="2469348"/>
          </a:xfrm>
          <a:prstGeom prst="bentConnector2">
            <a:avLst/>
          </a:prstGeom>
          <a:solidFill>
            <a:schemeClr val="lt2"/>
          </a:solidFill>
          <a:ln w="38100" cap="flat" cmpd="sng" algn="ctr">
            <a:solidFill>
              <a:schemeClr val="tx1">
                <a:lumMod val="65000"/>
                <a:lumOff val="35000"/>
              </a:schemeClr>
            </a:solidFill>
            <a:prstDash val="solid"/>
            <a:headEnd type="none" w="med" len="med"/>
            <a:tailEnd type="triangle"/>
          </a:ln>
          <a:effectLst/>
        </p:spPr>
      </p:cxnSp>
      <p:cxnSp>
        <p:nvCxnSpPr>
          <p:cNvPr id="43" name="Straight Arrow Connector 42">
            <a:extLst>
              <a:ext uri="{FF2B5EF4-FFF2-40B4-BE49-F238E27FC236}">
                <a16:creationId xmlns:a16="http://schemas.microsoft.com/office/drawing/2014/main" id="{507D7218-AFE2-4963-8C9A-598683D896EC}"/>
              </a:ext>
            </a:extLst>
          </p:cNvPr>
          <p:cNvCxnSpPr>
            <a:cxnSpLocks/>
          </p:cNvCxnSpPr>
          <p:nvPr/>
        </p:nvCxnSpPr>
        <p:spPr bwMode="auto">
          <a:xfrm flipV="1">
            <a:off x="2466078" y="2215075"/>
            <a:ext cx="0" cy="1927787"/>
          </a:xfrm>
          <a:prstGeom prst="straightConnector1">
            <a:avLst/>
          </a:prstGeom>
          <a:solidFill>
            <a:schemeClr val="lt2"/>
          </a:solidFill>
          <a:ln w="38100" cap="flat" cmpd="sng" algn="ctr">
            <a:solidFill>
              <a:schemeClr val="tx1">
                <a:lumMod val="65000"/>
                <a:lumOff val="35000"/>
              </a:schemeClr>
            </a:solidFill>
            <a:prstDash val="solid"/>
            <a:headEnd type="none" w="med" len="med"/>
            <a:tailEnd type="triangle"/>
          </a:ln>
          <a:effectLst/>
        </p:spPr>
      </p:cxnSp>
      <p:cxnSp>
        <p:nvCxnSpPr>
          <p:cNvPr id="45" name="Straight Connector 44">
            <a:extLst>
              <a:ext uri="{FF2B5EF4-FFF2-40B4-BE49-F238E27FC236}">
                <a16:creationId xmlns:a16="http://schemas.microsoft.com/office/drawing/2014/main" id="{5202276B-489F-4DF9-82D2-C836F5996989}"/>
              </a:ext>
            </a:extLst>
          </p:cNvPr>
          <p:cNvCxnSpPr>
            <a:cxnSpLocks/>
          </p:cNvCxnSpPr>
          <p:nvPr/>
        </p:nvCxnSpPr>
        <p:spPr bwMode="auto">
          <a:xfrm flipH="1" flipV="1">
            <a:off x="2462658" y="4112195"/>
            <a:ext cx="3007742" cy="2919"/>
          </a:xfrm>
          <a:prstGeom prst="line">
            <a:avLst/>
          </a:prstGeom>
          <a:solidFill>
            <a:schemeClr val="lt2"/>
          </a:solidFill>
          <a:ln w="38100" cap="flat" cmpd="sng" algn="ctr">
            <a:solidFill>
              <a:schemeClr val="tx1">
                <a:lumMod val="65000"/>
                <a:lumOff val="35000"/>
              </a:schemeClr>
            </a:solidFill>
            <a:prstDash val="solid"/>
            <a:headEnd type="none" w="med" len="med"/>
            <a:tailEnd type="none" w="med" len="med"/>
          </a:ln>
          <a:effectLst/>
        </p:spPr>
      </p:cxnSp>
      <p:cxnSp>
        <p:nvCxnSpPr>
          <p:cNvPr id="48" name="Straight Arrow Connector 47">
            <a:extLst>
              <a:ext uri="{FF2B5EF4-FFF2-40B4-BE49-F238E27FC236}">
                <a16:creationId xmlns:a16="http://schemas.microsoft.com/office/drawing/2014/main" id="{43FAB7A6-B8DD-4C42-99E7-F15FF128D289}"/>
              </a:ext>
            </a:extLst>
          </p:cNvPr>
          <p:cNvCxnSpPr>
            <a:cxnSpLocks/>
          </p:cNvCxnSpPr>
          <p:nvPr/>
        </p:nvCxnSpPr>
        <p:spPr bwMode="auto">
          <a:xfrm flipV="1">
            <a:off x="3121559" y="1500681"/>
            <a:ext cx="1128088" cy="4082"/>
          </a:xfrm>
          <a:prstGeom prst="straightConnector1">
            <a:avLst/>
          </a:prstGeom>
          <a:solidFill>
            <a:schemeClr val="lt2"/>
          </a:solidFill>
          <a:ln w="38100" cap="flat" cmpd="sng" algn="ctr">
            <a:solidFill>
              <a:schemeClr val="tx2"/>
            </a:solidFill>
            <a:prstDash val="solid"/>
            <a:headEnd type="none" w="med" len="med"/>
            <a:tailEnd type="triangle"/>
          </a:ln>
          <a:effectLst/>
        </p:spPr>
      </p:cxnSp>
      <p:cxnSp>
        <p:nvCxnSpPr>
          <p:cNvPr id="50" name="Straight Arrow Connector 49">
            <a:extLst>
              <a:ext uri="{FF2B5EF4-FFF2-40B4-BE49-F238E27FC236}">
                <a16:creationId xmlns:a16="http://schemas.microsoft.com/office/drawing/2014/main" id="{5996A0DE-6D2D-4723-8E02-7F12DE71FE80}"/>
              </a:ext>
            </a:extLst>
          </p:cNvPr>
          <p:cNvCxnSpPr>
            <a:cxnSpLocks/>
          </p:cNvCxnSpPr>
          <p:nvPr/>
        </p:nvCxnSpPr>
        <p:spPr bwMode="auto">
          <a:xfrm>
            <a:off x="5473822" y="1641508"/>
            <a:ext cx="743802" cy="0"/>
          </a:xfrm>
          <a:prstGeom prst="straightConnector1">
            <a:avLst/>
          </a:prstGeom>
          <a:solidFill>
            <a:schemeClr val="lt2"/>
          </a:solidFill>
          <a:ln w="38100" cap="flat" cmpd="sng" algn="ctr">
            <a:solidFill>
              <a:schemeClr val="tx1">
                <a:lumMod val="65000"/>
                <a:lumOff val="35000"/>
              </a:schemeClr>
            </a:solidFill>
            <a:prstDash val="solid"/>
            <a:headEnd type="none" w="med" len="med"/>
            <a:tailEnd type="triangle"/>
          </a:ln>
          <a:effectLst/>
        </p:spPr>
      </p:cxnSp>
      <p:cxnSp>
        <p:nvCxnSpPr>
          <p:cNvPr id="51" name="Straight Arrow Connector 50">
            <a:extLst>
              <a:ext uri="{FF2B5EF4-FFF2-40B4-BE49-F238E27FC236}">
                <a16:creationId xmlns:a16="http://schemas.microsoft.com/office/drawing/2014/main" id="{3D23CA6D-85E6-4BC6-BA9D-FA335AD58227}"/>
              </a:ext>
            </a:extLst>
          </p:cNvPr>
          <p:cNvCxnSpPr>
            <a:cxnSpLocks/>
          </p:cNvCxnSpPr>
          <p:nvPr/>
        </p:nvCxnSpPr>
        <p:spPr bwMode="auto">
          <a:xfrm>
            <a:off x="7703886" y="1661329"/>
            <a:ext cx="1110900" cy="0"/>
          </a:xfrm>
          <a:prstGeom prst="straightConnector1">
            <a:avLst/>
          </a:prstGeom>
          <a:solidFill>
            <a:schemeClr val="lt2"/>
          </a:solidFill>
          <a:ln w="38100" cap="flat" cmpd="sng" algn="ctr">
            <a:solidFill>
              <a:schemeClr val="tx1">
                <a:lumMod val="65000"/>
                <a:lumOff val="35000"/>
              </a:schemeClr>
            </a:solidFill>
            <a:prstDash val="solid"/>
            <a:headEnd type="none" w="med" len="med"/>
            <a:tailEnd type="triangle"/>
          </a:ln>
          <a:effectLst/>
        </p:spPr>
      </p:cxnSp>
      <p:sp>
        <p:nvSpPr>
          <p:cNvPr id="49" name="TextBox 48">
            <a:extLst>
              <a:ext uri="{FF2B5EF4-FFF2-40B4-BE49-F238E27FC236}">
                <a16:creationId xmlns:a16="http://schemas.microsoft.com/office/drawing/2014/main" id="{518349E1-EEFF-49D9-B548-9C1C59D180F9}"/>
              </a:ext>
            </a:extLst>
          </p:cNvPr>
          <p:cNvSpPr txBox="1"/>
          <p:nvPr/>
        </p:nvSpPr>
        <p:spPr>
          <a:xfrm>
            <a:off x="2955495" y="1035152"/>
            <a:ext cx="1263487" cy="577081"/>
          </a:xfrm>
          <a:prstGeom prst="rect">
            <a:avLst/>
          </a:prstGeom>
          <a:noFill/>
          <a:ln>
            <a:noFill/>
          </a:ln>
        </p:spPr>
        <p:txBody>
          <a:bodyPr wrap="none" rtlCol="0">
            <a:spAutoFit/>
          </a:bodyPr>
          <a:lstStyle/>
          <a:p>
            <a:pPr algn="ctr" defTabSz="685800"/>
            <a:r>
              <a:rPr lang="fr-FR" sz="1050" b="1">
                <a:solidFill>
                  <a:srgbClr val="000000"/>
                </a:solidFill>
                <a:latin typeface="Inter" panose="020B0604020202020204" charset="0"/>
                <a:ea typeface="Inter" panose="020B0604020202020204" charset="0"/>
              </a:rPr>
              <a:t>Ship new printer</a:t>
            </a:r>
          </a:p>
          <a:p>
            <a:pPr algn="ctr" defTabSz="685800"/>
            <a:r>
              <a:rPr lang="fr-FR" sz="1050" b="1">
                <a:solidFill>
                  <a:srgbClr val="000000"/>
                </a:solidFill>
                <a:latin typeface="Inter" panose="020B0604020202020204" charset="0"/>
                <a:ea typeface="Inter" panose="020B0604020202020204" charset="0"/>
              </a:rPr>
              <a:t>To </a:t>
            </a:r>
            <a:r>
              <a:rPr lang="fr-FR" sz="1050" b="1" err="1">
                <a:solidFill>
                  <a:srgbClr val="000000"/>
                </a:solidFill>
                <a:latin typeface="Inter" panose="020B0604020202020204" charset="0"/>
                <a:ea typeface="Inter" panose="020B0604020202020204" charset="0"/>
              </a:rPr>
              <a:t>customer</a:t>
            </a:r>
            <a:endParaRPr lang="fr-FR" sz="1050" b="1">
              <a:solidFill>
                <a:srgbClr val="000000"/>
              </a:solidFill>
              <a:latin typeface="Inter" panose="020B0604020202020204" charset="0"/>
              <a:ea typeface="Inter" panose="020B0604020202020204" charset="0"/>
            </a:endParaRPr>
          </a:p>
          <a:p>
            <a:pPr algn="ctr" defTabSz="685800"/>
            <a:r>
              <a:rPr lang="fr-FR" sz="1050" b="1">
                <a:solidFill>
                  <a:srgbClr val="000000"/>
                </a:solidFill>
                <a:latin typeface="Inter" panose="020B0604020202020204" charset="0"/>
                <a:ea typeface="Inter" panose="020B0604020202020204" charset="0"/>
              </a:rPr>
              <a:t> </a:t>
            </a:r>
          </a:p>
        </p:txBody>
      </p:sp>
      <p:sp>
        <p:nvSpPr>
          <p:cNvPr id="57" name="TextBox 56">
            <a:extLst>
              <a:ext uri="{FF2B5EF4-FFF2-40B4-BE49-F238E27FC236}">
                <a16:creationId xmlns:a16="http://schemas.microsoft.com/office/drawing/2014/main" id="{4BE18E17-910A-4F43-A983-71D3EE1D88FF}"/>
              </a:ext>
            </a:extLst>
          </p:cNvPr>
          <p:cNvSpPr txBox="1"/>
          <p:nvPr/>
        </p:nvSpPr>
        <p:spPr>
          <a:xfrm>
            <a:off x="7046051" y="4152139"/>
            <a:ext cx="2300357" cy="900246"/>
          </a:xfrm>
          <a:prstGeom prst="rect">
            <a:avLst/>
          </a:prstGeom>
          <a:noFill/>
          <a:ln>
            <a:noFill/>
          </a:ln>
        </p:spPr>
        <p:txBody>
          <a:bodyPr wrap="square" rtlCol="0">
            <a:spAutoFit/>
          </a:bodyPr>
          <a:lstStyle/>
          <a:p>
            <a:pPr algn="ctr" defTabSz="685800"/>
            <a:r>
              <a:rPr lang="hu-HU" sz="1050" b="1">
                <a:solidFill>
                  <a:srgbClr val="00C425"/>
                </a:solidFill>
                <a:latin typeface="Inter" panose="020B0604020202020204" charset="0"/>
                <a:ea typeface="Inter" panose="020B0604020202020204" charset="0"/>
              </a:rPr>
              <a:t>LECP</a:t>
            </a:r>
          </a:p>
          <a:p>
            <a:pPr algn="ctr" defTabSz="685800"/>
            <a:r>
              <a:rPr lang="hu-HU" sz="1050" b="1">
                <a:solidFill>
                  <a:srgbClr val="00C425"/>
                </a:solidFill>
                <a:latin typeface="Inter" panose="020B0604020202020204" charset="0"/>
                <a:ea typeface="Inter" panose="020B0604020202020204" charset="0"/>
              </a:rPr>
              <a:t>Collect used printers</a:t>
            </a:r>
            <a:endParaRPr lang="en-US" sz="1050" b="1">
              <a:solidFill>
                <a:srgbClr val="00C425"/>
              </a:solidFill>
              <a:latin typeface="Inter" panose="020B0604020202020204" charset="0"/>
              <a:ea typeface="Inter" panose="020B0604020202020204" charset="0"/>
            </a:endParaRPr>
          </a:p>
          <a:p>
            <a:pPr algn="ctr" defTabSz="685800"/>
            <a:r>
              <a:rPr lang="en-US" sz="1050" b="1">
                <a:solidFill>
                  <a:srgbClr val="00C425"/>
                </a:solidFill>
                <a:latin typeface="Inter" panose="020B0604020202020204" charset="0"/>
                <a:ea typeface="Inter" panose="020B0604020202020204" charset="0"/>
              </a:rPr>
              <a:t>+</a:t>
            </a:r>
            <a:br>
              <a:rPr lang="en-US" sz="1050" b="1">
                <a:solidFill>
                  <a:srgbClr val="00C425"/>
                </a:solidFill>
                <a:latin typeface="Inter" panose="020B0604020202020204" charset="0"/>
                <a:ea typeface="Inter" panose="020B0604020202020204" charset="0"/>
              </a:rPr>
            </a:br>
            <a:r>
              <a:rPr lang="en-US" sz="1050" b="1">
                <a:solidFill>
                  <a:srgbClr val="00C425"/>
                </a:solidFill>
                <a:latin typeface="Inter" panose="020B0604020202020204" charset="0"/>
                <a:ea typeface="Inter" panose="020B0604020202020204" charset="0"/>
              </a:rPr>
              <a:t>Parts Returns</a:t>
            </a:r>
            <a:endParaRPr lang="fr-FR" sz="1050" b="1">
              <a:solidFill>
                <a:srgbClr val="00C425"/>
              </a:solidFill>
              <a:latin typeface="Inter" panose="020B0604020202020204" charset="0"/>
              <a:ea typeface="Inter" panose="020B0604020202020204" charset="0"/>
            </a:endParaRPr>
          </a:p>
          <a:p>
            <a:pPr algn="ctr" defTabSz="685800"/>
            <a:r>
              <a:rPr lang="fr-FR" sz="1050" b="1">
                <a:solidFill>
                  <a:srgbClr val="00C425"/>
                </a:solidFill>
                <a:latin typeface="Inter" panose="020B0604020202020204" charset="0"/>
                <a:ea typeface="Inter" panose="020B0604020202020204" charset="0"/>
              </a:rPr>
              <a:t> </a:t>
            </a:r>
          </a:p>
        </p:txBody>
      </p:sp>
      <p:sp>
        <p:nvSpPr>
          <p:cNvPr id="58" name="TextBox 57">
            <a:extLst>
              <a:ext uri="{FF2B5EF4-FFF2-40B4-BE49-F238E27FC236}">
                <a16:creationId xmlns:a16="http://schemas.microsoft.com/office/drawing/2014/main" id="{31479A9F-977B-4BA9-BAF4-760B8990B762}"/>
              </a:ext>
            </a:extLst>
          </p:cNvPr>
          <p:cNvSpPr txBox="1"/>
          <p:nvPr/>
        </p:nvSpPr>
        <p:spPr>
          <a:xfrm>
            <a:off x="3228895" y="4128849"/>
            <a:ext cx="1763624" cy="577081"/>
          </a:xfrm>
          <a:prstGeom prst="rect">
            <a:avLst/>
          </a:prstGeom>
          <a:noFill/>
          <a:ln>
            <a:noFill/>
          </a:ln>
        </p:spPr>
        <p:txBody>
          <a:bodyPr wrap="none" rtlCol="0">
            <a:spAutoFit/>
          </a:bodyPr>
          <a:lstStyle/>
          <a:p>
            <a:pPr algn="ctr" defTabSz="685800"/>
            <a:r>
              <a:rPr lang="fr-FR" sz="1050" b="1">
                <a:solidFill>
                  <a:srgbClr val="00C425"/>
                </a:solidFill>
                <a:latin typeface="Inter" panose="020B0604020202020204" charset="0"/>
                <a:ea typeface="Inter" panose="020B0604020202020204" charset="0"/>
              </a:rPr>
              <a:t>Re</a:t>
            </a:r>
            <a:r>
              <a:rPr lang="hu-HU" sz="1050" b="1">
                <a:solidFill>
                  <a:srgbClr val="00C425"/>
                </a:solidFill>
                <a:latin typeface="Inter" panose="020B0604020202020204" charset="0"/>
                <a:ea typeface="Inter" panose="020B0604020202020204" charset="0"/>
              </a:rPr>
              <a:t>manufactured</a:t>
            </a:r>
            <a:r>
              <a:rPr lang="fr-FR" sz="1050" b="1">
                <a:solidFill>
                  <a:srgbClr val="00C425"/>
                </a:solidFill>
                <a:latin typeface="Inter" panose="020B0604020202020204" charset="0"/>
                <a:ea typeface="Inter" panose="020B0604020202020204" charset="0"/>
              </a:rPr>
              <a:t> </a:t>
            </a:r>
            <a:r>
              <a:rPr lang="hu-HU" sz="1050" b="1">
                <a:solidFill>
                  <a:srgbClr val="00C425"/>
                </a:solidFill>
                <a:latin typeface="Inter" panose="020B0604020202020204" charset="0"/>
                <a:ea typeface="Inter" panose="020B0604020202020204" charset="0"/>
              </a:rPr>
              <a:t>p</a:t>
            </a:r>
            <a:r>
              <a:rPr lang="fr-FR" sz="1050" b="1" err="1">
                <a:solidFill>
                  <a:srgbClr val="00C425"/>
                </a:solidFill>
                <a:latin typeface="Inter" panose="020B0604020202020204" charset="0"/>
                <a:ea typeface="Inter" panose="020B0604020202020204" charset="0"/>
              </a:rPr>
              <a:t>rinter</a:t>
            </a:r>
            <a:endParaRPr lang="hu-HU" sz="1050" b="1">
              <a:solidFill>
                <a:srgbClr val="00C425"/>
              </a:solidFill>
              <a:latin typeface="Inter" panose="020B0604020202020204" charset="0"/>
              <a:ea typeface="Inter" panose="020B0604020202020204" charset="0"/>
            </a:endParaRPr>
          </a:p>
          <a:p>
            <a:pPr algn="ctr" defTabSz="685800"/>
            <a:r>
              <a:rPr lang="hu-HU" sz="1050" b="1">
                <a:solidFill>
                  <a:srgbClr val="00C425"/>
                </a:solidFill>
                <a:latin typeface="Inter" panose="020B0604020202020204" charset="0"/>
                <a:ea typeface="Inter" panose="020B0604020202020204" charset="0"/>
              </a:rPr>
              <a:t>repaired/cleaned part</a:t>
            </a:r>
            <a:r>
              <a:rPr lang="fr-FR" sz="1050" b="1">
                <a:solidFill>
                  <a:srgbClr val="00C425"/>
                </a:solidFill>
                <a:latin typeface="Inter" panose="020B0604020202020204" charset="0"/>
                <a:ea typeface="Inter" panose="020B0604020202020204" charset="0"/>
              </a:rPr>
              <a:t>  </a:t>
            </a:r>
          </a:p>
          <a:p>
            <a:pPr algn="ctr" defTabSz="685800"/>
            <a:r>
              <a:rPr lang="fr-FR" sz="1050" b="1">
                <a:solidFill>
                  <a:srgbClr val="00C425"/>
                </a:solidFill>
                <a:latin typeface="Inter" panose="020B0604020202020204" charset="0"/>
                <a:ea typeface="Inter" panose="020B0604020202020204" charset="0"/>
              </a:rPr>
              <a:t> </a:t>
            </a:r>
          </a:p>
        </p:txBody>
      </p:sp>
      <p:cxnSp>
        <p:nvCxnSpPr>
          <p:cNvPr id="60" name="Straight Arrow Connector 59">
            <a:extLst>
              <a:ext uri="{FF2B5EF4-FFF2-40B4-BE49-F238E27FC236}">
                <a16:creationId xmlns:a16="http://schemas.microsoft.com/office/drawing/2014/main" id="{AC23424C-87CA-4E28-916E-B47C95598240}"/>
              </a:ext>
            </a:extLst>
          </p:cNvPr>
          <p:cNvCxnSpPr>
            <a:cxnSpLocks/>
          </p:cNvCxnSpPr>
          <p:nvPr/>
        </p:nvCxnSpPr>
        <p:spPr bwMode="auto">
          <a:xfrm>
            <a:off x="3121559" y="1835448"/>
            <a:ext cx="1050688" cy="0"/>
          </a:xfrm>
          <a:prstGeom prst="straightConnector1">
            <a:avLst/>
          </a:prstGeom>
          <a:solidFill>
            <a:schemeClr val="lt2"/>
          </a:solidFill>
          <a:ln w="38100" cap="flat" cmpd="sng" algn="ctr">
            <a:solidFill>
              <a:schemeClr val="accent2"/>
            </a:solidFill>
            <a:prstDash val="solid"/>
            <a:headEnd type="none" w="med" len="med"/>
            <a:tailEnd type="triangle"/>
          </a:ln>
          <a:effectLst/>
        </p:spPr>
      </p:cxnSp>
      <p:sp>
        <p:nvSpPr>
          <p:cNvPr id="63" name="TextBox 62">
            <a:extLst>
              <a:ext uri="{FF2B5EF4-FFF2-40B4-BE49-F238E27FC236}">
                <a16:creationId xmlns:a16="http://schemas.microsoft.com/office/drawing/2014/main" id="{DA9923E0-ACA2-46CD-8989-016D8AE4CE06}"/>
              </a:ext>
            </a:extLst>
          </p:cNvPr>
          <p:cNvSpPr txBox="1"/>
          <p:nvPr/>
        </p:nvSpPr>
        <p:spPr>
          <a:xfrm>
            <a:off x="2893816" y="1875536"/>
            <a:ext cx="1576073" cy="577081"/>
          </a:xfrm>
          <a:prstGeom prst="rect">
            <a:avLst/>
          </a:prstGeom>
          <a:noFill/>
        </p:spPr>
        <p:txBody>
          <a:bodyPr wrap="none" rtlCol="0">
            <a:spAutoFit/>
          </a:bodyPr>
          <a:lstStyle/>
          <a:p>
            <a:pPr algn="ctr" defTabSz="685800"/>
            <a:r>
              <a:rPr lang="fr-FR" sz="1050" b="1" err="1">
                <a:solidFill>
                  <a:srgbClr val="00C425"/>
                </a:solidFill>
                <a:latin typeface="Inter" panose="020B0604020202020204" charset="0"/>
                <a:ea typeface="Inter" panose="020B0604020202020204" charset="0"/>
              </a:rPr>
              <a:t>Ship</a:t>
            </a:r>
            <a:r>
              <a:rPr lang="fr-FR" sz="1050" b="1">
                <a:solidFill>
                  <a:srgbClr val="00C425"/>
                </a:solidFill>
                <a:latin typeface="Inter" panose="020B0604020202020204" charset="0"/>
                <a:ea typeface="Inter" panose="020B0604020202020204" charset="0"/>
              </a:rPr>
              <a:t> </a:t>
            </a:r>
            <a:r>
              <a:rPr lang="fr-FR" sz="1050" b="1" err="1">
                <a:solidFill>
                  <a:srgbClr val="00C425"/>
                </a:solidFill>
                <a:latin typeface="Inter" panose="020B0604020202020204" charset="0"/>
                <a:ea typeface="Inter" panose="020B0604020202020204" charset="0"/>
              </a:rPr>
              <a:t>remanufactured</a:t>
            </a:r>
            <a:endParaRPr lang="fr-FR" sz="1050" b="1">
              <a:solidFill>
                <a:srgbClr val="00C425"/>
              </a:solidFill>
              <a:latin typeface="Inter" panose="020B0604020202020204" charset="0"/>
              <a:ea typeface="Inter" panose="020B0604020202020204" charset="0"/>
            </a:endParaRPr>
          </a:p>
          <a:p>
            <a:pPr algn="ctr" defTabSz="685800"/>
            <a:r>
              <a:rPr lang="fr-FR" sz="1050" b="1">
                <a:solidFill>
                  <a:srgbClr val="00C425"/>
                </a:solidFill>
                <a:latin typeface="Inter" panose="020B0604020202020204" charset="0"/>
                <a:ea typeface="Inter" panose="020B0604020202020204" charset="0"/>
              </a:rPr>
              <a:t>Printer to </a:t>
            </a:r>
            <a:r>
              <a:rPr lang="fr-FR" sz="1050" b="1" err="1">
                <a:solidFill>
                  <a:srgbClr val="00C425"/>
                </a:solidFill>
                <a:latin typeface="Inter" panose="020B0604020202020204" charset="0"/>
                <a:ea typeface="Inter" panose="020B0604020202020204" charset="0"/>
              </a:rPr>
              <a:t>customer</a:t>
            </a:r>
            <a:endParaRPr lang="fr-FR" sz="1050" b="1">
              <a:solidFill>
                <a:srgbClr val="00C425"/>
              </a:solidFill>
              <a:latin typeface="Inter" panose="020B0604020202020204" charset="0"/>
              <a:ea typeface="Inter" panose="020B0604020202020204" charset="0"/>
            </a:endParaRPr>
          </a:p>
          <a:p>
            <a:pPr algn="ctr" defTabSz="685800"/>
            <a:r>
              <a:rPr lang="fr-FR" sz="1050" b="1">
                <a:solidFill>
                  <a:srgbClr val="00C425"/>
                </a:solidFill>
                <a:latin typeface="Inter" panose="020B0604020202020204" charset="0"/>
                <a:ea typeface="Inter" panose="020B0604020202020204" charset="0"/>
              </a:rPr>
              <a:t> </a:t>
            </a:r>
          </a:p>
        </p:txBody>
      </p:sp>
      <p:cxnSp>
        <p:nvCxnSpPr>
          <p:cNvPr id="64" name="Straight Arrow Connector 63">
            <a:extLst>
              <a:ext uri="{FF2B5EF4-FFF2-40B4-BE49-F238E27FC236}">
                <a16:creationId xmlns:a16="http://schemas.microsoft.com/office/drawing/2014/main" id="{1FC3A09F-329A-4B60-8CCB-F71453FD61B0}"/>
              </a:ext>
            </a:extLst>
          </p:cNvPr>
          <p:cNvCxnSpPr>
            <a:cxnSpLocks/>
          </p:cNvCxnSpPr>
          <p:nvPr/>
        </p:nvCxnSpPr>
        <p:spPr bwMode="auto">
          <a:xfrm flipV="1">
            <a:off x="5456014" y="1835448"/>
            <a:ext cx="761610" cy="11680"/>
          </a:xfrm>
          <a:prstGeom prst="straightConnector1">
            <a:avLst/>
          </a:prstGeom>
          <a:solidFill>
            <a:schemeClr val="lt2"/>
          </a:solidFill>
          <a:ln w="38100" cap="flat" cmpd="sng" algn="ctr">
            <a:solidFill>
              <a:schemeClr val="tx1">
                <a:lumMod val="65000"/>
                <a:lumOff val="35000"/>
              </a:schemeClr>
            </a:solidFill>
            <a:prstDash val="solid"/>
            <a:headEnd type="none" w="med" len="med"/>
            <a:tailEnd type="triangle"/>
          </a:ln>
          <a:effectLst/>
        </p:spPr>
      </p:cxnSp>
      <p:cxnSp>
        <p:nvCxnSpPr>
          <p:cNvPr id="65" name="Straight Arrow Connector 64">
            <a:extLst>
              <a:ext uri="{FF2B5EF4-FFF2-40B4-BE49-F238E27FC236}">
                <a16:creationId xmlns:a16="http://schemas.microsoft.com/office/drawing/2014/main" id="{17FA9B0D-FDAB-4FC3-8E3A-E1E64B87D748}"/>
              </a:ext>
            </a:extLst>
          </p:cNvPr>
          <p:cNvCxnSpPr>
            <a:cxnSpLocks/>
            <a:endCxn id="17" idx="1"/>
          </p:cNvCxnSpPr>
          <p:nvPr/>
        </p:nvCxnSpPr>
        <p:spPr bwMode="auto">
          <a:xfrm flipV="1">
            <a:off x="7703886" y="1862832"/>
            <a:ext cx="1110900" cy="8955"/>
          </a:xfrm>
          <a:prstGeom prst="straightConnector1">
            <a:avLst/>
          </a:prstGeom>
          <a:solidFill>
            <a:schemeClr val="lt2"/>
          </a:solidFill>
          <a:ln w="38100" cap="flat" cmpd="sng" algn="ctr">
            <a:solidFill>
              <a:schemeClr val="tx1">
                <a:lumMod val="65000"/>
                <a:lumOff val="35000"/>
              </a:schemeClr>
            </a:solidFill>
            <a:prstDash val="solid"/>
            <a:headEnd type="none" w="med" len="med"/>
            <a:tailEnd type="triangle"/>
          </a:ln>
          <a:effectLst/>
        </p:spPr>
      </p:cxnSp>
      <p:sp>
        <p:nvSpPr>
          <p:cNvPr id="66" name="Oval 65">
            <a:extLst>
              <a:ext uri="{FF2B5EF4-FFF2-40B4-BE49-F238E27FC236}">
                <a16:creationId xmlns:a16="http://schemas.microsoft.com/office/drawing/2014/main" id="{81620590-D1D4-4413-9670-38E96A254758}"/>
              </a:ext>
            </a:extLst>
          </p:cNvPr>
          <p:cNvSpPr/>
          <p:nvPr/>
        </p:nvSpPr>
        <p:spPr bwMode="auto">
          <a:xfrm>
            <a:off x="4312671" y="2279397"/>
            <a:ext cx="3447758" cy="775216"/>
          </a:xfrm>
          <a:prstGeom prst="ellipse">
            <a:avLst/>
          </a:prstGeom>
          <a:solidFill>
            <a:schemeClr val="bg1"/>
          </a:solidFill>
          <a:ln w="38100" cap="flat" cmpd="sng" algn="ctr">
            <a:solidFill>
              <a:schemeClr val="accent2"/>
            </a:solidFill>
            <a:prstDash val="solid"/>
            <a:miter/>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685800" fontAlgn="base">
              <a:spcBef>
                <a:spcPct val="0"/>
              </a:spcBef>
              <a:spcAft>
                <a:spcPct val="0"/>
              </a:spcAft>
            </a:pPr>
            <a:endParaRPr lang="fr-FR" sz="1200">
              <a:solidFill>
                <a:srgbClr val="000000"/>
              </a:solidFill>
              <a:latin typeface="Inter" panose="020B0604020202020204" charset="0"/>
              <a:ea typeface="Inter" panose="020B0604020202020204" charset="0"/>
            </a:endParaRPr>
          </a:p>
          <a:p>
            <a:pPr algn="ctr" defTabSz="685800" fontAlgn="base">
              <a:spcBef>
                <a:spcPct val="0"/>
              </a:spcBef>
              <a:spcAft>
                <a:spcPct val="0"/>
              </a:spcAft>
            </a:pPr>
            <a:r>
              <a:rPr lang="hu-HU" sz="1200" b="1">
                <a:solidFill>
                  <a:srgbClr val="00C425"/>
                </a:solidFill>
                <a:latin typeface="Inter" panose="020B0604020202020204" charset="0"/>
                <a:ea typeface="Inter" panose="020B0604020202020204" charset="0"/>
              </a:rPr>
              <a:t>Evergreen</a:t>
            </a:r>
            <a:endParaRPr lang="fr-FR" sz="1200" b="1">
              <a:solidFill>
                <a:srgbClr val="00C425"/>
              </a:solidFill>
              <a:latin typeface="Inter" panose="020B0604020202020204" charset="0"/>
              <a:ea typeface="Inter" panose="020B0604020202020204" charset="0"/>
            </a:endParaRPr>
          </a:p>
        </p:txBody>
      </p:sp>
      <p:sp>
        <p:nvSpPr>
          <p:cNvPr id="3" name="TextBox 2">
            <a:extLst>
              <a:ext uri="{FF2B5EF4-FFF2-40B4-BE49-F238E27FC236}">
                <a16:creationId xmlns:a16="http://schemas.microsoft.com/office/drawing/2014/main" id="{D853C74B-7735-6F41-92DD-EFB31C1BCC98}"/>
              </a:ext>
            </a:extLst>
          </p:cNvPr>
          <p:cNvSpPr txBox="1"/>
          <p:nvPr/>
        </p:nvSpPr>
        <p:spPr>
          <a:xfrm>
            <a:off x="5394402" y="4526206"/>
            <a:ext cx="1549590" cy="276999"/>
          </a:xfrm>
          <a:prstGeom prst="rect">
            <a:avLst/>
          </a:prstGeom>
          <a:noFill/>
        </p:spPr>
        <p:txBody>
          <a:bodyPr wrap="square" lIns="91440" tIns="45720" rIns="91440" bIns="45720" rtlCol="0" anchor="t">
            <a:spAutoFit/>
          </a:bodyPr>
          <a:lstStyle/>
          <a:p>
            <a:r>
              <a:rPr lang="hu-HU" sz="1200" dirty="0">
                <a:latin typeface="Inter"/>
                <a:ea typeface="Inter"/>
              </a:rPr>
              <a:t>DP World Poland</a:t>
            </a:r>
            <a:endParaRPr lang="en-US" sz="1200" dirty="0">
              <a:latin typeface="Inter"/>
              <a:ea typeface="Inter"/>
            </a:endParaRPr>
          </a:p>
        </p:txBody>
      </p:sp>
      <p:sp>
        <p:nvSpPr>
          <p:cNvPr id="7" name="TextBox 6">
            <a:extLst>
              <a:ext uri="{FF2B5EF4-FFF2-40B4-BE49-F238E27FC236}">
                <a16:creationId xmlns:a16="http://schemas.microsoft.com/office/drawing/2014/main" id="{AC6100A5-7AAA-636E-292C-D1105F8A2C77}"/>
              </a:ext>
            </a:extLst>
          </p:cNvPr>
          <p:cNvSpPr txBox="1"/>
          <p:nvPr/>
        </p:nvSpPr>
        <p:spPr>
          <a:xfrm>
            <a:off x="4104335" y="5044385"/>
            <a:ext cx="3843647" cy="1015663"/>
          </a:xfrm>
          <a:prstGeom prst="rect">
            <a:avLst/>
          </a:prstGeom>
          <a:noFill/>
        </p:spPr>
        <p:txBody>
          <a:bodyPr wrap="square" lIns="91440" tIns="45720" rIns="91440" bIns="45720" rtlCol="0" anchor="t">
            <a:spAutoFit/>
          </a:bodyPr>
          <a:lstStyle/>
          <a:p>
            <a:r>
              <a:rPr lang="hu-HU" u="sng" dirty="0" err="1">
                <a:solidFill>
                  <a:srgbClr val="00C425"/>
                </a:solidFill>
                <a:latin typeface="Inter"/>
                <a:ea typeface="Inter"/>
              </a:rPr>
              <a:t>Parts</a:t>
            </a:r>
            <a:r>
              <a:rPr lang="hu-HU" u="sng" dirty="0">
                <a:solidFill>
                  <a:srgbClr val="00C425"/>
                </a:solidFill>
                <a:latin typeface="Inter"/>
                <a:ea typeface="Inter"/>
              </a:rPr>
              <a:t> </a:t>
            </a:r>
            <a:r>
              <a:rPr lang="hu-HU" u="sng" dirty="0" err="1">
                <a:solidFill>
                  <a:srgbClr val="00C425"/>
                </a:solidFill>
                <a:latin typeface="Inter"/>
                <a:ea typeface="Inter"/>
              </a:rPr>
              <a:t>repair</a:t>
            </a:r>
            <a:r>
              <a:rPr lang="hu-HU" u="sng" dirty="0">
                <a:solidFill>
                  <a:srgbClr val="00C425"/>
                </a:solidFill>
                <a:latin typeface="Inter"/>
                <a:ea typeface="Inter"/>
              </a:rPr>
              <a:t>:</a:t>
            </a:r>
          </a:p>
          <a:p>
            <a:pPr marL="285750" indent="-285750">
              <a:buFont typeface="Arial" panose="020B0604020202020204" pitchFamily="34" charset="0"/>
              <a:buChar char="•"/>
            </a:pPr>
            <a:r>
              <a:rPr lang="hu-HU" sz="1400" dirty="0" err="1">
                <a:latin typeface="Inter"/>
                <a:ea typeface="Inter"/>
              </a:rPr>
              <a:t>Flexibility</a:t>
            </a:r>
            <a:r>
              <a:rPr lang="hu-HU" sz="1400" dirty="0">
                <a:latin typeface="Inter"/>
                <a:ea typeface="Inter"/>
              </a:rPr>
              <a:t>: </a:t>
            </a:r>
            <a:r>
              <a:rPr lang="hu-HU" sz="1400" dirty="0" err="1">
                <a:latin typeface="Inter"/>
                <a:ea typeface="Inter"/>
              </a:rPr>
              <a:t>Reducing</a:t>
            </a:r>
            <a:r>
              <a:rPr lang="hu-HU" sz="1400" dirty="0">
                <a:latin typeface="Inter"/>
                <a:ea typeface="Inter"/>
              </a:rPr>
              <a:t> </a:t>
            </a:r>
            <a:r>
              <a:rPr lang="hu-HU" sz="1400" dirty="0" err="1">
                <a:latin typeface="Inter"/>
                <a:ea typeface="Inter"/>
              </a:rPr>
              <a:t>leadtime</a:t>
            </a:r>
            <a:r>
              <a:rPr lang="hu-HU" sz="1400" dirty="0">
                <a:latin typeface="Inter"/>
                <a:ea typeface="Inter"/>
              </a:rPr>
              <a:t>, </a:t>
            </a:r>
            <a:r>
              <a:rPr lang="hu-HU" sz="1400" dirty="0" err="1">
                <a:latin typeface="Inter"/>
                <a:ea typeface="Inter"/>
              </a:rPr>
              <a:t>avoiding</a:t>
            </a:r>
            <a:r>
              <a:rPr lang="hu-HU" sz="1400" dirty="0">
                <a:latin typeface="Inter"/>
                <a:ea typeface="Inter"/>
              </a:rPr>
              <a:t> </a:t>
            </a:r>
            <a:r>
              <a:rPr lang="hu-HU" sz="1400" dirty="0" err="1">
                <a:latin typeface="Inter"/>
                <a:ea typeface="Inter"/>
              </a:rPr>
              <a:t>airshipment</a:t>
            </a:r>
            <a:r>
              <a:rPr lang="hu-HU" sz="1400" dirty="0">
                <a:latin typeface="Inter"/>
                <a:ea typeface="Inter"/>
              </a:rPr>
              <a:t>, </a:t>
            </a:r>
            <a:r>
              <a:rPr lang="hu-HU" sz="1400" dirty="0" err="1">
                <a:latin typeface="Inter"/>
                <a:ea typeface="Inter"/>
              </a:rPr>
              <a:t>Backorders</a:t>
            </a:r>
          </a:p>
          <a:p>
            <a:pPr marL="285750" indent="-285750">
              <a:buFont typeface="Arial" panose="020B0604020202020204" pitchFamily="34" charset="0"/>
              <a:buChar char="•"/>
            </a:pPr>
            <a:r>
              <a:rPr lang="hu-HU" sz="1400" dirty="0" err="1">
                <a:latin typeface="Inter"/>
                <a:ea typeface="Inter"/>
              </a:rPr>
              <a:t>Circular</a:t>
            </a:r>
            <a:r>
              <a:rPr lang="hu-HU" sz="1400" dirty="0">
                <a:latin typeface="Inter"/>
                <a:ea typeface="Inter"/>
              </a:rPr>
              <a:t> </a:t>
            </a:r>
            <a:r>
              <a:rPr lang="hu-HU" sz="1400" dirty="0" err="1">
                <a:latin typeface="Inter"/>
                <a:ea typeface="Inter"/>
              </a:rPr>
              <a:t>economy</a:t>
            </a:r>
            <a:endParaRPr lang="en-US" sz="1400" dirty="0" err="1">
              <a:latin typeface="Inter"/>
              <a:ea typeface="Inter"/>
            </a:endParaRPr>
          </a:p>
        </p:txBody>
      </p:sp>
      <p:sp>
        <p:nvSpPr>
          <p:cNvPr id="8" name="TextBox 7">
            <a:extLst>
              <a:ext uri="{FF2B5EF4-FFF2-40B4-BE49-F238E27FC236}">
                <a16:creationId xmlns:a16="http://schemas.microsoft.com/office/drawing/2014/main" id="{AB269007-7582-E5A0-16F8-DE2EE27A8C63}"/>
              </a:ext>
            </a:extLst>
          </p:cNvPr>
          <p:cNvSpPr txBox="1"/>
          <p:nvPr/>
        </p:nvSpPr>
        <p:spPr>
          <a:xfrm>
            <a:off x="406000" y="5050259"/>
            <a:ext cx="3843647" cy="1015663"/>
          </a:xfrm>
          <a:prstGeom prst="rect">
            <a:avLst/>
          </a:prstGeom>
          <a:noFill/>
        </p:spPr>
        <p:txBody>
          <a:bodyPr wrap="square" lIns="91440" tIns="45720" rIns="91440" bIns="45720" rtlCol="0" anchor="t">
            <a:spAutoFit/>
          </a:bodyPr>
          <a:lstStyle/>
          <a:p>
            <a:r>
              <a:rPr lang="hu-HU" u="sng" dirty="0" err="1">
                <a:solidFill>
                  <a:srgbClr val="00C425"/>
                </a:solidFill>
                <a:latin typeface="Inter"/>
                <a:ea typeface="Inter"/>
              </a:rPr>
              <a:t>Remanufacturing</a:t>
            </a:r>
            <a:r>
              <a:rPr lang="hu-HU" u="sng" dirty="0">
                <a:solidFill>
                  <a:srgbClr val="00C425"/>
                </a:solidFill>
                <a:latin typeface="Inter"/>
                <a:ea typeface="Inter"/>
              </a:rPr>
              <a:t>:</a:t>
            </a:r>
          </a:p>
          <a:p>
            <a:pPr marL="285750" indent="-285750">
              <a:buFont typeface="Arial" panose="020B0604020202020204" pitchFamily="34" charset="0"/>
              <a:buChar char="•"/>
            </a:pPr>
            <a:r>
              <a:rPr lang="hu-HU" sz="1400" dirty="0" err="1">
                <a:latin typeface="Inter"/>
                <a:ea typeface="Inter"/>
              </a:rPr>
              <a:t>Competitive</a:t>
            </a:r>
            <a:r>
              <a:rPr lang="hu-HU" sz="1400" dirty="0">
                <a:latin typeface="Inter"/>
                <a:ea typeface="Inter"/>
              </a:rPr>
              <a:t> </a:t>
            </a:r>
            <a:r>
              <a:rPr lang="hu-HU" sz="1400" dirty="0" err="1">
                <a:latin typeface="Inter"/>
                <a:ea typeface="Inter"/>
              </a:rPr>
              <a:t>offer</a:t>
            </a:r>
            <a:r>
              <a:rPr lang="hu-HU" sz="1400" dirty="0">
                <a:latin typeface="Inter"/>
                <a:ea typeface="Inter"/>
              </a:rPr>
              <a:t> &amp; </a:t>
            </a:r>
            <a:r>
              <a:rPr lang="hu-HU" sz="1400" dirty="0" err="1">
                <a:latin typeface="Inter"/>
                <a:ea typeface="Inter"/>
              </a:rPr>
              <a:t>fleet</a:t>
            </a:r>
            <a:r>
              <a:rPr lang="hu-HU" sz="1400" dirty="0">
                <a:latin typeface="Inter"/>
                <a:ea typeface="Inter"/>
              </a:rPr>
              <a:t> </a:t>
            </a:r>
            <a:r>
              <a:rPr lang="hu-HU" sz="1400" dirty="0" err="1">
                <a:latin typeface="Inter"/>
                <a:ea typeface="Inter"/>
              </a:rPr>
              <a:t>extension</a:t>
            </a:r>
            <a:endParaRPr lang="hu-HU" sz="1400" dirty="0" err="1">
              <a:latin typeface="Inter" panose="020B0604020202020204" charset="0"/>
              <a:ea typeface="Inter" panose="020B0604020202020204" charset="0"/>
            </a:endParaRPr>
          </a:p>
          <a:p>
            <a:pPr marL="285750" indent="-285750">
              <a:buFont typeface="Arial" panose="020B0604020202020204" pitchFamily="34" charset="0"/>
              <a:buChar char="•"/>
            </a:pPr>
            <a:r>
              <a:rPr lang="hu-HU" sz="1400" dirty="0">
                <a:latin typeface="Inter"/>
                <a:ea typeface="Inter"/>
              </a:rPr>
              <a:t>CO2 </a:t>
            </a:r>
            <a:r>
              <a:rPr lang="hu-HU" sz="1400" dirty="0" err="1">
                <a:latin typeface="Inter"/>
                <a:ea typeface="Inter"/>
              </a:rPr>
              <a:t>emisson</a:t>
            </a:r>
            <a:r>
              <a:rPr lang="hu-HU" sz="1400" dirty="0">
                <a:latin typeface="Inter"/>
                <a:ea typeface="Inter"/>
              </a:rPr>
              <a:t> </a:t>
            </a:r>
            <a:r>
              <a:rPr lang="hu-HU" sz="1400" dirty="0" err="1">
                <a:latin typeface="Inter"/>
                <a:ea typeface="Inter"/>
              </a:rPr>
              <a:t>reduction</a:t>
            </a:r>
          </a:p>
          <a:p>
            <a:pPr marL="285750" indent="-285750">
              <a:buFont typeface="Arial" panose="020B0604020202020204" pitchFamily="34" charset="0"/>
              <a:buChar char="•"/>
            </a:pPr>
            <a:r>
              <a:rPr lang="hu-HU" sz="1400" dirty="0">
                <a:latin typeface="Inter"/>
                <a:ea typeface="Inter"/>
              </a:rPr>
              <a:t>New EU </a:t>
            </a:r>
            <a:r>
              <a:rPr lang="hu-HU" sz="1400" dirty="0" err="1">
                <a:latin typeface="Inter"/>
                <a:ea typeface="Inter"/>
              </a:rPr>
              <a:t>regulations</a:t>
            </a:r>
            <a:endParaRPr lang="en-US" sz="1400" dirty="0" err="1">
              <a:latin typeface="Inter"/>
              <a:ea typeface="Inter"/>
            </a:endParaRPr>
          </a:p>
        </p:txBody>
      </p:sp>
      <p:sp>
        <p:nvSpPr>
          <p:cNvPr id="10" name="TextBox 9">
            <a:extLst>
              <a:ext uri="{FF2B5EF4-FFF2-40B4-BE49-F238E27FC236}">
                <a16:creationId xmlns:a16="http://schemas.microsoft.com/office/drawing/2014/main" id="{278C53FE-01E3-347B-AEEB-CC1702817707}"/>
              </a:ext>
            </a:extLst>
          </p:cNvPr>
          <p:cNvSpPr txBox="1"/>
          <p:nvPr/>
        </p:nvSpPr>
        <p:spPr>
          <a:xfrm>
            <a:off x="8259336" y="5044385"/>
            <a:ext cx="3843647" cy="1723549"/>
          </a:xfrm>
          <a:prstGeom prst="rect">
            <a:avLst/>
          </a:prstGeom>
          <a:noFill/>
        </p:spPr>
        <p:txBody>
          <a:bodyPr wrap="square" rtlCol="0">
            <a:spAutoFit/>
          </a:bodyPr>
          <a:lstStyle/>
          <a:p>
            <a:r>
              <a:rPr lang="hu-HU" u="sng">
                <a:solidFill>
                  <a:srgbClr val="00C425"/>
                </a:solidFill>
                <a:latin typeface="Inter" panose="020B0604020202020204" charset="0"/>
                <a:ea typeface="Inter" panose="020B0604020202020204" charset="0"/>
              </a:rPr>
              <a:t>LECP:</a:t>
            </a:r>
          </a:p>
          <a:p>
            <a:pPr marL="285750" indent="-285750">
              <a:buFont typeface="Arial" panose="020B0604020202020204" pitchFamily="34" charset="0"/>
              <a:buChar char="•"/>
            </a:pPr>
            <a:r>
              <a:rPr lang="hu-HU" sz="1400">
                <a:latin typeface="Inter" panose="020B0604020202020204" charset="0"/>
                <a:ea typeface="Inter" panose="020B0604020202020204" charset="0"/>
              </a:rPr>
              <a:t>Source for Reman and Parts repair</a:t>
            </a:r>
          </a:p>
          <a:p>
            <a:pPr marL="285750" indent="-285750">
              <a:buFont typeface="Arial" panose="020B0604020202020204" pitchFamily="34" charset="0"/>
              <a:buChar char="•"/>
            </a:pPr>
            <a:r>
              <a:rPr lang="hu-HU" sz="1400">
                <a:latin typeface="Inter" panose="020B0604020202020204" charset="0"/>
                <a:ea typeface="Inter" panose="020B0604020202020204" charset="0"/>
              </a:rPr>
              <a:t>Support fleet changes, reducing cost</a:t>
            </a:r>
          </a:p>
          <a:p>
            <a:pPr marL="285750" indent="-285750">
              <a:buFont typeface="Arial" panose="020B0604020202020204" pitchFamily="34" charset="0"/>
              <a:buChar char="•"/>
            </a:pPr>
            <a:r>
              <a:rPr lang="hu-HU" sz="1400">
                <a:latin typeface="Inter" panose="020B0604020202020204" charset="0"/>
                <a:ea typeface="Inter" panose="020B0604020202020204" charset="0"/>
              </a:rPr>
              <a:t>Proper handling of GDPR sensitive parts </a:t>
            </a:r>
          </a:p>
          <a:p>
            <a:pPr marL="285750" indent="-285750">
              <a:buFont typeface="Arial" panose="020B0604020202020204" pitchFamily="34" charset="0"/>
              <a:buChar char="•"/>
            </a:pPr>
            <a:r>
              <a:rPr lang="hu-HU" sz="1400">
                <a:latin typeface="Inter" panose="020B0604020202020204" charset="0"/>
                <a:ea typeface="Inter" panose="020B0604020202020204" charset="0"/>
              </a:rPr>
              <a:t>Reuse and recycle</a:t>
            </a:r>
          </a:p>
          <a:p>
            <a:pPr marL="285750" indent="-285750">
              <a:buFont typeface="Arial" panose="020B0604020202020204" pitchFamily="34" charset="0"/>
              <a:buChar char="•"/>
            </a:pPr>
            <a:endParaRPr lang="en-US">
              <a:latin typeface="Inter" panose="020B0604020202020204" charset="0"/>
              <a:ea typeface="Inter" panose="020B0604020202020204" charset="0"/>
            </a:endParaRPr>
          </a:p>
        </p:txBody>
      </p:sp>
      <p:pic>
        <p:nvPicPr>
          <p:cNvPr id="24" name="Picture 23">
            <a:extLst>
              <a:ext uri="{FF2B5EF4-FFF2-40B4-BE49-F238E27FC236}">
                <a16:creationId xmlns:a16="http://schemas.microsoft.com/office/drawing/2014/main" id="{310222C3-33E2-AF10-0AF2-88DA1F20B824}"/>
              </a:ext>
            </a:extLst>
          </p:cNvPr>
          <p:cNvPicPr>
            <a:picLocks noChangeAspect="1"/>
          </p:cNvPicPr>
          <p:nvPr/>
        </p:nvPicPr>
        <p:blipFill>
          <a:blip r:embed="rId7"/>
          <a:stretch>
            <a:fillRect/>
          </a:stretch>
        </p:blipFill>
        <p:spPr>
          <a:xfrm>
            <a:off x="4252546" y="1332348"/>
            <a:ext cx="1143000" cy="619125"/>
          </a:xfrm>
          <a:prstGeom prst="rect">
            <a:avLst/>
          </a:prstGeom>
        </p:spPr>
      </p:pic>
      <p:sp>
        <p:nvSpPr>
          <p:cNvPr id="19" name="Title 1">
            <a:extLst>
              <a:ext uri="{FF2B5EF4-FFF2-40B4-BE49-F238E27FC236}">
                <a16:creationId xmlns:a16="http://schemas.microsoft.com/office/drawing/2014/main" id="{D456F5D4-3F59-E8E7-7494-6DF53E2F3F63}"/>
              </a:ext>
            </a:extLst>
          </p:cNvPr>
          <p:cNvSpPr txBox="1">
            <a:spLocks/>
          </p:cNvSpPr>
          <p:nvPr/>
        </p:nvSpPr>
        <p:spPr>
          <a:xfrm>
            <a:off x="158975" y="183958"/>
            <a:ext cx="11582400" cy="45720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500" b="1" i="0" u="none" kern="1200">
                <a:solidFill>
                  <a:srgbClr val="36B1C7"/>
                </a:solidFill>
                <a:latin typeface="+mn-lt"/>
                <a:ea typeface="Inter SemiBold" panose="02000503000000020004" pitchFamily="2" charset="0"/>
                <a:cs typeface="+mj-cs"/>
              </a:defRPr>
            </a:lvl1pPr>
          </a:lstStyle>
          <a:p>
            <a:r>
              <a:rPr lang="en-US">
                <a:latin typeface="Inter" panose="020B0604020202020204" charset="0"/>
                <a:ea typeface="Inter" panose="020B0604020202020204" charset="0"/>
              </a:rPr>
              <a:t>Circular Economy at Lexmark</a:t>
            </a:r>
          </a:p>
        </p:txBody>
      </p:sp>
    </p:spTree>
    <p:extLst>
      <p:ext uri="{BB962C8B-B14F-4D97-AF65-F5344CB8AC3E}">
        <p14:creationId xmlns:p14="http://schemas.microsoft.com/office/powerpoint/2010/main" val="1073770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C13C09-62AB-0AA1-BF93-E505AB573229}"/>
              </a:ext>
            </a:extLst>
          </p:cNvPr>
          <p:cNvSpPr txBox="1">
            <a:spLocks/>
          </p:cNvSpPr>
          <p:nvPr/>
        </p:nvSpPr>
        <p:spPr>
          <a:xfrm>
            <a:off x="158975" y="183958"/>
            <a:ext cx="11582400" cy="45720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500" b="1" i="0" u="none" kern="1200">
                <a:solidFill>
                  <a:srgbClr val="36B1C7"/>
                </a:solidFill>
                <a:latin typeface="+mn-lt"/>
                <a:ea typeface="Inter SemiBold" panose="02000503000000020004" pitchFamily="2" charset="0"/>
                <a:cs typeface="+mj-cs"/>
              </a:defRPr>
            </a:lvl1pPr>
          </a:lstStyle>
          <a:p>
            <a:r>
              <a:rPr lang="en-US">
                <a:latin typeface="Inter" panose="020B0604020202020204" charset="0"/>
                <a:ea typeface="Inter" panose="020B0604020202020204" charset="0"/>
              </a:rPr>
              <a:t>Repair, Dismantling &amp; Remanufacturing process</a:t>
            </a:r>
          </a:p>
        </p:txBody>
      </p:sp>
      <p:pic>
        <p:nvPicPr>
          <p:cNvPr id="2" name="Picture 1" descr="A diagram of a process&#10;&#10;Description automatically generated">
            <a:extLst>
              <a:ext uri="{FF2B5EF4-FFF2-40B4-BE49-F238E27FC236}">
                <a16:creationId xmlns:a16="http://schemas.microsoft.com/office/drawing/2014/main" id="{DFF6EDB4-03BC-C4F5-BB8E-B32C96EC9280}"/>
              </a:ext>
            </a:extLst>
          </p:cNvPr>
          <p:cNvPicPr>
            <a:picLocks noChangeAspect="1"/>
          </p:cNvPicPr>
          <p:nvPr/>
        </p:nvPicPr>
        <p:blipFill>
          <a:blip r:embed="rId3"/>
          <a:stretch>
            <a:fillRect/>
          </a:stretch>
        </p:blipFill>
        <p:spPr>
          <a:xfrm>
            <a:off x="0" y="1136181"/>
            <a:ext cx="12192000" cy="4635605"/>
          </a:xfrm>
          <a:prstGeom prst="rect">
            <a:avLst/>
          </a:prstGeom>
        </p:spPr>
      </p:pic>
    </p:spTree>
    <p:extLst>
      <p:ext uri="{BB962C8B-B14F-4D97-AF65-F5344CB8AC3E}">
        <p14:creationId xmlns:p14="http://schemas.microsoft.com/office/powerpoint/2010/main" val="3503869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48AD35-69CE-A9FF-02E8-0FD3EB8A8EF9}"/>
              </a:ext>
            </a:extLst>
          </p:cNvPr>
          <p:cNvSpPr txBox="1"/>
          <p:nvPr/>
        </p:nvSpPr>
        <p:spPr>
          <a:xfrm>
            <a:off x="2728677" y="219313"/>
            <a:ext cx="3964547" cy="338554"/>
          </a:xfrm>
          <a:prstGeom prst="rect">
            <a:avLst/>
          </a:prstGeom>
          <a:noFill/>
        </p:spPr>
        <p:txBody>
          <a:bodyPr wrap="none" rtlCol="0">
            <a:spAutoFit/>
          </a:bodyPr>
          <a:lstStyle/>
          <a:p>
            <a:r>
              <a:rPr lang="en-US" sz="1600">
                <a:solidFill>
                  <a:schemeClr val="bg1"/>
                </a:solidFill>
                <a:latin typeface="Inter" panose="020B0604020202020204" charset="0"/>
                <a:ea typeface="Inter" panose="020B0604020202020204" charset="0"/>
              </a:rPr>
              <a:t>Lexmark Cartridge Collection Program</a:t>
            </a:r>
          </a:p>
        </p:txBody>
      </p:sp>
      <p:sp>
        <p:nvSpPr>
          <p:cNvPr id="9" name="TextBox 8">
            <a:extLst>
              <a:ext uri="{FF2B5EF4-FFF2-40B4-BE49-F238E27FC236}">
                <a16:creationId xmlns:a16="http://schemas.microsoft.com/office/drawing/2014/main" id="{BBE83FF6-D2D3-CD8E-8A40-42A69F11BCA6}"/>
              </a:ext>
            </a:extLst>
          </p:cNvPr>
          <p:cNvSpPr txBox="1"/>
          <p:nvPr/>
        </p:nvSpPr>
        <p:spPr>
          <a:xfrm>
            <a:off x="2493189" y="202982"/>
            <a:ext cx="6497291" cy="338554"/>
          </a:xfrm>
          <a:prstGeom prst="rect">
            <a:avLst/>
          </a:prstGeom>
          <a:noFill/>
        </p:spPr>
        <p:txBody>
          <a:bodyPr wrap="none" rtlCol="0">
            <a:spAutoFit/>
          </a:bodyPr>
          <a:lstStyle/>
          <a:p>
            <a:r>
              <a:rPr lang="en-US" sz="1600">
                <a:solidFill>
                  <a:schemeClr val="bg1"/>
                </a:solidFill>
                <a:latin typeface="Inter" panose="020B0604020202020204" charset="0"/>
                <a:ea typeface="Inter" panose="020B0604020202020204" charset="0"/>
              </a:rPr>
              <a:t>Lexmark Cartridge Collection Program and the Circular Economy</a:t>
            </a:r>
          </a:p>
        </p:txBody>
      </p:sp>
      <p:grpSp>
        <p:nvGrpSpPr>
          <p:cNvPr id="10" name="Group 9">
            <a:extLst>
              <a:ext uri="{FF2B5EF4-FFF2-40B4-BE49-F238E27FC236}">
                <a16:creationId xmlns:a16="http://schemas.microsoft.com/office/drawing/2014/main" id="{46DDF0C6-5DC4-0D09-CC0A-603ED23E2FBF}"/>
              </a:ext>
            </a:extLst>
          </p:cNvPr>
          <p:cNvGrpSpPr/>
          <p:nvPr/>
        </p:nvGrpSpPr>
        <p:grpSpPr>
          <a:xfrm>
            <a:off x="8438646" y="2380422"/>
            <a:ext cx="3481658" cy="3562563"/>
            <a:chOff x="7071077" y="2163363"/>
            <a:chExt cx="4212805" cy="3562563"/>
          </a:xfrm>
        </p:grpSpPr>
        <p:sp>
          <p:nvSpPr>
            <p:cNvPr id="11" name="TextBox 10">
              <a:extLst>
                <a:ext uri="{FF2B5EF4-FFF2-40B4-BE49-F238E27FC236}">
                  <a16:creationId xmlns:a16="http://schemas.microsoft.com/office/drawing/2014/main" id="{6960DAD1-FAAA-6D50-5C1F-5B22713E4E40}"/>
                </a:ext>
              </a:extLst>
            </p:cNvPr>
            <p:cNvSpPr txBox="1"/>
            <p:nvPr/>
          </p:nvSpPr>
          <p:spPr>
            <a:xfrm>
              <a:off x="7071077" y="2163363"/>
              <a:ext cx="4108315" cy="3270766"/>
            </a:xfrm>
            <a:prstGeom prst="rect">
              <a:avLst/>
            </a:prstGeom>
            <a:solidFill>
              <a:schemeClr val="bg1"/>
            </a:solidFill>
            <a:ln>
              <a:noFill/>
            </a:ln>
          </p:spPr>
          <p:txBody>
            <a:bodyPr wrap="square" lIns="274320" tIns="365760" rIns="274320" bIns="182880" numCol="1" rtlCol="0" anchor="t" anchorCtr="0">
              <a:noAutofit/>
            </a:bodyPr>
            <a:lstStyle/>
            <a:p>
              <a:pPr marL="285750" indent="-285750">
                <a:lnSpc>
                  <a:spcPts val="1900"/>
                </a:lnSpc>
                <a:buClr>
                  <a:schemeClr val="accent2"/>
                </a:buClr>
                <a:buFont typeface="Arial" panose="020B0604020202020204" pitchFamily="34" charset="0"/>
                <a:buChar char="•"/>
              </a:pPr>
              <a:r>
                <a:rPr lang="en-US" sz="1600">
                  <a:solidFill>
                    <a:schemeClr val="bg1">
                      <a:lumMod val="50000"/>
                    </a:schemeClr>
                  </a:solidFill>
                  <a:latin typeface="Inter" panose="020B0604020202020204" charset="0"/>
                  <a:ea typeface="Inter" panose="020B0604020202020204" charset="0"/>
                </a:rPr>
                <a:t>Free, easy cartridge recycling since 1991</a:t>
              </a:r>
            </a:p>
            <a:p>
              <a:pPr marL="285750" indent="-285750">
                <a:lnSpc>
                  <a:spcPts val="1900"/>
                </a:lnSpc>
                <a:buClr>
                  <a:schemeClr val="accent2"/>
                </a:buClr>
                <a:buFont typeface="Arial" panose="020B0604020202020204" pitchFamily="34" charset="0"/>
                <a:buChar char="•"/>
              </a:pPr>
              <a:r>
                <a:rPr lang="en-US" sz="1600">
                  <a:solidFill>
                    <a:schemeClr val="bg1">
                      <a:lumMod val="50000"/>
                    </a:schemeClr>
                  </a:solidFill>
                  <a:latin typeface="Inter" panose="020B0604020202020204" charset="0"/>
                  <a:ea typeface="Inter" panose="020B0604020202020204" charset="0"/>
                </a:rPr>
                <a:t>Customers return more than 1 out of 3 toner cartridges, far exceeding industry averages </a:t>
              </a:r>
            </a:p>
            <a:p>
              <a:pPr marL="285750" indent="-285750">
                <a:lnSpc>
                  <a:spcPts val="1900"/>
                </a:lnSpc>
                <a:buClr>
                  <a:schemeClr val="accent2"/>
                </a:buClr>
                <a:buFont typeface="Arial" panose="020B0604020202020204" pitchFamily="34" charset="0"/>
                <a:buChar char="•"/>
              </a:pPr>
              <a:r>
                <a:rPr lang="en-US" sz="1600">
                  <a:solidFill>
                    <a:schemeClr val="bg1">
                      <a:lumMod val="50000"/>
                    </a:schemeClr>
                  </a:solidFill>
                  <a:latin typeface="Inter" panose="020B0604020202020204" charset="0"/>
                  <a:ea typeface="Inter" panose="020B0604020202020204" charset="0"/>
                </a:rPr>
                <a:t>Zero landfill / zero waste policy ensures all empty cartridges returned are reused or recycled</a:t>
              </a:r>
            </a:p>
            <a:p>
              <a:pPr marL="285750" indent="-285750">
                <a:lnSpc>
                  <a:spcPts val="1900"/>
                </a:lnSpc>
                <a:buClr>
                  <a:schemeClr val="accent2"/>
                </a:buClr>
                <a:buFont typeface="Arial" panose="020B0604020202020204" pitchFamily="34" charset="0"/>
                <a:buChar char="•"/>
              </a:pPr>
              <a:r>
                <a:rPr lang="en-US" sz="1600">
                  <a:solidFill>
                    <a:schemeClr val="bg1">
                      <a:lumMod val="50000"/>
                    </a:schemeClr>
                  </a:solidFill>
                  <a:latin typeface="Inter" panose="020B0604020202020204" charset="0"/>
                  <a:ea typeface="Inter" panose="020B0604020202020204" charset="0"/>
                </a:rPr>
                <a:t>Available in 60+ countries</a:t>
              </a:r>
            </a:p>
          </p:txBody>
        </p:sp>
        <p:sp>
          <p:nvSpPr>
            <p:cNvPr id="12" name="TextBox 11">
              <a:extLst>
                <a:ext uri="{FF2B5EF4-FFF2-40B4-BE49-F238E27FC236}">
                  <a16:creationId xmlns:a16="http://schemas.microsoft.com/office/drawing/2014/main" id="{0EC3242B-03EA-72B3-F319-CF3EAD3E41CD}"/>
                </a:ext>
              </a:extLst>
            </p:cNvPr>
            <p:cNvSpPr txBox="1"/>
            <p:nvPr/>
          </p:nvSpPr>
          <p:spPr>
            <a:xfrm rot="16200000" flipH="1">
              <a:off x="9173154" y="3615197"/>
              <a:ext cx="113142" cy="4108315"/>
            </a:xfrm>
            <a:prstGeom prst="rect">
              <a:avLst/>
            </a:prstGeom>
            <a:solidFill>
              <a:srgbClr val="0E8340"/>
            </a:solidFill>
            <a:ln>
              <a:noFill/>
            </a:ln>
          </p:spPr>
          <p:txBody>
            <a:bodyPr wrap="square" lIns="274320" tIns="365760" rIns="274320" bIns="0" rtlCol="0" anchor="t" anchorCtr="0">
              <a:noAutofit/>
            </a:bodyPr>
            <a:lstStyle/>
            <a:p>
              <a:pPr>
                <a:lnSpc>
                  <a:spcPts val="1900"/>
                </a:lnSpc>
              </a:pPr>
              <a:endParaRPr lang="en-US" b="1">
                <a:solidFill>
                  <a:schemeClr val="accent2"/>
                </a:solidFill>
                <a:latin typeface="Inter" panose="020B0604020202020204" charset="0"/>
                <a:ea typeface="Inter" panose="020B0604020202020204" charset="0"/>
              </a:endParaRPr>
            </a:p>
          </p:txBody>
        </p:sp>
      </p:grpSp>
      <p:grpSp>
        <p:nvGrpSpPr>
          <p:cNvPr id="13" name="Group 12">
            <a:extLst>
              <a:ext uri="{FF2B5EF4-FFF2-40B4-BE49-F238E27FC236}">
                <a16:creationId xmlns:a16="http://schemas.microsoft.com/office/drawing/2014/main" id="{F9CDB3C1-8511-D685-0166-33FE3B6E9212}"/>
              </a:ext>
            </a:extLst>
          </p:cNvPr>
          <p:cNvGrpSpPr/>
          <p:nvPr/>
        </p:nvGrpSpPr>
        <p:grpSpPr>
          <a:xfrm>
            <a:off x="8438646" y="1339371"/>
            <a:ext cx="3607552" cy="1173703"/>
            <a:chOff x="209869" y="5261614"/>
            <a:chExt cx="4365137" cy="1280405"/>
          </a:xfrm>
        </p:grpSpPr>
        <p:sp>
          <p:nvSpPr>
            <p:cNvPr id="14" name="TextBox 13">
              <a:extLst>
                <a:ext uri="{FF2B5EF4-FFF2-40B4-BE49-F238E27FC236}">
                  <a16:creationId xmlns:a16="http://schemas.microsoft.com/office/drawing/2014/main" id="{037543F7-E90C-7472-9A03-4CE385298144}"/>
                </a:ext>
              </a:extLst>
            </p:cNvPr>
            <p:cNvSpPr txBox="1"/>
            <p:nvPr/>
          </p:nvSpPr>
          <p:spPr>
            <a:xfrm>
              <a:off x="209869" y="5261614"/>
              <a:ext cx="4365136" cy="1025885"/>
            </a:xfrm>
            <a:prstGeom prst="rect">
              <a:avLst/>
            </a:prstGeom>
            <a:solidFill>
              <a:srgbClr val="0E8340"/>
            </a:solidFill>
            <a:ln>
              <a:noFill/>
            </a:ln>
          </p:spPr>
          <p:txBody>
            <a:bodyPr wrap="square" lIns="0" tIns="0" rIns="0" bIns="0" rtlCol="0" anchor="ctr" anchorCtr="0">
              <a:noAutofit/>
            </a:bodyPr>
            <a:lstStyle/>
            <a:p>
              <a:pPr algn="ctr">
                <a:lnSpc>
                  <a:spcPts val="1900"/>
                </a:lnSpc>
              </a:pPr>
              <a:r>
                <a:rPr lang="en-US" sz="2000" b="1">
                  <a:solidFill>
                    <a:schemeClr val="bg1"/>
                  </a:solidFill>
                  <a:latin typeface="Inter" panose="020B0604020202020204" charset="0"/>
                  <a:ea typeface="Inter" panose="020B0604020202020204" charset="0"/>
                </a:rPr>
                <a:t>Lexmark Cartridge Collection Program (LCCP)</a:t>
              </a:r>
            </a:p>
          </p:txBody>
        </p:sp>
        <p:grpSp>
          <p:nvGrpSpPr>
            <p:cNvPr id="15" name="Group 14">
              <a:extLst>
                <a:ext uri="{FF2B5EF4-FFF2-40B4-BE49-F238E27FC236}">
                  <a16:creationId xmlns:a16="http://schemas.microsoft.com/office/drawing/2014/main" id="{E59CF49E-A8F0-F466-2FDF-A3344A8ACC27}"/>
                </a:ext>
              </a:extLst>
            </p:cNvPr>
            <p:cNvGrpSpPr/>
            <p:nvPr/>
          </p:nvGrpSpPr>
          <p:grpSpPr>
            <a:xfrm>
              <a:off x="209871" y="6282417"/>
              <a:ext cx="4365135" cy="259602"/>
              <a:chOff x="209871" y="6282417"/>
              <a:chExt cx="4365135" cy="259602"/>
            </a:xfrm>
          </p:grpSpPr>
          <p:sp>
            <p:nvSpPr>
              <p:cNvPr id="16" name="Triangle 23">
                <a:extLst>
                  <a:ext uri="{FF2B5EF4-FFF2-40B4-BE49-F238E27FC236}">
                    <a16:creationId xmlns:a16="http://schemas.microsoft.com/office/drawing/2014/main" id="{D9FBBB24-70CA-1A67-7E8F-12C4D9D71AEB}"/>
                  </a:ext>
                </a:extLst>
              </p:cNvPr>
              <p:cNvSpPr/>
              <p:nvPr/>
            </p:nvSpPr>
            <p:spPr bwMode="auto">
              <a:xfrm rot="10800000">
                <a:off x="2392436" y="6342513"/>
                <a:ext cx="341971" cy="199506"/>
              </a:xfrm>
              <a:prstGeom prst="triangle">
                <a:avLst/>
              </a:prstGeom>
              <a:solidFill>
                <a:srgbClr val="00C424"/>
              </a:solidFill>
              <a:ln w="0" cap="flat" cmpd="sng" algn="ctr">
                <a:noFill/>
                <a:prstDash val="solid"/>
                <a:miter/>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17" name="Rectangle 16">
                <a:extLst>
                  <a:ext uri="{FF2B5EF4-FFF2-40B4-BE49-F238E27FC236}">
                    <a16:creationId xmlns:a16="http://schemas.microsoft.com/office/drawing/2014/main" id="{EF82F71A-1135-15EF-09AC-86D8AEEE0A38}"/>
                  </a:ext>
                </a:extLst>
              </p:cNvPr>
              <p:cNvSpPr/>
              <p:nvPr/>
            </p:nvSpPr>
            <p:spPr bwMode="auto">
              <a:xfrm rot="16200000">
                <a:off x="2363100" y="4129188"/>
                <a:ext cx="58678" cy="4365135"/>
              </a:xfrm>
              <a:prstGeom prst="rect">
                <a:avLst/>
              </a:prstGeom>
              <a:solidFill>
                <a:srgbClr val="00C424"/>
              </a:solidFill>
              <a:ln w="0" cap="flat" cmpd="sng" algn="ctr">
                <a:noFill/>
                <a:prstDash val="solid"/>
                <a:miter/>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grpSp>
      </p:grpSp>
      <p:grpSp>
        <p:nvGrpSpPr>
          <p:cNvPr id="19" name="Group 18">
            <a:extLst>
              <a:ext uri="{FF2B5EF4-FFF2-40B4-BE49-F238E27FC236}">
                <a16:creationId xmlns:a16="http://schemas.microsoft.com/office/drawing/2014/main" id="{95256CC4-6514-484F-3AD7-A0D9AEDF8627}"/>
              </a:ext>
            </a:extLst>
          </p:cNvPr>
          <p:cNvGrpSpPr/>
          <p:nvPr/>
        </p:nvGrpSpPr>
        <p:grpSpPr>
          <a:xfrm>
            <a:off x="255530" y="800140"/>
            <a:ext cx="7859084" cy="5142845"/>
            <a:chOff x="255530" y="800140"/>
            <a:chExt cx="7859084" cy="5142845"/>
          </a:xfrm>
        </p:grpSpPr>
        <p:pic>
          <p:nvPicPr>
            <p:cNvPr id="20" name="Picture 19">
              <a:extLst>
                <a:ext uri="{FF2B5EF4-FFF2-40B4-BE49-F238E27FC236}">
                  <a16:creationId xmlns:a16="http://schemas.microsoft.com/office/drawing/2014/main" id="{671A615A-EA8C-266C-4C9F-9FE2B87A6C85}"/>
                </a:ext>
              </a:extLst>
            </p:cNvPr>
            <p:cNvPicPr>
              <a:picLocks noChangeAspect="1"/>
            </p:cNvPicPr>
            <p:nvPr/>
          </p:nvPicPr>
          <p:blipFill rotWithShape="1">
            <a:blip r:embed="rId3"/>
            <a:srcRect l="29297" t="22524" r="29283" b="27818"/>
            <a:stretch/>
          </p:blipFill>
          <p:spPr>
            <a:xfrm>
              <a:off x="255530" y="800140"/>
              <a:ext cx="7859084" cy="5142845"/>
            </a:xfrm>
            <a:prstGeom prst="rect">
              <a:avLst/>
            </a:prstGeom>
          </p:spPr>
        </p:pic>
        <p:sp>
          <p:nvSpPr>
            <p:cNvPr id="21" name="Rectangle 20">
              <a:extLst>
                <a:ext uri="{FF2B5EF4-FFF2-40B4-BE49-F238E27FC236}">
                  <a16:creationId xmlns:a16="http://schemas.microsoft.com/office/drawing/2014/main" id="{CB3CFEFA-46AF-8798-999B-425F046892A8}"/>
                </a:ext>
              </a:extLst>
            </p:cNvPr>
            <p:cNvSpPr/>
            <p:nvPr/>
          </p:nvSpPr>
          <p:spPr>
            <a:xfrm>
              <a:off x="6258016" y="1411663"/>
              <a:ext cx="603897" cy="349403"/>
            </a:xfrm>
            <a:prstGeom prst="rect">
              <a:avLst/>
            </a:prstGeom>
            <a:solidFill>
              <a:srgbClr val="F1E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nter" panose="020B0604020202020204" charset="0"/>
                <a:ea typeface="Inter" panose="020B0604020202020204" charset="0"/>
              </a:endParaRPr>
            </a:p>
          </p:txBody>
        </p:sp>
        <p:sp>
          <p:nvSpPr>
            <p:cNvPr id="22" name="TextBox 21">
              <a:extLst>
                <a:ext uri="{FF2B5EF4-FFF2-40B4-BE49-F238E27FC236}">
                  <a16:creationId xmlns:a16="http://schemas.microsoft.com/office/drawing/2014/main" id="{156761FF-D12C-DB0F-54BD-A8E016792E09}"/>
                </a:ext>
              </a:extLst>
            </p:cNvPr>
            <p:cNvSpPr txBox="1"/>
            <p:nvPr/>
          </p:nvSpPr>
          <p:spPr>
            <a:xfrm>
              <a:off x="6175884" y="1425800"/>
              <a:ext cx="803425" cy="469487"/>
            </a:xfrm>
            <a:prstGeom prst="rect">
              <a:avLst/>
            </a:prstGeom>
            <a:noFill/>
          </p:spPr>
          <p:txBody>
            <a:bodyPr wrap="none" rtlCol="0">
              <a:spAutoFit/>
            </a:bodyPr>
            <a:lstStyle/>
            <a:p>
              <a:pPr>
                <a:lnSpc>
                  <a:spcPts val="2940"/>
                </a:lnSpc>
              </a:pPr>
              <a:r>
                <a:rPr lang="en-US">
                  <a:solidFill>
                    <a:srgbClr val="1EB14A"/>
                  </a:solidFill>
                  <a:latin typeface="Inter" panose="020B0604020202020204" charset="0"/>
                  <a:ea typeface="Inter" panose="020B0604020202020204" charset="0"/>
                </a:rPr>
                <a:t> </a:t>
              </a:r>
              <a:r>
                <a:rPr lang="en-US" sz="3200" b="1">
                  <a:solidFill>
                    <a:srgbClr val="1EB14A"/>
                  </a:solidFill>
                  <a:latin typeface="Inter" panose="020B0604020202020204" charset="0"/>
                  <a:ea typeface="Inter" panose="020B0604020202020204" charset="0"/>
                </a:rPr>
                <a:t>30</a:t>
              </a:r>
            </a:p>
          </p:txBody>
        </p:sp>
      </p:grpSp>
      <p:sp>
        <p:nvSpPr>
          <p:cNvPr id="2" name="Title 1">
            <a:extLst>
              <a:ext uri="{FF2B5EF4-FFF2-40B4-BE49-F238E27FC236}">
                <a16:creationId xmlns:a16="http://schemas.microsoft.com/office/drawing/2014/main" id="{031F8F6D-AD33-0ED1-6256-BD8BC1CB84A5}"/>
              </a:ext>
            </a:extLst>
          </p:cNvPr>
          <p:cNvSpPr txBox="1">
            <a:spLocks/>
          </p:cNvSpPr>
          <p:nvPr/>
        </p:nvSpPr>
        <p:spPr>
          <a:xfrm>
            <a:off x="158975" y="183958"/>
            <a:ext cx="11582400" cy="45720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500" b="1" i="0" u="none" kern="1200">
                <a:solidFill>
                  <a:srgbClr val="36B1C7"/>
                </a:solidFill>
                <a:latin typeface="+mn-lt"/>
                <a:ea typeface="Inter SemiBold" panose="02000503000000020004" pitchFamily="2" charset="0"/>
                <a:cs typeface="+mj-cs"/>
              </a:defRPr>
            </a:lvl1pPr>
          </a:lstStyle>
          <a:p>
            <a:r>
              <a:rPr lang="en-US">
                <a:latin typeface="Inter" panose="020B0604020202020204" charset="0"/>
                <a:ea typeface="Inter" panose="020B0604020202020204" charset="0"/>
              </a:rPr>
              <a:t>Lexmark Cartridge Collection Program</a:t>
            </a:r>
          </a:p>
        </p:txBody>
      </p:sp>
    </p:spTree>
    <p:extLst>
      <p:ext uri="{BB962C8B-B14F-4D97-AF65-F5344CB8AC3E}">
        <p14:creationId xmlns:p14="http://schemas.microsoft.com/office/powerpoint/2010/main" val="185565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300"/>
                                        <p:tgtEl>
                                          <p:spTgt spid="10"/>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6BCCF8-4265-4357-B9FF-FBDD92B4A5AE}"/>
              </a:ext>
            </a:extLst>
          </p:cNvPr>
          <p:cNvSpPr>
            <a:spLocks noGrp="1"/>
          </p:cNvSpPr>
          <p:nvPr>
            <p:ph type="title"/>
          </p:nvPr>
        </p:nvSpPr>
        <p:spPr>
          <a:xfrm>
            <a:off x="301624" y="275572"/>
            <a:ext cx="10515600" cy="687611"/>
          </a:xfrm>
        </p:spPr>
        <p:txBody>
          <a:bodyPr/>
          <a:lstStyle/>
          <a:p>
            <a:r>
              <a:rPr lang="en-US" sz="3200" dirty="0">
                <a:latin typeface="Inter" panose="020B0604020202020204" charset="0"/>
                <a:ea typeface="Inter" panose="020B0604020202020204" charset="0"/>
              </a:rPr>
              <a:t>Thank you for your attention!</a:t>
            </a:r>
          </a:p>
        </p:txBody>
      </p:sp>
      <p:pic>
        <p:nvPicPr>
          <p:cNvPr id="4" name="Picture 3" descr="Logo, icon&#10;&#10;Description automatically generated">
            <a:extLst>
              <a:ext uri="{FF2B5EF4-FFF2-40B4-BE49-F238E27FC236}">
                <a16:creationId xmlns:a16="http://schemas.microsoft.com/office/drawing/2014/main" id="{B25C079E-1D03-4E91-8CDD-16998ED89969}"/>
              </a:ext>
            </a:extLst>
          </p:cNvPr>
          <p:cNvPicPr>
            <a:picLocks noChangeAspect="1"/>
          </p:cNvPicPr>
          <p:nvPr/>
        </p:nvPicPr>
        <p:blipFill>
          <a:blip r:embed="rId2"/>
          <a:stretch>
            <a:fillRect/>
          </a:stretch>
        </p:blipFill>
        <p:spPr>
          <a:xfrm>
            <a:off x="2959100" y="1566079"/>
            <a:ext cx="5200649" cy="3725841"/>
          </a:xfrm>
          <a:prstGeom prst="rect">
            <a:avLst/>
          </a:prstGeom>
        </p:spPr>
      </p:pic>
    </p:spTree>
    <p:extLst>
      <p:ext uri="{BB962C8B-B14F-4D97-AF65-F5344CB8AC3E}">
        <p14:creationId xmlns:p14="http://schemas.microsoft.com/office/powerpoint/2010/main" val="238316003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A7904E-92D6-63D2-90CE-4C32F5CAF3CF}"/>
              </a:ext>
            </a:extLst>
          </p:cNvPr>
          <p:cNvSpPr>
            <a:spLocks noGrp="1"/>
          </p:cNvSpPr>
          <p:nvPr>
            <p:ph type="ftr" sz="quarter" idx="10"/>
          </p:nvPr>
        </p:nvSpPr>
        <p:spPr/>
        <p:txBody>
          <a:bodyPr/>
          <a:lstStyle/>
          <a:p>
            <a:r>
              <a:rPr lang="en-US"/>
              <a:t>© 2015 Lexmark International, Inc. All rights reserved.</a:t>
            </a:r>
          </a:p>
        </p:txBody>
      </p:sp>
      <p:sp>
        <p:nvSpPr>
          <p:cNvPr id="3" name="Slide Number Placeholder 2">
            <a:extLst>
              <a:ext uri="{FF2B5EF4-FFF2-40B4-BE49-F238E27FC236}">
                <a16:creationId xmlns:a16="http://schemas.microsoft.com/office/drawing/2014/main" id="{181C2505-7CF5-B170-0E1C-1C7C5B5FEA67}"/>
              </a:ext>
            </a:extLst>
          </p:cNvPr>
          <p:cNvSpPr>
            <a:spLocks noGrp="1"/>
          </p:cNvSpPr>
          <p:nvPr>
            <p:ph type="sldNum" sz="quarter" idx="11"/>
          </p:nvPr>
        </p:nvSpPr>
        <p:spPr/>
        <p:txBody>
          <a:bodyPr/>
          <a:lstStyle/>
          <a:p>
            <a:fld id="{71D586D2-677B-458F-B417-DB589973A882}" type="slidenum">
              <a:rPr lang="en-US" smtClean="0"/>
              <a:pPr/>
              <a:t>16</a:t>
            </a:fld>
            <a:endParaRPr lang="en-US"/>
          </a:p>
        </p:txBody>
      </p:sp>
    </p:spTree>
    <p:extLst>
      <p:ext uri="{BB962C8B-B14F-4D97-AF65-F5344CB8AC3E}">
        <p14:creationId xmlns:p14="http://schemas.microsoft.com/office/powerpoint/2010/main" val="267194753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235226-BA9F-4FE0-B93B-2B65440A5F18}"/>
              </a:ext>
            </a:extLst>
          </p:cNvPr>
          <p:cNvSpPr>
            <a:spLocks noGrp="1"/>
          </p:cNvSpPr>
          <p:nvPr>
            <p:ph type="sldNum" sz="quarter" idx="11"/>
          </p:nvPr>
        </p:nvSpPr>
        <p:spPr>
          <a:xfrm>
            <a:off x="10668000" y="6565392"/>
            <a:ext cx="1219200" cy="137160"/>
          </a:xfrm>
          <a:prstGeom prst="rect">
            <a:avLst/>
          </a:prstGeom>
        </p:spPr>
        <p:txBody>
          <a:bodyPr vert="horz" wrap="none" lIns="45720" tIns="45720" rIns="45720" bIns="45720" rtlCol="0" anchor="ctr"/>
          <a:lstStyle>
            <a:defPPr>
              <a:defRPr lang="en-US"/>
            </a:defPPr>
            <a:lvl1pPr algn="r" rtl="0" fontAlgn="base">
              <a:spcBef>
                <a:spcPct val="0"/>
              </a:spcBef>
              <a:spcAft>
                <a:spcPct val="0"/>
              </a:spcAft>
              <a:defRPr sz="800" kern="1200">
                <a:solidFill>
                  <a:schemeClr val="tx2"/>
                </a:solidFill>
                <a:latin typeface="+mn-lt"/>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71D586D2-677B-458F-B417-DB589973A882}" type="slidenum">
              <a:rPr lang="en-US" smtClean="0"/>
              <a:pPr/>
              <a:t>17</a:t>
            </a:fld>
            <a:endParaRPr lang="en-US"/>
          </a:p>
        </p:txBody>
      </p:sp>
      <p:pic>
        <p:nvPicPr>
          <p:cNvPr id="6" name="Picture 5">
            <a:extLst>
              <a:ext uri="{FF2B5EF4-FFF2-40B4-BE49-F238E27FC236}">
                <a16:creationId xmlns:a16="http://schemas.microsoft.com/office/drawing/2014/main" id="{B1643E99-F371-49C1-9623-067FB32F9C29}"/>
              </a:ext>
            </a:extLst>
          </p:cNvPr>
          <p:cNvPicPr>
            <a:picLocks noChangeAspect="1"/>
          </p:cNvPicPr>
          <p:nvPr/>
        </p:nvPicPr>
        <p:blipFill>
          <a:blip r:embed="rId3"/>
          <a:stretch>
            <a:fillRect/>
          </a:stretch>
        </p:blipFill>
        <p:spPr>
          <a:xfrm>
            <a:off x="4079776" y="1130199"/>
            <a:ext cx="5973400" cy="2291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EAE5D948-E0FC-40F1-988B-745406E94931}"/>
              </a:ext>
            </a:extLst>
          </p:cNvPr>
          <p:cNvPicPr>
            <a:picLocks noChangeAspect="1"/>
          </p:cNvPicPr>
          <p:nvPr/>
        </p:nvPicPr>
        <p:blipFill>
          <a:blip r:embed="rId4"/>
          <a:stretch>
            <a:fillRect/>
          </a:stretch>
        </p:blipFill>
        <p:spPr>
          <a:xfrm>
            <a:off x="5426570" y="1529381"/>
            <a:ext cx="453406" cy="675483"/>
          </a:xfrm>
          <a:prstGeom prst="rect">
            <a:avLst/>
          </a:prstGeom>
        </p:spPr>
      </p:pic>
      <p:pic>
        <p:nvPicPr>
          <p:cNvPr id="8" name="Picture 7">
            <a:extLst>
              <a:ext uri="{FF2B5EF4-FFF2-40B4-BE49-F238E27FC236}">
                <a16:creationId xmlns:a16="http://schemas.microsoft.com/office/drawing/2014/main" id="{563B5E85-0630-4FDC-9897-245D33B338FD}"/>
              </a:ext>
            </a:extLst>
          </p:cNvPr>
          <p:cNvPicPr>
            <a:picLocks noChangeAspect="1"/>
          </p:cNvPicPr>
          <p:nvPr/>
        </p:nvPicPr>
        <p:blipFill>
          <a:blip r:embed="rId5"/>
          <a:stretch>
            <a:fillRect/>
          </a:stretch>
        </p:blipFill>
        <p:spPr>
          <a:xfrm>
            <a:off x="8493806" y="3749082"/>
            <a:ext cx="3210072" cy="1608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291FB5DD-0875-4906-A148-7F732A8B3456}"/>
              </a:ext>
            </a:extLst>
          </p:cNvPr>
          <p:cNvPicPr>
            <a:picLocks noChangeAspect="1"/>
          </p:cNvPicPr>
          <p:nvPr/>
        </p:nvPicPr>
        <p:blipFill>
          <a:blip r:embed="rId6"/>
          <a:stretch>
            <a:fillRect/>
          </a:stretch>
        </p:blipFill>
        <p:spPr>
          <a:xfrm>
            <a:off x="613896" y="1313117"/>
            <a:ext cx="3084300" cy="36388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55467BB2-5A45-4057-A7FA-EDEBACF5A0A0}"/>
              </a:ext>
            </a:extLst>
          </p:cNvPr>
          <p:cNvPicPr>
            <a:picLocks noChangeAspect="1"/>
          </p:cNvPicPr>
          <p:nvPr/>
        </p:nvPicPr>
        <p:blipFill>
          <a:blip r:embed="rId7"/>
          <a:stretch>
            <a:fillRect/>
          </a:stretch>
        </p:blipFill>
        <p:spPr>
          <a:xfrm>
            <a:off x="3406329" y="4051672"/>
            <a:ext cx="4465707" cy="17070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1">
            <a:extLst>
              <a:ext uri="{FF2B5EF4-FFF2-40B4-BE49-F238E27FC236}">
                <a16:creationId xmlns:a16="http://schemas.microsoft.com/office/drawing/2014/main" id="{AF4DAB8A-75D6-32FD-C182-E7840CB9E56A}"/>
              </a:ext>
            </a:extLst>
          </p:cNvPr>
          <p:cNvSpPr txBox="1">
            <a:spLocks/>
          </p:cNvSpPr>
          <p:nvPr/>
        </p:nvSpPr>
        <p:spPr>
          <a:xfrm>
            <a:off x="158975" y="183958"/>
            <a:ext cx="11582400" cy="45720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500" b="1" i="0" u="none" kern="1200">
                <a:solidFill>
                  <a:srgbClr val="36B1C7"/>
                </a:solidFill>
                <a:latin typeface="+mn-lt"/>
                <a:ea typeface="Inter SemiBold" panose="02000503000000020004" pitchFamily="2" charset="0"/>
                <a:cs typeface="+mj-cs"/>
              </a:defRPr>
            </a:lvl1pPr>
          </a:lstStyle>
          <a:p>
            <a:r>
              <a:rPr lang="en-US" dirty="0">
                <a:latin typeface="Inter" panose="020B0604020202020204" charset="0"/>
                <a:ea typeface="Inter" panose="020B0604020202020204" charset="0"/>
              </a:rPr>
              <a:t>Interesting facts - EMEA</a:t>
            </a:r>
          </a:p>
        </p:txBody>
      </p:sp>
    </p:spTree>
    <p:extLst>
      <p:ext uri="{BB962C8B-B14F-4D97-AF65-F5344CB8AC3E}">
        <p14:creationId xmlns:p14="http://schemas.microsoft.com/office/powerpoint/2010/main" val="88082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05D9198-9C4D-32D2-75AB-FDE50B63E78F}"/>
              </a:ext>
            </a:extLst>
          </p:cNvPr>
          <p:cNvSpPr txBox="1">
            <a:spLocks/>
          </p:cNvSpPr>
          <p:nvPr/>
        </p:nvSpPr>
        <p:spPr>
          <a:xfrm>
            <a:off x="612647" y="1412776"/>
            <a:ext cx="7715601" cy="3672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13DBDB"/>
              </a:buClr>
              <a:buFont typeface="Wingdings" pitchFamily="2" charset="2"/>
              <a:buChar char="§"/>
              <a:defRPr sz="2800" b="0" i="0" kern="1200">
                <a:solidFill>
                  <a:schemeClr val="tx2"/>
                </a:solidFill>
                <a:latin typeface="Inter" panose="02000503000000020004" pitchFamily="2" charset="0"/>
                <a:ea typeface="Inter" panose="02000503000000020004" pitchFamily="2" charset="0"/>
                <a:cs typeface="+mn-cs"/>
              </a:defRPr>
            </a:lvl1pPr>
            <a:lvl2pPr marL="685800" indent="-228600" algn="l" defTabSz="914400" rtl="0" eaLnBrk="1" latinLnBrk="0" hangingPunct="1">
              <a:lnSpc>
                <a:spcPct val="90000"/>
              </a:lnSpc>
              <a:spcBef>
                <a:spcPts val="500"/>
              </a:spcBef>
              <a:buClr>
                <a:srgbClr val="13DBDB"/>
              </a:buClr>
              <a:buFont typeface="Wingdings" pitchFamily="2" charset="2"/>
              <a:buChar char="§"/>
              <a:defRPr sz="2400" b="0" i="0" kern="1200">
                <a:solidFill>
                  <a:schemeClr val="tx2"/>
                </a:solidFill>
                <a:latin typeface="Inter" panose="02000503000000020004" pitchFamily="2" charset="0"/>
                <a:ea typeface="Inter" panose="02000503000000020004" pitchFamily="2" charset="0"/>
                <a:cs typeface="+mn-cs"/>
              </a:defRPr>
            </a:lvl2pPr>
            <a:lvl3pPr marL="1143000" indent="-228600" algn="l" defTabSz="914400" rtl="0" eaLnBrk="1" latinLnBrk="0" hangingPunct="1">
              <a:lnSpc>
                <a:spcPct val="90000"/>
              </a:lnSpc>
              <a:spcBef>
                <a:spcPts val="500"/>
              </a:spcBef>
              <a:buClr>
                <a:srgbClr val="13DBDB"/>
              </a:buClr>
              <a:buFont typeface="Wingdings" pitchFamily="2" charset="2"/>
              <a:buChar char="§"/>
              <a:defRPr sz="2000" b="0" i="0" kern="1200">
                <a:solidFill>
                  <a:schemeClr val="tx2"/>
                </a:solidFill>
                <a:latin typeface="Inter" panose="02000503000000020004" pitchFamily="2" charset="0"/>
                <a:ea typeface="Inter" panose="02000503000000020004" pitchFamily="2" charset="0"/>
                <a:cs typeface="+mn-cs"/>
              </a:defRPr>
            </a:lvl3pPr>
            <a:lvl4pPr marL="1600200" indent="-228600" algn="l" defTabSz="914400" rtl="0" eaLnBrk="1" latinLnBrk="0" hangingPunct="1">
              <a:lnSpc>
                <a:spcPct val="90000"/>
              </a:lnSpc>
              <a:spcBef>
                <a:spcPts val="500"/>
              </a:spcBef>
              <a:buClr>
                <a:srgbClr val="13DBDB"/>
              </a:buClr>
              <a:buFont typeface="Wingdings" pitchFamily="2" charset="2"/>
              <a:buChar char="§"/>
              <a:defRPr sz="1800" b="0" i="0" kern="1200">
                <a:solidFill>
                  <a:schemeClr val="tx2"/>
                </a:solidFill>
                <a:latin typeface="Inter" panose="02000503000000020004" pitchFamily="2" charset="0"/>
                <a:ea typeface="Inter" panose="02000503000000020004" pitchFamily="2" charset="0"/>
                <a:cs typeface="+mn-cs"/>
              </a:defRPr>
            </a:lvl4pPr>
            <a:lvl5pPr marL="2057400" indent="-228600" algn="l" defTabSz="914400" rtl="0" eaLnBrk="1" latinLnBrk="0" hangingPunct="1">
              <a:lnSpc>
                <a:spcPct val="90000"/>
              </a:lnSpc>
              <a:spcBef>
                <a:spcPts val="500"/>
              </a:spcBef>
              <a:buClr>
                <a:srgbClr val="13DBDB"/>
              </a:buClr>
              <a:buFont typeface="Wingdings" pitchFamily="2" charset="2"/>
              <a:buChar char="§"/>
              <a:defRPr sz="1800" b="0" i="0" kern="1200">
                <a:solidFill>
                  <a:schemeClr val="tx2"/>
                </a:solidFill>
                <a:latin typeface="Inter" panose="02000503000000020004" pitchFamily="2" charset="0"/>
                <a:ea typeface="Inter"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5A361"/>
              </a:buClr>
            </a:pPr>
            <a:r>
              <a:rPr lang="en-US"/>
              <a:t>Manufacturer of laser printers and imaging products</a:t>
            </a:r>
          </a:p>
          <a:p>
            <a:pPr>
              <a:buClr>
                <a:srgbClr val="F5A361"/>
              </a:buClr>
            </a:pPr>
            <a:r>
              <a:rPr lang="en-US"/>
              <a:t>Founded in 1991</a:t>
            </a:r>
          </a:p>
          <a:p>
            <a:pPr>
              <a:buClr>
                <a:srgbClr val="F5A361"/>
              </a:buClr>
            </a:pPr>
            <a:r>
              <a:rPr lang="en-US"/>
              <a:t>HQ in Lexington, USA</a:t>
            </a:r>
          </a:p>
          <a:p>
            <a:pPr>
              <a:buClr>
                <a:srgbClr val="F5A361"/>
              </a:buClr>
            </a:pPr>
            <a:r>
              <a:rPr lang="en-US"/>
              <a:t>Customers in more than 170 countries</a:t>
            </a:r>
          </a:p>
          <a:p>
            <a:pPr>
              <a:buClr>
                <a:srgbClr val="F5A361"/>
              </a:buClr>
            </a:pPr>
            <a:r>
              <a:rPr lang="en-US"/>
              <a:t>Recognition: Global leader in innovative imaging &amp; IoT</a:t>
            </a:r>
          </a:p>
        </p:txBody>
      </p:sp>
      <p:pic>
        <p:nvPicPr>
          <p:cNvPr id="8" name="Picture 7" descr="A picture containing electronics, indoor, printer, duplicator&#10;&#10;Description automatically generated">
            <a:extLst>
              <a:ext uri="{FF2B5EF4-FFF2-40B4-BE49-F238E27FC236}">
                <a16:creationId xmlns:a16="http://schemas.microsoft.com/office/drawing/2014/main" id="{1749AC73-DA37-858D-4A33-232DDFA8B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8248" y="1911444"/>
            <a:ext cx="3651611" cy="2309644"/>
          </a:xfrm>
          <a:prstGeom prst="rect">
            <a:avLst/>
          </a:prstGeom>
        </p:spPr>
      </p:pic>
      <p:sp>
        <p:nvSpPr>
          <p:cNvPr id="2" name="Title 1">
            <a:extLst>
              <a:ext uri="{FF2B5EF4-FFF2-40B4-BE49-F238E27FC236}">
                <a16:creationId xmlns:a16="http://schemas.microsoft.com/office/drawing/2014/main" id="{DF761634-AFC1-E082-4639-C90FE82CC0B3}"/>
              </a:ext>
            </a:extLst>
          </p:cNvPr>
          <p:cNvSpPr>
            <a:spLocks noGrp="1"/>
          </p:cNvSpPr>
          <p:nvPr>
            <p:ph type="title"/>
          </p:nvPr>
        </p:nvSpPr>
        <p:spPr>
          <a:xfrm>
            <a:off x="158975" y="183958"/>
            <a:ext cx="11582400" cy="457200"/>
          </a:xfrm>
        </p:spPr>
        <p:txBody>
          <a:bodyPr>
            <a:normAutofit fontScale="90000"/>
          </a:bodyPr>
          <a:lstStyle/>
          <a:p>
            <a:r>
              <a:rPr lang="en-US">
                <a:latin typeface="Inter" panose="020B0604020202020204" charset="0"/>
                <a:ea typeface="Inter" panose="020B0604020202020204" charset="0"/>
              </a:rPr>
              <a:t>Organization info</a:t>
            </a:r>
          </a:p>
        </p:txBody>
      </p:sp>
    </p:spTree>
    <p:extLst>
      <p:ext uri="{BB962C8B-B14F-4D97-AF65-F5344CB8AC3E}">
        <p14:creationId xmlns:p14="http://schemas.microsoft.com/office/powerpoint/2010/main" val="281199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D9158739-EAD3-01F7-D138-616046005246}"/>
              </a:ext>
            </a:extLst>
          </p:cNvPr>
          <p:cNvSpPr txBox="1"/>
          <p:nvPr/>
        </p:nvSpPr>
        <p:spPr>
          <a:xfrm>
            <a:off x="-2" y="5310349"/>
            <a:ext cx="12211739" cy="731520"/>
          </a:xfrm>
          <a:prstGeom prst="rect">
            <a:avLst/>
          </a:prstGeom>
          <a:solidFill>
            <a:schemeClr val="tx1">
              <a:lumMod val="75000"/>
              <a:lumOff val="25000"/>
            </a:schemeClr>
          </a:solidFill>
        </p:spPr>
        <p:txBody>
          <a:bodyPr wrap="square" rIns="1463040" rtlCol="0" anchor="ctr" anchorCtr="0">
            <a:noAutofit/>
          </a:bodyPr>
          <a:lstStyle/>
          <a:p>
            <a:pPr marL="0" marR="0" algn="r">
              <a:spcBef>
                <a:spcPts val="0"/>
              </a:spcBef>
              <a:spcAft>
                <a:spcPts val="0"/>
              </a:spcAft>
            </a:pPr>
            <a:endParaRPr lang="en-US" sz="2400" b="1">
              <a:solidFill>
                <a:schemeClr val="accent1"/>
              </a:solidFill>
              <a:effectLst/>
              <a:latin typeface="Inter" panose="020B0604020202020204" charset="0"/>
              <a:ea typeface="Inter" panose="020B0604020202020204" charset="0"/>
              <a:cs typeface="Arial" panose="020B0604020202020204" pitchFamily="34" charset="0"/>
            </a:endParaRPr>
          </a:p>
        </p:txBody>
      </p:sp>
      <p:grpSp>
        <p:nvGrpSpPr>
          <p:cNvPr id="3" name="Content Placeholder 5">
            <a:extLst>
              <a:ext uri="{FF2B5EF4-FFF2-40B4-BE49-F238E27FC236}">
                <a16:creationId xmlns:a16="http://schemas.microsoft.com/office/drawing/2014/main" id="{43622C47-2623-25F5-90B8-9FF2E569D966}"/>
              </a:ext>
            </a:extLst>
          </p:cNvPr>
          <p:cNvGrpSpPr/>
          <p:nvPr/>
        </p:nvGrpSpPr>
        <p:grpSpPr>
          <a:xfrm>
            <a:off x="1676866" y="921718"/>
            <a:ext cx="8838269" cy="5101765"/>
            <a:chOff x="2410423" y="852573"/>
            <a:chExt cx="8637280" cy="4985747"/>
          </a:xfrm>
          <a:solidFill>
            <a:schemeClr val="bg1">
              <a:lumMod val="95000"/>
            </a:schemeClr>
          </a:solidFill>
        </p:grpSpPr>
        <p:sp>
          <p:nvSpPr>
            <p:cNvPr id="4" name="Freeform 10">
              <a:extLst>
                <a:ext uri="{FF2B5EF4-FFF2-40B4-BE49-F238E27FC236}">
                  <a16:creationId xmlns:a16="http://schemas.microsoft.com/office/drawing/2014/main" id="{C29D5023-CB10-E45B-A80E-C5C530D5B8C1}"/>
                </a:ext>
              </a:extLst>
            </p:cNvPr>
            <p:cNvSpPr/>
            <p:nvPr/>
          </p:nvSpPr>
          <p:spPr>
            <a:xfrm>
              <a:off x="2410423" y="1519585"/>
              <a:ext cx="2703516" cy="2520958"/>
            </a:xfrm>
            <a:custGeom>
              <a:avLst/>
              <a:gdLst>
                <a:gd name="connsiteX0" fmla="*/ 2702412 w 2703516"/>
                <a:gd name="connsiteY0" fmla="*/ 1229463 h 2520958"/>
                <a:gd name="connsiteX1" fmla="*/ 2702412 w 2703516"/>
                <a:gd name="connsiteY1" fmla="*/ 1193774 h 2520958"/>
                <a:gd name="connsiteX2" fmla="*/ 2681927 w 2703516"/>
                <a:gd name="connsiteY2" fmla="*/ 1173210 h 2520958"/>
                <a:gd name="connsiteX3" fmla="*/ 2681927 w 2703516"/>
                <a:gd name="connsiteY3" fmla="*/ 1149417 h 2520958"/>
                <a:gd name="connsiteX4" fmla="*/ 2662505 w 2703516"/>
                <a:gd name="connsiteY4" fmla="*/ 1129957 h 2520958"/>
                <a:gd name="connsiteX5" fmla="*/ 2625786 w 2703516"/>
                <a:gd name="connsiteY5" fmla="*/ 1125624 h 2520958"/>
                <a:gd name="connsiteX6" fmla="*/ 2580483 w 2703516"/>
                <a:gd name="connsiteY6" fmla="*/ 1075871 h 2520958"/>
                <a:gd name="connsiteX7" fmla="*/ 2561061 w 2703516"/>
                <a:gd name="connsiteY7" fmla="*/ 1013159 h 2520958"/>
                <a:gd name="connsiteX8" fmla="*/ 2517882 w 2703516"/>
                <a:gd name="connsiteY8" fmla="*/ 943904 h 2520958"/>
                <a:gd name="connsiteX9" fmla="*/ 2492000 w 2703516"/>
                <a:gd name="connsiteY9" fmla="*/ 885484 h 2520958"/>
                <a:gd name="connsiteX10" fmla="*/ 2463951 w 2703516"/>
                <a:gd name="connsiteY10" fmla="*/ 950405 h 2520958"/>
                <a:gd name="connsiteX11" fmla="*/ 2438027 w 2703516"/>
                <a:gd name="connsiteY11" fmla="*/ 974155 h 2520958"/>
                <a:gd name="connsiteX12" fmla="*/ 2405685 w 2703516"/>
                <a:gd name="connsiteY12" fmla="*/ 961239 h 2520958"/>
                <a:gd name="connsiteX13" fmla="*/ 2371134 w 2703516"/>
                <a:gd name="connsiteY13" fmla="*/ 926612 h 2520958"/>
                <a:gd name="connsiteX14" fmla="*/ 2371134 w 2703516"/>
                <a:gd name="connsiteY14" fmla="*/ 866024 h 2520958"/>
                <a:gd name="connsiteX15" fmla="*/ 2349544 w 2703516"/>
                <a:gd name="connsiteY15" fmla="*/ 866024 h 2520958"/>
                <a:gd name="connsiteX16" fmla="*/ 2334457 w 2703516"/>
                <a:gd name="connsiteY16" fmla="*/ 835731 h 2520958"/>
                <a:gd name="connsiteX17" fmla="*/ 2306408 w 2703516"/>
                <a:gd name="connsiteY17" fmla="*/ 796770 h 2520958"/>
                <a:gd name="connsiteX18" fmla="*/ 2274024 w 2703516"/>
                <a:gd name="connsiteY18" fmla="*/ 768643 h 2520958"/>
                <a:gd name="connsiteX19" fmla="*/ 2250310 w 2703516"/>
                <a:gd name="connsiteY19" fmla="*/ 792436 h 2520958"/>
                <a:gd name="connsiteX20" fmla="*/ 2183417 w 2703516"/>
                <a:gd name="connsiteY20" fmla="*/ 766476 h 2520958"/>
                <a:gd name="connsiteX21" fmla="*/ 2166120 w 2703516"/>
                <a:gd name="connsiteY21" fmla="*/ 798937 h 2520958"/>
                <a:gd name="connsiteX22" fmla="*/ 2185542 w 2703516"/>
                <a:gd name="connsiteY22" fmla="*/ 840065 h 2520958"/>
                <a:gd name="connsiteX23" fmla="*/ 2163995 w 2703516"/>
                <a:gd name="connsiteY23" fmla="*/ 872525 h 2520958"/>
                <a:gd name="connsiteX24" fmla="*/ 2179082 w 2703516"/>
                <a:gd name="connsiteY24" fmla="*/ 887651 h 2520958"/>
                <a:gd name="connsiteX25" fmla="*/ 2187709 w 2703516"/>
                <a:gd name="connsiteY25" fmla="*/ 935237 h 2520958"/>
                <a:gd name="connsiteX26" fmla="*/ 2162890 w 2703516"/>
                <a:gd name="connsiteY26" fmla="*/ 960092 h 2520958"/>
                <a:gd name="connsiteX27" fmla="*/ 2200671 w 2703516"/>
                <a:gd name="connsiteY27" fmla="*/ 997948 h 2520958"/>
                <a:gd name="connsiteX28" fmla="*/ 2207131 w 2703516"/>
                <a:gd name="connsiteY28" fmla="*/ 1065036 h 2520958"/>
                <a:gd name="connsiteX29" fmla="*/ 2176915 w 2703516"/>
                <a:gd name="connsiteY29" fmla="*/ 1114789 h 2520958"/>
                <a:gd name="connsiteX30" fmla="*/ 2127319 w 2703516"/>
                <a:gd name="connsiteY30" fmla="*/ 1136416 h 2520958"/>
                <a:gd name="connsiteX31" fmla="*/ 2148908 w 2703516"/>
                <a:gd name="connsiteY31" fmla="*/ 1158084 h 2520958"/>
                <a:gd name="connsiteX32" fmla="*/ 2153200 w 2703516"/>
                <a:gd name="connsiteY32" fmla="*/ 1201337 h 2520958"/>
                <a:gd name="connsiteX33" fmla="*/ 2163995 w 2703516"/>
                <a:gd name="connsiteY33" fmla="*/ 1248923 h 2520958"/>
                <a:gd name="connsiteX34" fmla="*/ 2127319 w 2703516"/>
                <a:gd name="connsiteY34" fmla="*/ 1279216 h 2520958"/>
                <a:gd name="connsiteX35" fmla="*/ 2114356 w 2703516"/>
                <a:gd name="connsiteY35" fmla="*/ 1259757 h 2520958"/>
                <a:gd name="connsiteX36" fmla="*/ 2090599 w 2703516"/>
                <a:gd name="connsiteY36" fmla="*/ 1235964 h 2520958"/>
                <a:gd name="connsiteX37" fmla="*/ 2114356 w 2703516"/>
                <a:gd name="connsiteY37" fmla="*/ 1235964 h 2520958"/>
                <a:gd name="connsiteX38" fmla="*/ 2099227 w 2703516"/>
                <a:gd name="connsiteY38" fmla="*/ 1203503 h 2520958"/>
                <a:gd name="connsiteX39" fmla="*/ 2079847 w 2703516"/>
                <a:gd name="connsiteY39" fmla="*/ 1184002 h 2520958"/>
                <a:gd name="connsiteX40" fmla="*/ 2069010 w 2703516"/>
                <a:gd name="connsiteY40" fmla="*/ 1151584 h 2520958"/>
                <a:gd name="connsiteX41" fmla="*/ 2073345 w 2703516"/>
                <a:gd name="connsiteY41" fmla="*/ 1116956 h 2520958"/>
                <a:gd name="connsiteX42" fmla="*/ 2012912 w 2703516"/>
                <a:gd name="connsiteY42" fmla="*/ 1116956 h 2520958"/>
                <a:gd name="connsiteX43" fmla="*/ 1991322 w 2703516"/>
                <a:gd name="connsiteY43" fmla="*/ 1097497 h 2520958"/>
                <a:gd name="connsiteX44" fmla="*/ 1936329 w 2703516"/>
                <a:gd name="connsiteY44" fmla="*/ 1068265 h 2520958"/>
                <a:gd name="connsiteX45" fmla="*/ 1915802 w 2703516"/>
                <a:gd name="connsiteY45" fmla="*/ 1047744 h 2520958"/>
                <a:gd name="connsiteX46" fmla="*/ 1868331 w 2703516"/>
                <a:gd name="connsiteY46" fmla="*/ 1028242 h 2520958"/>
                <a:gd name="connsiteX47" fmla="*/ 1835947 w 2703516"/>
                <a:gd name="connsiteY47" fmla="*/ 1028242 h 2520958"/>
                <a:gd name="connsiteX48" fmla="*/ 1812233 w 2703516"/>
                <a:gd name="connsiteY48" fmla="*/ 959072 h 2520958"/>
                <a:gd name="connsiteX49" fmla="*/ 1775514 w 2703516"/>
                <a:gd name="connsiteY49" fmla="*/ 961239 h 2520958"/>
                <a:gd name="connsiteX50" fmla="*/ 1764719 w 2703516"/>
                <a:gd name="connsiteY50" fmla="*/ 887651 h 2520958"/>
                <a:gd name="connsiteX51" fmla="*/ 1788476 w 2703516"/>
                <a:gd name="connsiteY51" fmla="*/ 863858 h 2520958"/>
                <a:gd name="connsiteX52" fmla="*/ 1792811 w 2703516"/>
                <a:gd name="connsiteY52" fmla="*/ 837898 h 2520958"/>
                <a:gd name="connsiteX53" fmla="*/ 1829487 w 2703516"/>
                <a:gd name="connsiteY53" fmla="*/ 803270 h 2520958"/>
                <a:gd name="connsiteX54" fmla="*/ 1846742 w 2703516"/>
                <a:gd name="connsiteY54" fmla="*/ 762185 h 2520958"/>
                <a:gd name="connsiteX55" fmla="*/ 1866163 w 2703516"/>
                <a:gd name="connsiteY55" fmla="*/ 762185 h 2520958"/>
                <a:gd name="connsiteX56" fmla="*/ 1868331 w 2703516"/>
                <a:gd name="connsiteY56" fmla="*/ 725391 h 2520958"/>
                <a:gd name="connsiteX57" fmla="*/ 1894213 w 2703516"/>
                <a:gd name="connsiteY57" fmla="*/ 692973 h 2520958"/>
                <a:gd name="connsiteX58" fmla="*/ 1922262 w 2703516"/>
                <a:gd name="connsiteY58" fmla="*/ 699473 h 2520958"/>
                <a:gd name="connsiteX59" fmla="*/ 1954646 w 2703516"/>
                <a:gd name="connsiteY59" fmla="*/ 636719 h 2520958"/>
                <a:gd name="connsiteX60" fmla="*/ 1952478 w 2703516"/>
                <a:gd name="connsiteY60" fmla="*/ 595591 h 2520958"/>
                <a:gd name="connsiteX61" fmla="*/ 1982738 w 2703516"/>
                <a:gd name="connsiteY61" fmla="*/ 569631 h 2520958"/>
                <a:gd name="connsiteX62" fmla="*/ 1965441 w 2703516"/>
                <a:gd name="connsiteY62" fmla="*/ 647511 h 2520958"/>
                <a:gd name="connsiteX63" fmla="*/ 1965441 w 2703516"/>
                <a:gd name="connsiteY63" fmla="*/ 675638 h 2520958"/>
                <a:gd name="connsiteX64" fmla="*/ 1950311 w 2703516"/>
                <a:gd name="connsiteY64" fmla="*/ 692973 h 2520958"/>
                <a:gd name="connsiteX65" fmla="*/ 1960043 w 2703516"/>
                <a:gd name="connsiteY65" fmla="*/ 730787 h 2520958"/>
                <a:gd name="connsiteX66" fmla="*/ 1982738 w 2703516"/>
                <a:gd name="connsiteY66" fmla="*/ 708056 h 2520958"/>
                <a:gd name="connsiteX67" fmla="*/ 1997825 w 2703516"/>
                <a:gd name="connsiteY67" fmla="*/ 751351 h 2520958"/>
                <a:gd name="connsiteX68" fmla="*/ 2045296 w 2703516"/>
                <a:gd name="connsiteY68" fmla="*/ 710223 h 2520958"/>
                <a:gd name="connsiteX69" fmla="*/ 2045296 w 2703516"/>
                <a:gd name="connsiteY69" fmla="*/ 677805 h 2520958"/>
                <a:gd name="connsiteX70" fmla="*/ 2064718 w 2703516"/>
                <a:gd name="connsiteY70" fmla="*/ 716723 h 2520958"/>
                <a:gd name="connsiteX71" fmla="*/ 2103562 w 2703516"/>
                <a:gd name="connsiteY71" fmla="*/ 734058 h 2520958"/>
                <a:gd name="connsiteX72" fmla="*/ 2112189 w 2703516"/>
                <a:gd name="connsiteY72" fmla="*/ 695139 h 2520958"/>
                <a:gd name="connsiteX73" fmla="*/ 2090599 w 2703516"/>
                <a:gd name="connsiteY73" fmla="*/ 673513 h 2520958"/>
                <a:gd name="connsiteX74" fmla="*/ 2062550 w 2703516"/>
                <a:gd name="connsiteY74" fmla="*/ 641053 h 2520958"/>
                <a:gd name="connsiteX75" fmla="*/ 2030166 w 2703516"/>
                <a:gd name="connsiteY75" fmla="*/ 608592 h 2520958"/>
                <a:gd name="connsiteX76" fmla="*/ 2021072 w 2703516"/>
                <a:gd name="connsiteY76" fmla="*/ 573837 h 2520958"/>
                <a:gd name="connsiteX77" fmla="*/ 2053711 w 2703516"/>
                <a:gd name="connsiteY77" fmla="*/ 586414 h 2520958"/>
                <a:gd name="connsiteX78" fmla="*/ 2026086 w 2703516"/>
                <a:gd name="connsiteY78" fmla="*/ 513462 h 2520958"/>
                <a:gd name="connsiteX79" fmla="*/ 2066290 w 2703516"/>
                <a:gd name="connsiteY79" fmla="*/ 536108 h 2520958"/>
                <a:gd name="connsiteX80" fmla="*/ 2088857 w 2703516"/>
                <a:gd name="connsiteY80" fmla="*/ 513462 h 2520958"/>
                <a:gd name="connsiteX81" fmla="*/ 2101437 w 2703516"/>
                <a:gd name="connsiteY81" fmla="*/ 478198 h 2520958"/>
                <a:gd name="connsiteX82" fmla="*/ 2080102 w 2703516"/>
                <a:gd name="connsiteY82" fmla="*/ 424069 h 2520958"/>
                <a:gd name="connsiteX83" fmla="*/ 2091364 w 2703516"/>
                <a:gd name="connsiteY83" fmla="*/ 412767 h 2520958"/>
                <a:gd name="connsiteX84" fmla="*/ 2091364 w 2703516"/>
                <a:gd name="connsiteY84" fmla="*/ 347336 h 2520958"/>
                <a:gd name="connsiteX85" fmla="*/ 2116481 w 2703516"/>
                <a:gd name="connsiteY85" fmla="*/ 347336 h 2520958"/>
                <a:gd name="connsiteX86" fmla="*/ 2159193 w 2703516"/>
                <a:gd name="connsiteY86" fmla="*/ 304551 h 2520958"/>
                <a:gd name="connsiteX87" fmla="*/ 2179252 w 2703516"/>
                <a:gd name="connsiteY87" fmla="*/ 307058 h 2520958"/>
                <a:gd name="connsiteX88" fmla="*/ 2181759 w 2703516"/>
                <a:gd name="connsiteY88" fmla="*/ 364926 h 2520958"/>
                <a:gd name="connsiteX89" fmla="*/ 2204369 w 2703516"/>
                <a:gd name="connsiteY89" fmla="*/ 402697 h 2520958"/>
                <a:gd name="connsiteX90" fmla="*/ 2231993 w 2703516"/>
                <a:gd name="connsiteY90" fmla="*/ 385107 h 2520958"/>
                <a:gd name="connsiteX91" fmla="*/ 2229443 w 2703516"/>
                <a:gd name="connsiteY91" fmla="*/ 412767 h 2520958"/>
                <a:gd name="connsiteX92" fmla="*/ 2186774 w 2703516"/>
                <a:gd name="connsiteY92" fmla="*/ 435413 h 2520958"/>
                <a:gd name="connsiteX93" fmla="*/ 2176745 w 2703516"/>
                <a:gd name="connsiteY93" fmla="*/ 485761 h 2520958"/>
                <a:gd name="connsiteX94" fmla="*/ 2231993 w 2703516"/>
                <a:gd name="connsiteY94" fmla="*/ 475691 h 2520958"/>
                <a:gd name="connsiteX95" fmla="*/ 2252052 w 2703516"/>
                <a:gd name="connsiteY95" fmla="*/ 412767 h 2520958"/>
                <a:gd name="connsiteX96" fmla="*/ 2287199 w 2703516"/>
                <a:gd name="connsiteY96" fmla="*/ 432906 h 2520958"/>
                <a:gd name="connsiteX97" fmla="*/ 2309808 w 2703516"/>
                <a:gd name="connsiteY97" fmla="*/ 480747 h 2520958"/>
                <a:gd name="connsiteX98" fmla="*/ 2267140 w 2703516"/>
                <a:gd name="connsiteY98" fmla="*/ 523490 h 2520958"/>
                <a:gd name="connsiteX99" fmla="*/ 2274662 w 2703516"/>
                <a:gd name="connsiteY99" fmla="*/ 566275 h 2520958"/>
                <a:gd name="connsiteX100" fmla="*/ 2247037 w 2703516"/>
                <a:gd name="connsiteY100" fmla="*/ 606553 h 2520958"/>
                <a:gd name="connsiteX101" fmla="*/ 2199354 w 2703516"/>
                <a:gd name="connsiteY101" fmla="*/ 586414 h 2520958"/>
                <a:gd name="connsiteX102" fmla="*/ 2151628 w 2703516"/>
                <a:gd name="connsiteY102" fmla="*/ 634255 h 2520958"/>
                <a:gd name="connsiteX103" fmla="*/ 2189282 w 2703516"/>
                <a:gd name="connsiteY103" fmla="*/ 671984 h 2520958"/>
                <a:gd name="connsiteX104" fmla="*/ 2249545 w 2703516"/>
                <a:gd name="connsiteY104" fmla="*/ 664463 h 2520958"/>
                <a:gd name="connsiteX105" fmla="*/ 2297229 w 2703516"/>
                <a:gd name="connsiteY105" fmla="*/ 682096 h 2520958"/>
                <a:gd name="connsiteX106" fmla="*/ 2334925 w 2703516"/>
                <a:gd name="connsiteY106" fmla="*/ 767623 h 2520958"/>
                <a:gd name="connsiteX107" fmla="*/ 2370071 w 2703516"/>
                <a:gd name="connsiteY107" fmla="*/ 767623 h 2520958"/>
                <a:gd name="connsiteX108" fmla="*/ 2470496 w 2703516"/>
                <a:gd name="connsiteY108" fmla="*/ 815464 h 2520958"/>
                <a:gd name="connsiteX109" fmla="*/ 2395188 w 2703516"/>
                <a:gd name="connsiteY109" fmla="*/ 709755 h 2520958"/>
                <a:gd name="connsiteX110" fmla="*/ 2498120 w 2703516"/>
                <a:gd name="connsiteY110" fmla="*/ 782749 h 2520958"/>
                <a:gd name="connsiteX111" fmla="*/ 2500628 w 2703516"/>
                <a:gd name="connsiteY111" fmla="*/ 694672 h 2520958"/>
                <a:gd name="connsiteX112" fmla="*/ 2485583 w 2703516"/>
                <a:gd name="connsiteY112" fmla="*/ 649338 h 2520958"/>
                <a:gd name="connsiteX113" fmla="*/ 2445379 w 2703516"/>
                <a:gd name="connsiteY113" fmla="*/ 624185 h 2520958"/>
                <a:gd name="connsiteX114" fmla="*/ 2420305 w 2703516"/>
                <a:gd name="connsiteY114" fmla="*/ 543629 h 2520958"/>
                <a:gd name="connsiteX115" fmla="*/ 2525702 w 2703516"/>
                <a:gd name="connsiteY115" fmla="*/ 626692 h 2520958"/>
                <a:gd name="connsiteX116" fmla="*/ 2578443 w 2703516"/>
                <a:gd name="connsiteY116" fmla="*/ 510956 h 2520958"/>
                <a:gd name="connsiteX117" fmla="*/ 2452902 w 2703516"/>
                <a:gd name="connsiteY117" fmla="*/ 432906 h 2520958"/>
                <a:gd name="connsiteX118" fmla="*/ 2408958 w 2703516"/>
                <a:gd name="connsiteY118" fmla="*/ 393902 h 2520958"/>
                <a:gd name="connsiteX119" fmla="*/ 2440364 w 2703516"/>
                <a:gd name="connsiteY119" fmla="*/ 362419 h 2520958"/>
                <a:gd name="connsiteX120" fmla="*/ 2365057 w 2703516"/>
                <a:gd name="connsiteY120" fmla="*/ 254203 h 2520958"/>
                <a:gd name="connsiteX121" fmla="*/ 2324853 w 2703516"/>
                <a:gd name="connsiteY121" fmla="*/ 208911 h 2520958"/>
                <a:gd name="connsiteX122" fmla="*/ 2264632 w 2703516"/>
                <a:gd name="connsiteY122" fmla="*/ 196335 h 2520958"/>
                <a:gd name="connsiteX123" fmla="*/ 2244530 w 2703516"/>
                <a:gd name="connsiteY123" fmla="*/ 151001 h 2520958"/>
                <a:gd name="connsiteX124" fmla="*/ 2208109 w 2703516"/>
                <a:gd name="connsiteY124" fmla="*/ 119518 h 2520958"/>
                <a:gd name="connsiteX125" fmla="*/ 2226978 w 2703516"/>
                <a:gd name="connsiteY125" fmla="*/ 100696 h 2520958"/>
                <a:gd name="connsiteX126" fmla="*/ 2181759 w 2703516"/>
                <a:gd name="connsiteY126" fmla="*/ 42785 h 2520958"/>
                <a:gd name="connsiteX127" fmla="*/ 2113974 w 2703516"/>
                <a:gd name="connsiteY127" fmla="*/ 42785 h 2520958"/>
                <a:gd name="connsiteX128" fmla="*/ 2141555 w 2703516"/>
                <a:gd name="connsiteY128" fmla="*/ 108216 h 2520958"/>
                <a:gd name="connsiteX129" fmla="*/ 2171730 w 2703516"/>
                <a:gd name="connsiteY129" fmla="*/ 115779 h 2520958"/>
                <a:gd name="connsiteX130" fmla="*/ 2132801 w 2703516"/>
                <a:gd name="connsiteY130" fmla="*/ 142248 h 2520958"/>
                <a:gd name="connsiteX131" fmla="*/ 2108959 w 2703516"/>
                <a:gd name="connsiteY131" fmla="*/ 166084 h 2520958"/>
                <a:gd name="connsiteX132" fmla="*/ 2108959 w 2703516"/>
                <a:gd name="connsiteY132" fmla="*/ 108216 h 2520958"/>
                <a:gd name="connsiteX133" fmla="*/ 2093872 w 2703516"/>
                <a:gd name="connsiteY133" fmla="*/ 35222 h 2520958"/>
                <a:gd name="connsiteX134" fmla="*/ 2053711 w 2703516"/>
                <a:gd name="connsiteY134" fmla="*/ 35222 h 2520958"/>
                <a:gd name="connsiteX135" fmla="*/ 2003520 w 2703516"/>
                <a:gd name="connsiteY135" fmla="*/ 100696 h 2520958"/>
                <a:gd name="connsiteX136" fmla="*/ 1993447 w 2703516"/>
                <a:gd name="connsiteY136" fmla="*/ 138425 h 2520958"/>
                <a:gd name="connsiteX137" fmla="*/ 2013549 w 2703516"/>
                <a:gd name="connsiteY137" fmla="*/ 259259 h 2520958"/>
                <a:gd name="connsiteX138" fmla="*/ 1973388 w 2703516"/>
                <a:gd name="connsiteY138" fmla="*/ 201349 h 2520958"/>
                <a:gd name="connsiteX139" fmla="*/ 1973388 w 2703516"/>
                <a:gd name="connsiteY139" fmla="*/ 113272 h 2520958"/>
                <a:gd name="connsiteX140" fmla="*/ 2008534 w 2703516"/>
                <a:gd name="connsiteY140" fmla="*/ 22646 h 2520958"/>
                <a:gd name="connsiteX141" fmla="*/ 1953286 w 2703516"/>
                <a:gd name="connsiteY141" fmla="*/ 22646 h 2520958"/>
                <a:gd name="connsiteX142" fmla="*/ 1910617 w 2703516"/>
                <a:gd name="connsiteY142" fmla="*/ 47841 h 2520958"/>
                <a:gd name="connsiteX143" fmla="*/ 1880486 w 2703516"/>
                <a:gd name="connsiteY143" fmla="*/ 191279 h 2520958"/>
                <a:gd name="connsiteX144" fmla="*/ 1905602 w 2703516"/>
                <a:gd name="connsiteY144" fmla="*/ 286919 h 2520958"/>
                <a:gd name="connsiteX145" fmla="*/ 1993447 w 2703516"/>
                <a:gd name="connsiteY145" fmla="*/ 337266 h 2520958"/>
                <a:gd name="connsiteX146" fmla="*/ 1993447 w 2703516"/>
                <a:gd name="connsiteY146" fmla="*/ 392628 h 2520958"/>
                <a:gd name="connsiteX147" fmla="*/ 1965866 w 2703516"/>
                <a:gd name="connsiteY147" fmla="*/ 488267 h 2520958"/>
                <a:gd name="connsiteX148" fmla="*/ 1943256 w 2703516"/>
                <a:gd name="connsiteY148" fmla="*/ 453045 h 2520958"/>
                <a:gd name="connsiteX149" fmla="*/ 1958301 w 2703516"/>
                <a:gd name="connsiteY149" fmla="*/ 410218 h 2520958"/>
                <a:gd name="connsiteX150" fmla="*/ 1910617 w 2703516"/>
                <a:gd name="connsiteY150" fmla="*/ 369982 h 2520958"/>
                <a:gd name="connsiteX151" fmla="*/ 1880486 w 2703516"/>
                <a:gd name="connsiteY151" fmla="*/ 400191 h 2520958"/>
                <a:gd name="connsiteX152" fmla="*/ 1877978 w 2703516"/>
                <a:gd name="connsiteY152" fmla="*/ 352392 h 2520958"/>
                <a:gd name="connsiteX153" fmla="*/ 1847847 w 2703516"/>
                <a:gd name="connsiteY153" fmla="*/ 339773 h 2520958"/>
                <a:gd name="connsiteX154" fmla="*/ 1847847 w 2703516"/>
                <a:gd name="connsiteY154" fmla="*/ 307058 h 2520958"/>
                <a:gd name="connsiteX155" fmla="*/ 1817715 w 2703516"/>
                <a:gd name="connsiteY155" fmla="*/ 246683 h 2520958"/>
                <a:gd name="connsiteX156" fmla="*/ 1797613 w 2703516"/>
                <a:gd name="connsiteY156" fmla="*/ 186266 h 2520958"/>
                <a:gd name="connsiteX157" fmla="*/ 1797613 w 2703516"/>
                <a:gd name="connsiteY157" fmla="*/ 153550 h 2520958"/>
                <a:gd name="connsiteX158" fmla="*/ 1802670 w 2703516"/>
                <a:gd name="connsiteY158" fmla="*/ 125848 h 2520958"/>
                <a:gd name="connsiteX159" fmla="*/ 1832802 w 2703516"/>
                <a:gd name="connsiteY159" fmla="*/ 125848 h 2520958"/>
                <a:gd name="connsiteX160" fmla="*/ 1888008 w 2703516"/>
                <a:gd name="connsiteY160" fmla="*/ 0 h 2520958"/>
                <a:gd name="connsiteX161" fmla="*/ 1835309 w 2703516"/>
                <a:gd name="connsiteY161" fmla="*/ 0 h 2520958"/>
                <a:gd name="connsiteX162" fmla="*/ 1762466 w 2703516"/>
                <a:gd name="connsiteY162" fmla="*/ 0 h 2520958"/>
                <a:gd name="connsiteX163" fmla="*/ 1744914 w 2703516"/>
                <a:gd name="connsiteY163" fmla="*/ 70487 h 2520958"/>
                <a:gd name="connsiteX164" fmla="*/ 1754944 w 2703516"/>
                <a:gd name="connsiteY164" fmla="*/ 193786 h 2520958"/>
                <a:gd name="connsiteX165" fmla="*/ 1717290 w 2703516"/>
                <a:gd name="connsiteY165" fmla="*/ 236571 h 2520958"/>
                <a:gd name="connsiteX166" fmla="*/ 1716058 w 2703516"/>
                <a:gd name="connsiteY166" fmla="*/ 315853 h 2520958"/>
                <a:gd name="connsiteX167" fmla="*/ 1787583 w 2703516"/>
                <a:gd name="connsiteY167" fmla="*/ 347336 h 2520958"/>
                <a:gd name="connsiteX168" fmla="*/ 1773771 w 2703516"/>
                <a:gd name="connsiteY168" fmla="*/ 393902 h 2520958"/>
                <a:gd name="connsiteX169" fmla="*/ 1795106 w 2703516"/>
                <a:gd name="connsiteY169" fmla="*/ 415274 h 2520958"/>
                <a:gd name="connsiteX170" fmla="*/ 1747422 w 2703516"/>
                <a:gd name="connsiteY170" fmla="*/ 470678 h 2520958"/>
                <a:gd name="connsiteX171" fmla="*/ 1729827 w 2703516"/>
                <a:gd name="connsiteY171" fmla="*/ 415274 h 2520958"/>
                <a:gd name="connsiteX172" fmla="*/ 1752437 w 2703516"/>
                <a:gd name="connsiteY172" fmla="*/ 352392 h 2520958"/>
                <a:gd name="connsiteX173" fmla="*/ 1699696 w 2703516"/>
                <a:gd name="connsiteY173" fmla="*/ 312114 h 2520958"/>
                <a:gd name="connsiteX174" fmla="*/ 1652012 w 2703516"/>
                <a:gd name="connsiteY174" fmla="*/ 362419 h 2520958"/>
                <a:gd name="connsiteX175" fmla="*/ 1652012 w 2703516"/>
                <a:gd name="connsiteY175" fmla="*/ 387614 h 2520958"/>
                <a:gd name="connsiteX176" fmla="*/ 1687159 w 2703516"/>
                <a:gd name="connsiteY176" fmla="*/ 402740 h 2520958"/>
                <a:gd name="connsiteX177" fmla="*/ 1652012 w 2703516"/>
                <a:gd name="connsiteY177" fmla="*/ 453045 h 2520958"/>
                <a:gd name="connsiteX178" fmla="*/ 1556602 w 2703516"/>
                <a:gd name="connsiteY178" fmla="*/ 445482 h 2520958"/>
                <a:gd name="connsiteX179" fmla="*/ 1501397 w 2703516"/>
                <a:gd name="connsiteY179" fmla="*/ 395177 h 2520958"/>
                <a:gd name="connsiteX180" fmla="*/ 1433569 w 2703516"/>
                <a:gd name="connsiteY180" fmla="*/ 425343 h 2520958"/>
                <a:gd name="connsiteX181" fmla="*/ 1432336 w 2703516"/>
                <a:gd name="connsiteY181" fmla="*/ 479472 h 2520958"/>
                <a:gd name="connsiteX182" fmla="*/ 1400972 w 2703516"/>
                <a:gd name="connsiteY182" fmla="*/ 447989 h 2520958"/>
                <a:gd name="connsiteX183" fmla="*/ 1340666 w 2703516"/>
                <a:gd name="connsiteY183" fmla="*/ 458059 h 2520958"/>
                <a:gd name="connsiteX184" fmla="*/ 1282953 w 2703516"/>
                <a:gd name="connsiteY184" fmla="*/ 445482 h 2520958"/>
                <a:gd name="connsiteX185" fmla="*/ 1308070 w 2703516"/>
                <a:gd name="connsiteY185" fmla="*/ 420330 h 2520958"/>
                <a:gd name="connsiteX186" fmla="*/ 1272923 w 2703516"/>
                <a:gd name="connsiteY186" fmla="*/ 372489 h 2520958"/>
                <a:gd name="connsiteX187" fmla="*/ 1200080 w 2703516"/>
                <a:gd name="connsiteY187" fmla="*/ 372489 h 2520958"/>
                <a:gd name="connsiteX188" fmla="*/ 1142367 w 2703516"/>
                <a:gd name="connsiteY188" fmla="*/ 334760 h 2520958"/>
                <a:gd name="connsiteX189" fmla="*/ 1099656 w 2703516"/>
                <a:gd name="connsiteY189" fmla="*/ 334760 h 2520958"/>
                <a:gd name="connsiteX190" fmla="*/ 1082104 w 2703516"/>
                <a:gd name="connsiteY190" fmla="*/ 352392 h 2520958"/>
                <a:gd name="connsiteX191" fmla="*/ 1062002 w 2703516"/>
                <a:gd name="connsiteY191" fmla="*/ 352392 h 2520958"/>
                <a:gd name="connsiteX192" fmla="*/ 1051972 w 2703516"/>
                <a:gd name="connsiteY192" fmla="*/ 299495 h 2520958"/>
                <a:gd name="connsiteX193" fmla="*/ 1036927 w 2703516"/>
                <a:gd name="connsiteY193" fmla="*/ 314621 h 2520958"/>
                <a:gd name="connsiteX194" fmla="*/ 1021840 w 2703516"/>
                <a:gd name="connsiteY194" fmla="*/ 359912 h 2520958"/>
                <a:gd name="connsiteX195" fmla="*/ 991709 w 2703516"/>
                <a:gd name="connsiteY195" fmla="*/ 302044 h 2520958"/>
                <a:gd name="connsiteX196" fmla="*/ 956562 w 2703516"/>
                <a:gd name="connsiteY196" fmla="*/ 274342 h 2520958"/>
                <a:gd name="connsiteX197" fmla="*/ 828131 w 2703516"/>
                <a:gd name="connsiteY197" fmla="*/ 332253 h 2520958"/>
                <a:gd name="connsiteX198" fmla="*/ 768250 w 2703516"/>
                <a:gd name="connsiteY198" fmla="*/ 344787 h 2520958"/>
                <a:gd name="connsiteX199" fmla="*/ 740669 w 2703516"/>
                <a:gd name="connsiteY199" fmla="*/ 372489 h 2520958"/>
                <a:gd name="connsiteX200" fmla="*/ 697957 w 2703516"/>
                <a:gd name="connsiteY200" fmla="*/ 339773 h 2520958"/>
                <a:gd name="connsiteX201" fmla="*/ 647766 w 2703516"/>
                <a:gd name="connsiteY201" fmla="*/ 339773 h 2520958"/>
                <a:gd name="connsiteX202" fmla="*/ 632679 w 2703516"/>
                <a:gd name="connsiteY202" fmla="*/ 314621 h 2520958"/>
                <a:gd name="connsiteX203" fmla="*/ 598808 w 2703516"/>
                <a:gd name="connsiteY203" fmla="*/ 305826 h 2520958"/>
                <a:gd name="connsiteX204" fmla="*/ 577473 w 2703516"/>
                <a:gd name="connsiteY204" fmla="*/ 327197 h 2520958"/>
                <a:gd name="connsiteX205" fmla="*/ 544792 w 2703516"/>
                <a:gd name="connsiteY205" fmla="*/ 317127 h 2520958"/>
                <a:gd name="connsiteX206" fmla="*/ 504630 w 2703516"/>
                <a:gd name="connsiteY206" fmla="*/ 317127 h 2520958"/>
                <a:gd name="connsiteX207" fmla="*/ 489586 w 2703516"/>
                <a:gd name="connsiteY207" fmla="*/ 289468 h 2520958"/>
                <a:gd name="connsiteX208" fmla="*/ 404206 w 2703516"/>
                <a:gd name="connsiteY208" fmla="*/ 289468 h 2520958"/>
                <a:gd name="connsiteX209" fmla="*/ 356522 w 2703516"/>
                <a:gd name="connsiteY209" fmla="*/ 261766 h 2520958"/>
                <a:gd name="connsiteX210" fmla="*/ 336420 w 2703516"/>
                <a:gd name="connsiteY210" fmla="*/ 241584 h 2520958"/>
                <a:gd name="connsiteX211" fmla="*/ 273650 w 2703516"/>
                <a:gd name="connsiteY211" fmla="*/ 234064 h 2520958"/>
                <a:gd name="connsiteX212" fmla="*/ 241011 w 2703516"/>
                <a:gd name="connsiteY212" fmla="*/ 266822 h 2520958"/>
                <a:gd name="connsiteX213" fmla="*/ 203357 w 2703516"/>
                <a:gd name="connsiteY213" fmla="*/ 276849 h 2520958"/>
                <a:gd name="connsiteX214" fmla="*/ 180747 w 2703516"/>
                <a:gd name="connsiteY214" fmla="*/ 299495 h 2520958"/>
                <a:gd name="connsiteX215" fmla="*/ 148108 w 2703516"/>
                <a:gd name="connsiteY215" fmla="*/ 299495 h 2520958"/>
                <a:gd name="connsiteX216" fmla="*/ 123034 w 2703516"/>
                <a:gd name="connsiteY216" fmla="*/ 349843 h 2520958"/>
                <a:gd name="connsiteX217" fmla="*/ 97917 w 2703516"/>
                <a:gd name="connsiteY217" fmla="*/ 382558 h 2520958"/>
                <a:gd name="connsiteX218" fmla="*/ 50191 w 2703516"/>
                <a:gd name="connsiteY218" fmla="*/ 382558 h 2520958"/>
                <a:gd name="connsiteX219" fmla="*/ 57756 w 2703516"/>
                <a:gd name="connsiteY219" fmla="*/ 435413 h 2520958"/>
                <a:gd name="connsiteX220" fmla="*/ 100425 w 2703516"/>
                <a:gd name="connsiteY220" fmla="*/ 478198 h 2520958"/>
                <a:gd name="connsiteX221" fmla="*/ 123034 w 2703516"/>
                <a:gd name="connsiteY221" fmla="*/ 498337 h 2520958"/>
                <a:gd name="connsiteX222" fmla="*/ 158180 w 2703516"/>
                <a:gd name="connsiteY222" fmla="*/ 518476 h 2520958"/>
                <a:gd name="connsiteX223" fmla="*/ 158180 w 2703516"/>
                <a:gd name="connsiteY223" fmla="*/ 548685 h 2520958"/>
                <a:gd name="connsiteX224" fmla="*/ 123034 w 2703516"/>
                <a:gd name="connsiteY224" fmla="*/ 551191 h 2520958"/>
                <a:gd name="connsiteX225" fmla="*/ 105439 w 2703516"/>
                <a:gd name="connsiteY225" fmla="*/ 533559 h 2520958"/>
                <a:gd name="connsiteX226" fmla="*/ 70293 w 2703516"/>
                <a:gd name="connsiteY226" fmla="*/ 523490 h 2520958"/>
                <a:gd name="connsiteX227" fmla="*/ 0 w 2703516"/>
                <a:gd name="connsiteY227" fmla="*/ 599033 h 2520958"/>
                <a:gd name="connsiteX228" fmla="*/ 32639 w 2703516"/>
                <a:gd name="connsiteY228" fmla="*/ 669477 h 2520958"/>
                <a:gd name="connsiteX229" fmla="*/ 90395 w 2703516"/>
                <a:gd name="connsiteY229" fmla="*/ 654394 h 2520958"/>
                <a:gd name="connsiteX230" fmla="*/ 135571 w 2703516"/>
                <a:gd name="connsiteY230" fmla="*/ 654394 h 2520958"/>
                <a:gd name="connsiteX231" fmla="*/ 175775 w 2703516"/>
                <a:gd name="connsiteY231" fmla="*/ 629199 h 2520958"/>
                <a:gd name="connsiteX232" fmla="*/ 165703 w 2703516"/>
                <a:gd name="connsiteY232" fmla="*/ 692123 h 2520958"/>
                <a:gd name="connsiteX233" fmla="*/ 112962 w 2703516"/>
                <a:gd name="connsiteY233" fmla="*/ 697136 h 2520958"/>
                <a:gd name="connsiteX234" fmla="*/ 55248 w 2703516"/>
                <a:gd name="connsiteY234" fmla="*/ 692123 h 2520958"/>
                <a:gd name="connsiteX235" fmla="*/ 47684 w 2703516"/>
                <a:gd name="connsiteY235" fmla="*/ 729894 h 2520958"/>
                <a:gd name="connsiteX236" fmla="*/ 16745 w 2703516"/>
                <a:gd name="connsiteY236" fmla="*/ 787762 h 2520958"/>
                <a:gd name="connsiteX237" fmla="*/ 50191 w 2703516"/>
                <a:gd name="connsiteY237" fmla="*/ 911104 h 2520958"/>
                <a:gd name="connsiteX238" fmla="*/ 109222 w 2703516"/>
                <a:gd name="connsiteY238" fmla="*/ 932518 h 2520958"/>
                <a:gd name="connsiteX239" fmla="*/ 130556 w 2703516"/>
                <a:gd name="connsiteY239" fmla="*/ 953889 h 2520958"/>
                <a:gd name="connsiteX240" fmla="*/ 158180 w 2703516"/>
                <a:gd name="connsiteY240" fmla="*/ 984098 h 2520958"/>
                <a:gd name="connsiteX241" fmla="*/ 180747 w 2703516"/>
                <a:gd name="connsiteY241" fmla="*/ 969014 h 2520958"/>
                <a:gd name="connsiteX242" fmla="*/ 209646 w 2703516"/>
                <a:gd name="connsiteY242" fmla="*/ 957670 h 2520958"/>
                <a:gd name="connsiteX243" fmla="*/ 228473 w 2703516"/>
                <a:gd name="connsiteY243" fmla="*/ 976535 h 2520958"/>
                <a:gd name="connsiteX244" fmla="*/ 261112 w 2703516"/>
                <a:gd name="connsiteY244" fmla="*/ 976535 h 2520958"/>
                <a:gd name="connsiteX245" fmla="*/ 238503 w 2703516"/>
                <a:gd name="connsiteY245" fmla="*/ 1021827 h 2520958"/>
                <a:gd name="connsiteX246" fmla="*/ 193284 w 2703516"/>
                <a:gd name="connsiteY246" fmla="*/ 1064611 h 2520958"/>
                <a:gd name="connsiteX247" fmla="*/ 153123 w 2703516"/>
                <a:gd name="connsiteY247" fmla="*/ 1079737 h 2520958"/>
                <a:gd name="connsiteX248" fmla="*/ 82830 w 2703516"/>
                <a:gd name="connsiteY248" fmla="*/ 1140112 h 2520958"/>
                <a:gd name="connsiteX249" fmla="*/ 76455 w 2703516"/>
                <a:gd name="connsiteY249" fmla="*/ 1146528 h 2520958"/>
                <a:gd name="connsiteX250" fmla="*/ 126774 w 2703516"/>
                <a:gd name="connsiteY250" fmla="*/ 1121290 h 2520958"/>
                <a:gd name="connsiteX251" fmla="*/ 230386 w 2703516"/>
                <a:gd name="connsiteY251" fmla="*/ 1075871 h 2520958"/>
                <a:gd name="connsiteX252" fmla="*/ 328558 w 2703516"/>
                <a:gd name="connsiteY252" fmla="*/ 1003387 h 2520958"/>
                <a:gd name="connsiteX253" fmla="*/ 368507 w 2703516"/>
                <a:gd name="connsiteY253" fmla="*/ 963364 h 2520958"/>
                <a:gd name="connsiteX254" fmla="*/ 345855 w 2703516"/>
                <a:gd name="connsiteY254" fmla="*/ 957968 h 2520958"/>
                <a:gd name="connsiteX255" fmla="*/ 387929 w 2703516"/>
                <a:gd name="connsiteY255" fmla="*/ 915735 h 2520958"/>
                <a:gd name="connsiteX256" fmla="*/ 394389 w 2703516"/>
                <a:gd name="connsiteY256" fmla="*/ 948238 h 2520958"/>
                <a:gd name="connsiteX257" fmla="*/ 459114 w 2703516"/>
                <a:gd name="connsiteY257" fmla="*/ 917944 h 2520958"/>
                <a:gd name="connsiteX258" fmla="*/ 495833 w 2703516"/>
                <a:gd name="connsiteY258" fmla="*/ 933112 h 2520958"/>
                <a:gd name="connsiteX259" fmla="*/ 521715 w 2703516"/>
                <a:gd name="connsiteY259" fmla="*/ 907110 h 2520958"/>
                <a:gd name="connsiteX260" fmla="*/ 558391 w 2703516"/>
                <a:gd name="connsiteY260" fmla="*/ 907110 h 2520958"/>
                <a:gd name="connsiteX261" fmla="*/ 651209 w 2703516"/>
                <a:gd name="connsiteY261" fmla="*/ 922278 h 2520958"/>
                <a:gd name="connsiteX262" fmla="*/ 715934 w 2703516"/>
                <a:gd name="connsiteY262" fmla="*/ 948238 h 2520958"/>
                <a:gd name="connsiteX263" fmla="*/ 756903 w 2703516"/>
                <a:gd name="connsiteY263" fmla="*/ 995824 h 2520958"/>
                <a:gd name="connsiteX264" fmla="*/ 804417 w 2703516"/>
                <a:gd name="connsiteY264" fmla="*/ 1077995 h 2520958"/>
                <a:gd name="connsiteX265" fmla="*/ 797914 w 2703516"/>
                <a:gd name="connsiteY265" fmla="*/ 1029347 h 2520958"/>
                <a:gd name="connsiteX266" fmla="*/ 793622 w 2703516"/>
                <a:gd name="connsiteY266" fmla="*/ 943904 h 2520958"/>
                <a:gd name="connsiteX267" fmla="*/ 807647 w 2703516"/>
                <a:gd name="connsiteY267" fmla="*/ 1029347 h 2520958"/>
                <a:gd name="connsiteX268" fmla="*/ 838926 w 2703516"/>
                <a:gd name="connsiteY268" fmla="*/ 997948 h 2520958"/>
                <a:gd name="connsiteX269" fmla="*/ 828131 w 2703516"/>
                <a:gd name="connsiteY269" fmla="*/ 1036952 h 2520958"/>
                <a:gd name="connsiteX270" fmla="*/ 828131 w 2703516"/>
                <a:gd name="connsiteY270" fmla="*/ 1110456 h 2520958"/>
                <a:gd name="connsiteX271" fmla="*/ 868080 w 2703516"/>
                <a:gd name="connsiteY271" fmla="*/ 1146188 h 2520958"/>
                <a:gd name="connsiteX272" fmla="*/ 886397 w 2703516"/>
                <a:gd name="connsiteY272" fmla="*/ 1127791 h 2520958"/>
                <a:gd name="connsiteX273" fmla="*/ 903694 w 2703516"/>
                <a:gd name="connsiteY273" fmla="*/ 1153750 h 2520958"/>
                <a:gd name="connsiteX274" fmla="*/ 903694 w 2703516"/>
                <a:gd name="connsiteY274" fmla="*/ 1197003 h 2520958"/>
                <a:gd name="connsiteX275" fmla="*/ 942538 w 2703516"/>
                <a:gd name="connsiteY275" fmla="*/ 1229463 h 2520958"/>
                <a:gd name="connsiteX276" fmla="*/ 968419 w 2703516"/>
                <a:gd name="connsiteY276" fmla="*/ 1279216 h 2520958"/>
                <a:gd name="connsiteX277" fmla="*/ 970587 w 2703516"/>
                <a:gd name="connsiteY277" fmla="*/ 1305219 h 2520958"/>
                <a:gd name="connsiteX278" fmla="*/ 1050442 w 2703516"/>
                <a:gd name="connsiteY278" fmla="*/ 1385223 h 2520958"/>
                <a:gd name="connsiteX279" fmla="*/ 1076324 w 2703516"/>
                <a:gd name="connsiteY279" fmla="*/ 1437143 h 2520958"/>
                <a:gd name="connsiteX280" fmla="*/ 1050442 w 2703516"/>
                <a:gd name="connsiteY280" fmla="*/ 1569109 h 2520958"/>
                <a:gd name="connsiteX281" fmla="*/ 1056902 w 2703516"/>
                <a:gd name="connsiteY281" fmla="*/ 1618862 h 2520958"/>
                <a:gd name="connsiteX282" fmla="*/ 1048275 w 2703516"/>
                <a:gd name="connsiteY282" fmla="*/ 1644822 h 2520958"/>
                <a:gd name="connsiteX283" fmla="*/ 1071989 w 2703516"/>
                <a:gd name="connsiteY283" fmla="*/ 1696742 h 2520958"/>
                <a:gd name="connsiteX284" fmla="*/ 1115168 w 2703516"/>
                <a:gd name="connsiteY284" fmla="*/ 1765997 h 2520958"/>
                <a:gd name="connsiteX285" fmla="*/ 1143217 w 2703516"/>
                <a:gd name="connsiteY285" fmla="*/ 1839500 h 2520958"/>
                <a:gd name="connsiteX286" fmla="*/ 1173434 w 2703516"/>
                <a:gd name="connsiteY286" fmla="*/ 1839500 h 2520958"/>
                <a:gd name="connsiteX287" fmla="*/ 1227364 w 2703516"/>
                <a:gd name="connsiteY287" fmla="*/ 1878461 h 2520958"/>
                <a:gd name="connsiteX288" fmla="*/ 1272711 w 2703516"/>
                <a:gd name="connsiteY288" fmla="*/ 1960675 h 2520958"/>
                <a:gd name="connsiteX289" fmla="*/ 1289965 w 2703516"/>
                <a:gd name="connsiteY289" fmla="*/ 1977967 h 2520958"/>
                <a:gd name="connsiteX290" fmla="*/ 1298592 w 2703516"/>
                <a:gd name="connsiteY290" fmla="*/ 1999636 h 2520958"/>
                <a:gd name="connsiteX291" fmla="*/ 1281338 w 2703516"/>
                <a:gd name="connsiteY291" fmla="*/ 2012594 h 2520958"/>
                <a:gd name="connsiteX292" fmla="*/ 1326642 w 2703516"/>
                <a:gd name="connsiteY292" fmla="*/ 2029929 h 2520958"/>
                <a:gd name="connsiteX293" fmla="*/ 1350398 w 2703516"/>
                <a:gd name="connsiteY293" fmla="*/ 2053722 h 2520958"/>
                <a:gd name="connsiteX294" fmla="*/ 1354691 w 2703516"/>
                <a:gd name="connsiteY294" fmla="*/ 2077516 h 2520958"/>
                <a:gd name="connsiteX295" fmla="*/ 1387075 w 2703516"/>
                <a:gd name="connsiteY295" fmla="*/ 2109976 h 2520958"/>
                <a:gd name="connsiteX296" fmla="*/ 1398975 w 2703516"/>
                <a:gd name="connsiteY296" fmla="*/ 2134831 h 2520958"/>
                <a:gd name="connsiteX297" fmla="*/ 1417334 w 2703516"/>
                <a:gd name="connsiteY297" fmla="*/ 2116434 h 2520958"/>
                <a:gd name="connsiteX298" fmla="*/ 1395745 w 2703516"/>
                <a:gd name="connsiteY298" fmla="*/ 2084016 h 2520958"/>
                <a:gd name="connsiteX299" fmla="*/ 1369820 w 2703516"/>
                <a:gd name="connsiteY299" fmla="*/ 2038555 h 2520958"/>
                <a:gd name="connsiteX300" fmla="*/ 1328809 w 2703516"/>
                <a:gd name="connsiteY300" fmla="*/ 1984468 h 2520958"/>
                <a:gd name="connsiteX301" fmla="*/ 1289965 w 2703516"/>
                <a:gd name="connsiteY301" fmla="*/ 1949883 h 2520958"/>
                <a:gd name="connsiteX302" fmla="*/ 1283505 w 2703516"/>
                <a:gd name="connsiteY302" fmla="*/ 1915255 h 2520958"/>
                <a:gd name="connsiteX303" fmla="*/ 1320182 w 2703516"/>
                <a:gd name="connsiteY303" fmla="*/ 1926047 h 2520958"/>
                <a:gd name="connsiteX304" fmla="*/ 1351461 w 2703516"/>
                <a:gd name="connsiteY304" fmla="*/ 1972571 h 2520958"/>
                <a:gd name="connsiteX305" fmla="*/ 1415124 w 2703516"/>
                <a:gd name="connsiteY305" fmla="*/ 2036388 h 2520958"/>
                <a:gd name="connsiteX306" fmla="*/ 1421626 w 2703516"/>
                <a:gd name="connsiteY306" fmla="*/ 2058056 h 2520958"/>
                <a:gd name="connsiteX307" fmla="*/ 1507899 w 2703516"/>
                <a:gd name="connsiteY307" fmla="*/ 2140270 h 2520958"/>
                <a:gd name="connsiteX308" fmla="*/ 1518736 w 2703516"/>
                <a:gd name="connsiteY308" fmla="*/ 2172688 h 2520958"/>
                <a:gd name="connsiteX309" fmla="*/ 1505774 w 2703516"/>
                <a:gd name="connsiteY309" fmla="*/ 2202981 h 2520958"/>
                <a:gd name="connsiteX310" fmla="*/ 1514401 w 2703516"/>
                <a:gd name="connsiteY310" fmla="*/ 2218107 h 2520958"/>
                <a:gd name="connsiteX311" fmla="*/ 1542450 w 2703516"/>
                <a:gd name="connsiteY311" fmla="*/ 2228941 h 2520958"/>
                <a:gd name="connsiteX312" fmla="*/ 1602884 w 2703516"/>
                <a:gd name="connsiteY312" fmla="*/ 2265736 h 2520958"/>
                <a:gd name="connsiteX313" fmla="*/ 1719415 w 2703516"/>
                <a:gd name="connsiteY313" fmla="*/ 2311155 h 2520958"/>
                <a:gd name="connsiteX314" fmla="*/ 1756092 w 2703516"/>
                <a:gd name="connsiteY314" fmla="*/ 2300321 h 2520958"/>
                <a:gd name="connsiteX315" fmla="*/ 1786308 w 2703516"/>
                <a:gd name="connsiteY315" fmla="*/ 2295987 h 2520958"/>
                <a:gd name="connsiteX316" fmla="*/ 1842449 w 2703516"/>
                <a:gd name="connsiteY316" fmla="*/ 2352240 h 2520958"/>
                <a:gd name="connsiteX317" fmla="*/ 1894213 w 2703516"/>
                <a:gd name="connsiteY317" fmla="*/ 2365241 h 2520958"/>
                <a:gd name="connsiteX318" fmla="*/ 1931994 w 2703516"/>
                <a:gd name="connsiteY318" fmla="*/ 2377138 h 2520958"/>
                <a:gd name="connsiteX319" fmla="*/ 1984863 w 2703516"/>
                <a:gd name="connsiteY319" fmla="*/ 2432287 h 2520958"/>
                <a:gd name="connsiteX320" fmla="*/ 1984863 w 2703516"/>
                <a:gd name="connsiteY320" fmla="*/ 2464748 h 2520958"/>
                <a:gd name="connsiteX321" fmla="*/ 2028041 w 2703516"/>
                <a:gd name="connsiteY321" fmla="*/ 2473372 h 2520958"/>
                <a:gd name="connsiteX322" fmla="*/ 2038793 w 2703516"/>
                <a:gd name="connsiteY322" fmla="*/ 2502604 h 2520958"/>
                <a:gd name="connsiteX323" fmla="*/ 2076575 w 2703516"/>
                <a:gd name="connsiteY323" fmla="*/ 2502604 h 2520958"/>
                <a:gd name="connsiteX324" fmla="*/ 2094934 w 2703516"/>
                <a:gd name="connsiteY324" fmla="*/ 2520959 h 2520958"/>
                <a:gd name="connsiteX325" fmla="*/ 2113294 w 2703516"/>
                <a:gd name="connsiteY325" fmla="*/ 2520959 h 2520958"/>
                <a:gd name="connsiteX326" fmla="*/ 2113294 w 2703516"/>
                <a:gd name="connsiteY326" fmla="*/ 2500437 h 2520958"/>
                <a:gd name="connsiteX327" fmla="*/ 2129443 w 2703516"/>
                <a:gd name="connsiteY327" fmla="*/ 2484207 h 2520958"/>
                <a:gd name="connsiteX328" fmla="*/ 2157535 w 2703516"/>
                <a:gd name="connsiteY328" fmla="*/ 2484207 h 2520958"/>
                <a:gd name="connsiteX329" fmla="*/ 2176915 w 2703516"/>
                <a:gd name="connsiteY329" fmla="*/ 2469039 h 2520958"/>
                <a:gd name="connsiteX330" fmla="*/ 2135903 w 2703516"/>
                <a:gd name="connsiteY330" fmla="*/ 2466872 h 2520958"/>
                <a:gd name="connsiteX331" fmla="*/ 2088475 w 2703516"/>
                <a:gd name="connsiteY331" fmla="*/ 2486374 h 2520958"/>
                <a:gd name="connsiteX332" fmla="*/ 2036669 w 2703516"/>
                <a:gd name="connsiteY332" fmla="*/ 2427911 h 2520958"/>
                <a:gd name="connsiteX333" fmla="*/ 2036669 w 2703516"/>
                <a:gd name="connsiteY333" fmla="*/ 2369575 h 2520958"/>
                <a:gd name="connsiteX334" fmla="*/ 2049588 w 2703516"/>
                <a:gd name="connsiteY334" fmla="*/ 2350116 h 2520958"/>
                <a:gd name="connsiteX335" fmla="*/ 2040961 w 2703516"/>
                <a:gd name="connsiteY335" fmla="*/ 2324113 h 2520958"/>
                <a:gd name="connsiteX336" fmla="*/ 2019414 w 2703516"/>
                <a:gd name="connsiteY336" fmla="*/ 2306778 h 2520958"/>
                <a:gd name="connsiteX337" fmla="*/ 1909342 w 2703516"/>
                <a:gd name="connsiteY337" fmla="*/ 2313322 h 2520958"/>
                <a:gd name="connsiteX338" fmla="*/ 1915802 w 2703516"/>
                <a:gd name="connsiteY338" fmla="*/ 2298154 h 2520958"/>
                <a:gd name="connsiteX339" fmla="*/ 1956813 w 2703516"/>
                <a:gd name="connsiteY339" fmla="*/ 2194314 h 2520958"/>
                <a:gd name="connsiteX340" fmla="*/ 1956813 w 2703516"/>
                <a:gd name="connsiteY340" fmla="*/ 2165125 h 2520958"/>
                <a:gd name="connsiteX341" fmla="*/ 1888815 w 2703516"/>
                <a:gd name="connsiteY341" fmla="*/ 2165125 h 2520958"/>
                <a:gd name="connsiteX342" fmla="*/ 1868331 w 2703516"/>
                <a:gd name="connsiteY342" fmla="*/ 2185647 h 2520958"/>
                <a:gd name="connsiteX343" fmla="*/ 1857536 w 2703516"/>
                <a:gd name="connsiteY343" fmla="*/ 2224608 h 2520958"/>
                <a:gd name="connsiteX344" fmla="*/ 1822985 w 2703516"/>
                <a:gd name="connsiteY344" fmla="*/ 2241900 h 2520958"/>
                <a:gd name="connsiteX345" fmla="*/ 1782016 w 2703516"/>
                <a:gd name="connsiteY345" fmla="*/ 2248401 h 2520958"/>
                <a:gd name="connsiteX346" fmla="*/ 1732377 w 2703516"/>
                <a:gd name="connsiteY346" fmla="*/ 2220274 h 2520958"/>
                <a:gd name="connsiteX347" fmla="*/ 1710788 w 2703516"/>
                <a:gd name="connsiteY347" fmla="*/ 2187856 h 2520958"/>
                <a:gd name="connsiteX348" fmla="*/ 1710788 w 2703516"/>
                <a:gd name="connsiteY348" fmla="*/ 2164063 h 2520958"/>
                <a:gd name="connsiteX349" fmla="*/ 1697826 w 2703516"/>
                <a:gd name="connsiteY349" fmla="*/ 2144603 h 2520958"/>
                <a:gd name="connsiteX350" fmla="*/ 1699993 w 2703516"/>
                <a:gd name="connsiteY350" fmla="*/ 2079682 h 2520958"/>
                <a:gd name="connsiteX351" fmla="*/ 1717248 w 2703516"/>
                <a:gd name="connsiteY351" fmla="*/ 2062347 h 2520958"/>
                <a:gd name="connsiteX352" fmla="*/ 1706496 w 2703516"/>
                <a:gd name="connsiteY352" fmla="*/ 2008261 h 2520958"/>
                <a:gd name="connsiteX353" fmla="*/ 1750694 w 2703516"/>
                <a:gd name="connsiteY353" fmla="*/ 1989906 h 2520958"/>
                <a:gd name="connsiteX354" fmla="*/ 1773389 w 2703516"/>
                <a:gd name="connsiteY354" fmla="*/ 1967175 h 2520958"/>
                <a:gd name="connsiteX355" fmla="*/ 1801438 w 2703516"/>
                <a:gd name="connsiteY355" fmla="*/ 1962842 h 2520958"/>
                <a:gd name="connsiteX356" fmla="*/ 1848909 w 2703516"/>
                <a:gd name="connsiteY356" fmla="*/ 1980134 h 2520958"/>
                <a:gd name="connsiteX357" fmla="*/ 1894213 w 2703516"/>
                <a:gd name="connsiteY357" fmla="*/ 1973676 h 2520958"/>
                <a:gd name="connsiteX358" fmla="*/ 1915802 w 2703516"/>
                <a:gd name="connsiteY358" fmla="*/ 1952007 h 2520958"/>
                <a:gd name="connsiteX359" fmla="*/ 1974068 w 2703516"/>
                <a:gd name="connsiteY359" fmla="*/ 1943382 h 2520958"/>
                <a:gd name="connsiteX360" fmla="*/ 1991322 w 2703516"/>
                <a:gd name="connsiteY360" fmla="*/ 1969342 h 2520958"/>
                <a:gd name="connsiteX361" fmla="*/ 2033396 w 2703516"/>
                <a:gd name="connsiteY361" fmla="*/ 1948778 h 2520958"/>
                <a:gd name="connsiteX362" fmla="*/ 2056090 w 2703516"/>
                <a:gd name="connsiteY362" fmla="*/ 1971509 h 2520958"/>
                <a:gd name="connsiteX363" fmla="*/ 2053923 w 2703516"/>
                <a:gd name="connsiteY363" fmla="*/ 2006136 h 2520958"/>
                <a:gd name="connsiteX364" fmla="*/ 2107854 w 2703516"/>
                <a:gd name="connsiteY364" fmla="*/ 2077516 h 2520958"/>
                <a:gd name="connsiteX365" fmla="*/ 2125108 w 2703516"/>
                <a:gd name="connsiteY365" fmla="*/ 2036388 h 2520958"/>
                <a:gd name="connsiteX366" fmla="*/ 2103562 w 2703516"/>
                <a:gd name="connsiteY366" fmla="*/ 1967175 h 2520958"/>
                <a:gd name="connsiteX367" fmla="*/ 2103562 w 2703516"/>
                <a:gd name="connsiteY367" fmla="*/ 1923880 h 2520958"/>
                <a:gd name="connsiteX368" fmla="*/ 2161827 w 2703516"/>
                <a:gd name="connsiteY368" fmla="*/ 1865460 h 2520958"/>
                <a:gd name="connsiteX369" fmla="*/ 2233055 w 2703516"/>
                <a:gd name="connsiteY369" fmla="*/ 1820083 h 2520958"/>
                <a:gd name="connsiteX370" fmla="*/ 2222261 w 2703516"/>
                <a:gd name="connsiteY370" fmla="*/ 1759496 h 2520958"/>
                <a:gd name="connsiteX371" fmla="*/ 2245975 w 2703516"/>
                <a:gd name="connsiteY371" fmla="*/ 1718368 h 2520958"/>
                <a:gd name="connsiteX372" fmla="*/ 2282651 w 2703516"/>
                <a:gd name="connsiteY372" fmla="*/ 1644822 h 2520958"/>
                <a:gd name="connsiteX373" fmla="*/ 2360339 w 2703516"/>
                <a:gd name="connsiteY373" fmla="*/ 1627529 h 2520958"/>
                <a:gd name="connsiteX374" fmla="*/ 2349544 w 2703516"/>
                <a:gd name="connsiteY374" fmla="*/ 1564775 h 2520958"/>
                <a:gd name="connsiteX375" fmla="*/ 2362507 w 2703516"/>
                <a:gd name="connsiteY375" fmla="*/ 1551817 h 2520958"/>
                <a:gd name="connsiteX376" fmla="*/ 2379804 w 2703516"/>
                <a:gd name="connsiteY376" fmla="*/ 1534482 h 2520958"/>
                <a:gd name="connsiteX377" fmla="*/ 2420772 w 2703516"/>
                <a:gd name="connsiteY377" fmla="*/ 1521481 h 2520958"/>
                <a:gd name="connsiteX378" fmla="*/ 2453157 w 2703516"/>
                <a:gd name="connsiteY378" fmla="*/ 1489063 h 2520958"/>
                <a:gd name="connsiteX379" fmla="*/ 2494168 w 2703516"/>
                <a:gd name="connsiteY379" fmla="*/ 1489063 h 2520958"/>
                <a:gd name="connsiteX380" fmla="*/ 2476913 w 2703516"/>
                <a:gd name="connsiteY380" fmla="*/ 1504231 h 2520958"/>
                <a:gd name="connsiteX381" fmla="*/ 2453157 w 2703516"/>
                <a:gd name="connsiteY381" fmla="*/ 1538815 h 2520958"/>
                <a:gd name="connsiteX382" fmla="*/ 2472578 w 2703516"/>
                <a:gd name="connsiteY382" fmla="*/ 1558317 h 2520958"/>
                <a:gd name="connsiteX383" fmla="*/ 2500628 w 2703516"/>
                <a:gd name="connsiteY383" fmla="*/ 1525857 h 2520958"/>
                <a:gd name="connsiteX384" fmla="*/ 2571856 w 2703516"/>
                <a:gd name="connsiteY384" fmla="*/ 1499897 h 2520958"/>
                <a:gd name="connsiteX385" fmla="*/ 2599905 w 2703516"/>
                <a:gd name="connsiteY385" fmla="*/ 1428518 h 2520958"/>
                <a:gd name="connsiteX386" fmla="*/ 2552434 w 2703516"/>
                <a:gd name="connsiteY386" fmla="*/ 1471770 h 2520958"/>
                <a:gd name="connsiteX387" fmla="*/ 2494168 w 2703516"/>
                <a:gd name="connsiteY387" fmla="*/ 1434976 h 2520958"/>
                <a:gd name="connsiteX388" fmla="*/ 2504920 w 2703516"/>
                <a:gd name="connsiteY388" fmla="*/ 1402515 h 2520958"/>
                <a:gd name="connsiteX389" fmla="*/ 2474746 w 2703516"/>
                <a:gd name="connsiteY389" fmla="*/ 1402515 h 2520958"/>
                <a:gd name="connsiteX390" fmla="*/ 2502795 w 2703516"/>
                <a:gd name="connsiteY390" fmla="*/ 1363639 h 2520958"/>
                <a:gd name="connsiteX391" fmla="*/ 2459659 w 2703516"/>
                <a:gd name="connsiteY391" fmla="*/ 1354972 h 2520958"/>
                <a:gd name="connsiteX392" fmla="*/ 2376531 w 2703516"/>
                <a:gd name="connsiteY392" fmla="*/ 1401453 h 2520958"/>
                <a:gd name="connsiteX393" fmla="*/ 2427275 w 2703516"/>
                <a:gd name="connsiteY393" fmla="*/ 1350595 h 2520958"/>
                <a:gd name="connsiteX394" fmla="*/ 2463951 w 2703516"/>
                <a:gd name="connsiteY394" fmla="*/ 1324636 h 2520958"/>
                <a:gd name="connsiteX395" fmla="*/ 2586943 w 2703516"/>
                <a:gd name="connsiteY395" fmla="*/ 1331136 h 2520958"/>
                <a:gd name="connsiteX396" fmla="*/ 2649543 w 2703516"/>
                <a:gd name="connsiteY396" fmla="*/ 1300842 h 2520958"/>
                <a:gd name="connsiteX397" fmla="*/ 2671090 w 2703516"/>
                <a:gd name="connsiteY397" fmla="*/ 1279216 h 2520958"/>
                <a:gd name="connsiteX398" fmla="*/ 2703517 w 2703516"/>
                <a:gd name="connsiteY398" fmla="*/ 1257590 h 2520958"/>
                <a:gd name="connsiteX399" fmla="*/ 2702412 w 2703516"/>
                <a:gd name="connsiteY399" fmla="*/ 1229463 h 252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2703516" h="2520958">
                  <a:moveTo>
                    <a:pt x="2702412" y="1229463"/>
                  </a:moveTo>
                  <a:lnTo>
                    <a:pt x="2702412" y="1193774"/>
                  </a:lnTo>
                  <a:lnTo>
                    <a:pt x="2681927" y="1173210"/>
                  </a:lnTo>
                  <a:lnTo>
                    <a:pt x="2681927" y="1149417"/>
                  </a:lnTo>
                  <a:lnTo>
                    <a:pt x="2662505" y="1129957"/>
                  </a:lnTo>
                  <a:lnTo>
                    <a:pt x="2625786" y="1125624"/>
                  </a:lnTo>
                  <a:lnTo>
                    <a:pt x="2580483" y="1075871"/>
                  </a:lnTo>
                  <a:lnTo>
                    <a:pt x="2561061" y="1013159"/>
                  </a:lnTo>
                  <a:lnTo>
                    <a:pt x="2517882" y="943904"/>
                  </a:lnTo>
                  <a:lnTo>
                    <a:pt x="2492000" y="885484"/>
                  </a:lnTo>
                  <a:lnTo>
                    <a:pt x="2463951" y="950405"/>
                  </a:lnTo>
                  <a:lnTo>
                    <a:pt x="2438027" y="974155"/>
                  </a:lnTo>
                  <a:lnTo>
                    <a:pt x="2405685" y="961239"/>
                  </a:lnTo>
                  <a:lnTo>
                    <a:pt x="2371134" y="926612"/>
                  </a:lnTo>
                  <a:lnTo>
                    <a:pt x="2371134" y="866024"/>
                  </a:lnTo>
                  <a:lnTo>
                    <a:pt x="2349544" y="866024"/>
                  </a:lnTo>
                  <a:lnTo>
                    <a:pt x="2334457" y="835731"/>
                  </a:lnTo>
                  <a:lnTo>
                    <a:pt x="2306408" y="796770"/>
                  </a:lnTo>
                  <a:lnTo>
                    <a:pt x="2274024" y="768643"/>
                  </a:lnTo>
                  <a:lnTo>
                    <a:pt x="2250310" y="792436"/>
                  </a:lnTo>
                  <a:lnTo>
                    <a:pt x="2183417" y="766476"/>
                  </a:lnTo>
                  <a:lnTo>
                    <a:pt x="2166120" y="798937"/>
                  </a:lnTo>
                  <a:lnTo>
                    <a:pt x="2185542" y="840065"/>
                  </a:lnTo>
                  <a:lnTo>
                    <a:pt x="2163995" y="872525"/>
                  </a:lnTo>
                  <a:lnTo>
                    <a:pt x="2179082" y="887651"/>
                  </a:lnTo>
                  <a:lnTo>
                    <a:pt x="2187709" y="935237"/>
                  </a:lnTo>
                  <a:lnTo>
                    <a:pt x="2162890" y="960092"/>
                  </a:lnTo>
                  <a:lnTo>
                    <a:pt x="2200671" y="997948"/>
                  </a:lnTo>
                  <a:lnTo>
                    <a:pt x="2207131" y="1065036"/>
                  </a:lnTo>
                  <a:lnTo>
                    <a:pt x="2176915" y="1114789"/>
                  </a:lnTo>
                  <a:lnTo>
                    <a:pt x="2127319" y="1136416"/>
                  </a:lnTo>
                  <a:lnTo>
                    <a:pt x="2148908" y="1158084"/>
                  </a:lnTo>
                  <a:lnTo>
                    <a:pt x="2153200" y="1201337"/>
                  </a:lnTo>
                  <a:lnTo>
                    <a:pt x="2163995" y="1248923"/>
                  </a:lnTo>
                  <a:lnTo>
                    <a:pt x="2127319" y="1279216"/>
                  </a:lnTo>
                  <a:lnTo>
                    <a:pt x="2114356" y="1259757"/>
                  </a:lnTo>
                  <a:lnTo>
                    <a:pt x="2090599" y="1235964"/>
                  </a:lnTo>
                  <a:lnTo>
                    <a:pt x="2114356" y="1235964"/>
                  </a:lnTo>
                  <a:lnTo>
                    <a:pt x="2099227" y="1203503"/>
                  </a:lnTo>
                  <a:lnTo>
                    <a:pt x="2079847" y="1184002"/>
                  </a:lnTo>
                  <a:lnTo>
                    <a:pt x="2069010" y="1151584"/>
                  </a:lnTo>
                  <a:lnTo>
                    <a:pt x="2073345" y="1116956"/>
                  </a:lnTo>
                  <a:lnTo>
                    <a:pt x="2012912" y="1116956"/>
                  </a:lnTo>
                  <a:lnTo>
                    <a:pt x="1991322" y="1097497"/>
                  </a:lnTo>
                  <a:lnTo>
                    <a:pt x="1936329" y="1068265"/>
                  </a:lnTo>
                  <a:lnTo>
                    <a:pt x="1915802" y="1047744"/>
                  </a:lnTo>
                  <a:lnTo>
                    <a:pt x="1868331" y="1028242"/>
                  </a:lnTo>
                  <a:lnTo>
                    <a:pt x="1835947" y="1028242"/>
                  </a:lnTo>
                  <a:lnTo>
                    <a:pt x="1812233" y="959072"/>
                  </a:lnTo>
                  <a:lnTo>
                    <a:pt x="1775514" y="961239"/>
                  </a:lnTo>
                  <a:lnTo>
                    <a:pt x="1764719" y="887651"/>
                  </a:lnTo>
                  <a:lnTo>
                    <a:pt x="1788476" y="863858"/>
                  </a:lnTo>
                  <a:lnTo>
                    <a:pt x="1792811" y="837898"/>
                  </a:lnTo>
                  <a:lnTo>
                    <a:pt x="1829487" y="803270"/>
                  </a:lnTo>
                  <a:lnTo>
                    <a:pt x="1846742" y="762185"/>
                  </a:lnTo>
                  <a:lnTo>
                    <a:pt x="1866163" y="762185"/>
                  </a:lnTo>
                  <a:lnTo>
                    <a:pt x="1868331" y="725391"/>
                  </a:lnTo>
                  <a:lnTo>
                    <a:pt x="1894213" y="692973"/>
                  </a:lnTo>
                  <a:lnTo>
                    <a:pt x="1922262" y="699473"/>
                  </a:lnTo>
                  <a:lnTo>
                    <a:pt x="1954646" y="636719"/>
                  </a:lnTo>
                  <a:lnTo>
                    <a:pt x="1952478" y="595591"/>
                  </a:lnTo>
                  <a:lnTo>
                    <a:pt x="1982738" y="569631"/>
                  </a:lnTo>
                  <a:lnTo>
                    <a:pt x="1965441" y="647511"/>
                  </a:lnTo>
                  <a:lnTo>
                    <a:pt x="1965441" y="675638"/>
                  </a:lnTo>
                  <a:lnTo>
                    <a:pt x="1950311" y="692973"/>
                  </a:lnTo>
                  <a:lnTo>
                    <a:pt x="1960043" y="730787"/>
                  </a:lnTo>
                  <a:lnTo>
                    <a:pt x="1982738" y="708056"/>
                  </a:lnTo>
                  <a:lnTo>
                    <a:pt x="1997825" y="751351"/>
                  </a:lnTo>
                  <a:lnTo>
                    <a:pt x="2045296" y="710223"/>
                  </a:lnTo>
                  <a:lnTo>
                    <a:pt x="2045296" y="677805"/>
                  </a:lnTo>
                  <a:lnTo>
                    <a:pt x="2064718" y="716723"/>
                  </a:lnTo>
                  <a:lnTo>
                    <a:pt x="2103562" y="734058"/>
                  </a:lnTo>
                  <a:lnTo>
                    <a:pt x="2112189" y="695139"/>
                  </a:lnTo>
                  <a:lnTo>
                    <a:pt x="2090599" y="673513"/>
                  </a:lnTo>
                  <a:lnTo>
                    <a:pt x="2062550" y="641053"/>
                  </a:lnTo>
                  <a:lnTo>
                    <a:pt x="2030166" y="608592"/>
                  </a:lnTo>
                  <a:lnTo>
                    <a:pt x="2021072" y="573837"/>
                  </a:lnTo>
                  <a:lnTo>
                    <a:pt x="2053711" y="586414"/>
                  </a:lnTo>
                  <a:lnTo>
                    <a:pt x="2026086" y="513462"/>
                  </a:lnTo>
                  <a:lnTo>
                    <a:pt x="2066290" y="536108"/>
                  </a:lnTo>
                  <a:lnTo>
                    <a:pt x="2088857" y="513462"/>
                  </a:lnTo>
                  <a:lnTo>
                    <a:pt x="2101437" y="478198"/>
                  </a:lnTo>
                  <a:lnTo>
                    <a:pt x="2080102" y="424069"/>
                  </a:lnTo>
                  <a:lnTo>
                    <a:pt x="2091364" y="412767"/>
                  </a:lnTo>
                  <a:lnTo>
                    <a:pt x="2091364" y="347336"/>
                  </a:lnTo>
                  <a:lnTo>
                    <a:pt x="2116481" y="347336"/>
                  </a:lnTo>
                  <a:lnTo>
                    <a:pt x="2159193" y="304551"/>
                  </a:lnTo>
                  <a:lnTo>
                    <a:pt x="2179252" y="307058"/>
                  </a:lnTo>
                  <a:lnTo>
                    <a:pt x="2181759" y="364926"/>
                  </a:lnTo>
                  <a:lnTo>
                    <a:pt x="2204369" y="402697"/>
                  </a:lnTo>
                  <a:lnTo>
                    <a:pt x="2231993" y="385107"/>
                  </a:lnTo>
                  <a:lnTo>
                    <a:pt x="2229443" y="412767"/>
                  </a:lnTo>
                  <a:lnTo>
                    <a:pt x="2186774" y="435413"/>
                  </a:lnTo>
                  <a:lnTo>
                    <a:pt x="2176745" y="485761"/>
                  </a:lnTo>
                  <a:lnTo>
                    <a:pt x="2231993" y="475691"/>
                  </a:lnTo>
                  <a:lnTo>
                    <a:pt x="2252052" y="412767"/>
                  </a:lnTo>
                  <a:lnTo>
                    <a:pt x="2287199" y="432906"/>
                  </a:lnTo>
                  <a:lnTo>
                    <a:pt x="2309808" y="480747"/>
                  </a:lnTo>
                  <a:lnTo>
                    <a:pt x="2267140" y="523490"/>
                  </a:lnTo>
                  <a:lnTo>
                    <a:pt x="2274662" y="566275"/>
                  </a:lnTo>
                  <a:lnTo>
                    <a:pt x="2247037" y="606553"/>
                  </a:lnTo>
                  <a:lnTo>
                    <a:pt x="2199354" y="586414"/>
                  </a:lnTo>
                  <a:lnTo>
                    <a:pt x="2151628" y="634255"/>
                  </a:lnTo>
                  <a:lnTo>
                    <a:pt x="2189282" y="671984"/>
                  </a:lnTo>
                  <a:lnTo>
                    <a:pt x="2249545" y="664463"/>
                  </a:lnTo>
                  <a:lnTo>
                    <a:pt x="2297229" y="682096"/>
                  </a:lnTo>
                  <a:lnTo>
                    <a:pt x="2334925" y="767623"/>
                  </a:lnTo>
                  <a:lnTo>
                    <a:pt x="2370071" y="767623"/>
                  </a:lnTo>
                  <a:lnTo>
                    <a:pt x="2470496" y="815464"/>
                  </a:lnTo>
                  <a:lnTo>
                    <a:pt x="2395188" y="709755"/>
                  </a:lnTo>
                  <a:lnTo>
                    <a:pt x="2498120" y="782749"/>
                  </a:lnTo>
                  <a:lnTo>
                    <a:pt x="2500628" y="694672"/>
                  </a:lnTo>
                  <a:lnTo>
                    <a:pt x="2485583" y="649338"/>
                  </a:lnTo>
                  <a:lnTo>
                    <a:pt x="2445379" y="624185"/>
                  </a:lnTo>
                  <a:lnTo>
                    <a:pt x="2420305" y="543629"/>
                  </a:lnTo>
                  <a:lnTo>
                    <a:pt x="2525702" y="626692"/>
                  </a:lnTo>
                  <a:lnTo>
                    <a:pt x="2578443" y="510956"/>
                  </a:lnTo>
                  <a:lnTo>
                    <a:pt x="2452902" y="432906"/>
                  </a:lnTo>
                  <a:lnTo>
                    <a:pt x="2408958" y="393902"/>
                  </a:lnTo>
                  <a:lnTo>
                    <a:pt x="2440364" y="362419"/>
                  </a:lnTo>
                  <a:lnTo>
                    <a:pt x="2365057" y="254203"/>
                  </a:lnTo>
                  <a:lnTo>
                    <a:pt x="2324853" y="208911"/>
                  </a:lnTo>
                  <a:lnTo>
                    <a:pt x="2264632" y="196335"/>
                  </a:lnTo>
                  <a:lnTo>
                    <a:pt x="2244530" y="151001"/>
                  </a:lnTo>
                  <a:lnTo>
                    <a:pt x="2208109" y="119518"/>
                  </a:lnTo>
                  <a:lnTo>
                    <a:pt x="2226978" y="100696"/>
                  </a:lnTo>
                  <a:lnTo>
                    <a:pt x="2181759" y="42785"/>
                  </a:lnTo>
                  <a:lnTo>
                    <a:pt x="2113974" y="42785"/>
                  </a:lnTo>
                  <a:lnTo>
                    <a:pt x="2141555" y="108216"/>
                  </a:lnTo>
                  <a:lnTo>
                    <a:pt x="2171730" y="115779"/>
                  </a:lnTo>
                  <a:lnTo>
                    <a:pt x="2132801" y="142248"/>
                  </a:lnTo>
                  <a:lnTo>
                    <a:pt x="2108959" y="166084"/>
                  </a:lnTo>
                  <a:lnTo>
                    <a:pt x="2108959" y="108216"/>
                  </a:lnTo>
                  <a:lnTo>
                    <a:pt x="2093872" y="35222"/>
                  </a:lnTo>
                  <a:lnTo>
                    <a:pt x="2053711" y="35222"/>
                  </a:lnTo>
                  <a:lnTo>
                    <a:pt x="2003520" y="100696"/>
                  </a:lnTo>
                  <a:lnTo>
                    <a:pt x="1993447" y="138425"/>
                  </a:lnTo>
                  <a:lnTo>
                    <a:pt x="2013549" y="259259"/>
                  </a:lnTo>
                  <a:lnTo>
                    <a:pt x="1973388" y="201349"/>
                  </a:lnTo>
                  <a:lnTo>
                    <a:pt x="1973388" y="113272"/>
                  </a:lnTo>
                  <a:lnTo>
                    <a:pt x="2008534" y="22646"/>
                  </a:lnTo>
                  <a:lnTo>
                    <a:pt x="1953286" y="22646"/>
                  </a:lnTo>
                  <a:lnTo>
                    <a:pt x="1910617" y="47841"/>
                  </a:lnTo>
                  <a:lnTo>
                    <a:pt x="1880486" y="191279"/>
                  </a:lnTo>
                  <a:lnTo>
                    <a:pt x="1905602" y="286919"/>
                  </a:lnTo>
                  <a:lnTo>
                    <a:pt x="1993447" y="337266"/>
                  </a:lnTo>
                  <a:lnTo>
                    <a:pt x="1993447" y="392628"/>
                  </a:lnTo>
                  <a:lnTo>
                    <a:pt x="1965866" y="488267"/>
                  </a:lnTo>
                  <a:lnTo>
                    <a:pt x="1943256" y="453045"/>
                  </a:lnTo>
                  <a:lnTo>
                    <a:pt x="1958301" y="410218"/>
                  </a:lnTo>
                  <a:lnTo>
                    <a:pt x="1910617" y="369982"/>
                  </a:lnTo>
                  <a:lnTo>
                    <a:pt x="1880486" y="400191"/>
                  </a:lnTo>
                  <a:lnTo>
                    <a:pt x="1877978" y="352392"/>
                  </a:lnTo>
                  <a:lnTo>
                    <a:pt x="1847847" y="339773"/>
                  </a:lnTo>
                  <a:lnTo>
                    <a:pt x="1847847" y="307058"/>
                  </a:lnTo>
                  <a:lnTo>
                    <a:pt x="1817715" y="246683"/>
                  </a:lnTo>
                  <a:lnTo>
                    <a:pt x="1797613" y="186266"/>
                  </a:lnTo>
                  <a:lnTo>
                    <a:pt x="1797613" y="153550"/>
                  </a:lnTo>
                  <a:lnTo>
                    <a:pt x="1802670" y="125848"/>
                  </a:lnTo>
                  <a:lnTo>
                    <a:pt x="1832802" y="125848"/>
                  </a:lnTo>
                  <a:lnTo>
                    <a:pt x="1888008" y="0"/>
                  </a:lnTo>
                  <a:lnTo>
                    <a:pt x="1835309" y="0"/>
                  </a:lnTo>
                  <a:lnTo>
                    <a:pt x="1762466" y="0"/>
                  </a:lnTo>
                  <a:lnTo>
                    <a:pt x="1744914" y="70487"/>
                  </a:lnTo>
                  <a:lnTo>
                    <a:pt x="1754944" y="193786"/>
                  </a:lnTo>
                  <a:lnTo>
                    <a:pt x="1717290" y="236571"/>
                  </a:lnTo>
                  <a:lnTo>
                    <a:pt x="1716058" y="315853"/>
                  </a:lnTo>
                  <a:lnTo>
                    <a:pt x="1787583" y="347336"/>
                  </a:lnTo>
                  <a:lnTo>
                    <a:pt x="1773771" y="393902"/>
                  </a:lnTo>
                  <a:lnTo>
                    <a:pt x="1795106" y="415274"/>
                  </a:lnTo>
                  <a:lnTo>
                    <a:pt x="1747422" y="470678"/>
                  </a:lnTo>
                  <a:lnTo>
                    <a:pt x="1729827" y="415274"/>
                  </a:lnTo>
                  <a:lnTo>
                    <a:pt x="1752437" y="352392"/>
                  </a:lnTo>
                  <a:lnTo>
                    <a:pt x="1699696" y="312114"/>
                  </a:lnTo>
                  <a:lnTo>
                    <a:pt x="1652012" y="362419"/>
                  </a:lnTo>
                  <a:lnTo>
                    <a:pt x="1652012" y="387614"/>
                  </a:lnTo>
                  <a:lnTo>
                    <a:pt x="1687159" y="402740"/>
                  </a:lnTo>
                  <a:lnTo>
                    <a:pt x="1652012" y="453045"/>
                  </a:lnTo>
                  <a:lnTo>
                    <a:pt x="1556602" y="445482"/>
                  </a:lnTo>
                  <a:lnTo>
                    <a:pt x="1501397" y="395177"/>
                  </a:lnTo>
                  <a:lnTo>
                    <a:pt x="1433569" y="425343"/>
                  </a:lnTo>
                  <a:lnTo>
                    <a:pt x="1432336" y="479472"/>
                  </a:lnTo>
                  <a:lnTo>
                    <a:pt x="1400972" y="447989"/>
                  </a:lnTo>
                  <a:lnTo>
                    <a:pt x="1340666" y="458059"/>
                  </a:lnTo>
                  <a:lnTo>
                    <a:pt x="1282953" y="445482"/>
                  </a:lnTo>
                  <a:lnTo>
                    <a:pt x="1308070" y="420330"/>
                  </a:lnTo>
                  <a:lnTo>
                    <a:pt x="1272923" y="372489"/>
                  </a:lnTo>
                  <a:lnTo>
                    <a:pt x="1200080" y="372489"/>
                  </a:lnTo>
                  <a:lnTo>
                    <a:pt x="1142367" y="334760"/>
                  </a:lnTo>
                  <a:lnTo>
                    <a:pt x="1099656" y="334760"/>
                  </a:lnTo>
                  <a:lnTo>
                    <a:pt x="1082104" y="352392"/>
                  </a:lnTo>
                  <a:lnTo>
                    <a:pt x="1062002" y="352392"/>
                  </a:lnTo>
                  <a:lnTo>
                    <a:pt x="1051972" y="299495"/>
                  </a:lnTo>
                  <a:lnTo>
                    <a:pt x="1036927" y="314621"/>
                  </a:lnTo>
                  <a:lnTo>
                    <a:pt x="1021840" y="359912"/>
                  </a:lnTo>
                  <a:lnTo>
                    <a:pt x="991709" y="302044"/>
                  </a:lnTo>
                  <a:lnTo>
                    <a:pt x="956562" y="274342"/>
                  </a:lnTo>
                  <a:lnTo>
                    <a:pt x="828131" y="332253"/>
                  </a:lnTo>
                  <a:lnTo>
                    <a:pt x="768250" y="344787"/>
                  </a:lnTo>
                  <a:lnTo>
                    <a:pt x="740669" y="372489"/>
                  </a:lnTo>
                  <a:lnTo>
                    <a:pt x="697957" y="339773"/>
                  </a:lnTo>
                  <a:lnTo>
                    <a:pt x="647766" y="339773"/>
                  </a:lnTo>
                  <a:lnTo>
                    <a:pt x="632679" y="314621"/>
                  </a:lnTo>
                  <a:lnTo>
                    <a:pt x="598808" y="305826"/>
                  </a:lnTo>
                  <a:lnTo>
                    <a:pt x="577473" y="327197"/>
                  </a:lnTo>
                  <a:lnTo>
                    <a:pt x="544792" y="317127"/>
                  </a:lnTo>
                  <a:lnTo>
                    <a:pt x="504630" y="317127"/>
                  </a:lnTo>
                  <a:lnTo>
                    <a:pt x="489586" y="289468"/>
                  </a:lnTo>
                  <a:lnTo>
                    <a:pt x="404206" y="289468"/>
                  </a:lnTo>
                  <a:lnTo>
                    <a:pt x="356522" y="261766"/>
                  </a:lnTo>
                  <a:lnTo>
                    <a:pt x="336420" y="241584"/>
                  </a:lnTo>
                  <a:lnTo>
                    <a:pt x="273650" y="234064"/>
                  </a:lnTo>
                  <a:lnTo>
                    <a:pt x="241011" y="266822"/>
                  </a:lnTo>
                  <a:lnTo>
                    <a:pt x="203357" y="276849"/>
                  </a:lnTo>
                  <a:lnTo>
                    <a:pt x="180747" y="299495"/>
                  </a:lnTo>
                  <a:lnTo>
                    <a:pt x="148108" y="299495"/>
                  </a:lnTo>
                  <a:lnTo>
                    <a:pt x="123034" y="349843"/>
                  </a:lnTo>
                  <a:lnTo>
                    <a:pt x="97917" y="382558"/>
                  </a:lnTo>
                  <a:lnTo>
                    <a:pt x="50191" y="382558"/>
                  </a:lnTo>
                  <a:lnTo>
                    <a:pt x="57756" y="435413"/>
                  </a:lnTo>
                  <a:lnTo>
                    <a:pt x="100425" y="478198"/>
                  </a:lnTo>
                  <a:lnTo>
                    <a:pt x="123034" y="498337"/>
                  </a:lnTo>
                  <a:lnTo>
                    <a:pt x="158180" y="518476"/>
                  </a:lnTo>
                  <a:lnTo>
                    <a:pt x="158180" y="548685"/>
                  </a:lnTo>
                  <a:lnTo>
                    <a:pt x="123034" y="551191"/>
                  </a:lnTo>
                  <a:lnTo>
                    <a:pt x="105439" y="533559"/>
                  </a:lnTo>
                  <a:lnTo>
                    <a:pt x="70293" y="523490"/>
                  </a:lnTo>
                  <a:lnTo>
                    <a:pt x="0" y="599033"/>
                  </a:lnTo>
                  <a:lnTo>
                    <a:pt x="32639" y="669477"/>
                  </a:lnTo>
                  <a:lnTo>
                    <a:pt x="90395" y="654394"/>
                  </a:lnTo>
                  <a:lnTo>
                    <a:pt x="135571" y="654394"/>
                  </a:lnTo>
                  <a:lnTo>
                    <a:pt x="175775" y="629199"/>
                  </a:lnTo>
                  <a:lnTo>
                    <a:pt x="165703" y="692123"/>
                  </a:lnTo>
                  <a:lnTo>
                    <a:pt x="112962" y="697136"/>
                  </a:lnTo>
                  <a:lnTo>
                    <a:pt x="55248" y="692123"/>
                  </a:lnTo>
                  <a:lnTo>
                    <a:pt x="47684" y="729894"/>
                  </a:lnTo>
                  <a:lnTo>
                    <a:pt x="16745" y="787762"/>
                  </a:lnTo>
                  <a:lnTo>
                    <a:pt x="50191" y="911104"/>
                  </a:lnTo>
                  <a:lnTo>
                    <a:pt x="109222" y="932518"/>
                  </a:lnTo>
                  <a:lnTo>
                    <a:pt x="130556" y="953889"/>
                  </a:lnTo>
                  <a:lnTo>
                    <a:pt x="158180" y="984098"/>
                  </a:lnTo>
                  <a:lnTo>
                    <a:pt x="180747" y="969014"/>
                  </a:lnTo>
                  <a:lnTo>
                    <a:pt x="209646" y="957670"/>
                  </a:lnTo>
                  <a:lnTo>
                    <a:pt x="228473" y="976535"/>
                  </a:lnTo>
                  <a:lnTo>
                    <a:pt x="261112" y="976535"/>
                  </a:lnTo>
                  <a:lnTo>
                    <a:pt x="238503" y="1021827"/>
                  </a:lnTo>
                  <a:lnTo>
                    <a:pt x="193284" y="1064611"/>
                  </a:lnTo>
                  <a:lnTo>
                    <a:pt x="153123" y="1079737"/>
                  </a:lnTo>
                  <a:lnTo>
                    <a:pt x="82830" y="1140112"/>
                  </a:lnTo>
                  <a:lnTo>
                    <a:pt x="76455" y="1146528"/>
                  </a:lnTo>
                  <a:lnTo>
                    <a:pt x="126774" y="1121290"/>
                  </a:lnTo>
                  <a:lnTo>
                    <a:pt x="230386" y="1075871"/>
                  </a:lnTo>
                  <a:lnTo>
                    <a:pt x="328558" y="1003387"/>
                  </a:lnTo>
                  <a:lnTo>
                    <a:pt x="368507" y="963364"/>
                  </a:lnTo>
                  <a:lnTo>
                    <a:pt x="345855" y="957968"/>
                  </a:lnTo>
                  <a:lnTo>
                    <a:pt x="387929" y="915735"/>
                  </a:lnTo>
                  <a:lnTo>
                    <a:pt x="394389" y="948238"/>
                  </a:lnTo>
                  <a:lnTo>
                    <a:pt x="459114" y="917944"/>
                  </a:lnTo>
                  <a:lnTo>
                    <a:pt x="495833" y="933112"/>
                  </a:lnTo>
                  <a:lnTo>
                    <a:pt x="521715" y="907110"/>
                  </a:lnTo>
                  <a:lnTo>
                    <a:pt x="558391" y="907110"/>
                  </a:lnTo>
                  <a:lnTo>
                    <a:pt x="651209" y="922278"/>
                  </a:lnTo>
                  <a:lnTo>
                    <a:pt x="715934" y="948238"/>
                  </a:lnTo>
                  <a:lnTo>
                    <a:pt x="756903" y="995824"/>
                  </a:lnTo>
                  <a:lnTo>
                    <a:pt x="804417" y="1077995"/>
                  </a:lnTo>
                  <a:lnTo>
                    <a:pt x="797914" y="1029347"/>
                  </a:lnTo>
                  <a:lnTo>
                    <a:pt x="793622" y="943904"/>
                  </a:lnTo>
                  <a:lnTo>
                    <a:pt x="807647" y="1029347"/>
                  </a:lnTo>
                  <a:lnTo>
                    <a:pt x="838926" y="997948"/>
                  </a:lnTo>
                  <a:lnTo>
                    <a:pt x="828131" y="1036952"/>
                  </a:lnTo>
                  <a:lnTo>
                    <a:pt x="828131" y="1110456"/>
                  </a:lnTo>
                  <a:lnTo>
                    <a:pt x="868080" y="1146188"/>
                  </a:lnTo>
                  <a:lnTo>
                    <a:pt x="886397" y="1127791"/>
                  </a:lnTo>
                  <a:lnTo>
                    <a:pt x="903694" y="1153750"/>
                  </a:lnTo>
                  <a:lnTo>
                    <a:pt x="903694" y="1197003"/>
                  </a:lnTo>
                  <a:lnTo>
                    <a:pt x="942538" y="1229463"/>
                  </a:lnTo>
                  <a:lnTo>
                    <a:pt x="968419" y="1279216"/>
                  </a:lnTo>
                  <a:lnTo>
                    <a:pt x="970587" y="1305219"/>
                  </a:lnTo>
                  <a:lnTo>
                    <a:pt x="1050442" y="1385223"/>
                  </a:lnTo>
                  <a:lnTo>
                    <a:pt x="1076324" y="1437143"/>
                  </a:lnTo>
                  <a:lnTo>
                    <a:pt x="1050442" y="1569109"/>
                  </a:lnTo>
                  <a:lnTo>
                    <a:pt x="1056902" y="1618862"/>
                  </a:lnTo>
                  <a:lnTo>
                    <a:pt x="1048275" y="1644822"/>
                  </a:lnTo>
                  <a:lnTo>
                    <a:pt x="1071989" y="1696742"/>
                  </a:lnTo>
                  <a:lnTo>
                    <a:pt x="1115168" y="1765997"/>
                  </a:lnTo>
                  <a:lnTo>
                    <a:pt x="1143217" y="1839500"/>
                  </a:lnTo>
                  <a:lnTo>
                    <a:pt x="1173434" y="1839500"/>
                  </a:lnTo>
                  <a:lnTo>
                    <a:pt x="1227364" y="1878461"/>
                  </a:lnTo>
                  <a:lnTo>
                    <a:pt x="1272711" y="1960675"/>
                  </a:lnTo>
                  <a:lnTo>
                    <a:pt x="1289965" y="1977967"/>
                  </a:lnTo>
                  <a:lnTo>
                    <a:pt x="1298592" y="1999636"/>
                  </a:lnTo>
                  <a:lnTo>
                    <a:pt x="1281338" y="2012594"/>
                  </a:lnTo>
                  <a:lnTo>
                    <a:pt x="1326642" y="2029929"/>
                  </a:lnTo>
                  <a:lnTo>
                    <a:pt x="1350398" y="2053722"/>
                  </a:lnTo>
                  <a:lnTo>
                    <a:pt x="1354691" y="2077516"/>
                  </a:lnTo>
                  <a:lnTo>
                    <a:pt x="1387075" y="2109976"/>
                  </a:lnTo>
                  <a:lnTo>
                    <a:pt x="1398975" y="2134831"/>
                  </a:lnTo>
                  <a:lnTo>
                    <a:pt x="1417334" y="2116434"/>
                  </a:lnTo>
                  <a:lnTo>
                    <a:pt x="1395745" y="2084016"/>
                  </a:lnTo>
                  <a:lnTo>
                    <a:pt x="1369820" y="2038555"/>
                  </a:lnTo>
                  <a:lnTo>
                    <a:pt x="1328809" y="1984468"/>
                  </a:lnTo>
                  <a:lnTo>
                    <a:pt x="1289965" y="1949883"/>
                  </a:lnTo>
                  <a:lnTo>
                    <a:pt x="1283505" y="1915255"/>
                  </a:lnTo>
                  <a:lnTo>
                    <a:pt x="1320182" y="1926047"/>
                  </a:lnTo>
                  <a:lnTo>
                    <a:pt x="1351461" y="1972571"/>
                  </a:lnTo>
                  <a:lnTo>
                    <a:pt x="1415124" y="2036388"/>
                  </a:lnTo>
                  <a:lnTo>
                    <a:pt x="1421626" y="2058056"/>
                  </a:lnTo>
                  <a:lnTo>
                    <a:pt x="1507899" y="2140270"/>
                  </a:lnTo>
                  <a:lnTo>
                    <a:pt x="1518736" y="2172688"/>
                  </a:lnTo>
                  <a:lnTo>
                    <a:pt x="1505774" y="2202981"/>
                  </a:lnTo>
                  <a:lnTo>
                    <a:pt x="1514401" y="2218107"/>
                  </a:lnTo>
                  <a:lnTo>
                    <a:pt x="1542450" y="2228941"/>
                  </a:lnTo>
                  <a:lnTo>
                    <a:pt x="1602884" y="2265736"/>
                  </a:lnTo>
                  <a:lnTo>
                    <a:pt x="1719415" y="2311155"/>
                  </a:lnTo>
                  <a:lnTo>
                    <a:pt x="1756092" y="2300321"/>
                  </a:lnTo>
                  <a:lnTo>
                    <a:pt x="1786308" y="2295987"/>
                  </a:lnTo>
                  <a:lnTo>
                    <a:pt x="1842449" y="2352240"/>
                  </a:lnTo>
                  <a:lnTo>
                    <a:pt x="1894213" y="2365241"/>
                  </a:lnTo>
                  <a:lnTo>
                    <a:pt x="1931994" y="2377138"/>
                  </a:lnTo>
                  <a:lnTo>
                    <a:pt x="1984863" y="2432287"/>
                  </a:lnTo>
                  <a:lnTo>
                    <a:pt x="1984863" y="2464748"/>
                  </a:lnTo>
                  <a:lnTo>
                    <a:pt x="2028041" y="2473372"/>
                  </a:lnTo>
                  <a:lnTo>
                    <a:pt x="2038793" y="2502604"/>
                  </a:lnTo>
                  <a:lnTo>
                    <a:pt x="2076575" y="2502604"/>
                  </a:lnTo>
                  <a:lnTo>
                    <a:pt x="2094934" y="2520959"/>
                  </a:lnTo>
                  <a:lnTo>
                    <a:pt x="2113294" y="2520959"/>
                  </a:lnTo>
                  <a:lnTo>
                    <a:pt x="2113294" y="2500437"/>
                  </a:lnTo>
                  <a:lnTo>
                    <a:pt x="2129443" y="2484207"/>
                  </a:lnTo>
                  <a:lnTo>
                    <a:pt x="2157535" y="2484207"/>
                  </a:lnTo>
                  <a:lnTo>
                    <a:pt x="2176915" y="2469039"/>
                  </a:lnTo>
                  <a:lnTo>
                    <a:pt x="2135903" y="2466872"/>
                  </a:lnTo>
                  <a:lnTo>
                    <a:pt x="2088475" y="2486374"/>
                  </a:lnTo>
                  <a:lnTo>
                    <a:pt x="2036669" y="2427911"/>
                  </a:lnTo>
                  <a:lnTo>
                    <a:pt x="2036669" y="2369575"/>
                  </a:lnTo>
                  <a:lnTo>
                    <a:pt x="2049588" y="2350116"/>
                  </a:lnTo>
                  <a:lnTo>
                    <a:pt x="2040961" y="2324113"/>
                  </a:lnTo>
                  <a:lnTo>
                    <a:pt x="2019414" y="2306778"/>
                  </a:lnTo>
                  <a:lnTo>
                    <a:pt x="1909342" y="2313322"/>
                  </a:lnTo>
                  <a:lnTo>
                    <a:pt x="1915802" y="2298154"/>
                  </a:lnTo>
                  <a:lnTo>
                    <a:pt x="1956813" y="2194314"/>
                  </a:lnTo>
                  <a:lnTo>
                    <a:pt x="1956813" y="2165125"/>
                  </a:lnTo>
                  <a:lnTo>
                    <a:pt x="1888815" y="2165125"/>
                  </a:lnTo>
                  <a:lnTo>
                    <a:pt x="1868331" y="2185647"/>
                  </a:lnTo>
                  <a:lnTo>
                    <a:pt x="1857536" y="2224608"/>
                  </a:lnTo>
                  <a:lnTo>
                    <a:pt x="1822985" y="2241900"/>
                  </a:lnTo>
                  <a:lnTo>
                    <a:pt x="1782016" y="2248401"/>
                  </a:lnTo>
                  <a:lnTo>
                    <a:pt x="1732377" y="2220274"/>
                  </a:lnTo>
                  <a:lnTo>
                    <a:pt x="1710788" y="2187856"/>
                  </a:lnTo>
                  <a:lnTo>
                    <a:pt x="1710788" y="2164063"/>
                  </a:lnTo>
                  <a:lnTo>
                    <a:pt x="1697826" y="2144603"/>
                  </a:lnTo>
                  <a:lnTo>
                    <a:pt x="1699993" y="2079682"/>
                  </a:lnTo>
                  <a:lnTo>
                    <a:pt x="1717248" y="2062347"/>
                  </a:lnTo>
                  <a:lnTo>
                    <a:pt x="1706496" y="2008261"/>
                  </a:lnTo>
                  <a:lnTo>
                    <a:pt x="1750694" y="1989906"/>
                  </a:lnTo>
                  <a:lnTo>
                    <a:pt x="1773389" y="1967175"/>
                  </a:lnTo>
                  <a:lnTo>
                    <a:pt x="1801438" y="1962842"/>
                  </a:lnTo>
                  <a:lnTo>
                    <a:pt x="1848909" y="1980134"/>
                  </a:lnTo>
                  <a:lnTo>
                    <a:pt x="1894213" y="1973676"/>
                  </a:lnTo>
                  <a:lnTo>
                    <a:pt x="1915802" y="1952007"/>
                  </a:lnTo>
                  <a:lnTo>
                    <a:pt x="1974068" y="1943382"/>
                  </a:lnTo>
                  <a:lnTo>
                    <a:pt x="1991322" y="1969342"/>
                  </a:lnTo>
                  <a:lnTo>
                    <a:pt x="2033396" y="1948778"/>
                  </a:lnTo>
                  <a:lnTo>
                    <a:pt x="2056090" y="1971509"/>
                  </a:lnTo>
                  <a:lnTo>
                    <a:pt x="2053923" y="2006136"/>
                  </a:lnTo>
                  <a:lnTo>
                    <a:pt x="2107854" y="2077516"/>
                  </a:lnTo>
                  <a:lnTo>
                    <a:pt x="2125108" y="2036388"/>
                  </a:lnTo>
                  <a:lnTo>
                    <a:pt x="2103562" y="1967175"/>
                  </a:lnTo>
                  <a:lnTo>
                    <a:pt x="2103562" y="1923880"/>
                  </a:lnTo>
                  <a:lnTo>
                    <a:pt x="2161827" y="1865460"/>
                  </a:lnTo>
                  <a:lnTo>
                    <a:pt x="2233055" y="1820083"/>
                  </a:lnTo>
                  <a:lnTo>
                    <a:pt x="2222261" y="1759496"/>
                  </a:lnTo>
                  <a:lnTo>
                    <a:pt x="2245975" y="1718368"/>
                  </a:lnTo>
                  <a:lnTo>
                    <a:pt x="2282651" y="1644822"/>
                  </a:lnTo>
                  <a:lnTo>
                    <a:pt x="2360339" y="1627529"/>
                  </a:lnTo>
                  <a:lnTo>
                    <a:pt x="2349544" y="1564775"/>
                  </a:lnTo>
                  <a:lnTo>
                    <a:pt x="2362507" y="1551817"/>
                  </a:lnTo>
                  <a:lnTo>
                    <a:pt x="2379804" y="1534482"/>
                  </a:lnTo>
                  <a:lnTo>
                    <a:pt x="2420772" y="1521481"/>
                  </a:lnTo>
                  <a:lnTo>
                    <a:pt x="2453157" y="1489063"/>
                  </a:lnTo>
                  <a:lnTo>
                    <a:pt x="2494168" y="1489063"/>
                  </a:lnTo>
                  <a:lnTo>
                    <a:pt x="2476913" y="1504231"/>
                  </a:lnTo>
                  <a:lnTo>
                    <a:pt x="2453157" y="1538815"/>
                  </a:lnTo>
                  <a:lnTo>
                    <a:pt x="2472578" y="1558317"/>
                  </a:lnTo>
                  <a:lnTo>
                    <a:pt x="2500628" y="1525857"/>
                  </a:lnTo>
                  <a:lnTo>
                    <a:pt x="2571856" y="1499897"/>
                  </a:lnTo>
                  <a:lnTo>
                    <a:pt x="2599905" y="1428518"/>
                  </a:lnTo>
                  <a:lnTo>
                    <a:pt x="2552434" y="1471770"/>
                  </a:lnTo>
                  <a:lnTo>
                    <a:pt x="2494168" y="1434976"/>
                  </a:lnTo>
                  <a:lnTo>
                    <a:pt x="2504920" y="1402515"/>
                  </a:lnTo>
                  <a:lnTo>
                    <a:pt x="2474746" y="1402515"/>
                  </a:lnTo>
                  <a:lnTo>
                    <a:pt x="2502795" y="1363639"/>
                  </a:lnTo>
                  <a:lnTo>
                    <a:pt x="2459659" y="1354972"/>
                  </a:lnTo>
                  <a:lnTo>
                    <a:pt x="2376531" y="1401453"/>
                  </a:lnTo>
                  <a:lnTo>
                    <a:pt x="2427275" y="1350595"/>
                  </a:lnTo>
                  <a:lnTo>
                    <a:pt x="2463951" y="1324636"/>
                  </a:lnTo>
                  <a:lnTo>
                    <a:pt x="2586943" y="1331136"/>
                  </a:lnTo>
                  <a:lnTo>
                    <a:pt x="2649543" y="1300842"/>
                  </a:lnTo>
                  <a:lnTo>
                    <a:pt x="2671090" y="1279216"/>
                  </a:lnTo>
                  <a:lnTo>
                    <a:pt x="2703517" y="1257590"/>
                  </a:lnTo>
                  <a:lnTo>
                    <a:pt x="2702412" y="1229463"/>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5" name="Freeform 11">
              <a:extLst>
                <a:ext uri="{FF2B5EF4-FFF2-40B4-BE49-F238E27FC236}">
                  <a16:creationId xmlns:a16="http://schemas.microsoft.com/office/drawing/2014/main" id="{D94D61BF-DD97-4E4E-1B7A-67A6DD3D4161}"/>
                </a:ext>
              </a:extLst>
            </p:cNvPr>
            <p:cNvSpPr/>
            <p:nvPr/>
          </p:nvSpPr>
          <p:spPr>
            <a:xfrm>
              <a:off x="4425502" y="3636614"/>
              <a:ext cx="251762" cy="89436"/>
            </a:xfrm>
            <a:custGeom>
              <a:avLst/>
              <a:gdLst>
                <a:gd name="connsiteX0" fmla="*/ 214364 w 251762"/>
                <a:gd name="connsiteY0" fmla="*/ 54936 h 89436"/>
                <a:gd name="connsiteX1" fmla="*/ 182702 w 251762"/>
                <a:gd name="connsiteY1" fmla="*/ 47713 h 89436"/>
                <a:gd name="connsiteX2" fmla="*/ 156820 w 251762"/>
                <a:gd name="connsiteY2" fmla="*/ 23241 h 89436"/>
                <a:gd name="connsiteX3" fmla="*/ 117976 w 251762"/>
                <a:gd name="connsiteY3" fmla="*/ 23241 h 89436"/>
                <a:gd name="connsiteX4" fmla="*/ 94942 w 251762"/>
                <a:gd name="connsiteY4" fmla="*/ 0 h 89436"/>
                <a:gd name="connsiteX5" fmla="*/ 41734 w 251762"/>
                <a:gd name="connsiteY5" fmla="*/ 0 h 89436"/>
                <a:gd name="connsiteX6" fmla="*/ 0 w 251762"/>
                <a:gd name="connsiteY6" fmla="*/ 20224 h 89436"/>
                <a:gd name="connsiteX7" fmla="*/ 2890 w 251762"/>
                <a:gd name="connsiteY7" fmla="*/ 36072 h 89436"/>
                <a:gd name="connsiteX8" fmla="*/ 76243 w 251762"/>
                <a:gd name="connsiteY8" fmla="*/ 50475 h 89436"/>
                <a:gd name="connsiteX9" fmla="*/ 90650 w 251762"/>
                <a:gd name="connsiteY9" fmla="*/ 40363 h 89436"/>
                <a:gd name="connsiteX10" fmla="*/ 122269 w 251762"/>
                <a:gd name="connsiteY10" fmla="*/ 62032 h 89436"/>
                <a:gd name="connsiteX11" fmla="*/ 185592 w 251762"/>
                <a:gd name="connsiteY11" fmla="*/ 89436 h 89436"/>
                <a:gd name="connsiteX12" fmla="*/ 251763 w 251762"/>
                <a:gd name="connsiteY12" fmla="*/ 77880 h 8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762" h="89436">
                  <a:moveTo>
                    <a:pt x="214364" y="54936"/>
                  </a:moveTo>
                  <a:lnTo>
                    <a:pt x="182702" y="47713"/>
                  </a:lnTo>
                  <a:lnTo>
                    <a:pt x="156820" y="23241"/>
                  </a:lnTo>
                  <a:lnTo>
                    <a:pt x="117976" y="23241"/>
                  </a:lnTo>
                  <a:lnTo>
                    <a:pt x="94942" y="0"/>
                  </a:lnTo>
                  <a:lnTo>
                    <a:pt x="41734" y="0"/>
                  </a:lnTo>
                  <a:lnTo>
                    <a:pt x="0" y="20224"/>
                  </a:lnTo>
                  <a:lnTo>
                    <a:pt x="2890" y="36072"/>
                  </a:lnTo>
                  <a:cubicBezTo>
                    <a:pt x="10072" y="36072"/>
                    <a:pt x="76243" y="50475"/>
                    <a:pt x="76243" y="50475"/>
                  </a:cubicBezTo>
                  <a:lnTo>
                    <a:pt x="90650" y="40363"/>
                  </a:lnTo>
                  <a:lnTo>
                    <a:pt x="122269" y="62032"/>
                  </a:lnTo>
                  <a:lnTo>
                    <a:pt x="185592" y="89436"/>
                  </a:lnTo>
                  <a:lnTo>
                    <a:pt x="251763" y="77880"/>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6" name="Freeform 12">
              <a:extLst>
                <a:ext uri="{FF2B5EF4-FFF2-40B4-BE49-F238E27FC236}">
                  <a16:creationId xmlns:a16="http://schemas.microsoft.com/office/drawing/2014/main" id="{42E17B6C-3425-4C43-EE8B-BAFD99D9C1A3}"/>
                </a:ext>
              </a:extLst>
            </p:cNvPr>
            <p:cNvSpPr/>
            <p:nvPr/>
          </p:nvSpPr>
          <p:spPr>
            <a:xfrm>
              <a:off x="4569360" y="3753583"/>
              <a:ext cx="69060" cy="25959"/>
            </a:xfrm>
            <a:custGeom>
              <a:avLst/>
              <a:gdLst>
                <a:gd name="connsiteX0" fmla="*/ 0 w 69060"/>
                <a:gd name="connsiteY0" fmla="*/ 8625 h 25959"/>
                <a:gd name="connsiteX1" fmla="*/ 20144 w 69060"/>
                <a:gd name="connsiteY1" fmla="*/ 25960 h 25959"/>
                <a:gd name="connsiteX2" fmla="*/ 69061 w 69060"/>
                <a:gd name="connsiteY2" fmla="*/ 21626 h 25959"/>
                <a:gd name="connsiteX3" fmla="*/ 46026 w 69060"/>
                <a:gd name="connsiteY3" fmla="*/ 2889 h 25959"/>
                <a:gd name="connsiteX4" fmla="*/ 12962 w 69060"/>
                <a:gd name="connsiteY4" fmla="*/ 0 h 25959"/>
                <a:gd name="connsiteX5" fmla="*/ 0 w 69060"/>
                <a:gd name="connsiteY5" fmla="*/ 8625 h 2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60" h="25959">
                  <a:moveTo>
                    <a:pt x="0" y="8625"/>
                  </a:moveTo>
                  <a:lnTo>
                    <a:pt x="20144" y="25960"/>
                  </a:lnTo>
                  <a:lnTo>
                    <a:pt x="69061" y="21626"/>
                  </a:lnTo>
                  <a:lnTo>
                    <a:pt x="46026" y="2889"/>
                  </a:lnTo>
                  <a:lnTo>
                    <a:pt x="12962" y="0"/>
                  </a:lnTo>
                  <a:lnTo>
                    <a:pt x="0" y="8625"/>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7" name="Freeform 13">
              <a:extLst>
                <a:ext uri="{FF2B5EF4-FFF2-40B4-BE49-F238E27FC236}">
                  <a16:creationId xmlns:a16="http://schemas.microsoft.com/office/drawing/2014/main" id="{533E6644-5144-EB76-F4D8-0F0F1CD87DA3}"/>
                </a:ext>
              </a:extLst>
            </p:cNvPr>
            <p:cNvSpPr/>
            <p:nvPr/>
          </p:nvSpPr>
          <p:spPr>
            <a:xfrm>
              <a:off x="4668637" y="3716873"/>
              <a:ext cx="153930" cy="63391"/>
            </a:xfrm>
            <a:custGeom>
              <a:avLst/>
              <a:gdLst>
                <a:gd name="connsiteX0" fmla="*/ 57544 w 153930"/>
                <a:gd name="connsiteY0" fmla="*/ 49711 h 63391"/>
                <a:gd name="connsiteX1" fmla="*/ 71228 w 153930"/>
                <a:gd name="connsiteY1" fmla="*/ 63391 h 63391"/>
                <a:gd name="connsiteX2" fmla="*/ 92095 w 153930"/>
                <a:gd name="connsiteY2" fmla="*/ 48266 h 63391"/>
                <a:gd name="connsiteX3" fmla="*/ 119422 w 153930"/>
                <a:gd name="connsiteY3" fmla="*/ 48266 h 63391"/>
                <a:gd name="connsiteX4" fmla="*/ 153931 w 153930"/>
                <a:gd name="connsiteY4" fmla="*/ 44017 h 63391"/>
                <a:gd name="connsiteX5" fmla="*/ 110752 w 153930"/>
                <a:gd name="connsiteY5" fmla="*/ 18057 h 63391"/>
                <a:gd name="connsiteX6" fmla="*/ 92775 w 153930"/>
                <a:gd name="connsiteY6" fmla="*/ 0 h 63391"/>
                <a:gd name="connsiteX7" fmla="*/ 24437 w 153930"/>
                <a:gd name="connsiteY7" fmla="*/ 7945 h 63391"/>
                <a:gd name="connsiteX8" fmla="*/ 37399 w 153930"/>
                <a:gd name="connsiteY8" fmla="*/ 20691 h 63391"/>
                <a:gd name="connsiteX9" fmla="*/ 47471 w 153930"/>
                <a:gd name="connsiteY9" fmla="*/ 30804 h 63391"/>
                <a:gd name="connsiteX10" fmla="*/ 0 w 153930"/>
                <a:gd name="connsiteY10" fmla="*/ 40916 h 63391"/>
                <a:gd name="connsiteX11" fmla="*/ 20144 w 153930"/>
                <a:gd name="connsiteY11" fmla="*/ 55319 h 6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0" h="63391">
                  <a:moveTo>
                    <a:pt x="57544" y="49711"/>
                  </a:moveTo>
                  <a:lnTo>
                    <a:pt x="71228" y="63391"/>
                  </a:lnTo>
                  <a:lnTo>
                    <a:pt x="92095" y="48266"/>
                  </a:lnTo>
                  <a:lnTo>
                    <a:pt x="119422" y="48266"/>
                  </a:lnTo>
                  <a:lnTo>
                    <a:pt x="153931" y="44017"/>
                  </a:lnTo>
                  <a:lnTo>
                    <a:pt x="110752" y="18057"/>
                  </a:lnTo>
                  <a:lnTo>
                    <a:pt x="92775" y="0"/>
                  </a:lnTo>
                  <a:lnTo>
                    <a:pt x="24437" y="7945"/>
                  </a:lnTo>
                  <a:lnTo>
                    <a:pt x="37399" y="20691"/>
                  </a:lnTo>
                  <a:lnTo>
                    <a:pt x="47471" y="30804"/>
                  </a:lnTo>
                  <a:lnTo>
                    <a:pt x="0" y="40916"/>
                  </a:lnTo>
                  <a:cubicBezTo>
                    <a:pt x="6417" y="46120"/>
                    <a:pt x="13145" y="50930"/>
                    <a:pt x="20144" y="55319"/>
                  </a:cubicBez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8" name="Freeform 14">
              <a:extLst>
                <a:ext uri="{FF2B5EF4-FFF2-40B4-BE49-F238E27FC236}">
                  <a16:creationId xmlns:a16="http://schemas.microsoft.com/office/drawing/2014/main" id="{D7E6F0B7-7884-9D3C-0F16-84536B779362}"/>
                </a:ext>
              </a:extLst>
            </p:cNvPr>
            <p:cNvSpPr/>
            <p:nvPr/>
          </p:nvSpPr>
          <p:spPr>
            <a:xfrm>
              <a:off x="4908543" y="2859261"/>
              <a:ext cx="70760" cy="28636"/>
            </a:xfrm>
            <a:custGeom>
              <a:avLst/>
              <a:gdLst>
                <a:gd name="connsiteX0" fmla="*/ 59371 w 70760"/>
                <a:gd name="connsiteY0" fmla="*/ 28637 h 28636"/>
                <a:gd name="connsiteX1" fmla="*/ 70761 w 70760"/>
                <a:gd name="connsiteY1" fmla="*/ 19459 h 28636"/>
                <a:gd name="connsiteX2" fmla="*/ 53081 w 70760"/>
                <a:gd name="connsiteY2" fmla="*/ 1742 h 28636"/>
                <a:gd name="connsiteX3" fmla="*/ 0 w 70760"/>
                <a:gd name="connsiteY3" fmla="*/ 0 h 28636"/>
                <a:gd name="connsiteX4" fmla="*/ 59371 w 70760"/>
                <a:gd name="connsiteY4" fmla="*/ 28637 h 2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60" h="28636">
                  <a:moveTo>
                    <a:pt x="59371" y="28637"/>
                  </a:moveTo>
                  <a:lnTo>
                    <a:pt x="70761" y="19459"/>
                  </a:lnTo>
                  <a:lnTo>
                    <a:pt x="53081" y="1742"/>
                  </a:lnTo>
                  <a:lnTo>
                    <a:pt x="0" y="0"/>
                  </a:lnTo>
                  <a:lnTo>
                    <a:pt x="59371" y="28637"/>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9" name="Freeform 15">
              <a:extLst>
                <a:ext uri="{FF2B5EF4-FFF2-40B4-BE49-F238E27FC236}">
                  <a16:creationId xmlns:a16="http://schemas.microsoft.com/office/drawing/2014/main" id="{D511E264-0476-2DBE-BC61-89353055D4DB}"/>
                </a:ext>
              </a:extLst>
            </p:cNvPr>
            <p:cNvSpPr/>
            <p:nvPr/>
          </p:nvSpPr>
          <p:spPr>
            <a:xfrm>
              <a:off x="5024947" y="2789454"/>
              <a:ext cx="173480" cy="177385"/>
            </a:xfrm>
            <a:custGeom>
              <a:avLst/>
              <a:gdLst>
                <a:gd name="connsiteX0" fmla="*/ 105014 w 173480"/>
                <a:gd name="connsiteY0" fmla="*/ 0 h 177385"/>
                <a:gd name="connsiteX1" fmla="*/ 65066 w 173480"/>
                <a:gd name="connsiteY1" fmla="*/ 19502 h 177385"/>
                <a:gd name="connsiteX2" fmla="*/ 23969 w 173480"/>
                <a:gd name="connsiteY2" fmla="*/ 96107 h 177385"/>
                <a:gd name="connsiteX3" fmla="*/ 27412 w 173480"/>
                <a:gd name="connsiteY3" fmla="*/ 114462 h 177385"/>
                <a:gd name="connsiteX4" fmla="*/ 0 w 173480"/>
                <a:gd name="connsiteY4" fmla="*/ 132731 h 177385"/>
                <a:gd name="connsiteX5" fmla="*/ 11432 w 173480"/>
                <a:gd name="connsiteY5" fmla="*/ 151043 h 177385"/>
                <a:gd name="connsiteX6" fmla="*/ 34254 w 173480"/>
                <a:gd name="connsiteY6" fmla="*/ 141314 h 177385"/>
                <a:gd name="connsiteX7" fmla="*/ 104420 w 173480"/>
                <a:gd name="connsiteY7" fmla="*/ 141314 h 177385"/>
                <a:gd name="connsiteX8" fmla="*/ 87887 w 173480"/>
                <a:gd name="connsiteY8" fmla="*/ 157927 h 177385"/>
                <a:gd name="connsiteX9" fmla="*/ 97025 w 173480"/>
                <a:gd name="connsiteY9" fmla="*/ 167061 h 177385"/>
                <a:gd name="connsiteX10" fmla="*/ 134679 w 173480"/>
                <a:gd name="connsiteY10" fmla="*/ 146455 h 177385"/>
                <a:gd name="connsiteX11" fmla="*/ 140373 w 173480"/>
                <a:gd name="connsiteY11" fmla="*/ 170503 h 177385"/>
                <a:gd name="connsiteX12" fmla="*/ 152953 w 173480"/>
                <a:gd name="connsiteY12" fmla="*/ 177386 h 177385"/>
                <a:gd name="connsiteX13" fmla="*/ 173480 w 173480"/>
                <a:gd name="connsiteY13" fmla="*/ 140719 h 177385"/>
                <a:gd name="connsiteX14" fmla="*/ 152953 w 173480"/>
                <a:gd name="connsiteY14" fmla="*/ 126995 h 177385"/>
                <a:gd name="connsiteX15" fmla="*/ 162090 w 173480"/>
                <a:gd name="connsiteY15" fmla="*/ 106431 h 177385"/>
                <a:gd name="connsiteX16" fmla="*/ 143816 w 173480"/>
                <a:gd name="connsiteY16" fmla="*/ 106431 h 177385"/>
                <a:gd name="connsiteX17" fmla="*/ 143816 w 173480"/>
                <a:gd name="connsiteY17" fmla="*/ 83531 h 177385"/>
                <a:gd name="connsiteX18" fmla="*/ 91330 w 173480"/>
                <a:gd name="connsiteY18" fmla="*/ 81279 h 177385"/>
                <a:gd name="connsiteX19" fmla="*/ 91330 w 173480"/>
                <a:gd name="connsiteY19" fmla="*/ 64071 h 177385"/>
                <a:gd name="connsiteX20" fmla="*/ 65066 w 173480"/>
                <a:gd name="connsiteY20" fmla="*/ 64071 h 177385"/>
                <a:gd name="connsiteX21" fmla="*/ 97025 w 173480"/>
                <a:gd name="connsiteY21" fmla="*/ 30889 h 177385"/>
                <a:gd name="connsiteX22" fmla="*/ 105014 w 173480"/>
                <a:gd name="connsiteY22" fmla="*/ 0 h 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480" h="177385">
                  <a:moveTo>
                    <a:pt x="105014" y="0"/>
                  </a:moveTo>
                  <a:lnTo>
                    <a:pt x="65066" y="19502"/>
                  </a:lnTo>
                  <a:lnTo>
                    <a:pt x="23969" y="96107"/>
                  </a:lnTo>
                  <a:lnTo>
                    <a:pt x="27412" y="114462"/>
                  </a:lnTo>
                  <a:lnTo>
                    <a:pt x="0" y="132731"/>
                  </a:lnTo>
                  <a:lnTo>
                    <a:pt x="11432" y="151043"/>
                  </a:lnTo>
                  <a:lnTo>
                    <a:pt x="34254" y="141314"/>
                  </a:lnTo>
                  <a:lnTo>
                    <a:pt x="104420" y="141314"/>
                  </a:lnTo>
                  <a:lnTo>
                    <a:pt x="87887" y="157927"/>
                  </a:lnTo>
                  <a:lnTo>
                    <a:pt x="97025" y="167061"/>
                  </a:lnTo>
                  <a:lnTo>
                    <a:pt x="134679" y="146455"/>
                  </a:lnTo>
                  <a:lnTo>
                    <a:pt x="140373" y="170503"/>
                  </a:lnTo>
                  <a:lnTo>
                    <a:pt x="152953" y="177386"/>
                  </a:lnTo>
                  <a:lnTo>
                    <a:pt x="173480" y="140719"/>
                  </a:lnTo>
                  <a:lnTo>
                    <a:pt x="152953" y="126995"/>
                  </a:lnTo>
                  <a:lnTo>
                    <a:pt x="162090" y="106431"/>
                  </a:lnTo>
                  <a:lnTo>
                    <a:pt x="143816" y="106431"/>
                  </a:lnTo>
                  <a:lnTo>
                    <a:pt x="143816" y="83531"/>
                  </a:lnTo>
                  <a:lnTo>
                    <a:pt x="91330" y="81279"/>
                  </a:lnTo>
                  <a:lnTo>
                    <a:pt x="91330" y="64071"/>
                  </a:lnTo>
                  <a:lnTo>
                    <a:pt x="65066" y="64071"/>
                  </a:lnTo>
                  <a:lnTo>
                    <a:pt x="97025" y="30889"/>
                  </a:lnTo>
                  <a:lnTo>
                    <a:pt x="105014" y="0"/>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0" name="Freeform 16">
              <a:extLst>
                <a:ext uri="{FF2B5EF4-FFF2-40B4-BE49-F238E27FC236}">
                  <a16:creationId xmlns:a16="http://schemas.microsoft.com/office/drawing/2014/main" id="{6CE7C3B0-BEC4-6A61-5735-DD73CE437D44}"/>
                </a:ext>
              </a:extLst>
            </p:cNvPr>
            <p:cNvSpPr/>
            <p:nvPr/>
          </p:nvSpPr>
          <p:spPr>
            <a:xfrm>
              <a:off x="3996052" y="1507264"/>
              <a:ext cx="138120" cy="263932"/>
            </a:xfrm>
            <a:custGeom>
              <a:avLst/>
              <a:gdLst>
                <a:gd name="connsiteX0" fmla="*/ 79855 w 138120"/>
                <a:gd name="connsiteY0" fmla="*/ 263933 h 263932"/>
                <a:gd name="connsiteX1" fmla="*/ 107904 w 138120"/>
                <a:gd name="connsiteY1" fmla="*/ 235806 h 263932"/>
                <a:gd name="connsiteX2" fmla="*/ 138121 w 138120"/>
                <a:gd name="connsiteY2" fmla="*/ 186053 h 263932"/>
                <a:gd name="connsiteX3" fmla="*/ 138121 w 138120"/>
                <a:gd name="connsiteY3" fmla="*/ 125508 h 263932"/>
                <a:gd name="connsiteX4" fmla="*/ 120867 w 138120"/>
                <a:gd name="connsiteY4" fmla="*/ 125508 h 263932"/>
                <a:gd name="connsiteX5" fmla="*/ 107904 w 138120"/>
                <a:gd name="connsiteY5" fmla="*/ 93005 h 263932"/>
                <a:gd name="connsiteX6" fmla="*/ 125159 w 138120"/>
                <a:gd name="connsiteY6" fmla="*/ 93005 h 263932"/>
                <a:gd name="connsiteX7" fmla="*/ 130556 w 138120"/>
                <a:gd name="connsiteY7" fmla="*/ 29231 h 263932"/>
                <a:gd name="connsiteX8" fmla="*/ 101402 w 138120"/>
                <a:gd name="connsiteY8" fmla="*/ 0 h 263932"/>
                <a:gd name="connsiteX9" fmla="*/ 53973 w 138120"/>
                <a:gd name="connsiteY9" fmla="*/ 17335 h 263932"/>
                <a:gd name="connsiteX10" fmla="*/ 23757 w 138120"/>
                <a:gd name="connsiteY10" fmla="*/ 36794 h 263932"/>
                <a:gd name="connsiteX11" fmla="*/ 11900 w 138120"/>
                <a:gd name="connsiteY11" fmla="*/ 57358 h 263932"/>
                <a:gd name="connsiteX12" fmla="*/ 38844 w 138120"/>
                <a:gd name="connsiteY12" fmla="*/ 84380 h 263932"/>
                <a:gd name="connsiteX13" fmla="*/ 38844 w 138120"/>
                <a:gd name="connsiteY13" fmla="*/ 116841 h 263932"/>
                <a:gd name="connsiteX14" fmla="*/ 2167 w 138120"/>
                <a:gd name="connsiteY14" fmla="*/ 88714 h 263932"/>
                <a:gd name="connsiteX15" fmla="*/ 0 w 138120"/>
                <a:gd name="connsiteY15" fmla="*/ 149301 h 263932"/>
                <a:gd name="connsiteX16" fmla="*/ 34509 w 138120"/>
                <a:gd name="connsiteY16" fmla="*/ 175219 h 263932"/>
                <a:gd name="connsiteX17" fmla="*/ 66893 w 138120"/>
                <a:gd name="connsiteY17" fmla="*/ 220681 h 263932"/>
                <a:gd name="connsiteX18" fmla="*/ 79855 w 138120"/>
                <a:gd name="connsiteY18" fmla="*/ 263933 h 26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120" h="263932">
                  <a:moveTo>
                    <a:pt x="79855" y="263933"/>
                  </a:moveTo>
                  <a:lnTo>
                    <a:pt x="107904" y="235806"/>
                  </a:lnTo>
                  <a:lnTo>
                    <a:pt x="138121" y="186053"/>
                  </a:lnTo>
                  <a:lnTo>
                    <a:pt x="138121" y="125508"/>
                  </a:lnTo>
                  <a:lnTo>
                    <a:pt x="120867" y="125508"/>
                  </a:lnTo>
                  <a:lnTo>
                    <a:pt x="107904" y="93005"/>
                  </a:lnTo>
                  <a:lnTo>
                    <a:pt x="125159" y="93005"/>
                  </a:lnTo>
                  <a:lnTo>
                    <a:pt x="130556" y="29231"/>
                  </a:lnTo>
                  <a:lnTo>
                    <a:pt x="101402" y="0"/>
                  </a:lnTo>
                  <a:lnTo>
                    <a:pt x="53973" y="17335"/>
                  </a:lnTo>
                  <a:lnTo>
                    <a:pt x="23757" y="36794"/>
                  </a:lnTo>
                  <a:lnTo>
                    <a:pt x="11900" y="57358"/>
                  </a:lnTo>
                  <a:lnTo>
                    <a:pt x="38844" y="84380"/>
                  </a:lnTo>
                  <a:lnTo>
                    <a:pt x="38844" y="116841"/>
                  </a:lnTo>
                  <a:lnTo>
                    <a:pt x="2167" y="88714"/>
                  </a:lnTo>
                  <a:lnTo>
                    <a:pt x="0" y="149301"/>
                  </a:lnTo>
                  <a:lnTo>
                    <a:pt x="34509" y="175219"/>
                  </a:lnTo>
                  <a:lnTo>
                    <a:pt x="66893" y="220681"/>
                  </a:lnTo>
                  <a:lnTo>
                    <a:pt x="79855" y="263933"/>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1" name="Freeform 17">
              <a:extLst>
                <a:ext uri="{FF2B5EF4-FFF2-40B4-BE49-F238E27FC236}">
                  <a16:creationId xmlns:a16="http://schemas.microsoft.com/office/drawing/2014/main" id="{BB8F0DA7-039B-9F06-7253-FB482EB394C9}"/>
                </a:ext>
              </a:extLst>
            </p:cNvPr>
            <p:cNvSpPr/>
            <p:nvPr/>
          </p:nvSpPr>
          <p:spPr>
            <a:xfrm>
              <a:off x="3583856" y="1537558"/>
              <a:ext cx="451039" cy="395899"/>
            </a:xfrm>
            <a:custGeom>
              <a:avLst/>
              <a:gdLst>
                <a:gd name="connsiteX0" fmla="*/ 451039 w 451039"/>
                <a:gd name="connsiteY0" fmla="*/ 324520 h 395899"/>
                <a:gd name="connsiteX1" fmla="*/ 451039 w 451039"/>
                <a:gd name="connsiteY1" fmla="*/ 283435 h 395899"/>
                <a:gd name="connsiteX2" fmla="*/ 407861 w 451039"/>
                <a:gd name="connsiteY2" fmla="*/ 274767 h 395899"/>
                <a:gd name="connsiteX3" fmla="*/ 362557 w 451039"/>
                <a:gd name="connsiteY3" fmla="*/ 233639 h 395899"/>
                <a:gd name="connsiteX4" fmla="*/ 364724 w 451039"/>
                <a:gd name="connsiteY4" fmla="*/ 164427 h 395899"/>
                <a:gd name="connsiteX5" fmla="*/ 347470 w 451039"/>
                <a:gd name="connsiteY5" fmla="*/ 136300 h 395899"/>
                <a:gd name="connsiteX6" fmla="*/ 347470 w 451039"/>
                <a:gd name="connsiteY6" fmla="*/ 93005 h 395899"/>
                <a:gd name="connsiteX7" fmla="*/ 362557 w 451039"/>
                <a:gd name="connsiteY7" fmla="*/ 36794 h 395899"/>
                <a:gd name="connsiteX8" fmla="*/ 349595 w 451039"/>
                <a:gd name="connsiteY8" fmla="*/ 0 h 395899"/>
                <a:gd name="connsiteX9" fmla="*/ 308626 w 451039"/>
                <a:gd name="connsiteY9" fmla="*/ 0 h 395899"/>
                <a:gd name="connsiteX10" fmla="*/ 304291 w 451039"/>
                <a:gd name="connsiteY10" fmla="*/ 38919 h 395899"/>
                <a:gd name="connsiteX11" fmla="*/ 290267 w 451039"/>
                <a:gd name="connsiteY11" fmla="*/ 53024 h 395899"/>
                <a:gd name="connsiteX12" fmla="*/ 267615 w 451039"/>
                <a:gd name="connsiteY12" fmla="*/ 30294 h 395899"/>
                <a:gd name="connsiteX13" fmla="*/ 267615 w 451039"/>
                <a:gd name="connsiteY13" fmla="*/ 64921 h 395899"/>
                <a:gd name="connsiteX14" fmla="*/ 287037 w 451039"/>
                <a:gd name="connsiteY14" fmla="*/ 153593 h 395899"/>
                <a:gd name="connsiteX15" fmla="*/ 282702 w 451039"/>
                <a:gd name="connsiteY15" fmla="*/ 181719 h 395899"/>
                <a:gd name="connsiteX16" fmla="*/ 269740 w 451039"/>
                <a:gd name="connsiteY16" fmla="*/ 149259 h 395899"/>
                <a:gd name="connsiteX17" fmla="*/ 269740 w 451039"/>
                <a:gd name="connsiteY17" fmla="*/ 103840 h 395899"/>
                <a:gd name="connsiteX18" fmla="*/ 209349 w 451039"/>
                <a:gd name="connsiteY18" fmla="*/ 58420 h 395899"/>
                <a:gd name="connsiteX19" fmla="*/ 213641 w 451039"/>
                <a:gd name="connsiteY19" fmla="*/ 97382 h 395899"/>
                <a:gd name="connsiteX20" fmla="*/ 192094 w 451039"/>
                <a:gd name="connsiteY20" fmla="*/ 119008 h 395899"/>
                <a:gd name="connsiteX21" fmla="*/ 192094 w 451039"/>
                <a:gd name="connsiteY21" fmla="*/ 90838 h 395899"/>
                <a:gd name="connsiteX22" fmla="*/ 161835 w 451039"/>
                <a:gd name="connsiteY22" fmla="*/ 60587 h 395899"/>
                <a:gd name="connsiteX23" fmla="*/ 140288 w 451039"/>
                <a:gd name="connsiteY23" fmla="*/ 95215 h 395899"/>
                <a:gd name="connsiteX24" fmla="*/ 140288 w 451039"/>
                <a:gd name="connsiteY24" fmla="*/ 54087 h 395899"/>
                <a:gd name="connsiteX25" fmla="*/ 116532 w 451039"/>
                <a:gd name="connsiteY25" fmla="*/ 21626 h 395899"/>
                <a:gd name="connsiteX26" fmla="*/ 97110 w 451039"/>
                <a:gd name="connsiteY26" fmla="*/ 54087 h 395899"/>
                <a:gd name="connsiteX27" fmla="*/ 23757 w 451039"/>
                <a:gd name="connsiteY27" fmla="*/ 106049 h 395899"/>
                <a:gd name="connsiteX28" fmla="*/ 23757 w 451039"/>
                <a:gd name="connsiteY28" fmla="*/ 142801 h 395899"/>
                <a:gd name="connsiteX29" fmla="*/ 0 w 451039"/>
                <a:gd name="connsiteY29" fmla="*/ 173052 h 395899"/>
                <a:gd name="connsiteX30" fmla="*/ 19422 w 451039"/>
                <a:gd name="connsiteY30" fmla="*/ 192554 h 395899"/>
                <a:gd name="connsiteX31" fmla="*/ 34509 w 451039"/>
                <a:gd name="connsiteY31" fmla="*/ 209889 h 395899"/>
                <a:gd name="connsiteX32" fmla="*/ 90650 w 451039"/>
                <a:gd name="connsiteY32" fmla="*/ 192554 h 395899"/>
                <a:gd name="connsiteX33" fmla="*/ 23757 w 451039"/>
                <a:gd name="connsiteY33" fmla="*/ 231472 h 395899"/>
                <a:gd name="connsiteX34" fmla="*/ 23757 w 451039"/>
                <a:gd name="connsiteY34" fmla="*/ 268267 h 395899"/>
                <a:gd name="connsiteX35" fmla="*/ 56098 w 451039"/>
                <a:gd name="connsiteY35" fmla="*/ 279101 h 395899"/>
                <a:gd name="connsiteX36" fmla="*/ 135954 w 451039"/>
                <a:gd name="connsiteY36" fmla="*/ 261766 h 395899"/>
                <a:gd name="connsiteX37" fmla="*/ 174797 w 451039"/>
                <a:gd name="connsiteY37" fmla="*/ 281268 h 395899"/>
                <a:gd name="connsiteX38" fmla="*/ 116532 w 451039"/>
                <a:gd name="connsiteY38" fmla="*/ 281268 h 395899"/>
                <a:gd name="connsiteX39" fmla="*/ 49639 w 451039"/>
                <a:gd name="connsiteY39" fmla="*/ 300727 h 395899"/>
                <a:gd name="connsiteX40" fmla="*/ 64726 w 451039"/>
                <a:gd name="connsiteY40" fmla="*/ 335312 h 395899"/>
                <a:gd name="connsiteX41" fmla="*/ 135954 w 451039"/>
                <a:gd name="connsiteY41" fmla="*/ 350480 h 395899"/>
                <a:gd name="connsiteX42" fmla="*/ 148916 w 451039"/>
                <a:gd name="connsiteY42" fmla="*/ 395899 h 395899"/>
                <a:gd name="connsiteX43" fmla="*/ 241691 w 451039"/>
                <a:gd name="connsiteY43" fmla="*/ 395899 h 395899"/>
                <a:gd name="connsiteX44" fmla="*/ 258988 w 451039"/>
                <a:gd name="connsiteY44" fmla="*/ 367772 h 395899"/>
                <a:gd name="connsiteX45" fmla="*/ 310751 w 451039"/>
                <a:gd name="connsiteY45" fmla="*/ 348313 h 395899"/>
                <a:gd name="connsiteX46" fmla="*/ 345303 w 451039"/>
                <a:gd name="connsiteY46" fmla="*/ 359148 h 395899"/>
                <a:gd name="connsiteX47" fmla="*/ 351762 w 451039"/>
                <a:gd name="connsiteY47" fmla="*/ 378564 h 395899"/>
                <a:gd name="connsiteX48" fmla="*/ 427283 w 451039"/>
                <a:gd name="connsiteY48" fmla="*/ 385107 h 395899"/>
                <a:gd name="connsiteX49" fmla="*/ 440245 w 451039"/>
                <a:gd name="connsiteY49" fmla="*/ 339646 h 395899"/>
                <a:gd name="connsiteX50" fmla="*/ 407861 w 451039"/>
                <a:gd name="connsiteY50" fmla="*/ 339646 h 395899"/>
                <a:gd name="connsiteX51" fmla="*/ 422990 w 451039"/>
                <a:gd name="connsiteY51" fmla="*/ 311561 h 395899"/>
                <a:gd name="connsiteX52" fmla="*/ 451039 w 451039"/>
                <a:gd name="connsiteY52" fmla="*/ 324520 h 39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51039" h="395899">
                  <a:moveTo>
                    <a:pt x="451039" y="324520"/>
                  </a:moveTo>
                  <a:lnTo>
                    <a:pt x="451039" y="283435"/>
                  </a:lnTo>
                  <a:lnTo>
                    <a:pt x="407861" y="274767"/>
                  </a:lnTo>
                  <a:lnTo>
                    <a:pt x="362557" y="233639"/>
                  </a:lnTo>
                  <a:lnTo>
                    <a:pt x="364724" y="164427"/>
                  </a:lnTo>
                  <a:lnTo>
                    <a:pt x="347470" y="136300"/>
                  </a:lnTo>
                  <a:lnTo>
                    <a:pt x="347470" y="93005"/>
                  </a:lnTo>
                  <a:lnTo>
                    <a:pt x="362557" y="36794"/>
                  </a:lnTo>
                  <a:lnTo>
                    <a:pt x="349595" y="0"/>
                  </a:lnTo>
                  <a:lnTo>
                    <a:pt x="308626" y="0"/>
                  </a:lnTo>
                  <a:lnTo>
                    <a:pt x="304291" y="38919"/>
                  </a:lnTo>
                  <a:lnTo>
                    <a:pt x="290267" y="53024"/>
                  </a:lnTo>
                  <a:lnTo>
                    <a:pt x="267615" y="30294"/>
                  </a:lnTo>
                  <a:lnTo>
                    <a:pt x="267615" y="64921"/>
                  </a:lnTo>
                  <a:lnTo>
                    <a:pt x="287037" y="153593"/>
                  </a:lnTo>
                  <a:lnTo>
                    <a:pt x="282702" y="181719"/>
                  </a:lnTo>
                  <a:lnTo>
                    <a:pt x="269740" y="149259"/>
                  </a:lnTo>
                  <a:lnTo>
                    <a:pt x="269740" y="103840"/>
                  </a:lnTo>
                  <a:lnTo>
                    <a:pt x="209349" y="58420"/>
                  </a:lnTo>
                  <a:lnTo>
                    <a:pt x="213641" y="97382"/>
                  </a:lnTo>
                  <a:lnTo>
                    <a:pt x="192094" y="119008"/>
                  </a:lnTo>
                  <a:lnTo>
                    <a:pt x="192094" y="90838"/>
                  </a:lnTo>
                  <a:lnTo>
                    <a:pt x="161835" y="60587"/>
                  </a:lnTo>
                  <a:lnTo>
                    <a:pt x="140288" y="95215"/>
                  </a:lnTo>
                  <a:lnTo>
                    <a:pt x="140288" y="54087"/>
                  </a:lnTo>
                  <a:lnTo>
                    <a:pt x="116532" y="21626"/>
                  </a:lnTo>
                  <a:lnTo>
                    <a:pt x="97110" y="54087"/>
                  </a:lnTo>
                  <a:lnTo>
                    <a:pt x="23757" y="106049"/>
                  </a:lnTo>
                  <a:lnTo>
                    <a:pt x="23757" y="142801"/>
                  </a:lnTo>
                  <a:lnTo>
                    <a:pt x="0" y="173052"/>
                  </a:lnTo>
                  <a:lnTo>
                    <a:pt x="19422" y="192554"/>
                  </a:lnTo>
                  <a:lnTo>
                    <a:pt x="34509" y="209889"/>
                  </a:lnTo>
                  <a:lnTo>
                    <a:pt x="90650" y="192554"/>
                  </a:lnTo>
                  <a:lnTo>
                    <a:pt x="23757" y="231472"/>
                  </a:lnTo>
                  <a:lnTo>
                    <a:pt x="23757" y="268267"/>
                  </a:lnTo>
                  <a:lnTo>
                    <a:pt x="56098" y="279101"/>
                  </a:lnTo>
                  <a:lnTo>
                    <a:pt x="135954" y="261766"/>
                  </a:lnTo>
                  <a:lnTo>
                    <a:pt x="174797" y="281268"/>
                  </a:lnTo>
                  <a:lnTo>
                    <a:pt x="116532" y="281268"/>
                  </a:lnTo>
                  <a:lnTo>
                    <a:pt x="49639" y="300727"/>
                  </a:lnTo>
                  <a:lnTo>
                    <a:pt x="64726" y="335312"/>
                  </a:lnTo>
                  <a:lnTo>
                    <a:pt x="135954" y="350480"/>
                  </a:lnTo>
                  <a:lnTo>
                    <a:pt x="148916" y="395899"/>
                  </a:lnTo>
                  <a:lnTo>
                    <a:pt x="241691" y="395899"/>
                  </a:lnTo>
                  <a:lnTo>
                    <a:pt x="258988" y="367772"/>
                  </a:lnTo>
                  <a:lnTo>
                    <a:pt x="310751" y="348313"/>
                  </a:lnTo>
                  <a:lnTo>
                    <a:pt x="345303" y="359148"/>
                  </a:lnTo>
                  <a:lnTo>
                    <a:pt x="351762" y="378564"/>
                  </a:lnTo>
                  <a:lnTo>
                    <a:pt x="427283" y="385107"/>
                  </a:lnTo>
                  <a:lnTo>
                    <a:pt x="440245" y="339646"/>
                  </a:lnTo>
                  <a:lnTo>
                    <a:pt x="407861" y="339646"/>
                  </a:lnTo>
                  <a:lnTo>
                    <a:pt x="422990" y="311561"/>
                  </a:lnTo>
                  <a:lnTo>
                    <a:pt x="451039" y="324520"/>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2" name="Freeform 18">
              <a:extLst>
                <a:ext uri="{FF2B5EF4-FFF2-40B4-BE49-F238E27FC236}">
                  <a16:creationId xmlns:a16="http://schemas.microsoft.com/office/drawing/2014/main" id="{AA709AE0-3CA7-5C5A-CC99-9EF7C9533AA7}"/>
                </a:ext>
              </a:extLst>
            </p:cNvPr>
            <p:cNvSpPr/>
            <p:nvPr/>
          </p:nvSpPr>
          <p:spPr>
            <a:xfrm>
              <a:off x="3430648" y="1477013"/>
              <a:ext cx="243857" cy="308247"/>
            </a:xfrm>
            <a:custGeom>
              <a:avLst/>
              <a:gdLst>
                <a:gd name="connsiteX0" fmla="*/ 61496 w 243857"/>
                <a:gd name="connsiteY0" fmla="*/ 308247 h 308247"/>
                <a:gd name="connsiteX1" fmla="*/ 101445 w 243857"/>
                <a:gd name="connsiteY1" fmla="*/ 268224 h 308247"/>
                <a:gd name="connsiteX2" fmla="*/ 131619 w 243857"/>
                <a:gd name="connsiteY2" fmla="*/ 268224 h 308247"/>
                <a:gd name="connsiteX3" fmla="*/ 131619 w 243857"/>
                <a:gd name="connsiteY3" fmla="*/ 203346 h 308247"/>
                <a:gd name="connsiteX4" fmla="*/ 153208 w 243857"/>
                <a:gd name="connsiteY4" fmla="*/ 203346 h 308247"/>
                <a:gd name="connsiteX5" fmla="*/ 157543 w 243857"/>
                <a:gd name="connsiteY5" fmla="*/ 166594 h 308247"/>
                <a:gd name="connsiteX6" fmla="*/ 243858 w 243857"/>
                <a:gd name="connsiteY6" fmla="*/ 95172 h 308247"/>
                <a:gd name="connsiteX7" fmla="*/ 243858 w 243857"/>
                <a:gd name="connsiteY7" fmla="*/ 71379 h 308247"/>
                <a:gd name="connsiteX8" fmla="*/ 183425 w 243857"/>
                <a:gd name="connsiteY8" fmla="*/ 19459 h 308247"/>
                <a:gd name="connsiteX9" fmla="*/ 138121 w 243857"/>
                <a:gd name="connsiteY9" fmla="*/ 19459 h 308247"/>
                <a:gd name="connsiteX10" fmla="*/ 118699 w 243857"/>
                <a:gd name="connsiteY10" fmla="*/ 0 h 308247"/>
                <a:gd name="connsiteX11" fmla="*/ 62601 w 243857"/>
                <a:gd name="connsiteY11" fmla="*/ 12959 h 308247"/>
                <a:gd name="connsiteX12" fmla="*/ 30217 w 243857"/>
                <a:gd name="connsiteY12" fmla="*/ 8625 h 308247"/>
                <a:gd name="connsiteX13" fmla="*/ 43179 w 243857"/>
                <a:gd name="connsiteY13" fmla="*/ 71379 h 308247"/>
                <a:gd name="connsiteX14" fmla="*/ 6460 w 243857"/>
                <a:gd name="connsiteY14" fmla="*/ 183844 h 308247"/>
                <a:gd name="connsiteX15" fmla="*/ 0 w 243857"/>
                <a:gd name="connsiteY15" fmla="*/ 214137 h 308247"/>
                <a:gd name="connsiteX16" fmla="*/ 36676 w 243857"/>
                <a:gd name="connsiteY16" fmla="*/ 246598 h 308247"/>
                <a:gd name="connsiteX17" fmla="*/ 61496 w 243857"/>
                <a:gd name="connsiteY17" fmla="*/ 308247 h 30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57" h="308247">
                  <a:moveTo>
                    <a:pt x="61496" y="308247"/>
                  </a:moveTo>
                  <a:lnTo>
                    <a:pt x="101445" y="268224"/>
                  </a:lnTo>
                  <a:lnTo>
                    <a:pt x="131619" y="268224"/>
                  </a:lnTo>
                  <a:lnTo>
                    <a:pt x="131619" y="203346"/>
                  </a:lnTo>
                  <a:lnTo>
                    <a:pt x="153208" y="203346"/>
                  </a:lnTo>
                  <a:lnTo>
                    <a:pt x="157543" y="166594"/>
                  </a:lnTo>
                  <a:lnTo>
                    <a:pt x="243858" y="95172"/>
                  </a:lnTo>
                  <a:lnTo>
                    <a:pt x="243858" y="71379"/>
                  </a:lnTo>
                  <a:lnTo>
                    <a:pt x="183425" y="19459"/>
                  </a:lnTo>
                  <a:lnTo>
                    <a:pt x="138121" y="19459"/>
                  </a:lnTo>
                  <a:lnTo>
                    <a:pt x="118699" y="0"/>
                  </a:lnTo>
                  <a:lnTo>
                    <a:pt x="62601" y="12959"/>
                  </a:lnTo>
                  <a:lnTo>
                    <a:pt x="30217" y="8625"/>
                  </a:lnTo>
                  <a:lnTo>
                    <a:pt x="43179" y="71379"/>
                  </a:lnTo>
                  <a:lnTo>
                    <a:pt x="6460" y="183844"/>
                  </a:lnTo>
                  <a:lnTo>
                    <a:pt x="0" y="214137"/>
                  </a:lnTo>
                  <a:lnTo>
                    <a:pt x="36676" y="246598"/>
                  </a:lnTo>
                  <a:lnTo>
                    <a:pt x="61496" y="308247"/>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3" name="Freeform 19">
              <a:extLst>
                <a:ext uri="{FF2B5EF4-FFF2-40B4-BE49-F238E27FC236}">
                  <a16:creationId xmlns:a16="http://schemas.microsoft.com/office/drawing/2014/main" id="{A45C1724-95D8-5B2B-16C7-957209621E07}"/>
                </a:ext>
              </a:extLst>
            </p:cNvPr>
            <p:cNvSpPr/>
            <p:nvPr/>
          </p:nvSpPr>
          <p:spPr>
            <a:xfrm>
              <a:off x="3494651" y="1223872"/>
              <a:ext cx="184147" cy="158648"/>
            </a:xfrm>
            <a:custGeom>
              <a:avLst/>
              <a:gdLst>
                <a:gd name="connsiteX0" fmla="*/ 24479 w 184147"/>
                <a:gd name="connsiteY0" fmla="*/ 132689 h 158648"/>
                <a:gd name="connsiteX1" fmla="*/ 60433 w 184147"/>
                <a:gd name="connsiteY1" fmla="*/ 137023 h 158648"/>
                <a:gd name="connsiteX2" fmla="*/ 73395 w 184147"/>
                <a:gd name="connsiteY2" fmla="*/ 149981 h 158648"/>
                <a:gd name="connsiteX3" fmla="*/ 90650 w 184147"/>
                <a:gd name="connsiteY3" fmla="*/ 132689 h 158648"/>
                <a:gd name="connsiteX4" fmla="*/ 110794 w 184147"/>
                <a:gd name="connsiteY4" fmla="*/ 112465 h 158648"/>
                <a:gd name="connsiteX5" fmla="*/ 123714 w 184147"/>
                <a:gd name="connsiteY5" fmla="*/ 73589 h 158648"/>
                <a:gd name="connsiteX6" fmla="*/ 123714 w 184147"/>
                <a:gd name="connsiteY6" fmla="*/ 102395 h 158648"/>
                <a:gd name="connsiteX7" fmla="*/ 138844 w 184147"/>
                <a:gd name="connsiteY7" fmla="*/ 113229 h 158648"/>
                <a:gd name="connsiteX8" fmla="*/ 156098 w 184147"/>
                <a:gd name="connsiteY8" fmla="*/ 95894 h 158648"/>
                <a:gd name="connsiteX9" fmla="*/ 172673 w 184147"/>
                <a:gd name="connsiteY9" fmla="*/ 79324 h 158648"/>
                <a:gd name="connsiteX10" fmla="*/ 174075 w 184147"/>
                <a:gd name="connsiteY10" fmla="*/ 30294 h 158648"/>
                <a:gd name="connsiteX11" fmla="*/ 184147 w 184147"/>
                <a:gd name="connsiteY11" fmla="*/ 40406 h 158648"/>
                <a:gd name="connsiteX12" fmla="*/ 181300 w 184147"/>
                <a:gd name="connsiteY12" fmla="*/ 8667 h 158648"/>
                <a:gd name="connsiteX13" fmla="*/ 152528 w 184147"/>
                <a:gd name="connsiteY13" fmla="*/ 0 h 158648"/>
                <a:gd name="connsiteX14" fmla="*/ 141011 w 184147"/>
                <a:gd name="connsiteY14" fmla="*/ 34627 h 158648"/>
                <a:gd name="connsiteX15" fmla="*/ 133829 w 184147"/>
                <a:gd name="connsiteY15" fmla="*/ 13001 h 158648"/>
                <a:gd name="connsiteX16" fmla="*/ 100722 w 184147"/>
                <a:gd name="connsiteY16" fmla="*/ 13001 h 158648"/>
                <a:gd name="connsiteX17" fmla="*/ 83468 w 184147"/>
                <a:gd name="connsiteY17" fmla="*/ 36072 h 158648"/>
                <a:gd name="connsiteX18" fmla="*/ 54696 w 184147"/>
                <a:gd name="connsiteY18" fmla="*/ 56254 h 158648"/>
                <a:gd name="connsiteX19" fmla="*/ 34552 w 184147"/>
                <a:gd name="connsiteY19" fmla="*/ 102395 h 158648"/>
                <a:gd name="connsiteX20" fmla="*/ 31662 w 184147"/>
                <a:gd name="connsiteY20" fmla="*/ 86547 h 158648"/>
                <a:gd name="connsiteX21" fmla="*/ 5780 w 184147"/>
                <a:gd name="connsiteY21" fmla="*/ 103840 h 158648"/>
                <a:gd name="connsiteX22" fmla="*/ 0 w 184147"/>
                <a:gd name="connsiteY22" fmla="*/ 141356 h 158648"/>
                <a:gd name="connsiteX23" fmla="*/ 14407 w 184147"/>
                <a:gd name="connsiteY23" fmla="*/ 158649 h 158648"/>
                <a:gd name="connsiteX24" fmla="*/ 24479 w 184147"/>
                <a:gd name="connsiteY24" fmla="*/ 132689 h 1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147" h="158648">
                  <a:moveTo>
                    <a:pt x="24479" y="132689"/>
                  </a:moveTo>
                  <a:lnTo>
                    <a:pt x="60433" y="137023"/>
                  </a:lnTo>
                  <a:lnTo>
                    <a:pt x="73395" y="149981"/>
                  </a:lnTo>
                  <a:lnTo>
                    <a:pt x="90650" y="132689"/>
                  </a:lnTo>
                  <a:lnTo>
                    <a:pt x="110794" y="112465"/>
                  </a:lnTo>
                  <a:lnTo>
                    <a:pt x="123714" y="73589"/>
                  </a:lnTo>
                  <a:lnTo>
                    <a:pt x="123714" y="102395"/>
                  </a:lnTo>
                  <a:lnTo>
                    <a:pt x="138844" y="113229"/>
                  </a:lnTo>
                  <a:lnTo>
                    <a:pt x="156098" y="95894"/>
                  </a:lnTo>
                  <a:lnTo>
                    <a:pt x="172673" y="79324"/>
                  </a:lnTo>
                  <a:lnTo>
                    <a:pt x="174075" y="30294"/>
                  </a:lnTo>
                  <a:lnTo>
                    <a:pt x="184147" y="40406"/>
                  </a:lnTo>
                  <a:lnTo>
                    <a:pt x="181300" y="8667"/>
                  </a:lnTo>
                  <a:lnTo>
                    <a:pt x="152528" y="0"/>
                  </a:lnTo>
                  <a:lnTo>
                    <a:pt x="141011" y="34627"/>
                  </a:lnTo>
                  <a:lnTo>
                    <a:pt x="133829" y="13001"/>
                  </a:lnTo>
                  <a:lnTo>
                    <a:pt x="100722" y="13001"/>
                  </a:lnTo>
                  <a:lnTo>
                    <a:pt x="83468" y="36072"/>
                  </a:lnTo>
                  <a:lnTo>
                    <a:pt x="54696" y="56254"/>
                  </a:lnTo>
                  <a:lnTo>
                    <a:pt x="34552" y="102395"/>
                  </a:lnTo>
                  <a:lnTo>
                    <a:pt x="31662" y="86547"/>
                  </a:lnTo>
                  <a:lnTo>
                    <a:pt x="5780" y="103840"/>
                  </a:lnTo>
                  <a:lnTo>
                    <a:pt x="0" y="141356"/>
                  </a:lnTo>
                  <a:lnTo>
                    <a:pt x="14407" y="158649"/>
                  </a:lnTo>
                  <a:lnTo>
                    <a:pt x="24479" y="132689"/>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4" name="Freeform 20">
              <a:extLst>
                <a:ext uri="{FF2B5EF4-FFF2-40B4-BE49-F238E27FC236}">
                  <a16:creationId xmlns:a16="http://schemas.microsoft.com/office/drawing/2014/main" id="{802B2B25-0A98-8DF6-16EC-EBDAB6671304}"/>
                </a:ext>
              </a:extLst>
            </p:cNvPr>
            <p:cNvSpPr/>
            <p:nvPr/>
          </p:nvSpPr>
          <p:spPr>
            <a:xfrm>
              <a:off x="3586746" y="1345004"/>
              <a:ext cx="38843" cy="57740"/>
            </a:xfrm>
            <a:custGeom>
              <a:avLst/>
              <a:gdLst>
                <a:gd name="connsiteX0" fmla="*/ 7182 w 38843"/>
                <a:gd name="connsiteY0" fmla="*/ 54809 h 57740"/>
                <a:gd name="connsiteX1" fmla="*/ 18699 w 38843"/>
                <a:gd name="connsiteY1" fmla="*/ 57741 h 57740"/>
                <a:gd name="connsiteX2" fmla="*/ 38844 w 38843"/>
                <a:gd name="connsiteY2" fmla="*/ 24558 h 57740"/>
                <a:gd name="connsiteX3" fmla="*/ 38844 w 38843"/>
                <a:gd name="connsiteY3" fmla="*/ 0 h 57740"/>
                <a:gd name="connsiteX4" fmla="*/ 0 w 38843"/>
                <a:gd name="connsiteY4" fmla="*/ 37517 h 57740"/>
                <a:gd name="connsiteX5" fmla="*/ 7182 w 38843"/>
                <a:gd name="connsiteY5" fmla="*/ 54809 h 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3" h="57740">
                  <a:moveTo>
                    <a:pt x="7182" y="54809"/>
                  </a:moveTo>
                  <a:lnTo>
                    <a:pt x="18699" y="57741"/>
                  </a:lnTo>
                  <a:lnTo>
                    <a:pt x="38844" y="24558"/>
                  </a:lnTo>
                  <a:lnTo>
                    <a:pt x="38844" y="0"/>
                  </a:lnTo>
                  <a:lnTo>
                    <a:pt x="0" y="37517"/>
                  </a:lnTo>
                  <a:lnTo>
                    <a:pt x="7182" y="54809"/>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5" name="Freeform 21">
              <a:extLst>
                <a:ext uri="{FF2B5EF4-FFF2-40B4-BE49-F238E27FC236}">
                  <a16:creationId xmlns:a16="http://schemas.microsoft.com/office/drawing/2014/main" id="{4ED3FD94-EAB3-31B1-E14A-E0523FC56B9A}"/>
                </a:ext>
              </a:extLst>
            </p:cNvPr>
            <p:cNvSpPr/>
            <p:nvPr/>
          </p:nvSpPr>
          <p:spPr>
            <a:xfrm>
              <a:off x="3627035" y="1280125"/>
              <a:ext cx="294899" cy="216346"/>
            </a:xfrm>
            <a:custGeom>
              <a:avLst/>
              <a:gdLst>
                <a:gd name="connsiteX0" fmla="*/ 24437 w 294899"/>
                <a:gd name="connsiteY0" fmla="*/ 54809 h 216346"/>
                <a:gd name="connsiteX1" fmla="*/ 0 w 294899"/>
                <a:gd name="connsiteY1" fmla="*/ 124021 h 216346"/>
                <a:gd name="connsiteX2" fmla="*/ 4292 w 294899"/>
                <a:gd name="connsiteY2" fmla="*/ 155759 h 216346"/>
                <a:gd name="connsiteX3" fmla="*/ 30174 w 294899"/>
                <a:gd name="connsiteY3" fmla="*/ 154697 h 216346"/>
                <a:gd name="connsiteX4" fmla="*/ 50701 w 294899"/>
                <a:gd name="connsiteY4" fmla="*/ 173052 h 216346"/>
                <a:gd name="connsiteX5" fmla="*/ 78750 w 294899"/>
                <a:gd name="connsiteY5" fmla="*/ 160093 h 216346"/>
                <a:gd name="connsiteX6" fmla="*/ 89545 w 294899"/>
                <a:gd name="connsiteY6" fmla="*/ 121132 h 216346"/>
                <a:gd name="connsiteX7" fmla="*/ 92775 w 294899"/>
                <a:gd name="connsiteY7" fmla="*/ 150364 h 216346"/>
                <a:gd name="connsiteX8" fmla="*/ 99235 w 294899"/>
                <a:gd name="connsiteY8" fmla="*/ 156822 h 216346"/>
                <a:gd name="connsiteX9" fmla="*/ 125116 w 294899"/>
                <a:gd name="connsiteY9" fmla="*/ 147092 h 216346"/>
                <a:gd name="connsiteX10" fmla="*/ 104632 w 294899"/>
                <a:gd name="connsiteY10" fmla="*/ 176323 h 216346"/>
                <a:gd name="connsiteX11" fmla="*/ 86315 w 294899"/>
                <a:gd name="connsiteY11" fmla="*/ 170885 h 216346"/>
                <a:gd name="connsiteX12" fmla="*/ 76583 w 294899"/>
                <a:gd name="connsiteY12" fmla="*/ 181719 h 216346"/>
                <a:gd name="connsiteX13" fmla="*/ 89545 w 294899"/>
                <a:gd name="connsiteY13" fmla="*/ 212013 h 216346"/>
                <a:gd name="connsiteX14" fmla="*/ 149978 w 294899"/>
                <a:gd name="connsiteY14" fmla="*/ 216347 h 216346"/>
                <a:gd name="connsiteX15" fmla="*/ 182362 w 294899"/>
                <a:gd name="connsiteY15" fmla="*/ 178490 h 216346"/>
                <a:gd name="connsiteX16" fmla="*/ 214364 w 294899"/>
                <a:gd name="connsiteY16" fmla="*/ 164427 h 216346"/>
                <a:gd name="connsiteX17" fmla="*/ 246025 w 294899"/>
                <a:gd name="connsiteY17" fmla="*/ 171650 h 216346"/>
                <a:gd name="connsiteX18" fmla="*/ 276242 w 294899"/>
                <a:gd name="connsiteY18" fmla="*/ 157247 h 216346"/>
                <a:gd name="connsiteX19" fmla="*/ 294899 w 294899"/>
                <a:gd name="connsiteY19" fmla="*/ 99506 h 216346"/>
                <a:gd name="connsiteX20" fmla="*/ 283424 w 294899"/>
                <a:gd name="connsiteY20" fmla="*/ 73546 h 216346"/>
                <a:gd name="connsiteX21" fmla="*/ 260390 w 294899"/>
                <a:gd name="connsiteY21" fmla="*/ 69255 h 216346"/>
                <a:gd name="connsiteX22" fmla="*/ 251763 w 294899"/>
                <a:gd name="connsiteY22" fmla="*/ 99506 h 216346"/>
                <a:gd name="connsiteX23" fmla="*/ 222991 w 294899"/>
                <a:gd name="connsiteY23" fmla="*/ 40406 h 216346"/>
                <a:gd name="connsiteX24" fmla="*/ 222991 w 294899"/>
                <a:gd name="connsiteY24" fmla="*/ 10112 h 216346"/>
                <a:gd name="connsiteX25" fmla="*/ 201402 w 294899"/>
                <a:gd name="connsiteY25" fmla="*/ 0 h 216346"/>
                <a:gd name="connsiteX26" fmla="*/ 192774 w 294899"/>
                <a:gd name="connsiteY26" fmla="*/ 28849 h 216346"/>
                <a:gd name="connsiteX27" fmla="*/ 175520 w 294899"/>
                <a:gd name="connsiteY27" fmla="*/ 31738 h 216346"/>
                <a:gd name="connsiteX28" fmla="*/ 175520 w 294899"/>
                <a:gd name="connsiteY28" fmla="*/ 54809 h 216346"/>
                <a:gd name="connsiteX29" fmla="*/ 192774 w 294899"/>
                <a:gd name="connsiteY29" fmla="*/ 72101 h 216346"/>
                <a:gd name="connsiteX30" fmla="*/ 205694 w 294899"/>
                <a:gd name="connsiteY30" fmla="*/ 111063 h 216346"/>
                <a:gd name="connsiteX31" fmla="*/ 155375 w 294899"/>
                <a:gd name="connsiteY31" fmla="*/ 109618 h 216346"/>
                <a:gd name="connsiteX32" fmla="*/ 142413 w 294899"/>
                <a:gd name="connsiteY32" fmla="*/ 80769 h 216346"/>
                <a:gd name="connsiteX33" fmla="*/ 87718 w 294899"/>
                <a:gd name="connsiteY33" fmla="*/ 46141 h 216346"/>
                <a:gd name="connsiteX34" fmla="*/ 55376 w 294899"/>
                <a:gd name="connsiteY34" fmla="*/ 41085 h 216346"/>
                <a:gd name="connsiteX35" fmla="*/ 43136 w 294899"/>
                <a:gd name="connsiteY35" fmla="*/ 53364 h 216346"/>
                <a:gd name="connsiteX36" fmla="*/ 24437 w 294899"/>
                <a:gd name="connsiteY36" fmla="*/ 54809 h 2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4899" h="216346">
                  <a:moveTo>
                    <a:pt x="24437" y="54809"/>
                  </a:moveTo>
                  <a:lnTo>
                    <a:pt x="0" y="124021"/>
                  </a:lnTo>
                  <a:lnTo>
                    <a:pt x="4292" y="155759"/>
                  </a:lnTo>
                  <a:lnTo>
                    <a:pt x="30174" y="154697"/>
                  </a:lnTo>
                  <a:lnTo>
                    <a:pt x="50701" y="173052"/>
                  </a:lnTo>
                  <a:lnTo>
                    <a:pt x="78750" y="160093"/>
                  </a:lnTo>
                  <a:lnTo>
                    <a:pt x="89545" y="121132"/>
                  </a:lnTo>
                  <a:lnTo>
                    <a:pt x="92775" y="150364"/>
                  </a:lnTo>
                  <a:lnTo>
                    <a:pt x="99235" y="156822"/>
                  </a:lnTo>
                  <a:lnTo>
                    <a:pt x="125116" y="147092"/>
                  </a:lnTo>
                  <a:lnTo>
                    <a:pt x="104632" y="176323"/>
                  </a:lnTo>
                  <a:lnTo>
                    <a:pt x="86315" y="170885"/>
                  </a:lnTo>
                  <a:lnTo>
                    <a:pt x="76583" y="181719"/>
                  </a:lnTo>
                  <a:lnTo>
                    <a:pt x="89545" y="212013"/>
                  </a:lnTo>
                  <a:lnTo>
                    <a:pt x="149978" y="216347"/>
                  </a:lnTo>
                  <a:lnTo>
                    <a:pt x="182362" y="178490"/>
                  </a:lnTo>
                  <a:lnTo>
                    <a:pt x="214364" y="164427"/>
                  </a:lnTo>
                  <a:lnTo>
                    <a:pt x="246025" y="171650"/>
                  </a:lnTo>
                  <a:lnTo>
                    <a:pt x="276242" y="157247"/>
                  </a:lnTo>
                  <a:lnTo>
                    <a:pt x="294899" y="99506"/>
                  </a:lnTo>
                  <a:lnTo>
                    <a:pt x="283424" y="73546"/>
                  </a:lnTo>
                  <a:lnTo>
                    <a:pt x="260390" y="69255"/>
                  </a:lnTo>
                  <a:lnTo>
                    <a:pt x="251763" y="99506"/>
                  </a:lnTo>
                  <a:lnTo>
                    <a:pt x="222991" y="40406"/>
                  </a:lnTo>
                  <a:lnTo>
                    <a:pt x="222991" y="10112"/>
                  </a:lnTo>
                  <a:lnTo>
                    <a:pt x="201402" y="0"/>
                  </a:lnTo>
                  <a:lnTo>
                    <a:pt x="192774" y="28849"/>
                  </a:lnTo>
                  <a:lnTo>
                    <a:pt x="175520" y="31738"/>
                  </a:lnTo>
                  <a:lnTo>
                    <a:pt x="175520" y="54809"/>
                  </a:lnTo>
                  <a:lnTo>
                    <a:pt x="192774" y="72101"/>
                  </a:lnTo>
                  <a:lnTo>
                    <a:pt x="205694" y="111063"/>
                  </a:lnTo>
                  <a:lnTo>
                    <a:pt x="155375" y="109618"/>
                  </a:lnTo>
                  <a:lnTo>
                    <a:pt x="142413" y="80769"/>
                  </a:lnTo>
                  <a:lnTo>
                    <a:pt x="87718" y="46141"/>
                  </a:lnTo>
                  <a:lnTo>
                    <a:pt x="55376" y="41085"/>
                  </a:lnTo>
                  <a:lnTo>
                    <a:pt x="43136" y="53364"/>
                  </a:lnTo>
                  <a:lnTo>
                    <a:pt x="24437" y="54809"/>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6" name="Freeform 22">
              <a:extLst>
                <a:ext uri="{FF2B5EF4-FFF2-40B4-BE49-F238E27FC236}">
                  <a16:creationId xmlns:a16="http://schemas.microsoft.com/office/drawing/2014/main" id="{3813A92E-B2D4-62D9-0666-4D6C0B2D98BA}"/>
                </a:ext>
              </a:extLst>
            </p:cNvPr>
            <p:cNvSpPr/>
            <p:nvPr/>
          </p:nvSpPr>
          <p:spPr>
            <a:xfrm>
              <a:off x="3725462" y="1127425"/>
              <a:ext cx="105736" cy="128185"/>
            </a:xfrm>
            <a:custGeom>
              <a:avLst/>
              <a:gdLst>
                <a:gd name="connsiteX0" fmla="*/ 32512 w 105736"/>
                <a:gd name="connsiteY0" fmla="*/ 28679 h 128185"/>
                <a:gd name="connsiteX1" fmla="*/ 48279 w 105736"/>
                <a:gd name="connsiteY1" fmla="*/ 44527 h 128185"/>
                <a:gd name="connsiteX2" fmla="*/ 58351 w 105736"/>
                <a:gd name="connsiteY2" fmla="*/ 28679 h 128185"/>
                <a:gd name="connsiteX3" fmla="*/ 65576 w 105736"/>
                <a:gd name="connsiteY3" fmla="*/ 47416 h 128185"/>
                <a:gd name="connsiteX4" fmla="*/ 25287 w 105736"/>
                <a:gd name="connsiteY4" fmla="*/ 73376 h 128185"/>
                <a:gd name="connsiteX5" fmla="*/ 9477 w 105736"/>
                <a:gd name="connsiteY5" fmla="*/ 60630 h 128185"/>
                <a:gd name="connsiteX6" fmla="*/ 3740 w 105736"/>
                <a:gd name="connsiteY6" fmla="*/ 95045 h 128185"/>
                <a:gd name="connsiteX7" fmla="*/ 26732 w 105736"/>
                <a:gd name="connsiteY7" fmla="*/ 128185 h 128185"/>
                <a:gd name="connsiteX8" fmla="*/ 44029 w 105736"/>
                <a:gd name="connsiteY8" fmla="*/ 119688 h 128185"/>
                <a:gd name="connsiteX9" fmla="*/ 69911 w 105736"/>
                <a:gd name="connsiteY9" fmla="*/ 123936 h 128185"/>
                <a:gd name="connsiteX10" fmla="*/ 84318 w 105736"/>
                <a:gd name="connsiteY10" fmla="*/ 83573 h 128185"/>
                <a:gd name="connsiteX11" fmla="*/ 105737 w 105736"/>
                <a:gd name="connsiteY11" fmla="*/ 41638 h 128185"/>
                <a:gd name="connsiteX12" fmla="*/ 99957 w 105736"/>
                <a:gd name="connsiteY12" fmla="*/ 8498 h 128185"/>
                <a:gd name="connsiteX13" fmla="*/ 71185 w 105736"/>
                <a:gd name="connsiteY13" fmla="*/ 0 h 128185"/>
                <a:gd name="connsiteX14" fmla="*/ 46749 w 105736"/>
                <a:gd name="connsiteY14" fmla="*/ 14403 h 128185"/>
                <a:gd name="connsiteX15" fmla="*/ 33999 w 105736"/>
                <a:gd name="connsiteY15" fmla="*/ 7223 h 128185"/>
                <a:gd name="connsiteX16" fmla="*/ 0 w 105736"/>
                <a:gd name="connsiteY16" fmla="*/ 26682 h 128185"/>
                <a:gd name="connsiteX17" fmla="*/ 10752 w 105736"/>
                <a:gd name="connsiteY17" fmla="*/ 37517 h 12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736" h="128185">
                  <a:moveTo>
                    <a:pt x="32512" y="28679"/>
                  </a:moveTo>
                  <a:lnTo>
                    <a:pt x="48279" y="44527"/>
                  </a:lnTo>
                  <a:cubicBezTo>
                    <a:pt x="48279" y="44527"/>
                    <a:pt x="58351" y="34457"/>
                    <a:pt x="58351" y="28679"/>
                  </a:cubicBezTo>
                  <a:cubicBezTo>
                    <a:pt x="58351" y="22901"/>
                    <a:pt x="65576" y="47416"/>
                    <a:pt x="65576" y="47416"/>
                  </a:cubicBezTo>
                  <a:lnTo>
                    <a:pt x="25287" y="73376"/>
                  </a:lnTo>
                  <a:lnTo>
                    <a:pt x="9477" y="60630"/>
                  </a:lnTo>
                  <a:lnTo>
                    <a:pt x="3740" y="95045"/>
                  </a:lnTo>
                  <a:lnTo>
                    <a:pt x="26732" y="128185"/>
                  </a:lnTo>
                  <a:lnTo>
                    <a:pt x="44029" y="119688"/>
                  </a:lnTo>
                  <a:lnTo>
                    <a:pt x="69911" y="123936"/>
                  </a:lnTo>
                  <a:cubicBezTo>
                    <a:pt x="69911" y="123936"/>
                    <a:pt x="80025" y="87907"/>
                    <a:pt x="84318" y="83573"/>
                  </a:cubicBezTo>
                  <a:lnTo>
                    <a:pt x="105737" y="41638"/>
                  </a:lnTo>
                  <a:lnTo>
                    <a:pt x="99957" y="8498"/>
                  </a:lnTo>
                  <a:lnTo>
                    <a:pt x="71185" y="0"/>
                  </a:lnTo>
                  <a:lnTo>
                    <a:pt x="46749" y="14403"/>
                  </a:lnTo>
                  <a:lnTo>
                    <a:pt x="33999" y="7223"/>
                  </a:lnTo>
                  <a:lnTo>
                    <a:pt x="0" y="26682"/>
                  </a:lnTo>
                  <a:lnTo>
                    <a:pt x="10752" y="37517"/>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7" name="Freeform 23">
              <a:extLst>
                <a:ext uri="{FF2B5EF4-FFF2-40B4-BE49-F238E27FC236}">
                  <a16:creationId xmlns:a16="http://schemas.microsoft.com/office/drawing/2014/main" id="{A808FBBE-85C6-BF46-94A8-FA0AB4472452}"/>
                </a:ext>
              </a:extLst>
            </p:cNvPr>
            <p:cNvSpPr/>
            <p:nvPr/>
          </p:nvSpPr>
          <p:spPr>
            <a:xfrm>
              <a:off x="3688871" y="1181937"/>
              <a:ext cx="33106" cy="41935"/>
            </a:xfrm>
            <a:custGeom>
              <a:avLst/>
              <a:gdLst>
                <a:gd name="connsiteX0" fmla="*/ 27582 w 33106"/>
                <a:gd name="connsiteY0" fmla="*/ 41935 h 41935"/>
                <a:gd name="connsiteX1" fmla="*/ 33106 w 33106"/>
                <a:gd name="connsiteY1" fmla="*/ 15890 h 41935"/>
                <a:gd name="connsiteX2" fmla="*/ 17297 w 33106"/>
                <a:gd name="connsiteY2" fmla="*/ 1487 h 41935"/>
                <a:gd name="connsiteX3" fmla="*/ 0 w 33106"/>
                <a:gd name="connsiteY3" fmla="*/ 0 h 41935"/>
                <a:gd name="connsiteX4" fmla="*/ 10115 w 33106"/>
                <a:gd name="connsiteY4" fmla="*/ 30336 h 41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06" h="41935">
                  <a:moveTo>
                    <a:pt x="27582" y="41935"/>
                  </a:moveTo>
                  <a:cubicBezTo>
                    <a:pt x="30055" y="33399"/>
                    <a:pt x="31899" y="24694"/>
                    <a:pt x="33106" y="15890"/>
                  </a:cubicBezTo>
                  <a:lnTo>
                    <a:pt x="17297" y="1487"/>
                  </a:lnTo>
                  <a:lnTo>
                    <a:pt x="0" y="0"/>
                  </a:lnTo>
                  <a:lnTo>
                    <a:pt x="10115" y="30336"/>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8" name="Freeform 24">
              <a:extLst>
                <a:ext uri="{FF2B5EF4-FFF2-40B4-BE49-F238E27FC236}">
                  <a16:creationId xmlns:a16="http://schemas.microsoft.com/office/drawing/2014/main" id="{55143A3D-E2BC-D88C-B2DA-5F5356850AB0}"/>
                </a:ext>
              </a:extLst>
            </p:cNvPr>
            <p:cNvSpPr/>
            <p:nvPr/>
          </p:nvSpPr>
          <p:spPr>
            <a:xfrm>
              <a:off x="3905402" y="1191454"/>
              <a:ext cx="50743" cy="83233"/>
            </a:xfrm>
            <a:custGeom>
              <a:avLst/>
              <a:gdLst>
                <a:gd name="connsiteX0" fmla="*/ 16192 w 50743"/>
                <a:gd name="connsiteY0" fmla="*/ 67045 h 83233"/>
                <a:gd name="connsiteX1" fmla="*/ 50744 w 50743"/>
                <a:gd name="connsiteY1" fmla="*/ 83233 h 83233"/>
                <a:gd name="connsiteX2" fmla="*/ 29367 w 50743"/>
                <a:gd name="connsiteY2" fmla="*/ 35477 h 83233"/>
                <a:gd name="connsiteX3" fmla="*/ 0 w 50743"/>
                <a:gd name="connsiteY3" fmla="*/ 0 h 83233"/>
                <a:gd name="connsiteX4" fmla="*/ 1105 w 50743"/>
                <a:gd name="connsiteY4" fmla="*/ 31356 h 83233"/>
                <a:gd name="connsiteX5" fmla="*/ 16192 w 50743"/>
                <a:gd name="connsiteY5" fmla="*/ 67045 h 8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43" h="83233">
                  <a:moveTo>
                    <a:pt x="16192" y="67045"/>
                  </a:moveTo>
                  <a:lnTo>
                    <a:pt x="50744" y="83233"/>
                  </a:lnTo>
                  <a:lnTo>
                    <a:pt x="29367" y="35477"/>
                  </a:lnTo>
                  <a:lnTo>
                    <a:pt x="0" y="0"/>
                  </a:lnTo>
                  <a:lnTo>
                    <a:pt x="1105" y="31356"/>
                  </a:lnTo>
                  <a:lnTo>
                    <a:pt x="16192" y="67045"/>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9" name="Freeform 25">
              <a:extLst>
                <a:ext uri="{FF2B5EF4-FFF2-40B4-BE49-F238E27FC236}">
                  <a16:creationId xmlns:a16="http://schemas.microsoft.com/office/drawing/2014/main" id="{8ABFF76E-13CE-938B-4725-D07A369AD7DD}"/>
                </a:ext>
              </a:extLst>
            </p:cNvPr>
            <p:cNvSpPr/>
            <p:nvPr/>
          </p:nvSpPr>
          <p:spPr>
            <a:xfrm>
              <a:off x="3992822" y="1191454"/>
              <a:ext cx="36676" cy="32418"/>
            </a:xfrm>
            <a:custGeom>
              <a:avLst/>
              <a:gdLst>
                <a:gd name="connsiteX0" fmla="*/ 36676 w 36676"/>
                <a:gd name="connsiteY0" fmla="*/ 15126 h 32418"/>
                <a:gd name="connsiteX1" fmla="*/ 21589 w 36676"/>
                <a:gd name="connsiteY1" fmla="*/ 0 h 32418"/>
                <a:gd name="connsiteX2" fmla="*/ 0 w 36676"/>
                <a:gd name="connsiteY2" fmla="*/ 5396 h 32418"/>
                <a:gd name="connsiteX3" fmla="*/ 2125 w 36676"/>
                <a:gd name="connsiteY3" fmla="*/ 28084 h 32418"/>
                <a:gd name="connsiteX4" fmla="*/ 32342 w 36676"/>
                <a:gd name="connsiteY4" fmla="*/ 32418 h 32418"/>
                <a:gd name="connsiteX5" fmla="*/ 36676 w 36676"/>
                <a:gd name="connsiteY5" fmla="*/ 15126 h 3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 h="32418">
                  <a:moveTo>
                    <a:pt x="36676" y="15126"/>
                  </a:moveTo>
                  <a:lnTo>
                    <a:pt x="21589" y="0"/>
                  </a:lnTo>
                  <a:lnTo>
                    <a:pt x="0" y="5396"/>
                  </a:lnTo>
                  <a:lnTo>
                    <a:pt x="2125" y="28084"/>
                  </a:lnTo>
                  <a:lnTo>
                    <a:pt x="32342" y="32418"/>
                  </a:lnTo>
                  <a:lnTo>
                    <a:pt x="36676" y="15126"/>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20" name="Freeform 26">
              <a:extLst>
                <a:ext uri="{FF2B5EF4-FFF2-40B4-BE49-F238E27FC236}">
                  <a16:creationId xmlns:a16="http://schemas.microsoft.com/office/drawing/2014/main" id="{4D85F178-14B8-EA8F-216C-BE4DA5EAFEDC}"/>
                </a:ext>
              </a:extLst>
            </p:cNvPr>
            <p:cNvSpPr/>
            <p:nvPr/>
          </p:nvSpPr>
          <p:spPr>
            <a:xfrm>
              <a:off x="3923719" y="1121222"/>
              <a:ext cx="152188" cy="94025"/>
            </a:xfrm>
            <a:custGeom>
              <a:avLst/>
              <a:gdLst>
                <a:gd name="connsiteX0" fmla="*/ 37824 w 152188"/>
                <a:gd name="connsiteY0" fmla="*/ 65856 h 94025"/>
                <a:gd name="connsiteX1" fmla="*/ 70166 w 152188"/>
                <a:gd name="connsiteY1" fmla="*/ 59398 h 94025"/>
                <a:gd name="connsiteX2" fmla="*/ 103612 w 152188"/>
                <a:gd name="connsiteY2" fmla="*/ 60460 h 94025"/>
                <a:gd name="connsiteX3" fmla="*/ 116574 w 152188"/>
                <a:gd name="connsiteY3" fmla="*/ 75628 h 94025"/>
                <a:gd name="connsiteX4" fmla="*/ 134934 w 152188"/>
                <a:gd name="connsiteY4" fmla="*/ 94025 h 94025"/>
                <a:gd name="connsiteX5" fmla="*/ 150021 w 152188"/>
                <a:gd name="connsiteY5" fmla="*/ 91858 h 94025"/>
                <a:gd name="connsiteX6" fmla="*/ 152188 w 152188"/>
                <a:gd name="connsiteY6" fmla="*/ 59398 h 94025"/>
                <a:gd name="connsiteX7" fmla="*/ 139226 w 152188"/>
                <a:gd name="connsiteY7" fmla="*/ 48606 h 94025"/>
                <a:gd name="connsiteX8" fmla="*/ 128431 w 152188"/>
                <a:gd name="connsiteY8" fmla="*/ 11812 h 94025"/>
                <a:gd name="connsiteX9" fmla="*/ 94985 w 152188"/>
                <a:gd name="connsiteY9" fmla="*/ 0 h 94025"/>
                <a:gd name="connsiteX10" fmla="*/ 34552 w 152188"/>
                <a:gd name="connsiteY10" fmla="*/ 0 h 94025"/>
                <a:gd name="connsiteX11" fmla="*/ 24862 w 152188"/>
                <a:gd name="connsiteY11" fmla="*/ 23708 h 94025"/>
                <a:gd name="connsiteX12" fmla="*/ 0 w 152188"/>
                <a:gd name="connsiteY12" fmla="*/ 13936 h 94025"/>
                <a:gd name="connsiteX13" fmla="*/ 7607 w 152188"/>
                <a:gd name="connsiteY13" fmla="*/ 50730 h 94025"/>
                <a:gd name="connsiteX14" fmla="*/ 37824 w 152188"/>
                <a:gd name="connsiteY14" fmla="*/ 65856 h 9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188" h="94025">
                  <a:moveTo>
                    <a:pt x="37824" y="65856"/>
                  </a:moveTo>
                  <a:lnTo>
                    <a:pt x="70166" y="59398"/>
                  </a:lnTo>
                  <a:lnTo>
                    <a:pt x="103612" y="60460"/>
                  </a:lnTo>
                  <a:lnTo>
                    <a:pt x="116574" y="75628"/>
                  </a:lnTo>
                  <a:lnTo>
                    <a:pt x="134934" y="94025"/>
                  </a:lnTo>
                  <a:lnTo>
                    <a:pt x="150021" y="91858"/>
                  </a:lnTo>
                  <a:lnTo>
                    <a:pt x="152188" y="59398"/>
                  </a:lnTo>
                  <a:lnTo>
                    <a:pt x="139226" y="48606"/>
                  </a:lnTo>
                  <a:lnTo>
                    <a:pt x="128431" y="11812"/>
                  </a:lnTo>
                  <a:lnTo>
                    <a:pt x="94985" y="0"/>
                  </a:lnTo>
                  <a:lnTo>
                    <a:pt x="34552" y="0"/>
                  </a:lnTo>
                  <a:lnTo>
                    <a:pt x="24862" y="23708"/>
                  </a:lnTo>
                  <a:lnTo>
                    <a:pt x="0" y="13936"/>
                  </a:lnTo>
                  <a:lnTo>
                    <a:pt x="7607" y="50730"/>
                  </a:lnTo>
                  <a:lnTo>
                    <a:pt x="37824" y="65856"/>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21" name="Freeform 27">
              <a:extLst>
                <a:ext uri="{FF2B5EF4-FFF2-40B4-BE49-F238E27FC236}">
                  <a16:creationId xmlns:a16="http://schemas.microsoft.com/office/drawing/2014/main" id="{1EBB0941-7DB5-2BA3-1A59-23E3571FD9DF}"/>
                </a:ext>
              </a:extLst>
            </p:cNvPr>
            <p:cNvSpPr/>
            <p:nvPr/>
          </p:nvSpPr>
          <p:spPr>
            <a:xfrm>
              <a:off x="4082367" y="1126533"/>
              <a:ext cx="140288" cy="125465"/>
            </a:xfrm>
            <a:custGeom>
              <a:avLst/>
              <a:gdLst>
                <a:gd name="connsiteX0" fmla="*/ 50701 w 140288"/>
                <a:gd name="connsiteY0" fmla="*/ 86547 h 125465"/>
                <a:gd name="connsiteX1" fmla="*/ 64726 w 140288"/>
                <a:gd name="connsiteY1" fmla="*/ 113569 h 125465"/>
                <a:gd name="connsiteX2" fmla="*/ 90650 w 140288"/>
                <a:gd name="connsiteY2" fmla="*/ 112507 h 125465"/>
                <a:gd name="connsiteX3" fmla="*/ 121929 w 140288"/>
                <a:gd name="connsiteY3" fmla="*/ 125466 h 125465"/>
                <a:gd name="connsiteX4" fmla="*/ 140288 w 140288"/>
                <a:gd name="connsiteY4" fmla="*/ 76818 h 125465"/>
                <a:gd name="connsiteX5" fmla="*/ 105737 w 140288"/>
                <a:gd name="connsiteY5" fmla="*/ 85443 h 125465"/>
                <a:gd name="connsiteX6" fmla="*/ 88482 w 140288"/>
                <a:gd name="connsiteY6" fmla="*/ 68150 h 125465"/>
                <a:gd name="connsiteX7" fmla="*/ 116532 w 140288"/>
                <a:gd name="connsiteY7" fmla="*/ 44357 h 125465"/>
                <a:gd name="connsiteX8" fmla="*/ 73395 w 140288"/>
                <a:gd name="connsiteY8" fmla="*/ 10792 h 125465"/>
                <a:gd name="connsiteX9" fmla="*/ 6460 w 140288"/>
                <a:gd name="connsiteY9" fmla="*/ 0 h 125465"/>
                <a:gd name="connsiteX10" fmla="*/ 0 w 140288"/>
                <a:gd name="connsiteY10" fmla="*/ 41085 h 125465"/>
                <a:gd name="connsiteX11" fmla="*/ 36719 w 140288"/>
                <a:gd name="connsiteY11" fmla="*/ 80047 h 125465"/>
                <a:gd name="connsiteX12" fmla="*/ 50701 w 140288"/>
                <a:gd name="connsiteY12" fmla="*/ 86547 h 12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288" h="125465">
                  <a:moveTo>
                    <a:pt x="50701" y="86547"/>
                  </a:moveTo>
                  <a:lnTo>
                    <a:pt x="64726" y="113569"/>
                  </a:lnTo>
                  <a:lnTo>
                    <a:pt x="90650" y="112507"/>
                  </a:lnTo>
                  <a:lnTo>
                    <a:pt x="121929" y="125466"/>
                  </a:lnTo>
                  <a:lnTo>
                    <a:pt x="140288" y="76818"/>
                  </a:lnTo>
                  <a:lnTo>
                    <a:pt x="105737" y="85443"/>
                  </a:lnTo>
                  <a:lnTo>
                    <a:pt x="88482" y="68150"/>
                  </a:lnTo>
                  <a:lnTo>
                    <a:pt x="116532" y="44357"/>
                  </a:lnTo>
                  <a:lnTo>
                    <a:pt x="73395" y="10792"/>
                  </a:lnTo>
                  <a:lnTo>
                    <a:pt x="6460" y="0"/>
                  </a:lnTo>
                  <a:lnTo>
                    <a:pt x="0" y="41085"/>
                  </a:lnTo>
                  <a:lnTo>
                    <a:pt x="36719" y="80047"/>
                  </a:lnTo>
                  <a:lnTo>
                    <a:pt x="50701" y="86547"/>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22" name="Freeform 28">
              <a:extLst>
                <a:ext uri="{FF2B5EF4-FFF2-40B4-BE49-F238E27FC236}">
                  <a16:creationId xmlns:a16="http://schemas.microsoft.com/office/drawing/2014/main" id="{98472286-7985-200C-532A-E61019806919}"/>
                </a:ext>
              </a:extLst>
            </p:cNvPr>
            <p:cNvSpPr/>
            <p:nvPr/>
          </p:nvSpPr>
          <p:spPr>
            <a:xfrm>
              <a:off x="3947518" y="1291979"/>
              <a:ext cx="167190" cy="157841"/>
            </a:xfrm>
            <a:custGeom>
              <a:avLst/>
              <a:gdLst>
                <a:gd name="connsiteX0" fmla="*/ 51806 w 167190"/>
                <a:gd name="connsiteY0" fmla="*/ 24813 h 157841"/>
                <a:gd name="connsiteX1" fmla="*/ 53931 w 167190"/>
                <a:gd name="connsiteY1" fmla="*/ 72356 h 157841"/>
                <a:gd name="connsiteX2" fmla="*/ 43136 w 167190"/>
                <a:gd name="connsiteY2" fmla="*/ 44230 h 157841"/>
                <a:gd name="connsiteX3" fmla="*/ 0 w 167190"/>
                <a:gd name="connsiteY3" fmla="*/ 13978 h 157841"/>
                <a:gd name="connsiteX4" fmla="*/ 14025 w 167190"/>
                <a:gd name="connsiteY4" fmla="*/ 71337 h 157841"/>
                <a:gd name="connsiteX5" fmla="*/ 46366 w 167190"/>
                <a:gd name="connsiteY5" fmla="*/ 113484 h 157841"/>
                <a:gd name="connsiteX6" fmla="*/ 88440 w 167190"/>
                <a:gd name="connsiteY6" fmla="*/ 115694 h 157841"/>
                <a:gd name="connsiteX7" fmla="*/ 104632 w 167190"/>
                <a:gd name="connsiteY7" fmla="*/ 157841 h 157841"/>
                <a:gd name="connsiteX8" fmla="*/ 156438 w 167190"/>
                <a:gd name="connsiteY8" fmla="*/ 147007 h 157841"/>
                <a:gd name="connsiteX9" fmla="*/ 153718 w 167190"/>
                <a:gd name="connsiteY9" fmla="*/ 116204 h 157841"/>
                <a:gd name="connsiteX10" fmla="*/ 167190 w 167190"/>
                <a:gd name="connsiteY10" fmla="*/ 96234 h 157841"/>
                <a:gd name="connsiteX11" fmla="*/ 167190 w 167190"/>
                <a:gd name="connsiteY11" fmla="*/ 47671 h 157841"/>
                <a:gd name="connsiteX12" fmla="*/ 148873 w 167190"/>
                <a:gd name="connsiteY12" fmla="*/ 11981 h 157841"/>
                <a:gd name="connsiteX13" fmla="*/ 130556 w 167190"/>
                <a:gd name="connsiteY13" fmla="*/ 27107 h 157841"/>
                <a:gd name="connsiteX14" fmla="*/ 81980 w 167190"/>
                <a:gd name="connsiteY14" fmla="*/ 0 h 15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190" h="157841">
                  <a:moveTo>
                    <a:pt x="51806" y="24813"/>
                  </a:moveTo>
                  <a:lnTo>
                    <a:pt x="53931" y="72356"/>
                  </a:lnTo>
                  <a:lnTo>
                    <a:pt x="43136" y="44230"/>
                  </a:lnTo>
                  <a:lnTo>
                    <a:pt x="0" y="13978"/>
                  </a:lnTo>
                  <a:lnTo>
                    <a:pt x="14025" y="71337"/>
                  </a:lnTo>
                  <a:lnTo>
                    <a:pt x="46366" y="113484"/>
                  </a:lnTo>
                  <a:lnTo>
                    <a:pt x="88440" y="115694"/>
                  </a:lnTo>
                  <a:lnTo>
                    <a:pt x="104632" y="157841"/>
                  </a:lnTo>
                  <a:lnTo>
                    <a:pt x="156438" y="147007"/>
                  </a:lnTo>
                  <a:lnTo>
                    <a:pt x="153718" y="116204"/>
                  </a:lnTo>
                  <a:cubicBezTo>
                    <a:pt x="153718" y="116204"/>
                    <a:pt x="167190" y="102650"/>
                    <a:pt x="167190" y="96234"/>
                  </a:cubicBezTo>
                  <a:lnTo>
                    <a:pt x="167190" y="47671"/>
                  </a:lnTo>
                  <a:cubicBezTo>
                    <a:pt x="167190" y="42233"/>
                    <a:pt x="148873" y="11981"/>
                    <a:pt x="148873" y="11981"/>
                  </a:cubicBezTo>
                  <a:lnTo>
                    <a:pt x="130556" y="27107"/>
                  </a:lnTo>
                  <a:lnTo>
                    <a:pt x="81980" y="0"/>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23" name="Freeform 29">
              <a:extLst>
                <a:ext uri="{FF2B5EF4-FFF2-40B4-BE49-F238E27FC236}">
                  <a16:creationId xmlns:a16="http://schemas.microsoft.com/office/drawing/2014/main" id="{A2C52F17-11A1-FE6C-A2CD-7CA0C3058309}"/>
                </a:ext>
              </a:extLst>
            </p:cNvPr>
            <p:cNvSpPr/>
            <p:nvPr/>
          </p:nvSpPr>
          <p:spPr>
            <a:xfrm>
              <a:off x="4115941" y="1056513"/>
              <a:ext cx="561791" cy="441361"/>
            </a:xfrm>
            <a:custGeom>
              <a:avLst/>
              <a:gdLst>
                <a:gd name="connsiteX0" fmla="*/ 75733 w 561791"/>
                <a:gd name="connsiteY0" fmla="*/ 69382 h 441361"/>
                <a:gd name="connsiteX1" fmla="*/ 81045 w 561791"/>
                <a:gd name="connsiteY1" fmla="*/ 85952 h 441361"/>
                <a:gd name="connsiteX2" fmla="*/ 108839 w 561791"/>
                <a:gd name="connsiteY2" fmla="*/ 117606 h 441361"/>
                <a:gd name="connsiteX3" fmla="*/ 130429 w 561791"/>
                <a:gd name="connsiteY3" fmla="*/ 129502 h 441361"/>
                <a:gd name="connsiteX4" fmla="*/ 193029 w 561791"/>
                <a:gd name="connsiteY4" fmla="*/ 133751 h 441361"/>
                <a:gd name="connsiteX5" fmla="*/ 215681 w 561791"/>
                <a:gd name="connsiteY5" fmla="*/ 104562 h 441361"/>
                <a:gd name="connsiteX6" fmla="*/ 236208 w 561791"/>
                <a:gd name="connsiteY6" fmla="*/ 94790 h 441361"/>
                <a:gd name="connsiteX7" fmla="*/ 237271 w 561791"/>
                <a:gd name="connsiteY7" fmla="*/ 127250 h 441361"/>
                <a:gd name="connsiteX8" fmla="*/ 265320 w 561791"/>
                <a:gd name="connsiteY8" fmla="*/ 133751 h 441361"/>
                <a:gd name="connsiteX9" fmla="*/ 296089 w 561791"/>
                <a:gd name="connsiteY9" fmla="*/ 162388 h 441361"/>
                <a:gd name="connsiteX10" fmla="*/ 283637 w 561791"/>
                <a:gd name="connsiteY10" fmla="*/ 168336 h 441361"/>
                <a:gd name="connsiteX11" fmla="*/ 259922 w 561791"/>
                <a:gd name="connsiteY11" fmla="*/ 141314 h 441361"/>
                <a:gd name="connsiteX12" fmla="*/ 226476 w 561791"/>
                <a:gd name="connsiteY12" fmla="*/ 139147 h 441361"/>
                <a:gd name="connsiteX13" fmla="*/ 217976 w 561791"/>
                <a:gd name="connsiteY13" fmla="*/ 169441 h 441361"/>
                <a:gd name="connsiteX14" fmla="*/ 239523 w 561791"/>
                <a:gd name="connsiteY14" fmla="*/ 200839 h 441361"/>
                <a:gd name="connsiteX15" fmla="*/ 219039 w 561791"/>
                <a:gd name="connsiteY15" fmla="*/ 205088 h 441361"/>
                <a:gd name="connsiteX16" fmla="*/ 202889 w 561791"/>
                <a:gd name="connsiteY16" fmla="*/ 223442 h 441361"/>
                <a:gd name="connsiteX17" fmla="*/ 168338 w 561791"/>
                <a:gd name="connsiteY17" fmla="*/ 223442 h 441361"/>
                <a:gd name="connsiteX18" fmla="*/ 146748 w 561791"/>
                <a:gd name="connsiteY18" fmla="*/ 244006 h 441361"/>
                <a:gd name="connsiteX19" fmla="*/ 112239 w 561791"/>
                <a:gd name="connsiteY19" fmla="*/ 254841 h 441361"/>
                <a:gd name="connsiteX20" fmla="*/ 89587 w 561791"/>
                <a:gd name="connsiteY20" fmla="*/ 232110 h 441361"/>
                <a:gd name="connsiteX21" fmla="*/ 44241 w 561791"/>
                <a:gd name="connsiteY21" fmla="*/ 216942 h 441361"/>
                <a:gd name="connsiteX22" fmla="*/ 7565 w 561791"/>
                <a:gd name="connsiteY22" fmla="*/ 211546 h 441361"/>
                <a:gd name="connsiteX23" fmla="*/ 0 w 561791"/>
                <a:gd name="connsiteY23" fmla="*/ 231217 h 441361"/>
                <a:gd name="connsiteX24" fmla="*/ 57203 w 561791"/>
                <a:gd name="connsiteY24" fmla="*/ 292867 h 441361"/>
                <a:gd name="connsiteX25" fmla="*/ 63663 w 561791"/>
                <a:gd name="connsiteY25" fmla="*/ 327452 h 441361"/>
                <a:gd name="connsiteX26" fmla="*/ 19422 w 561791"/>
                <a:gd name="connsiteY26" fmla="*/ 364246 h 441361"/>
                <a:gd name="connsiteX27" fmla="*/ 23672 w 561791"/>
                <a:gd name="connsiteY27" fmla="*/ 395602 h 441361"/>
                <a:gd name="connsiteX28" fmla="*/ 46324 w 561791"/>
                <a:gd name="connsiteY28" fmla="*/ 399596 h 441361"/>
                <a:gd name="connsiteX29" fmla="*/ 69315 w 561791"/>
                <a:gd name="connsiteY29" fmla="*/ 426958 h 441361"/>
                <a:gd name="connsiteX30" fmla="*/ 96685 w 561791"/>
                <a:gd name="connsiteY30" fmla="*/ 414211 h 441361"/>
                <a:gd name="connsiteX31" fmla="*/ 96685 w 561791"/>
                <a:gd name="connsiteY31" fmla="*/ 363524 h 441361"/>
                <a:gd name="connsiteX32" fmla="*/ 77943 w 561791"/>
                <a:gd name="connsiteY32" fmla="*/ 333230 h 441361"/>
                <a:gd name="connsiteX33" fmla="*/ 76540 w 561791"/>
                <a:gd name="connsiteY33" fmla="*/ 304381 h 441361"/>
                <a:gd name="connsiteX34" fmla="*/ 57841 w 561791"/>
                <a:gd name="connsiteY34" fmla="*/ 275532 h 441361"/>
                <a:gd name="connsiteX35" fmla="*/ 90905 w 561791"/>
                <a:gd name="connsiteY35" fmla="*/ 287089 h 441361"/>
                <a:gd name="connsiteX36" fmla="*/ 92350 w 561791"/>
                <a:gd name="connsiteY36" fmla="*/ 261086 h 441361"/>
                <a:gd name="connsiteX37" fmla="*/ 102422 w 561791"/>
                <a:gd name="connsiteY37" fmla="*/ 282755 h 441361"/>
                <a:gd name="connsiteX38" fmla="*/ 125456 w 561791"/>
                <a:gd name="connsiteY38" fmla="*/ 315895 h 441361"/>
                <a:gd name="connsiteX39" fmla="*/ 121206 w 561791"/>
                <a:gd name="connsiteY39" fmla="*/ 370704 h 441361"/>
                <a:gd name="connsiteX40" fmla="*/ 126944 w 561791"/>
                <a:gd name="connsiteY40" fmla="*/ 408221 h 441361"/>
                <a:gd name="connsiteX41" fmla="*/ 147088 w 561791"/>
                <a:gd name="connsiteY41" fmla="*/ 416718 h 441361"/>
                <a:gd name="connsiteX42" fmla="*/ 151338 w 561791"/>
                <a:gd name="connsiteY42" fmla="*/ 438344 h 441361"/>
                <a:gd name="connsiteX43" fmla="*/ 162855 w 561791"/>
                <a:gd name="connsiteY43" fmla="*/ 426788 h 441361"/>
                <a:gd name="connsiteX44" fmla="*/ 188057 w 561791"/>
                <a:gd name="connsiteY44" fmla="*/ 427553 h 441361"/>
                <a:gd name="connsiteX45" fmla="*/ 207436 w 561791"/>
                <a:gd name="connsiteY45" fmla="*/ 408051 h 441361"/>
                <a:gd name="connsiteX46" fmla="*/ 217509 w 561791"/>
                <a:gd name="connsiteY46" fmla="*/ 436942 h 441361"/>
                <a:gd name="connsiteX47" fmla="*/ 279387 w 561791"/>
                <a:gd name="connsiteY47" fmla="*/ 432694 h 441361"/>
                <a:gd name="connsiteX48" fmla="*/ 329025 w 561791"/>
                <a:gd name="connsiteY48" fmla="*/ 440639 h 441361"/>
                <a:gd name="connsiteX49" fmla="*/ 345557 w 561791"/>
                <a:gd name="connsiteY49" fmla="*/ 424026 h 441361"/>
                <a:gd name="connsiteX50" fmla="*/ 362812 w 561791"/>
                <a:gd name="connsiteY50" fmla="*/ 441361 h 441361"/>
                <a:gd name="connsiteX51" fmla="*/ 381554 w 561791"/>
                <a:gd name="connsiteY51" fmla="*/ 422582 h 441361"/>
                <a:gd name="connsiteX52" fmla="*/ 411771 w 561791"/>
                <a:gd name="connsiteY52" fmla="*/ 428360 h 441361"/>
                <a:gd name="connsiteX53" fmla="*/ 413215 w 561791"/>
                <a:gd name="connsiteY53" fmla="*/ 389399 h 441361"/>
                <a:gd name="connsiteX54" fmla="*/ 431872 w 561791"/>
                <a:gd name="connsiteY54" fmla="*/ 400955 h 441361"/>
                <a:gd name="connsiteX55" fmla="*/ 421843 w 561791"/>
                <a:gd name="connsiteY55" fmla="*/ 337521 h 441361"/>
                <a:gd name="connsiteX56" fmla="*/ 372884 w 561791"/>
                <a:gd name="connsiteY56" fmla="*/ 311562 h 441361"/>
                <a:gd name="connsiteX57" fmla="*/ 332638 w 561791"/>
                <a:gd name="connsiteY57" fmla="*/ 320059 h 441361"/>
                <a:gd name="connsiteX58" fmla="*/ 289459 w 561791"/>
                <a:gd name="connsiteY58" fmla="*/ 330129 h 441361"/>
                <a:gd name="connsiteX59" fmla="*/ 270760 w 561791"/>
                <a:gd name="connsiteY59" fmla="*/ 347421 h 441361"/>
                <a:gd name="connsiteX60" fmla="*/ 244835 w 561791"/>
                <a:gd name="connsiteY60" fmla="*/ 334462 h 441361"/>
                <a:gd name="connsiteX61" fmla="*/ 217509 w 561791"/>
                <a:gd name="connsiteY61" fmla="*/ 322906 h 441361"/>
                <a:gd name="connsiteX62" fmla="*/ 200297 w 561791"/>
                <a:gd name="connsiteY62" fmla="*/ 353199 h 441361"/>
                <a:gd name="connsiteX63" fmla="*/ 197364 w 561791"/>
                <a:gd name="connsiteY63" fmla="*/ 315683 h 441361"/>
                <a:gd name="connsiteX64" fmla="*/ 171483 w 561791"/>
                <a:gd name="connsiteY64" fmla="*/ 305613 h 441361"/>
                <a:gd name="connsiteX65" fmla="*/ 191627 w 561791"/>
                <a:gd name="connsiteY65" fmla="*/ 289765 h 441361"/>
                <a:gd name="connsiteX66" fmla="*/ 203144 w 561791"/>
                <a:gd name="connsiteY66" fmla="*/ 270986 h 441361"/>
                <a:gd name="connsiteX67" fmla="*/ 246280 w 561791"/>
                <a:gd name="connsiteY67" fmla="*/ 278209 h 441361"/>
                <a:gd name="connsiteX68" fmla="*/ 262132 w 561791"/>
                <a:gd name="connsiteY68" fmla="*/ 266695 h 441361"/>
                <a:gd name="connsiteX69" fmla="*/ 296641 w 561791"/>
                <a:gd name="connsiteY69" fmla="*/ 288278 h 441361"/>
                <a:gd name="connsiteX70" fmla="*/ 309603 w 561791"/>
                <a:gd name="connsiteY70" fmla="*/ 250804 h 441361"/>
                <a:gd name="connsiteX71" fmla="*/ 322353 w 561791"/>
                <a:gd name="connsiteY71" fmla="*/ 281098 h 441361"/>
                <a:gd name="connsiteX72" fmla="*/ 366935 w 561791"/>
                <a:gd name="connsiteY72" fmla="*/ 278209 h 441361"/>
                <a:gd name="connsiteX73" fmla="*/ 394261 w 561791"/>
                <a:gd name="connsiteY73" fmla="*/ 253693 h 441361"/>
                <a:gd name="connsiteX74" fmla="*/ 391414 w 561791"/>
                <a:gd name="connsiteY74" fmla="*/ 294099 h 441361"/>
                <a:gd name="connsiteX75" fmla="*/ 414406 w 561791"/>
                <a:gd name="connsiteY75" fmla="*/ 286876 h 441361"/>
                <a:gd name="connsiteX76" fmla="*/ 446067 w 561791"/>
                <a:gd name="connsiteY76" fmla="*/ 256540 h 441361"/>
                <a:gd name="connsiteX77" fmla="*/ 457584 w 561791"/>
                <a:gd name="connsiteY77" fmla="*/ 275320 h 441361"/>
                <a:gd name="connsiteX78" fmla="*/ 473394 w 561791"/>
                <a:gd name="connsiteY78" fmla="*/ 243581 h 441361"/>
                <a:gd name="connsiteX79" fmla="*/ 473394 w 561791"/>
                <a:gd name="connsiteY79" fmla="*/ 201774 h 441361"/>
                <a:gd name="connsiteX80" fmla="*/ 438842 w 561791"/>
                <a:gd name="connsiteY80" fmla="*/ 223400 h 441361"/>
                <a:gd name="connsiteX81" fmla="*/ 440287 w 561791"/>
                <a:gd name="connsiteY81" fmla="*/ 200329 h 441361"/>
                <a:gd name="connsiteX82" fmla="*/ 467656 w 561791"/>
                <a:gd name="connsiteY82" fmla="*/ 187328 h 441361"/>
                <a:gd name="connsiteX83" fmla="*/ 464766 w 561791"/>
                <a:gd name="connsiteY83" fmla="*/ 147007 h 441361"/>
                <a:gd name="connsiteX84" fmla="*/ 518018 w 561791"/>
                <a:gd name="connsiteY84" fmla="*/ 144075 h 441361"/>
                <a:gd name="connsiteX85" fmla="*/ 554142 w 561791"/>
                <a:gd name="connsiteY85" fmla="*/ 64836 h 441361"/>
                <a:gd name="connsiteX86" fmla="*/ 561791 w 561791"/>
                <a:gd name="connsiteY86" fmla="*/ 40023 h 441361"/>
                <a:gd name="connsiteX87" fmla="*/ 509433 w 561791"/>
                <a:gd name="connsiteY87" fmla="*/ 19034 h 441361"/>
                <a:gd name="connsiteX88" fmla="*/ 480236 w 561791"/>
                <a:gd name="connsiteY88" fmla="*/ 56678 h 441361"/>
                <a:gd name="connsiteX89" fmla="*/ 463237 w 561791"/>
                <a:gd name="connsiteY89" fmla="*/ 42020 h 441361"/>
                <a:gd name="connsiteX90" fmla="*/ 482106 w 561791"/>
                <a:gd name="connsiteY90" fmla="*/ 18907 h 441361"/>
                <a:gd name="connsiteX91" fmla="*/ 389926 w 561791"/>
                <a:gd name="connsiteY91" fmla="*/ 0 h 441361"/>
                <a:gd name="connsiteX92" fmla="*/ 378409 w 561791"/>
                <a:gd name="connsiteY92" fmla="*/ 11557 h 441361"/>
                <a:gd name="connsiteX93" fmla="*/ 396216 w 561791"/>
                <a:gd name="connsiteY93" fmla="*/ 48308 h 441361"/>
                <a:gd name="connsiteX94" fmla="*/ 341903 w 561791"/>
                <a:gd name="connsiteY94" fmla="*/ 4206 h 441361"/>
                <a:gd name="connsiteX95" fmla="*/ 287462 w 561791"/>
                <a:gd name="connsiteY95" fmla="*/ 4206 h 441361"/>
                <a:gd name="connsiteX96" fmla="*/ 316786 w 561791"/>
                <a:gd name="connsiteY96" fmla="*/ 33608 h 441361"/>
                <a:gd name="connsiteX97" fmla="*/ 249765 w 561791"/>
                <a:gd name="connsiteY97" fmla="*/ 14701 h 441361"/>
                <a:gd name="connsiteX98" fmla="*/ 249765 w 561791"/>
                <a:gd name="connsiteY98" fmla="*/ 44102 h 441361"/>
                <a:gd name="connsiteX99" fmla="*/ 222566 w 561791"/>
                <a:gd name="connsiteY99" fmla="*/ 35605 h 441361"/>
                <a:gd name="connsiteX100" fmla="*/ 214066 w 561791"/>
                <a:gd name="connsiteY100" fmla="*/ 44102 h 441361"/>
                <a:gd name="connsiteX101" fmla="*/ 222566 w 561791"/>
                <a:gd name="connsiteY101" fmla="*/ 65091 h 441361"/>
                <a:gd name="connsiteX102" fmla="*/ 201614 w 561791"/>
                <a:gd name="connsiteY102" fmla="*/ 58803 h 441361"/>
                <a:gd name="connsiteX103" fmla="*/ 145048 w 561791"/>
                <a:gd name="connsiteY103" fmla="*/ 27277 h 441361"/>
                <a:gd name="connsiteX104" fmla="*/ 107352 w 561791"/>
                <a:gd name="connsiteY104" fmla="*/ 27277 h 441361"/>
                <a:gd name="connsiteX105" fmla="*/ 107352 w 561791"/>
                <a:gd name="connsiteY105" fmla="*/ 46227 h 441361"/>
                <a:gd name="connsiteX106" fmla="*/ 124096 w 561791"/>
                <a:gd name="connsiteY106" fmla="*/ 69297 h 441361"/>
                <a:gd name="connsiteX107" fmla="*/ 103187 w 561791"/>
                <a:gd name="connsiteY107" fmla="*/ 59780 h 44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61791" h="441361">
                  <a:moveTo>
                    <a:pt x="75733" y="69382"/>
                  </a:moveTo>
                  <a:cubicBezTo>
                    <a:pt x="75733" y="69382"/>
                    <a:pt x="77305" y="82129"/>
                    <a:pt x="81045" y="85952"/>
                  </a:cubicBezTo>
                  <a:cubicBezTo>
                    <a:pt x="84785" y="89776"/>
                    <a:pt x="108839" y="117606"/>
                    <a:pt x="108839" y="117606"/>
                  </a:cubicBezTo>
                  <a:cubicBezTo>
                    <a:pt x="116336" y="120999"/>
                    <a:pt x="123557" y="124977"/>
                    <a:pt x="130429" y="129502"/>
                  </a:cubicBezTo>
                  <a:cubicBezTo>
                    <a:pt x="133659" y="132774"/>
                    <a:pt x="193029" y="133751"/>
                    <a:pt x="193029" y="133751"/>
                  </a:cubicBezTo>
                  <a:cubicBezTo>
                    <a:pt x="193029" y="133751"/>
                    <a:pt x="215681" y="109958"/>
                    <a:pt x="215681" y="104562"/>
                  </a:cubicBezTo>
                  <a:cubicBezTo>
                    <a:pt x="215681" y="99166"/>
                    <a:pt x="236208" y="94790"/>
                    <a:pt x="236208" y="94790"/>
                  </a:cubicBezTo>
                  <a:lnTo>
                    <a:pt x="237271" y="127250"/>
                  </a:lnTo>
                  <a:cubicBezTo>
                    <a:pt x="237271" y="127250"/>
                    <a:pt x="262090" y="130479"/>
                    <a:pt x="265320" y="133751"/>
                  </a:cubicBezTo>
                  <a:cubicBezTo>
                    <a:pt x="268550" y="137022"/>
                    <a:pt x="296089" y="162388"/>
                    <a:pt x="296089" y="162388"/>
                  </a:cubicBezTo>
                  <a:cubicBezTo>
                    <a:pt x="296089" y="162388"/>
                    <a:pt x="283637" y="174836"/>
                    <a:pt x="283637" y="168336"/>
                  </a:cubicBezTo>
                  <a:cubicBezTo>
                    <a:pt x="283637" y="161835"/>
                    <a:pt x="259922" y="141314"/>
                    <a:pt x="259922" y="141314"/>
                  </a:cubicBezTo>
                  <a:cubicBezTo>
                    <a:pt x="259922" y="141314"/>
                    <a:pt x="231873" y="139147"/>
                    <a:pt x="226476" y="139147"/>
                  </a:cubicBezTo>
                  <a:cubicBezTo>
                    <a:pt x="221079" y="139147"/>
                    <a:pt x="217976" y="162940"/>
                    <a:pt x="217976" y="169441"/>
                  </a:cubicBezTo>
                  <a:cubicBezTo>
                    <a:pt x="217976" y="175941"/>
                    <a:pt x="239523" y="200839"/>
                    <a:pt x="239523" y="200839"/>
                  </a:cubicBezTo>
                  <a:lnTo>
                    <a:pt x="219039" y="205088"/>
                  </a:lnTo>
                  <a:lnTo>
                    <a:pt x="202889" y="223442"/>
                  </a:lnTo>
                  <a:lnTo>
                    <a:pt x="168338" y="223442"/>
                  </a:lnTo>
                  <a:lnTo>
                    <a:pt x="146748" y="244006"/>
                  </a:lnTo>
                  <a:lnTo>
                    <a:pt x="112239" y="254841"/>
                  </a:lnTo>
                  <a:lnTo>
                    <a:pt x="89587" y="232110"/>
                  </a:lnTo>
                  <a:lnTo>
                    <a:pt x="44241" y="216942"/>
                  </a:lnTo>
                  <a:lnTo>
                    <a:pt x="7565" y="211546"/>
                  </a:lnTo>
                  <a:lnTo>
                    <a:pt x="0" y="231217"/>
                  </a:lnTo>
                  <a:lnTo>
                    <a:pt x="57203" y="292867"/>
                  </a:lnTo>
                  <a:cubicBezTo>
                    <a:pt x="57203" y="292867"/>
                    <a:pt x="63663" y="322013"/>
                    <a:pt x="63663" y="327452"/>
                  </a:cubicBezTo>
                  <a:cubicBezTo>
                    <a:pt x="63663" y="332890"/>
                    <a:pt x="19422" y="364246"/>
                    <a:pt x="19422" y="364246"/>
                  </a:cubicBezTo>
                  <a:lnTo>
                    <a:pt x="23672" y="395602"/>
                  </a:lnTo>
                  <a:lnTo>
                    <a:pt x="46324" y="399596"/>
                  </a:lnTo>
                  <a:lnTo>
                    <a:pt x="69315" y="426958"/>
                  </a:lnTo>
                  <a:lnTo>
                    <a:pt x="96685" y="414211"/>
                  </a:lnTo>
                  <a:lnTo>
                    <a:pt x="96685" y="363524"/>
                  </a:lnTo>
                  <a:lnTo>
                    <a:pt x="77943" y="333230"/>
                  </a:lnTo>
                  <a:lnTo>
                    <a:pt x="76540" y="304381"/>
                  </a:lnTo>
                  <a:lnTo>
                    <a:pt x="57841" y="275532"/>
                  </a:lnTo>
                  <a:lnTo>
                    <a:pt x="90905" y="287089"/>
                  </a:lnTo>
                  <a:lnTo>
                    <a:pt x="92350" y="261086"/>
                  </a:lnTo>
                  <a:lnTo>
                    <a:pt x="102422" y="282755"/>
                  </a:lnTo>
                  <a:lnTo>
                    <a:pt x="125456" y="315895"/>
                  </a:lnTo>
                  <a:lnTo>
                    <a:pt x="121206" y="370704"/>
                  </a:lnTo>
                  <a:lnTo>
                    <a:pt x="126944" y="408221"/>
                  </a:lnTo>
                  <a:lnTo>
                    <a:pt x="147088" y="416718"/>
                  </a:lnTo>
                  <a:lnTo>
                    <a:pt x="151338" y="438344"/>
                  </a:lnTo>
                  <a:lnTo>
                    <a:pt x="162855" y="426788"/>
                  </a:lnTo>
                  <a:lnTo>
                    <a:pt x="188057" y="427553"/>
                  </a:lnTo>
                  <a:lnTo>
                    <a:pt x="207436" y="408051"/>
                  </a:lnTo>
                  <a:lnTo>
                    <a:pt x="217509" y="436942"/>
                  </a:lnTo>
                  <a:lnTo>
                    <a:pt x="279387" y="432694"/>
                  </a:lnTo>
                  <a:lnTo>
                    <a:pt x="329025" y="440639"/>
                  </a:lnTo>
                  <a:lnTo>
                    <a:pt x="345557" y="424026"/>
                  </a:lnTo>
                  <a:lnTo>
                    <a:pt x="362812" y="441361"/>
                  </a:lnTo>
                  <a:lnTo>
                    <a:pt x="381554" y="422582"/>
                  </a:lnTo>
                  <a:lnTo>
                    <a:pt x="411771" y="428360"/>
                  </a:lnTo>
                  <a:lnTo>
                    <a:pt x="413215" y="389399"/>
                  </a:lnTo>
                  <a:lnTo>
                    <a:pt x="431872" y="400955"/>
                  </a:lnTo>
                  <a:lnTo>
                    <a:pt x="421843" y="337521"/>
                  </a:lnTo>
                  <a:lnTo>
                    <a:pt x="372884" y="311562"/>
                  </a:lnTo>
                  <a:lnTo>
                    <a:pt x="332638" y="320059"/>
                  </a:lnTo>
                  <a:lnTo>
                    <a:pt x="289459" y="330129"/>
                  </a:lnTo>
                  <a:lnTo>
                    <a:pt x="270760" y="347421"/>
                  </a:lnTo>
                  <a:lnTo>
                    <a:pt x="244835" y="334462"/>
                  </a:lnTo>
                  <a:lnTo>
                    <a:pt x="217509" y="322906"/>
                  </a:lnTo>
                  <a:lnTo>
                    <a:pt x="200297" y="353199"/>
                  </a:lnTo>
                  <a:lnTo>
                    <a:pt x="197364" y="315683"/>
                  </a:lnTo>
                  <a:lnTo>
                    <a:pt x="171483" y="305613"/>
                  </a:lnTo>
                  <a:lnTo>
                    <a:pt x="191627" y="289765"/>
                  </a:lnTo>
                  <a:lnTo>
                    <a:pt x="203144" y="270986"/>
                  </a:lnTo>
                  <a:lnTo>
                    <a:pt x="246280" y="278209"/>
                  </a:lnTo>
                  <a:lnTo>
                    <a:pt x="262132" y="266695"/>
                  </a:lnTo>
                  <a:lnTo>
                    <a:pt x="296641" y="288278"/>
                  </a:lnTo>
                  <a:lnTo>
                    <a:pt x="309603" y="250804"/>
                  </a:lnTo>
                  <a:lnTo>
                    <a:pt x="322353" y="281098"/>
                  </a:lnTo>
                  <a:lnTo>
                    <a:pt x="366935" y="278209"/>
                  </a:lnTo>
                  <a:lnTo>
                    <a:pt x="394261" y="253693"/>
                  </a:lnTo>
                  <a:lnTo>
                    <a:pt x="391414" y="294099"/>
                  </a:lnTo>
                  <a:lnTo>
                    <a:pt x="414406" y="286876"/>
                  </a:lnTo>
                  <a:lnTo>
                    <a:pt x="446067" y="256540"/>
                  </a:lnTo>
                  <a:lnTo>
                    <a:pt x="457584" y="275320"/>
                  </a:lnTo>
                  <a:lnTo>
                    <a:pt x="473394" y="243581"/>
                  </a:lnTo>
                  <a:lnTo>
                    <a:pt x="473394" y="201774"/>
                  </a:lnTo>
                  <a:lnTo>
                    <a:pt x="438842" y="223400"/>
                  </a:lnTo>
                  <a:lnTo>
                    <a:pt x="440287" y="200329"/>
                  </a:lnTo>
                  <a:lnTo>
                    <a:pt x="467656" y="187328"/>
                  </a:lnTo>
                  <a:lnTo>
                    <a:pt x="464766" y="147007"/>
                  </a:lnTo>
                  <a:lnTo>
                    <a:pt x="518018" y="144075"/>
                  </a:lnTo>
                  <a:lnTo>
                    <a:pt x="554142" y="64836"/>
                  </a:lnTo>
                  <a:lnTo>
                    <a:pt x="561791" y="40023"/>
                  </a:lnTo>
                  <a:lnTo>
                    <a:pt x="509433" y="19034"/>
                  </a:lnTo>
                  <a:lnTo>
                    <a:pt x="480236" y="56678"/>
                  </a:lnTo>
                  <a:lnTo>
                    <a:pt x="463237" y="42020"/>
                  </a:lnTo>
                  <a:lnTo>
                    <a:pt x="482106" y="18907"/>
                  </a:lnTo>
                  <a:lnTo>
                    <a:pt x="389926" y="0"/>
                  </a:lnTo>
                  <a:lnTo>
                    <a:pt x="378409" y="11557"/>
                  </a:lnTo>
                  <a:lnTo>
                    <a:pt x="396216" y="48308"/>
                  </a:lnTo>
                  <a:lnTo>
                    <a:pt x="341903" y="4206"/>
                  </a:lnTo>
                  <a:lnTo>
                    <a:pt x="287462" y="4206"/>
                  </a:lnTo>
                  <a:lnTo>
                    <a:pt x="316786" y="33608"/>
                  </a:lnTo>
                  <a:lnTo>
                    <a:pt x="249765" y="14701"/>
                  </a:lnTo>
                  <a:lnTo>
                    <a:pt x="249765" y="44102"/>
                  </a:lnTo>
                  <a:lnTo>
                    <a:pt x="222566" y="35605"/>
                  </a:lnTo>
                  <a:lnTo>
                    <a:pt x="214066" y="44102"/>
                  </a:lnTo>
                  <a:lnTo>
                    <a:pt x="222566" y="65091"/>
                  </a:lnTo>
                  <a:lnTo>
                    <a:pt x="201614" y="58803"/>
                  </a:lnTo>
                  <a:lnTo>
                    <a:pt x="145048" y="27277"/>
                  </a:lnTo>
                  <a:lnTo>
                    <a:pt x="107352" y="27277"/>
                  </a:lnTo>
                  <a:lnTo>
                    <a:pt x="107352" y="46227"/>
                  </a:lnTo>
                  <a:lnTo>
                    <a:pt x="124096" y="69297"/>
                  </a:lnTo>
                  <a:lnTo>
                    <a:pt x="103187" y="59780"/>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24" name="Freeform 30">
              <a:extLst>
                <a:ext uri="{FF2B5EF4-FFF2-40B4-BE49-F238E27FC236}">
                  <a16:creationId xmlns:a16="http://schemas.microsoft.com/office/drawing/2014/main" id="{0A6FE5CA-B7A9-EC06-7CA2-19AEF06A93A3}"/>
                </a:ext>
              </a:extLst>
            </p:cNvPr>
            <p:cNvSpPr/>
            <p:nvPr/>
          </p:nvSpPr>
          <p:spPr>
            <a:xfrm>
              <a:off x="4695199" y="852573"/>
              <a:ext cx="1350526" cy="1593709"/>
            </a:xfrm>
            <a:custGeom>
              <a:avLst/>
              <a:gdLst>
                <a:gd name="connsiteX0" fmla="*/ 1264679 w 1350526"/>
                <a:gd name="connsiteY0" fmla="*/ 268776 h 1593709"/>
                <a:gd name="connsiteX1" fmla="*/ 1253884 w 1350526"/>
                <a:gd name="connsiteY1" fmla="*/ 308715 h 1593709"/>
                <a:gd name="connsiteX2" fmla="*/ 1279766 w 1350526"/>
                <a:gd name="connsiteY2" fmla="*/ 308715 h 1593709"/>
                <a:gd name="connsiteX3" fmla="*/ 1301355 w 1350526"/>
                <a:gd name="connsiteY3" fmla="*/ 268776 h 1593709"/>
                <a:gd name="connsiteX4" fmla="*/ 1314105 w 1350526"/>
                <a:gd name="connsiteY4" fmla="*/ 330341 h 1593709"/>
                <a:gd name="connsiteX5" fmla="*/ 1305605 w 1350526"/>
                <a:gd name="connsiteY5" fmla="*/ 393095 h 1593709"/>
                <a:gd name="connsiteX6" fmla="*/ 1322859 w 1350526"/>
                <a:gd name="connsiteY6" fmla="*/ 393095 h 1593709"/>
                <a:gd name="connsiteX7" fmla="*/ 1329319 w 1350526"/>
                <a:gd name="connsiteY7" fmla="*/ 429847 h 1593709"/>
                <a:gd name="connsiteX8" fmla="*/ 1303437 w 1350526"/>
                <a:gd name="connsiteY8" fmla="*/ 440554 h 1593709"/>
                <a:gd name="connsiteX9" fmla="*/ 1275431 w 1350526"/>
                <a:gd name="connsiteY9" fmla="*/ 455722 h 1593709"/>
                <a:gd name="connsiteX10" fmla="*/ 1299187 w 1350526"/>
                <a:gd name="connsiteY10" fmla="*/ 481639 h 1593709"/>
                <a:gd name="connsiteX11" fmla="*/ 1299187 w 1350526"/>
                <a:gd name="connsiteY11" fmla="*/ 527058 h 1593709"/>
                <a:gd name="connsiteX12" fmla="*/ 1303437 w 1350526"/>
                <a:gd name="connsiteY12" fmla="*/ 574645 h 1593709"/>
                <a:gd name="connsiteX13" fmla="*/ 1286438 w 1350526"/>
                <a:gd name="connsiteY13" fmla="*/ 604938 h 1593709"/>
                <a:gd name="connsiteX14" fmla="*/ 1333951 w 1350526"/>
                <a:gd name="connsiteY14" fmla="*/ 617939 h 1593709"/>
                <a:gd name="connsiteX15" fmla="*/ 1308027 w 1350526"/>
                <a:gd name="connsiteY15" fmla="*/ 650400 h 1593709"/>
                <a:gd name="connsiteX16" fmla="*/ 1273518 w 1350526"/>
                <a:gd name="connsiteY16" fmla="*/ 663359 h 1593709"/>
                <a:gd name="connsiteX17" fmla="*/ 1284270 w 1350526"/>
                <a:gd name="connsiteY17" fmla="*/ 684985 h 1593709"/>
                <a:gd name="connsiteX18" fmla="*/ 1275771 w 1350526"/>
                <a:gd name="connsiteY18" fmla="*/ 728280 h 1593709"/>
                <a:gd name="connsiteX19" fmla="*/ 1256391 w 1350526"/>
                <a:gd name="connsiteY19" fmla="*/ 728280 h 1593709"/>
                <a:gd name="connsiteX20" fmla="*/ 1228300 w 1350526"/>
                <a:gd name="connsiteY20" fmla="*/ 739114 h 1593709"/>
                <a:gd name="connsiteX21" fmla="*/ 1191623 w 1350526"/>
                <a:gd name="connsiteY21" fmla="*/ 706611 h 1593709"/>
                <a:gd name="connsiteX22" fmla="*/ 1213213 w 1350526"/>
                <a:gd name="connsiteY22" fmla="*/ 754240 h 1593709"/>
                <a:gd name="connsiteX23" fmla="*/ 1243429 w 1350526"/>
                <a:gd name="connsiteY23" fmla="*/ 754240 h 1593709"/>
                <a:gd name="connsiteX24" fmla="*/ 1226175 w 1350526"/>
                <a:gd name="connsiteY24" fmla="*/ 838578 h 1593709"/>
                <a:gd name="connsiteX25" fmla="*/ 1182996 w 1350526"/>
                <a:gd name="connsiteY25" fmla="*/ 795368 h 1593709"/>
                <a:gd name="connsiteX26" fmla="*/ 1161407 w 1350526"/>
                <a:gd name="connsiteY26" fmla="*/ 747697 h 1593709"/>
                <a:gd name="connsiteX27" fmla="*/ 1171691 w 1350526"/>
                <a:gd name="connsiteY27" fmla="*/ 814784 h 1593709"/>
                <a:gd name="connsiteX28" fmla="*/ 1229957 w 1350526"/>
                <a:gd name="connsiteY28" fmla="*/ 873205 h 1593709"/>
                <a:gd name="connsiteX29" fmla="*/ 1249379 w 1350526"/>
                <a:gd name="connsiteY29" fmla="*/ 961919 h 1593709"/>
                <a:gd name="connsiteX30" fmla="*/ 1186991 w 1350526"/>
                <a:gd name="connsiteY30" fmla="*/ 961919 h 1593709"/>
                <a:gd name="connsiteX31" fmla="*/ 1176153 w 1350526"/>
                <a:gd name="connsiteY31" fmla="*/ 920791 h 1593709"/>
                <a:gd name="connsiteX32" fmla="*/ 1152439 w 1350526"/>
                <a:gd name="connsiteY32" fmla="*/ 901332 h 1593709"/>
                <a:gd name="connsiteX33" fmla="*/ 1152439 w 1350526"/>
                <a:gd name="connsiteY33" fmla="*/ 938126 h 1593709"/>
                <a:gd name="connsiteX34" fmla="*/ 1112660 w 1350526"/>
                <a:gd name="connsiteY34" fmla="*/ 977045 h 1593709"/>
                <a:gd name="connsiteX35" fmla="*/ 1150272 w 1350526"/>
                <a:gd name="connsiteY35" fmla="*/ 961919 h 1593709"/>
                <a:gd name="connsiteX36" fmla="*/ 1176153 w 1350526"/>
                <a:gd name="connsiteY36" fmla="*/ 981378 h 1593709"/>
                <a:gd name="connsiteX37" fmla="*/ 1210705 w 1350526"/>
                <a:gd name="connsiteY37" fmla="*/ 981378 h 1593709"/>
                <a:gd name="connsiteX38" fmla="*/ 1236629 w 1350526"/>
                <a:gd name="connsiteY38" fmla="*/ 987879 h 1593709"/>
                <a:gd name="connsiteX39" fmla="*/ 1169736 w 1350526"/>
                <a:gd name="connsiteY39" fmla="*/ 1037802 h 1593709"/>
                <a:gd name="connsiteX40" fmla="*/ 1126558 w 1350526"/>
                <a:gd name="connsiteY40" fmla="*/ 1078930 h 1593709"/>
                <a:gd name="connsiteX41" fmla="*/ 1087714 w 1350526"/>
                <a:gd name="connsiteY41" fmla="*/ 1087427 h 1593709"/>
                <a:gd name="connsiteX42" fmla="*/ 1005691 w 1350526"/>
                <a:gd name="connsiteY42" fmla="*/ 1111220 h 1593709"/>
                <a:gd name="connsiteX43" fmla="*/ 969015 w 1350526"/>
                <a:gd name="connsiteY43" fmla="*/ 1139347 h 1593709"/>
                <a:gd name="connsiteX44" fmla="*/ 936630 w 1350526"/>
                <a:gd name="connsiteY44" fmla="*/ 1199892 h 1593709"/>
                <a:gd name="connsiteX45" fmla="*/ 886949 w 1350526"/>
                <a:gd name="connsiteY45" fmla="*/ 1251812 h 1593709"/>
                <a:gd name="connsiteX46" fmla="*/ 845938 w 1350526"/>
                <a:gd name="connsiteY46" fmla="*/ 1251812 h 1593709"/>
                <a:gd name="connsiteX47" fmla="*/ 822224 w 1350526"/>
                <a:gd name="connsiteY47" fmla="*/ 1260309 h 1593709"/>
                <a:gd name="connsiteX48" fmla="*/ 792050 w 1350526"/>
                <a:gd name="connsiteY48" fmla="*/ 1292727 h 1593709"/>
                <a:gd name="connsiteX49" fmla="*/ 796299 w 1350526"/>
                <a:gd name="connsiteY49" fmla="*/ 1364149 h 1593709"/>
                <a:gd name="connsiteX50" fmla="*/ 757498 w 1350526"/>
                <a:gd name="connsiteY50" fmla="*/ 1426861 h 1593709"/>
                <a:gd name="connsiteX51" fmla="*/ 761748 w 1350526"/>
                <a:gd name="connsiteY51" fmla="*/ 1474447 h 1593709"/>
                <a:gd name="connsiteX52" fmla="*/ 746703 w 1350526"/>
                <a:gd name="connsiteY52" fmla="*/ 1513663 h 1593709"/>
                <a:gd name="connsiteX53" fmla="*/ 727281 w 1350526"/>
                <a:gd name="connsiteY53" fmla="*/ 1582833 h 1593709"/>
                <a:gd name="connsiteX54" fmla="*/ 692730 w 1350526"/>
                <a:gd name="connsiteY54" fmla="*/ 1593709 h 1593709"/>
                <a:gd name="connsiteX55" fmla="*/ 662513 w 1350526"/>
                <a:gd name="connsiteY55" fmla="*/ 1561249 h 1593709"/>
                <a:gd name="connsiteX56" fmla="*/ 638799 w 1350526"/>
                <a:gd name="connsiteY56" fmla="*/ 1546081 h 1593709"/>
                <a:gd name="connsiteX57" fmla="*/ 614957 w 1350526"/>
                <a:gd name="connsiteY57" fmla="*/ 1561164 h 1593709"/>
                <a:gd name="connsiteX58" fmla="*/ 565319 w 1350526"/>
                <a:gd name="connsiteY58" fmla="*/ 1476784 h 1593709"/>
                <a:gd name="connsiteX59" fmla="*/ 552569 w 1350526"/>
                <a:gd name="connsiteY59" fmla="*/ 1422697 h 1593709"/>
                <a:gd name="connsiteX60" fmla="*/ 513725 w 1350526"/>
                <a:gd name="connsiteY60" fmla="*/ 1355609 h 1593709"/>
                <a:gd name="connsiteX61" fmla="*/ 511515 w 1350526"/>
                <a:gd name="connsiteY61" fmla="*/ 1275732 h 1593709"/>
                <a:gd name="connsiteX62" fmla="*/ 470461 w 1350526"/>
                <a:gd name="connsiteY62" fmla="*/ 1223685 h 1593709"/>
                <a:gd name="connsiteX63" fmla="*/ 470461 w 1350526"/>
                <a:gd name="connsiteY63" fmla="*/ 1189058 h 1593709"/>
                <a:gd name="connsiteX64" fmla="*/ 461962 w 1350526"/>
                <a:gd name="connsiteY64" fmla="*/ 1150096 h 1593709"/>
                <a:gd name="connsiteX65" fmla="*/ 492178 w 1350526"/>
                <a:gd name="connsiteY65" fmla="*/ 1076593 h 1593709"/>
                <a:gd name="connsiteX66" fmla="*/ 533190 w 1350526"/>
                <a:gd name="connsiteY66" fmla="*/ 1074426 h 1593709"/>
                <a:gd name="connsiteX67" fmla="*/ 520440 w 1350526"/>
                <a:gd name="connsiteY67" fmla="*/ 1009505 h 1593709"/>
                <a:gd name="connsiteX68" fmla="*/ 477261 w 1350526"/>
                <a:gd name="connsiteY68" fmla="*/ 1057091 h 1593709"/>
                <a:gd name="connsiteX69" fmla="*/ 438417 w 1350526"/>
                <a:gd name="connsiteY69" fmla="*/ 1024631 h 1593709"/>
                <a:gd name="connsiteX70" fmla="*/ 446917 w 1350526"/>
                <a:gd name="connsiteY70" fmla="*/ 972711 h 1593709"/>
                <a:gd name="connsiteX71" fmla="*/ 453419 w 1350526"/>
                <a:gd name="connsiteY71" fmla="*/ 951085 h 1593709"/>
                <a:gd name="connsiteX72" fmla="*/ 479301 w 1350526"/>
                <a:gd name="connsiteY72" fmla="*/ 942587 h 1593709"/>
                <a:gd name="connsiteX73" fmla="*/ 513853 w 1350526"/>
                <a:gd name="connsiteY73" fmla="*/ 942587 h 1593709"/>
                <a:gd name="connsiteX74" fmla="*/ 487928 w 1350526"/>
                <a:gd name="connsiteY74" fmla="*/ 918752 h 1593709"/>
                <a:gd name="connsiteX75" fmla="*/ 475179 w 1350526"/>
                <a:gd name="connsiteY75" fmla="*/ 877666 h 1593709"/>
                <a:gd name="connsiteX76" fmla="*/ 455757 w 1350526"/>
                <a:gd name="connsiteY76" fmla="*/ 901459 h 1593709"/>
                <a:gd name="connsiteX77" fmla="*/ 425540 w 1350526"/>
                <a:gd name="connsiteY77" fmla="*/ 886291 h 1593709"/>
                <a:gd name="connsiteX78" fmla="*/ 399616 w 1350526"/>
                <a:gd name="connsiteY78" fmla="*/ 734908 h 1593709"/>
                <a:gd name="connsiteX79" fmla="*/ 391116 w 1350526"/>
                <a:gd name="connsiteY79" fmla="*/ 663486 h 1593709"/>
                <a:gd name="connsiteX80" fmla="*/ 408413 w 1350526"/>
                <a:gd name="connsiteY80" fmla="*/ 635359 h 1593709"/>
                <a:gd name="connsiteX81" fmla="*/ 369569 w 1350526"/>
                <a:gd name="connsiteY81" fmla="*/ 594231 h 1593709"/>
                <a:gd name="connsiteX82" fmla="*/ 363067 w 1350526"/>
                <a:gd name="connsiteY82" fmla="*/ 529353 h 1593709"/>
                <a:gd name="connsiteX83" fmla="*/ 246068 w 1350526"/>
                <a:gd name="connsiteY83" fmla="*/ 477306 h 1593709"/>
                <a:gd name="connsiteX84" fmla="*/ 187802 w 1350526"/>
                <a:gd name="connsiteY84" fmla="*/ 520558 h 1593709"/>
                <a:gd name="connsiteX85" fmla="*/ 183552 w 1350526"/>
                <a:gd name="connsiteY85" fmla="*/ 496807 h 1593709"/>
                <a:gd name="connsiteX86" fmla="*/ 142541 w 1350526"/>
                <a:gd name="connsiteY86" fmla="*/ 516224 h 1593709"/>
                <a:gd name="connsiteX87" fmla="*/ 91798 w 1350526"/>
                <a:gd name="connsiteY87" fmla="*/ 484868 h 1593709"/>
                <a:gd name="connsiteX88" fmla="*/ 127411 w 1350526"/>
                <a:gd name="connsiteY88" fmla="*/ 449221 h 1593709"/>
                <a:gd name="connsiteX89" fmla="*/ 66936 w 1350526"/>
                <a:gd name="connsiteY89" fmla="*/ 449221 h 1593709"/>
                <a:gd name="connsiteX90" fmla="*/ 49724 w 1350526"/>
                <a:gd name="connsiteY90" fmla="*/ 408093 h 1593709"/>
                <a:gd name="connsiteX91" fmla="*/ 142541 w 1350526"/>
                <a:gd name="connsiteY91" fmla="*/ 399596 h 1593709"/>
                <a:gd name="connsiteX92" fmla="*/ 151041 w 1350526"/>
                <a:gd name="connsiteY92" fmla="*/ 427723 h 1593709"/>
                <a:gd name="connsiteX93" fmla="*/ 185550 w 1350526"/>
                <a:gd name="connsiteY93" fmla="*/ 403929 h 1593709"/>
                <a:gd name="connsiteX94" fmla="*/ 163960 w 1350526"/>
                <a:gd name="connsiteY94" fmla="*/ 371469 h 1593709"/>
                <a:gd name="connsiteX95" fmla="*/ 92775 w 1350526"/>
                <a:gd name="connsiteY95" fmla="*/ 386637 h 1593709"/>
                <a:gd name="connsiteX96" fmla="*/ 32342 w 1350526"/>
                <a:gd name="connsiteY96" fmla="*/ 356343 h 1593709"/>
                <a:gd name="connsiteX97" fmla="*/ 0 w 1350526"/>
                <a:gd name="connsiteY97" fmla="*/ 321716 h 1593709"/>
                <a:gd name="connsiteX98" fmla="*/ 75563 w 1350526"/>
                <a:gd name="connsiteY98" fmla="*/ 268776 h 1593709"/>
                <a:gd name="connsiteX99" fmla="*/ 106375 w 1350526"/>
                <a:gd name="connsiteY99" fmla="*/ 262701 h 1593709"/>
                <a:gd name="connsiteX100" fmla="*/ 121079 w 1350526"/>
                <a:gd name="connsiteY100" fmla="*/ 268224 h 1593709"/>
                <a:gd name="connsiteX101" fmla="*/ 137611 w 1350526"/>
                <a:gd name="connsiteY101" fmla="*/ 253481 h 1593709"/>
                <a:gd name="connsiteX102" fmla="*/ 155036 w 1350526"/>
                <a:gd name="connsiteY102" fmla="*/ 270986 h 1593709"/>
                <a:gd name="connsiteX103" fmla="*/ 177942 w 1350526"/>
                <a:gd name="connsiteY103" fmla="*/ 236443 h 1593709"/>
                <a:gd name="connsiteX104" fmla="*/ 218359 w 1350526"/>
                <a:gd name="connsiteY104" fmla="*/ 236443 h 1593709"/>
                <a:gd name="connsiteX105" fmla="*/ 229366 w 1350526"/>
                <a:gd name="connsiteY105" fmla="*/ 227224 h 1593709"/>
                <a:gd name="connsiteX106" fmla="*/ 266042 w 1350526"/>
                <a:gd name="connsiteY106" fmla="*/ 210229 h 1593709"/>
                <a:gd name="connsiteX107" fmla="*/ 250445 w 1350526"/>
                <a:gd name="connsiteY107" fmla="*/ 194593 h 1593709"/>
                <a:gd name="connsiteX108" fmla="*/ 209179 w 1350526"/>
                <a:gd name="connsiteY108" fmla="*/ 212056 h 1593709"/>
                <a:gd name="connsiteX109" fmla="*/ 188992 w 1350526"/>
                <a:gd name="connsiteY109" fmla="*/ 178958 h 1593709"/>
                <a:gd name="connsiteX110" fmla="*/ 240373 w 1350526"/>
                <a:gd name="connsiteY110" fmla="*/ 155037 h 1593709"/>
                <a:gd name="connsiteX111" fmla="*/ 278919 w 1350526"/>
                <a:gd name="connsiteY111" fmla="*/ 155037 h 1593709"/>
                <a:gd name="connsiteX112" fmla="*/ 278919 w 1350526"/>
                <a:gd name="connsiteY112" fmla="*/ 138467 h 1593709"/>
                <a:gd name="connsiteX113" fmla="*/ 311941 w 1350526"/>
                <a:gd name="connsiteY113" fmla="*/ 150873 h 1593709"/>
                <a:gd name="connsiteX114" fmla="*/ 311941 w 1350526"/>
                <a:gd name="connsiteY114" fmla="*/ 112082 h 1593709"/>
                <a:gd name="connsiteX115" fmla="*/ 357797 w 1350526"/>
                <a:gd name="connsiteY115" fmla="*/ 95512 h 1593709"/>
                <a:gd name="connsiteX116" fmla="*/ 387164 w 1350526"/>
                <a:gd name="connsiteY116" fmla="*/ 124956 h 1593709"/>
                <a:gd name="connsiteX117" fmla="*/ 396386 w 1350526"/>
                <a:gd name="connsiteY117" fmla="*/ 171055 h 1593709"/>
                <a:gd name="connsiteX118" fmla="*/ 416573 w 1350526"/>
                <a:gd name="connsiteY118" fmla="*/ 171055 h 1593709"/>
                <a:gd name="connsiteX119" fmla="*/ 379854 w 1350526"/>
                <a:gd name="connsiteY119" fmla="*/ 91943 h 1593709"/>
                <a:gd name="connsiteX120" fmla="*/ 469782 w 1350526"/>
                <a:gd name="connsiteY120" fmla="*/ 91943 h 1593709"/>
                <a:gd name="connsiteX121" fmla="*/ 486313 w 1350526"/>
                <a:gd name="connsiteY121" fmla="*/ 125083 h 1593709"/>
                <a:gd name="connsiteX122" fmla="*/ 505565 w 1350526"/>
                <a:gd name="connsiteY122" fmla="*/ 105752 h 1593709"/>
                <a:gd name="connsiteX123" fmla="*/ 563364 w 1350526"/>
                <a:gd name="connsiteY123" fmla="*/ 128567 h 1593709"/>
                <a:gd name="connsiteX124" fmla="*/ 550614 w 1350526"/>
                <a:gd name="connsiteY124" fmla="*/ 89904 h 1593709"/>
                <a:gd name="connsiteX125" fmla="*/ 568039 w 1350526"/>
                <a:gd name="connsiteY125" fmla="*/ 72441 h 1593709"/>
                <a:gd name="connsiteX126" fmla="*/ 605693 w 1350526"/>
                <a:gd name="connsiteY126" fmla="*/ 97254 h 1593709"/>
                <a:gd name="connsiteX127" fmla="*/ 640457 w 1350526"/>
                <a:gd name="connsiteY127" fmla="*/ 97254 h 1593709"/>
                <a:gd name="connsiteX128" fmla="*/ 677176 w 1350526"/>
                <a:gd name="connsiteY128" fmla="*/ 143226 h 1593709"/>
                <a:gd name="connsiteX129" fmla="*/ 677176 w 1350526"/>
                <a:gd name="connsiteY129" fmla="*/ 103075 h 1593709"/>
                <a:gd name="connsiteX130" fmla="*/ 701017 w 1350526"/>
                <a:gd name="connsiteY130" fmla="*/ 103075 h 1593709"/>
                <a:gd name="connsiteX131" fmla="*/ 772585 w 1350526"/>
                <a:gd name="connsiteY131" fmla="*/ 115821 h 1593709"/>
                <a:gd name="connsiteX132" fmla="*/ 742454 w 1350526"/>
                <a:gd name="connsiteY132" fmla="*/ 85400 h 1593709"/>
                <a:gd name="connsiteX133" fmla="*/ 671651 w 1350526"/>
                <a:gd name="connsiteY133" fmla="*/ 85400 h 1593709"/>
                <a:gd name="connsiteX134" fmla="*/ 671651 w 1350526"/>
                <a:gd name="connsiteY134" fmla="*/ 45844 h 1593709"/>
                <a:gd name="connsiteX135" fmla="*/ 723074 w 1350526"/>
                <a:gd name="connsiteY135" fmla="*/ 31101 h 1593709"/>
                <a:gd name="connsiteX136" fmla="*/ 741391 w 1350526"/>
                <a:gd name="connsiteY136" fmla="*/ 60587 h 1593709"/>
                <a:gd name="connsiteX137" fmla="*/ 805649 w 1350526"/>
                <a:gd name="connsiteY137" fmla="*/ 67300 h 1593709"/>
                <a:gd name="connsiteX138" fmla="*/ 776283 w 1350526"/>
                <a:gd name="connsiteY138" fmla="*/ 46057 h 1593709"/>
                <a:gd name="connsiteX139" fmla="*/ 809304 w 1350526"/>
                <a:gd name="connsiteY139" fmla="*/ 23326 h 1593709"/>
                <a:gd name="connsiteX140" fmla="*/ 847850 w 1350526"/>
                <a:gd name="connsiteY140" fmla="*/ 23326 h 1593709"/>
                <a:gd name="connsiteX141" fmla="*/ 859793 w 1350526"/>
                <a:gd name="connsiteY141" fmla="*/ 11344 h 1593709"/>
                <a:gd name="connsiteX142" fmla="*/ 904756 w 1350526"/>
                <a:gd name="connsiteY142" fmla="*/ 0 h 1593709"/>
                <a:gd name="connsiteX143" fmla="*/ 1035185 w 1350526"/>
                <a:gd name="connsiteY143" fmla="*/ 16995 h 1593709"/>
                <a:gd name="connsiteX144" fmla="*/ 959835 w 1350526"/>
                <a:gd name="connsiteY144" fmla="*/ 47161 h 1593709"/>
                <a:gd name="connsiteX145" fmla="*/ 897404 w 1350526"/>
                <a:gd name="connsiteY145" fmla="*/ 47161 h 1593709"/>
                <a:gd name="connsiteX146" fmla="*/ 902929 w 1350526"/>
                <a:gd name="connsiteY146" fmla="*/ 59907 h 1593709"/>
                <a:gd name="connsiteX147" fmla="*/ 889159 w 1350526"/>
                <a:gd name="connsiteY147" fmla="*/ 73673 h 1593709"/>
                <a:gd name="connsiteX148" fmla="*/ 867910 w 1350526"/>
                <a:gd name="connsiteY148" fmla="*/ 73673 h 1593709"/>
                <a:gd name="connsiteX149" fmla="*/ 877557 w 1350526"/>
                <a:gd name="connsiteY149" fmla="*/ 83361 h 1593709"/>
                <a:gd name="connsiteX150" fmla="*/ 889457 w 1350526"/>
                <a:gd name="connsiteY150" fmla="*/ 95300 h 1593709"/>
                <a:gd name="connsiteX151" fmla="*/ 919206 w 1350526"/>
                <a:gd name="connsiteY151" fmla="*/ 65558 h 1593709"/>
                <a:gd name="connsiteX152" fmla="*/ 957752 w 1350526"/>
                <a:gd name="connsiteY152" fmla="*/ 65558 h 1593709"/>
                <a:gd name="connsiteX153" fmla="*/ 1018696 w 1350526"/>
                <a:gd name="connsiteY153" fmla="*/ 41510 h 1593709"/>
                <a:gd name="connsiteX154" fmla="*/ 1062724 w 1350526"/>
                <a:gd name="connsiteY154" fmla="*/ 45164 h 1593709"/>
                <a:gd name="connsiteX155" fmla="*/ 1086609 w 1350526"/>
                <a:gd name="connsiteY155" fmla="*/ 34160 h 1593709"/>
                <a:gd name="connsiteX156" fmla="*/ 1086609 w 1350526"/>
                <a:gd name="connsiteY156" fmla="*/ 65388 h 1593709"/>
                <a:gd name="connsiteX157" fmla="*/ 1117803 w 1350526"/>
                <a:gd name="connsiteY157" fmla="*/ 65388 h 1593709"/>
                <a:gd name="connsiteX158" fmla="*/ 1108623 w 1350526"/>
                <a:gd name="connsiteY158" fmla="*/ 93005 h 1593709"/>
                <a:gd name="connsiteX159" fmla="*/ 1066422 w 1350526"/>
                <a:gd name="connsiteY159" fmla="*/ 93005 h 1593709"/>
                <a:gd name="connsiteX160" fmla="*/ 1026048 w 1350526"/>
                <a:gd name="connsiteY160" fmla="*/ 105752 h 1593709"/>
                <a:gd name="connsiteX161" fmla="*/ 950698 w 1350526"/>
                <a:gd name="connsiteY161" fmla="*/ 96702 h 1593709"/>
                <a:gd name="connsiteX162" fmla="*/ 935951 w 1350526"/>
                <a:gd name="connsiteY162" fmla="*/ 111572 h 1593709"/>
                <a:gd name="connsiteX163" fmla="*/ 954310 w 1350526"/>
                <a:gd name="connsiteY163" fmla="*/ 111572 h 1593709"/>
                <a:gd name="connsiteX164" fmla="*/ 933060 w 1350526"/>
                <a:gd name="connsiteY164" fmla="*/ 132816 h 1593709"/>
                <a:gd name="connsiteX165" fmla="*/ 917463 w 1350526"/>
                <a:gd name="connsiteY165" fmla="*/ 148409 h 1593709"/>
                <a:gd name="connsiteX166" fmla="*/ 917463 w 1350526"/>
                <a:gd name="connsiteY166" fmla="*/ 157586 h 1593709"/>
                <a:gd name="connsiteX167" fmla="*/ 948658 w 1350526"/>
                <a:gd name="connsiteY167" fmla="*/ 142928 h 1593709"/>
                <a:gd name="connsiteX168" fmla="*/ 983549 w 1350526"/>
                <a:gd name="connsiteY168" fmla="*/ 135535 h 1593709"/>
                <a:gd name="connsiteX169" fmla="*/ 1062427 w 1350526"/>
                <a:gd name="connsiteY169" fmla="*/ 115311 h 1593709"/>
                <a:gd name="connsiteX170" fmla="*/ 1062427 w 1350526"/>
                <a:gd name="connsiteY170" fmla="*/ 130012 h 1593709"/>
                <a:gd name="connsiteX171" fmla="*/ 1035865 w 1350526"/>
                <a:gd name="connsiteY171" fmla="*/ 156694 h 1593709"/>
                <a:gd name="connsiteX172" fmla="*/ 1035865 w 1350526"/>
                <a:gd name="connsiteY172" fmla="*/ 172330 h 1593709"/>
                <a:gd name="connsiteX173" fmla="*/ 1062002 w 1350526"/>
                <a:gd name="connsiteY173" fmla="*/ 146115 h 1593709"/>
                <a:gd name="connsiteX174" fmla="*/ 1089966 w 1350526"/>
                <a:gd name="connsiteY174" fmla="*/ 139232 h 1593709"/>
                <a:gd name="connsiteX175" fmla="*/ 1104671 w 1350526"/>
                <a:gd name="connsiteY175" fmla="*/ 130012 h 1593709"/>
                <a:gd name="connsiteX176" fmla="*/ 1104671 w 1350526"/>
                <a:gd name="connsiteY176" fmla="*/ 104052 h 1593709"/>
                <a:gd name="connsiteX177" fmla="*/ 1134037 w 1350526"/>
                <a:gd name="connsiteY177" fmla="*/ 104052 h 1593709"/>
                <a:gd name="connsiteX178" fmla="*/ 1152397 w 1350526"/>
                <a:gd name="connsiteY178" fmla="*/ 126146 h 1593709"/>
                <a:gd name="connsiteX179" fmla="*/ 1132210 w 1350526"/>
                <a:gd name="connsiteY179" fmla="*/ 146370 h 1593709"/>
                <a:gd name="connsiteX180" fmla="*/ 1108326 w 1350526"/>
                <a:gd name="connsiteY180" fmla="*/ 196038 h 1593709"/>
                <a:gd name="connsiteX181" fmla="*/ 1108326 w 1350526"/>
                <a:gd name="connsiteY181" fmla="*/ 208784 h 1593709"/>
                <a:gd name="connsiteX182" fmla="*/ 1135865 w 1350526"/>
                <a:gd name="connsiteY182" fmla="*/ 184821 h 1593709"/>
                <a:gd name="connsiteX183" fmla="*/ 1135865 w 1350526"/>
                <a:gd name="connsiteY183" fmla="*/ 173987 h 1593709"/>
                <a:gd name="connsiteX184" fmla="*/ 1152397 w 1350526"/>
                <a:gd name="connsiteY184" fmla="*/ 164767 h 1593709"/>
                <a:gd name="connsiteX185" fmla="*/ 1163404 w 1350526"/>
                <a:gd name="connsiteY185" fmla="*/ 153720 h 1593709"/>
                <a:gd name="connsiteX186" fmla="*/ 1174411 w 1350526"/>
                <a:gd name="connsiteY186" fmla="*/ 118753 h 1593709"/>
                <a:gd name="connsiteX187" fmla="*/ 1196425 w 1350526"/>
                <a:gd name="connsiteY187" fmla="*/ 148877 h 1593709"/>
                <a:gd name="connsiteX188" fmla="*/ 1209175 w 1350526"/>
                <a:gd name="connsiteY188" fmla="*/ 148877 h 1593709"/>
                <a:gd name="connsiteX189" fmla="*/ 1224772 w 1350526"/>
                <a:gd name="connsiteY189" fmla="*/ 164512 h 1593709"/>
                <a:gd name="connsiteX190" fmla="*/ 1240369 w 1350526"/>
                <a:gd name="connsiteY190" fmla="*/ 154400 h 1593709"/>
                <a:gd name="connsiteX191" fmla="*/ 1240369 w 1350526"/>
                <a:gd name="connsiteY191" fmla="*/ 126783 h 1593709"/>
                <a:gd name="connsiteX192" fmla="*/ 1277088 w 1350526"/>
                <a:gd name="connsiteY192" fmla="*/ 130437 h 1593709"/>
                <a:gd name="connsiteX193" fmla="*/ 1315677 w 1350526"/>
                <a:gd name="connsiteY193" fmla="*/ 123129 h 1593709"/>
                <a:gd name="connsiteX194" fmla="*/ 1350526 w 1350526"/>
                <a:gd name="connsiteY194" fmla="*/ 141526 h 1593709"/>
                <a:gd name="connsiteX195" fmla="*/ 1328937 w 1350526"/>
                <a:gd name="connsiteY195" fmla="*/ 163577 h 1593709"/>
                <a:gd name="connsiteX196" fmla="*/ 1301398 w 1350526"/>
                <a:gd name="connsiteY196" fmla="*/ 163577 h 1593709"/>
                <a:gd name="connsiteX197" fmla="*/ 1299187 w 1350526"/>
                <a:gd name="connsiteY197" fmla="*/ 198544 h 1593709"/>
                <a:gd name="connsiteX198" fmla="*/ 1222265 w 1350526"/>
                <a:gd name="connsiteY198" fmla="*/ 207764 h 1593709"/>
                <a:gd name="connsiteX199" fmla="*/ 1262639 w 1350526"/>
                <a:gd name="connsiteY199" fmla="*/ 238143 h 159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350526" h="1593709">
                  <a:moveTo>
                    <a:pt x="1264679" y="268776"/>
                  </a:moveTo>
                  <a:lnTo>
                    <a:pt x="1253884" y="308715"/>
                  </a:lnTo>
                  <a:lnTo>
                    <a:pt x="1279766" y="308715"/>
                  </a:lnTo>
                  <a:lnTo>
                    <a:pt x="1301355" y="268776"/>
                  </a:lnTo>
                  <a:lnTo>
                    <a:pt x="1314105" y="330341"/>
                  </a:lnTo>
                  <a:lnTo>
                    <a:pt x="1305605" y="393095"/>
                  </a:lnTo>
                  <a:lnTo>
                    <a:pt x="1322859" y="393095"/>
                  </a:lnTo>
                  <a:lnTo>
                    <a:pt x="1329319" y="429847"/>
                  </a:lnTo>
                  <a:lnTo>
                    <a:pt x="1303437" y="440554"/>
                  </a:lnTo>
                  <a:lnTo>
                    <a:pt x="1275431" y="455722"/>
                  </a:lnTo>
                  <a:lnTo>
                    <a:pt x="1299187" y="481639"/>
                  </a:lnTo>
                  <a:lnTo>
                    <a:pt x="1299187" y="527058"/>
                  </a:lnTo>
                  <a:lnTo>
                    <a:pt x="1303437" y="574645"/>
                  </a:lnTo>
                  <a:lnTo>
                    <a:pt x="1286438" y="604938"/>
                  </a:lnTo>
                  <a:lnTo>
                    <a:pt x="1333951" y="617939"/>
                  </a:lnTo>
                  <a:lnTo>
                    <a:pt x="1308027" y="650400"/>
                  </a:lnTo>
                  <a:lnTo>
                    <a:pt x="1273518" y="663359"/>
                  </a:lnTo>
                  <a:lnTo>
                    <a:pt x="1284270" y="684985"/>
                  </a:lnTo>
                  <a:lnTo>
                    <a:pt x="1275771" y="728280"/>
                  </a:lnTo>
                  <a:lnTo>
                    <a:pt x="1256391" y="728280"/>
                  </a:lnTo>
                  <a:lnTo>
                    <a:pt x="1228300" y="739114"/>
                  </a:lnTo>
                  <a:lnTo>
                    <a:pt x="1191623" y="706611"/>
                  </a:lnTo>
                  <a:lnTo>
                    <a:pt x="1213213" y="754240"/>
                  </a:lnTo>
                  <a:lnTo>
                    <a:pt x="1243429" y="754240"/>
                  </a:lnTo>
                  <a:lnTo>
                    <a:pt x="1226175" y="838578"/>
                  </a:lnTo>
                  <a:lnTo>
                    <a:pt x="1182996" y="795368"/>
                  </a:lnTo>
                  <a:lnTo>
                    <a:pt x="1161407" y="747697"/>
                  </a:lnTo>
                  <a:lnTo>
                    <a:pt x="1171691" y="814784"/>
                  </a:lnTo>
                  <a:lnTo>
                    <a:pt x="1229957" y="873205"/>
                  </a:lnTo>
                  <a:lnTo>
                    <a:pt x="1249379" y="961919"/>
                  </a:lnTo>
                  <a:lnTo>
                    <a:pt x="1186991" y="961919"/>
                  </a:lnTo>
                  <a:lnTo>
                    <a:pt x="1176153" y="920791"/>
                  </a:lnTo>
                  <a:lnTo>
                    <a:pt x="1152439" y="901332"/>
                  </a:lnTo>
                  <a:lnTo>
                    <a:pt x="1152439" y="938126"/>
                  </a:lnTo>
                  <a:lnTo>
                    <a:pt x="1112660" y="977045"/>
                  </a:lnTo>
                  <a:lnTo>
                    <a:pt x="1150272" y="961919"/>
                  </a:lnTo>
                  <a:lnTo>
                    <a:pt x="1176153" y="981378"/>
                  </a:lnTo>
                  <a:lnTo>
                    <a:pt x="1210705" y="981378"/>
                  </a:lnTo>
                  <a:lnTo>
                    <a:pt x="1236629" y="987879"/>
                  </a:lnTo>
                  <a:lnTo>
                    <a:pt x="1169736" y="1037802"/>
                  </a:lnTo>
                  <a:lnTo>
                    <a:pt x="1126558" y="1078930"/>
                  </a:lnTo>
                  <a:lnTo>
                    <a:pt x="1087714" y="1087427"/>
                  </a:lnTo>
                  <a:lnTo>
                    <a:pt x="1005691" y="1111220"/>
                  </a:lnTo>
                  <a:lnTo>
                    <a:pt x="969015" y="1139347"/>
                  </a:lnTo>
                  <a:lnTo>
                    <a:pt x="936630" y="1199892"/>
                  </a:lnTo>
                  <a:lnTo>
                    <a:pt x="886949" y="1251812"/>
                  </a:lnTo>
                  <a:lnTo>
                    <a:pt x="845938" y="1251812"/>
                  </a:lnTo>
                  <a:lnTo>
                    <a:pt x="822224" y="1260309"/>
                  </a:lnTo>
                  <a:lnTo>
                    <a:pt x="792050" y="1292727"/>
                  </a:lnTo>
                  <a:lnTo>
                    <a:pt x="796299" y="1364149"/>
                  </a:lnTo>
                  <a:lnTo>
                    <a:pt x="757498" y="1426861"/>
                  </a:lnTo>
                  <a:lnTo>
                    <a:pt x="761748" y="1474447"/>
                  </a:lnTo>
                  <a:lnTo>
                    <a:pt x="746703" y="1513663"/>
                  </a:lnTo>
                  <a:lnTo>
                    <a:pt x="727281" y="1582833"/>
                  </a:lnTo>
                  <a:lnTo>
                    <a:pt x="692730" y="1593709"/>
                  </a:lnTo>
                  <a:lnTo>
                    <a:pt x="662513" y="1561249"/>
                  </a:lnTo>
                  <a:lnTo>
                    <a:pt x="638799" y="1546081"/>
                  </a:lnTo>
                  <a:lnTo>
                    <a:pt x="614957" y="1561164"/>
                  </a:lnTo>
                  <a:lnTo>
                    <a:pt x="565319" y="1476784"/>
                  </a:lnTo>
                  <a:cubicBezTo>
                    <a:pt x="565319" y="1476784"/>
                    <a:pt x="552569" y="1435656"/>
                    <a:pt x="552569" y="1422697"/>
                  </a:cubicBezTo>
                  <a:cubicBezTo>
                    <a:pt x="552569" y="1409738"/>
                    <a:pt x="513725" y="1355609"/>
                    <a:pt x="513725" y="1355609"/>
                  </a:cubicBezTo>
                  <a:lnTo>
                    <a:pt x="511515" y="1275732"/>
                  </a:lnTo>
                  <a:lnTo>
                    <a:pt x="470461" y="1223685"/>
                  </a:lnTo>
                  <a:lnTo>
                    <a:pt x="470461" y="1189058"/>
                  </a:lnTo>
                  <a:lnTo>
                    <a:pt x="461962" y="1150096"/>
                  </a:lnTo>
                  <a:lnTo>
                    <a:pt x="492178" y="1076593"/>
                  </a:lnTo>
                  <a:lnTo>
                    <a:pt x="533190" y="1074426"/>
                  </a:lnTo>
                  <a:lnTo>
                    <a:pt x="520440" y="1009505"/>
                  </a:lnTo>
                  <a:lnTo>
                    <a:pt x="477261" y="1057091"/>
                  </a:lnTo>
                  <a:lnTo>
                    <a:pt x="438417" y="1024631"/>
                  </a:lnTo>
                  <a:lnTo>
                    <a:pt x="446917" y="972711"/>
                  </a:lnTo>
                  <a:lnTo>
                    <a:pt x="453419" y="951085"/>
                  </a:lnTo>
                  <a:lnTo>
                    <a:pt x="479301" y="942587"/>
                  </a:lnTo>
                  <a:lnTo>
                    <a:pt x="513853" y="942587"/>
                  </a:lnTo>
                  <a:lnTo>
                    <a:pt x="487928" y="918752"/>
                  </a:lnTo>
                  <a:lnTo>
                    <a:pt x="475179" y="877666"/>
                  </a:lnTo>
                  <a:lnTo>
                    <a:pt x="455757" y="901459"/>
                  </a:lnTo>
                  <a:lnTo>
                    <a:pt x="425540" y="886291"/>
                  </a:lnTo>
                  <a:lnTo>
                    <a:pt x="399616" y="734908"/>
                  </a:lnTo>
                  <a:lnTo>
                    <a:pt x="391116" y="663486"/>
                  </a:lnTo>
                  <a:lnTo>
                    <a:pt x="408413" y="635359"/>
                  </a:lnTo>
                  <a:lnTo>
                    <a:pt x="369569" y="594231"/>
                  </a:lnTo>
                  <a:lnTo>
                    <a:pt x="363067" y="529353"/>
                  </a:lnTo>
                  <a:lnTo>
                    <a:pt x="246068" y="477306"/>
                  </a:lnTo>
                  <a:lnTo>
                    <a:pt x="187802" y="520558"/>
                  </a:lnTo>
                  <a:lnTo>
                    <a:pt x="183552" y="496807"/>
                  </a:lnTo>
                  <a:lnTo>
                    <a:pt x="142541" y="516224"/>
                  </a:lnTo>
                  <a:lnTo>
                    <a:pt x="91798" y="484868"/>
                  </a:lnTo>
                  <a:lnTo>
                    <a:pt x="127411" y="449221"/>
                  </a:lnTo>
                  <a:lnTo>
                    <a:pt x="66936" y="449221"/>
                  </a:lnTo>
                  <a:lnTo>
                    <a:pt x="49724" y="408093"/>
                  </a:lnTo>
                  <a:lnTo>
                    <a:pt x="142541" y="399596"/>
                  </a:lnTo>
                  <a:lnTo>
                    <a:pt x="151041" y="427723"/>
                  </a:lnTo>
                  <a:lnTo>
                    <a:pt x="185550" y="403929"/>
                  </a:lnTo>
                  <a:lnTo>
                    <a:pt x="163960" y="371469"/>
                  </a:lnTo>
                  <a:lnTo>
                    <a:pt x="92775" y="386637"/>
                  </a:lnTo>
                  <a:lnTo>
                    <a:pt x="32342" y="356343"/>
                  </a:lnTo>
                  <a:lnTo>
                    <a:pt x="0" y="321716"/>
                  </a:lnTo>
                  <a:cubicBezTo>
                    <a:pt x="0" y="321716"/>
                    <a:pt x="66936" y="268776"/>
                    <a:pt x="75563" y="268776"/>
                  </a:cubicBezTo>
                  <a:lnTo>
                    <a:pt x="106375" y="262701"/>
                  </a:lnTo>
                  <a:lnTo>
                    <a:pt x="121079" y="268224"/>
                  </a:lnTo>
                  <a:lnTo>
                    <a:pt x="137611" y="253481"/>
                  </a:lnTo>
                  <a:lnTo>
                    <a:pt x="155036" y="270986"/>
                  </a:lnTo>
                  <a:lnTo>
                    <a:pt x="177942" y="236443"/>
                  </a:lnTo>
                  <a:lnTo>
                    <a:pt x="218359" y="236443"/>
                  </a:lnTo>
                  <a:lnTo>
                    <a:pt x="229366" y="227224"/>
                  </a:lnTo>
                  <a:lnTo>
                    <a:pt x="266042" y="210229"/>
                  </a:lnTo>
                  <a:lnTo>
                    <a:pt x="250445" y="194593"/>
                  </a:lnTo>
                  <a:lnTo>
                    <a:pt x="209179" y="212056"/>
                  </a:lnTo>
                  <a:lnTo>
                    <a:pt x="188992" y="178958"/>
                  </a:lnTo>
                  <a:lnTo>
                    <a:pt x="240373" y="155037"/>
                  </a:lnTo>
                  <a:lnTo>
                    <a:pt x="278919" y="155037"/>
                  </a:lnTo>
                  <a:lnTo>
                    <a:pt x="278919" y="138467"/>
                  </a:lnTo>
                  <a:lnTo>
                    <a:pt x="311941" y="150873"/>
                  </a:lnTo>
                  <a:lnTo>
                    <a:pt x="311941" y="112082"/>
                  </a:lnTo>
                  <a:lnTo>
                    <a:pt x="357797" y="95512"/>
                  </a:lnTo>
                  <a:lnTo>
                    <a:pt x="387164" y="124956"/>
                  </a:lnTo>
                  <a:lnTo>
                    <a:pt x="396386" y="171055"/>
                  </a:lnTo>
                  <a:lnTo>
                    <a:pt x="416573" y="171055"/>
                  </a:lnTo>
                  <a:lnTo>
                    <a:pt x="379854" y="91943"/>
                  </a:lnTo>
                  <a:lnTo>
                    <a:pt x="469782" y="91943"/>
                  </a:lnTo>
                  <a:lnTo>
                    <a:pt x="486313" y="125083"/>
                  </a:lnTo>
                  <a:lnTo>
                    <a:pt x="505565" y="105752"/>
                  </a:lnTo>
                  <a:lnTo>
                    <a:pt x="563364" y="128567"/>
                  </a:lnTo>
                  <a:lnTo>
                    <a:pt x="550614" y="89904"/>
                  </a:lnTo>
                  <a:lnTo>
                    <a:pt x="568039" y="72441"/>
                  </a:lnTo>
                  <a:lnTo>
                    <a:pt x="605693" y="97254"/>
                  </a:lnTo>
                  <a:lnTo>
                    <a:pt x="640457" y="97254"/>
                  </a:lnTo>
                  <a:lnTo>
                    <a:pt x="677176" y="143226"/>
                  </a:lnTo>
                  <a:lnTo>
                    <a:pt x="677176" y="103075"/>
                  </a:lnTo>
                  <a:lnTo>
                    <a:pt x="701017" y="103075"/>
                  </a:lnTo>
                  <a:lnTo>
                    <a:pt x="772585" y="115821"/>
                  </a:lnTo>
                  <a:lnTo>
                    <a:pt x="742454" y="85400"/>
                  </a:lnTo>
                  <a:lnTo>
                    <a:pt x="671651" y="85400"/>
                  </a:lnTo>
                  <a:lnTo>
                    <a:pt x="671651" y="45844"/>
                  </a:lnTo>
                  <a:lnTo>
                    <a:pt x="723074" y="31101"/>
                  </a:lnTo>
                  <a:lnTo>
                    <a:pt x="741391" y="60587"/>
                  </a:lnTo>
                  <a:lnTo>
                    <a:pt x="805649" y="67300"/>
                  </a:lnTo>
                  <a:lnTo>
                    <a:pt x="776283" y="46057"/>
                  </a:lnTo>
                  <a:lnTo>
                    <a:pt x="809304" y="23326"/>
                  </a:lnTo>
                  <a:lnTo>
                    <a:pt x="847850" y="23326"/>
                  </a:lnTo>
                  <a:lnTo>
                    <a:pt x="859793" y="11344"/>
                  </a:lnTo>
                  <a:lnTo>
                    <a:pt x="904756" y="0"/>
                  </a:lnTo>
                  <a:lnTo>
                    <a:pt x="1035185" y="16995"/>
                  </a:lnTo>
                  <a:lnTo>
                    <a:pt x="959835" y="47161"/>
                  </a:lnTo>
                  <a:lnTo>
                    <a:pt x="897404" y="47161"/>
                  </a:lnTo>
                  <a:lnTo>
                    <a:pt x="902929" y="59907"/>
                  </a:lnTo>
                  <a:lnTo>
                    <a:pt x="889159" y="73673"/>
                  </a:lnTo>
                  <a:lnTo>
                    <a:pt x="867910" y="73673"/>
                  </a:lnTo>
                  <a:lnTo>
                    <a:pt x="877557" y="83361"/>
                  </a:lnTo>
                  <a:lnTo>
                    <a:pt x="889457" y="95300"/>
                  </a:lnTo>
                  <a:lnTo>
                    <a:pt x="919206" y="65558"/>
                  </a:lnTo>
                  <a:lnTo>
                    <a:pt x="957752" y="65558"/>
                  </a:lnTo>
                  <a:lnTo>
                    <a:pt x="1018696" y="41510"/>
                  </a:lnTo>
                  <a:lnTo>
                    <a:pt x="1062724" y="45164"/>
                  </a:lnTo>
                  <a:lnTo>
                    <a:pt x="1086609" y="34160"/>
                  </a:lnTo>
                  <a:lnTo>
                    <a:pt x="1086609" y="65388"/>
                  </a:lnTo>
                  <a:lnTo>
                    <a:pt x="1117803" y="65388"/>
                  </a:lnTo>
                  <a:lnTo>
                    <a:pt x="1108623" y="93005"/>
                  </a:lnTo>
                  <a:lnTo>
                    <a:pt x="1066422" y="93005"/>
                  </a:lnTo>
                  <a:lnTo>
                    <a:pt x="1026048" y="105752"/>
                  </a:lnTo>
                  <a:lnTo>
                    <a:pt x="950698" y="96702"/>
                  </a:lnTo>
                  <a:lnTo>
                    <a:pt x="935951" y="111572"/>
                  </a:lnTo>
                  <a:lnTo>
                    <a:pt x="954310" y="111572"/>
                  </a:lnTo>
                  <a:lnTo>
                    <a:pt x="933060" y="132816"/>
                  </a:lnTo>
                  <a:lnTo>
                    <a:pt x="917463" y="148409"/>
                  </a:lnTo>
                  <a:lnTo>
                    <a:pt x="917463" y="157586"/>
                  </a:lnTo>
                  <a:lnTo>
                    <a:pt x="948658" y="142928"/>
                  </a:lnTo>
                  <a:lnTo>
                    <a:pt x="983549" y="135535"/>
                  </a:lnTo>
                  <a:lnTo>
                    <a:pt x="1062427" y="115311"/>
                  </a:lnTo>
                  <a:lnTo>
                    <a:pt x="1062427" y="130012"/>
                  </a:lnTo>
                  <a:lnTo>
                    <a:pt x="1035865" y="156694"/>
                  </a:lnTo>
                  <a:lnTo>
                    <a:pt x="1035865" y="172330"/>
                  </a:lnTo>
                  <a:lnTo>
                    <a:pt x="1062002" y="146115"/>
                  </a:lnTo>
                  <a:lnTo>
                    <a:pt x="1089966" y="139232"/>
                  </a:lnTo>
                  <a:lnTo>
                    <a:pt x="1104671" y="130012"/>
                  </a:lnTo>
                  <a:lnTo>
                    <a:pt x="1104671" y="104052"/>
                  </a:lnTo>
                  <a:lnTo>
                    <a:pt x="1134037" y="104052"/>
                  </a:lnTo>
                  <a:lnTo>
                    <a:pt x="1152397" y="126146"/>
                  </a:lnTo>
                  <a:lnTo>
                    <a:pt x="1132210" y="146370"/>
                  </a:lnTo>
                  <a:lnTo>
                    <a:pt x="1108326" y="196038"/>
                  </a:lnTo>
                  <a:lnTo>
                    <a:pt x="1108326" y="208784"/>
                  </a:lnTo>
                  <a:lnTo>
                    <a:pt x="1135865" y="184821"/>
                  </a:lnTo>
                  <a:lnTo>
                    <a:pt x="1135865" y="173987"/>
                  </a:lnTo>
                  <a:lnTo>
                    <a:pt x="1152397" y="164767"/>
                  </a:lnTo>
                  <a:lnTo>
                    <a:pt x="1163404" y="153720"/>
                  </a:lnTo>
                  <a:lnTo>
                    <a:pt x="1174411" y="118753"/>
                  </a:lnTo>
                  <a:lnTo>
                    <a:pt x="1196425" y="148877"/>
                  </a:lnTo>
                  <a:lnTo>
                    <a:pt x="1209175" y="148877"/>
                  </a:lnTo>
                  <a:lnTo>
                    <a:pt x="1224772" y="164512"/>
                  </a:lnTo>
                  <a:lnTo>
                    <a:pt x="1240369" y="154400"/>
                  </a:lnTo>
                  <a:lnTo>
                    <a:pt x="1240369" y="126783"/>
                  </a:lnTo>
                  <a:lnTo>
                    <a:pt x="1277088" y="130437"/>
                  </a:lnTo>
                  <a:lnTo>
                    <a:pt x="1315677" y="123129"/>
                  </a:lnTo>
                  <a:lnTo>
                    <a:pt x="1350526" y="141526"/>
                  </a:lnTo>
                  <a:lnTo>
                    <a:pt x="1328937" y="163577"/>
                  </a:lnTo>
                  <a:lnTo>
                    <a:pt x="1301398" y="163577"/>
                  </a:lnTo>
                  <a:lnTo>
                    <a:pt x="1299187" y="198544"/>
                  </a:lnTo>
                  <a:lnTo>
                    <a:pt x="1222265" y="207764"/>
                  </a:lnTo>
                  <a:lnTo>
                    <a:pt x="1262639" y="238143"/>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25" name="Freeform 31">
              <a:extLst>
                <a:ext uri="{FF2B5EF4-FFF2-40B4-BE49-F238E27FC236}">
                  <a16:creationId xmlns:a16="http://schemas.microsoft.com/office/drawing/2014/main" id="{6A8B1C75-DE34-6B13-38DD-B1EE4B36371B}"/>
                </a:ext>
              </a:extLst>
            </p:cNvPr>
            <p:cNvSpPr/>
            <p:nvPr/>
          </p:nvSpPr>
          <p:spPr>
            <a:xfrm>
              <a:off x="5871778" y="2043075"/>
              <a:ext cx="261409" cy="199011"/>
            </a:xfrm>
            <a:custGeom>
              <a:avLst/>
              <a:gdLst>
                <a:gd name="connsiteX0" fmla="*/ 199574 w 261409"/>
                <a:gd name="connsiteY0" fmla="*/ 168761 h 199011"/>
                <a:gd name="connsiteX1" fmla="*/ 218274 w 261409"/>
                <a:gd name="connsiteY1" fmla="*/ 147092 h 199011"/>
                <a:gd name="connsiteX2" fmla="*/ 235571 w 261409"/>
                <a:gd name="connsiteY2" fmla="*/ 144203 h 199011"/>
                <a:gd name="connsiteX3" fmla="*/ 249935 w 261409"/>
                <a:gd name="connsiteY3" fmla="*/ 118243 h 199011"/>
                <a:gd name="connsiteX4" fmla="*/ 261410 w 261409"/>
                <a:gd name="connsiteY4" fmla="*/ 60545 h 199011"/>
                <a:gd name="connsiteX5" fmla="*/ 245855 w 261409"/>
                <a:gd name="connsiteY5" fmla="*/ 49031 h 199011"/>
                <a:gd name="connsiteX6" fmla="*/ 232893 w 261409"/>
                <a:gd name="connsiteY6" fmla="*/ 11514 h 199011"/>
                <a:gd name="connsiteX7" fmla="*/ 219208 w 261409"/>
                <a:gd name="connsiteY7" fmla="*/ 25195 h 199011"/>
                <a:gd name="connsiteX8" fmla="*/ 198384 w 261409"/>
                <a:gd name="connsiteY8" fmla="*/ 1445 h 199011"/>
                <a:gd name="connsiteX9" fmla="*/ 189884 w 261409"/>
                <a:gd name="connsiteY9" fmla="*/ 27405 h 199011"/>
                <a:gd name="connsiteX10" fmla="*/ 171185 w 261409"/>
                <a:gd name="connsiteY10" fmla="*/ 24515 h 199011"/>
                <a:gd name="connsiteX11" fmla="*/ 166935 w 261409"/>
                <a:gd name="connsiteY11" fmla="*/ 47586 h 199011"/>
                <a:gd name="connsiteX12" fmla="*/ 149681 w 261409"/>
                <a:gd name="connsiteY12" fmla="*/ 27405 h 199011"/>
                <a:gd name="connsiteX13" fmla="*/ 100297 w 261409"/>
                <a:gd name="connsiteY13" fmla="*/ 27405 h 199011"/>
                <a:gd name="connsiteX14" fmla="*/ 96047 w 261409"/>
                <a:gd name="connsiteY14" fmla="*/ 73546 h 199011"/>
                <a:gd name="connsiteX15" fmla="*/ 81640 w 261409"/>
                <a:gd name="connsiteY15" fmla="*/ 72101 h 199011"/>
                <a:gd name="connsiteX16" fmla="*/ 83085 w 261409"/>
                <a:gd name="connsiteY16" fmla="*/ 31738 h 199011"/>
                <a:gd name="connsiteX17" fmla="*/ 39949 w 261409"/>
                <a:gd name="connsiteY17" fmla="*/ 0 h 199011"/>
                <a:gd name="connsiteX18" fmla="*/ 21249 w 261409"/>
                <a:gd name="connsiteY18" fmla="*/ 24515 h 199011"/>
                <a:gd name="connsiteX19" fmla="*/ 12750 w 261409"/>
                <a:gd name="connsiteY19" fmla="*/ 47586 h 199011"/>
                <a:gd name="connsiteX20" fmla="*/ 0 w 261409"/>
                <a:gd name="connsiteY20" fmla="*/ 60545 h 199011"/>
                <a:gd name="connsiteX21" fmla="*/ 7182 w 261409"/>
                <a:gd name="connsiteY21" fmla="*/ 82214 h 199011"/>
                <a:gd name="connsiteX22" fmla="*/ 44581 w 261409"/>
                <a:gd name="connsiteY22" fmla="*/ 70699 h 199011"/>
                <a:gd name="connsiteX23" fmla="*/ 56098 w 261409"/>
                <a:gd name="connsiteY23" fmla="*/ 82214 h 199011"/>
                <a:gd name="connsiteX24" fmla="*/ 48916 w 261409"/>
                <a:gd name="connsiteY24" fmla="*/ 96659 h 199011"/>
                <a:gd name="connsiteX25" fmla="*/ 12920 w 261409"/>
                <a:gd name="connsiteY25" fmla="*/ 99506 h 199011"/>
                <a:gd name="connsiteX26" fmla="*/ 12920 w 261409"/>
                <a:gd name="connsiteY26" fmla="*/ 119687 h 199011"/>
                <a:gd name="connsiteX27" fmla="*/ 31661 w 261409"/>
                <a:gd name="connsiteY27" fmla="*/ 121132 h 199011"/>
                <a:gd name="connsiteX28" fmla="*/ 50361 w 261409"/>
                <a:gd name="connsiteY28" fmla="*/ 121132 h 199011"/>
                <a:gd name="connsiteX29" fmla="*/ 63111 w 261409"/>
                <a:gd name="connsiteY29" fmla="*/ 148537 h 199011"/>
                <a:gd name="connsiteX30" fmla="*/ 40076 w 261409"/>
                <a:gd name="connsiteY30" fmla="*/ 145647 h 199011"/>
                <a:gd name="connsiteX31" fmla="*/ 50148 w 261409"/>
                <a:gd name="connsiteY31" fmla="*/ 177386 h 199011"/>
                <a:gd name="connsiteX32" fmla="*/ 75860 w 261409"/>
                <a:gd name="connsiteY32" fmla="*/ 174454 h 199011"/>
                <a:gd name="connsiteX33" fmla="*/ 121886 w 261409"/>
                <a:gd name="connsiteY33" fmla="*/ 199012 h 199011"/>
                <a:gd name="connsiteX34" fmla="*/ 162175 w 261409"/>
                <a:gd name="connsiteY34" fmla="*/ 190514 h 199011"/>
                <a:gd name="connsiteX35" fmla="*/ 177857 w 261409"/>
                <a:gd name="connsiteY35" fmla="*/ 174454 h 19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409" h="199011">
                  <a:moveTo>
                    <a:pt x="199574" y="168761"/>
                  </a:moveTo>
                  <a:lnTo>
                    <a:pt x="218274" y="147092"/>
                  </a:lnTo>
                  <a:lnTo>
                    <a:pt x="235571" y="144203"/>
                  </a:lnTo>
                  <a:lnTo>
                    <a:pt x="249935" y="118243"/>
                  </a:lnTo>
                  <a:lnTo>
                    <a:pt x="261410" y="60545"/>
                  </a:lnTo>
                  <a:lnTo>
                    <a:pt x="245855" y="49031"/>
                  </a:lnTo>
                  <a:lnTo>
                    <a:pt x="232893" y="11514"/>
                  </a:lnTo>
                  <a:lnTo>
                    <a:pt x="219208" y="25195"/>
                  </a:lnTo>
                  <a:lnTo>
                    <a:pt x="198384" y="1445"/>
                  </a:lnTo>
                  <a:lnTo>
                    <a:pt x="189884" y="27405"/>
                  </a:lnTo>
                  <a:cubicBezTo>
                    <a:pt x="189884" y="27405"/>
                    <a:pt x="171185" y="18907"/>
                    <a:pt x="171185" y="24515"/>
                  </a:cubicBezTo>
                  <a:cubicBezTo>
                    <a:pt x="170309" y="32295"/>
                    <a:pt x="168886" y="40002"/>
                    <a:pt x="166935" y="47586"/>
                  </a:cubicBezTo>
                  <a:lnTo>
                    <a:pt x="149681" y="27405"/>
                  </a:lnTo>
                  <a:lnTo>
                    <a:pt x="100297" y="27405"/>
                  </a:lnTo>
                  <a:lnTo>
                    <a:pt x="96047" y="73546"/>
                  </a:lnTo>
                  <a:lnTo>
                    <a:pt x="81640" y="72101"/>
                  </a:lnTo>
                  <a:lnTo>
                    <a:pt x="83085" y="31738"/>
                  </a:lnTo>
                  <a:lnTo>
                    <a:pt x="39949" y="0"/>
                  </a:lnTo>
                  <a:lnTo>
                    <a:pt x="21249" y="24515"/>
                  </a:lnTo>
                  <a:lnTo>
                    <a:pt x="12750" y="47586"/>
                  </a:lnTo>
                  <a:lnTo>
                    <a:pt x="0" y="60545"/>
                  </a:lnTo>
                  <a:lnTo>
                    <a:pt x="7182" y="82214"/>
                  </a:lnTo>
                  <a:lnTo>
                    <a:pt x="44581" y="70699"/>
                  </a:lnTo>
                  <a:lnTo>
                    <a:pt x="56098" y="82214"/>
                  </a:lnTo>
                  <a:lnTo>
                    <a:pt x="48916" y="96659"/>
                  </a:lnTo>
                  <a:lnTo>
                    <a:pt x="12920" y="99506"/>
                  </a:lnTo>
                  <a:lnTo>
                    <a:pt x="12920" y="119687"/>
                  </a:lnTo>
                  <a:lnTo>
                    <a:pt x="31661" y="121132"/>
                  </a:lnTo>
                  <a:lnTo>
                    <a:pt x="50361" y="121132"/>
                  </a:lnTo>
                  <a:lnTo>
                    <a:pt x="63111" y="148537"/>
                  </a:lnTo>
                  <a:lnTo>
                    <a:pt x="40076" y="145647"/>
                  </a:lnTo>
                  <a:cubicBezTo>
                    <a:pt x="40076" y="152870"/>
                    <a:pt x="50148" y="177386"/>
                    <a:pt x="50148" y="177386"/>
                  </a:cubicBezTo>
                  <a:lnTo>
                    <a:pt x="75860" y="174454"/>
                  </a:lnTo>
                  <a:lnTo>
                    <a:pt x="121886" y="199012"/>
                  </a:lnTo>
                  <a:lnTo>
                    <a:pt x="162175" y="190514"/>
                  </a:lnTo>
                  <a:lnTo>
                    <a:pt x="177857" y="174454"/>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26" name="Freeform 32">
              <a:extLst>
                <a:ext uri="{FF2B5EF4-FFF2-40B4-BE49-F238E27FC236}">
                  <a16:creationId xmlns:a16="http://schemas.microsoft.com/office/drawing/2014/main" id="{A67456E0-CFA2-D3A6-489E-918141593BC2}"/>
                </a:ext>
              </a:extLst>
            </p:cNvPr>
            <p:cNvSpPr/>
            <p:nvPr/>
          </p:nvSpPr>
          <p:spPr>
            <a:xfrm>
              <a:off x="4839823" y="3756472"/>
              <a:ext cx="51806" cy="17292"/>
            </a:xfrm>
            <a:custGeom>
              <a:avLst/>
              <a:gdLst>
                <a:gd name="connsiteX0" fmla="*/ 0 w 51806"/>
                <a:gd name="connsiteY0" fmla="*/ 1444 h 17292"/>
                <a:gd name="connsiteX1" fmla="*/ 11517 w 51806"/>
                <a:gd name="connsiteY1" fmla="*/ 17292 h 17292"/>
                <a:gd name="connsiteX2" fmla="*/ 51806 w 51806"/>
                <a:gd name="connsiteY2" fmla="*/ 10112 h 17292"/>
                <a:gd name="connsiteX3" fmla="*/ 41734 w 51806"/>
                <a:gd name="connsiteY3" fmla="*/ 0 h 17292"/>
                <a:gd name="connsiteX4" fmla="*/ 0 w 51806"/>
                <a:gd name="connsiteY4" fmla="*/ 1444 h 17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6" h="17292">
                  <a:moveTo>
                    <a:pt x="0" y="1444"/>
                  </a:moveTo>
                  <a:lnTo>
                    <a:pt x="11517" y="17292"/>
                  </a:lnTo>
                  <a:lnTo>
                    <a:pt x="51806" y="10112"/>
                  </a:lnTo>
                  <a:lnTo>
                    <a:pt x="41734" y="0"/>
                  </a:lnTo>
                  <a:lnTo>
                    <a:pt x="0" y="1444"/>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27" name="Freeform 33">
              <a:extLst>
                <a:ext uri="{FF2B5EF4-FFF2-40B4-BE49-F238E27FC236}">
                  <a16:creationId xmlns:a16="http://schemas.microsoft.com/office/drawing/2014/main" id="{01249387-09EB-1866-D6BA-7AC34A748EA0}"/>
                </a:ext>
              </a:extLst>
            </p:cNvPr>
            <p:cNvSpPr/>
            <p:nvPr/>
          </p:nvSpPr>
          <p:spPr>
            <a:xfrm>
              <a:off x="4499110" y="3912953"/>
              <a:ext cx="1128555" cy="1925367"/>
            </a:xfrm>
            <a:custGeom>
              <a:avLst/>
              <a:gdLst>
                <a:gd name="connsiteX0" fmla="*/ 68848 w 1128555"/>
                <a:gd name="connsiteY0" fmla="*/ 90838 h 1925367"/>
                <a:gd name="connsiteX1" fmla="*/ 97067 w 1128555"/>
                <a:gd name="connsiteY1" fmla="*/ 149259 h 1925367"/>
                <a:gd name="connsiteX2" fmla="*/ 103570 w 1128555"/>
                <a:gd name="connsiteY2" fmla="*/ 220638 h 1925367"/>
                <a:gd name="connsiteX3" fmla="*/ 69061 w 1128555"/>
                <a:gd name="connsiteY3" fmla="*/ 250932 h 1925367"/>
                <a:gd name="connsiteX4" fmla="*/ 40969 w 1128555"/>
                <a:gd name="connsiteY4" fmla="*/ 292060 h 1925367"/>
                <a:gd name="connsiteX5" fmla="*/ 17254 w 1128555"/>
                <a:gd name="connsiteY5" fmla="*/ 326687 h 1925367"/>
                <a:gd name="connsiteX6" fmla="*/ 14025 w 1128555"/>
                <a:gd name="connsiteY6" fmla="*/ 373169 h 1925367"/>
                <a:gd name="connsiteX7" fmla="*/ 34509 w 1128555"/>
                <a:gd name="connsiteY7" fmla="*/ 393733 h 1925367"/>
                <a:gd name="connsiteX8" fmla="*/ 0 w 1128555"/>
                <a:gd name="connsiteY8" fmla="*/ 428317 h 1925367"/>
                <a:gd name="connsiteX9" fmla="*/ 12750 w 1128555"/>
                <a:gd name="connsiteY9" fmla="*/ 447819 h 1925367"/>
                <a:gd name="connsiteX10" fmla="*/ 12750 w 1128555"/>
                <a:gd name="connsiteY10" fmla="*/ 460566 h 1925367"/>
                <a:gd name="connsiteX11" fmla="*/ 36464 w 1128555"/>
                <a:gd name="connsiteY11" fmla="*/ 484401 h 1925367"/>
                <a:gd name="connsiteX12" fmla="*/ 124989 w 1128555"/>
                <a:gd name="connsiteY12" fmla="*/ 650952 h 1925367"/>
                <a:gd name="connsiteX13" fmla="*/ 124989 w 1128555"/>
                <a:gd name="connsiteY13" fmla="*/ 668245 h 1925367"/>
                <a:gd name="connsiteX14" fmla="*/ 150871 w 1128555"/>
                <a:gd name="connsiteY14" fmla="*/ 696372 h 1925367"/>
                <a:gd name="connsiteX15" fmla="*/ 211304 w 1128555"/>
                <a:gd name="connsiteY15" fmla="*/ 730999 h 1925367"/>
                <a:gd name="connsiteX16" fmla="*/ 273862 w 1128555"/>
                <a:gd name="connsiteY16" fmla="*/ 789420 h 1925367"/>
                <a:gd name="connsiteX17" fmla="*/ 265362 w 1128555"/>
                <a:gd name="connsiteY17" fmla="*/ 886716 h 1925367"/>
                <a:gd name="connsiteX18" fmla="*/ 265362 w 1128555"/>
                <a:gd name="connsiteY18" fmla="*/ 953804 h 1925367"/>
                <a:gd name="connsiteX19" fmla="*/ 235146 w 1128555"/>
                <a:gd name="connsiteY19" fmla="*/ 1062020 h 1925367"/>
                <a:gd name="connsiteX20" fmla="*/ 237313 w 1128555"/>
                <a:gd name="connsiteY20" fmla="*/ 1135523 h 1925367"/>
                <a:gd name="connsiteX21" fmla="*/ 194135 w 1128555"/>
                <a:gd name="connsiteY21" fmla="*/ 1258738 h 1925367"/>
                <a:gd name="connsiteX22" fmla="*/ 196344 w 1128555"/>
                <a:gd name="connsiteY22" fmla="*/ 1381952 h 1925367"/>
                <a:gd name="connsiteX23" fmla="*/ 181215 w 1128555"/>
                <a:gd name="connsiteY23" fmla="*/ 1461955 h 1925367"/>
                <a:gd name="connsiteX24" fmla="*/ 215724 w 1128555"/>
                <a:gd name="connsiteY24" fmla="*/ 1397119 h 1925367"/>
                <a:gd name="connsiteX25" fmla="*/ 177815 w 1128555"/>
                <a:gd name="connsiteY25" fmla="*/ 1584617 h 1925367"/>
                <a:gd name="connsiteX26" fmla="*/ 146493 w 1128555"/>
                <a:gd name="connsiteY26" fmla="*/ 1615973 h 1925367"/>
                <a:gd name="connsiteX27" fmla="*/ 146493 w 1128555"/>
                <a:gd name="connsiteY27" fmla="*/ 1700353 h 1925367"/>
                <a:gd name="connsiteX28" fmla="*/ 183212 w 1128555"/>
                <a:gd name="connsiteY28" fmla="*/ 1830196 h 1925367"/>
                <a:gd name="connsiteX29" fmla="*/ 232808 w 1128555"/>
                <a:gd name="connsiteY29" fmla="*/ 1895032 h 1925367"/>
                <a:gd name="connsiteX30" fmla="*/ 308371 w 1128555"/>
                <a:gd name="connsiteY30" fmla="*/ 1925367 h 1925367"/>
                <a:gd name="connsiteX31" fmla="*/ 353675 w 1128555"/>
                <a:gd name="connsiteY31" fmla="*/ 1910200 h 1925367"/>
                <a:gd name="connsiteX32" fmla="*/ 396854 w 1128555"/>
                <a:gd name="connsiteY32" fmla="*/ 1892907 h 1925367"/>
                <a:gd name="connsiteX33" fmla="*/ 375264 w 1128555"/>
                <a:gd name="connsiteY33" fmla="*/ 1873405 h 1925367"/>
                <a:gd name="connsiteX34" fmla="*/ 336420 w 1128555"/>
                <a:gd name="connsiteY34" fmla="*/ 1832277 h 1925367"/>
                <a:gd name="connsiteX35" fmla="*/ 333190 w 1128555"/>
                <a:gd name="connsiteY35" fmla="*/ 1798797 h 1925367"/>
                <a:gd name="connsiteX36" fmla="*/ 319166 w 1128555"/>
                <a:gd name="connsiteY36" fmla="*/ 1784691 h 1925367"/>
                <a:gd name="connsiteX37" fmla="*/ 310666 w 1128555"/>
                <a:gd name="connsiteY37" fmla="*/ 1726313 h 1925367"/>
                <a:gd name="connsiteX38" fmla="*/ 310666 w 1128555"/>
                <a:gd name="connsiteY38" fmla="*/ 1702520 h 1925367"/>
                <a:gd name="connsiteX39" fmla="*/ 332256 w 1128555"/>
                <a:gd name="connsiteY39" fmla="*/ 1706769 h 1925367"/>
                <a:gd name="connsiteX40" fmla="*/ 345218 w 1128555"/>
                <a:gd name="connsiteY40" fmla="*/ 1639723 h 1925367"/>
                <a:gd name="connsiteX41" fmla="*/ 381894 w 1128555"/>
                <a:gd name="connsiteY41" fmla="*/ 1607263 h 1925367"/>
                <a:gd name="connsiteX42" fmla="*/ 386144 w 1128555"/>
                <a:gd name="connsiteY42" fmla="*/ 1585594 h 1925367"/>
                <a:gd name="connsiteX43" fmla="*/ 356990 w 1128555"/>
                <a:gd name="connsiteY43" fmla="*/ 1584532 h 1925367"/>
                <a:gd name="connsiteX44" fmla="*/ 340798 w 1128555"/>
                <a:gd name="connsiteY44" fmla="*/ 1568302 h 1925367"/>
                <a:gd name="connsiteX45" fmla="*/ 349297 w 1128555"/>
                <a:gd name="connsiteY45" fmla="*/ 1538008 h 1925367"/>
                <a:gd name="connsiteX46" fmla="*/ 366594 w 1128555"/>
                <a:gd name="connsiteY46" fmla="*/ 1520673 h 1925367"/>
                <a:gd name="connsiteX47" fmla="*/ 383849 w 1128555"/>
                <a:gd name="connsiteY47" fmla="*/ 1520673 h 1925367"/>
                <a:gd name="connsiteX48" fmla="*/ 396599 w 1128555"/>
                <a:gd name="connsiteY48" fmla="*/ 1466629 h 1925367"/>
                <a:gd name="connsiteX49" fmla="*/ 431108 w 1128555"/>
                <a:gd name="connsiteY49" fmla="*/ 1447170 h 1925367"/>
                <a:gd name="connsiteX50" fmla="*/ 428940 w 1128555"/>
                <a:gd name="connsiteY50" fmla="*/ 1421168 h 1925367"/>
                <a:gd name="connsiteX51" fmla="*/ 398809 w 1128555"/>
                <a:gd name="connsiteY51" fmla="*/ 1421168 h 1925367"/>
                <a:gd name="connsiteX52" fmla="*/ 398809 w 1128555"/>
                <a:gd name="connsiteY52" fmla="*/ 1375748 h 1925367"/>
                <a:gd name="connsiteX53" fmla="*/ 444155 w 1128555"/>
                <a:gd name="connsiteY53" fmla="*/ 1395208 h 1925367"/>
                <a:gd name="connsiteX54" fmla="*/ 478664 w 1128555"/>
                <a:gd name="connsiteY54" fmla="*/ 1369248 h 1925367"/>
                <a:gd name="connsiteX55" fmla="*/ 478664 w 1128555"/>
                <a:gd name="connsiteY55" fmla="*/ 1330287 h 1925367"/>
                <a:gd name="connsiteX56" fmla="*/ 569314 w 1128555"/>
                <a:gd name="connsiteY56" fmla="*/ 1297868 h 1925367"/>
                <a:gd name="connsiteX57" fmla="*/ 599530 w 1128555"/>
                <a:gd name="connsiteY57" fmla="*/ 1248073 h 1925367"/>
                <a:gd name="connsiteX58" fmla="*/ 588736 w 1128555"/>
                <a:gd name="connsiteY58" fmla="*/ 1215655 h 1925367"/>
                <a:gd name="connsiteX59" fmla="*/ 621120 w 1128555"/>
                <a:gd name="connsiteY59" fmla="*/ 1187571 h 1925367"/>
                <a:gd name="connsiteX60" fmla="*/ 655629 w 1128555"/>
                <a:gd name="connsiteY60" fmla="*/ 1187571 h 1925367"/>
                <a:gd name="connsiteX61" fmla="*/ 677218 w 1128555"/>
                <a:gd name="connsiteY61" fmla="*/ 1163735 h 1925367"/>
                <a:gd name="connsiteX62" fmla="*/ 718229 w 1128555"/>
                <a:gd name="connsiteY62" fmla="*/ 1122650 h 1925367"/>
                <a:gd name="connsiteX63" fmla="*/ 739819 w 1128555"/>
                <a:gd name="connsiteY63" fmla="*/ 1101023 h 1925367"/>
                <a:gd name="connsiteX64" fmla="*/ 764638 w 1128555"/>
                <a:gd name="connsiteY64" fmla="*/ 1058791 h 1925367"/>
                <a:gd name="connsiteX65" fmla="*/ 789457 w 1128555"/>
                <a:gd name="connsiteY65" fmla="*/ 1033978 h 1925367"/>
                <a:gd name="connsiteX66" fmla="*/ 797957 w 1128555"/>
                <a:gd name="connsiteY66" fmla="*/ 1007976 h 1925367"/>
                <a:gd name="connsiteX67" fmla="*/ 800124 w 1128555"/>
                <a:gd name="connsiteY67" fmla="*/ 966890 h 1925367"/>
                <a:gd name="connsiteX68" fmla="*/ 843303 w 1128555"/>
                <a:gd name="connsiteY68" fmla="*/ 923638 h 1925367"/>
                <a:gd name="connsiteX69" fmla="*/ 970800 w 1128555"/>
                <a:gd name="connsiteY69" fmla="*/ 867384 h 1925367"/>
                <a:gd name="connsiteX70" fmla="*/ 979299 w 1128555"/>
                <a:gd name="connsiteY70" fmla="*/ 843549 h 1925367"/>
                <a:gd name="connsiteX71" fmla="*/ 1009516 w 1128555"/>
                <a:gd name="connsiteY71" fmla="*/ 778670 h 1925367"/>
                <a:gd name="connsiteX72" fmla="*/ 1035398 w 1128555"/>
                <a:gd name="connsiteY72" fmla="*/ 720292 h 1925367"/>
                <a:gd name="connsiteX73" fmla="*/ 1035398 w 1128555"/>
                <a:gd name="connsiteY73" fmla="*/ 646831 h 1925367"/>
                <a:gd name="connsiteX74" fmla="*/ 1070289 w 1128555"/>
                <a:gd name="connsiteY74" fmla="*/ 597078 h 1925367"/>
                <a:gd name="connsiteX75" fmla="*/ 1111301 w 1128555"/>
                <a:gd name="connsiteY75" fmla="*/ 553826 h 1925367"/>
                <a:gd name="connsiteX76" fmla="*/ 1128555 w 1128555"/>
                <a:gd name="connsiteY76" fmla="*/ 501863 h 1925367"/>
                <a:gd name="connsiteX77" fmla="*/ 1117760 w 1128555"/>
                <a:gd name="connsiteY77" fmla="*/ 434818 h 1925367"/>
                <a:gd name="connsiteX78" fmla="*/ 1083039 w 1128555"/>
                <a:gd name="connsiteY78" fmla="*/ 434818 h 1925367"/>
                <a:gd name="connsiteX79" fmla="*/ 1005351 w 1128555"/>
                <a:gd name="connsiteY79" fmla="*/ 378565 h 1925367"/>
                <a:gd name="connsiteX80" fmla="*/ 975134 w 1128555"/>
                <a:gd name="connsiteY80" fmla="*/ 378565 h 1925367"/>
                <a:gd name="connsiteX81" fmla="*/ 903949 w 1128555"/>
                <a:gd name="connsiteY81" fmla="*/ 367773 h 1925367"/>
                <a:gd name="connsiteX82" fmla="*/ 888819 w 1128555"/>
                <a:gd name="connsiteY82" fmla="*/ 346147 h 1925367"/>
                <a:gd name="connsiteX83" fmla="*/ 802547 w 1128555"/>
                <a:gd name="connsiteY83" fmla="*/ 324520 h 1925367"/>
                <a:gd name="connsiteX84" fmla="*/ 774498 w 1128555"/>
                <a:gd name="connsiteY84" fmla="*/ 259557 h 1925367"/>
                <a:gd name="connsiteX85" fmla="*/ 748616 w 1128555"/>
                <a:gd name="connsiteY85" fmla="*/ 251059 h 1925367"/>
                <a:gd name="connsiteX86" fmla="*/ 727027 w 1128555"/>
                <a:gd name="connsiteY86" fmla="*/ 203473 h 1925367"/>
                <a:gd name="connsiteX87" fmla="*/ 662301 w 1128555"/>
                <a:gd name="connsiteY87" fmla="*/ 160051 h 1925367"/>
                <a:gd name="connsiteX88" fmla="*/ 606203 w 1128555"/>
                <a:gd name="connsiteY88" fmla="*/ 160051 h 1925367"/>
                <a:gd name="connsiteX89" fmla="*/ 571651 w 1128555"/>
                <a:gd name="connsiteY89" fmla="*/ 149259 h 1925367"/>
                <a:gd name="connsiteX90" fmla="*/ 543644 w 1128555"/>
                <a:gd name="connsiteY90" fmla="*/ 103840 h 1925367"/>
                <a:gd name="connsiteX91" fmla="*/ 511260 w 1128555"/>
                <a:gd name="connsiteY91" fmla="*/ 93048 h 1925367"/>
                <a:gd name="connsiteX92" fmla="*/ 478876 w 1128555"/>
                <a:gd name="connsiteY92" fmla="*/ 49753 h 1925367"/>
                <a:gd name="connsiteX93" fmla="*/ 420610 w 1128555"/>
                <a:gd name="connsiteY93" fmla="*/ 47586 h 1925367"/>
                <a:gd name="connsiteX94" fmla="*/ 384996 w 1128555"/>
                <a:gd name="connsiteY94" fmla="*/ 59483 h 1925367"/>
                <a:gd name="connsiteX95" fmla="*/ 368847 w 1128555"/>
                <a:gd name="connsiteY95" fmla="*/ 43252 h 1925367"/>
                <a:gd name="connsiteX96" fmla="*/ 319208 w 1128555"/>
                <a:gd name="connsiteY96" fmla="*/ 49753 h 1925367"/>
                <a:gd name="connsiteX97" fmla="*/ 301911 w 1128555"/>
                <a:gd name="connsiteY97" fmla="*/ 28084 h 1925367"/>
                <a:gd name="connsiteX98" fmla="*/ 247938 w 1128555"/>
                <a:gd name="connsiteY98" fmla="*/ 28084 h 1925367"/>
                <a:gd name="connsiteX99" fmla="*/ 239438 w 1128555"/>
                <a:gd name="connsiteY99" fmla="*/ 0 h 1925367"/>
                <a:gd name="connsiteX100" fmla="*/ 172545 w 1128555"/>
                <a:gd name="connsiteY100" fmla="*/ 28084 h 1925367"/>
                <a:gd name="connsiteX101" fmla="*/ 140161 w 1128555"/>
                <a:gd name="connsiteY101" fmla="*/ 45419 h 1925367"/>
                <a:gd name="connsiteX102" fmla="*/ 140161 w 1128555"/>
                <a:gd name="connsiteY102" fmla="*/ 73504 h 1925367"/>
                <a:gd name="connsiteX103" fmla="*/ 105567 w 1128555"/>
                <a:gd name="connsiteY103" fmla="*/ 97552 h 1925367"/>
                <a:gd name="connsiteX104" fmla="*/ 88313 w 1128555"/>
                <a:gd name="connsiteY104" fmla="*/ 75883 h 192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128555" h="1925367">
                  <a:moveTo>
                    <a:pt x="68848" y="90838"/>
                  </a:moveTo>
                  <a:lnTo>
                    <a:pt x="97067" y="149259"/>
                  </a:lnTo>
                  <a:lnTo>
                    <a:pt x="103570" y="220638"/>
                  </a:lnTo>
                  <a:lnTo>
                    <a:pt x="69061" y="250932"/>
                  </a:lnTo>
                  <a:lnTo>
                    <a:pt x="40969" y="292060"/>
                  </a:lnTo>
                  <a:lnTo>
                    <a:pt x="17254" y="326687"/>
                  </a:lnTo>
                  <a:lnTo>
                    <a:pt x="14025" y="373169"/>
                  </a:lnTo>
                  <a:lnTo>
                    <a:pt x="34509" y="393733"/>
                  </a:lnTo>
                  <a:lnTo>
                    <a:pt x="0" y="428317"/>
                  </a:lnTo>
                  <a:lnTo>
                    <a:pt x="12750" y="447819"/>
                  </a:lnTo>
                  <a:lnTo>
                    <a:pt x="12750" y="460566"/>
                  </a:lnTo>
                  <a:lnTo>
                    <a:pt x="36464" y="484401"/>
                  </a:lnTo>
                  <a:lnTo>
                    <a:pt x="124989" y="650952"/>
                  </a:lnTo>
                  <a:lnTo>
                    <a:pt x="124989" y="668245"/>
                  </a:lnTo>
                  <a:lnTo>
                    <a:pt x="150871" y="696372"/>
                  </a:lnTo>
                  <a:lnTo>
                    <a:pt x="211304" y="730999"/>
                  </a:lnTo>
                  <a:lnTo>
                    <a:pt x="273862" y="789420"/>
                  </a:lnTo>
                  <a:lnTo>
                    <a:pt x="265362" y="886716"/>
                  </a:lnTo>
                  <a:lnTo>
                    <a:pt x="265362" y="953804"/>
                  </a:lnTo>
                  <a:cubicBezTo>
                    <a:pt x="265362" y="968930"/>
                    <a:pt x="235146" y="1062020"/>
                    <a:pt x="235146" y="1062020"/>
                  </a:cubicBezTo>
                  <a:lnTo>
                    <a:pt x="237313" y="1135523"/>
                  </a:lnTo>
                  <a:lnTo>
                    <a:pt x="194135" y="1258738"/>
                  </a:lnTo>
                  <a:lnTo>
                    <a:pt x="196344" y="1381952"/>
                  </a:lnTo>
                  <a:lnTo>
                    <a:pt x="181215" y="1461955"/>
                  </a:lnTo>
                  <a:lnTo>
                    <a:pt x="215724" y="1397119"/>
                  </a:lnTo>
                  <a:lnTo>
                    <a:pt x="177815" y="1584617"/>
                  </a:lnTo>
                  <a:lnTo>
                    <a:pt x="146493" y="1615973"/>
                  </a:lnTo>
                  <a:lnTo>
                    <a:pt x="146493" y="1700353"/>
                  </a:lnTo>
                  <a:lnTo>
                    <a:pt x="183212" y="1830196"/>
                  </a:lnTo>
                  <a:lnTo>
                    <a:pt x="232808" y="1895032"/>
                  </a:lnTo>
                  <a:lnTo>
                    <a:pt x="308371" y="1925367"/>
                  </a:lnTo>
                  <a:lnTo>
                    <a:pt x="353675" y="1910200"/>
                  </a:lnTo>
                  <a:lnTo>
                    <a:pt x="396854" y="1892907"/>
                  </a:lnTo>
                  <a:lnTo>
                    <a:pt x="375264" y="1873405"/>
                  </a:lnTo>
                  <a:lnTo>
                    <a:pt x="336420" y="1832277"/>
                  </a:lnTo>
                  <a:lnTo>
                    <a:pt x="333190" y="1798797"/>
                  </a:lnTo>
                  <a:lnTo>
                    <a:pt x="319166" y="1784691"/>
                  </a:lnTo>
                  <a:lnTo>
                    <a:pt x="310666" y="1726313"/>
                  </a:lnTo>
                  <a:lnTo>
                    <a:pt x="310666" y="1702520"/>
                  </a:lnTo>
                  <a:lnTo>
                    <a:pt x="332256" y="1706769"/>
                  </a:lnTo>
                  <a:lnTo>
                    <a:pt x="345218" y="1639723"/>
                  </a:lnTo>
                  <a:lnTo>
                    <a:pt x="381894" y="1607263"/>
                  </a:lnTo>
                  <a:lnTo>
                    <a:pt x="386144" y="1585594"/>
                  </a:lnTo>
                  <a:lnTo>
                    <a:pt x="356990" y="1584532"/>
                  </a:lnTo>
                  <a:lnTo>
                    <a:pt x="340798" y="1568302"/>
                  </a:lnTo>
                  <a:lnTo>
                    <a:pt x="349297" y="1538008"/>
                  </a:lnTo>
                  <a:lnTo>
                    <a:pt x="366594" y="1520673"/>
                  </a:lnTo>
                  <a:lnTo>
                    <a:pt x="383849" y="1520673"/>
                  </a:lnTo>
                  <a:lnTo>
                    <a:pt x="396599" y="1466629"/>
                  </a:lnTo>
                  <a:lnTo>
                    <a:pt x="431108" y="1447170"/>
                  </a:lnTo>
                  <a:lnTo>
                    <a:pt x="428940" y="1421168"/>
                  </a:lnTo>
                  <a:lnTo>
                    <a:pt x="398809" y="1421168"/>
                  </a:lnTo>
                  <a:lnTo>
                    <a:pt x="398809" y="1375748"/>
                  </a:lnTo>
                  <a:lnTo>
                    <a:pt x="444155" y="1395208"/>
                  </a:lnTo>
                  <a:lnTo>
                    <a:pt x="478664" y="1369248"/>
                  </a:lnTo>
                  <a:lnTo>
                    <a:pt x="478664" y="1330287"/>
                  </a:lnTo>
                  <a:lnTo>
                    <a:pt x="569314" y="1297868"/>
                  </a:lnTo>
                  <a:lnTo>
                    <a:pt x="599530" y="1248073"/>
                  </a:lnTo>
                  <a:lnTo>
                    <a:pt x="588736" y="1215655"/>
                  </a:lnTo>
                  <a:lnTo>
                    <a:pt x="621120" y="1187571"/>
                  </a:lnTo>
                  <a:lnTo>
                    <a:pt x="655629" y="1187571"/>
                  </a:lnTo>
                  <a:lnTo>
                    <a:pt x="677218" y="1163735"/>
                  </a:lnTo>
                  <a:lnTo>
                    <a:pt x="718229" y="1122650"/>
                  </a:lnTo>
                  <a:lnTo>
                    <a:pt x="739819" y="1101023"/>
                  </a:lnTo>
                  <a:lnTo>
                    <a:pt x="764638" y="1058791"/>
                  </a:lnTo>
                  <a:lnTo>
                    <a:pt x="789457" y="1033978"/>
                  </a:lnTo>
                  <a:lnTo>
                    <a:pt x="797957" y="1007976"/>
                  </a:lnTo>
                  <a:lnTo>
                    <a:pt x="800124" y="966890"/>
                  </a:lnTo>
                  <a:lnTo>
                    <a:pt x="843303" y="923638"/>
                  </a:lnTo>
                  <a:lnTo>
                    <a:pt x="970800" y="867384"/>
                  </a:lnTo>
                  <a:lnTo>
                    <a:pt x="979299" y="843549"/>
                  </a:lnTo>
                  <a:lnTo>
                    <a:pt x="1009516" y="778670"/>
                  </a:lnTo>
                  <a:lnTo>
                    <a:pt x="1035398" y="720292"/>
                  </a:lnTo>
                  <a:lnTo>
                    <a:pt x="1035398" y="646831"/>
                  </a:lnTo>
                  <a:lnTo>
                    <a:pt x="1070289" y="597078"/>
                  </a:lnTo>
                  <a:lnTo>
                    <a:pt x="1111301" y="553826"/>
                  </a:lnTo>
                  <a:lnTo>
                    <a:pt x="1128555" y="501863"/>
                  </a:lnTo>
                  <a:lnTo>
                    <a:pt x="1117760" y="434818"/>
                  </a:lnTo>
                  <a:lnTo>
                    <a:pt x="1083039" y="434818"/>
                  </a:lnTo>
                  <a:lnTo>
                    <a:pt x="1005351" y="378565"/>
                  </a:lnTo>
                  <a:lnTo>
                    <a:pt x="975134" y="378565"/>
                  </a:lnTo>
                  <a:lnTo>
                    <a:pt x="903949" y="367773"/>
                  </a:lnTo>
                  <a:lnTo>
                    <a:pt x="888819" y="346147"/>
                  </a:lnTo>
                  <a:lnTo>
                    <a:pt x="802547" y="324520"/>
                  </a:lnTo>
                  <a:lnTo>
                    <a:pt x="774498" y="259557"/>
                  </a:lnTo>
                  <a:lnTo>
                    <a:pt x="748616" y="251059"/>
                  </a:lnTo>
                  <a:lnTo>
                    <a:pt x="727027" y="203473"/>
                  </a:lnTo>
                  <a:lnTo>
                    <a:pt x="662301" y="160051"/>
                  </a:lnTo>
                  <a:lnTo>
                    <a:pt x="606203" y="160051"/>
                  </a:lnTo>
                  <a:lnTo>
                    <a:pt x="571651" y="149259"/>
                  </a:lnTo>
                  <a:lnTo>
                    <a:pt x="543644" y="103840"/>
                  </a:lnTo>
                  <a:lnTo>
                    <a:pt x="511260" y="93048"/>
                  </a:lnTo>
                  <a:lnTo>
                    <a:pt x="478876" y="49753"/>
                  </a:lnTo>
                  <a:lnTo>
                    <a:pt x="420610" y="47586"/>
                  </a:lnTo>
                  <a:lnTo>
                    <a:pt x="384996" y="59483"/>
                  </a:lnTo>
                  <a:lnTo>
                    <a:pt x="368847" y="43252"/>
                  </a:lnTo>
                  <a:lnTo>
                    <a:pt x="319208" y="49753"/>
                  </a:lnTo>
                  <a:lnTo>
                    <a:pt x="301911" y="28084"/>
                  </a:lnTo>
                  <a:lnTo>
                    <a:pt x="247938" y="28084"/>
                  </a:lnTo>
                  <a:lnTo>
                    <a:pt x="239438" y="0"/>
                  </a:lnTo>
                  <a:lnTo>
                    <a:pt x="172545" y="28084"/>
                  </a:lnTo>
                  <a:lnTo>
                    <a:pt x="140161" y="45419"/>
                  </a:lnTo>
                  <a:lnTo>
                    <a:pt x="140161" y="73504"/>
                  </a:lnTo>
                  <a:lnTo>
                    <a:pt x="105567" y="97552"/>
                  </a:lnTo>
                  <a:lnTo>
                    <a:pt x="88313" y="75883"/>
                  </a:lnTo>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28" name="Freeform 34">
              <a:extLst>
                <a:ext uri="{FF2B5EF4-FFF2-40B4-BE49-F238E27FC236}">
                  <a16:creationId xmlns:a16="http://schemas.microsoft.com/office/drawing/2014/main" id="{08348C71-C65F-F11F-0A36-402D805F234D}"/>
                </a:ext>
              </a:extLst>
            </p:cNvPr>
            <p:cNvSpPr/>
            <p:nvPr/>
          </p:nvSpPr>
          <p:spPr>
            <a:xfrm>
              <a:off x="6045385" y="3266080"/>
              <a:ext cx="1654987" cy="1826074"/>
            </a:xfrm>
            <a:custGeom>
              <a:avLst/>
              <a:gdLst>
                <a:gd name="connsiteX0" fmla="*/ 1648527 w 1654987"/>
                <a:gd name="connsiteY0" fmla="*/ 653374 h 1826074"/>
                <a:gd name="connsiteX1" fmla="*/ 1612913 w 1654987"/>
                <a:gd name="connsiteY1" fmla="*/ 669562 h 1826074"/>
                <a:gd name="connsiteX2" fmla="*/ 1547083 w 1654987"/>
                <a:gd name="connsiteY2" fmla="*/ 683583 h 1826074"/>
                <a:gd name="connsiteX3" fmla="*/ 1520138 w 1654987"/>
                <a:gd name="connsiteY3" fmla="*/ 681458 h 1826074"/>
                <a:gd name="connsiteX4" fmla="*/ 1500674 w 1654987"/>
                <a:gd name="connsiteY4" fmla="*/ 700960 h 1826074"/>
                <a:gd name="connsiteX5" fmla="*/ 1476960 w 1654987"/>
                <a:gd name="connsiteY5" fmla="*/ 685792 h 1826074"/>
                <a:gd name="connsiteX6" fmla="*/ 1458600 w 1654987"/>
                <a:gd name="connsiteY6" fmla="*/ 667395 h 1826074"/>
                <a:gd name="connsiteX7" fmla="*/ 1462850 w 1654987"/>
                <a:gd name="connsiteY7" fmla="*/ 649040 h 1826074"/>
                <a:gd name="connsiteX8" fmla="*/ 1394852 w 1654987"/>
                <a:gd name="connsiteY8" fmla="*/ 578724 h 1826074"/>
                <a:gd name="connsiteX9" fmla="*/ 1372243 w 1654987"/>
                <a:gd name="connsiteY9" fmla="*/ 565722 h 1826074"/>
                <a:gd name="connsiteX10" fmla="*/ 1356136 w 1654987"/>
                <a:gd name="connsiteY10" fmla="*/ 519581 h 1826074"/>
                <a:gd name="connsiteX11" fmla="*/ 1321244 w 1654987"/>
                <a:gd name="connsiteY11" fmla="*/ 477518 h 1826074"/>
                <a:gd name="connsiteX12" fmla="*/ 1318269 w 1654987"/>
                <a:gd name="connsiteY12" fmla="*/ 420585 h 1826074"/>
                <a:gd name="connsiteX13" fmla="*/ 1279213 w 1654987"/>
                <a:gd name="connsiteY13" fmla="*/ 376143 h 1826074"/>
                <a:gd name="connsiteX14" fmla="*/ 1276238 w 1654987"/>
                <a:gd name="connsiteY14" fmla="*/ 352987 h 1826074"/>
                <a:gd name="connsiteX15" fmla="*/ 1239689 w 1654987"/>
                <a:gd name="connsiteY15" fmla="*/ 289808 h 1826074"/>
                <a:gd name="connsiteX16" fmla="*/ 1195958 w 1654987"/>
                <a:gd name="connsiteY16" fmla="*/ 206787 h 1826074"/>
                <a:gd name="connsiteX17" fmla="*/ 1234207 w 1654987"/>
                <a:gd name="connsiteY17" fmla="*/ 260152 h 1826074"/>
                <a:gd name="connsiteX18" fmla="*/ 1244237 w 1654987"/>
                <a:gd name="connsiteY18" fmla="*/ 259004 h 1826074"/>
                <a:gd name="connsiteX19" fmla="*/ 1222987 w 1654987"/>
                <a:gd name="connsiteY19" fmla="*/ 176196 h 1826074"/>
                <a:gd name="connsiteX20" fmla="*/ 1192771 w 1654987"/>
                <a:gd name="connsiteY20" fmla="*/ 166084 h 1826074"/>
                <a:gd name="connsiteX21" fmla="*/ 1148189 w 1654987"/>
                <a:gd name="connsiteY21" fmla="*/ 166084 h 1826074"/>
                <a:gd name="connsiteX22" fmla="*/ 1122265 w 1654987"/>
                <a:gd name="connsiteY22" fmla="*/ 180530 h 1826074"/>
                <a:gd name="connsiteX23" fmla="*/ 987034 w 1654987"/>
                <a:gd name="connsiteY23" fmla="*/ 144458 h 1826074"/>
                <a:gd name="connsiteX24" fmla="*/ 966890 w 1654987"/>
                <a:gd name="connsiteY24" fmla="*/ 132901 h 1826074"/>
                <a:gd name="connsiteX25" fmla="*/ 932338 w 1654987"/>
                <a:gd name="connsiteY25" fmla="*/ 127123 h 1826074"/>
                <a:gd name="connsiteX26" fmla="*/ 900719 w 1654987"/>
                <a:gd name="connsiteY26" fmla="*/ 147305 h 1826074"/>
                <a:gd name="connsiteX27" fmla="*/ 901781 w 1654987"/>
                <a:gd name="connsiteY27" fmla="*/ 178703 h 1826074"/>
                <a:gd name="connsiteX28" fmla="*/ 875900 w 1654987"/>
                <a:gd name="connsiteY28" fmla="*/ 192766 h 1826074"/>
                <a:gd name="connsiteX29" fmla="*/ 847850 w 1654987"/>
                <a:gd name="connsiteY29" fmla="*/ 177598 h 1826074"/>
                <a:gd name="connsiteX30" fmla="*/ 798254 w 1654987"/>
                <a:gd name="connsiteY30" fmla="*/ 166594 h 1826074"/>
                <a:gd name="connsiteX31" fmla="*/ 788522 w 1654987"/>
                <a:gd name="connsiteY31" fmla="*/ 142801 h 1826074"/>
                <a:gd name="connsiteX32" fmla="*/ 733529 w 1654987"/>
                <a:gd name="connsiteY32" fmla="*/ 128738 h 1826074"/>
                <a:gd name="connsiteX33" fmla="*/ 703780 w 1654987"/>
                <a:gd name="connsiteY33" fmla="*/ 128185 h 1826074"/>
                <a:gd name="connsiteX34" fmla="*/ 683805 w 1654987"/>
                <a:gd name="connsiteY34" fmla="*/ 108173 h 1826074"/>
                <a:gd name="connsiteX35" fmla="*/ 656819 w 1654987"/>
                <a:gd name="connsiteY35" fmla="*/ 102735 h 1826074"/>
                <a:gd name="connsiteX36" fmla="*/ 677303 w 1654987"/>
                <a:gd name="connsiteY36" fmla="*/ 91986 h 1826074"/>
                <a:gd name="connsiteX37" fmla="*/ 690308 w 1654987"/>
                <a:gd name="connsiteY37" fmla="*/ 60587 h 1826074"/>
                <a:gd name="connsiteX38" fmla="*/ 667571 w 1654987"/>
                <a:gd name="connsiteY38" fmla="*/ 41128 h 1826074"/>
                <a:gd name="connsiteX39" fmla="*/ 676070 w 1654987"/>
                <a:gd name="connsiteY39" fmla="*/ 5439 h 1826074"/>
                <a:gd name="connsiteX40" fmla="*/ 644749 w 1654987"/>
                <a:gd name="connsiteY40" fmla="*/ 0 h 1826074"/>
                <a:gd name="connsiteX41" fmla="*/ 624265 w 1654987"/>
                <a:gd name="connsiteY41" fmla="*/ 11897 h 1826074"/>
                <a:gd name="connsiteX42" fmla="*/ 564341 w 1654987"/>
                <a:gd name="connsiteY42" fmla="*/ 16783 h 1826074"/>
                <a:gd name="connsiteX43" fmla="*/ 550869 w 1654987"/>
                <a:gd name="connsiteY43" fmla="*/ 30294 h 1826074"/>
                <a:gd name="connsiteX44" fmla="*/ 544409 w 1654987"/>
                <a:gd name="connsiteY44" fmla="*/ 17547 h 1826074"/>
                <a:gd name="connsiteX45" fmla="*/ 490478 w 1654987"/>
                <a:gd name="connsiteY45" fmla="*/ 17547 h 1826074"/>
                <a:gd name="connsiteX46" fmla="*/ 444070 w 1654987"/>
                <a:gd name="connsiteY46" fmla="*/ 27277 h 1826074"/>
                <a:gd name="connsiteX47" fmla="*/ 416021 w 1654987"/>
                <a:gd name="connsiteY47" fmla="*/ 43508 h 1826074"/>
                <a:gd name="connsiteX48" fmla="*/ 392774 w 1654987"/>
                <a:gd name="connsiteY48" fmla="*/ 53619 h 1826074"/>
                <a:gd name="connsiteX49" fmla="*/ 380024 w 1654987"/>
                <a:gd name="connsiteY49" fmla="*/ 74438 h 1826074"/>
                <a:gd name="connsiteX50" fmla="*/ 365065 w 1654987"/>
                <a:gd name="connsiteY50" fmla="*/ 76265 h 1826074"/>
                <a:gd name="connsiteX51" fmla="*/ 299574 w 1654987"/>
                <a:gd name="connsiteY51" fmla="*/ 72017 h 1826074"/>
                <a:gd name="connsiteX52" fmla="*/ 289162 w 1654987"/>
                <a:gd name="connsiteY52" fmla="*/ 52557 h 1826074"/>
                <a:gd name="connsiteX53" fmla="*/ 278834 w 1654987"/>
                <a:gd name="connsiteY53" fmla="*/ 54852 h 1826074"/>
                <a:gd name="connsiteX54" fmla="*/ 255843 w 1654987"/>
                <a:gd name="connsiteY54" fmla="*/ 95257 h 1826074"/>
                <a:gd name="connsiteX55" fmla="*/ 224181 w 1654987"/>
                <a:gd name="connsiteY55" fmla="*/ 106771 h 1826074"/>
                <a:gd name="connsiteX56" fmla="*/ 189970 w 1654987"/>
                <a:gd name="connsiteY56" fmla="*/ 150024 h 1826074"/>
                <a:gd name="connsiteX57" fmla="*/ 178495 w 1654987"/>
                <a:gd name="connsiteY57" fmla="*/ 204833 h 1826074"/>
                <a:gd name="connsiteX58" fmla="*/ 143943 w 1654987"/>
                <a:gd name="connsiteY58" fmla="*/ 239460 h 1826074"/>
                <a:gd name="connsiteX59" fmla="*/ 106544 w 1654987"/>
                <a:gd name="connsiteY59" fmla="*/ 247958 h 1826074"/>
                <a:gd name="connsiteX60" fmla="*/ 89247 w 1654987"/>
                <a:gd name="connsiteY60" fmla="*/ 271156 h 1826074"/>
                <a:gd name="connsiteX61" fmla="*/ 66213 w 1654987"/>
                <a:gd name="connsiteY61" fmla="*/ 297116 h 1826074"/>
                <a:gd name="connsiteX62" fmla="*/ 57713 w 1654987"/>
                <a:gd name="connsiteY62" fmla="*/ 331743 h 1826074"/>
                <a:gd name="connsiteX63" fmla="*/ 31746 w 1654987"/>
                <a:gd name="connsiteY63" fmla="*/ 366286 h 1826074"/>
                <a:gd name="connsiteX64" fmla="*/ 5822 w 1654987"/>
                <a:gd name="connsiteY64" fmla="*/ 423984 h 1826074"/>
                <a:gd name="connsiteX65" fmla="*/ 31746 w 1654987"/>
                <a:gd name="connsiteY65" fmla="*/ 487460 h 1826074"/>
                <a:gd name="connsiteX66" fmla="*/ 25967 w 1654987"/>
                <a:gd name="connsiteY66" fmla="*/ 548048 h 1826074"/>
                <a:gd name="connsiteX67" fmla="*/ 0 w 1654987"/>
                <a:gd name="connsiteY67" fmla="*/ 582675 h 1826074"/>
                <a:gd name="connsiteX68" fmla="*/ 11517 w 1654987"/>
                <a:gd name="connsiteY68" fmla="*/ 623081 h 1826074"/>
                <a:gd name="connsiteX69" fmla="*/ 11517 w 1654987"/>
                <a:gd name="connsiteY69" fmla="*/ 666333 h 1826074"/>
                <a:gd name="connsiteX70" fmla="*/ 86315 w 1654987"/>
                <a:gd name="connsiteY70" fmla="*/ 718253 h 1826074"/>
                <a:gd name="connsiteX71" fmla="*/ 97747 w 1654987"/>
                <a:gd name="connsiteY71" fmla="*/ 761420 h 1826074"/>
                <a:gd name="connsiteX72" fmla="*/ 135146 w 1654987"/>
                <a:gd name="connsiteY72" fmla="*/ 784491 h 1826074"/>
                <a:gd name="connsiteX73" fmla="*/ 235868 w 1654987"/>
                <a:gd name="connsiteY73" fmla="*/ 845078 h 1826074"/>
                <a:gd name="connsiteX74" fmla="*/ 281894 w 1654987"/>
                <a:gd name="connsiteY74" fmla="*/ 821965 h 1826074"/>
                <a:gd name="connsiteX75" fmla="*/ 368252 w 1654987"/>
                <a:gd name="connsiteY75" fmla="*/ 836368 h 1826074"/>
                <a:gd name="connsiteX76" fmla="*/ 465999 w 1654987"/>
                <a:gd name="connsiteY76" fmla="*/ 793116 h 1826074"/>
                <a:gd name="connsiteX77" fmla="*/ 526432 w 1654987"/>
                <a:gd name="connsiteY77" fmla="*/ 793116 h 1826074"/>
                <a:gd name="connsiteX78" fmla="*/ 539394 w 1654987"/>
                <a:gd name="connsiteY78" fmla="*/ 826299 h 1826074"/>
                <a:gd name="connsiteX79" fmla="*/ 563831 w 1654987"/>
                <a:gd name="connsiteY79" fmla="*/ 850772 h 1826074"/>
                <a:gd name="connsiteX80" fmla="*/ 631489 w 1654987"/>
                <a:gd name="connsiteY80" fmla="*/ 832077 h 1826074"/>
                <a:gd name="connsiteX81" fmla="*/ 655926 w 1654987"/>
                <a:gd name="connsiteY81" fmla="*/ 856550 h 1826074"/>
                <a:gd name="connsiteX82" fmla="*/ 644622 w 1654987"/>
                <a:gd name="connsiteY82" fmla="*/ 914375 h 1826074"/>
                <a:gd name="connsiteX83" fmla="*/ 636122 w 1654987"/>
                <a:gd name="connsiteY83" fmla="*/ 972031 h 1826074"/>
                <a:gd name="connsiteX84" fmla="*/ 669185 w 1654987"/>
                <a:gd name="connsiteY84" fmla="*/ 1034020 h 1826074"/>
                <a:gd name="connsiteX85" fmla="*/ 713852 w 1654987"/>
                <a:gd name="connsiteY85" fmla="*/ 1078760 h 1826074"/>
                <a:gd name="connsiteX86" fmla="*/ 736844 w 1654987"/>
                <a:gd name="connsiteY86" fmla="*/ 1171085 h 1826074"/>
                <a:gd name="connsiteX87" fmla="*/ 751251 w 1654987"/>
                <a:gd name="connsiteY87" fmla="*/ 1223005 h 1826074"/>
                <a:gd name="connsiteX88" fmla="*/ 751251 w 1654987"/>
                <a:gd name="connsiteY88" fmla="*/ 1254743 h 1826074"/>
                <a:gd name="connsiteX89" fmla="*/ 728259 w 1654987"/>
                <a:gd name="connsiteY89" fmla="*/ 1280703 h 1826074"/>
                <a:gd name="connsiteX90" fmla="*/ 699487 w 1654987"/>
                <a:gd name="connsiteY90" fmla="*/ 1352932 h 1826074"/>
                <a:gd name="connsiteX91" fmla="*/ 699487 w 1654987"/>
                <a:gd name="connsiteY91" fmla="*/ 1404895 h 1826074"/>
                <a:gd name="connsiteX92" fmla="*/ 728259 w 1654987"/>
                <a:gd name="connsiteY92" fmla="*/ 1436590 h 1826074"/>
                <a:gd name="connsiteX93" fmla="*/ 765658 w 1654987"/>
                <a:gd name="connsiteY93" fmla="*/ 1523095 h 1826074"/>
                <a:gd name="connsiteX94" fmla="*/ 794430 w 1654987"/>
                <a:gd name="connsiteY94" fmla="*/ 1652937 h 1826074"/>
                <a:gd name="connsiteX95" fmla="*/ 823158 w 1654987"/>
                <a:gd name="connsiteY95" fmla="*/ 1693258 h 1826074"/>
                <a:gd name="connsiteX96" fmla="*/ 849083 w 1654987"/>
                <a:gd name="connsiteY96" fmla="*/ 1765487 h 1826074"/>
                <a:gd name="connsiteX97" fmla="*/ 866380 w 1654987"/>
                <a:gd name="connsiteY97" fmla="*/ 1814517 h 1826074"/>
                <a:gd name="connsiteX98" fmla="*/ 915253 w 1654987"/>
                <a:gd name="connsiteY98" fmla="*/ 1826074 h 1826074"/>
                <a:gd name="connsiteX99" fmla="*/ 972839 w 1654987"/>
                <a:gd name="connsiteY99" fmla="*/ 1808739 h 1826074"/>
                <a:gd name="connsiteX100" fmla="*/ 1018865 w 1654987"/>
                <a:gd name="connsiteY100" fmla="*/ 1808739 h 1826074"/>
                <a:gd name="connsiteX101" fmla="*/ 1122435 w 1654987"/>
                <a:gd name="connsiteY101" fmla="*/ 1765487 h 1826074"/>
                <a:gd name="connsiteX102" fmla="*/ 1171223 w 1654987"/>
                <a:gd name="connsiteY102" fmla="*/ 1704645 h 1826074"/>
                <a:gd name="connsiteX103" fmla="*/ 1202885 w 1654987"/>
                <a:gd name="connsiteY103" fmla="*/ 1675838 h 1826074"/>
                <a:gd name="connsiteX104" fmla="*/ 1208665 w 1654987"/>
                <a:gd name="connsiteY104" fmla="*/ 1606583 h 1826074"/>
                <a:gd name="connsiteX105" fmla="*/ 1269056 w 1654987"/>
                <a:gd name="connsiteY105" fmla="*/ 1569109 h 1826074"/>
                <a:gd name="connsiteX106" fmla="*/ 1269056 w 1654987"/>
                <a:gd name="connsiteY106" fmla="*/ 1499854 h 1826074"/>
                <a:gd name="connsiteX107" fmla="*/ 1263319 w 1654987"/>
                <a:gd name="connsiteY107" fmla="*/ 1459449 h 1826074"/>
                <a:gd name="connsiteX108" fmla="*/ 1315124 w 1654987"/>
                <a:gd name="connsiteY108" fmla="*/ 1407571 h 1826074"/>
                <a:gd name="connsiteX109" fmla="*/ 1381253 w 1654987"/>
                <a:gd name="connsiteY109" fmla="*/ 1370055 h 1826074"/>
                <a:gd name="connsiteX110" fmla="*/ 1401440 w 1654987"/>
                <a:gd name="connsiteY110" fmla="*/ 1286397 h 1826074"/>
                <a:gd name="connsiteX111" fmla="*/ 1398549 w 1654987"/>
                <a:gd name="connsiteY111" fmla="*/ 1225852 h 1826074"/>
                <a:gd name="connsiteX112" fmla="*/ 1375515 w 1654987"/>
                <a:gd name="connsiteY112" fmla="*/ 1194114 h 1826074"/>
                <a:gd name="connsiteX113" fmla="*/ 1375515 w 1654987"/>
                <a:gd name="connsiteY113" fmla="*/ 1145168 h 1826074"/>
                <a:gd name="connsiteX114" fmla="*/ 1361151 w 1654987"/>
                <a:gd name="connsiteY114" fmla="*/ 1096137 h 1826074"/>
                <a:gd name="connsiteX115" fmla="*/ 1415804 w 1654987"/>
                <a:gd name="connsiteY115" fmla="*/ 1012479 h 1826074"/>
                <a:gd name="connsiteX116" fmla="*/ 1482017 w 1654987"/>
                <a:gd name="connsiteY116" fmla="*/ 922873 h 1826074"/>
                <a:gd name="connsiteX117" fmla="*/ 1525153 w 1654987"/>
                <a:gd name="connsiteY117" fmla="*/ 888288 h 1826074"/>
                <a:gd name="connsiteX118" fmla="*/ 1588477 w 1654987"/>
                <a:gd name="connsiteY118" fmla="*/ 833437 h 1826074"/>
                <a:gd name="connsiteX119" fmla="*/ 1614358 w 1654987"/>
                <a:gd name="connsiteY119" fmla="*/ 772892 h 1826074"/>
                <a:gd name="connsiteX120" fmla="*/ 1638838 w 1654987"/>
                <a:gd name="connsiteY120" fmla="*/ 729979 h 1826074"/>
                <a:gd name="connsiteX121" fmla="*/ 1654987 w 1654987"/>
                <a:gd name="connsiteY121" fmla="*/ 684560 h 1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654987" h="1826074">
                  <a:moveTo>
                    <a:pt x="1648527" y="653374"/>
                  </a:moveTo>
                  <a:lnTo>
                    <a:pt x="1612913" y="669562"/>
                  </a:lnTo>
                  <a:lnTo>
                    <a:pt x="1547083" y="683583"/>
                  </a:lnTo>
                  <a:lnTo>
                    <a:pt x="1520138" y="681458"/>
                  </a:lnTo>
                  <a:lnTo>
                    <a:pt x="1500674" y="700960"/>
                  </a:lnTo>
                  <a:cubicBezTo>
                    <a:pt x="1492089" y="697081"/>
                    <a:pt x="1484099" y="691970"/>
                    <a:pt x="1476960" y="685792"/>
                  </a:cubicBezTo>
                  <a:lnTo>
                    <a:pt x="1458600" y="667395"/>
                  </a:lnTo>
                  <a:lnTo>
                    <a:pt x="1462850" y="649040"/>
                  </a:lnTo>
                  <a:cubicBezTo>
                    <a:pt x="1462850" y="649040"/>
                    <a:pt x="1399102" y="578724"/>
                    <a:pt x="1394852" y="578724"/>
                  </a:cubicBezTo>
                  <a:cubicBezTo>
                    <a:pt x="1390602" y="578724"/>
                    <a:pt x="1372243" y="565722"/>
                    <a:pt x="1372243" y="565722"/>
                  </a:cubicBezTo>
                  <a:lnTo>
                    <a:pt x="1356136" y="519581"/>
                  </a:lnTo>
                  <a:cubicBezTo>
                    <a:pt x="1356136" y="519581"/>
                    <a:pt x="1326387" y="482872"/>
                    <a:pt x="1321244" y="477518"/>
                  </a:cubicBezTo>
                  <a:cubicBezTo>
                    <a:pt x="1316102" y="472165"/>
                    <a:pt x="1318269" y="420585"/>
                    <a:pt x="1318269" y="420585"/>
                  </a:cubicBezTo>
                  <a:lnTo>
                    <a:pt x="1279213" y="376143"/>
                  </a:lnTo>
                  <a:lnTo>
                    <a:pt x="1276238" y="352987"/>
                  </a:lnTo>
                  <a:lnTo>
                    <a:pt x="1239689" y="289808"/>
                  </a:lnTo>
                  <a:cubicBezTo>
                    <a:pt x="1239689" y="289808"/>
                    <a:pt x="1195958" y="210951"/>
                    <a:pt x="1195958" y="206787"/>
                  </a:cubicBezTo>
                  <a:cubicBezTo>
                    <a:pt x="1195958" y="202623"/>
                    <a:pt x="1234207" y="260152"/>
                    <a:pt x="1234207" y="260152"/>
                  </a:cubicBezTo>
                  <a:lnTo>
                    <a:pt x="1244237" y="259004"/>
                  </a:lnTo>
                  <a:lnTo>
                    <a:pt x="1222987" y="176196"/>
                  </a:lnTo>
                  <a:lnTo>
                    <a:pt x="1192771" y="166084"/>
                  </a:lnTo>
                  <a:lnTo>
                    <a:pt x="1148189" y="166084"/>
                  </a:lnTo>
                  <a:lnTo>
                    <a:pt x="1122265" y="180530"/>
                  </a:lnTo>
                  <a:lnTo>
                    <a:pt x="987034" y="144458"/>
                  </a:lnTo>
                  <a:lnTo>
                    <a:pt x="966890" y="132901"/>
                  </a:lnTo>
                  <a:lnTo>
                    <a:pt x="932338" y="127123"/>
                  </a:lnTo>
                  <a:lnTo>
                    <a:pt x="900719" y="147305"/>
                  </a:lnTo>
                  <a:lnTo>
                    <a:pt x="901781" y="178703"/>
                  </a:lnTo>
                  <a:lnTo>
                    <a:pt x="875900" y="192766"/>
                  </a:lnTo>
                  <a:lnTo>
                    <a:pt x="847850" y="177598"/>
                  </a:lnTo>
                  <a:lnTo>
                    <a:pt x="798254" y="166594"/>
                  </a:lnTo>
                  <a:lnTo>
                    <a:pt x="788522" y="142801"/>
                  </a:lnTo>
                  <a:lnTo>
                    <a:pt x="733529" y="128738"/>
                  </a:lnTo>
                  <a:lnTo>
                    <a:pt x="703780" y="128185"/>
                  </a:lnTo>
                  <a:lnTo>
                    <a:pt x="683805" y="108173"/>
                  </a:lnTo>
                  <a:lnTo>
                    <a:pt x="656819" y="102735"/>
                  </a:lnTo>
                  <a:lnTo>
                    <a:pt x="677303" y="91986"/>
                  </a:lnTo>
                  <a:lnTo>
                    <a:pt x="690308" y="60587"/>
                  </a:lnTo>
                  <a:cubicBezTo>
                    <a:pt x="690308" y="60587"/>
                    <a:pt x="676240" y="41128"/>
                    <a:pt x="667571" y="41128"/>
                  </a:cubicBezTo>
                  <a:cubicBezTo>
                    <a:pt x="658901" y="41128"/>
                    <a:pt x="676070" y="5439"/>
                    <a:pt x="676070" y="5439"/>
                  </a:cubicBezTo>
                  <a:lnTo>
                    <a:pt x="644749" y="0"/>
                  </a:lnTo>
                  <a:lnTo>
                    <a:pt x="624265" y="11897"/>
                  </a:lnTo>
                  <a:lnTo>
                    <a:pt x="564341" y="16783"/>
                  </a:lnTo>
                  <a:lnTo>
                    <a:pt x="550869" y="30294"/>
                  </a:lnTo>
                  <a:lnTo>
                    <a:pt x="544409" y="17547"/>
                  </a:lnTo>
                  <a:lnTo>
                    <a:pt x="490478" y="17547"/>
                  </a:lnTo>
                  <a:lnTo>
                    <a:pt x="444070" y="27277"/>
                  </a:lnTo>
                  <a:lnTo>
                    <a:pt x="416021" y="43508"/>
                  </a:lnTo>
                  <a:lnTo>
                    <a:pt x="392774" y="53619"/>
                  </a:lnTo>
                  <a:lnTo>
                    <a:pt x="380024" y="74438"/>
                  </a:lnTo>
                  <a:lnTo>
                    <a:pt x="365065" y="76265"/>
                  </a:lnTo>
                  <a:lnTo>
                    <a:pt x="299574" y="72017"/>
                  </a:lnTo>
                  <a:lnTo>
                    <a:pt x="289162" y="52557"/>
                  </a:lnTo>
                  <a:lnTo>
                    <a:pt x="278834" y="54852"/>
                  </a:lnTo>
                  <a:lnTo>
                    <a:pt x="255843" y="95257"/>
                  </a:lnTo>
                  <a:lnTo>
                    <a:pt x="224181" y="106771"/>
                  </a:lnTo>
                  <a:lnTo>
                    <a:pt x="189970" y="150024"/>
                  </a:lnTo>
                  <a:lnTo>
                    <a:pt x="178495" y="204833"/>
                  </a:lnTo>
                  <a:lnTo>
                    <a:pt x="143943" y="239460"/>
                  </a:lnTo>
                  <a:lnTo>
                    <a:pt x="106544" y="247958"/>
                  </a:lnTo>
                  <a:lnTo>
                    <a:pt x="89247" y="271156"/>
                  </a:lnTo>
                  <a:lnTo>
                    <a:pt x="66213" y="297116"/>
                  </a:lnTo>
                  <a:lnTo>
                    <a:pt x="57713" y="331743"/>
                  </a:lnTo>
                  <a:lnTo>
                    <a:pt x="31746" y="366286"/>
                  </a:lnTo>
                  <a:lnTo>
                    <a:pt x="5822" y="423984"/>
                  </a:lnTo>
                  <a:lnTo>
                    <a:pt x="31746" y="487460"/>
                  </a:lnTo>
                  <a:lnTo>
                    <a:pt x="25967" y="548048"/>
                  </a:lnTo>
                  <a:lnTo>
                    <a:pt x="0" y="582675"/>
                  </a:lnTo>
                  <a:lnTo>
                    <a:pt x="11517" y="623081"/>
                  </a:lnTo>
                  <a:lnTo>
                    <a:pt x="11517" y="666333"/>
                  </a:lnTo>
                  <a:lnTo>
                    <a:pt x="86315" y="718253"/>
                  </a:lnTo>
                  <a:lnTo>
                    <a:pt x="97747" y="761420"/>
                  </a:lnTo>
                  <a:lnTo>
                    <a:pt x="135146" y="784491"/>
                  </a:lnTo>
                  <a:lnTo>
                    <a:pt x="235868" y="845078"/>
                  </a:lnTo>
                  <a:lnTo>
                    <a:pt x="281894" y="821965"/>
                  </a:lnTo>
                  <a:lnTo>
                    <a:pt x="368252" y="836368"/>
                  </a:lnTo>
                  <a:lnTo>
                    <a:pt x="465999" y="793116"/>
                  </a:lnTo>
                  <a:lnTo>
                    <a:pt x="526432" y="793116"/>
                  </a:lnTo>
                  <a:lnTo>
                    <a:pt x="539394" y="826299"/>
                  </a:lnTo>
                  <a:lnTo>
                    <a:pt x="563831" y="850772"/>
                  </a:lnTo>
                  <a:lnTo>
                    <a:pt x="631489" y="832077"/>
                  </a:lnTo>
                  <a:lnTo>
                    <a:pt x="655926" y="856550"/>
                  </a:lnTo>
                  <a:lnTo>
                    <a:pt x="644622" y="914375"/>
                  </a:lnTo>
                  <a:lnTo>
                    <a:pt x="636122" y="972031"/>
                  </a:lnTo>
                  <a:lnTo>
                    <a:pt x="669185" y="1034020"/>
                  </a:lnTo>
                  <a:lnTo>
                    <a:pt x="713852" y="1078760"/>
                  </a:lnTo>
                  <a:lnTo>
                    <a:pt x="736844" y="1171085"/>
                  </a:lnTo>
                  <a:lnTo>
                    <a:pt x="751251" y="1223005"/>
                  </a:lnTo>
                  <a:lnTo>
                    <a:pt x="751251" y="1254743"/>
                  </a:lnTo>
                  <a:lnTo>
                    <a:pt x="728259" y="1280703"/>
                  </a:lnTo>
                  <a:lnTo>
                    <a:pt x="699487" y="1352932"/>
                  </a:lnTo>
                  <a:lnTo>
                    <a:pt x="699487" y="1404895"/>
                  </a:lnTo>
                  <a:lnTo>
                    <a:pt x="728259" y="1436590"/>
                  </a:lnTo>
                  <a:lnTo>
                    <a:pt x="765658" y="1523095"/>
                  </a:lnTo>
                  <a:lnTo>
                    <a:pt x="794430" y="1652937"/>
                  </a:lnTo>
                  <a:lnTo>
                    <a:pt x="823158" y="1693258"/>
                  </a:lnTo>
                  <a:lnTo>
                    <a:pt x="849083" y="1765487"/>
                  </a:lnTo>
                  <a:lnTo>
                    <a:pt x="866380" y="1814517"/>
                  </a:lnTo>
                  <a:lnTo>
                    <a:pt x="915253" y="1826074"/>
                  </a:lnTo>
                  <a:lnTo>
                    <a:pt x="972839" y="1808739"/>
                  </a:lnTo>
                  <a:lnTo>
                    <a:pt x="1018865" y="1808739"/>
                  </a:lnTo>
                  <a:lnTo>
                    <a:pt x="1122435" y="1765487"/>
                  </a:lnTo>
                  <a:lnTo>
                    <a:pt x="1171223" y="1704645"/>
                  </a:lnTo>
                  <a:lnTo>
                    <a:pt x="1202885" y="1675838"/>
                  </a:lnTo>
                  <a:lnTo>
                    <a:pt x="1208665" y="1606583"/>
                  </a:lnTo>
                  <a:lnTo>
                    <a:pt x="1269056" y="1569109"/>
                  </a:lnTo>
                  <a:lnTo>
                    <a:pt x="1269056" y="1499854"/>
                  </a:lnTo>
                  <a:lnTo>
                    <a:pt x="1263319" y="1459449"/>
                  </a:lnTo>
                  <a:lnTo>
                    <a:pt x="1315124" y="1407571"/>
                  </a:lnTo>
                  <a:lnTo>
                    <a:pt x="1381253" y="1370055"/>
                  </a:lnTo>
                  <a:cubicBezTo>
                    <a:pt x="1381253" y="1370055"/>
                    <a:pt x="1401440" y="1306621"/>
                    <a:pt x="1401440" y="1286397"/>
                  </a:cubicBezTo>
                  <a:cubicBezTo>
                    <a:pt x="1401440" y="1266173"/>
                    <a:pt x="1398549" y="1225852"/>
                    <a:pt x="1398549" y="1225852"/>
                  </a:cubicBezTo>
                  <a:lnTo>
                    <a:pt x="1375515" y="1194114"/>
                  </a:lnTo>
                  <a:lnTo>
                    <a:pt x="1375515" y="1145168"/>
                  </a:lnTo>
                  <a:lnTo>
                    <a:pt x="1361151" y="1096137"/>
                  </a:lnTo>
                  <a:lnTo>
                    <a:pt x="1415804" y="1012479"/>
                  </a:lnTo>
                  <a:lnTo>
                    <a:pt x="1482017" y="922873"/>
                  </a:lnTo>
                  <a:lnTo>
                    <a:pt x="1525153" y="888288"/>
                  </a:lnTo>
                  <a:lnTo>
                    <a:pt x="1588477" y="833437"/>
                  </a:lnTo>
                  <a:lnTo>
                    <a:pt x="1614358" y="772892"/>
                  </a:lnTo>
                  <a:lnTo>
                    <a:pt x="1638838" y="729979"/>
                  </a:lnTo>
                  <a:lnTo>
                    <a:pt x="1654987" y="684560"/>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29" name="Freeform 35">
              <a:extLst>
                <a:ext uri="{FF2B5EF4-FFF2-40B4-BE49-F238E27FC236}">
                  <a16:creationId xmlns:a16="http://schemas.microsoft.com/office/drawing/2014/main" id="{D8953530-B7A2-40C1-2268-96B2457D1ACE}"/>
                </a:ext>
              </a:extLst>
            </p:cNvPr>
            <p:cNvSpPr/>
            <p:nvPr/>
          </p:nvSpPr>
          <p:spPr>
            <a:xfrm>
              <a:off x="7505303" y="4520101"/>
              <a:ext cx="170929" cy="352052"/>
            </a:xfrm>
            <a:custGeom>
              <a:avLst/>
              <a:gdLst>
                <a:gd name="connsiteX0" fmla="*/ 142668 w 170929"/>
                <a:gd name="connsiteY0" fmla="*/ 0 h 352052"/>
                <a:gd name="connsiteX1" fmla="*/ 119846 w 170929"/>
                <a:gd name="connsiteY1" fmla="*/ 36157 h 352052"/>
                <a:gd name="connsiteX2" fmla="*/ 110369 w 170929"/>
                <a:gd name="connsiteY2" fmla="*/ 61650 h 352052"/>
                <a:gd name="connsiteX3" fmla="*/ 63621 w 170929"/>
                <a:gd name="connsiteY3" fmla="*/ 104477 h 352052"/>
                <a:gd name="connsiteX4" fmla="*/ 24692 w 170929"/>
                <a:gd name="connsiteY4" fmla="*/ 106346 h 352052"/>
                <a:gd name="connsiteX5" fmla="*/ 13302 w 170929"/>
                <a:gd name="connsiteY5" fmla="*/ 153083 h 352052"/>
                <a:gd name="connsiteX6" fmla="*/ 24692 w 170929"/>
                <a:gd name="connsiteY6" fmla="*/ 206405 h 352052"/>
                <a:gd name="connsiteX7" fmla="*/ 0 w 170929"/>
                <a:gd name="connsiteY7" fmla="*/ 243496 h 352052"/>
                <a:gd name="connsiteX8" fmla="*/ 6630 w 170929"/>
                <a:gd name="connsiteY8" fmla="*/ 289213 h 352052"/>
                <a:gd name="connsiteX9" fmla="*/ 6630 w 170929"/>
                <a:gd name="connsiteY9" fmla="*/ 319677 h 352052"/>
                <a:gd name="connsiteX10" fmla="*/ 30387 w 170929"/>
                <a:gd name="connsiteY10" fmla="*/ 339646 h 352052"/>
                <a:gd name="connsiteX11" fmla="*/ 48449 w 170929"/>
                <a:gd name="connsiteY11" fmla="*/ 352052 h 352052"/>
                <a:gd name="connsiteX12" fmla="*/ 69315 w 170929"/>
                <a:gd name="connsiteY12" fmla="*/ 338711 h 352052"/>
                <a:gd name="connsiteX13" fmla="*/ 92095 w 170929"/>
                <a:gd name="connsiteY13" fmla="*/ 338711 h 352052"/>
                <a:gd name="connsiteX14" fmla="*/ 103527 w 170929"/>
                <a:gd name="connsiteY14" fmla="*/ 312029 h 352052"/>
                <a:gd name="connsiteX15" fmla="*/ 113939 w 170929"/>
                <a:gd name="connsiteY15" fmla="*/ 271113 h 352052"/>
                <a:gd name="connsiteX16" fmla="*/ 128176 w 170929"/>
                <a:gd name="connsiteY16" fmla="*/ 243496 h 352052"/>
                <a:gd name="connsiteX17" fmla="*/ 132936 w 170929"/>
                <a:gd name="connsiteY17" fmla="*/ 199734 h 352052"/>
                <a:gd name="connsiteX18" fmla="*/ 148151 w 170929"/>
                <a:gd name="connsiteY18" fmla="*/ 171225 h 352052"/>
                <a:gd name="connsiteX19" fmla="*/ 150956 w 170929"/>
                <a:gd name="connsiteY19" fmla="*/ 114037 h 352052"/>
                <a:gd name="connsiteX20" fmla="*/ 170930 w 170929"/>
                <a:gd name="connsiteY20" fmla="*/ 94068 h 352052"/>
                <a:gd name="connsiteX21" fmla="*/ 166170 w 170929"/>
                <a:gd name="connsiteY21" fmla="*/ 38834 h 35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929" h="352052">
                  <a:moveTo>
                    <a:pt x="142668" y="0"/>
                  </a:moveTo>
                  <a:lnTo>
                    <a:pt x="119846" y="36157"/>
                  </a:lnTo>
                  <a:lnTo>
                    <a:pt x="110369" y="61650"/>
                  </a:lnTo>
                  <a:lnTo>
                    <a:pt x="63621" y="104477"/>
                  </a:lnTo>
                  <a:lnTo>
                    <a:pt x="24692" y="106346"/>
                  </a:lnTo>
                  <a:lnTo>
                    <a:pt x="13302" y="153083"/>
                  </a:lnTo>
                  <a:lnTo>
                    <a:pt x="24692" y="206405"/>
                  </a:lnTo>
                  <a:lnTo>
                    <a:pt x="0" y="243496"/>
                  </a:lnTo>
                  <a:lnTo>
                    <a:pt x="6630" y="289213"/>
                  </a:lnTo>
                  <a:lnTo>
                    <a:pt x="6630" y="319677"/>
                  </a:lnTo>
                  <a:lnTo>
                    <a:pt x="30387" y="339646"/>
                  </a:lnTo>
                  <a:lnTo>
                    <a:pt x="48449" y="352052"/>
                  </a:lnTo>
                  <a:cubicBezTo>
                    <a:pt x="48449" y="352052"/>
                    <a:pt x="69315" y="344404"/>
                    <a:pt x="69315" y="338711"/>
                  </a:cubicBezTo>
                  <a:cubicBezTo>
                    <a:pt x="69315" y="333018"/>
                    <a:pt x="92095" y="338711"/>
                    <a:pt x="92095" y="338711"/>
                  </a:cubicBezTo>
                  <a:lnTo>
                    <a:pt x="103527" y="312029"/>
                  </a:lnTo>
                  <a:lnTo>
                    <a:pt x="113939" y="271113"/>
                  </a:lnTo>
                  <a:cubicBezTo>
                    <a:pt x="113939" y="271113"/>
                    <a:pt x="128176" y="248297"/>
                    <a:pt x="128176" y="243496"/>
                  </a:cubicBezTo>
                  <a:cubicBezTo>
                    <a:pt x="128176" y="238695"/>
                    <a:pt x="132936" y="199734"/>
                    <a:pt x="132936" y="199734"/>
                  </a:cubicBezTo>
                  <a:lnTo>
                    <a:pt x="148151" y="171225"/>
                  </a:lnTo>
                  <a:lnTo>
                    <a:pt x="150956" y="114037"/>
                  </a:lnTo>
                  <a:lnTo>
                    <a:pt x="170930" y="94068"/>
                  </a:lnTo>
                  <a:lnTo>
                    <a:pt x="166170" y="38834"/>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0" name="Freeform 36">
              <a:extLst>
                <a:ext uri="{FF2B5EF4-FFF2-40B4-BE49-F238E27FC236}">
                  <a16:creationId xmlns:a16="http://schemas.microsoft.com/office/drawing/2014/main" id="{8CF16CE8-7274-2C4C-A927-6A916E99677B}"/>
                </a:ext>
              </a:extLst>
            </p:cNvPr>
            <p:cNvSpPr/>
            <p:nvPr/>
          </p:nvSpPr>
          <p:spPr>
            <a:xfrm>
              <a:off x="9003682" y="4376663"/>
              <a:ext cx="510537" cy="72059"/>
            </a:xfrm>
            <a:custGeom>
              <a:avLst/>
              <a:gdLst>
                <a:gd name="connsiteX0" fmla="*/ 337865 w 510537"/>
                <a:gd name="connsiteY0" fmla="*/ 72059 h 72059"/>
                <a:gd name="connsiteX1" fmla="*/ 510538 w 510537"/>
                <a:gd name="connsiteY1" fmla="*/ 40321 h 72059"/>
                <a:gd name="connsiteX2" fmla="*/ 355163 w 510537"/>
                <a:gd name="connsiteY2" fmla="*/ 50433 h 72059"/>
                <a:gd name="connsiteX3" fmla="*/ 339353 w 510537"/>
                <a:gd name="connsiteY3" fmla="*/ 60545 h 72059"/>
                <a:gd name="connsiteX4" fmla="*/ 297619 w 510537"/>
                <a:gd name="connsiteY4" fmla="*/ 47544 h 72059"/>
                <a:gd name="connsiteX5" fmla="*/ 251550 w 510537"/>
                <a:gd name="connsiteY5" fmla="*/ 54724 h 72059"/>
                <a:gd name="connsiteX6" fmla="*/ 191117 w 510537"/>
                <a:gd name="connsiteY6" fmla="*/ 36029 h 72059"/>
                <a:gd name="connsiteX7" fmla="*/ 218486 w 510537"/>
                <a:gd name="connsiteY7" fmla="*/ 23028 h 72059"/>
                <a:gd name="connsiteX8" fmla="*/ 155163 w 510537"/>
                <a:gd name="connsiteY8" fmla="*/ 11472 h 72059"/>
                <a:gd name="connsiteX9" fmla="*/ 130726 w 510537"/>
                <a:gd name="connsiteY9" fmla="*/ 4249 h 72059"/>
                <a:gd name="connsiteX10" fmla="*/ 117977 w 510537"/>
                <a:gd name="connsiteY10" fmla="*/ 20139 h 72059"/>
                <a:gd name="connsiteX11" fmla="*/ 94943 w 510537"/>
                <a:gd name="connsiteY11" fmla="*/ 14361 h 72059"/>
                <a:gd name="connsiteX12" fmla="*/ 79133 w 510537"/>
                <a:gd name="connsiteY12" fmla="*/ 4249 h 72059"/>
                <a:gd name="connsiteX13" fmla="*/ 21632 w 510537"/>
                <a:gd name="connsiteY13" fmla="*/ 0 h 72059"/>
                <a:gd name="connsiteX14" fmla="*/ 0 w 510537"/>
                <a:gd name="connsiteY14" fmla="*/ 21626 h 72059"/>
                <a:gd name="connsiteX15" fmla="*/ 116574 w 510537"/>
                <a:gd name="connsiteY15" fmla="*/ 57698 h 72059"/>
                <a:gd name="connsiteX16" fmla="*/ 251763 w 510537"/>
                <a:gd name="connsiteY16" fmla="*/ 61947 h 7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0537" h="72059">
                  <a:moveTo>
                    <a:pt x="337865" y="72059"/>
                  </a:moveTo>
                  <a:lnTo>
                    <a:pt x="510538" y="40321"/>
                  </a:lnTo>
                  <a:lnTo>
                    <a:pt x="355163" y="50433"/>
                  </a:lnTo>
                  <a:lnTo>
                    <a:pt x="339353" y="60545"/>
                  </a:lnTo>
                  <a:lnTo>
                    <a:pt x="297619" y="47544"/>
                  </a:lnTo>
                  <a:lnTo>
                    <a:pt x="251550" y="54724"/>
                  </a:lnTo>
                  <a:lnTo>
                    <a:pt x="191117" y="36029"/>
                  </a:lnTo>
                  <a:lnTo>
                    <a:pt x="218486" y="23028"/>
                  </a:lnTo>
                  <a:lnTo>
                    <a:pt x="155163" y="11472"/>
                  </a:lnTo>
                  <a:lnTo>
                    <a:pt x="130726" y="4249"/>
                  </a:lnTo>
                  <a:lnTo>
                    <a:pt x="117977" y="20139"/>
                  </a:lnTo>
                  <a:lnTo>
                    <a:pt x="94943" y="14361"/>
                  </a:lnTo>
                  <a:lnTo>
                    <a:pt x="79133" y="4249"/>
                  </a:lnTo>
                  <a:lnTo>
                    <a:pt x="21632" y="0"/>
                  </a:lnTo>
                  <a:lnTo>
                    <a:pt x="0" y="21626"/>
                  </a:lnTo>
                  <a:cubicBezTo>
                    <a:pt x="4250" y="25875"/>
                    <a:pt x="116574" y="57698"/>
                    <a:pt x="116574" y="57698"/>
                  </a:cubicBezTo>
                  <a:lnTo>
                    <a:pt x="251763" y="61947"/>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1" name="Freeform 37">
              <a:extLst>
                <a:ext uri="{FF2B5EF4-FFF2-40B4-BE49-F238E27FC236}">
                  <a16:creationId xmlns:a16="http://schemas.microsoft.com/office/drawing/2014/main" id="{E8B3F56E-7BDA-18BE-22C7-BB46F3D86605}"/>
                </a:ext>
              </a:extLst>
            </p:cNvPr>
            <p:cNvSpPr/>
            <p:nvPr/>
          </p:nvSpPr>
          <p:spPr>
            <a:xfrm>
              <a:off x="9097689" y="4034086"/>
              <a:ext cx="233106" cy="294226"/>
            </a:xfrm>
            <a:custGeom>
              <a:avLst/>
              <a:gdLst>
                <a:gd name="connsiteX0" fmla="*/ 200680 w 233106"/>
                <a:gd name="connsiteY0" fmla="*/ 0 h 294226"/>
                <a:gd name="connsiteX1" fmla="*/ 135954 w 233106"/>
                <a:gd name="connsiteY1" fmla="*/ 64921 h 294226"/>
                <a:gd name="connsiteX2" fmla="*/ 105737 w 233106"/>
                <a:gd name="connsiteY2" fmla="*/ 114716 h 294226"/>
                <a:gd name="connsiteX3" fmla="*/ 60434 w 233106"/>
                <a:gd name="connsiteY3" fmla="*/ 114716 h 294226"/>
                <a:gd name="connsiteX4" fmla="*/ 41054 w 233106"/>
                <a:gd name="connsiteY4" fmla="*/ 153593 h 294226"/>
                <a:gd name="connsiteX5" fmla="*/ 4335 w 233106"/>
                <a:gd name="connsiteY5" fmla="*/ 138425 h 294226"/>
                <a:gd name="connsiteX6" fmla="*/ 0 w 233106"/>
                <a:gd name="connsiteY6" fmla="*/ 220638 h 294226"/>
                <a:gd name="connsiteX7" fmla="*/ 17297 w 233106"/>
                <a:gd name="connsiteY7" fmla="*/ 272601 h 294226"/>
                <a:gd name="connsiteX8" fmla="*/ 56099 w 233106"/>
                <a:gd name="connsiteY8" fmla="*/ 276892 h 294226"/>
                <a:gd name="connsiteX9" fmla="*/ 77730 w 233106"/>
                <a:gd name="connsiteY9" fmla="*/ 276892 h 294226"/>
                <a:gd name="connsiteX10" fmla="*/ 120867 w 233106"/>
                <a:gd name="connsiteY10" fmla="*/ 276892 h 294226"/>
                <a:gd name="connsiteX11" fmla="*/ 125202 w 233106"/>
                <a:gd name="connsiteY11" fmla="*/ 294227 h 294226"/>
                <a:gd name="connsiteX12" fmla="*/ 168338 w 233106"/>
                <a:gd name="connsiteY12" fmla="*/ 276892 h 294226"/>
                <a:gd name="connsiteX13" fmla="*/ 169443 w 233106"/>
                <a:gd name="connsiteY13" fmla="*/ 230368 h 294226"/>
                <a:gd name="connsiteX14" fmla="*/ 198555 w 233106"/>
                <a:gd name="connsiteY14" fmla="*/ 201221 h 294226"/>
                <a:gd name="connsiteX15" fmla="*/ 202847 w 233106"/>
                <a:gd name="connsiteY15" fmla="*/ 173094 h 294226"/>
                <a:gd name="connsiteX16" fmla="*/ 230939 w 233106"/>
                <a:gd name="connsiteY16" fmla="*/ 166594 h 294226"/>
                <a:gd name="connsiteX17" fmla="*/ 211516 w 233106"/>
                <a:gd name="connsiteY17" fmla="*/ 142758 h 294226"/>
                <a:gd name="connsiteX18" fmla="*/ 205014 w 233106"/>
                <a:gd name="connsiteY18" fmla="*/ 101673 h 294226"/>
                <a:gd name="connsiteX19" fmla="*/ 233106 w 233106"/>
                <a:gd name="connsiteY19" fmla="*/ 54087 h 294226"/>
                <a:gd name="connsiteX20" fmla="*/ 200680 w 233106"/>
                <a:gd name="connsiteY20" fmla="*/ 0 h 29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3106" h="294226">
                  <a:moveTo>
                    <a:pt x="200680" y="0"/>
                  </a:moveTo>
                  <a:lnTo>
                    <a:pt x="135954" y="64921"/>
                  </a:lnTo>
                  <a:lnTo>
                    <a:pt x="105737" y="114716"/>
                  </a:lnTo>
                  <a:lnTo>
                    <a:pt x="60434" y="114716"/>
                  </a:lnTo>
                  <a:lnTo>
                    <a:pt x="41054" y="153593"/>
                  </a:lnTo>
                  <a:lnTo>
                    <a:pt x="4335" y="138425"/>
                  </a:lnTo>
                  <a:lnTo>
                    <a:pt x="0" y="220638"/>
                  </a:lnTo>
                  <a:lnTo>
                    <a:pt x="17297" y="272601"/>
                  </a:lnTo>
                  <a:lnTo>
                    <a:pt x="56099" y="276892"/>
                  </a:lnTo>
                  <a:lnTo>
                    <a:pt x="77730" y="276892"/>
                  </a:lnTo>
                  <a:lnTo>
                    <a:pt x="120867" y="276892"/>
                  </a:lnTo>
                  <a:lnTo>
                    <a:pt x="125202" y="294227"/>
                  </a:lnTo>
                  <a:lnTo>
                    <a:pt x="168338" y="276892"/>
                  </a:lnTo>
                  <a:lnTo>
                    <a:pt x="169443" y="230368"/>
                  </a:lnTo>
                  <a:lnTo>
                    <a:pt x="198555" y="201221"/>
                  </a:lnTo>
                  <a:lnTo>
                    <a:pt x="202847" y="173094"/>
                  </a:lnTo>
                  <a:lnTo>
                    <a:pt x="230939" y="166594"/>
                  </a:lnTo>
                  <a:lnTo>
                    <a:pt x="211516" y="142758"/>
                  </a:lnTo>
                  <a:lnTo>
                    <a:pt x="205014" y="101673"/>
                  </a:lnTo>
                  <a:lnTo>
                    <a:pt x="233106" y="54087"/>
                  </a:lnTo>
                  <a:lnTo>
                    <a:pt x="200680" y="0"/>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2" name="Freeform 38">
              <a:extLst>
                <a:ext uri="{FF2B5EF4-FFF2-40B4-BE49-F238E27FC236}">
                  <a16:creationId xmlns:a16="http://schemas.microsoft.com/office/drawing/2014/main" id="{3B0AB853-EE3D-78DC-44C7-7E4E76282EAA}"/>
                </a:ext>
              </a:extLst>
            </p:cNvPr>
            <p:cNvSpPr/>
            <p:nvPr/>
          </p:nvSpPr>
          <p:spPr>
            <a:xfrm>
              <a:off x="9322125" y="4205013"/>
              <a:ext cx="121546" cy="166593"/>
            </a:xfrm>
            <a:custGeom>
              <a:avLst/>
              <a:gdLst>
                <a:gd name="connsiteX0" fmla="*/ 0 w 121546"/>
                <a:gd name="connsiteY0" fmla="*/ 105964 h 166593"/>
                <a:gd name="connsiteX1" fmla="*/ 23757 w 121546"/>
                <a:gd name="connsiteY1" fmla="*/ 123299 h 166593"/>
                <a:gd name="connsiteX2" fmla="*/ 15129 w 121546"/>
                <a:gd name="connsiteY2" fmla="*/ 166594 h 166593"/>
                <a:gd name="connsiteX3" fmla="*/ 43179 w 121546"/>
                <a:gd name="connsiteY3" fmla="*/ 162218 h 166593"/>
                <a:gd name="connsiteX4" fmla="*/ 46791 w 121546"/>
                <a:gd name="connsiteY4" fmla="*/ 118243 h 166593"/>
                <a:gd name="connsiteX5" fmla="*/ 41734 w 121546"/>
                <a:gd name="connsiteY5" fmla="*/ 93728 h 166593"/>
                <a:gd name="connsiteX6" fmla="*/ 53973 w 121546"/>
                <a:gd name="connsiteY6" fmla="*/ 87949 h 166593"/>
                <a:gd name="connsiteX7" fmla="*/ 53973 w 121546"/>
                <a:gd name="connsiteY7" fmla="*/ 113909 h 166593"/>
                <a:gd name="connsiteX8" fmla="*/ 64768 w 121546"/>
                <a:gd name="connsiteY8" fmla="*/ 119687 h 166593"/>
                <a:gd name="connsiteX9" fmla="*/ 63281 w 121546"/>
                <a:gd name="connsiteY9" fmla="*/ 144925 h 166593"/>
                <a:gd name="connsiteX10" fmla="*/ 85635 w 121546"/>
                <a:gd name="connsiteY10" fmla="*/ 135535 h 166593"/>
                <a:gd name="connsiteX11" fmla="*/ 91372 w 121546"/>
                <a:gd name="connsiteY11" fmla="*/ 163705 h 166593"/>
                <a:gd name="connsiteX12" fmla="*/ 107947 w 121546"/>
                <a:gd name="connsiteY12" fmla="*/ 164427 h 166593"/>
                <a:gd name="connsiteX13" fmla="*/ 110072 w 121546"/>
                <a:gd name="connsiteY13" fmla="*/ 126188 h 166593"/>
                <a:gd name="connsiteX14" fmla="*/ 89205 w 121546"/>
                <a:gd name="connsiteY14" fmla="*/ 117521 h 166593"/>
                <a:gd name="connsiteX15" fmla="*/ 87803 w 121546"/>
                <a:gd name="connsiteY15" fmla="*/ 100950 h 166593"/>
                <a:gd name="connsiteX16" fmla="*/ 71950 w 121546"/>
                <a:gd name="connsiteY16" fmla="*/ 71379 h 166593"/>
                <a:gd name="connsiteX17" fmla="*/ 93497 w 121546"/>
                <a:gd name="connsiteY17" fmla="*/ 67088 h 166593"/>
                <a:gd name="connsiteX18" fmla="*/ 121546 w 121546"/>
                <a:gd name="connsiteY18" fmla="*/ 38154 h 166593"/>
                <a:gd name="connsiteX19" fmla="*/ 67616 w 121546"/>
                <a:gd name="connsiteY19" fmla="*/ 37516 h 166593"/>
                <a:gd name="connsiteX20" fmla="*/ 48193 w 121546"/>
                <a:gd name="connsiteY20" fmla="*/ 51920 h 166593"/>
                <a:gd name="connsiteX21" fmla="*/ 35274 w 121546"/>
                <a:gd name="connsiteY21" fmla="*/ 30293 h 166593"/>
                <a:gd name="connsiteX22" fmla="*/ 41011 w 121546"/>
                <a:gd name="connsiteY22" fmla="*/ 0 h 166593"/>
                <a:gd name="connsiteX23" fmla="*/ 12962 w 121546"/>
                <a:gd name="connsiteY23" fmla="*/ 54087 h 166593"/>
                <a:gd name="connsiteX24" fmla="*/ 0 w 121546"/>
                <a:gd name="connsiteY24" fmla="*/ 105964 h 16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546" h="166593">
                  <a:moveTo>
                    <a:pt x="0" y="105964"/>
                  </a:moveTo>
                  <a:lnTo>
                    <a:pt x="23757" y="123299"/>
                  </a:lnTo>
                  <a:lnTo>
                    <a:pt x="15129" y="166594"/>
                  </a:lnTo>
                  <a:lnTo>
                    <a:pt x="43179" y="162218"/>
                  </a:lnTo>
                  <a:lnTo>
                    <a:pt x="46791" y="118243"/>
                  </a:lnTo>
                  <a:lnTo>
                    <a:pt x="41734" y="93728"/>
                  </a:lnTo>
                  <a:lnTo>
                    <a:pt x="53973" y="87949"/>
                  </a:lnTo>
                  <a:lnTo>
                    <a:pt x="53973" y="113909"/>
                  </a:lnTo>
                  <a:lnTo>
                    <a:pt x="64768" y="119687"/>
                  </a:lnTo>
                  <a:lnTo>
                    <a:pt x="63281" y="144925"/>
                  </a:lnTo>
                  <a:lnTo>
                    <a:pt x="85635" y="135535"/>
                  </a:lnTo>
                  <a:lnTo>
                    <a:pt x="91372" y="163705"/>
                  </a:lnTo>
                  <a:lnTo>
                    <a:pt x="107947" y="164427"/>
                  </a:lnTo>
                  <a:lnTo>
                    <a:pt x="110072" y="126188"/>
                  </a:lnTo>
                  <a:lnTo>
                    <a:pt x="89205" y="117521"/>
                  </a:lnTo>
                  <a:lnTo>
                    <a:pt x="87803" y="100950"/>
                  </a:lnTo>
                  <a:lnTo>
                    <a:pt x="71950" y="71379"/>
                  </a:lnTo>
                  <a:lnTo>
                    <a:pt x="93497" y="67088"/>
                  </a:lnTo>
                  <a:lnTo>
                    <a:pt x="121546" y="38154"/>
                  </a:lnTo>
                  <a:lnTo>
                    <a:pt x="67616" y="37516"/>
                  </a:lnTo>
                  <a:lnTo>
                    <a:pt x="48193" y="51920"/>
                  </a:lnTo>
                  <a:lnTo>
                    <a:pt x="35274" y="30293"/>
                  </a:lnTo>
                  <a:lnTo>
                    <a:pt x="41011" y="0"/>
                  </a:lnTo>
                  <a:lnTo>
                    <a:pt x="12962" y="54087"/>
                  </a:lnTo>
                  <a:lnTo>
                    <a:pt x="0" y="105964"/>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3" name="Freeform 39">
              <a:extLst>
                <a:ext uri="{FF2B5EF4-FFF2-40B4-BE49-F238E27FC236}">
                  <a16:creationId xmlns:a16="http://schemas.microsoft.com/office/drawing/2014/main" id="{F4A4C04C-0DD4-B3A3-788C-2449915FB359}"/>
                </a:ext>
              </a:extLst>
            </p:cNvPr>
            <p:cNvSpPr/>
            <p:nvPr/>
          </p:nvSpPr>
          <p:spPr>
            <a:xfrm>
              <a:off x="9429307" y="4437930"/>
              <a:ext cx="105014" cy="55488"/>
            </a:xfrm>
            <a:custGeom>
              <a:avLst/>
              <a:gdLst>
                <a:gd name="connsiteX0" fmla="*/ 10072 w 105014"/>
                <a:gd name="connsiteY0" fmla="*/ 34585 h 55488"/>
                <a:gd name="connsiteX1" fmla="*/ 0 w 105014"/>
                <a:gd name="connsiteY1" fmla="*/ 55489 h 55488"/>
                <a:gd name="connsiteX2" fmla="*/ 40289 w 105014"/>
                <a:gd name="connsiteY2" fmla="*/ 40363 h 55488"/>
                <a:gd name="connsiteX3" fmla="*/ 54696 w 105014"/>
                <a:gd name="connsiteY3" fmla="*/ 25960 h 55488"/>
                <a:gd name="connsiteX4" fmla="*/ 88525 w 105014"/>
                <a:gd name="connsiteY4" fmla="*/ 12279 h 55488"/>
                <a:gd name="connsiteX5" fmla="*/ 105014 w 105014"/>
                <a:gd name="connsiteY5" fmla="*/ 0 h 55488"/>
                <a:gd name="connsiteX6" fmla="*/ 53973 w 105014"/>
                <a:gd name="connsiteY6" fmla="*/ 722 h 55488"/>
                <a:gd name="connsiteX7" fmla="*/ 38844 w 105014"/>
                <a:gd name="connsiteY7" fmla="*/ 16528 h 55488"/>
                <a:gd name="connsiteX8" fmla="*/ 10072 w 105014"/>
                <a:gd name="connsiteY8" fmla="*/ 34585 h 5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14" h="55488">
                  <a:moveTo>
                    <a:pt x="10072" y="34585"/>
                  </a:moveTo>
                  <a:lnTo>
                    <a:pt x="0" y="55489"/>
                  </a:lnTo>
                  <a:lnTo>
                    <a:pt x="40289" y="40363"/>
                  </a:lnTo>
                  <a:lnTo>
                    <a:pt x="54696" y="25960"/>
                  </a:lnTo>
                  <a:lnTo>
                    <a:pt x="88525" y="12279"/>
                  </a:lnTo>
                  <a:lnTo>
                    <a:pt x="105014" y="0"/>
                  </a:lnTo>
                  <a:lnTo>
                    <a:pt x="53973" y="722"/>
                  </a:lnTo>
                  <a:lnTo>
                    <a:pt x="38844" y="16528"/>
                  </a:lnTo>
                  <a:lnTo>
                    <a:pt x="10072" y="34585"/>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4" name="Freeform 40">
              <a:extLst>
                <a:ext uri="{FF2B5EF4-FFF2-40B4-BE49-F238E27FC236}">
                  <a16:creationId xmlns:a16="http://schemas.microsoft.com/office/drawing/2014/main" id="{EEE93EAD-E552-3858-C708-AC680BDEE213}"/>
                </a:ext>
              </a:extLst>
            </p:cNvPr>
            <p:cNvSpPr/>
            <p:nvPr/>
          </p:nvSpPr>
          <p:spPr>
            <a:xfrm>
              <a:off x="9328628" y="4460279"/>
              <a:ext cx="51763" cy="19459"/>
            </a:xfrm>
            <a:custGeom>
              <a:avLst/>
              <a:gdLst>
                <a:gd name="connsiteX0" fmla="*/ 0 w 51763"/>
                <a:gd name="connsiteY0" fmla="*/ 8625 h 19459"/>
                <a:gd name="connsiteX1" fmla="*/ 22991 w 51763"/>
                <a:gd name="connsiteY1" fmla="*/ 17292 h 19459"/>
                <a:gd name="connsiteX2" fmla="*/ 51763 w 51763"/>
                <a:gd name="connsiteY2" fmla="*/ 19459 h 19459"/>
                <a:gd name="connsiteX3" fmla="*/ 31619 w 51763"/>
                <a:gd name="connsiteY3" fmla="*/ 680 h 19459"/>
                <a:gd name="connsiteX4" fmla="*/ 9350 w 51763"/>
                <a:gd name="connsiteY4" fmla="*/ 0 h 19459"/>
                <a:gd name="connsiteX5" fmla="*/ 0 w 51763"/>
                <a:gd name="connsiteY5" fmla="*/ 8625 h 1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63" h="19459">
                  <a:moveTo>
                    <a:pt x="0" y="8625"/>
                  </a:moveTo>
                  <a:lnTo>
                    <a:pt x="22991" y="17292"/>
                  </a:lnTo>
                  <a:lnTo>
                    <a:pt x="51763" y="19459"/>
                  </a:lnTo>
                  <a:lnTo>
                    <a:pt x="31619" y="680"/>
                  </a:lnTo>
                  <a:lnTo>
                    <a:pt x="9350" y="0"/>
                  </a:lnTo>
                  <a:lnTo>
                    <a:pt x="0" y="8625"/>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5" name="Freeform 41">
              <a:extLst>
                <a:ext uri="{FF2B5EF4-FFF2-40B4-BE49-F238E27FC236}">
                  <a16:creationId xmlns:a16="http://schemas.microsoft.com/office/drawing/2014/main" id="{34E0281A-82AB-E3B9-38F8-C3D94F152390}"/>
                </a:ext>
              </a:extLst>
            </p:cNvPr>
            <p:cNvSpPr/>
            <p:nvPr/>
          </p:nvSpPr>
          <p:spPr>
            <a:xfrm>
              <a:off x="9346944" y="3757152"/>
              <a:ext cx="144368" cy="208433"/>
            </a:xfrm>
            <a:custGeom>
              <a:avLst/>
              <a:gdLst>
                <a:gd name="connsiteX0" fmla="*/ 52911 w 144368"/>
                <a:gd name="connsiteY0" fmla="*/ 61692 h 208433"/>
                <a:gd name="connsiteX1" fmla="*/ 67998 w 144368"/>
                <a:gd name="connsiteY1" fmla="*/ 30294 h 208433"/>
                <a:gd name="connsiteX2" fmla="*/ 57203 w 144368"/>
                <a:gd name="connsiteY2" fmla="*/ 7605 h 208433"/>
                <a:gd name="connsiteX3" fmla="*/ 23757 w 144368"/>
                <a:gd name="connsiteY3" fmla="*/ 0 h 208433"/>
                <a:gd name="connsiteX4" fmla="*/ 14067 w 144368"/>
                <a:gd name="connsiteY4" fmla="*/ 53024 h 208433"/>
                <a:gd name="connsiteX5" fmla="*/ 0 w 144368"/>
                <a:gd name="connsiteY5" fmla="*/ 57273 h 208433"/>
                <a:gd name="connsiteX6" fmla="*/ 16192 w 144368"/>
                <a:gd name="connsiteY6" fmla="*/ 104859 h 208433"/>
                <a:gd name="connsiteX7" fmla="*/ 26987 w 144368"/>
                <a:gd name="connsiteY7" fmla="*/ 117861 h 208433"/>
                <a:gd name="connsiteX8" fmla="*/ 17255 w 144368"/>
                <a:gd name="connsiteY8" fmla="*/ 127590 h 208433"/>
                <a:gd name="connsiteX9" fmla="*/ 39949 w 144368"/>
                <a:gd name="connsiteY9" fmla="*/ 163237 h 208433"/>
                <a:gd name="connsiteX10" fmla="*/ 49681 w 144368"/>
                <a:gd name="connsiteY10" fmla="*/ 148154 h 208433"/>
                <a:gd name="connsiteX11" fmla="*/ 34552 w 144368"/>
                <a:gd name="connsiteY11" fmla="*/ 125423 h 208433"/>
                <a:gd name="connsiteX12" fmla="*/ 47301 w 144368"/>
                <a:gd name="connsiteY12" fmla="*/ 125423 h 208433"/>
                <a:gd name="connsiteX13" fmla="*/ 74245 w 144368"/>
                <a:gd name="connsiteY13" fmla="*/ 117861 h 208433"/>
                <a:gd name="connsiteX14" fmla="*/ 108797 w 144368"/>
                <a:gd name="connsiteY14" fmla="*/ 157884 h 208433"/>
                <a:gd name="connsiteX15" fmla="*/ 119592 w 144368"/>
                <a:gd name="connsiteY15" fmla="*/ 158946 h 208433"/>
                <a:gd name="connsiteX16" fmla="*/ 116362 w 144368"/>
                <a:gd name="connsiteY16" fmla="*/ 179510 h 208433"/>
                <a:gd name="connsiteX17" fmla="*/ 126051 w 144368"/>
                <a:gd name="connsiteY17" fmla="*/ 207637 h 208433"/>
                <a:gd name="connsiteX18" fmla="*/ 144368 w 144368"/>
                <a:gd name="connsiteY18" fmla="*/ 189240 h 208433"/>
                <a:gd name="connsiteX19" fmla="*/ 136846 w 144368"/>
                <a:gd name="connsiteY19" fmla="*/ 151341 h 208433"/>
                <a:gd name="connsiteX20" fmla="*/ 115257 w 144368"/>
                <a:gd name="connsiteY20" fmla="*/ 151341 h 208433"/>
                <a:gd name="connsiteX21" fmla="*/ 115257 w 144368"/>
                <a:gd name="connsiteY21" fmla="*/ 123257 h 208433"/>
                <a:gd name="connsiteX22" fmla="*/ 75350 w 144368"/>
                <a:gd name="connsiteY22" fmla="*/ 109193 h 208433"/>
                <a:gd name="connsiteX23" fmla="*/ 47301 w 144368"/>
                <a:gd name="connsiteY23" fmla="*/ 114589 h 208433"/>
                <a:gd name="connsiteX24" fmla="*/ 44029 w 144368"/>
                <a:gd name="connsiteY24" fmla="*/ 91901 h 208433"/>
                <a:gd name="connsiteX25" fmla="*/ 44029 w 144368"/>
                <a:gd name="connsiteY25" fmla="*/ 70232 h 20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368" h="208433">
                  <a:moveTo>
                    <a:pt x="52911" y="61692"/>
                  </a:moveTo>
                  <a:lnTo>
                    <a:pt x="67998" y="30294"/>
                  </a:lnTo>
                  <a:lnTo>
                    <a:pt x="57203" y="7605"/>
                  </a:lnTo>
                  <a:lnTo>
                    <a:pt x="23757" y="0"/>
                  </a:lnTo>
                  <a:lnTo>
                    <a:pt x="14067" y="53024"/>
                  </a:lnTo>
                  <a:lnTo>
                    <a:pt x="0" y="57273"/>
                  </a:lnTo>
                  <a:lnTo>
                    <a:pt x="16192" y="104859"/>
                  </a:lnTo>
                  <a:lnTo>
                    <a:pt x="26987" y="117861"/>
                  </a:lnTo>
                  <a:lnTo>
                    <a:pt x="17255" y="127590"/>
                  </a:lnTo>
                  <a:lnTo>
                    <a:pt x="39949" y="163237"/>
                  </a:lnTo>
                  <a:lnTo>
                    <a:pt x="49681" y="148154"/>
                  </a:lnTo>
                  <a:lnTo>
                    <a:pt x="34552" y="125423"/>
                  </a:lnTo>
                  <a:lnTo>
                    <a:pt x="47301" y="125423"/>
                  </a:lnTo>
                  <a:lnTo>
                    <a:pt x="74245" y="117861"/>
                  </a:lnTo>
                  <a:lnTo>
                    <a:pt x="108797" y="157884"/>
                  </a:lnTo>
                  <a:lnTo>
                    <a:pt x="119592" y="158946"/>
                  </a:lnTo>
                  <a:lnTo>
                    <a:pt x="116362" y="179510"/>
                  </a:lnTo>
                  <a:cubicBezTo>
                    <a:pt x="116362" y="179510"/>
                    <a:pt x="126051" y="202241"/>
                    <a:pt x="126051" y="207637"/>
                  </a:cubicBezTo>
                  <a:cubicBezTo>
                    <a:pt x="126051" y="213033"/>
                    <a:pt x="144368" y="189240"/>
                    <a:pt x="144368" y="189240"/>
                  </a:cubicBezTo>
                  <a:lnTo>
                    <a:pt x="136846" y="151341"/>
                  </a:lnTo>
                  <a:cubicBezTo>
                    <a:pt x="136846" y="151341"/>
                    <a:pt x="111347" y="155165"/>
                    <a:pt x="115257" y="151341"/>
                  </a:cubicBezTo>
                  <a:cubicBezTo>
                    <a:pt x="119167" y="147517"/>
                    <a:pt x="115257" y="123257"/>
                    <a:pt x="115257" y="123257"/>
                  </a:cubicBezTo>
                  <a:cubicBezTo>
                    <a:pt x="115257" y="123257"/>
                    <a:pt x="78580" y="112422"/>
                    <a:pt x="75350" y="109193"/>
                  </a:cubicBezTo>
                  <a:cubicBezTo>
                    <a:pt x="72120" y="105964"/>
                    <a:pt x="47301" y="114589"/>
                    <a:pt x="47301" y="114589"/>
                  </a:cubicBezTo>
                  <a:cubicBezTo>
                    <a:pt x="47301" y="114589"/>
                    <a:pt x="47301" y="95130"/>
                    <a:pt x="44029" y="91901"/>
                  </a:cubicBezTo>
                  <a:cubicBezTo>
                    <a:pt x="40756" y="88672"/>
                    <a:pt x="44029" y="70232"/>
                    <a:pt x="44029" y="70232"/>
                  </a:cubicBez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6" name="Freeform 42">
              <a:extLst>
                <a:ext uri="{FF2B5EF4-FFF2-40B4-BE49-F238E27FC236}">
                  <a16:creationId xmlns:a16="http://schemas.microsoft.com/office/drawing/2014/main" id="{7A1AF0E7-CFA9-912E-793C-DDF90B9B1321}"/>
                </a:ext>
              </a:extLst>
            </p:cNvPr>
            <p:cNvSpPr/>
            <p:nvPr/>
          </p:nvSpPr>
          <p:spPr>
            <a:xfrm>
              <a:off x="9395521" y="3971803"/>
              <a:ext cx="112238" cy="117431"/>
            </a:xfrm>
            <a:custGeom>
              <a:avLst/>
              <a:gdLst>
                <a:gd name="connsiteX0" fmla="*/ 87377 w 112238"/>
                <a:gd name="connsiteY0" fmla="*/ 117431 h 117431"/>
                <a:gd name="connsiteX1" fmla="*/ 87377 w 112238"/>
                <a:gd name="connsiteY1" fmla="*/ 83951 h 117431"/>
                <a:gd name="connsiteX2" fmla="*/ 97110 w 112238"/>
                <a:gd name="connsiteY2" fmla="*/ 74221 h 117431"/>
                <a:gd name="connsiteX3" fmla="*/ 112239 w 112238"/>
                <a:gd name="connsiteY3" fmla="*/ 92576 h 117431"/>
                <a:gd name="connsiteX4" fmla="*/ 98172 w 112238"/>
                <a:gd name="connsiteY4" fmla="*/ 633 h 117431"/>
                <a:gd name="connsiteX5" fmla="*/ 90650 w 112238"/>
                <a:gd name="connsiteY5" fmla="*/ 26593 h 117431"/>
                <a:gd name="connsiteX6" fmla="*/ 66893 w 112238"/>
                <a:gd name="connsiteY6" fmla="*/ 29864 h 117431"/>
                <a:gd name="connsiteX7" fmla="*/ 56141 w 112238"/>
                <a:gd name="connsiteY7" fmla="*/ 48219 h 117431"/>
                <a:gd name="connsiteX8" fmla="*/ 44241 w 112238"/>
                <a:gd name="connsiteY8" fmla="*/ 36323 h 117431"/>
                <a:gd name="connsiteX9" fmla="*/ 9689 w 112238"/>
                <a:gd name="connsiteY9" fmla="*/ 49069 h 117431"/>
                <a:gd name="connsiteX10" fmla="*/ 0 w 112238"/>
                <a:gd name="connsiteY10" fmla="*/ 88030 h 117431"/>
                <a:gd name="connsiteX11" fmla="*/ 15087 w 112238"/>
                <a:gd name="connsiteY11" fmla="*/ 85905 h 117431"/>
                <a:gd name="connsiteX12" fmla="*/ 22694 w 112238"/>
                <a:gd name="connsiteY12" fmla="*/ 59903 h 117431"/>
                <a:gd name="connsiteX13" fmla="*/ 31194 w 112238"/>
                <a:gd name="connsiteY13" fmla="*/ 68401 h 117431"/>
                <a:gd name="connsiteX14" fmla="*/ 43944 w 112238"/>
                <a:gd name="connsiteY14" fmla="*/ 56547 h 117431"/>
                <a:gd name="connsiteX15" fmla="*/ 56693 w 112238"/>
                <a:gd name="connsiteY15" fmla="*/ 56547 h 117431"/>
                <a:gd name="connsiteX16" fmla="*/ 55673 w 112238"/>
                <a:gd name="connsiteY16" fmla="*/ 99799 h 11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238" h="117431">
                  <a:moveTo>
                    <a:pt x="87377" y="117431"/>
                  </a:moveTo>
                  <a:lnTo>
                    <a:pt x="87377" y="83951"/>
                  </a:lnTo>
                  <a:lnTo>
                    <a:pt x="97110" y="74221"/>
                  </a:lnTo>
                  <a:lnTo>
                    <a:pt x="112239" y="92576"/>
                  </a:lnTo>
                  <a:cubicBezTo>
                    <a:pt x="112239" y="92576"/>
                    <a:pt x="98172" y="6071"/>
                    <a:pt x="98172" y="633"/>
                  </a:cubicBezTo>
                  <a:cubicBezTo>
                    <a:pt x="98172" y="-4805"/>
                    <a:pt x="90650" y="26593"/>
                    <a:pt x="90650" y="26593"/>
                  </a:cubicBezTo>
                  <a:lnTo>
                    <a:pt x="66893" y="29864"/>
                  </a:lnTo>
                  <a:lnTo>
                    <a:pt x="56141" y="48219"/>
                  </a:lnTo>
                  <a:lnTo>
                    <a:pt x="44241" y="36323"/>
                  </a:lnTo>
                  <a:lnTo>
                    <a:pt x="9689" y="49069"/>
                  </a:lnTo>
                  <a:cubicBezTo>
                    <a:pt x="9689" y="49069"/>
                    <a:pt x="0" y="83739"/>
                    <a:pt x="0" y="88030"/>
                  </a:cubicBezTo>
                  <a:lnTo>
                    <a:pt x="15087" y="85905"/>
                  </a:lnTo>
                  <a:lnTo>
                    <a:pt x="22694" y="59903"/>
                  </a:lnTo>
                  <a:lnTo>
                    <a:pt x="31194" y="68401"/>
                  </a:lnTo>
                  <a:lnTo>
                    <a:pt x="43944" y="56547"/>
                  </a:lnTo>
                  <a:lnTo>
                    <a:pt x="56693" y="56547"/>
                  </a:lnTo>
                  <a:lnTo>
                    <a:pt x="55673" y="99799"/>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7" name="Freeform 43">
              <a:extLst>
                <a:ext uri="{FF2B5EF4-FFF2-40B4-BE49-F238E27FC236}">
                  <a16:creationId xmlns:a16="http://schemas.microsoft.com/office/drawing/2014/main" id="{5E300A97-1439-F139-F3AB-7EFCB2B9E833}"/>
                </a:ext>
              </a:extLst>
            </p:cNvPr>
            <p:cNvSpPr/>
            <p:nvPr/>
          </p:nvSpPr>
          <p:spPr>
            <a:xfrm>
              <a:off x="9400987" y="3925912"/>
              <a:ext cx="64656" cy="74098"/>
            </a:xfrm>
            <a:custGeom>
              <a:avLst/>
              <a:gdLst>
                <a:gd name="connsiteX0" fmla="*/ 25302 w 64656"/>
                <a:gd name="connsiteY0" fmla="*/ 74098 h 74098"/>
                <a:gd name="connsiteX1" fmla="*/ 35544 w 64656"/>
                <a:gd name="connsiteY1" fmla="*/ 46524 h 74098"/>
                <a:gd name="connsiteX2" fmla="*/ 64656 w 64656"/>
                <a:gd name="connsiteY2" fmla="*/ 51962 h 74098"/>
                <a:gd name="connsiteX3" fmla="*/ 51907 w 64656"/>
                <a:gd name="connsiteY3" fmla="*/ 12959 h 74098"/>
                <a:gd name="connsiteX4" fmla="*/ 32484 w 64656"/>
                <a:gd name="connsiteY4" fmla="*/ 29189 h 74098"/>
                <a:gd name="connsiteX5" fmla="*/ 27129 w 64656"/>
                <a:gd name="connsiteY5" fmla="*/ 9730 h 74098"/>
                <a:gd name="connsiteX6" fmla="*/ 2268 w 64656"/>
                <a:gd name="connsiteY6" fmla="*/ 0 h 74098"/>
                <a:gd name="connsiteX7" fmla="*/ 3373 w 64656"/>
                <a:gd name="connsiteY7" fmla="*/ 32503 h 74098"/>
                <a:gd name="connsiteX8" fmla="*/ 21732 w 64656"/>
                <a:gd name="connsiteY8" fmla="*/ 44357 h 74098"/>
                <a:gd name="connsiteX9" fmla="*/ 8728 w 64656"/>
                <a:gd name="connsiteY9" fmla="*/ 57358 h 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56" h="74098">
                  <a:moveTo>
                    <a:pt x="25302" y="74098"/>
                  </a:moveTo>
                  <a:lnTo>
                    <a:pt x="35544" y="46524"/>
                  </a:lnTo>
                  <a:lnTo>
                    <a:pt x="64656" y="51962"/>
                  </a:lnTo>
                  <a:lnTo>
                    <a:pt x="51907" y="12959"/>
                  </a:lnTo>
                  <a:lnTo>
                    <a:pt x="32484" y="29189"/>
                  </a:lnTo>
                  <a:lnTo>
                    <a:pt x="27129" y="9730"/>
                  </a:lnTo>
                  <a:lnTo>
                    <a:pt x="2268" y="0"/>
                  </a:lnTo>
                  <a:cubicBezTo>
                    <a:pt x="-920" y="3229"/>
                    <a:pt x="-920" y="32503"/>
                    <a:pt x="3373" y="32503"/>
                  </a:cubicBezTo>
                  <a:cubicBezTo>
                    <a:pt x="7665" y="32503"/>
                    <a:pt x="21732" y="44357"/>
                    <a:pt x="21732" y="44357"/>
                  </a:cubicBezTo>
                  <a:lnTo>
                    <a:pt x="8728" y="57358"/>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8" name="Freeform 44">
              <a:extLst>
                <a:ext uri="{FF2B5EF4-FFF2-40B4-BE49-F238E27FC236}">
                  <a16:creationId xmlns:a16="http://schemas.microsoft.com/office/drawing/2014/main" id="{476BAC99-5322-5849-7BAA-361202C4E797}"/>
                </a:ext>
              </a:extLst>
            </p:cNvPr>
            <p:cNvSpPr/>
            <p:nvPr/>
          </p:nvSpPr>
          <p:spPr>
            <a:xfrm>
              <a:off x="9614899" y="4228084"/>
              <a:ext cx="480618" cy="255307"/>
            </a:xfrm>
            <a:custGeom>
              <a:avLst/>
              <a:gdLst>
                <a:gd name="connsiteX0" fmla="*/ 415765 w 480618"/>
                <a:gd name="connsiteY0" fmla="*/ 158649 h 255307"/>
                <a:gd name="connsiteX1" fmla="*/ 382744 w 480618"/>
                <a:gd name="connsiteY1" fmla="*/ 147092 h 255307"/>
                <a:gd name="connsiteX2" fmla="*/ 341010 w 480618"/>
                <a:gd name="connsiteY2" fmla="*/ 108173 h 255307"/>
                <a:gd name="connsiteX3" fmla="*/ 234550 w 480618"/>
                <a:gd name="connsiteY3" fmla="*/ 64878 h 255307"/>
                <a:gd name="connsiteX4" fmla="*/ 161155 w 480618"/>
                <a:gd name="connsiteY4" fmla="*/ 40363 h 255307"/>
                <a:gd name="connsiteX5" fmla="*/ 120866 w 480618"/>
                <a:gd name="connsiteY5" fmla="*/ 80726 h 255307"/>
                <a:gd name="connsiteX6" fmla="*/ 93540 w 480618"/>
                <a:gd name="connsiteY6" fmla="*/ 61989 h 255307"/>
                <a:gd name="connsiteX7" fmla="*/ 83468 w 480618"/>
                <a:gd name="connsiteY7" fmla="*/ 24515 h 255307"/>
                <a:gd name="connsiteX8" fmla="*/ 48959 w 480618"/>
                <a:gd name="connsiteY8" fmla="*/ 0 h 255307"/>
                <a:gd name="connsiteX9" fmla="*/ 0 w 480618"/>
                <a:gd name="connsiteY9" fmla="*/ 15848 h 255307"/>
                <a:gd name="connsiteX10" fmla="*/ 34552 w 480618"/>
                <a:gd name="connsiteY10" fmla="*/ 44697 h 255307"/>
                <a:gd name="connsiteX11" fmla="*/ 71950 w 480618"/>
                <a:gd name="connsiteY11" fmla="*/ 59143 h 255307"/>
                <a:gd name="connsiteX12" fmla="*/ 31704 w 480618"/>
                <a:gd name="connsiteY12" fmla="*/ 69212 h 255307"/>
                <a:gd name="connsiteX13" fmla="*/ 57586 w 480618"/>
                <a:gd name="connsiteY13" fmla="*/ 100950 h 255307"/>
                <a:gd name="connsiteX14" fmla="*/ 73395 w 480618"/>
                <a:gd name="connsiteY14" fmla="*/ 85103 h 255307"/>
                <a:gd name="connsiteX15" fmla="*/ 106502 w 480618"/>
                <a:gd name="connsiteY15" fmla="*/ 108173 h 255307"/>
                <a:gd name="connsiteX16" fmla="*/ 159710 w 480618"/>
                <a:gd name="connsiteY16" fmla="*/ 122577 h 255307"/>
                <a:gd name="connsiteX17" fmla="*/ 188482 w 480618"/>
                <a:gd name="connsiteY17" fmla="*/ 168718 h 255307"/>
                <a:gd name="connsiteX18" fmla="*/ 138121 w 480618"/>
                <a:gd name="connsiteY18" fmla="*/ 203303 h 255307"/>
                <a:gd name="connsiteX19" fmla="*/ 161155 w 480618"/>
                <a:gd name="connsiteY19" fmla="*/ 214902 h 255307"/>
                <a:gd name="connsiteX20" fmla="*/ 218656 w 480618"/>
                <a:gd name="connsiteY20" fmla="*/ 204790 h 255307"/>
                <a:gd name="connsiteX21" fmla="*/ 250360 w 480618"/>
                <a:gd name="connsiteY21" fmla="*/ 230750 h 255307"/>
                <a:gd name="connsiteX22" fmla="*/ 296386 w 480618"/>
                <a:gd name="connsiteY22" fmla="*/ 232195 h 255307"/>
                <a:gd name="connsiteX23" fmla="*/ 317976 w 480618"/>
                <a:gd name="connsiteY23" fmla="*/ 194678 h 255307"/>
                <a:gd name="connsiteX24" fmla="*/ 364002 w 480618"/>
                <a:gd name="connsiteY24" fmla="*/ 196123 h 255307"/>
                <a:gd name="connsiteX25" fmla="*/ 404121 w 480618"/>
                <a:gd name="connsiteY25" fmla="*/ 255308 h 255307"/>
                <a:gd name="connsiteX26" fmla="*/ 480618 w 480618"/>
                <a:gd name="connsiteY26" fmla="*/ 255308 h 255307"/>
                <a:gd name="connsiteX27" fmla="*/ 436037 w 480618"/>
                <a:gd name="connsiteY27" fmla="*/ 235041 h 255307"/>
                <a:gd name="connsiteX28" fmla="*/ 391414 w 480618"/>
                <a:gd name="connsiteY28" fmla="*/ 175941 h 255307"/>
                <a:gd name="connsiteX29" fmla="*/ 415765 w 480618"/>
                <a:gd name="connsiteY29" fmla="*/ 158649 h 25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0618" h="255307">
                  <a:moveTo>
                    <a:pt x="415765" y="158649"/>
                  </a:moveTo>
                  <a:lnTo>
                    <a:pt x="382744" y="147092"/>
                  </a:lnTo>
                  <a:lnTo>
                    <a:pt x="341010" y="108173"/>
                  </a:lnTo>
                  <a:lnTo>
                    <a:pt x="234550" y="64878"/>
                  </a:lnTo>
                  <a:lnTo>
                    <a:pt x="161155" y="40363"/>
                  </a:lnTo>
                  <a:lnTo>
                    <a:pt x="120866" y="80726"/>
                  </a:lnTo>
                  <a:lnTo>
                    <a:pt x="93540" y="61989"/>
                  </a:lnTo>
                  <a:lnTo>
                    <a:pt x="83468" y="24515"/>
                  </a:lnTo>
                  <a:lnTo>
                    <a:pt x="48959" y="0"/>
                  </a:lnTo>
                  <a:lnTo>
                    <a:pt x="0" y="15848"/>
                  </a:lnTo>
                  <a:lnTo>
                    <a:pt x="34552" y="44697"/>
                  </a:lnTo>
                  <a:lnTo>
                    <a:pt x="71950" y="59143"/>
                  </a:lnTo>
                  <a:cubicBezTo>
                    <a:pt x="71950" y="59143"/>
                    <a:pt x="38844" y="69212"/>
                    <a:pt x="31704" y="69212"/>
                  </a:cubicBezTo>
                  <a:cubicBezTo>
                    <a:pt x="24564" y="69212"/>
                    <a:pt x="57586" y="100950"/>
                    <a:pt x="57586" y="100950"/>
                  </a:cubicBezTo>
                  <a:lnTo>
                    <a:pt x="73395" y="85103"/>
                  </a:lnTo>
                  <a:lnTo>
                    <a:pt x="106502" y="108173"/>
                  </a:lnTo>
                  <a:lnTo>
                    <a:pt x="159710" y="122577"/>
                  </a:lnTo>
                  <a:lnTo>
                    <a:pt x="188482" y="168718"/>
                  </a:lnTo>
                  <a:lnTo>
                    <a:pt x="138121" y="203303"/>
                  </a:lnTo>
                  <a:lnTo>
                    <a:pt x="161155" y="214902"/>
                  </a:lnTo>
                  <a:lnTo>
                    <a:pt x="218656" y="204790"/>
                  </a:lnTo>
                  <a:lnTo>
                    <a:pt x="250360" y="230750"/>
                  </a:lnTo>
                  <a:lnTo>
                    <a:pt x="296386" y="232195"/>
                  </a:lnTo>
                  <a:lnTo>
                    <a:pt x="317976" y="194678"/>
                  </a:lnTo>
                  <a:lnTo>
                    <a:pt x="364002" y="196123"/>
                  </a:lnTo>
                  <a:lnTo>
                    <a:pt x="404121" y="255308"/>
                  </a:lnTo>
                  <a:lnTo>
                    <a:pt x="480618" y="255308"/>
                  </a:lnTo>
                  <a:lnTo>
                    <a:pt x="436037" y="235041"/>
                  </a:lnTo>
                  <a:cubicBezTo>
                    <a:pt x="436037" y="235041"/>
                    <a:pt x="397788" y="182484"/>
                    <a:pt x="391414" y="175941"/>
                  </a:cubicBezTo>
                  <a:cubicBezTo>
                    <a:pt x="385039" y="169398"/>
                    <a:pt x="415765" y="158649"/>
                    <a:pt x="415765" y="158649"/>
                  </a:cubicBez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9" name="Freeform 45">
              <a:extLst>
                <a:ext uri="{FF2B5EF4-FFF2-40B4-BE49-F238E27FC236}">
                  <a16:creationId xmlns:a16="http://schemas.microsoft.com/office/drawing/2014/main" id="{E5BB5D62-3C92-64CD-0627-5EC3EEB85B85}"/>
                </a:ext>
              </a:extLst>
            </p:cNvPr>
            <p:cNvSpPr/>
            <p:nvPr/>
          </p:nvSpPr>
          <p:spPr>
            <a:xfrm>
              <a:off x="9184599" y="4493291"/>
              <a:ext cx="972626" cy="743065"/>
            </a:xfrm>
            <a:custGeom>
              <a:avLst/>
              <a:gdLst>
                <a:gd name="connsiteX0" fmla="*/ 913724 w 972626"/>
                <a:gd name="connsiteY0" fmla="*/ 298688 h 743065"/>
                <a:gd name="connsiteX1" fmla="*/ 893579 w 972626"/>
                <a:gd name="connsiteY1" fmla="*/ 294439 h 743065"/>
                <a:gd name="connsiteX2" fmla="*/ 873435 w 972626"/>
                <a:gd name="connsiteY2" fmla="*/ 258367 h 743065"/>
                <a:gd name="connsiteX3" fmla="*/ 870545 w 972626"/>
                <a:gd name="connsiteY3" fmla="*/ 242477 h 743065"/>
                <a:gd name="connsiteX4" fmla="*/ 794302 w 972626"/>
                <a:gd name="connsiteY4" fmla="*/ 209336 h 743065"/>
                <a:gd name="connsiteX5" fmla="*/ 784229 w 972626"/>
                <a:gd name="connsiteY5" fmla="*/ 164597 h 743065"/>
                <a:gd name="connsiteX6" fmla="*/ 782785 w 972626"/>
                <a:gd name="connsiteY6" fmla="*/ 121345 h 743065"/>
                <a:gd name="connsiteX7" fmla="*/ 736674 w 972626"/>
                <a:gd name="connsiteY7" fmla="*/ 73801 h 743065"/>
                <a:gd name="connsiteX8" fmla="*/ 726601 w 972626"/>
                <a:gd name="connsiteY8" fmla="*/ 5821 h 743065"/>
                <a:gd name="connsiteX9" fmla="*/ 702165 w 972626"/>
                <a:gd name="connsiteY9" fmla="*/ 0 h 743065"/>
                <a:gd name="connsiteX10" fmla="*/ 683422 w 972626"/>
                <a:gd name="connsiteY10" fmla="*/ 92368 h 743065"/>
                <a:gd name="connsiteX11" fmla="*/ 684910 w 972626"/>
                <a:gd name="connsiteY11" fmla="*/ 135620 h 743065"/>
                <a:gd name="connsiteX12" fmla="*/ 650358 w 972626"/>
                <a:gd name="connsiteY12" fmla="*/ 186053 h 743065"/>
                <a:gd name="connsiteX13" fmla="*/ 634677 w 972626"/>
                <a:gd name="connsiteY13" fmla="*/ 167274 h 743065"/>
                <a:gd name="connsiteX14" fmla="*/ 600168 w 972626"/>
                <a:gd name="connsiteY14" fmla="*/ 144203 h 743065"/>
                <a:gd name="connsiteX15" fmla="*/ 568506 w 972626"/>
                <a:gd name="connsiteY15" fmla="*/ 125466 h 743065"/>
                <a:gd name="connsiteX16" fmla="*/ 539734 w 972626"/>
                <a:gd name="connsiteY16" fmla="*/ 111020 h 743065"/>
                <a:gd name="connsiteX17" fmla="*/ 568506 w 972626"/>
                <a:gd name="connsiteY17" fmla="*/ 69170 h 743065"/>
                <a:gd name="connsiteX18" fmla="*/ 564256 w 972626"/>
                <a:gd name="connsiteY18" fmla="*/ 21626 h 743065"/>
                <a:gd name="connsiteX19" fmla="*/ 502420 w 972626"/>
                <a:gd name="connsiteY19" fmla="*/ 28806 h 743065"/>
                <a:gd name="connsiteX20" fmla="*/ 447682 w 972626"/>
                <a:gd name="connsiteY20" fmla="*/ 4504 h 743065"/>
                <a:gd name="connsiteX21" fmla="*/ 408795 w 972626"/>
                <a:gd name="connsiteY21" fmla="*/ 13001 h 743065"/>
                <a:gd name="connsiteX22" fmla="*/ 426050 w 972626"/>
                <a:gd name="connsiteY22" fmla="*/ 37517 h 743065"/>
                <a:gd name="connsiteX23" fmla="*/ 377134 w 972626"/>
                <a:gd name="connsiteY23" fmla="*/ 103840 h 743065"/>
                <a:gd name="connsiteX24" fmla="*/ 336888 w 972626"/>
                <a:gd name="connsiteY24" fmla="*/ 69212 h 743065"/>
                <a:gd name="connsiteX25" fmla="*/ 296599 w 972626"/>
                <a:gd name="connsiteY25" fmla="*/ 90881 h 743065"/>
                <a:gd name="connsiteX26" fmla="*/ 272119 w 972626"/>
                <a:gd name="connsiteY26" fmla="*/ 137022 h 743065"/>
                <a:gd name="connsiteX27" fmla="*/ 223246 w 972626"/>
                <a:gd name="connsiteY27" fmla="*/ 150024 h 743065"/>
                <a:gd name="connsiteX28" fmla="*/ 221801 w 972626"/>
                <a:gd name="connsiteY28" fmla="*/ 188942 h 743065"/>
                <a:gd name="connsiteX29" fmla="*/ 184190 w 972626"/>
                <a:gd name="connsiteY29" fmla="*/ 231005 h 743065"/>
                <a:gd name="connsiteX30" fmla="*/ 155418 w 972626"/>
                <a:gd name="connsiteY30" fmla="*/ 231005 h 743065"/>
                <a:gd name="connsiteX31" fmla="*/ 117977 w 972626"/>
                <a:gd name="connsiteY31" fmla="*/ 254118 h 743065"/>
                <a:gd name="connsiteX32" fmla="*/ 100722 w 972626"/>
                <a:gd name="connsiteY32" fmla="*/ 245621 h 743065"/>
                <a:gd name="connsiteX33" fmla="*/ 51806 w 972626"/>
                <a:gd name="connsiteY33" fmla="*/ 272983 h 743065"/>
                <a:gd name="connsiteX34" fmla="*/ 40331 w 972626"/>
                <a:gd name="connsiteY34" fmla="*/ 293164 h 743065"/>
                <a:gd name="connsiteX35" fmla="*/ 23034 w 972626"/>
                <a:gd name="connsiteY35" fmla="*/ 275872 h 743065"/>
                <a:gd name="connsiteX36" fmla="*/ 7225 w 972626"/>
                <a:gd name="connsiteY36" fmla="*/ 343852 h 743065"/>
                <a:gd name="connsiteX37" fmla="*/ 28772 w 972626"/>
                <a:gd name="connsiteY37" fmla="*/ 387104 h 743065"/>
                <a:gd name="connsiteX38" fmla="*/ 0 w 972626"/>
                <a:gd name="connsiteY38" fmla="*/ 372659 h 743065"/>
                <a:gd name="connsiteX39" fmla="*/ 28772 w 972626"/>
                <a:gd name="connsiteY39" fmla="*/ 427468 h 743065"/>
                <a:gd name="connsiteX40" fmla="*/ 47513 w 972626"/>
                <a:gd name="connsiteY40" fmla="*/ 469318 h 743065"/>
                <a:gd name="connsiteX41" fmla="*/ 48916 w 972626"/>
                <a:gd name="connsiteY41" fmla="*/ 490944 h 743065"/>
                <a:gd name="connsiteX42" fmla="*/ 67658 w 972626"/>
                <a:gd name="connsiteY42" fmla="*/ 531307 h 743065"/>
                <a:gd name="connsiteX43" fmla="*/ 87760 w 972626"/>
                <a:gd name="connsiteY43" fmla="*/ 574560 h 743065"/>
                <a:gd name="connsiteX44" fmla="*/ 44624 w 972626"/>
                <a:gd name="connsiteY44" fmla="*/ 574560 h 743065"/>
                <a:gd name="connsiteX45" fmla="*/ 83468 w 972626"/>
                <a:gd name="connsiteY45" fmla="*/ 612076 h 743065"/>
                <a:gd name="connsiteX46" fmla="*/ 143901 w 972626"/>
                <a:gd name="connsiteY46" fmla="*/ 600562 h 743065"/>
                <a:gd name="connsiteX47" fmla="*/ 168338 w 972626"/>
                <a:gd name="connsiteY47" fmla="*/ 587561 h 743065"/>
                <a:gd name="connsiteX48" fmla="*/ 246025 w 972626"/>
                <a:gd name="connsiteY48" fmla="*/ 586116 h 743065"/>
                <a:gd name="connsiteX49" fmla="*/ 263280 w 972626"/>
                <a:gd name="connsiteY49" fmla="*/ 567379 h 743065"/>
                <a:gd name="connsiteX50" fmla="*/ 312238 w 972626"/>
                <a:gd name="connsiteY50" fmla="*/ 541419 h 743065"/>
                <a:gd name="connsiteX51" fmla="*/ 345303 w 972626"/>
                <a:gd name="connsiteY51" fmla="*/ 544308 h 743065"/>
                <a:gd name="connsiteX52" fmla="*/ 385634 w 972626"/>
                <a:gd name="connsiteY52" fmla="*/ 528461 h 743065"/>
                <a:gd name="connsiteX53" fmla="*/ 443135 w 972626"/>
                <a:gd name="connsiteY53" fmla="*/ 527016 h 743065"/>
                <a:gd name="connsiteX54" fmla="*/ 496385 w 972626"/>
                <a:gd name="connsiteY54" fmla="*/ 535513 h 743065"/>
                <a:gd name="connsiteX55" fmla="*/ 517975 w 972626"/>
                <a:gd name="connsiteY55" fmla="*/ 564320 h 743065"/>
                <a:gd name="connsiteX56" fmla="*/ 539522 w 972626"/>
                <a:gd name="connsiteY56" fmla="*/ 607615 h 743065"/>
                <a:gd name="connsiteX57" fmla="*/ 588480 w 972626"/>
                <a:gd name="connsiteY57" fmla="*/ 572988 h 743065"/>
                <a:gd name="connsiteX58" fmla="*/ 610027 w 972626"/>
                <a:gd name="connsiteY58" fmla="*/ 627754 h 743065"/>
                <a:gd name="connsiteX59" fmla="*/ 631574 w 972626"/>
                <a:gd name="connsiteY59" fmla="*/ 632003 h 743065"/>
                <a:gd name="connsiteX60" fmla="*/ 631574 w 972626"/>
                <a:gd name="connsiteY60" fmla="*/ 673810 h 743065"/>
                <a:gd name="connsiteX61" fmla="*/ 669015 w 972626"/>
                <a:gd name="connsiteY61" fmla="*/ 721397 h 743065"/>
                <a:gd name="connsiteX62" fmla="*/ 699232 w 972626"/>
                <a:gd name="connsiteY62" fmla="*/ 721397 h 743065"/>
                <a:gd name="connsiteX63" fmla="*/ 745258 w 972626"/>
                <a:gd name="connsiteY63" fmla="*/ 734398 h 743065"/>
                <a:gd name="connsiteX64" fmla="*/ 769695 w 972626"/>
                <a:gd name="connsiteY64" fmla="*/ 708438 h 743065"/>
                <a:gd name="connsiteX65" fmla="*/ 798467 w 972626"/>
                <a:gd name="connsiteY65" fmla="*/ 743065 h 743065"/>
                <a:gd name="connsiteX66" fmla="*/ 834463 w 972626"/>
                <a:gd name="connsiteY66" fmla="*/ 721397 h 743065"/>
                <a:gd name="connsiteX67" fmla="*/ 899231 w 972626"/>
                <a:gd name="connsiteY67" fmla="*/ 649168 h 743065"/>
                <a:gd name="connsiteX68" fmla="*/ 966804 w 972626"/>
                <a:gd name="connsiteY68" fmla="*/ 519368 h 743065"/>
                <a:gd name="connsiteX69" fmla="*/ 972627 w 972626"/>
                <a:gd name="connsiteY69" fmla="*/ 405416 h 743065"/>
                <a:gd name="connsiteX70" fmla="*/ 923668 w 972626"/>
                <a:gd name="connsiteY70" fmla="*/ 327579 h 7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72626" h="743065">
                  <a:moveTo>
                    <a:pt x="913724" y="298688"/>
                  </a:moveTo>
                  <a:lnTo>
                    <a:pt x="893579" y="294439"/>
                  </a:lnTo>
                  <a:lnTo>
                    <a:pt x="873435" y="258367"/>
                  </a:lnTo>
                  <a:lnTo>
                    <a:pt x="870545" y="242477"/>
                  </a:lnTo>
                  <a:lnTo>
                    <a:pt x="794302" y="209336"/>
                  </a:lnTo>
                  <a:lnTo>
                    <a:pt x="784229" y="164597"/>
                  </a:lnTo>
                  <a:cubicBezTo>
                    <a:pt x="784229" y="164597"/>
                    <a:pt x="782785" y="127123"/>
                    <a:pt x="782785" y="121345"/>
                  </a:cubicBezTo>
                  <a:cubicBezTo>
                    <a:pt x="782785" y="115566"/>
                    <a:pt x="736674" y="73801"/>
                    <a:pt x="736674" y="73801"/>
                  </a:cubicBezTo>
                  <a:lnTo>
                    <a:pt x="726601" y="5821"/>
                  </a:lnTo>
                  <a:lnTo>
                    <a:pt x="702165" y="0"/>
                  </a:lnTo>
                  <a:lnTo>
                    <a:pt x="683422" y="92368"/>
                  </a:lnTo>
                  <a:lnTo>
                    <a:pt x="684910" y="135620"/>
                  </a:lnTo>
                  <a:lnTo>
                    <a:pt x="650358" y="186053"/>
                  </a:lnTo>
                  <a:lnTo>
                    <a:pt x="634677" y="167274"/>
                  </a:lnTo>
                  <a:lnTo>
                    <a:pt x="600168" y="144203"/>
                  </a:lnTo>
                  <a:lnTo>
                    <a:pt x="568506" y="125466"/>
                  </a:lnTo>
                  <a:lnTo>
                    <a:pt x="539734" y="111020"/>
                  </a:lnTo>
                  <a:lnTo>
                    <a:pt x="568506" y="69170"/>
                  </a:lnTo>
                  <a:lnTo>
                    <a:pt x="564256" y="21626"/>
                  </a:lnTo>
                  <a:lnTo>
                    <a:pt x="502420" y="28806"/>
                  </a:lnTo>
                  <a:lnTo>
                    <a:pt x="447682" y="4504"/>
                  </a:lnTo>
                  <a:lnTo>
                    <a:pt x="408795" y="13001"/>
                  </a:lnTo>
                  <a:lnTo>
                    <a:pt x="426050" y="37517"/>
                  </a:lnTo>
                  <a:lnTo>
                    <a:pt x="377134" y="103840"/>
                  </a:lnTo>
                  <a:lnTo>
                    <a:pt x="336888" y="69212"/>
                  </a:lnTo>
                  <a:lnTo>
                    <a:pt x="296599" y="90881"/>
                  </a:lnTo>
                  <a:lnTo>
                    <a:pt x="272119" y="137022"/>
                  </a:lnTo>
                  <a:lnTo>
                    <a:pt x="223246" y="150024"/>
                  </a:lnTo>
                  <a:lnTo>
                    <a:pt x="221801" y="188942"/>
                  </a:lnTo>
                  <a:lnTo>
                    <a:pt x="184190" y="231005"/>
                  </a:lnTo>
                  <a:lnTo>
                    <a:pt x="155418" y="231005"/>
                  </a:lnTo>
                  <a:lnTo>
                    <a:pt x="117977" y="254118"/>
                  </a:lnTo>
                  <a:lnTo>
                    <a:pt x="100722" y="245621"/>
                  </a:lnTo>
                  <a:lnTo>
                    <a:pt x="51806" y="272983"/>
                  </a:lnTo>
                  <a:lnTo>
                    <a:pt x="40331" y="293164"/>
                  </a:lnTo>
                  <a:lnTo>
                    <a:pt x="23034" y="275872"/>
                  </a:lnTo>
                  <a:lnTo>
                    <a:pt x="7225" y="343852"/>
                  </a:lnTo>
                  <a:lnTo>
                    <a:pt x="28772" y="387104"/>
                  </a:lnTo>
                  <a:lnTo>
                    <a:pt x="0" y="372659"/>
                  </a:lnTo>
                  <a:lnTo>
                    <a:pt x="28772" y="427468"/>
                  </a:lnTo>
                  <a:lnTo>
                    <a:pt x="47513" y="469318"/>
                  </a:lnTo>
                  <a:lnTo>
                    <a:pt x="48916" y="490944"/>
                  </a:lnTo>
                  <a:lnTo>
                    <a:pt x="67658" y="531307"/>
                  </a:lnTo>
                  <a:lnTo>
                    <a:pt x="87760" y="574560"/>
                  </a:lnTo>
                  <a:lnTo>
                    <a:pt x="44624" y="574560"/>
                  </a:lnTo>
                  <a:lnTo>
                    <a:pt x="83468" y="612076"/>
                  </a:lnTo>
                  <a:lnTo>
                    <a:pt x="143901" y="600562"/>
                  </a:lnTo>
                  <a:lnTo>
                    <a:pt x="168338" y="587561"/>
                  </a:lnTo>
                  <a:lnTo>
                    <a:pt x="246025" y="586116"/>
                  </a:lnTo>
                  <a:lnTo>
                    <a:pt x="263280" y="567379"/>
                  </a:lnTo>
                  <a:cubicBezTo>
                    <a:pt x="263280" y="567379"/>
                    <a:pt x="307903" y="545711"/>
                    <a:pt x="312238" y="541419"/>
                  </a:cubicBezTo>
                  <a:cubicBezTo>
                    <a:pt x="316573" y="537128"/>
                    <a:pt x="345303" y="544308"/>
                    <a:pt x="345303" y="544308"/>
                  </a:cubicBezTo>
                  <a:lnTo>
                    <a:pt x="385634" y="528461"/>
                  </a:lnTo>
                  <a:lnTo>
                    <a:pt x="443135" y="527016"/>
                  </a:lnTo>
                  <a:lnTo>
                    <a:pt x="496385" y="535513"/>
                  </a:lnTo>
                  <a:lnTo>
                    <a:pt x="517975" y="564320"/>
                  </a:lnTo>
                  <a:lnTo>
                    <a:pt x="539522" y="607615"/>
                  </a:lnTo>
                  <a:lnTo>
                    <a:pt x="588480" y="572988"/>
                  </a:lnTo>
                  <a:lnTo>
                    <a:pt x="610027" y="627754"/>
                  </a:lnTo>
                  <a:lnTo>
                    <a:pt x="631574" y="632003"/>
                  </a:lnTo>
                  <a:lnTo>
                    <a:pt x="631574" y="673810"/>
                  </a:lnTo>
                  <a:lnTo>
                    <a:pt x="669015" y="721397"/>
                  </a:lnTo>
                  <a:lnTo>
                    <a:pt x="699232" y="721397"/>
                  </a:lnTo>
                  <a:lnTo>
                    <a:pt x="745258" y="734398"/>
                  </a:lnTo>
                  <a:lnTo>
                    <a:pt x="769695" y="708438"/>
                  </a:lnTo>
                  <a:lnTo>
                    <a:pt x="798467" y="743065"/>
                  </a:lnTo>
                  <a:lnTo>
                    <a:pt x="834463" y="721397"/>
                  </a:lnTo>
                  <a:lnTo>
                    <a:pt x="899231" y="649168"/>
                  </a:lnTo>
                  <a:lnTo>
                    <a:pt x="966804" y="519368"/>
                  </a:lnTo>
                  <a:cubicBezTo>
                    <a:pt x="966804" y="519368"/>
                    <a:pt x="972627" y="412639"/>
                    <a:pt x="972627" y="405416"/>
                  </a:cubicBezTo>
                  <a:cubicBezTo>
                    <a:pt x="972627" y="398194"/>
                    <a:pt x="923668" y="327579"/>
                    <a:pt x="923668" y="327579"/>
                  </a:cubicBez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40" name="Freeform 46">
              <a:extLst>
                <a:ext uri="{FF2B5EF4-FFF2-40B4-BE49-F238E27FC236}">
                  <a16:creationId xmlns:a16="http://schemas.microsoft.com/office/drawing/2014/main" id="{EC3B1DED-A03C-0CF7-4A84-CC74C34C24FC}"/>
                </a:ext>
              </a:extLst>
            </p:cNvPr>
            <p:cNvSpPr/>
            <p:nvPr/>
          </p:nvSpPr>
          <p:spPr>
            <a:xfrm>
              <a:off x="9951277" y="5252035"/>
              <a:ext cx="98129" cy="125508"/>
            </a:xfrm>
            <a:custGeom>
              <a:avLst/>
              <a:gdLst>
                <a:gd name="connsiteX0" fmla="*/ 75435 w 98129"/>
                <a:gd name="connsiteY0" fmla="*/ 0 h 125508"/>
                <a:gd name="connsiteX1" fmla="*/ 71100 w 98129"/>
                <a:gd name="connsiteY1" fmla="*/ 33565 h 125508"/>
                <a:gd name="connsiteX2" fmla="*/ 44156 w 98129"/>
                <a:gd name="connsiteY2" fmla="*/ 53024 h 125508"/>
                <a:gd name="connsiteX3" fmla="*/ 0 w 98129"/>
                <a:gd name="connsiteY3" fmla="*/ 29274 h 125508"/>
                <a:gd name="connsiteX4" fmla="*/ 12877 w 98129"/>
                <a:gd name="connsiteY4" fmla="*/ 87652 h 125508"/>
                <a:gd name="connsiteX5" fmla="*/ 25797 w 98129"/>
                <a:gd name="connsiteY5" fmla="*/ 119008 h 125508"/>
                <a:gd name="connsiteX6" fmla="*/ 53888 w 98129"/>
                <a:gd name="connsiteY6" fmla="*/ 125508 h 125508"/>
                <a:gd name="connsiteX7" fmla="*/ 87335 w 98129"/>
                <a:gd name="connsiteY7" fmla="*/ 67088 h 125508"/>
                <a:gd name="connsiteX8" fmla="*/ 84105 w 98129"/>
                <a:gd name="connsiteY8" fmla="*/ 28127 h 125508"/>
                <a:gd name="connsiteX9" fmla="*/ 98130 w 98129"/>
                <a:gd name="connsiteY9" fmla="*/ 21669 h 125508"/>
                <a:gd name="connsiteX10" fmla="*/ 75435 w 98129"/>
                <a:gd name="connsiteY10" fmla="*/ 0 h 12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29" h="125508">
                  <a:moveTo>
                    <a:pt x="75435" y="0"/>
                  </a:moveTo>
                  <a:lnTo>
                    <a:pt x="71100" y="33565"/>
                  </a:lnTo>
                  <a:lnTo>
                    <a:pt x="44156" y="53024"/>
                  </a:lnTo>
                  <a:lnTo>
                    <a:pt x="0" y="29274"/>
                  </a:lnTo>
                  <a:lnTo>
                    <a:pt x="12877" y="87652"/>
                  </a:lnTo>
                  <a:lnTo>
                    <a:pt x="25797" y="119008"/>
                  </a:lnTo>
                  <a:lnTo>
                    <a:pt x="53888" y="125508"/>
                  </a:lnTo>
                  <a:lnTo>
                    <a:pt x="87335" y="67088"/>
                  </a:lnTo>
                  <a:lnTo>
                    <a:pt x="84105" y="28127"/>
                  </a:lnTo>
                  <a:lnTo>
                    <a:pt x="98130" y="21669"/>
                  </a:lnTo>
                  <a:lnTo>
                    <a:pt x="75435" y="0"/>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41" name="Freeform 47">
              <a:extLst>
                <a:ext uri="{FF2B5EF4-FFF2-40B4-BE49-F238E27FC236}">
                  <a16:creationId xmlns:a16="http://schemas.microsoft.com/office/drawing/2014/main" id="{B573F966-87A2-F65A-2189-91C8EA66B2CD}"/>
                </a:ext>
              </a:extLst>
            </p:cNvPr>
            <p:cNvSpPr/>
            <p:nvPr/>
          </p:nvSpPr>
          <p:spPr>
            <a:xfrm>
              <a:off x="10479027" y="5088967"/>
              <a:ext cx="281894" cy="395389"/>
            </a:xfrm>
            <a:custGeom>
              <a:avLst/>
              <a:gdLst>
                <a:gd name="connsiteX0" fmla="*/ 262982 w 281894"/>
                <a:gd name="connsiteY0" fmla="*/ 109618 h 395389"/>
                <a:gd name="connsiteX1" fmla="*/ 227114 w 281894"/>
                <a:gd name="connsiteY1" fmla="*/ 102735 h 395389"/>
                <a:gd name="connsiteX2" fmla="*/ 216914 w 281894"/>
                <a:gd name="connsiteY2" fmla="*/ 73631 h 395389"/>
                <a:gd name="connsiteX3" fmla="*/ 203229 w 281894"/>
                <a:gd name="connsiteY3" fmla="*/ 59908 h 395389"/>
                <a:gd name="connsiteX4" fmla="*/ 194730 w 281894"/>
                <a:gd name="connsiteY4" fmla="*/ 20564 h 395389"/>
                <a:gd name="connsiteX5" fmla="*/ 146919 w 281894"/>
                <a:gd name="connsiteY5" fmla="*/ 0 h 395389"/>
                <a:gd name="connsiteX6" fmla="*/ 192987 w 281894"/>
                <a:gd name="connsiteY6" fmla="*/ 75331 h 395389"/>
                <a:gd name="connsiteX7" fmla="*/ 190437 w 281894"/>
                <a:gd name="connsiteY7" fmla="*/ 134473 h 395389"/>
                <a:gd name="connsiteX8" fmla="*/ 174202 w 281894"/>
                <a:gd name="connsiteY8" fmla="*/ 150746 h 395389"/>
                <a:gd name="connsiteX9" fmla="*/ 206672 w 281894"/>
                <a:gd name="connsiteY9" fmla="*/ 179807 h 395389"/>
                <a:gd name="connsiteX10" fmla="*/ 182787 w 281894"/>
                <a:gd name="connsiteY10" fmla="*/ 220893 h 395389"/>
                <a:gd name="connsiteX11" fmla="*/ 141733 w 281894"/>
                <a:gd name="connsiteY11" fmla="*/ 191831 h 395389"/>
                <a:gd name="connsiteX12" fmla="*/ 75138 w 281894"/>
                <a:gd name="connsiteY12" fmla="*/ 296308 h 395389"/>
                <a:gd name="connsiteX13" fmla="*/ 8500 w 281894"/>
                <a:gd name="connsiteY13" fmla="*/ 316872 h 395389"/>
                <a:gd name="connsiteX14" fmla="*/ 0 w 281894"/>
                <a:gd name="connsiteY14" fmla="*/ 369897 h 395389"/>
                <a:gd name="connsiteX15" fmla="*/ 58096 w 281894"/>
                <a:gd name="connsiteY15" fmla="*/ 395389 h 395389"/>
                <a:gd name="connsiteX16" fmla="*/ 74033 w 281894"/>
                <a:gd name="connsiteY16" fmla="*/ 387869 h 395389"/>
                <a:gd name="connsiteX17" fmla="*/ 105652 w 281894"/>
                <a:gd name="connsiteY17" fmla="*/ 347463 h 395389"/>
                <a:gd name="connsiteX18" fmla="*/ 115724 w 281894"/>
                <a:gd name="connsiteY18" fmla="*/ 312878 h 395389"/>
                <a:gd name="connsiteX19" fmla="*/ 156013 w 281894"/>
                <a:gd name="connsiteY19" fmla="*/ 301364 h 395389"/>
                <a:gd name="connsiteX20" fmla="*/ 163195 w 281894"/>
                <a:gd name="connsiteY20" fmla="*/ 262403 h 395389"/>
                <a:gd name="connsiteX21" fmla="*/ 183340 w 281894"/>
                <a:gd name="connsiteY21" fmla="*/ 245068 h 395389"/>
                <a:gd name="connsiteX22" fmla="*/ 194857 w 281894"/>
                <a:gd name="connsiteY22" fmla="*/ 221997 h 395389"/>
                <a:gd name="connsiteX23" fmla="*/ 214959 w 281894"/>
                <a:gd name="connsiteY23" fmla="*/ 230495 h 395389"/>
                <a:gd name="connsiteX24" fmla="*/ 245218 w 281894"/>
                <a:gd name="connsiteY24" fmla="*/ 185798 h 395389"/>
                <a:gd name="connsiteX25" fmla="*/ 246025 w 281894"/>
                <a:gd name="connsiteY25" fmla="*/ 153763 h 395389"/>
                <a:gd name="connsiteX26" fmla="*/ 259710 w 281894"/>
                <a:gd name="connsiteY26" fmla="*/ 153763 h 395389"/>
                <a:gd name="connsiteX27" fmla="*/ 281894 w 281894"/>
                <a:gd name="connsiteY27" fmla="*/ 126358 h 395389"/>
                <a:gd name="connsiteX28" fmla="*/ 280152 w 281894"/>
                <a:gd name="connsiteY28" fmla="*/ 92071 h 39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1894" h="395389">
                  <a:moveTo>
                    <a:pt x="262982" y="109618"/>
                  </a:moveTo>
                  <a:lnTo>
                    <a:pt x="227114" y="102735"/>
                  </a:lnTo>
                  <a:lnTo>
                    <a:pt x="216914" y="73631"/>
                  </a:lnTo>
                  <a:lnTo>
                    <a:pt x="203229" y="59908"/>
                  </a:lnTo>
                  <a:lnTo>
                    <a:pt x="194730" y="20564"/>
                  </a:lnTo>
                  <a:lnTo>
                    <a:pt x="146919" y="0"/>
                  </a:lnTo>
                  <a:lnTo>
                    <a:pt x="192987" y="75331"/>
                  </a:lnTo>
                  <a:lnTo>
                    <a:pt x="190437" y="134473"/>
                  </a:lnTo>
                  <a:lnTo>
                    <a:pt x="174202" y="150746"/>
                  </a:lnTo>
                  <a:lnTo>
                    <a:pt x="206672" y="179807"/>
                  </a:lnTo>
                  <a:lnTo>
                    <a:pt x="182787" y="220893"/>
                  </a:lnTo>
                  <a:lnTo>
                    <a:pt x="141733" y="191831"/>
                  </a:lnTo>
                  <a:lnTo>
                    <a:pt x="75138" y="296308"/>
                  </a:lnTo>
                  <a:lnTo>
                    <a:pt x="8500" y="316872"/>
                  </a:lnTo>
                  <a:lnTo>
                    <a:pt x="0" y="369897"/>
                  </a:lnTo>
                  <a:cubicBezTo>
                    <a:pt x="0" y="369897"/>
                    <a:pt x="49554" y="395389"/>
                    <a:pt x="58096" y="395389"/>
                  </a:cubicBezTo>
                  <a:lnTo>
                    <a:pt x="74033" y="387869"/>
                  </a:lnTo>
                  <a:lnTo>
                    <a:pt x="105652" y="347463"/>
                  </a:lnTo>
                  <a:lnTo>
                    <a:pt x="115724" y="312878"/>
                  </a:lnTo>
                  <a:lnTo>
                    <a:pt x="156013" y="301364"/>
                  </a:lnTo>
                  <a:lnTo>
                    <a:pt x="163195" y="262403"/>
                  </a:lnTo>
                  <a:lnTo>
                    <a:pt x="183340" y="245068"/>
                  </a:lnTo>
                  <a:lnTo>
                    <a:pt x="194857" y="221997"/>
                  </a:lnTo>
                  <a:lnTo>
                    <a:pt x="214959" y="230495"/>
                  </a:lnTo>
                  <a:lnTo>
                    <a:pt x="245218" y="185798"/>
                  </a:lnTo>
                  <a:lnTo>
                    <a:pt x="246025" y="153763"/>
                  </a:lnTo>
                  <a:lnTo>
                    <a:pt x="259710" y="153763"/>
                  </a:lnTo>
                  <a:lnTo>
                    <a:pt x="281894" y="126358"/>
                  </a:lnTo>
                  <a:lnTo>
                    <a:pt x="280152" y="92071"/>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42" name="Freeform 48">
              <a:extLst>
                <a:ext uri="{FF2B5EF4-FFF2-40B4-BE49-F238E27FC236}">
                  <a16:creationId xmlns:a16="http://schemas.microsoft.com/office/drawing/2014/main" id="{62D9F41F-C183-5CA8-E3B5-0297F0E081C1}"/>
                </a:ext>
              </a:extLst>
            </p:cNvPr>
            <p:cNvSpPr/>
            <p:nvPr/>
          </p:nvSpPr>
          <p:spPr>
            <a:xfrm>
              <a:off x="8748307" y="3895449"/>
              <a:ext cx="291371" cy="477815"/>
            </a:xfrm>
            <a:custGeom>
              <a:avLst/>
              <a:gdLst>
                <a:gd name="connsiteX0" fmla="*/ 265235 w 291371"/>
                <a:gd name="connsiteY0" fmla="*/ 369982 h 477815"/>
                <a:gd name="connsiteX1" fmla="*/ 245813 w 291371"/>
                <a:gd name="connsiteY1" fmla="*/ 376483 h 477815"/>
                <a:gd name="connsiteX2" fmla="*/ 211261 w 291371"/>
                <a:gd name="connsiteY2" fmla="*/ 331021 h 477815"/>
                <a:gd name="connsiteX3" fmla="*/ 217764 w 291371"/>
                <a:gd name="connsiteY3" fmla="*/ 214180 h 477815"/>
                <a:gd name="connsiteX4" fmla="*/ 172417 w 291371"/>
                <a:gd name="connsiteY4" fmla="*/ 155760 h 477815"/>
                <a:gd name="connsiteX5" fmla="*/ 146536 w 291371"/>
                <a:gd name="connsiteY5" fmla="*/ 155760 h 477815"/>
                <a:gd name="connsiteX6" fmla="*/ 127114 w 291371"/>
                <a:gd name="connsiteY6" fmla="*/ 99506 h 477815"/>
                <a:gd name="connsiteX7" fmla="*/ 107692 w 291371"/>
                <a:gd name="connsiteY7" fmla="*/ 82256 h 477815"/>
                <a:gd name="connsiteX8" fmla="*/ 129281 w 291371"/>
                <a:gd name="connsiteY8" fmla="*/ 2167 h 477815"/>
                <a:gd name="connsiteX9" fmla="*/ 86103 w 291371"/>
                <a:gd name="connsiteY9" fmla="*/ 0 h 477815"/>
                <a:gd name="connsiteX10" fmla="*/ 85040 w 291371"/>
                <a:gd name="connsiteY10" fmla="*/ 126613 h 477815"/>
                <a:gd name="connsiteX11" fmla="*/ 122822 w 291371"/>
                <a:gd name="connsiteY11" fmla="*/ 164427 h 477815"/>
                <a:gd name="connsiteX12" fmla="*/ 142201 w 291371"/>
                <a:gd name="connsiteY12" fmla="*/ 231515 h 477815"/>
                <a:gd name="connsiteX13" fmla="*/ 142201 w 291371"/>
                <a:gd name="connsiteY13" fmla="*/ 270434 h 477815"/>
                <a:gd name="connsiteX14" fmla="*/ 101190 w 291371"/>
                <a:gd name="connsiteY14" fmla="*/ 237973 h 477815"/>
                <a:gd name="connsiteX15" fmla="*/ 49426 w 291371"/>
                <a:gd name="connsiteY15" fmla="*/ 188220 h 477815"/>
                <a:gd name="connsiteX16" fmla="*/ 0 w 291371"/>
                <a:gd name="connsiteY16" fmla="*/ 188220 h 477815"/>
                <a:gd name="connsiteX17" fmla="*/ 52868 w 291371"/>
                <a:gd name="connsiteY17" fmla="*/ 256200 h 477815"/>
                <a:gd name="connsiteX18" fmla="*/ 120866 w 291371"/>
                <a:gd name="connsiteY18" fmla="*/ 324180 h 477815"/>
                <a:gd name="connsiteX19" fmla="*/ 148958 w 291371"/>
                <a:gd name="connsiteY19" fmla="*/ 395602 h 477815"/>
                <a:gd name="connsiteX20" fmla="*/ 226646 w 291371"/>
                <a:gd name="connsiteY20" fmla="*/ 477815 h 477815"/>
                <a:gd name="connsiteX21" fmla="*/ 265490 w 291371"/>
                <a:gd name="connsiteY21" fmla="*/ 473567 h 477815"/>
                <a:gd name="connsiteX22" fmla="*/ 271950 w 291371"/>
                <a:gd name="connsiteY22" fmla="*/ 432439 h 477815"/>
                <a:gd name="connsiteX23" fmla="*/ 291372 w 291371"/>
                <a:gd name="connsiteY23" fmla="*/ 397811 h 4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371" h="477815">
                  <a:moveTo>
                    <a:pt x="265235" y="369982"/>
                  </a:moveTo>
                  <a:lnTo>
                    <a:pt x="245813" y="376483"/>
                  </a:lnTo>
                  <a:lnTo>
                    <a:pt x="211261" y="331021"/>
                  </a:lnTo>
                  <a:cubicBezTo>
                    <a:pt x="211261" y="331021"/>
                    <a:pt x="217764" y="224802"/>
                    <a:pt x="217764" y="214180"/>
                  </a:cubicBezTo>
                  <a:cubicBezTo>
                    <a:pt x="217764" y="203558"/>
                    <a:pt x="172417" y="155760"/>
                    <a:pt x="172417" y="155760"/>
                  </a:cubicBezTo>
                  <a:lnTo>
                    <a:pt x="146536" y="155760"/>
                  </a:lnTo>
                  <a:lnTo>
                    <a:pt x="127114" y="99506"/>
                  </a:lnTo>
                  <a:lnTo>
                    <a:pt x="107692" y="82256"/>
                  </a:lnTo>
                  <a:lnTo>
                    <a:pt x="129281" y="2167"/>
                  </a:lnTo>
                  <a:lnTo>
                    <a:pt x="86103" y="0"/>
                  </a:lnTo>
                  <a:lnTo>
                    <a:pt x="85040" y="126613"/>
                  </a:lnTo>
                  <a:lnTo>
                    <a:pt x="122822" y="164427"/>
                  </a:lnTo>
                  <a:lnTo>
                    <a:pt x="142201" y="231515"/>
                  </a:lnTo>
                  <a:lnTo>
                    <a:pt x="142201" y="270434"/>
                  </a:lnTo>
                  <a:lnTo>
                    <a:pt x="101190" y="237973"/>
                  </a:lnTo>
                  <a:lnTo>
                    <a:pt x="49426" y="188220"/>
                  </a:lnTo>
                  <a:lnTo>
                    <a:pt x="0" y="188220"/>
                  </a:lnTo>
                  <a:lnTo>
                    <a:pt x="52868" y="256200"/>
                  </a:lnTo>
                  <a:lnTo>
                    <a:pt x="120866" y="324180"/>
                  </a:lnTo>
                  <a:lnTo>
                    <a:pt x="148958" y="395602"/>
                  </a:lnTo>
                  <a:lnTo>
                    <a:pt x="226646" y="477815"/>
                  </a:lnTo>
                  <a:lnTo>
                    <a:pt x="265490" y="473567"/>
                  </a:lnTo>
                  <a:lnTo>
                    <a:pt x="271950" y="432439"/>
                  </a:lnTo>
                  <a:lnTo>
                    <a:pt x="291372" y="397811"/>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43" name="Freeform 49">
              <a:extLst>
                <a:ext uri="{FF2B5EF4-FFF2-40B4-BE49-F238E27FC236}">
                  <a16:creationId xmlns:a16="http://schemas.microsoft.com/office/drawing/2014/main" id="{DE1E5E1B-C297-9B25-0C93-D270BD6C90C7}"/>
                </a:ext>
              </a:extLst>
            </p:cNvPr>
            <p:cNvSpPr/>
            <p:nvPr/>
          </p:nvSpPr>
          <p:spPr>
            <a:xfrm>
              <a:off x="6225410" y="1204412"/>
              <a:ext cx="4822293" cy="2875134"/>
            </a:xfrm>
            <a:custGeom>
              <a:avLst/>
              <a:gdLst>
                <a:gd name="connsiteX0" fmla="*/ 4775672 w 4822293"/>
                <a:gd name="connsiteY0" fmla="*/ 819925 h 2875134"/>
                <a:gd name="connsiteX1" fmla="*/ 4738995 w 4822293"/>
                <a:gd name="connsiteY1" fmla="*/ 822050 h 2875134"/>
                <a:gd name="connsiteX2" fmla="*/ 4715239 w 4822293"/>
                <a:gd name="connsiteY2" fmla="*/ 802591 h 2875134"/>
                <a:gd name="connsiteX3" fmla="*/ 4697984 w 4822293"/>
                <a:gd name="connsiteY3" fmla="*/ 852343 h 2875134"/>
                <a:gd name="connsiteX4" fmla="*/ 4682855 w 4822293"/>
                <a:gd name="connsiteY4" fmla="*/ 778840 h 2875134"/>
                <a:gd name="connsiteX5" fmla="*/ 4564198 w 4822293"/>
                <a:gd name="connsiteY5" fmla="*/ 687959 h 2875134"/>
                <a:gd name="connsiteX6" fmla="*/ 4467131 w 4822293"/>
                <a:gd name="connsiteY6" fmla="*/ 644707 h 2875134"/>
                <a:gd name="connsiteX7" fmla="*/ 4354891 w 4822293"/>
                <a:gd name="connsiteY7" fmla="*/ 644707 h 2875134"/>
                <a:gd name="connsiteX8" fmla="*/ 4364539 w 4822293"/>
                <a:gd name="connsiteY8" fmla="*/ 686897 h 2875134"/>
                <a:gd name="connsiteX9" fmla="*/ 4341930 w 4822293"/>
                <a:gd name="connsiteY9" fmla="*/ 709543 h 2875134"/>
                <a:gd name="connsiteX10" fmla="*/ 4292291 w 4822293"/>
                <a:gd name="connsiteY10" fmla="*/ 677125 h 2875134"/>
                <a:gd name="connsiteX11" fmla="*/ 4313838 w 4822293"/>
                <a:gd name="connsiteY11" fmla="*/ 670667 h 2875134"/>
                <a:gd name="connsiteX12" fmla="*/ 4329010 w 4822293"/>
                <a:gd name="connsiteY12" fmla="*/ 644707 h 2875134"/>
                <a:gd name="connsiteX13" fmla="*/ 4292291 w 4822293"/>
                <a:gd name="connsiteY13" fmla="*/ 631705 h 2875134"/>
                <a:gd name="connsiteX14" fmla="*/ 4257739 w 4822293"/>
                <a:gd name="connsiteY14" fmla="*/ 666333 h 2875134"/>
                <a:gd name="connsiteX15" fmla="*/ 4197349 w 4822293"/>
                <a:gd name="connsiteY15" fmla="*/ 646874 h 2875134"/>
                <a:gd name="connsiteX16" fmla="*/ 4149920 w 4822293"/>
                <a:gd name="connsiteY16" fmla="*/ 672791 h 2875134"/>
                <a:gd name="connsiteX17" fmla="*/ 4093779 w 4822293"/>
                <a:gd name="connsiteY17" fmla="*/ 657665 h 2875134"/>
                <a:gd name="connsiteX18" fmla="*/ 4093779 w 4822293"/>
                <a:gd name="connsiteY18" fmla="*/ 612246 h 2875134"/>
                <a:gd name="connsiteX19" fmla="*/ 4065602 w 4822293"/>
                <a:gd name="connsiteY19" fmla="*/ 575494 h 2875134"/>
                <a:gd name="connsiteX20" fmla="*/ 4035386 w 4822293"/>
                <a:gd name="connsiteY20" fmla="*/ 562493 h 2875134"/>
                <a:gd name="connsiteX21" fmla="*/ 3977162 w 4822293"/>
                <a:gd name="connsiteY21" fmla="*/ 564660 h 2875134"/>
                <a:gd name="connsiteX22" fmla="*/ 3925356 w 4822293"/>
                <a:gd name="connsiteY22" fmla="*/ 579743 h 2875134"/>
                <a:gd name="connsiteX23" fmla="*/ 3908357 w 4822293"/>
                <a:gd name="connsiteY23" fmla="*/ 566742 h 2875134"/>
                <a:gd name="connsiteX24" fmla="*/ 3888935 w 4822293"/>
                <a:gd name="connsiteY24" fmla="*/ 549449 h 2875134"/>
                <a:gd name="connsiteX25" fmla="*/ 3871638 w 4822293"/>
                <a:gd name="connsiteY25" fmla="*/ 519156 h 2875134"/>
                <a:gd name="connsiteX26" fmla="*/ 3856551 w 4822293"/>
                <a:gd name="connsiteY26" fmla="*/ 475903 h 2875134"/>
                <a:gd name="connsiteX27" fmla="*/ 3834962 w 4822293"/>
                <a:gd name="connsiteY27" fmla="*/ 449944 h 2875134"/>
                <a:gd name="connsiteX28" fmla="*/ 3806912 w 4822293"/>
                <a:gd name="connsiteY28" fmla="*/ 458441 h 2875134"/>
                <a:gd name="connsiteX29" fmla="*/ 3776611 w 4822293"/>
                <a:gd name="connsiteY29" fmla="*/ 452280 h 2875134"/>
                <a:gd name="connsiteX30" fmla="*/ 3748562 w 4822293"/>
                <a:gd name="connsiteY30" fmla="*/ 432779 h 2875134"/>
                <a:gd name="connsiteX31" fmla="*/ 3688129 w 4822293"/>
                <a:gd name="connsiteY31" fmla="*/ 421987 h 2875134"/>
                <a:gd name="connsiteX32" fmla="*/ 3660036 w 4822293"/>
                <a:gd name="connsiteY32" fmla="*/ 415486 h 2875134"/>
                <a:gd name="connsiteX33" fmla="*/ 3653577 w 4822293"/>
                <a:gd name="connsiteY33" fmla="*/ 428487 h 2875134"/>
                <a:gd name="connsiteX34" fmla="*/ 3631987 w 4822293"/>
                <a:gd name="connsiteY34" fmla="*/ 439322 h 2875134"/>
                <a:gd name="connsiteX35" fmla="*/ 3608231 w 4822293"/>
                <a:gd name="connsiteY35" fmla="*/ 443570 h 2875134"/>
                <a:gd name="connsiteX36" fmla="*/ 3612481 w 4822293"/>
                <a:gd name="connsiteY36" fmla="*/ 475988 h 2875134"/>
                <a:gd name="connsiteX37" fmla="*/ 3597393 w 4822293"/>
                <a:gd name="connsiteY37" fmla="*/ 486780 h 2875134"/>
                <a:gd name="connsiteX38" fmla="*/ 3575804 w 4822293"/>
                <a:gd name="connsiteY38" fmla="*/ 512740 h 2875134"/>
                <a:gd name="connsiteX39" fmla="*/ 3545588 w 4822293"/>
                <a:gd name="connsiteY39" fmla="*/ 519241 h 2875134"/>
                <a:gd name="connsiteX40" fmla="*/ 3504576 w 4822293"/>
                <a:gd name="connsiteY40" fmla="*/ 504115 h 2875134"/>
                <a:gd name="connsiteX41" fmla="*/ 3480862 w 4822293"/>
                <a:gd name="connsiteY41" fmla="*/ 532242 h 2875134"/>
                <a:gd name="connsiteX42" fmla="*/ 3463565 w 4822293"/>
                <a:gd name="connsiteY42" fmla="*/ 514907 h 2875134"/>
                <a:gd name="connsiteX43" fmla="*/ 3450815 w 4822293"/>
                <a:gd name="connsiteY43" fmla="*/ 482447 h 2875134"/>
                <a:gd name="connsiteX44" fmla="*/ 3424933 w 4822293"/>
                <a:gd name="connsiteY44" fmla="*/ 499781 h 2875134"/>
                <a:gd name="connsiteX45" fmla="*/ 3396884 w 4822293"/>
                <a:gd name="connsiteY45" fmla="*/ 592787 h 2875134"/>
                <a:gd name="connsiteX46" fmla="*/ 3340743 w 4822293"/>
                <a:gd name="connsiteY46" fmla="*/ 517074 h 2875134"/>
                <a:gd name="connsiteX47" fmla="*/ 3375337 w 4822293"/>
                <a:gd name="connsiteY47" fmla="*/ 445695 h 2875134"/>
                <a:gd name="connsiteX48" fmla="*/ 3355873 w 4822293"/>
                <a:gd name="connsiteY48" fmla="*/ 363396 h 2875134"/>
                <a:gd name="connsiteX49" fmla="*/ 3295440 w 4822293"/>
                <a:gd name="connsiteY49" fmla="*/ 335312 h 2875134"/>
                <a:gd name="connsiteX50" fmla="*/ 3265223 w 4822293"/>
                <a:gd name="connsiteY50" fmla="*/ 305018 h 2875134"/>
                <a:gd name="connsiteX51" fmla="*/ 3209125 w 4822293"/>
                <a:gd name="connsiteY51" fmla="*/ 326687 h 2875134"/>
                <a:gd name="connsiteX52" fmla="*/ 3204875 w 4822293"/>
                <a:gd name="connsiteY52" fmla="*/ 393732 h 2875134"/>
                <a:gd name="connsiteX53" fmla="*/ 3159529 w 4822293"/>
                <a:gd name="connsiteY53" fmla="*/ 415359 h 2875134"/>
                <a:gd name="connsiteX54" fmla="*/ 3109890 w 4822293"/>
                <a:gd name="connsiteY54" fmla="*/ 402400 h 2875134"/>
                <a:gd name="connsiteX55" fmla="*/ 3099095 w 4822293"/>
                <a:gd name="connsiteY55" fmla="*/ 346146 h 2875134"/>
                <a:gd name="connsiteX56" fmla="*/ 3014948 w 4822293"/>
                <a:gd name="connsiteY56" fmla="*/ 348313 h 2875134"/>
                <a:gd name="connsiteX57" fmla="*/ 2965309 w 4822293"/>
                <a:gd name="connsiteY57" fmla="*/ 352562 h 2875134"/>
                <a:gd name="connsiteX58" fmla="*/ 2976104 w 4822293"/>
                <a:gd name="connsiteY58" fmla="*/ 317935 h 2875134"/>
                <a:gd name="connsiteX59" fmla="*/ 2976104 w 4822293"/>
                <a:gd name="connsiteY59" fmla="*/ 285474 h 2875134"/>
                <a:gd name="connsiteX60" fmla="*/ 2950222 w 4822293"/>
                <a:gd name="connsiteY60" fmla="*/ 255180 h 2875134"/>
                <a:gd name="connsiteX61" fmla="*/ 2982564 w 4822293"/>
                <a:gd name="connsiteY61" fmla="*/ 222720 h 2875134"/>
                <a:gd name="connsiteX62" fmla="*/ 2982564 w 4822293"/>
                <a:gd name="connsiteY62" fmla="*/ 153635 h 2875134"/>
                <a:gd name="connsiteX63" fmla="*/ 2967477 w 4822293"/>
                <a:gd name="connsiteY63" fmla="*/ 106007 h 2875134"/>
                <a:gd name="connsiteX64" fmla="*/ 2889789 w 4822293"/>
                <a:gd name="connsiteY64" fmla="*/ 77880 h 2875134"/>
                <a:gd name="connsiteX65" fmla="*/ 2824638 w 4822293"/>
                <a:gd name="connsiteY65" fmla="*/ 110340 h 2875134"/>
                <a:gd name="connsiteX66" fmla="*/ 2809551 w 4822293"/>
                <a:gd name="connsiteY66" fmla="*/ 38961 h 2875134"/>
                <a:gd name="connsiteX67" fmla="*/ 2755578 w 4822293"/>
                <a:gd name="connsiteY67" fmla="*/ 0 h 2875134"/>
                <a:gd name="connsiteX68" fmla="*/ 2675893 w 4822293"/>
                <a:gd name="connsiteY68" fmla="*/ 56254 h 2875134"/>
                <a:gd name="connsiteX69" fmla="*/ 2678060 w 4822293"/>
                <a:gd name="connsiteY69" fmla="*/ 112507 h 2875134"/>
                <a:gd name="connsiteX70" fmla="*/ 2637091 w 4822293"/>
                <a:gd name="connsiteY70" fmla="*/ 101673 h 2875134"/>
                <a:gd name="connsiteX71" fmla="*/ 2604707 w 4822293"/>
                <a:gd name="connsiteY71" fmla="*/ 136300 h 2875134"/>
                <a:gd name="connsiteX72" fmla="*/ 2552901 w 4822293"/>
                <a:gd name="connsiteY72" fmla="*/ 114674 h 2875134"/>
                <a:gd name="connsiteX73" fmla="*/ 2477381 w 4822293"/>
                <a:gd name="connsiteY73" fmla="*/ 151468 h 2875134"/>
                <a:gd name="connsiteX74" fmla="*/ 2401818 w 4822293"/>
                <a:gd name="connsiteY74" fmla="*/ 190344 h 2875134"/>
                <a:gd name="connsiteX75" fmla="*/ 2339260 w 4822293"/>
                <a:gd name="connsiteY75" fmla="*/ 207679 h 2875134"/>
                <a:gd name="connsiteX76" fmla="*/ 2296081 w 4822293"/>
                <a:gd name="connsiteY76" fmla="*/ 255265 h 2875134"/>
                <a:gd name="connsiteX77" fmla="*/ 2308831 w 4822293"/>
                <a:gd name="connsiteY77" fmla="*/ 309352 h 2875134"/>
                <a:gd name="connsiteX78" fmla="*/ 2289409 w 4822293"/>
                <a:gd name="connsiteY78" fmla="*/ 346146 h 2875134"/>
                <a:gd name="connsiteX79" fmla="*/ 2177170 w 4822293"/>
                <a:gd name="connsiteY79" fmla="*/ 356981 h 2875134"/>
                <a:gd name="connsiteX80" fmla="*/ 2192342 w 4822293"/>
                <a:gd name="connsiteY80" fmla="*/ 402400 h 2875134"/>
                <a:gd name="connsiteX81" fmla="*/ 2183842 w 4822293"/>
                <a:gd name="connsiteY81" fmla="*/ 458611 h 2875134"/>
                <a:gd name="connsiteX82" fmla="*/ 2229146 w 4822293"/>
                <a:gd name="connsiteY82" fmla="*/ 458611 h 2875134"/>
                <a:gd name="connsiteX83" fmla="*/ 2239940 w 4822293"/>
                <a:gd name="connsiteY83" fmla="*/ 501906 h 2875134"/>
                <a:gd name="connsiteX84" fmla="*/ 2209724 w 4822293"/>
                <a:gd name="connsiteY84" fmla="*/ 506155 h 2875134"/>
                <a:gd name="connsiteX85" fmla="*/ 2181674 w 4822293"/>
                <a:gd name="connsiteY85" fmla="*/ 478028 h 2875134"/>
                <a:gd name="connsiteX86" fmla="*/ 2140705 w 4822293"/>
                <a:gd name="connsiteY86" fmla="*/ 445610 h 2875134"/>
                <a:gd name="connsiteX87" fmla="*/ 2101862 w 4822293"/>
                <a:gd name="connsiteY87" fmla="*/ 428317 h 2875134"/>
                <a:gd name="connsiteX88" fmla="*/ 2080230 w 4822293"/>
                <a:gd name="connsiteY88" fmla="*/ 469403 h 2875134"/>
                <a:gd name="connsiteX89" fmla="*/ 2054348 w 4822293"/>
                <a:gd name="connsiteY89" fmla="*/ 415316 h 2875134"/>
                <a:gd name="connsiteX90" fmla="*/ 2041598 w 4822293"/>
                <a:gd name="connsiteY90" fmla="*/ 469403 h 2875134"/>
                <a:gd name="connsiteX91" fmla="*/ 2028849 w 4822293"/>
                <a:gd name="connsiteY91" fmla="*/ 482362 h 2875134"/>
                <a:gd name="connsiteX92" fmla="*/ 1983163 w 4822293"/>
                <a:gd name="connsiteY92" fmla="*/ 551659 h 2875134"/>
                <a:gd name="connsiteX93" fmla="*/ 1995912 w 4822293"/>
                <a:gd name="connsiteY93" fmla="*/ 491072 h 2875134"/>
                <a:gd name="connsiteX94" fmla="*/ 1995912 w 4822293"/>
                <a:gd name="connsiteY94" fmla="*/ 421859 h 2875134"/>
                <a:gd name="connsiteX95" fmla="*/ 1967863 w 4822293"/>
                <a:gd name="connsiteY95" fmla="*/ 408900 h 2875134"/>
                <a:gd name="connsiteX96" fmla="*/ 1957068 w 4822293"/>
                <a:gd name="connsiteY96" fmla="*/ 365606 h 2875134"/>
                <a:gd name="connsiteX97" fmla="*/ 1929019 w 4822293"/>
                <a:gd name="connsiteY97" fmla="*/ 357108 h 2875134"/>
                <a:gd name="connsiteX98" fmla="*/ 1929019 w 4822293"/>
                <a:gd name="connsiteY98" fmla="*/ 372191 h 2875134"/>
                <a:gd name="connsiteX99" fmla="*/ 1924769 w 4822293"/>
                <a:gd name="connsiteY99" fmla="*/ 395984 h 2875134"/>
                <a:gd name="connsiteX100" fmla="*/ 1907472 w 4822293"/>
                <a:gd name="connsiteY100" fmla="*/ 417653 h 2875134"/>
                <a:gd name="connsiteX101" fmla="*/ 1883758 w 4822293"/>
                <a:gd name="connsiteY101" fmla="*/ 510658 h 2875134"/>
                <a:gd name="connsiteX102" fmla="*/ 1844914 w 4822293"/>
                <a:gd name="connsiteY102" fmla="*/ 558287 h 2875134"/>
                <a:gd name="connsiteX103" fmla="*/ 1838412 w 4822293"/>
                <a:gd name="connsiteY103" fmla="*/ 599372 h 2875134"/>
                <a:gd name="connsiteX104" fmla="*/ 1851161 w 4822293"/>
                <a:gd name="connsiteY104" fmla="*/ 629666 h 2875134"/>
                <a:gd name="connsiteX105" fmla="*/ 1846911 w 4822293"/>
                <a:gd name="connsiteY105" fmla="*/ 668585 h 2875134"/>
                <a:gd name="connsiteX106" fmla="*/ 1872794 w 4822293"/>
                <a:gd name="connsiteY106" fmla="*/ 668585 h 2875134"/>
                <a:gd name="connsiteX107" fmla="*/ 1894340 w 4822293"/>
                <a:gd name="connsiteY107" fmla="*/ 711837 h 2875134"/>
                <a:gd name="connsiteX108" fmla="*/ 1881591 w 4822293"/>
                <a:gd name="connsiteY108" fmla="*/ 744298 h 2875134"/>
                <a:gd name="connsiteX109" fmla="*/ 1855709 w 4822293"/>
                <a:gd name="connsiteY109" fmla="*/ 705379 h 2875134"/>
                <a:gd name="connsiteX110" fmla="*/ 1778021 w 4822293"/>
                <a:gd name="connsiteY110" fmla="*/ 657793 h 2875134"/>
                <a:gd name="connsiteX111" fmla="*/ 1691706 w 4822293"/>
                <a:gd name="connsiteY111" fmla="*/ 638333 h 2875134"/>
                <a:gd name="connsiteX112" fmla="*/ 1663615 w 4822293"/>
                <a:gd name="connsiteY112" fmla="*/ 597206 h 2875134"/>
                <a:gd name="connsiteX113" fmla="*/ 1644192 w 4822293"/>
                <a:gd name="connsiteY113" fmla="*/ 618874 h 2875134"/>
                <a:gd name="connsiteX114" fmla="*/ 1654987 w 4822293"/>
                <a:gd name="connsiteY114" fmla="*/ 653459 h 2875134"/>
                <a:gd name="connsiteX115" fmla="*/ 1693831 w 4822293"/>
                <a:gd name="connsiteY115" fmla="*/ 661957 h 2875134"/>
                <a:gd name="connsiteX116" fmla="*/ 1704626 w 4822293"/>
                <a:gd name="connsiteY116" fmla="*/ 696584 h 2875134"/>
                <a:gd name="connsiteX117" fmla="*/ 1683036 w 4822293"/>
                <a:gd name="connsiteY117" fmla="*/ 713834 h 2875134"/>
                <a:gd name="connsiteX118" fmla="*/ 1663615 w 4822293"/>
                <a:gd name="connsiteY118" fmla="*/ 696584 h 2875134"/>
                <a:gd name="connsiteX119" fmla="*/ 1618311 w 4822293"/>
                <a:gd name="connsiteY119" fmla="*/ 713834 h 2875134"/>
                <a:gd name="connsiteX120" fmla="*/ 1538456 w 4822293"/>
                <a:gd name="connsiteY120" fmla="*/ 692250 h 2875134"/>
                <a:gd name="connsiteX121" fmla="*/ 1501779 w 4822293"/>
                <a:gd name="connsiteY121" fmla="*/ 722544 h 2875134"/>
                <a:gd name="connsiteX122" fmla="*/ 1465060 w 4822293"/>
                <a:gd name="connsiteY122" fmla="*/ 726793 h 2875134"/>
                <a:gd name="connsiteX123" fmla="*/ 1391707 w 4822293"/>
                <a:gd name="connsiteY123" fmla="*/ 774421 h 2875134"/>
                <a:gd name="connsiteX124" fmla="*/ 1387457 w 4822293"/>
                <a:gd name="connsiteY124" fmla="*/ 817674 h 2875134"/>
                <a:gd name="connsiteX125" fmla="*/ 1357283 w 4822293"/>
                <a:gd name="connsiteY125" fmla="*/ 830675 h 2875134"/>
                <a:gd name="connsiteX126" fmla="*/ 1333527 w 4822293"/>
                <a:gd name="connsiteY126" fmla="*/ 806839 h 2875134"/>
                <a:gd name="connsiteX127" fmla="*/ 1340029 w 4822293"/>
                <a:gd name="connsiteY127" fmla="*/ 774421 h 2875134"/>
                <a:gd name="connsiteX128" fmla="*/ 1368036 w 4822293"/>
                <a:gd name="connsiteY128" fmla="*/ 774421 h 2875134"/>
                <a:gd name="connsiteX129" fmla="*/ 1348613 w 4822293"/>
                <a:gd name="connsiteY129" fmla="*/ 726793 h 2875134"/>
                <a:gd name="connsiteX130" fmla="*/ 1314104 w 4822293"/>
                <a:gd name="connsiteY130" fmla="*/ 724668 h 2875134"/>
                <a:gd name="connsiteX131" fmla="*/ 1288223 w 4822293"/>
                <a:gd name="connsiteY131" fmla="*/ 709458 h 2875134"/>
                <a:gd name="connsiteX132" fmla="*/ 1277428 w 4822293"/>
                <a:gd name="connsiteY132" fmla="*/ 726793 h 2875134"/>
                <a:gd name="connsiteX133" fmla="*/ 1296850 w 4822293"/>
                <a:gd name="connsiteY133" fmla="*/ 746252 h 2875134"/>
                <a:gd name="connsiteX134" fmla="*/ 1292600 w 4822293"/>
                <a:gd name="connsiteY134" fmla="*/ 772212 h 2875134"/>
                <a:gd name="connsiteX135" fmla="*/ 1284100 w 4822293"/>
                <a:gd name="connsiteY135" fmla="*/ 819841 h 2875134"/>
                <a:gd name="connsiteX136" fmla="*/ 1310025 w 4822293"/>
                <a:gd name="connsiteY136" fmla="*/ 819841 h 2875134"/>
                <a:gd name="connsiteX137" fmla="*/ 1297275 w 4822293"/>
                <a:gd name="connsiteY137" fmla="*/ 886886 h 2875134"/>
                <a:gd name="connsiteX138" fmla="*/ 1293025 w 4822293"/>
                <a:gd name="connsiteY138" fmla="*/ 852259 h 2875134"/>
                <a:gd name="connsiteX139" fmla="*/ 1260684 w 4822293"/>
                <a:gd name="connsiteY139" fmla="*/ 848010 h 2875134"/>
                <a:gd name="connsiteX140" fmla="*/ 1232592 w 4822293"/>
                <a:gd name="connsiteY140" fmla="*/ 876179 h 2875134"/>
                <a:gd name="connsiteX141" fmla="*/ 1191623 w 4822293"/>
                <a:gd name="connsiteY141" fmla="*/ 899972 h 2875134"/>
                <a:gd name="connsiteX142" fmla="*/ 1206710 w 4822293"/>
                <a:gd name="connsiteY142" fmla="*/ 932390 h 2875134"/>
                <a:gd name="connsiteX143" fmla="*/ 1195916 w 4822293"/>
                <a:gd name="connsiteY143" fmla="*/ 971351 h 2875134"/>
                <a:gd name="connsiteX144" fmla="*/ 1161407 w 4822293"/>
                <a:gd name="connsiteY144" fmla="*/ 949683 h 2875134"/>
                <a:gd name="connsiteX145" fmla="*/ 1154947 w 4822293"/>
                <a:gd name="connsiteY145" fmla="*/ 917265 h 2875134"/>
                <a:gd name="connsiteX146" fmla="*/ 1120395 w 4822293"/>
                <a:gd name="connsiteY146" fmla="*/ 941058 h 2875134"/>
                <a:gd name="connsiteX147" fmla="*/ 1157072 w 4822293"/>
                <a:gd name="connsiteY147" fmla="*/ 1001645 h 2875134"/>
                <a:gd name="connsiteX148" fmla="*/ 1096638 w 4822293"/>
                <a:gd name="connsiteY148" fmla="*/ 980019 h 2875134"/>
                <a:gd name="connsiteX149" fmla="*/ 1068632 w 4822293"/>
                <a:gd name="connsiteY149" fmla="*/ 930266 h 2875134"/>
                <a:gd name="connsiteX150" fmla="*/ 1083719 w 4822293"/>
                <a:gd name="connsiteY150" fmla="*/ 884804 h 2875134"/>
                <a:gd name="connsiteX151" fmla="*/ 1025410 w 4822293"/>
                <a:gd name="connsiteY151" fmla="*/ 824217 h 2875134"/>
                <a:gd name="connsiteX152" fmla="*/ 1131190 w 4822293"/>
                <a:gd name="connsiteY152" fmla="*/ 871845 h 2875134"/>
                <a:gd name="connsiteX153" fmla="*/ 1193748 w 4822293"/>
                <a:gd name="connsiteY153" fmla="*/ 874012 h 2875134"/>
                <a:gd name="connsiteX154" fmla="*/ 1232592 w 4822293"/>
                <a:gd name="connsiteY154" fmla="*/ 815592 h 2875134"/>
                <a:gd name="connsiteX155" fmla="*/ 1224092 w 4822293"/>
                <a:gd name="connsiteY155" fmla="*/ 774506 h 2875134"/>
                <a:gd name="connsiteX156" fmla="*/ 1085971 w 4822293"/>
                <a:gd name="connsiteY156" fmla="*/ 681458 h 2875134"/>
                <a:gd name="connsiteX157" fmla="*/ 1042835 w 4822293"/>
                <a:gd name="connsiteY157" fmla="*/ 670667 h 2875134"/>
                <a:gd name="connsiteX158" fmla="*/ 1023413 w 4822293"/>
                <a:gd name="connsiteY158" fmla="*/ 651165 h 2875134"/>
                <a:gd name="connsiteX159" fmla="*/ 960812 w 4822293"/>
                <a:gd name="connsiteY159" fmla="*/ 648998 h 2875134"/>
                <a:gd name="connsiteX160" fmla="*/ 996426 w 4822293"/>
                <a:gd name="connsiteY160" fmla="*/ 621976 h 2875134"/>
                <a:gd name="connsiteX161" fmla="*/ 949465 w 4822293"/>
                <a:gd name="connsiteY161" fmla="*/ 575494 h 2875134"/>
                <a:gd name="connsiteX162" fmla="*/ 901994 w 4822293"/>
                <a:gd name="connsiteY162" fmla="*/ 562493 h 2875134"/>
                <a:gd name="connsiteX163" fmla="*/ 876112 w 4822293"/>
                <a:gd name="connsiteY163" fmla="*/ 592787 h 2875134"/>
                <a:gd name="connsiteX164" fmla="*/ 869610 w 4822293"/>
                <a:gd name="connsiteY164" fmla="*/ 558202 h 2875134"/>
                <a:gd name="connsiteX165" fmla="*/ 828641 w 4822293"/>
                <a:gd name="connsiteY165" fmla="*/ 577661 h 2875134"/>
                <a:gd name="connsiteX166" fmla="*/ 770375 w 4822293"/>
                <a:gd name="connsiteY166" fmla="*/ 601454 h 2875134"/>
                <a:gd name="connsiteX167" fmla="*/ 740159 w 4822293"/>
                <a:gd name="connsiteY167" fmla="*/ 638249 h 2875134"/>
                <a:gd name="connsiteX168" fmla="*/ 707775 w 4822293"/>
                <a:gd name="connsiteY168" fmla="*/ 618789 h 2875134"/>
                <a:gd name="connsiteX169" fmla="*/ 671098 w 4822293"/>
                <a:gd name="connsiteY169" fmla="*/ 657708 h 2875134"/>
                <a:gd name="connsiteX170" fmla="*/ 636589 w 4822293"/>
                <a:gd name="connsiteY170" fmla="*/ 692335 h 2875134"/>
                <a:gd name="connsiteX171" fmla="*/ 602038 w 4822293"/>
                <a:gd name="connsiteY171" fmla="*/ 694460 h 2875134"/>
                <a:gd name="connsiteX172" fmla="*/ 556691 w 4822293"/>
                <a:gd name="connsiteY172" fmla="*/ 742088 h 2875134"/>
                <a:gd name="connsiteX173" fmla="*/ 541605 w 4822293"/>
                <a:gd name="connsiteY173" fmla="*/ 772339 h 2875134"/>
                <a:gd name="connsiteX174" fmla="*/ 591243 w 4822293"/>
                <a:gd name="connsiteY174" fmla="*/ 746379 h 2875134"/>
                <a:gd name="connsiteX175" fmla="*/ 573989 w 4822293"/>
                <a:gd name="connsiteY175" fmla="*/ 813425 h 2875134"/>
                <a:gd name="connsiteX176" fmla="*/ 535145 w 4822293"/>
                <a:gd name="connsiteY176" fmla="*/ 854510 h 2875134"/>
                <a:gd name="connsiteX177" fmla="*/ 528642 w 4822293"/>
                <a:gd name="connsiteY177" fmla="*/ 921598 h 2875134"/>
                <a:gd name="connsiteX178" fmla="*/ 472502 w 4822293"/>
                <a:gd name="connsiteY178" fmla="*/ 1012479 h 2875134"/>
                <a:gd name="connsiteX179" fmla="*/ 440118 w 4822293"/>
                <a:gd name="connsiteY179" fmla="*/ 1005979 h 2875134"/>
                <a:gd name="connsiteX180" fmla="*/ 347343 w 4822293"/>
                <a:gd name="connsiteY180" fmla="*/ 1120695 h 2875134"/>
                <a:gd name="connsiteX181" fmla="*/ 371057 w 4822293"/>
                <a:gd name="connsiteY181" fmla="*/ 1282955 h 2875134"/>
                <a:gd name="connsiteX182" fmla="*/ 392646 w 4822293"/>
                <a:gd name="connsiteY182" fmla="*/ 1319749 h 2875134"/>
                <a:gd name="connsiteX183" fmla="*/ 431490 w 4822293"/>
                <a:gd name="connsiteY183" fmla="*/ 1319749 h 2875134"/>
                <a:gd name="connsiteX184" fmla="*/ 461707 w 4822293"/>
                <a:gd name="connsiteY184" fmla="*/ 1269996 h 2875134"/>
                <a:gd name="connsiteX185" fmla="*/ 507053 w 4822293"/>
                <a:gd name="connsiteY185" fmla="*/ 1269996 h 2875134"/>
                <a:gd name="connsiteX186" fmla="*/ 534082 w 4822293"/>
                <a:gd name="connsiteY186" fmla="*/ 1385733 h 2875134"/>
                <a:gd name="connsiteX187" fmla="*/ 515722 w 4822293"/>
                <a:gd name="connsiteY187" fmla="*/ 1404087 h 2875134"/>
                <a:gd name="connsiteX188" fmla="*/ 515722 w 4822293"/>
                <a:gd name="connsiteY188" fmla="*/ 1449549 h 2875134"/>
                <a:gd name="connsiteX189" fmla="*/ 550274 w 4822293"/>
                <a:gd name="connsiteY189" fmla="*/ 1410588 h 2875134"/>
                <a:gd name="connsiteX190" fmla="*/ 550274 w 4822293"/>
                <a:gd name="connsiteY190" fmla="*/ 1430047 h 2875134"/>
                <a:gd name="connsiteX191" fmla="*/ 580448 w 4822293"/>
                <a:gd name="connsiteY191" fmla="*/ 1430047 h 2875134"/>
                <a:gd name="connsiteX192" fmla="*/ 580448 w 4822293"/>
                <a:gd name="connsiteY192" fmla="*/ 1401920 h 2875134"/>
                <a:gd name="connsiteX193" fmla="*/ 634422 w 4822293"/>
                <a:gd name="connsiteY193" fmla="*/ 1399754 h 2875134"/>
                <a:gd name="connsiteX194" fmla="*/ 636589 w 4822293"/>
                <a:gd name="connsiteY194" fmla="*/ 1352210 h 2875134"/>
                <a:gd name="connsiteX195" fmla="*/ 649339 w 4822293"/>
                <a:gd name="connsiteY195" fmla="*/ 1293789 h 2875134"/>
                <a:gd name="connsiteX196" fmla="*/ 683848 w 4822293"/>
                <a:gd name="connsiteY196" fmla="*/ 1276497 h 2875134"/>
                <a:gd name="connsiteX197" fmla="*/ 688098 w 4822293"/>
                <a:gd name="connsiteY197" fmla="*/ 1218077 h 2875134"/>
                <a:gd name="connsiteX198" fmla="*/ 651421 w 4822293"/>
                <a:gd name="connsiteY198" fmla="*/ 1202909 h 2875134"/>
                <a:gd name="connsiteX199" fmla="*/ 649254 w 4822293"/>
                <a:gd name="connsiteY199" fmla="*/ 1118528 h 2875134"/>
                <a:gd name="connsiteX200" fmla="*/ 681638 w 4822293"/>
                <a:gd name="connsiteY200" fmla="*/ 1057941 h 2875134"/>
                <a:gd name="connsiteX201" fmla="*/ 755033 w 4822293"/>
                <a:gd name="connsiteY201" fmla="*/ 980104 h 2875134"/>
                <a:gd name="connsiteX202" fmla="*/ 755033 w 4822293"/>
                <a:gd name="connsiteY202" fmla="*/ 930266 h 2875134"/>
                <a:gd name="connsiteX203" fmla="*/ 770120 w 4822293"/>
                <a:gd name="connsiteY203" fmla="*/ 886971 h 2875134"/>
                <a:gd name="connsiteX204" fmla="*/ 821926 w 4822293"/>
                <a:gd name="connsiteY204" fmla="*/ 889138 h 2875134"/>
                <a:gd name="connsiteX205" fmla="*/ 843473 w 4822293"/>
                <a:gd name="connsiteY205" fmla="*/ 923765 h 2875134"/>
                <a:gd name="connsiteX206" fmla="*/ 750698 w 4822293"/>
                <a:gd name="connsiteY206" fmla="*/ 1055477 h 2875134"/>
                <a:gd name="connsiteX207" fmla="*/ 739903 w 4822293"/>
                <a:gd name="connsiteY207" fmla="*/ 1103105 h 2875134"/>
                <a:gd name="connsiteX208" fmla="*/ 748403 w 4822293"/>
                <a:gd name="connsiteY208" fmla="*/ 1122565 h 2875134"/>
                <a:gd name="connsiteX209" fmla="*/ 741943 w 4822293"/>
                <a:gd name="connsiteY209" fmla="*/ 1193944 h 2875134"/>
                <a:gd name="connsiteX210" fmla="*/ 716019 w 4822293"/>
                <a:gd name="connsiteY210" fmla="*/ 1202441 h 2875134"/>
                <a:gd name="connsiteX211" fmla="*/ 716019 w 4822293"/>
                <a:gd name="connsiteY211" fmla="*/ 1226234 h 2875134"/>
                <a:gd name="connsiteX212" fmla="*/ 791582 w 4822293"/>
                <a:gd name="connsiteY212" fmla="*/ 1237069 h 2875134"/>
                <a:gd name="connsiteX213" fmla="*/ 910239 w 4822293"/>
                <a:gd name="connsiteY213" fmla="*/ 1202441 h 2875134"/>
                <a:gd name="connsiteX214" fmla="*/ 955542 w 4822293"/>
                <a:gd name="connsiteY214" fmla="*/ 1217609 h 2875134"/>
                <a:gd name="connsiteX215" fmla="*/ 888692 w 4822293"/>
                <a:gd name="connsiteY215" fmla="*/ 1250027 h 2875134"/>
                <a:gd name="connsiteX216" fmla="*/ 839053 w 4822293"/>
                <a:gd name="connsiteY216" fmla="*/ 1247860 h 2875134"/>
                <a:gd name="connsiteX217" fmla="*/ 772160 w 4822293"/>
                <a:gd name="connsiteY217" fmla="*/ 1271653 h 2875134"/>
                <a:gd name="connsiteX218" fmla="*/ 750571 w 4822293"/>
                <a:gd name="connsiteY218" fmla="*/ 1317115 h 2875134"/>
                <a:gd name="connsiteX219" fmla="*/ 793750 w 4822293"/>
                <a:gd name="connsiteY219" fmla="*/ 1297613 h 2875134"/>
                <a:gd name="connsiteX220" fmla="*/ 832594 w 4822293"/>
                <a:gd name="connsiteY220" fmla="*/ 1297613 h 2875134"/>
                <a:gd name="connsiteX221" fmla="*/ 829364 w 4822293"/>
                <a:gd name="connsiteY221" fmla="*/ 1337637 h 2875134"/>
                <a:gd name="connsiteX222" fmla="*/ 804502 w 4822293"/>
                <a:gd name="connsiteY222" fmla="*/ 1362534 h 2875134"/>
                <a:gd name="connsiteX223" fmla="*/ 787205 w 4822293"/>
                <a:gd name="connsiteY223" fmla="*/ 1323616 h 2875134"/>
                <a:gd name="connsiteX224" fmla="*/ 765658 w 4822293"/>
                <a:gd name="connsiteY224" fmla="*/ 1332113 h 2875134"/>
                <a:gd name="connsiteX225" fmla="*/ 733274 w 4822293"/>
                <a:gd name="connsiteY225" fmla="*/ 1362407 h 2875134"/>
                <a:gd name="connsiteX226" fmla="*/ 739776 w 4822293"/>
                <a:gd name="connsiteY226" fmla="*/ 1431619 h 2875134"/>
                <a:gd name="connsiteX227" fmla="*/ 722522 w 4822293"/>
                <a:gd name="connsiteY227" fmla="*/ 1464080 h 2875134"/>
                <a:gd name="connsiteX228" fmla="*/ 696598 w 4822293"/>
                <a:gd name="connsiteY228" fmla="*/ 1470580 h 2875134"/>
                <a:gd name="connsiteX229" fmla="*/ 683848 w 4822293"/>
                <a:gd name="connsiteY229" fmla="*/ 1440287 h 2875134"/>
                <a:gd name="connsiteX230" fmla="*/ 586781 w 4822293"/>
                <a:gd name="connsiteY230" fmla="*/ 1490040 h 2875134"/>
                <a:gd name="connsiteX231" fmla="*/ 556522 w 4822293"/>
                <a:gd name="connsiteY231" fmla="*/ 1451078 h 2875134"/>
                <a:gd name="connsiteX232" fmla="*/ 506883 w 4822293"/>
                <a:gd name="connsiteY232" fmla="*/ 1481372 h 2875134"/>
                <a:gd name="connsiteX233" fmla="*/ 478791 w 4822293"/>
                <a:gd name="connsiteY233" fmla="*/ 1457579 h 2875134"/>
                <a:gd name="connsiteX234" fmla="*/ 478791 w 4822293"/>
                <a:gd name="connsiteY234" fmla="*/ 1408251 h 2875134"/>
                <a:gd name="connsiteX235" fmla="*/ 502591 w 4822293"/>
                <a:gd name="connsiteY235" fmla="*/ 1384458 h 2875134"/>
                <a:gd name="connsiteX236" fmla="*/ 489586 w 4822293"/>
                <a:gd name="connsiteY236" fmla="*/ 1364956 h 2875134"/>
                <a:gd name="connsiteX237" fmla="*/ 483126 w 4822293"/>
                <a:gd name="connsiteY237" fmla="*/ 1323913 h 2875134"/>
                <a:gd name="connsiteX238" fmla="*/ 437822 w 4822293"/>
                <a:gd name="connsiteY238" fmla="*/ 1343330 h 2875134"/>
                <a:gd name="connsiteX239" fmla="*/ 437822 w 4822293"/>
                <a:gd name="connsiteY239" fmla="*/ 1393083 h 2875134"/>
                <a:gd name="connsiteX240" fmla="*/ 424860 w 4822293"/>
                <a:gd name="connsiteY240" fmla="*/ 1414752 h 2875134"/>
                <a:gd name="connsiteX241" fmla="*/ 444282 w 4822293"/>
                <a:gd name="connsiteY241" fmla="*/ 1434211 h 2875134"/>
                <a:gd name="connsiteX242" fmla="*/ 446450 w 4822293"/>
                <a:gd name="connsiteY242" fmla="*/ 1486131 h 2875134"/>
                <a:gd name="connsiteX243" fmla="*/ 357925 w 4822293"/>
                <a:gd name="connsiteY243" fmla="*/ 1498877 h 2875134"/>
                <a:gd name="connsiteX244" fmla="*/ 338545 w 4822293"/>
                <a:gd name="connsiteY244" fmla="*/ 1561674 h 2875134"/>
                <a:gd name="connsiteX245" fmla="*/ 281342 w 4822293"/>
                <a:gd name="connsiteY245" fmla="*/ 1618990 h 2875134"/>
                <a:gd name="connsiteX246" fmla="*/ 280237 w 4822293"/>
                <a:gd name="connsiteY246" fmla="*/ 1643845 h 2875134"/>
                <a:gd name="connsiteX247" fmla="*/ 255460 w 4822293"/>
                <a:gd name="connsiteY247" fmla="*/ 1655741 h 2875134"/>
                <a:gd name="connsiteX248" fmla="*/ 234933 w 4822293"/>
                <a:gd name="connsiteY248" fmla="*/ 1676305 h 2875134"/>
                <a:gd name="connsiteX249" fmla="*/ 200424 w 4822293"/>
                <a:gd name="connsiteY249" fmla="*/ 1665471 h 2875134"/>
                <a:gd name="connsiteX250" fmla="*/ 200424 w 4822293"/>
                <a:gd name="connsiteY250" fmla="*/ 1693598 h 2875134"/>
                <a:gd name="connsiteX251" fmla="*/ 161538 w 4822293"/>
                <a:gd name="connsiteY251" fmla="*/ 1682806 h 2875134"/>
                <a:gd name="connsiteX252" fmla="*/ 118402 w 4822293"/>
                <a:gd name="connsiteY252" fmla="*/ 1691303 h 2875134"/>
                <a:gd name="connsiteX253" fmla="*/ 131151 w 4822293"/>
                <a:gd name="connsiteY253" fmla="*/ 1719430 h 2875134"/>
                <a:gd name="connsiteX254" fmla="*/ 176965 w 4822293"/>
                <a:gd name="connsiteY254" fmla="*/ 1732856 h 2875134"/>
                <a:gd name="connsiteX255" fmla="*/ 213641 w 4822293"/>
                <a:gd name="connsiteY255" fmla="*/ 1784776 h 2875134"/>
                <a:gd name="connsiteX256" fmla="*/ 187760 w 4822293"/>
                <a:gd name="connsiteY256" fmla="*/ 1869156 h 2875134"/>
                <a:gd name="connsiteX257" fmla="*/ 127326 w 4822293"/>
                <a:gd name="connsiteY257" fmla="*/ 1860659 h 2875134"/>
                <a:gd name="connsiteX258" fmla="*/ 51849 w 4822293"/>
                <a:gd name="connsiteY258" fmla="*/ 1852161 h 2875134"/>
                <a:gd name="connsiteX259" fmla="*/ 7565 w 4822293"/>
                <a:gd name="connsiteY259" fmla="*/ 1881350 h 2875134"/>
                <a:gd name="connsiteX260" fmla="*/ 23757 w 4822293"/>
                <a:gd name="connsiteY260" fmla="*/ 1897538 h 2875134"/>
                <a:gd name="connsiteX261" fmla="*/ 28007 w 4822293"/>
                <a:gd name="connsiteY261" fmla="*/ 1947291 h 2875134"/>
                <a:gd name="connsiteX262" fmla="*/ 0 w 4822293"/>
                <a:gd name="connsiteY262" fmla="*/ 2005711 h 2875134"/>
                <a:gd name="connsiteX263" fmla="*/ 23714 w 4822293"/>
                <a:gd name="connsiteY263" fmla="*/ 2033838 h 2875134"/>
                <a:gd name="connsiteX264" fmla="*/ 23714 w 4822293"/>
                <a:gd name="connsiteY264" fmla="*/ 2074966 h 2875134"/>
                <a:gd name="connsiteX265" fmla="*/ 48916 w 4822293"/>
                <a:gd name="connsiteY265" fmla="*/ 2077133 h 2875134"/>
                <a:gd name="connsiteX266" fmla="*/ 69741 w 4822293"/>
                <a:gd name="connsiteY266" fmla="*/ 2067021 h 2875134"/>
                <a:gd name="connsiteX267" fmla="*/ 94007 w 4822293"/>
                <a:gd name="connsiteY267" fmla="*/ 2107044 h 2875134"/>
                <a:gd name="connsiteX268" fmla="*/ 112749 w 4822293"/>
                <a:gd name="connsiteY268" fmla="*/ 2105770 h 2875134"/>
                <a:gd name="connsiteX269" fmla="*/ 135954 w 4822293"/>
                <a:gd name="connsiteY269" fmla="*/ 2082529 h 2875134"/>
                <a:gd name="connsiteX270" fmla="*/ 186655 w 4822293"/>
                <a:gd name="connsiteY270" fmla="*/ 2084696 h 2875134"/>
                <a:gd name="connsiteX271" fmla="*/ 190437 w 4822293"/>
                <a:gd name="connsiteY271" fmla="*/ 2075476 h 2875134"/>
                <a:gd name="connsiteX272" fmla="*/ 201784 w 4822293"/>
                <a:gd name="connsiteY272" fmla="*/ 2064132 h 2875134"/>
                <a:gd name="connsiteX273" fmla="*/ 220101 w 4822293"/>
                <a:gd name="connsiteY273" fmla="*/ 2054402 h 2875134"/>
                <a:gd name="connsiteX274" fmla="*/ 226561 w 4822293"/>
                <a:gd name="connsiteY274" fmla="*/ 2034943 h 2875134"/>
                <a:gd name="connsiteX275" fmla="*/ 242753 w 4822293"/>
                <a:gd name="connsiteY275" fmla="*/ 2013317 h 2875134"/>
                <a:gd name="connsiteX276" fmla="*/ 235188 w 4822293"/>
                <a:gd name="connsiteY276" fmla="*/ 2005711 h 2875134"/>
                <a:gd name="connsiteX277" fmla="*/ 234126 w 4822293"/>
                <a:gd name="connsiteY277" fmla="*/ 1988419 h 2875134"/>
                <a:gd name="connsiteX278" fmla="*/ 255715 w 4822293"/>
                <a:gd name="connsiteY278" fmla="*/ 1948396 h 2875134"/>
                <a:gd name="connsiteX279" fmla="*/ 299404 w 4822293"/>
                <a:gd name="connsiteY279" fmla="*/ 1933780 h 2875134"/>
                <a:gd name="connsiteX280" fmla="*/ 313981 w 4822293"/>
                <a:gd name="connsiteY280" fmla="*/ 1919164 h 2875134"/>
                <a:gd name="connsiteX281" fmla="*/ 316106 w 4822293"/>
                <a:gd name="connsiteY281" fmla="*/ 1896476 h 2875134"/>
                <a:gd name="connsiteX282" fmla="*/ 311856 w 4822293"/>
                <a:gd name="connsiteY282" fmla="*/ 1872683 h 2875134"/>
                <a:gd name="connsiteX283" fmla="*/ 333403 w 4822293"/>
                <a:gd name="connsiteY283" fmla="*/ 1861849 h 2875134"/>
                <a:gd name="connsiteX284" fmla="*/ 390606 w 4822293"/>
                <a:gd name="connsiteY284" fmla="*/ 1875954 h 2875134"/>
                <a:gd name="connsiteX285" fmla="*/ 413258 w 4822293"/>
                <a:gd name="connsiteY285" fmla="*/ 1853223 h 2875134"/>
                <a:gd name="connsiteX286" fmla="*/ 432723 w 4822293"/>
                <a:gd name="connsiteY286" fmla="*/ 1849952 h 2875134"/>
                <a:gd name="connsiteX287" fmla="*/ 441223 w 4822293"/>
                <a:gd name="connsiteY287" fmla="*/ 1831597 h 2875134"/>
                <a:gd name="connsiteX288" fmla="*/ 455799 w 4822293"/>
                <a:gd name="connsiteY288" fmla="*/ 1829940 h 2875134"/>
                <a:gd name="connsiteX289" fmla="*/ 478961 w 4822293"/>
                <a:gd name="connsiteY289" fmla="*/ 1853223 h 2875134"/>
                <a:gd name="connsiteX290" fmla="*/ 490861 w 4822293"/>
                <a:gd name="connsiteY290" fmla="*/ 1886704 h 2875134"/>
                <a:gd name="connsiteX291" fmla="*/ 513555 w 4822293"/>
                <a:gd name="connsiteY291" fmla="*/ 1897538 h 2875134"/>
                <a:gd name="connsiteX292" fmla="*/ 542710 w 4822293"/>
                <a:gd name="connsiteY292" fmla="*/ 1935395 h 2875134"/>
                <a:gd name="connsiteX293" fmla="*/ 577219 w 4822293"/>
                <a:gd name="connsiteY293" fmla="*/ 1939643 h 2875134"/>
                <a:gd name="connsiteX294" fmla="*/ 608498 w 4822293"/>
                <a:gd name="connsiteY294" fmla="*/ 1970999 h 2875134"/>
                <a:gd name="connsiteX295" fmla="*/ 624689 w 4822293"/>
                <a:gd name="connsiteY295" fmla="*/ 1997002 h 2875134"/>
                <a:gd name="connsiteX296" fmla="*/ 620440 w 4822293"/>
                <a:gd name="connsiteY296" fmla="*/ 2027253 h 2875134"/>
                <a:gd name="connsiteX297" fmla="*/ 597788 w 4822293"/>
                <a:gd name="connsiteY297" fmla="*/ 2044588 h 2875134"/>
                <a:gd name="connsiteX298" fmla="*/ 539480 w 4822293"/>
                <a:gd name="connsiteY298" fmla="*/ 2031587 h 2875134"/>
                <a:gd name="connsiteX299" fmla="*/ 536250 w 4822293"/>
                <a:gd name="connsiteY299" fmla="*/ 2051088 h 2875134"/>
                <a:gd name="connsiteX300" fmla="*/ 591498 w 4822293"/>
                <a:gd name="connsiteY300" fmla="*/ 2095445 h 2875134"/>
                <a:gd name="connsiteX301" fmla="*/ 609815 w 4822293"/>
                <a:gd name="connsiteY301" fmla="*/ 2078110 h 2875134"/>
                <a:gd name="connsiteX302" fmla="*/ 602292 w 4822293"/>
                <a:gd name="connsiteY302" fmla="*/ 2053255 h 2875134"/>
                <a:gd name="connsiteX303" fmla="*/ 629280 w 4822293"/>
                <a:gd name="connsiteY303" fmla="*/ 2047817 h 2875134"/>
                <a:gd name="connsiteX304" fmla="*/ 638969 w 4822293"/>
                <a:gd name="connsiteY304" fmla="*/ 2021857 h 2875134"/>
                <a:gd name="connsiteX305" fmla="*/ 653036 w 4822293"/>
                <a:gd name="connsiteY305" fmla="*/ 2014294 h 2875134"/>
                <a:gd name="connsiteX306" fmla="*/ 637906 w 4822293"/>
                <a:gd name="connsiteY306" fmla="*/ 1985105 h 2875134"/>
                <a:gd name="connsiteX307" fmla="*/ 647596 w 4822293"/>
                <a:gd name="connsiteY307" fmla="*/ 1960207 h 2875134"/>
                <a:gd name="connsiteX308" fmla="*/ 670290 w 4822293"/>
                <a:gd name="connsiteY308" fmla="*/ 1968705 h 2875134"/>
                <a:gd name="connsiteX309" fmla="*/ 683040 w 4822293"/>
                <a:gd name="connsiteY309" fmla="*/ 1981664 h 2875134"/>
                <a:gd name="connsiteX310" fmla="*/ 688438 w 4822293"/>
                <a:gd name="connsiteY310" fmla="*/ 1962204 h 2875134"/>
                <a:gd name="connsiteX311" fmla="*/ 631234 w 4822293"/>
                <a:gd name="connsiteY311" fmla="*/ 1928681 h 2875134"/>
                <a:gd name="connsiteX312" fmla="*/ 631234 w 4822293"/>
                <a:gd name="connsiteY312" fmla="*/ 1912451 h 2875134"/>
                <a:gd name="connsiteX313" fmla="*/ 609645 w 4822293"/>
                <a:gd name="connsiteY313" fmla="*/ 1914618 h 2875134"/>
                <a:gd name="connsiteX314" fmla="*/ 582701 w 4822293"/>
                <a:gd name="connsiteY314" fmla="*/ 1889763 h 2875134"/>
                <a:gd name="connsiteX315" fmla="*/ 564341 w 4822293"/>
                <a:gd name="connsiteY315" fmla="*/ 1855135 h 2875134"/>
                <a:gd name="connsiteX316" fmla="*/ 535230 w 4822293"/>
                <a:gd name="connsiteY316" fmla="*/ 1828071 h 2875134"/>
                <a:gd name="connsiteX317" fmla="*/ 541689 w 4822293"/>
                <a:gd name="connsiteY317" fmla="*/ 1798882 h 2875134"/>
                <a:gd name="connsiteX318" fmla="*/ 564341 w 4822293"/>
                <a:gd name="connsiteY318" fmla="*/ 1791319 h 2875134"/>
                <a:gd name="connsiteX319" fmla="*/ 575688 w 4822293"/>
                <a:gd name="connsiteY319" fmla="*/ 1815622 h 2875134"/>
                <a:gd name="connsiteX320" fmla="*/ 587036 w 4822293"/>
                <a:gd name="connsiteY320" fmla="*/ 1804278 h 2875134"/>
                <a:gd name="connsiteX321" fmla="*/ 622650 w 4822293"/>
                <a:gd name="connsiteY321" fmla="*/ 1863761 h 2875134"/>
                <a:gd name="connsiteX322" fmla="*/ 658264 w 4822293"/>
                <a:gd name="connsiteY322" fmla="*/ 1874552 h 2875134"/>
                <a:gd name="connsiteX323" fmla="*/ 706797 w 4822293"/>
                <a:gd name="connsiteY323" fmla="*/ 1922138 h 2875134"/>
                <a:gd name="connsiteX324" fmla="*/ 703015 w 4822293"/>
                <a:gd name="connsiteY324" fmla="*/ 1962714 h 2875134"/>
                <a:gd name="connsiteX325" fmla="*/ 715424 w 4822293"/>
                <a:gd name="connsiteY325" fmla="*/ 1975120 h 2875134"/>
                <a:gd name="connsiteX326" fmla="*/ 734846 w 4822293"/>
                <a:gd name="connsiteY326" fmla="*/ 1997851 h 2875134"/>
                <a:gd name="connsiteX327" fmla="*/ 744579 w 4822293"/>
                <a:gd name="connsiteY327" fmla="*/ 2024916 h 2875134"/>
                <a:gd name="connsiteX328" fmla="*/ 773690 w 4822293"/>
                <a:gd name="connsiteY328" fmla="*/ 2028145 h 2875134"/>
                <a:gd name="connsiteX329" fmla="*/ 753206 w 4822293"/>
                <a:gd name="connsiteY329" fmla="*/ 2037875 h 2875134"/>
                <a:gd name="connsiteX330" fmla="*/ 752101 w 4822293"/>
                <a:gd name="connsiteY330" fmla="*/ 2067106 h 2875134"/>
                <a:gd name="connsiteX331" fmla="*/ 772628 w 4822293"/>
                <a:gd name="connsiteY331" fmla="*/ 2079852 h 2875134"/>
                <a:gd name="connsiteX332" fmla="*/ 786652 w 4822293"/>
                <a:gd name="connsiteY332" fmla="*/ 2099312 h 2875134"/>
                <a:gd name="connsiteX333" fmla="*/ 795152 w 4822293"/>
                <a:gd name="connsiteY333" fmla="*/ 2075519 h 2875134"/>
                <a:gd name="connsiteX334" fmla="*/ 781085 w 4822293"/>
                <a:gd name="connsiteY334" fmla="*/ 2054997 h 2875134"/>
                <a:gd name="connsiteX335" fmla="*/ 802674 w 4822293"/>
                <a:gd name="connsiteY335" fmla="*/ 2060393 h 2875134"/>
                <a:gd name="connsiteX336" fmla="*/ 782190 w 4822293"/>
                <a:gd name="connsiteY336" fmla="*/ 2029037 h 2875134"/>
                <a:gd name="connsiteX337" fmla="*/ 817804 w 4822293"/>
                <a:gd name="connsiteY337" fmla="*/ 2051726 h 2875134"/>
                <a:gd name="connsiteX338" fmla="*/ 817804 w 4822293"/>
                <a:gd name="connsiteY338" fmla="*/ 2033328 h 2875134"/>
                <a:gd name="connsiteX339" fmla="*/ 828598 w 4822293"/>
                <a:gd name="connsiteY339" fmla="*/ 2044163 h 2875134"/>
                <a:gd name="connsiteX340" fmla="*/ 824349 w 4822293"/>
                <a:gd name="connsiteY340" fmla="*/ 2018203 h 2875134"/>
                <a:gd name="connsiteX341" fmla="*/ 803864 w 4822293"/>
                <a:gd name="connsiteY341" fmla="*/ 2014931 h 2875134"/>
                <a:gd name="connsiteX342" fmla="*/ 786610 w 4822293"/>
                <a:gd name="connsiteY342" fmla="*/ 1981409 h 2875134"/>
                <a:gd name="connsiteX343" fmla="*/ 785505 w 4822293"/>
                <a:gd name="connsiteY343" fmla="*/ 1954386 h 2875134"/>
                <a:gd name="connsiteX344" fmla="*/ 793069 w 4822293"/>
                <a:gd name="connsiteY344" fmla="*/ 1974228 h 2875134"/>
                <a:gd name="connsiteX345" fmla="*/ 824349 w 4822293"/>
                <a:gd name="connsiteY345" fmla="*/ 1956171 h 2875134"/>
                <a:gd name="connsiteX346" fmla="*/ 858348 w 4822293"/>
                <a:gd name="connsiteY346" fmla="*/ 1947164 h 2875134"/>
                <a:gd name="connsiteX347" fmla="*/ 872755 w 4822293"/>
                <a:gd name="connsiteY347" fmla="*/ 1954726 h 2875134"/>
                <a:gd name="connsiteX348" fmla="*/ 870418 w 4822293"/>
                <a:gd name="connsiteY348" fmla="*/ 1967473 h 2875134"/>
                <a:gd name="connsiteX349" fmla="*/ 885717 w 4822293"/>
                <a:gd name="connsiteY349" fmla="*/ 1960505 h 2875134"/>
                <a:gd name="connsiteX350" fmla="*/ 899444 w 4822293"/>
                <a:gd name="connsiteY350" fmla="*/ 1944019 h 2875134"/>
                <a:gd name="connsiteX351" fmla="*/ 925411 w 4822293"/>
                <a:gd name="connsiteY351" fmla="*/ 1943637 h 2875134"/>
                <a:gd name="connsiteX352" fmla="*/ 930638 w 4822293"/>
                <a:gd name="connsiteY352" fmla="*/ 1932378 h 2875134"/>
                <a:gd name="connsiteX353" fmla="*/ 913638 w 4822293"/>
                <a:gd name="connsiteY353" fmla="*/ 1913343 h 2875134"/>
                <a:gd name="connsiteX354" fmla="*/ 908199 w 4822293"/>
                <a:gd name="connsiteY354" fmla="*/ 1889551 h 2875134"/>
                <a:gd name="connsiteX355" fmla="*/ 920098 w 4822293"/>
                <a:gd name="connsiteY355" fmla="*/ 1868986 h 2875134"/>
                <a:gd name="connsiteX356" fmla="*/ 926558 w 4822293"/>
                <a:gd name="connsiteY356" fmla="*/ 1836483 h 2875134"/>
                <a:gd name="connsiteX357" fmla="*/ 951377 w 4822293"/>
                <a:gd name="connsiteY357" fmla="*/ 1821400 h 2875134"/>
                <a:gd name="connsiteX358" fmla="*/ 956775 w 4822293"/>
                <a:gd name="connsiteY358" fmla="*/ 1798670 h 2875134"/>
                <a:gd name="connsiteX359" fmla="*/ 972967 w 4822293"/>
                <a:gd name="connsiteY359" fmla="*/ 1777043 h 2875134"/>
                <a:gd name="connsiteX360" fmla="*/ 992941 w 4822293"/>
                <a:gd name="connsiteY360" fmla="*/ 1762428 h 2875134"/>
                <a:gd name="connsiteX361" fmla="*/ 1008581 w 4822293"/>
                <a:gd name="connsiteY361" fmla="*/ 1778105 h 2875134"/>
                <a:gd name="connsiteX362" fmla="*/ 1047425 w 4822293"/>
                <a:gd name="connsiteY362" fmla="*/ 1779168 h 2875134"/>
                <a:gd name="connsiteX363" fmla="*/ 1019375 w 4822293"/>
                <a:gd name="connsiteY363" fmla="*/ 1795440 h 2875134"/>
                <a:gd name="connsiteX364" fmla="*/ 1036630 w 4822293"/>
                <a:gd name="connsiteY364" fmla="*/ 1800836 h 2875134"/>
                <a:gd name="connsiteX365" fmla="*/ 1048530 w 4822293"/>
                <a:gd name="connsiteY365" fmla="*/ 1810566 h 2875134"/>
                <a:gd name="connsiteX366" fmla="*/ 1040923 w 4822293"/>
                <a:gd name="connsiteY366" fmla="*/ 1826796 h 2875134"/>
                <a:gd name="connsiteX367" fmla="*/ 1062512 w 4822293"/>
                <a:gd name="connsiteY367" fmla="*/ 1825692 h 2875134"/>
                <a:gd name="connsiteX368" fmla="*/ 1091623 w 4822293"/>
                <a:gd name="connsiteY368" fmla="*/ 1814900 h 2875134"/>
                <a:gd name="connsiteX369" fmla="*/ 1117548 w 4822293"/>
                <a:gd name="connsiteY369" fmla="*/ 1805170 h 2875134"/>
                <a:gd name="connsiteX370" fmla="*/ 1125112 w 4822293"/>
                <a:gd name="connsiteY370" fmla="*/ 1788940 h 2875134"/>
                <a:gd name="connsiteX371" fmla="*/ 1092176 w 4822293"/>
                <a:gd name="connsiteY371" fmla="*/ 1792679 h 2875134"/>
                <a:gd name="connsiteX372" fmla="*/ 1077089 w 4822293"/>
                <a:gd name="connsiteY372" fmla="*/ 1777553 h 2875134"/>
                <a:gd name="connsiteX373" fmla="*/ 1090561 w 4822293"/>
                <a:gd name="connsiteY373" fmla="*/ 1764042 h 2875134"/>
                <a:gd name="connsiteX374" fmla="*/ 1134845 w 4822293"/>
                <a:gd name="connsiteY374" fmla="*/ 1748916 h 2875134"/>
                <a:gd name="connsiteX375" fmla="*/ 1149932 w 4822293"/>
                <a:gd name="connsiteY375" fmla="*/ 1735915 h 2875134"/>
                <a:gd name="connsiteX376" fmla="*/ 1159621 w 4822293"/>
                <a:gd name="connsiteY376" fmla="*/ 1745645 h 2875134"/>
                <a:gd name="connsiteX377" fmla="*/ 1143430 w 4822293"/>
                <a:gd name="connsiteY377" fmla="*/ 1758646 h 2875134"/>
                <a:gd name="connsiteX378" fmla="*/ 1149932 w 4822293"/>
                <a:gd name="connsiteY378" fmla="*/ 1785668 h 2875134"/>
                <a:gd name="connsiteX379" fmla="*/ 1131572 w 4822293"/>
                <a:gd name="connsiteY379" fmla="*/ 1801899 h 2875134"/>
                <a:gd name="connsiteX380" fmla="*/ 1128342 w 4822293"/>
                <a:gd name="connsiteY380" fmla="*/ 1812733 h 2875134"/>
                <a:gd name="connsiteX381" fmla="*/ 1147765 w 4822293"/>
                <a:gd name="connsiteY381" fmla="*/ 1822462 h 2875134"/>
                <a:gd name="connsiteX382" fmla="*/ 1180106 w 4822293"/>
                <a:gd name="connsiteY382" fmla="*/ 1851694 h 2875134"/>
                <a:gd name="connsiteX383" fmla="*/ 1218185 w 4822293"/>
                <a:gd name="connsiteY383" fmla="*/ 1879863 h 2875134"/>
                <a:gd name="connsiteX384" fmla="*/ 1239774 w 4822293"/>
                <a:gd name="connsiteY384" fmla="*/ 1903656 h 2875134"/>
                <a:gd name="connsiteX385" fmla="*/ 1227875 w 4822293"/>
                <a:gd name="connsiteY385" fmla="*/ 1927449 h 2875134"/>
                <a:gd name="connsiteX386" fmla="*/ 1170756 w 4822293"/>
                <a:gd name="connsiteY386" fmla="*/ 1939346 h 2875134"/>
                <a:gd name="connsiteX387" fmla="*/ 1118950 w 4822293"/>
                <a:gd name="connsiteY387" fmla="*/ 1930848 h 2875134"/>
                <a:gd name="connsiteX388" fmla="*/ 1059452 w 4822293"/>
                <a:gd name="connsiteY388" fmla="*/ 1908118 h 2875134"/>
                <a:gd name="connsiteX389" fmla="*/ 1022776 w 4822293"/>
                <a:gd name="connsiteY389" fmla="*/ 1913556 h 2875134"/>
                <a:gd name="connsiteX390" fmla="*/ 989287 w 4822293"/>
                <a:gd name="connsiteY390" fmla="*/ 1935140 h 2875134"/>
                <a:gd name="connsiteX391" fmla="*/ 955840 w 4822293"/>
                <a:gd name="connsiteY391" fmla="*/ 1935140 h 2875134"/>
                <a:gd name="connsiteX392" fmla="*/ 935355 w 4822293"/>
                <a:gd name="connsiteY392" fmla="*/ 1932973 h 2875134"/>
                <a:gd name="connsiteX393" fmla="*/ 931573 w 4822293"/>
                <a:gd name="connsiteY393" fmla="*/ 1943297 h 2875134"/>
                <a:gd name="connsiteX394" fmla="*/ 940753 w 4822293"/>
                <a:gd name="connsiteY394" fmla="*/ 1952475 h 2875134"/>
                <a:gd name="connsiteX395" fmla="*/ 917039 w 4822293"/>
                <a:gd name="connsiteY395" fmla="*/ 1960972 h 2875134"/>
                <a:gd name="connsiteX396" fmla="*/ 895449 w 4822293"/>
                <a:gd name="connsiteY396" fmla="*/ 1960972 h 2875134"/>
                <a:gd name="connsiteX397" fmla="*/ 874965 w 4822293"/>
                <a:gd name="connsiteY397" fmla="*/ 1968577 h 2875134"/>
                <a:gd name="connsiteX398" fmla="*/ 867400 w 4822293"/>
                <a:gd name="connsiteY398" fmla="*/ 1989141 h 2875134"/>
                <a:gd name="connsiteX399" fmla="*/ 879300 w 4822293"/>
                <a:gd name="connsiteY399" fmla="*/ 1989141 h 2875134"/>
                <a:gd name="connsiteX400" fmla="*/ 885717 w 4822293"/>
                <a:gd name="connsiteY400" fmla="*/ 2009663 h 2875134"/>
                <a:gd name="connsiteX401" fmla="*/ 865445 w 4822293"/>
                <a:gd name="connsiteY401" fmla="*/ 2028145 h 2875134"/>
                <a:gd name="connsiteX402" fmla="*/ 897829 w 4822293"/>
                <a:gd name="connsiteY402" fmla="*/ 2043271 h 2875134"/>
                <a:gd name="connsiteX403" fmla="*/ 877302 w 4822293"/>
                <a:gd name="connsiteY403" fmla="*/ 2048709 h 2875134"/>
                <a:gd name="connsiteX404" fmla="*/ 898892 w 4822293"/>
                <a:gd name="connsiteY404" fmla="*/ 2064939 h 2875134"/>
                <a:gd name="connsiteX405" fmla="*/ 889202 w 4822293"/>
                <a:gd name="connsiteY405" fmla="*/ 2081169 h 2875134"/>
                <a:gd name="connsiteX406" fmla="*/ 910749 w 4822293"/>
                <a:gd name="connsiteY406" fmla="*/ 2071440 h 2875134"/>
                <a:gd name="connsiteX407" fmla="*/ 910749 w 4822293"/>
                <a:gd name="connsiteY407" fmla="*/ 2085461 h 2875134"/>
                <a:gd name="connsiteX408" fmla="*/ 934506 w 4822293"/>
                <a:gd name="connsiteY408" fmla="*/ 2083336 h 2875134"/>
                <a:gd name="connsiteX409" fmla="*/ 939903 w 4822293"/>
                <a:gd name="connsiteY409" fmla="*/ 2105685 h 2875134"/>
                <a:gd name="connsiteX410" fmla="*/ 958603 w 4822293"/>
                <a:gd name="connsiteY410" fmla="*/ 2105685 h 2875134"/>
                <a:gd name="connsiteX411" fmla="*/ 976919 w 4822293"/>
                <a:gd name="connsiteY411" fmla="*/ 2085163 h 2875134"/>
                <a:gd name="connsiteX412" fmla="*/ 1001738 w 4822293"/>
                <a:gd name="connsiteY412" fmla="*/ 2090134 h 2875134"/>
                <a:gd name="connsiteX413" fmla="*/ 1026558 w 4822293"/>
                <a:gd name="connsiteY413" fmla="*/ 2109296 h 2875134"/>
                <a:gd name="connsiteX414" fmla="*/ 1070331 w 4822293"/>
                <a:gd name="connsiteY414" fmla="*/ 2088052 h 2875134"/>
                <a:gd name="connsiteX415" fmla="*/ 1095533 w 4822293"/>
                <a:gd name="connsiteY415" fmla="*/ 2092301 h 2875134"/>
                <a:gd name="connsiteX416" fmla="*/ 1102631 w 4822293"/>
                <a:gd name="connsiteY416" fmla="*/ 2083804 h 2875134"/>
                <a:gd name="connsiteX417" fmla="*/ 1107901 w 4822293"/>
                <a:gd name="connsiteY417" fmla="*/ 2084059 h 2875134"/>
                <a:gd name="connsiteX418" fmla="*/ 1102078 w 4822293"/>
                <a:gd name="connsiteY418" fmla="*/ 2103475 h 2875134"/>
                <a:gd name="connsiteX419" fmla="*/ 1100676 w 4822293"/>
                <a:gd name="connsiteY419" fmla="*/ 2151104 h 2875134"/>
                <a:gd name="connsiteX420" fmla="*/ 1083421 w 4822293"/>
                <a:gd name="connsiteY420" fmla="*/ 2190065 h 2875134"/>
                <a:gd name="connsiteX421" fmla="*/ 1067569 w 4822293"/>
                <a:gd name="connsiteY421" fmla="*/ 2226095 h 2875134"/>
                <a:gd name="connsiteX422" fmla="*/ 1043133 w 4822293"/>
                <a:gd name="connsiteY422" fmla="*/ 2237651 h 2875134"/>
                <a:gd name="connsiteX423" fmla="*/ 1064382 w 4822293"/>
                <a:gd name="connsiteY423" fmla="*/ 2320460 h 2875134"/>
                <a:gd name="connsiteX424" fmla="*/ 1078024 w 4822293"/>
                <a:gd name="connsiteY424" fmla="*/ 2278907 h 2875134"/>
                <a:gd name="connsiteX425" fmla="*/ 1076281 w 4822293"/>
                <a:gd name="connsiteY425" fmla="*/ 2306821 h 2875134"/>
                <a:gd name="connsiteX426" fmla="*/ 1087586 w 4822293"/>
                <a:gd name="connsiteY426" fmla="*/ 2312642 h 2875134"/>
                <a:gd name="connsiteX427" fmla="*/ 1128598 w 4822293"/>
                <a:gd name="connsiteY427" fmla="*/ 2375396 h 2875134"/>
                <a:gd name="connsiteX428" fmla="*/ 1152354 w 4822293"/>
                <a:gd name="connsiteY428" fmla="*/ 2418648 h 2875134"/>
                <a:gd name="connsiteX429" fmla="*/ 1173901 w 4822293"/>
                <a:gd name="connsiteY429" fmla="*/ 2440232 h 2875134"/>
                <a:gd name="connsiteX430" fmla="*/ 1173901 w 4822293"/>
                <a:gd name="connsiteY430" fmla="*/ 2472693 h 2875134"/>
                <a:gd name="connsiteX431" fmla="*/ 1184696 w 4822293"/>
                <a:gd name="connsiteY431" fmla="*/ 2505153 h 2875134"/>
                <a:gd name="connsiteX432" fmla="*/ 1223540 w 4822293"/>
                <a:gd name="connsiteY432" fmla="*/ 2524612 h 2875134"/>
                <a:gd name="connsiteX433" fmla="*/ 1234335 w 4822293"/>
                <a:gd name="connsiteY433" fmla="*/ 2554906 h 2875134"/>
                <a:gd name="connsiteX434" fmla="*/ 1262384 w 4822293"/>
                <a:gd name="connsiteY434" fmla="*/ 2583033 h 2875134"/>
                <a:gd name="connsiteX435" fmla="*/ 1270883 w 4822293"/>
                <a:gd name="connsiteY435" fmla="*/ 2628495 h 2875134"/>
                <a:gd name="connsiteX436" fmla="*/ 1286183 w 4822293"/>
                <a:gd name="connsiteY436" fmla="*/ 2695625 h 2875134"/>
                <a:gd name="connsiteX437" fmla="*/ 1312107 w 4822293"/>
                <a:gd name="connsiteY437" fmla="*/ 2704122 h 2875134"/>
                <a:gd name="connsiteX438" fmla="*/ 1340156 w 4822293"/>
                <a:gd name="connsiteY438" fmla="*/ 2673871 h 2875134"/>
                <a:gd name="connsiteX439" fmla="*/ 1391920 w 4822293"/>
                <a:gd name="connsiteY439" fmla="*/ 2673871 h 2875134"/>
                <a:gd name="connsiteX440" fmla="*/ 1424304 w 4822293"/>
                <a:gd name="connsiteY440" fmla="*/ 2658703 h 2875134"/>
                <a:gd name="connsiteX441" fmla="*/ 1493364 w 4822293"/>
                <a:gd name="connsiteY441" fmla="*/ 2632786 h 2875134"/>
                <a:gd name="connsiteX442" fmla="*/ 1497614 w 4822293"/>
                <a:gd name="connsiteY442" fmla="*/ 2606784 h 2875134"/>
                <a:gd name="connsiteX443" fmla="*/ 1564507 w 4822293"/>
                <a:gd name="connsiteY443" fmla="*/ 2602535 h 2875134"/>
                <a:gd name="connsiteX444" fmla="*/ 1564507 w 4822293"/>
                <a:gd name="connsiteY444" fmla="*/ 2574365 h 2875134"/>
                <a:gd name="connsiteX445" fmla="*/ 1589369 w 4822293"/>
                <a:gd name="connsiteY445" fmla="*/ 2564678 h 2875134"/>
                <a:gd name="connsiteX446" fmla="*/ 1605519 w 4822293"/>
                <a:gd name="connsiteY446" fmla="*/ 2548448 h 2875134"/>
                <a:gd name="connsiteX447" fmla="*/ 1631400 w 4822293"/>
                <a:gd name="connsiteY447" fmla="*/ 2548448 h 2875134"/>
                <a:gd name="connsiteX448" fmla="*/ 1642195 w 4822293"/>
                <a:gd name="connsiteY448" fmla="*/ 2513821 h 2875134"/>
                <a:gd name="connsiteX449" fmla="*/ 1676747 w 4822293"/>
                <a:gd name="connsiteY449" fmla="*/ 2459776 h 2875134"/>
                <a:gd name="connsiteX450" fmla="*/ 1644363 w 4822293"/>
                <a:gd name="connsiteY450" fmla="*/ 2427316 h 2875134"/>
                <a:gd name="connsiteX451" fmla="*/ 1607686 w 4822293"/>
                <a:gd name="connsiteY451" fmla="*/ 2414315 h 2875134"/>
                <a:gd name="connsiteX452" fmla="*/ 1592556 w 4822293"/>
                <a:gd name="connsiteY452" fmla="*/ 2360228 h 2875134"/>
                <a:gd name="connsiteX453" fmla="*/ 1523496 w 4822293"/>
                <a:gd name="connsiteY453" fmla="*/ 2412148 h 2875134"/>
                <a:gd name="connsiteX454" fmla="*/ 1476068 w 4822293"/>
                <a:gd name="connsiteY454" fmla="*/ 2405647 h 2875134"/>
                <a:gd name="connsiteX455" fmla="*/ 1476068 w 4822293"/>
                <a:gd name="connsiteY455" fmla="*/ 2362395 h 2875134"/>
                <a:gd name="connsiteX456" fmla="*/ 1460938 w 4822293"/>
                <a:gd name="connsiteY456" fmla="*/ 2390522 h 2875134"/>
                <a:gd name="connsiteX457" fmla="*/ 1458813 w 4822293"/>
                <a:gd name="connsiteY457" fmla="*/ 2353727 h 2875134"/>
                <a:gd name="connsiteX458" fmla="*/ 1409132 w 4822293"/>
                <a:gd name="connsiteY458" fmla="*/ 2303974 h 2875134"/>
                <a:gd name="connsiteX459" fmla="*/ 1400632 w 4822293"/>
                <a:gd name="connsiteY459" fmla="*/ 2273681 h 2875134"/>
                <a:gd name="connsiteX460" fmla="*/ 1450271 w 4822293"/>
                <a:gd name="connsiteY460" fmla="*/ 2267180 h 2875134"/>
                <a:gd name="connsiteX461" fmla="*/ 1482655 w 4822293"/>
                <a:gd name="connsiteY461" fmla="*/ 2323434 h 2875134"/>
                <a:gd name="connsiteX462" fmla="*/ 1530126 w 4822293"/>
                <a:gd name="connsiteY462" fmla="*/ 2347269 h 2875134"/>
                <a:gd name="connsiteX463" fmla="*/ 1603521 w 4822293"/>
                <a:gd name="connsiteY463" fmla="*/ 2347269 h 2875134"/>
                <a:gd name="connsiteX464" fmla="*/ 1622943 w 4822293"/>
                <a:gd name="connsiteY464" fmla="*/ 2366729 h 2875134"/>
                <a:gd name="connsiteX465" fmla="*/ 1689921 w 4822293"/>
                <a:gd name="connsiteY465" fmla="*/ 2392689 h 2875134"/>
                <a:gd name="connsiteX466" fmla="*/ 1845297 w 4822293"/>
                <a:gd name="connsiteY466" fmla="*/ 2386188 h 2875134"/>
                <a:gd name="connsiteX467" fmla="*/ 1872241 w 4822293"/>
                <a:gd name="connsiteY467" fmla="*/ 2413252 h 2875134"/>
                <a:gd name="connsiteX468" fmla="*/ 1892768 w 4822293"/>
                <a:gd name="connsiteY468" fmla="*/ 2433816 h 2875134"/>
                <a:gd name="connsiteX469" fmla="*/ 1892768 w 4822293"/>
                <a:gd name="connsiteY469" fmla="*/ 2461943 h 2875134"/>
                <a:gd name="connsiteX470" fmla="*/ 1938072 w 4822293"/>
                <a:gd name="connsiteY470" fmla="*/ 2494404 h 2875134"/>
                <a:gd name="connsiteX471" fmla="*/ 1987710 w 4822293"/>
                <a:gd name="connsiteY471" fmla="*/ 2513863 h 2875134"/>
                <a:gd name="connsiteX472" fmla="*/ 2007132 w 4822293"/>
                <a:gd name="connsiteY472" fmla="*/ 2609035 h 2875134"/>
                <a:gd name="connsiteX473" fmla="*/ 2035224 w 4822293"/>
                <a:gd name="connsiteY473" fmla="*/ 2665289 h 2875134"/>
                <a:gd name="connsiteX474" fmla="*/ 2036286 w 4822293"/>
                <a:gd name="connsiteY474" fmla="*/ 2705312 h 2875134"/>
                <a:gd name="connsiteX475" fmla="*/ 2061105 w 4822293"/>
                <a:gd name="connsiteY475" fmla="*/ 2730210 h 2875134"/>
                <a:gd name="connsiteX476" fmla="*/ 2084820 w 4822293"/>
                <a:gd name="connsiteY476" fmla="*/ 2792922 h 2875134"/>
                <a:gd name="connsiteX477" fmla="*/ 2103179 w 4822293"/>
                <a:gd name="connsiteY477" fmla="*/ 2811319 h 2875134"/>
                <a:gd name="connsiteX478" fmla="*/ 2125789 w 4822293"/>
                <a:gd name="connsiteY478" fmla="*/ 2788588 h 2875134"/>
                <a:gd name="connsiteX479" fmla="*/ 2156048 w 4822293"/>
                <a:gd name="connsiteY479" fmla="*/ 2788588 h 2875134"/>
                <a:gd name="connsiteX480" fmla="*/ 2156048 w 4822293"/>
                <a:gd name="connsiteY480" fmla="*/ 2853551 h 2875134"/>
                <a:gd name="connsiteX481" fmla="*/ 2177595 w 4822293"/>
                <a:gd name="connsiteY481" fmla="*/ 2875135 h 2875134"/>
                <a:gd name="connsiteX482" fmla="*/ 2209979 w 4822293"/>
                <a:gd name="connsiteY482" fmla="*/ 2866637 h 2875134"/>
                <a:gd name="connsiteX483" fmla="*/ 2212146 w 4822293"/>
                <a:gd name="connsiteY483" fmla="*/ 2829843 h 2875134"/>
                <a:gd name="connsiteX484" fmla="*/ 2169010 w 4822293"/>
                <a:gd name="connsiteY484" fmla="*/ 2767089 h 2875134"/>
                <a:gd name="connsiteX485" fmla="*/ 2162507 w 4822293"/>
                <a:gd name="connsiteY485" fmla="*/ 2728170 h 2875134"/>
                <a:gd name="connsiteX486" fmla="*/ 2177595 w 4822293"/>
                <a:gd name="connsiteY486" fmla="*/ 2693543 h 2875134"/>
                <a:gd name="connsiteX487" fmla="*/ 2160340 w 4822293"/>
                <a:gd name="connsiteY487" fmla="*/ 2645957 h 2875134"/>
                <a:gd name="connsiteX488" fmla="*/ 2181930 w 4822293"/>
                <a:gd name="connsiteY488" fmla="*/ 2624331 h 2875134"/>
                <a:gd name="connsiteX489" fmla="*/ 2227275 w 4822293"/>
                <a:gd name="connsiteY489" fmla="*/ 2615833 h 2875134"/>
                <a:gd name="connsiteX490" fmla="*/ 2227275 w 4822293"/>
                <a:gd name="connsiteY490" fmla="*/ 2589406 h 2875134"/>
                <a:gd name="connsiteX491" fmla="*/ 2268244 w 4822293"/>
                <a:gd name="connsiteY491" fmla="*/ 2546154 h 2875134"/>
                <a:gd name="connsiteX492" fmla="*/ 2309256 w 4822293"/>
                <a:gd name="connsiteY492" fmla="*/ 2533152 h 2875134"/>
                <a:gd name="connsiteX493" fmla="*/ 2352392 w 4822293"/>
                <a:gd name="connsiteY493" fmla="*/ 2489900 h 2875134"/>
                <a:gd name="connsiteX494" fmla="*/ 2417160 w 4822293"/>
                <a:gd name="connsiteY494" fmla="*/ 2476899 h 2875134"/>
                <a:gd name="connsiteX495" fmla="*/ 2456004 w 4822293"/>
                <a:gd name="connsiteY495" fmla="*/ 2466107 h 2875134"/>
                <a:gd name="connsiteX496" fmla="*/ 2477593 w 4822293"/>
                <a:gd name="connsiteY496" fmla="*/ 2513693 h 2875134"/>
                <a:gd name="connsiteX497" fmla="*/ 2494848 w 4822293"/>
                <a:gd name="connsiteY497" fmla="*/ 2513693 h 2875134"/>
                <a:gd name="connsiteX498" fmla="*/ 2488346 w 4822293"/>
                <a:gd name="connsiteY498" fmla="*/ 2548321 h 2875134"/>
                <a:gd name="connsiteX499" fmla="*/ 2505642 w 4822293"/>
                <a:gd name="connsiteY499" fmla="*/ 2548321 h 2875134"/>
                <a:gd name="connsiteX500" fmla="*/ 2514142 w 4822293"/>
                <a:gd name="connsiteY500" fmla="*/ 2572114 h 2875134"/>
                <a:gd name="connsiteX501" fmla="*/ 2494720 w 4822293"/>
                <a:gd name="connsiteY501" fmla="*/ 2615366 h 2875134"/>
                <a:gd name="connsiteX502" fmla="*/ 2533564 w 4822293"/>
                <a:gd name="connsiteY502" fmla="*/ 2628367 h 2875134"/>
                <a:gd name="connsiteX503" fmla="*/ 2581036 w 4822293"/>
                <a:gd name="connsiteY503" fmla="*/ 2591573 h 2875134"/>
                <a:gd name="connsiteX504" fmla="*/ 2596165 w 4822293"/>
                <a:gd name="connsiteY504" fmla="*/ 2615366 h 2875134"/>
                <a:gd name="connsiteX505" fmla="*/ 2608915 w 4822293"/>
                <a:gd name="connsiteY505" fmla="*/ 2691079 h 2875134"/>
                <a:gd name="connsiteX506" fmla="*/ 2652093 w 4822293"/>
                <a:gd name="connsiteY506" fmla="*/ 2693246 h 2875134"/>
                <a:gd name="connsiteX507" fmla="*/ 2669348 w 4822293"/>
                <a:gd name="connsiteY507" fmla="*/ 2693246 h 2875134"/>
                <a:gd name="connsiteX508" fmla="*/ 2706024 w 4822293"/>
                <a:gd name="connsiteY508" fmla="*/ 2730040 h 2875134"/>
                <a:gd name="connsiteX509" fmla="*/ 2762165 w 4822293"/>
                <a:gd name="connsiteY509" fmla="*/ 2766792 h 2875134"/>
                <a:gd name="connsiteX510" fmla="*/ 2772960 w 4822293"/>
                <a:gd name="connsiteY510" fmla="*/ 2812253 h 2875134"/>
                <a:gd name="connsiteX511" fmla="*/ 2867902 w 4822293"/>
                <a:gd name="connsiteY511" fmla="*/ 2710581 h 2875134"/>
                <a:gd name="connsiteX512" fmla="*/ 2861442 w 4822293"/>
                <a:gd name="connsiteY512" fmla="*/ 2643493 h 2875134"/>
                <a:gd name="connsiteX513" fmla="*/ 2794507 w 4822293"/>
                <a:gd name="connsiteY513" fmla="*/ 2539653 h 2875134"/>
                <a:gd name="connsiteX514" fmla="*/ 2861442 w 4822293"/>
                <a:gd name="connsiteY514" fmla="*/ 2487733 h 2875134"/>
                <a:gd name="connsiteX515" fmla="*/ 3014438 w 4822293"/>
                <a:gd name="connsiteY515" fmla="*/ 2455315 h 2875134"/>
                <a:gd name="connsiteX516" fmla="*/ 3109380 w 4822293"/>
                <a:gd name="connsiteY516" fmla="*/ 2390394 h 2875134"/>
                <a:gd name="connsiteX517" fmla="*/ 3167646 w 4822293"/>
                <a:gd name="connsiteY517" fmla="*/ 2321182 h 2875134"/>
                <a:gd name="connsiteX518" fmla="*/ 3176146 w 4822293"/>
                <a:gd name="connsiteY518" fmla="*/ 2208632 h 2875134"/>
                <a:gd name="connsiteX519" fmla="*/ 3120047 w 4822293"/>
                <a:gd name="connsiteY519" fmla="*/ 2130795 h 2875134"/>
                <a:gd name="connsiteX520" fmla="*/ 3156724 w 4822293"/>
                <a:gd name="connsiteY520" fmla="*/ 2094001 h 2875134"/>
                <a:gd name="connsiteX521" fmla="*/ 3191275 w 4822293"/>
                <a:gd name="connsiteY521" fmla="*/ 2089752 h 2875134"/>
                <a:gd name="connsiteX522" fmla="*/ 3204237 w 4822293"/>
                <a:gd name="connsiteY522" fmla="*/ 2054062 h 2875134"/>
                <a:gd name="connsiteX523" fmla="*/ 3121110 w 4822293"/>
                <a:gd name="connsiteY523" fmla="*/ 2054062 h 2875134"/>
                <a:gd name="connsiteX524" fmla="*/ 3089831 w 4822293"/>
                <a:gd name="connsiteY524" fmla="*/ 2022706 h 2875134"/>
                <a:gd name="connsiteX525" fmla="*/ 3109253 w 4822293"/>
                <a:gd name="connsiteY525" fmla="*/ 1992413 h 2875134"/>
                <a:gd name="connsiteX526" fmla="*/ 3180480 w 4822293"/>
                <a:gd name="connsiteY526" fmla="*/ 1957786 h 2875134"/>
                <a:gd name="connsiteX527" fmla="*/ 3148096 w 4822293"/>
                <a:gd name="connsiteY527" fmla="*/ 1988079 h 2875134"/>
                <a:gd name="connsiteX528" fmla="*/ 3171853 w 4822293"/>
                <a:gd name="connsiteY528" fmla="*/ 2014039 h 2875134"/>
                <a:gd name="connsiteX529" fmla="*/ 3221492 w 4822293"/>
                <a:gd name="connsiteY529" fmla="*/ 1981579 h 2875134"/>
                <a:gd name="connsiteX530" fmla="*/ 3253876 w 4822293"/>
                <a:gd name="connsiteY530" fmla="*/ 1994580 h 2875134"/>
                <a:gd name="connsiteX531" fmla="*/ 3256043 w 4822293"/>
                <a:gd name="connsiteY531" fmla="*/ 2039999 h 2875134"/>
                <a:gd name="connsiteX532" fmla="*/ 3275423 w 4822293"/>
                <a:gd name="connsiteY532" fmla="*/ 2065959 h 2875134"/>
                <a:gd name="connsiteX533" fmla="*/ 3286217 w 4822293"/>
                <a:gd name="connsiteY533" fmla="*/ 2100586 h 2875134"/>
                <a:gd name="connsiteX534" fmla="*/ 3273468 w 4822293"/>
                <a:gd name="connsiteY534" fmla="*/ 2139547 h 2875134"/>
                <a:gd name="connsiteX535" fmla="*/ 3305809 w 4822293"/>
                <a:gd name="connsiteY535" fmla="*/ 2158964 h 2875134"/>
                <a:gd name="connsiteX536" fmla="*/ 3359741 w 4822293"/>
                <a:gd name="connsiteY536" fmla="*/ 2137381 h 2875134"/>
                <a:gd name="connsiteX537" fmla="*/ 3355491 w 4822293"/>
                <a:gd name="connsiteY537" fmla="*/ 2063792 h 2875134"/>
                <a:gd name="connsiteX538" fmla="*/ 3310187 w 4822293"/>
                <a:gd name="connsiteY538" fmla="*/ 2001038 h 2875134"/>
                <a:gd name="connsiteX539" fmla="*/ 3310187 w 4822293"/>
                <a:gd name="connsiteY539" fmla="*/ 1981833 h 2875134"/>
                <a:gd name="connsiteX540" fmla="*/ 3357658 w 4822293"/>
                <a:gd name="connsiteY540" fmla="*/ 1964541 h 2875134"/>
                <a:gd name="connsiteX541" fmla="*/ 3379247 w 4822293"/>
                <a:gd name="connsiteY541" fmla="*/ 1912621 h 2875134"/>
                <a:gd name="connsiteX542" fmla="*/ 3418049 w 4822293"/>
                <a:gd name="connsiteY542" fmla="*/ 1873703 h 2875134"/>
                <a:gd name="connsiteX543" fmla="*/ 3433221 w 4822293"/>
                <a:gd name="connsiteY543" fmla="*/ 1888786 h 2875134"/>
                <a:gd name="connsiteX544" fmla="*/ 3497904 w 4822293"/>
                <a:gd name="connsiteY544" fmla="*/ 1858534 h 2875134"/>
                <a:gd name="connsiteX545" fmla="*/ 3567007 w 4822293"/>
                <a:gd name="connsiteY545" fmla="*/ 1767654 h 2875134"/>
                <a:gd name="connsiteX546" fmla="*/ 3614435 w 4822293"/>
                <a:gd name="connsiteY546" fmla="*/ 1713567 h 2875134"/>
                <a:gd name="connsiteX547" fmla="*/ 3622935 w 4822293"/>
                <a:gd name="connsiteY547" fmla="*/ 1627062 h 2875134"/>
                <a:gd name="connsiteX548" fmla="*/ 3639935 w 4822293"/>
                <a:gd name="connsiteY548" fmla="*/ 1566475 h 2875134"/>
                <a:gd name="connsiteX549" fmla="*/ 3663692 w 4822293"/>
                <a:gd name="connsiteY549" fmla="*/ 1598893 h 2875134"/>
                <a:gd name="connsiteX550" fmla="*/ 3657232 w 4822293"/>
                <a:gd name="connsiteY550" fmla="*/ 1730902 h 2875134"/>
                <a:gd name="connsiteX551" fmla="*/ 3655064 w 4822293"/>
                <a:gd name="connsiteY551" fmla="*/ 1787155 h 2875134"/>
                <a:gd name="connsiteX552" fmla="*/ 3674486 w 4822293"/>
                <a:gd name="connsiteY552" fmla="*/ 1756862 h 2875134"/>
                <a:gd name="connsiteX553" fmla="*/ 3702535 w 4822293"/>
                <a:gd name="connsiteY553" fmla="*/ 1774154 h 2875134"/>
                <a:gd name="connsiteX554" fmla="*/ 3676654 w 4822293"/>
                <a:gd name="connsiteY554" fmla="*/ 1724401 h 2875134"/>
                <a:gd name="connsiteX555" fmla="*/ 3689616 w 4822293"/>
                <a:gd name="connsiteY555" fmla="*/ 1674648 h 2875134"/>
                <a:gd name="connsiteX556" fmla="*/ 3724125 w 4822293"/>
                <a:gd name="connsiteY556" fmla="*/ 1687607 h 2875134"/>
                <a:gd name="connsiteX557" fmla="*/ 3689616 w 4822293"/>
                <a:gd name="connsiteY557" fmla="*/ 1575142 h 2875134"/>
                <a:gd name="connsiteX558" fmla="*/ 3700368 w 4822293"/>
                <a:gd name="connsiteY558" fmla="*/ 1516722 h 2875134"/>
                <a:gd name="connsiteX559" fmla="*/ 3678821 w 4822293"/>
                <a:gd name="connsiteY559" fmla="*/ 1466969 h 2875134"/>
                <a:gd name="connsiteX560" fmla="*/ 3638915 w 4822293"/>
                <a:gd name="connsiteY560" fmla="*/ 1506992 h 2875134"/>
                <a:gd name="connsiteX561" fmla="*/ 3616220 w 4822293"/>
                <a:gd name="connsiteY561" fmla="*/ 1469136 h 2875134"/>
                <a:gd name="connsiteX562" fmla="*/ 3588171 w 4822293"/>
                <a:gd name="connsiteY562" fmla="*/ 1469136 h 2875134"/>
                <a:gd name="connsiteX563" fmla="*/ 3571979 w 4822293"/>
                <a:gd name="connsiteY563" fmla="*/ 1498325 h 2875134"/>
                <a:gd name="connsiteX564" fmla="*/ 3540658 w 4822293"/>
                <a:gd name="connsiteY564" fmla="*/ 1466969 h 2875134"/>
                <a:gd name="connsiteX565" fmla="*/ 3508869 w 4822293"/>
                <a:gd name="connsiteY565" fmla="*/ 1466969 h 2875134"/>
                <a:gd name="connsiteX566" fmla="*/ 3498074 w 4822293"/>
                <a:gd name="connsiteY566" fmla="*/ 1441009 h 2875134"/>
                <a:gd name="connsiteX567" fmla="*/ 3681499 w 4822293"/>
                <a:gd name="connsiteY567" fmla="*/ 1267957 h 2875134"/>
                <a:gd name="connsiteX568" fmla="*/ 3767856 w 4822293"/>
                <a:gd name="connsiteY568" fmla="*/ 1252789 h 2875134"/>
                <a:gd name="connsiteX569" fmla="*/ 3823104 w 4822293"/>
                <a:gd name="connsiteY569" fmla="*/ 1256060 h 2875134"/>
                <a:gd name="connsiteX570" fmla="*/ 3841464 w 4822293"/>
                <a:gd name="connsiteY570" fmla="*/ 1237663 h 2875134"/>
                <a:gd name="connsiteX571" fmla="*/ 3895395 w 4822293"/>
                <a:gd name="connsiteY571" fmla="*/ 1250622 h 2875134"/>
                <a:gd name="connsiteX572" fmla="*/ 3879203 w 4822293"/>
                <a:gd name="connsiteY572" fmla="*/ 1271186 h 2875134"/>
                <a:gd name="connsiteX573" fmla="*/ 3897562 w 4822293"/>
                <a:gd name="connsiteY573" fmla="*/ 1289541 h 2875134"/>
                <a:gd name="connsiteX574" fmla="*/ 3932114 w 4822293"/>
                <a:gd name="connsiteY574" fmla="*/ 1263623 h 2875134"/>
                <a:gd name="connsiteX575" fmla="*/ 3979585 w 4822293"/>
                <a:gd name="connsiteY575" fmla="*/ 1259375 h 2875134"/>
                <a:gd name="connsiteX576" fmla="*/ 3960163 w 4822293"/>
                <a:gd name="connsiteY576" fmla="*/ 1231205 h 2875134"/>
                <a:gd name="connsiteX577" fmla="*/ 3992505 w 4822293"/>
                <a:gd name="connsiteY577" fmla="*/ 1194453 h 2875134"/>
                <a:gd name="connsiteX578" fmla="*/ 4031348 w 4822293"/>
                <a:gd name="connsiteY578" fmla="*/ 1144701 h 2875134"/>
                <a:gd name="connsiteX579" fmla="*/ 4072360 w 4822293"/>
                <a:gd name="connsiteY579" fmla="*/ 1127408 h 2875134"/>
                <a:gd name="connsiteX580" fmla="*/ 4093907 w 4822293"/>
                <a:gd name="connsiteY580" fmla="*/ 1135906 h 2875134"/>
                <a:gd name="connsiteX581" fmla="*/ 4093907 w 4822293"/>
                <a:gd name="connsiteY581" fmla="*/ 1164075 h 2875134"/>
                <a:gd name="connsiteX582" fmla="*/ 4098157 w 4822293"/>
                <a:gd name="connsiteY582" fmla="*/ 1211661 h 2875134"/>
                <a:gd name="connsiteX583" fmla="*/ 4165050 w 4822293"/>
                <a:gd name="connsiteY583" fmla="*/ 1140239 h 2875134"/>
                <a:gd name="connsiteX584" fmla="*/ 4173549 w 4822293"/>
                <a:gd name="connsiteY584" fmla="*/ 1079695 h 2875134"/>
                <a:gd name="connsiteX585" fmla="*/ 4212393 w 4822293"/>
                <a:gd name="connsiteY585" fmla="*/ 1079695 h 2875134"/>
                <a:gd name="connsiteX586" fmla="*/ 4195096 w 4822293"/>
                <a:gd name="connsiteY586" fmla="*/ 1105654 h 2875134"/>
                <a:gd name="connsiteX587" fmla="*/ 4184599 w 4822293"/>
                <a:gd name="connsiteY587" fmla="*/ 1183364 h 2875134"/>
                <a:gd name="connsiteX588" fmla="*/ 4152215 w 4822293"/>
                <a:gd name="connsiteY588" fmla="*/ 1198490 h 2875134"/>
                <a:gd name="connsiteX589" fmla="*/ 4115538 w 4822293"/>
                <a:gd name="connsiteY589" fmla="*/ 1237451 h 2875134"/>
                <a:gd name="connsiteX590" fmla="*/ 4089402 w 4822293"/>
                <a:gd name="connsiteY590" fmla="*/ 1280788 h 2875134"/>
                <a:gd name="connsiteX591" fmla="*/ 4026844 w 4822293"/>
                <a:gd name="connsiteY591" fmla="*/ 1319792 h 2875134"/>
                <a:gd name="connsiteX592" fmla="*/ 4000962 w 4822293"/>
                <a:gd name="connsiteY592" fmla="*/ 1356586 h 2875134"/>
                <a:gd name="connsiteX593" fmla="*/ 3985832 w 4822293"/>
                <a:gd name="connsiteY593" fmla="*/ 1380337 h 2875134"/>
                <a:gd name="connsiteX594" fmla="*/ 4000962 w 4822293"/>
                <a:gd name="connsiteY594" fmla="*/ 1555598 h 2875134"/>
                <a:gd name="connsiteX595" fmla="*/ 4020384 w 4822293"/>
                <a:gd name="connsiteY595" fmla="*/ 1607475 h 2875134"/>
                <a:gd name="connsiteX596" fmla="*/ 4059185 w 4822293"/>
                <a:gd name="connsiteY596" fmla="*/ 1564223 h 2875134"/>
                <a:gd name="connsiteX597" fmla="*/ 4065602 w 4822293"/>
                <a:gd name="connsiteY597" fmla="*/ 1527216 h 2875134"/>
                <a:gd name="connsiteX598" fmla="*/ 4091527 w 4822293"/>
                <a:gd name="connsiteY598" fmla="*/ 1527216 h 2875134"/>
                <a:gd name="connsiteX599" fmla="*/ 4091527 w 4822293"/>
                <a:gd name="connsiteY599" fmla="*/ 1499174 h 2875134"/>
                <a:gd name="connsiteX600" fmla="*/ 4097944 w 4822293"/>
                <a:gd name="connsiteY600" fmla="*/ 1477591 h 2875134"/>
                <a:gd name="connsiteX601" fmla="*/ 4138955 w 4822293"/>
                <a:gd name="connsiteY601" fmla="*/ 1469093 h 2875134"/>
                <a:gd name="connsiteX602" fmla="*/ 4138955 w 4822293"/>
                <a:gd name="connsiteY602" fmla="*/ 1443133 h 2875134"/>
                <a:gd name="connsiteX603" fmla="*/ 4141123 w 4822293"/>
                <a:gd name="connsiteY603" fmla="*/ 1410673 h 2875134"/>
                <a:gd name="connsiteX604" fmla="*/ 4156252 w 4822293"/>
                <a:gd name="connsiteY604" fmla="*/ 1386880 h 2875134"/>
                <a:gd name="connsiteX605" fmla="*/ 4171339 w 4822293"/>
                <a:gd name="connsiteY605" fmla="*/ 1402005 h 2875134"/>
                <a:gd name="connsiteX606" fmla="*/ 4171339 w 4822293"/>
                <a:gd name="connsiteY606" fmla="*/ 1365211 h 2875134"/>
                <a:gd name="connsiteX607" fmla="*/ 4162840 w 4822293"/>
                <a:gd name="connsiteY607" fmla="*/ 1345752 h 2875134"/>
                <a:gd name="connsiteX608" fmla="*/ 4171339 w 4822293"/>
                <a:gd name="connsiteY608" fmla="*/ 1321959 h 2875134"/>
                <a:gd name="connsiteX609" fmla="*/ 4151918 w 4822293"/>
                <a:gd name="connsiteY609" fmla="*/ 1321959 h 2875134"/>
                <a:gd name="connsiteX610" fmla="*/ 4151918 w 4822293"/>
                <a:gd name="connsiteY610" fmla="*/ 1295999 h 2875134"/>
                <a:gd name="connsiteX611" fmla="*/ 4175674 w 4822293"/>
                <a:gd name="connsiteY611" fmla="*/ 1246288 h 2875134"/>
                <a:gd name="connsiteX612" fmla="*/ 4184174 w 4822293"/>
                <a:gd name="connsiteY612" fmla="*/ 1231078 h 2875134"/>
                <a:gd name="connsiteX613" fmla="*/ 4218683 w 4822293"/>
                <a:gd name="connsiteY613" fmla="*/ 1231078 h 2875134"/>
                <a:gd name="connsiteX614" fmla="*/ 4244607 w 4822293"/>
                <a:gd name="connsiteY614" fmla="*/ 1211661 h 2875134"/>
                <a:gd name="connsiteX615" fmla="*/ 4240357 w 4822293"/>
                <a:gd name="connsiteY615" fmla="*/ 1241955 h 2875134"/>
                <a:gd name="connsiteX616" fmla="*/ 4279201 w 4822293"/>
                <a:gd name="connsiteY616" fmla="*/ 1202994 h 2875134"/>
                <a:gd name="connsiteX617" fmla="*/ 4318045 w 4822293"/>
                <a:gd name="connsiteY617" fmla="*/ 1213828 h 2875134"/>
                <a:gd name="connsiteX618" fmla="*/ 4337467 w 4822293"/>
                <a:gd name="connsiteY618" fmla="*/ 1233287 h 2875134"/>
                <a:gd name="connsiteX619" fmla="*/ 4419447 w 4822293"/>
                <a:gd name="connsiteY619" fmla="*/ 1140239 h 2875134"/>
                <a:gd name="connsiteX620" fmla="*/ 4445414 w 4822293"/>
                <a:gd name="connsiteY620" fmla="*/ 1140239 h 2875134"/>
                <a:gd name="connsiteX621" fmla="*/ 4490675 w 4822293"/>
                <a:gd name="connsiteY621" fmla="*/ 1109988 h 2875134"/>
                <a:gd name="connsiteX622" fmla="*/ 4510140 w 4822293"/>
                <a:gd name="connsiteY622" fmla="*/ 1081819 h 2875134"/>
                <a:gd name="connsiteX623" fmla="*/ 4555443 w 4822293"/>
                <a:gd name="connsiteY623" fmla="*/ 1103488 h 2875134"/>
                <a:gd name="connsiteX624" fmla="*/ 4570531 w 4822293"/>
                <a:gd name="connsiteY624" fmla="*/ 1071027 h 2875134"/>
                <a:gd name="connsiteX625" fmla="*/ 4555443 w 4822293"/>
                <a:gd name="connsiteY625" fmla="*/ 1027775 h 2875134"/>
                <a:gd name="connsiteX626" fmla="*/ 4544691 w 4822293"/>
                <a:gd name="connsiteY626" fmla="*/ 969354 h 2875134"/>
                <a:gd name="connsiteX627" fmla="*/ 4579200 w 4822293"/>
                <a:gd name="connsiteY627" fmla="*/ 952062 h 2875134"/>
                <a:gd name="connsiteX628" fmla="*/ 4589952 w 4822293"/>
                <a:gd name="connsiteY628" fmla="*/ 908767 h 2875134"/>
                <a:gd name="connsiteX629" fmla="*/ 4577203 w 4822293"/>
                <a:gd name="connsiteY629" fmla="*/ 896021 h 2875134"/>
                <a:gd name="connsiteX630" fmla="*/ 4572953 w 4822293"/>
                <a:gd name="connsiteY630" fmla="*/ 865727 h 2875134"/>
                <a:gd name="connsiteX631" fmla="*/ 4605337 w 4822293"/>
                <a:gd name="connsiteY631" fmla="*/ 865727 h 2875134"/>
                <a:gd name="connsiteX632" fmla="*/ 4601087 w 4822293"/>
                <a:gd name="connsiteY632" fmla="*/ 885186 h 2875134"/>
                <a:gd name="connsiteX633" fmla="*/ 4628074 w 4822293"/>
                <a:gd name="connsiteY633" fmla="*/ 923085 h 2875134"/>
                <a:gd name="connsiteX634" fmla="*/ 4648601 w 4822293"/>
                <a:gd name="connsiteY634" fmla="*/ 902521 h 2875134"/>
                <a:gd name="connsiteX635" fmla="*/ 4672315 w 4822293"/>
                <a:gd name="connsiteY635" fmla="*/ 904688 h 2875134"/>
                <a:gd name="connsiteX636" fmla="*/ 4672315 w 4822293"/>
                <a:gd name="connsiteY636" fmla="*/ 950065 h 2875134"/>
                <a:gd name="connsiteX637" fmla="*/ 4693904 w 4822293"/>
                <a:gd name="connsiteY637" fmla="*/ 950065 h 2875134"/>
                <a:gd name="connsiteX638" fmla="*/ 4728371 w 4822293"/>
                <a:gd name="connsiteY638" fmla="*/ 989026 h 2875134"/>
                <a:gd name="connsiteX639" fmla="*/ 4758630 w 4822293"/>
                <a:gd name="connsiteY639" fmla="*/ 978234 h 2875134"/>
                <a:gd name="connsiteX640" fmla="*/ 4758630 w 4822293"/>
                <a:gd name="connsiteY640" fmla="*/ 902139 h 2875134"/>
                <a:gd name="connsiteX641" fmla="*/ 4786679 w 4822293"/>
                <a:gd name="connsiteY641" fmla="*/ 915098 h 2875134"/>
                <a:gd name="connsiteX642" fmla="*/ 4822293 w 4822293"/>
                <a:gd name="connsiteY642" fmla="*/ 866407 h 2875134"/>
                <a:gd name="connsiteX643" fmla="*/ 1516016 w 4822293"/>
                <a:gd name="connsiteY643" fmla="*/ 2082232 h 2875134"/>
                <a:gd name="connsiteX644" fmla="*/ 1487967 w 4822293"/>
                <a:gd name="connsiteY644" fmla="*/ 2089794 h 2875134"/>
                <a:gd name="connsiteX645" fmla="*/ 1468545 w 4822293"/>
                <a:gd name="connsiteY645" fmla="*/ 2073564 h 2875134"/>
                <a:gd name="connsiteX646" fmla="*/ 1442663 w 4822293"/>
                <a:gd name="connsiteY646" fmla="*/ 2057377 h 2875134"/>
                <a:gd name="connsiteX647" fmla="*/ 1422136 w 4822293"/>
                <a:gd name="connsiteY647" fmla="*/ 2056272 h 2875134"/>
                <a:gd name="connsiteX648" fmla="*/ 1415676 w 4822293"/>
                <a:gd name="connsiteY648" fmla="*/ 2019477 h 2875134"/>
                <a:gd name="connsiteX649" fmla="*/ 1429701 w 4822293"/>
                <a:gd name="connsiteY649" fmla="*/ 1996789 h 2875134"/>
                <a:gd name="connsiteX650" fmla="*/ 1433951 w 4822293"/>
                <a:gd name="connsiteY650" fmla="*/ 1966496 h 2875134"/>
                <a:gd name="connsiteX651" fmla="*/ 1451205 w 4822293"/>
                <a:gd name="connsiteY651" fmla="*/ 1958890 h 2875134"/>
                <a:gd name="connsiteX652" fmla="*/ 1437181 w 4822293"/>
                <a:gd name="connsiteY652" fmla="*/ 1946994 h 2875134"/>
                <a:gd name="connsiteX653" fmla="*/ 1390815 w 4822293"/>
                <a:gd name="connsiteY653" fmla="*/ 1882115 h 2875134"/>
                <a:gd name="connsiteX654" fmla="*/ 1388647 w 4822293"/>
                <a:gd name="connsiteY654" fmla="*/ 1843196 h 2875134"/>
                <a:gd name="connsiteX655" fmla="*/ 1376790 w 4822293"/>
                <a:gd name="connsiteY655" fmla="*/ 1819404 h 2875134"/>
                <a:gd name="connsiteX656" fmla="*/ 1390815 w 4822293"/>
                <a:gd name="connsiteY656" fmla="*/ 1790172 h 2875134"/>
                <a:gd name="connsiteX657" fmla="*/ 1436119 w 4822293"/>
                <a:gd name="connsiteY657" fmla="*/ 1757711 h 2875134"/>
                <a:gd name="connsiteX658" fmla="*/ 1473858 w 4822293"/>
                <a:gd name="connsiteY658" fmla="*/ 1744965 h 2875134"/>
                <a:gd name="connsiteX659" fmla="*/ 1512744 w 4822293"/>
                <a:gd name="connsiteY659" fmla="*/ 1763362 h 2875134"/>
                <a:gd name="connsiteX660" fmla="*/ 1495447 w 4822293"/>
                <a:gd name="connsiteY660" fmla="*/ 1800114 h 2875134"/>
                <a:gd name="connsiteX661" fmla="*/ 1464210 w 4822293"/>
                <a:gd name="connsiteY661" fmla="*/ 1812011 h 2875134"/>
                <a:gd name="connsiteX662" fmla="*/ 1455711 w 4822293"/>
                <a:gd name="connsiteY662" fmla="*/ 1844471 h 2875134"/>
                <a:gd name="connsiteX663" fmla="*/ 1486990 w 4822293"/>
                <a:gd name="connsiteY663" fmla="*/ 1885557 h 2875134"/>
                <a:gd name="connsiteX664" fmla="*/ 1499739 w 4822293"/>
                <a:gd name="connsiteY664" fmla="*/ 1895286 h 2875134"/>
                <a:gd name="connsiteX665" fmla="*/ 1498677 w 4822293"/>
                <a:gd name="connsiteY665" fmla="*/ 1921246 h 2875134"/>
                <a:gd name="connsiteX666" fmla="*/ 1508367 w 4822293"/>
                <a:gd name="connsiteY666" fmla="*/ 1951540 h 2875134"/>
                <a:gd name="connsiteX667" fmla="*/ 1513764 w 4822293"/>
                <a:gd name="connsiteY667" fmla="*/ 1985105 h 2875134"/>
                <a:gd name="connsiteX668" fmla="*/ 1534291 w 4822293"/>
                <a:gd name="connsiteY668" fmla="*/ 2014294 h 2875134"/>
                <a:gd name="connsiteX669" fmla="*/ 1536416 w 4822293"/>
                <a:gd name="connsiteY669" fmla="*/ 2056484 h 2875134"/>
                <a:gd name="connsiteX670" fmla="*/ 1515973 w 4822293"/>
                <a:gd name="connsiteY670" fmla="*/ 2082232 h 287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Lst>
              <a:rect l="l" t="t" r="r" b="b"/>
              <a:pathLst>
                <a:path w="4822293" h="2875134">
                  <a:moveTo>
                    <a:pt x="4775672" y="819925"/>
                  </a:moveTo>
                  <a:lnTo>
                    <a:pt x="4738995" y="822050"/>
                  </a:lnTo>
                  <a:lnTo>
                    <a:pt x="4715239" y="802591"/>
                  </a:lnTo>
                  <a:lnTo>
                    <a:pt x="4697984" y="852343"/>
                  </a:lnTo>
                  <a:lnTo>
                    <a:pt x="4682855" y="778840"/>
                  </a:lnTo>
                  <a:lnTo>
                    <a:pt x="4564198" y="687959"/>
                  </a:lnTo>
                  <a:lnTo>
                    <a:pt x="4467131" y="644707"/>
                  </a:lnTo>
                  <a:lnTo>
                    <a:pt x="4354891" y="644707"/>
                  </a:lnTo>
                  <a:lnTo>
                    <a:pt x="4364539" y="686897"/>
                  </a:lnTo>
                  <a:lnTo>
                    <a:pt x="4341930" y="709543"/>
                  </a:lnTo>
                  <a:cubicBezTo>
                    <a:pt x="4341930" y="709543"/>
                    <a:pt x="4303086" y="677125"/>
                    <a:pt x="4292291" y="677125"/>
                  </a:cubicBezTo>
                  <a:cubicBezTo>
                    <a:pt x="4281497" y="677125"/>
                    <a:pt x="4313838" y="670667"/>
                    <a:pt x="4313838" y="670667"/>
                  </a:cubicBezTo>
                  <a:lnTo>
                    <a:pt x="4329010" y="644707"/>
                  </a:lnTo>
                  <a:lnTo>
                    <a:pt x="4292291" y="631705"/>
                  </a:lnTo>
                  <a:lnTo>
                    <a:pt x="4257739" y="666333"/>
                  </a:lnTo>
                  <a:lnTo>
                    <a:pt x="4197349" y="646874"/>
                  </a:lnTo>
                  <a:lnTo>
                    <a:pt x="4149920" y="672791"/>
                  </a:lnTo>
                  <a:lnTo>
                    <a:pt x="4093779" y="657665"/>
                  </a:lnTo>
                  <a:lnTo>
                    <a:pt x="4093779" y="612246"/>
                  </a:lnTo>
                  <a:lnTo>
                    <a:pt x="4065602" y="575494"/>
                  </a:lnTo>
                  <a:lnTo>
                    <a:pt x="4035386" y="562493"/>
                  </a:lnTo>
                  <a:lnTo>
                    <a:pt x="3977162" y="564660"/>
                  </a:lnTo>
                  <a:lnTo>
                    <a:pt x="3925356" y="579743"/>
                  </a:lnTo>
                  <a:lnTo>
                    <a:pt x="3908357" y="566742"/>
                  </a:lnTo>
                  <a:lnTo>
                    <a:pt x="3888935" y="549449"/>
                  </a:lnTo>
                  <a:lnTo>
                    <a:pt x="3871638" y="519156"/>
                  </a:lnTo>
                  <a:cubicBezTo>
                    <a:pt x="3871638" y="519156"/>
                    <a:pt x="3856551" y="491029"/>
                    <a:pt x="3856551" y="475903"/>
                  </a:cubicBezTo>
                  <a:cubicBezTo>
                    <a:pt x="3856551" y="460778"/>
                    <a:pt x="3834962" y="449944"/>
                    <a:pt x="3834962" y="449944"/>
                  </a:cubicBezTo>
                  <a:lnTo>
                    <a:pt x="3806912" y="458441"/>
                  </a:lnTo>
                  <a:cubicBezTo>
                    <a:pt x="3797180" y="454932"/>
                    <a:pt x="3786938" y="452854"/>
                    <a:pt x="3776611" y="452280"/>
                  </a:cubicBezTo>
                  <a:cubicBezTo>
                    <a:pt x="3763861" y="452280"/>
                    <a:pt x="3748562" y="432779"/>
                    <a:pt x="3748562" y="432779"/>
                  </a:cubicBezTo>
                  <a:lnTo>
                    <a:pt x="3688129" y="421987"/>
                  </a:lnTo>
                  <a:cubicBezTo>
                    <a:pt x="3679119" y="418545"/>
                    <a:pt x="3669641" y="416357"/>
                    <a:pt x="3660036" y="415486"/>
                  </a:cubicBezTo>
                  <a:cubicBezTo>
                    <a:pt x="3649242" y="415486"/>
                    <a:pt x="3647287" y="421987"/>
                    <a:pt x="3653577" y="428487"/>
                  </a:cubicBezTo>
                  <a:cubicBezTo>
                    <a:pt x="3659867" y="434988"/>
                    <a:pt x="3631987" y="439322"/>
                    <a:pt x="3631987" y="439322"/>
                  </a:cubicBezTo>
                  <a:cubicBezTo>
                    <a:pt x="3624253" y="441556"/>
                    <a:pt x="3616263" y="442980"/>
                    <a:pt x="3608231" y="443570"/>
                  </a:cubicBezTo>
                  <a:cubicBezTo>
                    <a:pt x="3599731" y="443570"/>
                    <a:pt x="3605086" y="468383"/>
                    <a:pt x="3612481" y="475988"/>
                  </a:cubicBezTo>
                  <a:cubicBezTo>
                    <a:pt x="3619875" y="483594"/>
                    <a:pt x="3597393" y="486780"/>
                    <a:pt x="3597393" y="486780"/>
                  </a:cubicBezTo>
                  <a:lnTo>
                    <a:pt x="3575804" y="512740"/>
                  </a:lnTo>
                  <a:lnTo>
                    <a:pt x="3545588" y="519241"/>
                  </a:lnTo>
                  <a:lnTo>
                    <a:pt x="3504576" y="504115"/>
                  </a:lnTo>
                  <a:lnTo>
                    <a:pt x="3480862" y="532242"/>
                  </a:lnTo>
                  <a:lnTo>
                    <a:pt x="3463565" y="514907"/>
                  </a:lnTo>
                  <a:lnTo>
                    <a:pt x="3450815" y="482447"/>
                  </a:lnTo>
                  <a:lnTo>
                    <a:pt x="3424933" y="499781"/>
                  </a:lnTo>
                  <a:lnTo>
                    <a:pt x="3396884" y="592787"/>
                  </a:lnTo>
                  <a:lnTo>
                    <a:pt x="3340743" y="517074"/>
                  </a:lnTo>
                  <a:lnTo>
                    <a:pt x="3375337" y="445695"/>
                  </a:lnTo>
                  <a:lnTo>
                    <a:pt x="3355873" y="363396"/>
                  </a:lnTo>
                  <a:lnTo>
                    <a:pt x="3295440" y="335312"/>
                  </a:lnTo>
                  <a:lnTo>
                    <a:pt x="3265223" y="305018"/>
                  </a:lnTo>
                  <a:lnTo>
                    <a:pt x="3209125" y="326687"/>
                  </a:lnTo>
                  <a:lnTo>
                    <a:pt x="3204875" y="393732"/>
                  </a:lnTo>
                  <a:lnTo>
                    <a:pt x="3159529" y="415359"/>
                  </a:lnTo>
                  <a:cubicBezTo>
                    <a:pt x="3159529" y="415359"/>
                    <a:pt x="3116350" y="408900"/>
                    <a:pt x="3109890" y="402400"/>
                  </a:cubicBezTo>
                  <a:cubicBezTo>
                    <a:pt x="3103430" y="395899"/>
                    <a:pt x="3099095" y="346146"/>
                    <a:pt x="3099095" y="346146"/>
                  </a:cubicBezTo>
                  <a:lnTo>
                    <a:pt x="3014948" y="348313"/>
                  </a:lnTo>
                  <a:lnTo>
                    <a:pt x="2965309" y="352562"/>
                  </a:lnTo>
                  <a:lnTo>
                    <a:pt x="2976104" y="317935"/>
                  </a:lnTo>
                  <a:lnTo>
                    <a:pt x="2976104" y="285474"/>
                  </a:lnTo>
                  <a:lnTo>
                    <a:pt x="2950222" y="255180"/>
                  </a:lnTo>
                  <a:lnTo>
                    <a:pt x="2982564" y="222720"/>
                  </a:lnTo>
                  <a:lnTo>
                    <a:pt x="2982564" y="153635"/>
                  </a:lnTo>
                  <a:lnTo>
                    <a:pt x="2967477" y="106007"/>
                  </a:lnTo>
                  <a:lnTo>
                    <a:pt x="2889789" y="77880"/>
                  </a:lnTo>
                  <a:lnTo>
                    <a:pt x="2824638" y="110340"/>
                  </a:lnTo>
                  <a:lnTo>
                    <a:pt x="2809551" y="38961"/>
                  </a:lnTo>
                  <a:lnTo>
                    <a:pt x="2755578" y="0"/>
                  </a:lnTo>
                  <a:lnTo>
                    <a:pt x="2675893" y="56254"/>
                  </a:lnTo>
                  <a:lnTo>
                    <a:pt x="2678060" y="112507"/>
                  </a:lnTo>
                  <a:lnTo>
                    <a:pt x="2637091" y="101673"/>
                  </a:lnTo>
                  <a:lnTo>
                    <a:pt x="2604707" y="136300"/>
                  </a:lnTo>
                  <a:lnTo>
                    <a:pt x="2552901" y="114674"/>
                  </a:lnTo>
                  <a:lnTo>
                    <a:pt x="2477381" y="151468"/>
                  </a:lnTo>
                  <a:cubicBezTo>
                    <a:pt x="2477381" y="151468"/>
                    <a:pt x="2408321" y="183929"/>
                    <a:pt x="2401818" y="190344"/>
                  </a:cubicBezTo>
                  <a:cubicBezTo>
                    <a:pt x="2395316" y="196760"/>
                    <a:pt x="2339260" y="207679"/>
                    <a:pt x="2339260" y="207679"/>
                  </a:cubicBezTo>
                  <a:lnTo>
                    <a:pt x="2296081" y="255265"/>
                  </a:lnTo>
                  <a:lnTo>
                    <a:pt x="2308831" y="309352"/>
                  </a:lnTo>
                  <a:lnTo>
                    <a:pt x="2289409" y="346146"/>
                  </a:lnTo>
                  <a:lnTo>
                    <a:pt x="2177170" y="356981"/>
                  </a:lnTo>
                  <a:lnTo>
                    <a:pt x="2192342" y="402400"/>
                  </a:lnTo>
                  <a:lnTo>
                    <a:pt x="2183842" y="458611"/>
                  </a:lnTo>
                  <a:lnTo>
                    <a:pt x="2229146" y="458611"/>
                  </a:lnTo>
                  <a:lnTo>
                    <a:pt x="2239940" y="501906"/>
                  </a:lnTo>
                  <a:lnTo>
                    <a:pt x="2209724" y="506155"/>
                  </a:lnTo>
                  <a:lnTo>
                    <a:pt x="2181674" y="478028"/>
                  </a:lnTo>
                  <a:lnTo>
                    <a:pt x="2140705" y="445610"/>
                  </a:lnTo>
                  <a:lnTo>
                    <a:pt x="2101862" y="428317"/>
                  </a:lnTo>
                  <a:cubicBezTo>
                    <a:pt x="2101862" y="428317"/>
                    <a:pt x="2086732" y="462902"/>
                    <a:pt x="2080230" y="469403"/>
                  </a:cubicBezTo>
                  <a:cubicBezTo>
                    <a:pt x="2073728" y="475903"/>
                    <a:pt x="2054348" y="415316"/>
                    <a:pt x="2054348" y="415316"/>
                  </a:cubicBezTo>
                  <a:lnTo>
                    <a:pt x="2041598" y="469403"/>
                  </a:lnTo>
                  <a:lnTo>
                    <a:pt x="2028849" y="482362"/>
                  </a:lnTo>
                  <a:lnTo>
                    <a:pt x="1983163" y="551659"/>
                  </a:lnTo>
                  <a:lnTo>
                    <a:pt x="1995912" y="491072"/>
                  </a:lnTo>
                  <a:lnTo>
                    <a:pt x="1995912" y="421859"/>
                  </a:lnTo>
                  <a:lnTo>
                    <a:pt x="1967863" y="408900"/>
                  </a:lnTo>
                  <a:lnTo>
                    <a:pt x="1957068" y="365606"/>
                  </a:lnTo>
                  <a:lnTo>
                    <a:pt x="1929019" y="357108"/>
                  </a:lnTo>
                  <a:lnTo>
                    <a:pt x="1929019" y="372191"/>
                  </a:lnTo>
                  <a:lnTo>
                    <a:pt x="1924769" y="395984"/>
                  </a:lnTo>
                  <a:lnTo>
                    <a:pt x="1907472" y="417653"/>
                  </a:lnTo>
                  <a:lnTo>
                    <a:pt x="1883758" y="510658"/>
                  </a:lnTo>
                  <a:lnTo>
                    <a:pt x="1844914" y="558287"/>
                  </a:lnTo>
                  <a:lnTo>
                    <a:pt x="1838412" y="599372"/>
                  </a:lnTo>
                  <a:lnTo>
                    <a:pt x="1851161" y="629666"/>
                  </a:lnTo>
                  <a:lnTo>
                    <a:pt x="1846911" y="668585"/>
                  </a:lnTo>
                  <a:lnTo>
                    <a:pt x="1872794" y="668585"/>
                  </a:lnTo>
                  <a:lnTo>
                    <a:pt x="1894340" y="711837"/>
                  </a:lnTo>
                  <a:lnTo>
                    <a:pt x="1881591" y="744298"/>
                  </a:lnTo>
                  <a:lnTo>
                    <a:pt x="1855709" y="705379"/>
                  </a:lnTo>
                  <a:lnTo>
                    <a:pt x="1778021" y="657793"/>
                  </a:lnTo>
                  <a:lnTo>
                    <a:pt x="1691706" y="638333"/>
                  </a:lnTo>
                  <a:lnTo>
                    <a:pt x="1663615" y="597206"/>
                  </a:lnTo>
                  <a:lnTo>
                    <a:pt x="1644192" y="618874"/>
                  </a:lnTo>
                  <a:lnTo>
                    <a:pt x="1654987" y="653459"/>
                  </a:lnTo>
                  <a:lnTo>
                    <a:pt x="1693831" y="661957"/>
                  </a:lnTo>
                  <a:lnTo>
                    <a:pt x="1704626" y="696584"/>
                  </a:lnTo>
                  <a:lnTo>
                    <a:pt x="1683036" y="713834"/>
                  </a:lnTo>
                  <a:lnTo>
                    <a:pt x="1663615" y="696584"/>
                  </a:lnTo>
                  <a:lnTo>
                    <a:pt x="1618311" y="713834"/>
                  </a:lnTo>
                  <a:lnTo>
                    <a:pt x="1538456" y="692250"/>
                  </a:lnTo>
                  <a:lnTo>
                    <a:pt x="1501779" y="722544"/>
                  </a:lnTo>
                  <a:lnTo>
                    <a:pt x="1465060" y="726793"/>
                  </a:lnTo>
                  <a:lnTo>
                    <a:pt x="1391707" y="774421"/>
                  </a:lnTo>
                  <a:lnTo>
                    <a:pt x="1387457" y="817674"/>
                  </a:lnTo>
                  <a:lnTo>
                    <a:pt x="1357283" y="830675"/>
                  </a:lnTo>
                  <a:lnTo>
                    <a:pt x="1333527" y="806839"/>
                  </a:lnTo>
                  <a:cubicBezTo>
                    <a:pt x="1333527" y="806839"/>
                    <a:pt x="1340029" y="785213"/>
                    <a:pt x="1340029" y="774421"/>
                  </a:cubicBezTo>
                  <a:cubicBezTo>
                    <a:pt x="1340029" y="763629"/>
                    <a:pt x="1368036" y="774421"/>
                    <a:pt x="1368036" y="774421"/>
                  </a:cubicBezTo>
                  <a:lnTo>
                    <a:pt x="1348613" y="726793"/>
                  </a:lnTo>
                  <a:lnTo>
                    <a:pt x="1314104" y="724668"/>
                  </a:lnTo>
                  <a:lnTo>
                    <a:pt x="1288223" y="709458"/>
                  </a:lnTo>
                  <a:lnTo>
                    <a:pt x="1277428" y="726793"/>
                  </a:lnTo>
                  <a:lnTo>
                    <a:pt x="1296850" y="746252"/>
                  </a:lnTo>
                  <a:lnTo>
                    <a:pt x="1292600" y="772212"/>
                  </a:lnTo>
                  <a:lnTo>
                    <a:pt x="1284100" y="819841"/>
                  </a:lnTo>
                  <a:lnTo>
                    <a:pt x="1310025" y="819841"/>
                  </a:lnTo>
                  <a:lnTo>
                    <a:pt x="1297275" y="886886"/>
                  </a:lnTo>
                  <a:lnTo>
                    <a:pt x="1293025" y="852259"/>
                  </a:lnTo>
                  <a:lnTo>
                    <a:pt x="1260684" y="848010"/>
                  </a:lnTo>
                  <a:lnTo>
                    <a:pt x="1232592" y="876179"/>
                  </a:lnTo>
                  <a:lnTo>
                    <a:pt x="1191623" y="899972"/>
                  </a:lnTo>
                  <a:lnTo>
                    <a:pt x="1206710" y="932390"/>
                  </a:lnTo>
                  <a:lnTo>
                    <a:pt x="1195916" y="971351"/>
                  </a:lnTo>
                  <a:lnTo>
                    <a:pt x="1161407" y="949683"/>
                  </a:lnTo>
                  <a:lnTo>
                    <a:pt x="1154947" y="917265"/>
                  </a:lnTo>
                  <a:lnTo>
                    <a:pt x="1120395" y="941058"/>
                  </a:lnTo>
                  <a:lnTo>
                    <a:pt x="1157072" y="1001645"/>
                  </a:lnTo>
                  <a:lnTo>
                    <a:pt x="1096638" y="980019"/>
                  </a:lnTo>
                  <a:lnTo>
                    <a:pt x="1068632" y="930266"/>
                  </a:lnTo>
                  <a:lnTo>
                    <a:pt x="1083719" y="884804"/>
                  </a:lnTo>
                  <a:lnTo>
                    <a:pt x="1025410" y="824217"/>
                  </a:lnTo>
                  <a:lnTo>
                    <a:pt x="1131190" y="871845"/>
                  </a:lnTo>
                  <a:lnTo>
                    <a:pt x="1193748" y="874012"/>
                  </a:lnTo>
                  <a:lnTo>
                    <a:pt x="1232592" y="815592"/>
                  </a:lnTo>
                  <a:lnTo>
                    <a:pt x="1224092" y="774506"/>
                  </a:lnTo>
                  <a:lnTo>
                    <a:pt x="1085971" y="681458"/>
                  </a:lnTo>
                  <a:lnTo>
                    <a:pt x="1042835" y="670667"/>
                  </a:lnTo>
                  <a:lnTo>
                    <a:pt x="1023413" y="651165"/>
                  </a:lnTo>
                  <a:lnTo>
                    <a:pt x="960812" y="648998"/>
                  </a:lnTo>
                  <a:lnTo>
                    <a:pt x="996426" y="621976"/>
                  </a:lnTo>
                  <a:lnTo>
                    <a:pt x="949465" y="575494"/>
                  </a:lnTo>
                  <a:lnTo>
                    <a:pt x="901994" y="562493"/>
                  </a:lnTo>
                  <a:lnTo>
                    <a:pt x="876112" y="592787"/>
                  </a:lnTo>
                  <a:lnTo>
                    <a:pt x="869610" y="558202"/>
                  </a:lnTo>
                  <a:cubicBezTo>
                    <a:pt x="869610" y="558202"/>
                    <a:pt x="837268" y="577661"/>
                    <a:pt x="828641" y="577661"/>
                  </a:cubicBezTo>
                  <a:cubicBezTo>
                    <a:pt x="820014" y="577661"/>
                    <a:pt x="770375" y="601454"/>
                    <a:pt x="770375" y="601454"/>
                  </a:cubicBezTo>
                  <a:lnTo>
                    <a:pt x="740159" y="638249"/>
                  </a:lnTo>
                  <a:lnTo>
                    <a:pt x="707775" y="618789"/>
                  </a:lnTo>
                  <a:lnTo>
                    <a:pt x="671098" y="657708"/>
                  </a:lnTo>
                  <a:lnTo>
                    <a:pt x="636589" y="692335"/>
                  </a:lnTo>
                  <a:lnTo>
                    <a:pt x="602038" y="694460"/>
                  </a:lnTo>
                  <a:lnTo>
                    <a:pt x="556691" y="742088"/>
                  </a:lnTo>
                  <a:lnTo>
                    <a:pt x="541605" y="772339"/>
                  </a:lnTo>
                  <a:lnTo>
                    <a:pt x="591243" y="746379"/>
                  </a:lnTo>
                  <a:lnTo>
                    <a:pt x="573989" y="813425"/>
                  </a:lnTo>
                  <a:lnTo>
                    <a:pt x="535145" y="854510"/>
                  </a:lnTo>
                  <a:lnTo>
                    <a:pt x="528642" y="921598"/>
                  </a:lnTo>
                  <a:lnTo>
                    <a:pt x="472502" y="1012479"/>
                  </a:lnTo>
                  <a:lnTo>
                    <a:pt x="440118" y="1005979"/>
                  </a:lnTo>
                  <a:lnTo>
                    <a:pt x="347343" y="1120695"/>
                  </a:lnTo>
                  <a:lnTo>
                    <a:pt x="371057" y="1282955"/>
                  </a:lnTo>
                  <a:lnTo>
                    <a:pt x="392646" y="1319749"/>
                  </a:lnTo>
                  <a:lnTo>
                    <a:pt x="431490" y="1319749"/>
                  </a:lnTo>
                  <a:lnTo>
                    <a:pt x="461707" y="1269996"/>
                  </a:lnTo>
                  <a:lnTo>
                    <a:pt x="507053" y="1269996"/>
                  </a:lnTo>
                  <a:lnTo>
                    <a:pt x="534082" y="1385733"/>
                  </a:lnTo>
                  <a:lnTo>
                    <a:pt x="515722" y="1404087"/>
                  </a:lnTo>
                  <a:lnTo>
                    <a:pt x="515722" y="1449549"/>
                  </a:lnTo>
                  <a:cubicBezTo>
                    <a:pt x="515722" y="1449549"/>
                    <a:pt x="540542" y="1420318"/>
                    <a:pt x="550274" y="1410588"/>
                  </a:cubicBezTo>
                  <a:cubicBezTo>
                    <a:pt x="560006" y="1400858"/>
                    <a:pt x="550274" y="1430047"/>
                    <a:pt x="550274" y="1430047"/>
                  </a:cubicBezTo>
                  <a:lnTo>
                    <a:pt x="580448" y="1430047"/>
                  </a:lnTo>
                  <a:lnTo>
                    <a:pt x="580448" y="1401920"/>
                  </a:lnTo>
                  <a:lnTo>
                    <a:pt x="634422" y="1399754"/>
                  </a:lnTo>
                  <a:lnTo>
                    <a:pt x="636589" y="1352210"/>
                  </a:lnTo>
                  <a:lnTo>
                    <a:pt x="649339" y="1293789"/>
                  </a:lnTo>
                  <a:lnTo>
                    <a:pt x="683848" y="1276497"/>
                  </a:lnTo>
                  <a:lnTo>
                    <a:pt x="688098" y="1218077"/>
                  </a:lnTo>
                  <a:lnTo>
                    <a:pt x="651421" y="1202909"/>
                  </a:lnTo>
                  <a:lnTo>
                    <a:pt x="649254" y="1118528"/>
                  </a:lnTo>
                  <a:lnTo>
                    <a:pt x="681638" y="1057941"/>
                  </a:lnTo>
                  <a:lnTo>
                    <a:pt x="755033" y="980104"/>
                  </a:lnTo>
                  <a:lnTo>
                    <a:pt x="755033" y="930266"/>
                  </a:lnTo>
                  <a:lnTo>
                    <a:pt x="770120" y="886971"/>
                  </a:lnTo>
                  <a:lnTo>
                    <a:pt x="821926" y="889138"/>
                  </a:lnTo>
                  <a:lnTo>
                    <a:pt x="843473" y="923765"/>
                  </a:lnTo>
                  <a:lnTo>
                    <a:pt x="750698" y="1055477"/>
                  </a:lnTo>
                  <a:lnTo>
                    <a:pt x="739903" y="1103105"/>
                  </a:lnTo>
                  <a:lnTo>
                    <a:pt x="748403" y="1122565"/>
                  </a:lnTo>
                  <a:lnTo>
                    <a:pt x="741943" y="1193944"/>
                  </a:lnTo>
                  <a:lnTo>
                    <a:pt x="716019" y="1202441"/>
                  </a:lnTo>
                  <a:lnTo>
                    <a:pt x="716019" y="1226234"/>
                  </a:lnTo>
                  <a:lnTo>
                    <a:pt x="791582" y="1237069"/>
                  </a:lnTo>
                  <a:lnTo>
                    <a:pt x="910239" y="1202441"/>
                  </a:lnTo>
                  <a:lnTo>
                    <a:pt x="955542" y="1217609"/>
                  </a:lnTo>
                  <a:lnTo>
                    <a:pt x="888692" y="1250027"/>
                  </a:lnTo>
                  <a:lnTo>
                    <a:pt x="839053" y="1247860"/>
                  </a:lnTo>
                  <a:lnTo>
                    <a:pt x="772160" y="1271653"/>
                  </a:lnTo>
                  <a:lnTo>
                    <a:pt x="750571" y="1317115"/>
                  </a:lnTo>
                  <a:lnTo>
                    <a:pt x="793750" y="1297613"/>
                  </a:lnTo>
                  <a:lnTo>
                    <a:pt x="832594" y="1297613"/>
                  </a:lnTo>
                  <a:lnTo>
                    <a:pt x="829364" y="1337637"/>
                  </a:lnTo>
                  <a:lnTo>
                    <a:pt x="804502" y="1362534"/>
                  </a:lnTo>
                  <a:lnTo>
                    <a:pt x="787205" y="1323616"/>
                  </a:lnTo>
                  <a:lnTo>
                    <a:pt x="765658" y="1332113"/>
                  </a:lnTo>
                  <a:lnTo>
                    <a:pt x="733274" y="1362407"/>
                  </a:lnTo>
                  <a:lnTo>
                    <a:pt x="739776" y="1431619"/>
                  </a:lnTo>
                  <a:lnTo>
                    <a:pt x="722522" y="1464080"/>
                  </a:lnTo>
                  <a:lnTo>
                    <a:pt x="696598" y="1470580"/>
                  </a:lnTo>
                  <a:lnTo>
                    <a:pt x="683848" y="1440287"/>
                  </a:lnTo>
                  <a:lnTo>
                    <a:pt x="586781" y="1490040"/>
                  </a:lnTo>
                  <a:lnTo>
                    <a:pt x="556522" y="1451078"/>
                  </a:lnTo>
                  <a:lnTo>
                    <a:pt x="506883" y="1481372"/>
                  </a:lnTo>
                  <a:lnTo>
                    <a:pt x="478791" y="1457579"/>
                  </a:lnTo>
                  <a:lnTo>
                    <a:pt x="478791" y="1408251"/>
                  </a:lnTo>
                  <a:lnTo>
                    <a:pt x="502591" y="1384458"/>
                  </a:lnTo>
                  <a:lnTo>
                    <a:pt x="489586" y="1364956"/>
                  </a:lnTo>
                  <a:lnTo>
                    <a:pt x="483126" y="1323913"/>
                  </a:lnTo>
                  <a:lnTo>
                    <a:pt x="437822" y="1343330"/>
                  </a:lnTo>
                  <a:lnTo>
                    <a:pt x="437822" y="1393083"/>
                  </a:lnTo>
                  <a:lnTo>
                    <a:pt x="424860" y="1414752"/>
                  </a:lnTo>
                  <a:lnTo>
                    <a:pt x="444282" y="1434211"/>
                  </a:lnTo>
                  <a:lnTo>
                    <a:pt x="446450" y="1486131"/>
                  </a:lnTo>
                  <a:lnTo>
                    <a:pt x="357925" y="1498877"/>
                  </a:lnTo>
                  <a:lnTo>
                    <a:pt x="338545" y="1561674"/>
                  </a:lnTo>
                  <a:lnTo>
                    <a:pt x="281342" y="1618990"/>
                  </a:lnTo>
                  <a:lnTo>
                    <a:pt x="280237" y="1643845"/>
                  </a:lnTo>
                  <a:lnTo>
                    <a:pt x="255460" y="1655741"/>
                  </a:lnTo>
                  <a:lnTo>
                    <a:pt x="234933" y="1676305"/>
                  </a:lnTo>
                  <a:lnTo>
                    <a:pt x="200424" y="1665471"/>
                  </a:lnTo>
                  <a:lnTo>
                    <a:pt x="200424" y="1693598"/>
                  </a:lnTo>
                  <a:lnTo>
                    <a:pt x="161538" y="1682806"/>
                  </a:lnTo>
                  <a:lnTo>
                    <a:pt x="118402" y="1691303"/>
                  </a:lnTo>
                  <a:lnTo>
                    <a:pt x="131151" y="1719430"/>
                  </a:lnTo>
                  <a:lnTo>
                    <a:pt x="176965" y="1732856"/>
                  </a:lnTo>
                  <a:lnTo>
                    <a:pt x="213641" y="1784776"/>
                  </a:lnTo>
                  <a:lnTo>
                    <a:pt x="187760" y="1869156"/>
                  </a:lnTo>
                  <a:lnTo>
                    <a:pt x="127326" y="1860659"/>
                  </a:lnTo>
                  <a:lnTo>
                    <a:pt x="51849" y="1852161"/>
                  </a:lnTo>
                  <a:lnTo>
                    <a:pt x="7565" y="1881350"/>
                  </a:lnTo>
                  <a:lnTo>
                    <a:pt x="23757" y="1897538"/>
                  </a:lnTo>
                  <a:lnTo>
                    <a:pt x="28007" y="1947291"/>
                  </a:lnTo>
                  <a:lnTo>
                    <a:pt x="0" y="2005711"/>
                  </a:lnTo>
                  <a:lnTo>
                    <a:pt x="23714" y="2033838"/>
                  </a:lnTo>
                  <a:lnTo>
                    <a:pt x="23714" y="2074966"/>
                  </a:lnTo>
                  <a:lnTo>
                    <a:pt x="48916" y="2077133"/>
                  </a:lnTo>
                  <a:lnTo>
                    <a:pt x="69741" y="2067021"/>
                  </a:lnTo>
                  <a:lnTo>
                    <a:pt x="94007" y="2107044"/>
                  </a:lnTo>
                  <a:lnTo>
                    <a:pt x="112749" y="2105770"/>
                  </a:lnTo>
                  <a:lnTo>
                    <a:pt x="135954" y="2082529"/>
                  </a:lnTo>
                  <a:lnTo>
                    <a:pt x="186655" y="2084696"/>
                  </a:lnTo>
                  <a:lnTo>
                    <a:pt x="190437" y="2075476"/>
                  </a:lnTo>
                  <a:lnTo>
                    <a:pt x="201784" y="2064132"/>
                  </a:lnTo>
                  <a:lnTo>
                    <a:pt x="220101" y="2054402"/>
                  </a:lnTo>
                  <a:lnTo>
                    <a:pt x="226561" y="2034943"/>
                  </a:lnTo>
                  <a:lnTo>
                    <a:pt x="242753" y="2013317"/>
                  </a:lnTo>
                  <a:lnTo>
                    <a:pt x="235188" y="2005711"/>
                  </a:lnTo>
                  <a:lnTo>
                    <a:pt x="234126" y="1988419"/>
                  </a:lnTo>
                  <a:lnTo>
                    <a:pt x="255715" y="1948396"/>
                  </a:lnTo>
                  <a:cubicBezTo>
                    <a:pt x="255715" y="1948396"/>
                    <a:pt x="294559" y="1933780"/>
                    <a:pt x="299404" y="1933780"/>
                  </a:cubicBezTo>
                  <a:cubicBezTo>
                    <a:pt x="304249" y="1933780"/>
                    <a:pt x="313981" y="1919164"/>
                    <a:pt x="313981" y="1919164"/>
                  </a:cubicBezTo>
                  <a:lnTo>
                    <a:pt x="316106" y="1896476"/>
                  </a:lnTo>
                  <a:lnTo>
                    <a:pt x="311856" y="1872683"/>
                  </a:lnTo>
                  <a:lnTo>
                    <a:pt x="333403" y="1861849"/>
                  </a:lnTo>
                  <a:lnTo>
                    <a:pt x="390606" y="1875954"/>
                  </a:lnTo>
                  <a:lnTo>
                    <a:pt x="413258" y="1853223"/>
                  </a:lnTo>
                  <a:lnTo>
                    <a:pt x="432723" y="1849952"/>
                  </a:lnTo>
                  <a:lnTo>
                    <a:pt x="441223" y="1831597"/>
                  </a:lnTo>
                  <a:lnTo>
                    <a:pt x="455799" y="1829940"/>
                  </a:lnTo>
                  <a:lnTo>
                    <a:pt x="478961" y="1853223"/>
                  </a:lnTo>
                  <a:lnTo>
                    <a:pt x="490861" y="1886704"/>
                  </a:lnTo>
                  <a:lnTo>
                    <a:pt x="513555" y="1897538"/>
                  </a:lnTo>
                  <a:lnTo>
                    <a:pt x="542710" y="1935395"/>
                  </a:lnTo>
                  <a:lnTo>
                    <a:pt x="577219" y="1939643"/>
                  </a:lnTo>
                  <a:lnTo>
                    <a:pt x="608498" y="1970999"/>
                  </a:lnTo>
                  <a:lnTo>
                    <a:pt x="624689" y="1997002"/>
                  </a:lnTo>
                  <a:lnTo>
                    <a:pt x="620440" y="2027253"/>
                  </a:lnTo>
                  <a:lnTo>
                    <a:pt x="597788" y="2044588"/>
                  </a:lnTo>
                  <a:lnTo>
                    <a:pt x="539480" y="2031587"/>
                  </a:lnTo>
                  <a:lnTo>
                    <a:pt x="536250" y="2051088"/>
                  </a:lnTo>
                  <a:cubicBezTo>
                    <a:pt x="536250" y="2051088"/>
                    <a:pt x="586993" y="2091111"/>
                    <a:pt x="591498" y="2095445"/>
                  </a:cubicBezTo>
                  <a:cubicBezTo>
                    <a:pt x="596003" y="2099779"/>
                    <a:pt x="609815" y="2078110"/>
                    <a:pt x="609815" y="2078110"/>
                  </a:cubicBezTo>
                  <a:lnTo>
                    <a:pt x="602292" y="2053255"/>
                  </a:lnTo>
                  <a:lnTo>
                    <a:pt x="629280" y="2047817"/>
                  </a:lnTo>
                  <a:cubicBezTo>
                    <a:pt x="629280" y="2047817"/>
                    <a:pt x="638969" y="2027253"/>
                    <a:pt x="638969" y="2021857"/>
                  </a:cubicBezTo>
                  <a:cubicBezTo>
                    <a:pt x="638969" y="2016461"/>
                    <a:pt x="653036" y="2014294"/>
                    <a:pt x="653036" y="2014294"/>
                  </a:cubicBezTo>
                  <a:lnTo>
                    <a:pt x="637906" y="1985105"/>
                  </a:lnTo>
                  <a:lnTo>
                    <a:pt x="647596" y="1960207"/>
                  </a:lnTo>
                  <a:lnTo>
                    <a:pt x="670290" y="1968705"/>
                  </a:lnTo>
                  <a:lnTo>
                    <a:pt x="683040" y="1981664"/>
                  </a:lnTo>
                  <a:lnTo>
                    <a:pt x="688438" y="1962204"/>
                  </a:lnTo>
                  <a:cubicBezTo>
                    <a:pt x="688438" y="1962204"/>
                    <a:pt x="637737" y="1928681"/>
                    <a:pt x="631234" y="1928681"/>
                  </a:cubicBezTo>
                  <a:cubicBezTo>
                    <a:pt x="624732" y="1928681"/>
                    <a:pt x="631234" y="1912451"/>
                    <a:pt x="631234" y="1912451"/>
                  </a:cubicBezTo>
                  <a:lnTo>
                    <a:pt x="609645" y="1914618"/>
                  </a:lnTo>
                  <a:lnTo>
                    <a:pt x="582701" y="1889763"/>
                  </a:lnTo>
                  <a:lnTo>
                    <a:pt x="564341" y="1855135"/>
                  </a:lnTo>
                  <a:lnTo>
                    <a:pt x="535230" y="1828071"/>
                  </a:lnTo>
                  <a:lnTo>
                    <a:pt x="541689" y="1798882"/>
                  </a:lnTo>
                  <a:lnTo>
                    <a:pt x="564341" y="1791319"/>
                  </a:lnTo>
                  <a:lnTo>
                    <a:pt x="575688" y="1815622"/>
                  </a:lnTo>
                  <a:lnTo>
                    <a:pt x="587036" y="1804278"/>
                  </a:lnTo>
                  <a:lnTo>
                    <a:pt x="622650" y="1863761"/>
                  </a:lnTo>
                  <a:lnTo>
                    <a:pt x="658264" y="1874552"/>
                  </a:lnTo>
                  <a:lnTo>
                    <a:pt x="706797" y="1922138"/>
                  </a:lnTo>
                  <a:lnTo>
                    <a:pt x="703015" y="1962714"/>
                  </a:lnTo>
                  <a:lnTo>
                    <a:pt x="715424" y="1975120"/>
                  </a:lnTo>
                  <a:lnTo>
                    <a:pt x="734846" y="1997851"/>
                  </a:lnTo>
                  <a:lnTo>
                    <a:pt x="744579" y="2024916"/>
                  </a:lnTo>
                  <a:lnTo>
                    <a:pt x="773690" y="2028145"/>
                  </a:lnTo>
                  <a:lnTo>
                    <a:pt x="753206" y="2037875"/>
                  </a:lnTo>
                  <a:cubicBezTo>
                    <a:pt x="753206" y="2037875"/>
                    <a:pt x="752101" y="2061668"/>
                    <a:pt x="752101" y="2067106"/>
                  </a:cubicBezTo>
                  <a:cubicBezTo>
                    <a:pt x="752101" y="2072544"/>
                    <a:pt x="772628" y="2079852"/>
                    <a:pt x="772628" y="2079852"/>
                  </a:cubicBezTo>
                  <a:lnTo>
                    <a:pt x="786652" y="2099312"/>
                  </a:lnTo>
                  <a:lnTo>
                    <a:pt x="795152" y="2075519"/>
                  </a:lnTo>
                  <a:cubicBezTo>
                    <a:pt x="795152" y="2075519"/>
                    <a:pt x="781085" y="2060393"/>
                    <a:pt x="781085" y="2054997"/>
                  </a:cubicBezTo>
                  <a:cubicBezTo>
                    <a:pt x="781085" y="2049601"/>
                    <a:pt x="802674" y="2060393"/>
                    <a:pt x="802674" y="2060393"/>
                  </a:cubicBezTo>
                  <a:lnTo>
                    <a:pt x="782190" y="2029037"/>
                  </a:lnTo>
                  <a:lnTo>
                    <a:pt x="817804" y="2051726"/>
                  </a:lnTo>
                  <a:lnTo>
                    <a:pt x="817804" y="2033328"/>
                  </a:lnTo>
                  <a:lnTo>
                    <a:pt x="828598" y="2044163"/>
                  </a:lnTo>
                  <a:lnTo>
                    <a:pt x="824349" y="2018203"/>
                  </a:lnTo>
                  <a:lnTo>
                    <a:pt x="803864" y="2014931"/>
                  </a:lnTo>
                  <a:lnTo>
                    <a:pt x="786610" y="1981409"/>
                  </a:lnTo>
                  <a:lnTo>
                    <a:pt x="785505" y="1954386"/>
                  </a:lnTo>
                  <a:lnTo>
                    <a:pt x="793069" y="1974228"/>
                  </a:lnTo>
                  <a:cubicBezTo>
                    <a:pt x="793069" y="1974228"/>
                    <a:pt x="823286" y="1957233"/>
                    <a:pt x="824349" y="1956171"/>
                  </a:cubicBezTo>
                  <a:cubicBezTo>
                    <a:pt x="825411" y="1955109"/>
                    <a:pt x="858348" y="1947164"/>
                    <a:pt x="858348" y="1947164"/>
                  </a:cubicBezTo>
                  <a:lnTo>
                    <a:pt x="872755" y="1954726"/>
                  </a:lnTo>
                  <a:lnTo>
                    <a:pt x="870418" y="1967473"/>
                  </a:lnTo>
                  <a:lnTo>
                    <a:pt x="885717" y="1960505"/>
                  </a:lnTo>
                  <a:lnTo>
                    <a:pt x="899444" y="1944019"/>
                  </a:lnTo>
                  <a:lnTo>
                    <a:pt x="925411" y="1943637"/>
                  </a:lnTo>
                  <a:lnTo>
                    <a:pt x="930638" y="1932378"/>
                  </a:lnTo>
                  <a:lnTo>
                    <a:pt x="913638" y="1913343"/>
                  </a:lnTo>
                  <a:lnTo>
                    <a:pt x="908199" y="1889551"/>
                  </a:lnTo>
                  <a:lnTo>
                    <a:pt x="920098" y="1868986"/>
                  </a:lnTo>
                  <a:cubicBezTo>
                    <a:pt x="920098" y="1868986"/>
                    <a:pt x="926558" y="1841922"/>
                    <a:pt x="926558" y="1836483"/>
                  </a:cubicBezTo>
                  <a:cubicBezTo>
                    <a:pt x="926558" y="1831045"/>
                    <a:pt x="951377" y="1821400"/>
                    <a:pt x="951377" y="1821400"/>
                  </a:cubicBezTo>
                  <a:lnTo>
                    <a:pt x="956775" y="1798670"/>
                  </a:lnTo>
                  <a:lnTo>
                    <a:pt x="972967" y="1777043"/>
                  </a:lnTo>
                  <a:lnTo>
                    <a:pt x="992941" y="1762428"/>
                  </a:lnTo>
                  <a:lnTo>
                    <a:pt x="1008581" y="1778105"/>
                  </a:lnTo>
                  <a:lnTo>
                    <a:pt x="1047425" y="1779168"/>
                  </a:lnTo>
                  <a:lnTo>
                    <a:pt x="1019375" y="1795440"/>
                  </a:lnTo>
                  <a:lnTo>
                    <a:pt x="1036630" y="1800836"/>
                  </a:lnTo>
                  <a:lnTo>
                    <a:pt x="1048530" y="1810566"/>
                  </a:lnTo>
                  <a:lnTo>
                    <a:pt x="1040923" y="1826796"/>
                  </a:lnTo>
                  <a:lnTo>
                    <a:pt x="1062512" y="1825692"/>
                  </a:lnTo>
                  <a:lnTo>
                    <a:pt x="1091623" y="1814900"/>
                  </a:lnTo>
                  <a:lnTo>
                    <a:pt x="1117548" y="1805170"/>
                  </a:lnTo>
                  <a:lnTo>
                    <a:pt x="1125112" y="1788940"/>
                  </a:lnTo>
                  <a:lnTo>
                    <a:pt x="1092176" y="1792679"/>
                  </a:lnTo>
                  <a:lnTo>
                    <a:pt x="1077089" y="1777553"/>
                  </a:lnTo>
                  <a:lnTo>
                    <a:pt x="1090561" y="1764042"/>
                  </a:lnTo>
                  <a:lnTo>
                    <a:pt x="1134845" y="1748916"/>
                  </a:lnTo>
                  <a:lnTo>
                    <a:pt x="1149932" y="1735915"/>
                  </a:lnTo>
                  <a:lnTo>
                    <a:pt x="1159621" y="1745645"/>
                  </a:lnTo>
                  <a:lnTo>
                    <a:pt x="1143430" y="1758646"/>
                  </a:lnTo>
                  <a:lnTo>
                    <a:pt x="1149932" y="1785668"/>
                  </a:lnTo>
                  <a:lnTo>
                    <a:pt x="1131572" y="1801899"/>
                  </a:lnTo>
                  <a:lnTo>
                    <a:pt x="1128342" y="1812733"/>
                  </a:lnTo>
                  <a:lnTo>
                    <a:pt x="1147765" y="1822462"/>
                  </a:lnTo>
                  <a:lnTo>
                    <a:pt x="1180106" y="1851694"/>
                  </a:lnTo>
                  <a:lnTo>
                    <a:pt x="1218185" y="1879863"/>
                  </a:lnTo>
                  <a:lnTo>
                    <a:pt x="1239774" y="1903656"/>
                  </a:lnTo>
                  <a:lnTo>
                    <a:pt x="1227875" y="1927449"/>
                  </a:lnTo>
                  <a:cubicBezTo>
                    <a:pt x="1227875" y="1927449"/>
                    <a:pt x="1176111" y="1939346"/>
                    <a:pt x="1170756" y="1939346"/>
                  </a:cubicBezTo>
                  <a:cubicBezTo>
                    <a:pt x="1165401" y="1939346"/>
                    <a:pt x="1118950" y="1930848"/>
                    <a:pt x="1118950" y="1930848"/>
                  </a:cubicBezTo>
                  <a:lnTo>
                    <a:pt x="1059452" y="1908118"/>
                  </a:lnTo>
                  <a:cubicBezTo>
                    <a:pt x="1059452" y="1908118"/>
                    <a:pt x="1028173" y="1913556"/>
                    <a:pt x="1022776" y="1913556"/>
                  </a:cubicBezTo>
                  <a:cubicBezTo>
                    <a:pt x="1017378" y="1913556"/>
                    <a:pt x="989287" y="1935140"/>
                    <a:pt x="989287" y="1935140"/>
                  </a:cubicBezTo>
                  <a:lnTo>
                    <a:pt x="955840" y="1935140"/>
                  </a:lnTo>
                  <a:lnTo>
                    <a:pt x="935355" y="1932973"/>
                  </a:lnTo>
                  <a:lnTo>
                    <a:pt x="931573" y="1943297"/>
                  </a:lnTo>
                  <a:lnTo>
                    <a:pt x="940753" y="1952475"/>
                  </a:lnTo>
                  <a:lnTo>
                    <a:pt x="917039" y="1960972"/>
                  </a:lnTo>
                  <a:lnTo>
                    <a:pt x="895449" y="1960972"/>
                  </a:lnTo>
                  <a:lnTo>
                    <a:pt x="874965" y="1968577"/>
                  </a:lnTo>
                  <a:lnTo>
                    <a:pt x="867400" y="1989141"/>
                  </a:lnTo>
                  <a:lnTo>
                    <a:pt x="879300" y="1989141"/>
                  </a:lnTo>
                  <a:lnTo>
                    <a:pt x="885717" y="2009663"/>
                  </a:lnTo>
                  <a:lnTo>
                    <a:pt x="865445" y="2028145"/>
                  </a:lnTo>
                  <a:lnTo>
                    <a:pt x="897829" y="2043271"/>
                  </a:lnTo>
                  <a:lnTo>
                    <a:pt x="877302" y="2048709"/>
                  </a:lnTo>
                  <a:cubicBezTo>
                    <a:pt x="877302" y="2048709"/>
                    <a:pt x="894557" y="2064939"/>
                    <a:pt x="898892" y="2064939"/>
                  </a:cubicBezTo>
                  <a:cubicBezTo>
                    <a:pt x="903226" y="2064939"/>
                    <a:pt x="889202" y="2081169"/>
                    <a:pt x="889202" y="2081169"/>
                  </a:cubicBezTo>
                  <a:lnTo>
                    <a:pt x="910749" y="2071440"/>
                  </a:lnTo>
                  <a:lnTo>
                    <a:pt x="910749" y="2085461"/>
                  </a:lnTo>
                  <a:lnTo>
                    <a:pt x="934506" y="2083336"/>
                  </a:lnTo>
                  <a:lnTo>
                    <a:pt x="939903" y="2105685"/>
                  </a:lnTo>
                  <a:lnTo>
                    <a:pt x="958603" y="2105685"/>
                  </a:lnTo>
                  <a:lnTo>
                    <a:pt x="976919" y="2085163"/>
                  </a:lnTo>
                  <a:lnTo>
                    <a:pt x="1001738" y="2090134"/>
                  </a:lnTo>
                  <a:lnTo>
                    <a:pt x="1026558" y="2109296"/>
                  </a:lnTo>
                  <a:lnTo>
                    <a:pt x="1070331" y="2088052"/>
                  </a:lnTo>
                  <a:cubicBezTo>
                    <a:pt x="1070331" y="2088052"/>
                    <a:pt x="1093706" y="2092301"/>
                    <a:pt x="1095533" y="2092301"/>
                  </a:cubicBezTo>
                  <a:cubicBezTo>
                    <a:pt x="1097361" y="2092301"/>
                    <a:pt x="1102631" y="2083804"/>
                    <a:pt x="1102631" y="2083804"/>
                  </a:cubicBezTo>
                  <a:lnTo>
                    <a:pt x="1107901" y="2084059"/>
                  </a:lnTo>
                  <a:lnTo>
                    <a:pt x="1102078" y="2103475"/>
                  </a:lnTo>
                  <a:lnTo>
                    <a:pt x="1100676" y="2151104"/>
                  </a:lnTo>
                  <a:lnTo>
                    <a:pt x="1083421" y="2190065"/>
                  </a:lnTo>
                  <a:lnTo>
                    <a:pt x="1067569" y="2226095"/>
                  </a:lnTo>
                  <a:lnTo>
                    <a:pt x="1043133" y="2237651"/>
                  </a:lnTo>
                  <a:lnTo>
                    <a:pt x="1064382" y="2320460"/>
                  </a:lnTo>
                  <a:lnTo>
                    <a:pt x="1078024" y="2278907"/>
                  </a:lnTo>
                  <a:lnTo>
                    <a:pt x="1076281" y="2306821"/>
                  </a:lnTo>
                  <a:lnTo>
                    <a:pt x="1087586" y="2312642"/>
                  </a:lnTo>
                  <a:lnTo>
                    <a:pt x="1128598" y="2375396"/>
                  </a:lnTo>
                  <a:lnTo>
                    <a:pt x="1152354" y="2418648"/>
                  </a:lnTo>
                  <a:lnTo>
                    <a:pt x="1173901" y="2440232"/>
                  </a:lnTo>
                  <a:lnTo>
                    <a:pt x="1173901" y="2472693"/>
                  </a:lnTo>
                  <a:lnTo>
                    <a:pt x="1184696" y="2505153"/>
                  </a:lnTo>
                  <a:lnTo>
                    <a:pt x="1223540" y="2524612"/>
                  </a:lnTo>
                  <a:lnTo>
                    <a:pt x="1234335" y="2554906"/>
                  </a:lnTo>
                  <a:lnTo>
                    <a:pt x="1262384" y="2583033"/>
                  </a:lnTo>
                  <a:lnTo>
                    <a:pt x="1270883" y="2628495"/>
                  </a:lnTo>
                  <a:lnTo>
                    <a:pt x="1286183" y="2695625"/>
                  </a:lnTo>
                  <a:lnTo>
                    <a:pt x="1312107" y="2704122"/>
                  </a:lnTo>
                  <a:lnTo>
                    <a:pt x="1340156" y="2673871"/>
                  </a:lnTo>
                  <a:lnTo>
                    <a:pt x="1391920" y="2673871"/>
                  </a:lnTo>
                  <a:lnTo>
                    <a:pt x="1424304" y="2658703"/>
                  </a:lnTo>
                  <a:lnTo>
                    <a:pt x="1493364" y="2632786"/>
                  </a:lnTo>
                  <a:lnTo>
                    <a:pt x="1497614" y="2606784"/>
                  </a:lnTo>
                  <a:lnTo>
                    <a:pt x="1564507" y="2602535"/>
                  </a:lnTo>
                  <a:lnTo>
                    <a:pt x="1564507" y="2574365"/>
                  </a:lnTo>
                  <a:lnTo>
                    <a:pt x="1589369" y="2564678"/>
                  </a:lnTo>
                  <a:lnTo>
                    <a:pt x="1605519" y="2548448"/>
                  </a:lnTo>
                  <a:lnTo>
                    <a:pt x="1631400" y="2548448"/>
                  </a:lnTo>
                  <a:lnTo>
                    <a:pt x="1642195" y="2513821"/>
                  </a:lnTo>
                  <a:lnTo>
                    <a:pt x="1676747" y="2459776"/>
                  </a:lnTo>
                  <a:lnTo>
                    <a:pt x="1644363" y="2427316"/>
                  </a:lnTo>
                  <a:lnTo>
                    <a:pt x="1607686" y="2414315"/>
                  </a:lnTo>
                  <a:lnTo>
                    <a:pt x="1592556" y="2360228"/>
                  </a:lnTo>
                  <a:lnTo>
                    <a:pt x="1523496" y="2412148"/>
                  </a:lnTo>
                  <a:lnTo>
                    <a:pt x="1476068" y="2405647"/>
                  </a:lnTo>
                  <a:lnTo>
                    <a:pt x="1476068" y="2362395"/>
                  </a:lnTo>
                  <a:lnTo>
                    <a:pt x="1460938" y="2390522"/>
                  </a:lnTo>
                  <a:lnTo>
                    <a:pt x="1458813" y="2353727"/>
                  </a:lnTo>
                  <a:lnTo>
                    <a:pt x="1409132" y="2303974"/>
                  </a:lnTo>
                  <a:lnTo>
                    <a:pt x="1400632" y="2273681"/>
                  </a:lnTo>
                  <a:lnTo>
                    <a:pt x="1450271" y="2267180"/>
                  </a:lnTo>
                  <a:lnTo>
                    <a:pt x="1482655" y="2323434"/>
                  </a:lnTo>
                  <a:lnTo>
                    <a:pt x="1530126" y="2347269"/>
                  </a:lnTo>
                  <a:lnTo>
                    <a:pt x="1603521" y="2347269"/>
                  </a:lnTo>
                  <a:lnTo>
                    <a:pt x="1622943" y="2366729"/>
                  </a:lnTo>
                  <a:lnTo>
                    <a:pt x="1689921" y="2392689"/>
                  </a:lnTo>
                  <a:lnTo>
                    <a:pt x="1845297" y="2386188"/>
                  </a:lnTo>
                  <a:lnTo>
                    <a:pt x="1872241" y="2413252"/>
                  </a:lnTo>
                  <a:lnTo>
                    <a:pt x="1892768" y="2433816"/>
                  </a:lnTo>
                  <a:lnTo>
                    <a:pt x="1892768" y="2461943"/>
                  </a:lnTo>
                  <a:lnTo>
                    <a:pt x="1938072" y="2494404"/>
                  </a:lnTo>
                  <a:lnTo>
                    <a:pt x="1987710" y="2513863"/>
                  </a:lnTo>
                  <a:lnTo>
                    <a:pt x="2007132" y="2609035"/>
                  </a:lnTo>
                  <a:lnTo>
                    <a:pt x="2035224" y="2665289"/>
                  </a:lnTo>
                  <a:lnTo>
                    <a:pt x="2036286" y="2705312"/>
                  </a:lnTo>
                  <a:lnTo>
                    <a:pt x="2061105" y="2730210"/>
                  </a:lnTo>
                  <a:lnTo>
                    <a:pt x="2084820" y="2792922"/>
                  </a:lnTo>
                  <a:lnTo>
                    <a:pt x="2103179" y="2811319"/>
                  </a:lnTo>
                  <a:lnTo>
                    <a:pt x="2125789" y="2788588"/>
                  </a:lnTo>
                  <a:lnTo>
                    <a:pt x="2156048" y="2788588"/>
                  </a:lnTo>
                  <a:lnTo>
                    <a:pt x="2156048" y="2853551"/>
                  </a:lnTo>
                  <a:lnTo>
                    <a:pt x="2177595" y="2875135"/>
                  </a:lnTo>
                  <a:lnTo>
                    <a:pt x="2209979" y="2866637"/>
                  </a:lnTo>
                  <a:lnTo>
                    <a:pt x="2212146" y="2829843"/>
                  </a:lnTo>
                  <a:lnTo>
                    <a:pt x="2169010" y="2767089"/>
                  </a:lnTo>
                  <a:lnTo>
                    <a:pt x="2162507" y="2728170"/>
                  </a:lnTo>
                  <a:lnTo>
                    <a:pt x="2177595" y="2693543"/>
                  </a:lnTo>
                  <a:lnTo>
                    <a:pt x="2160340" y="2645957"/>
                  </a:lnTo>
                  <a:lnTo>
                    <a:pt x="2181930" y="2624331"/>
                  </a:lnTo>
                  <a:lnTo>
                    <a:pt x="2227275" y="2615833"/>
                  </a:lnTo>
                  <a:lnTo>
                    <a:pt x="2227275" y="2589406"/>
                  </a:lnTo>
                  <a:lnTo>
                    <a:pt x="2268244" y="2546154"/>
                  </a:lnTo>
                  <a:lnTo>
                    <a:pt x="2309256" y="2533152"/>
                  </a:lnTo>
                  <a:lnTo>
                    <a:pt x="2352392" y="2489900"/>
                  </a:lnTo>
                  <a:lnTo>
                    <a:pt x="2417160" y="2476899"/>
                  </a:lnTo>
                  <a:lnTo>
                    <a:pt x="2456004" y="2466107"/>
                  </a:lnTo>
                  <a:lnTo>
                    <a:pt x="2477593" y="2513693"/>
                  </a:lnTo>
                  <a:lnTo>
                    <a:pt x="2494848" y="2513693"/>
                  </a:lnTo>
                  <a:lnTo>
                    <a:pt x="2488346" y="2548321"/>
                  </a:lnTo>
                  <a:lnTo>
                    <a:pt x="2505642" y="2548321"/>
                  </a:lnTo>
                  <a:lnTo>
                    <a:pt x="2514142" y="2572114"/>
                  </a:lnTo>
                  <a:lnTo>
                    <a:pt x="2494720" y="2615366"/>
                  </a:lnTo>
                  <a:lnTo>
                    <a:pt x="2533564" y="2628367"/>
                  </a:lnTo>
                  <a:lnTo>
                    <a:pt x="2581036" y="2591573"/>
                  </a:lnTo>
                  <a:lnTo>
                    <a:pt x="2596165" y="2615366"/>
                  </a:lnTo>
                  <a:lnTo>
                    <a:pt x="2608915" y="2691079"/>
                  </a:lnTo>
                  <a:lnTo>
                    <a:pt x="2652093" y="2693246"/>
                  </a:lnTo>
                  <a:lnTo>
                    <a:pt x="2669348" y="2693246"/>
                  </a:lnTo>
                  <a:lnTo>
                    <a:pt x="2706024" y="2730040"/>
                  </a:lnTo>
                  <a:lnTo>
                    <a:pt x="2762165" y="2766792"/>
                  </a:lnTo>
                  <a:lnTo>
                    <a:pt x="2772960" y="2812253"/>
                  </a:lnTo>
                  <a:lnTo>
                    <a:pt x="2867902" y="2710581"/>
                  </a:lnTo>
                  <a:lnTo>
                    <a:pt x="2861442" y="2643493"/>
                  </a:lnTo>
                  <a:lnTo>
                    <a:pt x="2794507" y="2539653"/>
                  </a:lnTo>
                  <a:lnTo>
                    <a:pt x="2861442" y="2487733"/>
                  </a:lnTo>
                  <a:lnTo>
                    <a:pt x="3014438" y="2455315"/>
                  </a:lnTo>
                  <a:lnTo>
                    <a:pt x="3109380" y="2390394"/>
                  </a:lnTo>
                  <a:lnTo>
                    <a:pt x="3167646" y="2321182"/>
                  </a:lnTo>
                  <a:lnTo>
                    <a:pt x="3176146" y="2208632"/>
                  </a:lnTo>
                  <a:lnTo>
                    <a:pt x="3120047" y="2130795"/>
                  </a:lnTo>
                  <a:lnTo>
                    <a:pt x="3156724" y="2094001"/>
                  </a:lnTo>
                  <a:lnTo>
                    <a:pt x="3191275" y="2089752"/>
                  </a:lnTo>
                  <a:lnTo>
                    <a:pt x="3204237" y="2054062"/>
                  </a:lnTo>
                  <a:lnTo>
                    <a:pt x="3121110" y="2054062"/>
                  </a:lnTo>
                  <a:lnTo>
                    <a:pt x="3089831" y="2022706"/>
                  </a:lnTo>
                  <a:lnTo>
                    <a:pt x="3109253" y="1992413"/>
                  </a:lnTo>
                  <a:lnTo>
                    <a:pt x="3180480" y="1957786"/>
                  </a:lnTo>
                  <a:lnTo>
                    <a:pt x="3148096" y="1988079"/>
                  </a:lnTo>
                  <a:lnTo>
                    <a:pt x="3171853" y="2014039"/>
                  </a:lnTo>
                  <a:lnTo>
                    <a:pt x="3221492" y="1981579"/>
                  </a:lnTo>
                  <a:lnTo>
                    <a:pt x="3253876" y="1994580"/>
                  </a:lnTo>
                  <a:lnTo>
                    <a:pt x="3256043" y="2039999"/>
                  </a:lnTo>
                  <a:lnTo>
                    <a:pt x="3275423" y="2065959"/>
                  </a:lnTo>
                  <a:lnTo>
                    <a:pt x="3286217" y="2100586"/>
                  </a:lnTo>
                  <a:lnTo>
                    <a:pt x="3273468" y="2139547"/>
                  </a:lnTo>
                  <a:lnTo>
                    <a:pt x="3305809" y="2158964"/>
                  </a:lnTo>
                  <a:lnTo>
                    <a:pt x="3359741" y="2137381"/>
                  </a:lnTo>
                  <a:lnTo>
                    <a:pt x="3355491" y="2063792"/>
                  </a:lnTo>
                  <a:lnTo>
                    <a:pt x="3310187" y="2001038"/>
                  </a:lnTo>
                  <a:lnTo>
                    <a:pt x="3310187" y="1981833"/>
                  </a:lnTo>
                  <a:lnTo>
                    <a:pt x="3357658" y="1964541"/>
                  </a:lnTo>
                  <a:lnTo>
                    <a:pt x="3379247" y="1912621"/>
                  </a:lnTo>
                  <a:lnTo>
                    <a:pt x="3418049" y="1873703"/>
                  </a:lnTo>
                  <a:lnTo>
                    <a:pt x="3433221" y="1888786"/>
                  </a:lnTo>
                  <a:lnTo>
                    <a:pt x="3497904" y="1858534"/>
                  </a:lnTo>
                  <a:lnTo>
                    <a:pt x="3567007" y="1767654"/>
                  </a:lnTo>
                  <a:lnTo>
                    <a:pt x="3614435" y="1713567"/>
                  </a:lnTo>
                  <a:lnTo>
                    <a:pt x="3622935" y="1627062"/>
                  </a:lnTo>
                  <a:cubicBezTo>
                    <a:pt x="3622935" y="1627062"/>
                    <a:pt x="3633687" y="1572975"/>
                    <a:pt x="3639935" y="1566475"/>
                  </a:cubicBezTo>
                  <a:cubicBezTo>
                    <a:pt x="3646182" y="1559974"/>
                    <a:pt x="3663692" y="1598893"/>
                    <a:pt x="3663692" y="1598893"/>
                  </a:cubicBezTo>
                  <a:lnTo>
                    <a:pt x="3657232" y="1730902"/>
                  </a:lnTo>
                  <a:lnTo>
                    <a:pt x="3655064" y="1787155"/>
                  </a:lnTo>
                  <a:lnTo>
                    <a:pt x="3674486" y="1756862"/>
                  </a:lnTo>
                  <a:lnTo>
                    <a:pt x="3702535" y="1774154"/>
                  </a:lnTo>
                  <a:cubicBezTo>
                    <a:pt x="3702535" y="1774154"/>
                    <a:pt x="3676654" y="1739527"/>
                    <a:pt x="3676654" y="1724401"/>
                  </a:cubicBezTo>
                  <a:cubicBezTo>
                    <a:pt x="3676654" y="1709276"/>
                    <a:pt x="3689616" y="1683316"/>
                    <a:pt x="3689616" y="1674648"/>
                  </a:cubicBezTo>
                  <a:cubicBezTo>
                    <a:pt x="3689616" y="1665981"/>
                    <a:pt x="3724125" y="1687607"/>
                    <a:pt x="3724125" y="1687607"/>
                  </a:cubicBezTo>
                  <a:lnTo>
                    <a:pt x="3689616" y="1575142"/>
                  </a:lnTo>
                  <a:lnTo>
                    <a:pt x="3700368" y="1516722"/>
                  </a:lnTo>
                  <a:lnTo>
                    <a:pt x="3678821" y="1466969"/>
                  </a:lnTo>
                  <a:lnTo>
                    <a:pt x="3638915" y="1506992"/>
                  </a:lnTo>
                  <a:cubicBezTo>
                    <a:pt x="3638915" y="1506992"/>
                    <a:pt x="3616220" y="1484261"/>
                    <a:pt x="3616220" y="1469136"/>
                  </a:cubicBezTo>
                  <a:cubicBezTo>
                    <a:pt x="3616220" y="1454010"/>
                    <a:pt x="3588171" y="1469136"/>
                    <a:pt x="3588171" y="1469136"/>
                  </a:cubicBezTo>
                  <a:lnTo>
                    <a:pt x="3571979" y="1498325"/>
                  </a:lnTo>
                  <a:lnTo>
                    <a:pt x="3540658" y="1466969"/>
                  </a:lnTo>
                  <a:lnTo>
                    <a:pt x="3508869" y="1466969"/>
                  </a:lnTo>
                  <a:lnTo>
                    <a:pt x="3498074" y="1441009"/>
                  </a:lnTo>
                  <a:lnTo>
                    <a:pt x="3681499" y="1267957"/>
                  </a:lnTo>
                  <a:lnTo>
                    <a:pt x="3767856" y="1252789"/>
                  </a:lnTo>
                  <a:lnTo>
                    <a:pt x="3823104" y="1256060"/>
                  </a:lnTo>
                  <a:lnTo>
                    <a:pt x="3841464" y="1237663"/>
                  </a:lnTo>
                  <a:cubicBezTo>
                    <a:pt x="3841464" y="1237663"/>
                    <a:pt x="3882433" y="1250622"/>
                    <a:pt x="3895395" y="1250622"/>
                  </a:cubicBezTo>
                  <a:lnTo>
                    <a:pt x="3879203" y="1271186"/>
                  </a:lnTo>
                  <a:lnTo>
                    <a:pt x="3897562" y="1289541"/>
                  </a:lnTo>
                  <a:lnTo>
                    <a:pt x="3932114" y="1263623"/>
                  </a:lnTo>
                  <a:lnTo>
                    <a:pt x="3979585" y="1259375"/>
                  </a:lnTo>
                  <a:lnTo>
                    <a:pt x="3960163" y="1231205"/>
                  </a:lnTo>
                  <a:lnTo>
                    <a:pt x="3992505" y="1194453"/>
                  </a:lnTo>
                  <a:lnTo>
                    <a:pt x="4031348" y="1144701"/>
                  </a:lnTo>
                  <a:lnTo>
                    <a:pt x="4072360" y="1127408"/>
                  </a:lnTo>
                  <a:lnTo>
                    <a:pt x="4093907" y="1135906"/>
                  </a:lnTo>
                  <a:lnTo>
                    <a:pt x="4093907" y="1164075"/>
                  </a:lnTo>
                  <a:lnTo>
                    <a:pt x="4098157" y="1211661"/>
                  </a:lnTo>
                  <a:lnTo>
                    <a:pt x="4165050" y="1140239"/>
                  </a:lnTo>
                  <a:lnTo>
                    <a:pt x="4173549" y="1079695"/>
                  </a:lnTo>
                  <a:lnTo>
                    <a:pt x="4212393" y="1079695"/>
                  </a:lnTo>
                  <a:lnTo>
                    <a:pt x="4195096" y="1105654"/>
                  </a:lnTo>
                  <a:lnTo>
                    <a:pt x="4184599" y="1183364"/>
                  </a:lnTo>
                  <a:lnTo>
                    <a:pt x="4152215" y="1198490"/>
                  </a:lnTo>
                  <a:lnTo>
                    <a:pt x="4115538" y="1237451"/>
                  </a:lnTo>
                  <a:lnTo>
                    <a:pt x="4089402" y="1280788"/>
                  </a:lnTo>
                  <a:lnTo>
                    <a:pt x="4026844" y="1319792"/>
                  </a:lnTo>
                  <a:lnTo>
                    <a:pt x="4000962" y="1356586"/>
                  </a:lnTo>
                  <a:lnTo>
                    <a:pt x="3985832" y="1380337"/>
                  </a:lnTo>
                  <a:lnTo>
                    <a:pt x="4000962" y="1555598"/>
                  </a:lnTo>
                  <a:lnTo>
                    <a:pt x="4020384" y="1607475"/>
                  </a:lnTo>
                  <a:lnTo>
                    <a:pt x="4059185" y="1564223"/>
                  </a:lnTo>
                  <a:lnTo>
                    <a:pt x="4065602" y="1527216"/>
                  </a:lnTo>
                  <a:lnTo>
                    <a:pt x="4091527" y="1527216"/>
                  </a:lnTo>
                  <a:lnTo>
                    <a:pt x="4091527" y="1499174"/>
                  </a:lnTo>
                  <a:lnTo>
                    <a:pt x="4097944" y="1477591"/>
                  </a:lnTo>
                  <a:lnTo>
                    <a:pt x="4138955" y="1469093"/>
                  </a:lnTo>
                  <a:lnTo>
                    <a:pt x="4138955" y="1443133"/>
                  </a:lnTo>
                  <a:lnTo>
                    <a:pt x="4141123" y="1410673"/>
                  </a:lnTo>
                  <a:lnTo>
                    <a:pt x="4156252" y="1386880"/>
                  </a:lnTo>
                  <a:lnTo>
                    <a:pt x="4171339" y="1402005"/>
                  </a:lnTo>
                  <a:lnTo>
                    <a:pt x="4171339" y="1365211"/>
                  </a:lnTo>
                  <a:lnTo>
                    <a:pt x="4162840" y="1345752"/>
                  </a:lnTo>
                  <a:lnTo>
                    <a:pt x="4171339" y="1321959"/>
                  </a:lnTo>
                  <a:lnTo>
                    <a:pt x="4151918" y="1321959"/>
                  </a:lnTo>
                  <a:lnTo>
                    <a:pt x="4151918" y="1295999"/>
                  </a:lnTo>
                  <a:lnTo>
                    <a:pt x="4175674" y="1246288"/>
                  </a:lnTo>
                  <a:lnTo>
                    <a:pt x="4184174" y="1231078"/>
                  </a:lnTo>
                  <a:lnTo>
                    <a:pt x="4218683" y="1231078"/>
                  </a:lnTo>
                  <a:lnTo>
                    <a:pt x="4244607" y="1211661"/>
                  </a:lnTo>
                  <a:lnTo>
                    <a:pt x="4240357" y="1241955"/>
                  </a:lnTo>
                  <a:lnTo>
                    <a:pt x="4279201" y="1202994"/>
                  </a:lnTo>
                  <a:lnTo>
                    <a:pt x="4318045" y="1213828"/>
                  </a:lnTo>
                  <a:lnTo>
                    <a:pt x="4337467" y="1233287"/>
                  </a:lnTo>
                  <a:lnTo>
                    <a:pt x="4419447" y="1140239"/>
                  </a:lnTo>
                  <a:lnTo>
                    <a:pt x="4445414" y="1140239"/>
                  </a:lnTo>
                  <a:lnTo>
                    <a:pt x="4490675" y="1109988"/>
                  </a:lnTo>
                  <a:lnTo>
                    <a:pt x="4510140" y="1081819"/>
                  </a:lnTo>
                  <a:lnTo>
                    <a:pt x="4555443" y="1103488"/>
                  </a:lnTo>
                  <a:lnTo>
                    <a:pt x="4570531" y="1071027"/>
                  </a:lnTo>
                  <a:lnTo>
                    <a:pt x="4555443" y="1027775"/>
                  </a:lnTo>
                  <a:lnTo>
                    <a:pt x="4544691" y="969354"/>
                  </a:lnTo>
                  <a:lnTo>
                    <a:pt x="4579200" y="952062"/>
                  </a:lnTo>
                  <a:lnTo>
                    <a:pt x="4589952" y="908767"/>
                  </a:lnTo>
                  <a:lnTo>
                    <a:pt x="4577203" y="896021"/>
                  </a:lnTo>
                  <a:lnTo>
                    <a:pt x="4572953" y="865727"/>
                  </a:lnTo>
                  <a:lnTo>
                    <a:pt x="4605337" y="865727"/>
                  </a:lnTo>
                  <a:lnTo>
                    <a:pt x="4601087" y="885186"/>
                  </a:lnTo>
                  <a:lnTo>
                    <a:pt x="4628074" y="923085"/>
                  </a:lnTo>
                  <a:lnTo>
                    <a:pt x="4648601" y="902521"/>
                  </a:lnTo>
                  <a:lnTo>
                    <a:pt x="4672315" y="904688"/>
                  </a:lnTo>
                  <a:lnTo>
                    <a:pt x="4672315" y="950065"/>
                  </a:lnTo>
                  <a:lnTo>
                    <a:pt x="4693904" y="950065"/>
                  </a:lnTo>
                  <a:lnTo>
                    <a:pt x="4728371" y="989026"/>
                  </a:lnTo>
                  <a:lnTo>
                    <a:pt x="4758630" y="978234"/>
                  </a:lnTo>
                  <a:lnTo>
                    <a:pt x="4758630" y="902139"/>
                  </a:lnTo>
                  <a:lnTo>
                    <a:pt x="4786679" y="915098"/>
                  </a:lnTo>
                  <a:lnTo>
                    <a:pt x="4822293" y="866407"/>
                  </a:lnTo>
                  <a:close/>
                  <a:moveTo>
                    <a:pt x="1516016" y="2082232"/>
                  </a:moveTo>
                  <a:lnTo>
                    <a:pt x="1487967" y="2089794"/>
                  </a:lnTo>
                  <a:lnTo>
                    <a:pt x="1468545" y="2073564"/>
                  </a:lnTo>
                  <a:lnTo>
                    <a:pt x="1442663" y="2057377"/>
                  </a:lnTo>
                  <a:lnTo>
                    <a:pt x="1422136" y="2056272"/>
                  </a:lnTo>
                  <a:lnTo>
                    <a:pt x="1415676" y="2019477"/>
                  </a:lnTo>
                  <a:lnTo>
                    <a:pt x="1429701" y="1996789"/>
                  </a:lnTo>
                  <a:lnTo>
                    <a:pt x="1433951" y="1966496"/>
                  </a:lnTo>
                  <a:lnTo>
                    <a:pt x="1451205" y="1958890"/>
                  </a:lnTo>
                  <a:lnTo>
                    <a:pt x="1437181" y="1946994"/>
                  </a:lnTo>
                  <a:lnTo>
                    <a:pt x="1390815" y="1882115"/>
                  </a:lnTo>
                  <a:lnTo>
                    <a:pt x="1388647" y="1843196"/>
                  </a:lnTo>
                  <a:lnTo>
                    <a:pt x="1376790" y="1819404"/>
                  </a:lnTo>
                  <a:lnTo>
                    <a:pt x="1390815" y="1790172"/>
                  </a:lnTo>
                  <a:lnTo>
                    <a:pt x="1436119" y="1757711"/>
                  </a:lnTo>
                  <a:lnTo>
                    <a:pt x="1473858" y="1744965"/>
                  </a:lnTo>
                  <a:cubicBezTo>
                    <a:pt x="1473858" y="1744965"/>
                    <a:pt x="1512744" y="1757711"/>
                    <a:pt x="1512744" y="1763362"/>
                  </a:cubicBezTo>
                  <a:cubicBezTo>
                    <a:pt x="1512744" y="1769013"/>
                    <a:pt x="1495447" y="1800114"/>
                    <a:pt x="1495447" y="1800114"/>
                  </a:cubicBezTo>
                  <a:lnTo>
                    <a:pt x="1464210" y="1812011"/>
                  </a:lnTo>
                  <a:lnTo>
                    <a:pt x="1455711" y="1844471"/>
                  </a:lnTo>
                  <a:lnTo>
                    <a:pt x="1486990" y="1885557"/>
                  </a:lnTo>
                  <a:lnTo>
                    <a:pt x="1499739" y="1895286"/>
                  </a:lnTo>
                  <a:lnTo>
                    <a:pt x="1498677" y="1921246"/>
                  </a:lnTo>
                  <a:lnTo>
                    <a:pt x="1508367" y="1951540"/>
                  </a:lnTo>
                  <a:lnTo>
                    <a:pt x="1513764" y="1985105"/>
                  </a:lnTo>
                  <a:cubicBezTo>
                    <a:pt x="1513764" y="1985105"/>
                    <a:pt x="1534291" y="2008898"/>
                    <a:pt x="1534291" y="2014294"/>
                  </a:cubicBezTo>
                  <a:cubicBezTo>
                    <a:pt x="1534291" y="2019690"/>
                    <a:pt x="1536416" y="2047817"/>
                    <a:pt x="1536416" y="2056484"/>
                  </a:cubicBezTo>
                  <a:cubicBezTo>
                    <a:pt x="1536416" y="2065152"/>
                    <a:pt x="1515973" y="2082232"/>
                    <a:pt x="1515973" y="2082232"/>
                  </a:cubicBez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44" name="Freeform 50">
              <a:extLst>
                <a:ext uri="{FF2B5EF4-FFF2-40B4-BE49-F238E27FC236}">
                  <a16:creationId xmlns:a16="http://schemas.microsoft.com/office/drawing/2014/main" id="{79A2D877-A5D9-FF60-F434-05013FA0E0DB}"/>
                </a:ext>
              </a:extLst>
            </p:cNvPr>
            <p:cNvSpPr/>
            <p:nvPr/>
          </p:nvSpPr>
          <p:spPr>
            <a:xfrm>
              <a:off x="6204586" y="2631231"/>
              <a:ext cx="132766" cy="165659"/>
            </a:xfrm>
            <a:custGeom>
              <a:avLst/>
              <a:gdLst>
                <a:gd name="connsiteX0" fmla="*/ 81173 w 132766"/>
                <a:gd name="connsiteY0" fmla="*/ 140549 h 165659"/>
                <a:gd name="connsiteX1" fmla="*/ 104887 w 132766"/>
                <a:gd name="connsiteY1" fmla="*/ 134006 h 165659"/>
                <a:gd name="connsiteX2" fmla="*/ 122141 w 132766"/>
                <a:gd name="connsiteY2" fmla="*/ 100398 h 165659"/>
                <a:gd name="connsiteX3" fmla="*/ 112792 w 132766"/>
                <a:gd name="connsiteY3" fmla="*/ 58845 h 165659"/>
                <a:gd name="connsiteX4" fmla="*/ 132766 w 132766"/>
                <a:gd name="connsiteY4" fmla="*/ 38876 h 165659"/>
                <a:gd name="connsiteX5" fmla="*/ 105779 w 132766"/>
                <a:gd name="connsiteY5" fmla="*/ 4249 h 165659"/>
                <a:gd name="connsiteX6" fmla="*/ 60476 w 132766"/>
                <a:gd name="connsiteY6" fmla="*/ 0 h 165659"/>
                <a:gd name="connsiteX7" fmla="*/ 44284 w 132766"/>
                <a:gd name="connsiteY7" fmla="*/ 40023 h 165659"/>
                <a:gd name="connsiteX8" fmla="*/ 23799 w 132766"/>
                <a:gd name="connsiteY8" fmla="*/ 31526 h 165659"/>
                <a:gd name="connsiteX9" fmla="*/ 15299 w 132766"/>
                <a:gd name="connsiteY9" fmla="*/ 76987 h 165659"/>
                <a:gd name="connsiteX10" fmla="*/ 28049 w 132766"/>
                <a:gd name="connsiteY10" fmla="*/ 100781 h 165659"/>
                <a:gd name="connsiteX11" fmla="*/ 0 w 132766"/>
                <a:gd name="connsiteY11" fmla="*/ 132136 h 165659"/>
                <a:gd name="connsiteX12" fmla="*/ 16192 w 132766"/>
                <a:gd name="connsiteY12" fmla="*/ 165659 h 165659"/>
                <a:gd name="connsiteX13" fmla="*/ 45304 w 132766"/>
                <a:gd name="connsiteY13" fmla="*/ 165659 h 165659"/>
                <a:gd name="connsiteX14" fmla="*/ 81173 w 132766"/>
                <a:gd name="connsiteY14" fmla="*/ 140549 h 16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66" h="165659">
                  <a:moveTo>
                    <a:pt x="81173" y="140549"/>
                  </a:moveTo>
                  <a:lnTo>
                    <a:pt x="104887" y="134006"/>
                  </a:lnTo>
                  <a:lnTo>
                    <a:pt x="122141" y="100398"/>
                  </a:lnTo>
                  <a:lnTo>
                    <a:pt x="112792" y="58845"/>
                  </a:lnTo>
                  <a:lnTo>
                    <a:pt x="132766" y="38876"/>
                  </a:lnTo>
                  <a:lnTo>
                    <a:pt x="105779" y="4249"/>
                  </a:lnTo>
                  <a:lnTo>
                    <a:pt x="60476" y="0"/>
                  </a:lnTo>
                  <a:lnTo>
                    <a:pt x="44284" y="40023"/>
                  </a:lnTo>
                  <a:lnTo>
                    <a:pt x="23799" y="31526"/>
                  </a:lnTo>
                  <a:lnTo>
                    <a:pt x="15299" y="76987"/>
                  </a:lnTo>
                  <a:lnTo>
                    <a:pt x="28049" y="100781"/>
                  </a:lnTo>
                  <a:lnTo>
                    <a:pt x="0" y="132136"/>
                  </a:lnTo>
                  <a:lnTo>
                    <a:pt x="16192" y="165659"/>
                  </a:lnTo>
                  <a:lnTo>
                    <a:pt x="45304" y="165659"/>
                  </a:lnTo>
                  <a:cubicBezTo>
                    <a:pt x="45304" y="165659"/>
                    <a:pt x="75733" y="145945"/>
                    <a:pt x="81173" y="140549"/>
                  </a:cubicBez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45" name="Freeform 51">
              <a:extLst>
                <a:ext uri="{FF2B5EF4-FFF2-40B4-BE49-F238E27FC236}">
                  <a16:creationId xmlns:a16="http://schemas.microsoft.com/office/drawing/2014/main" id="{6A4EDBDB-9D35-A542-6798-A979C5E9A4D7}"/>
                </a:ext>
              </a:extLst>
            </p:cNvPr>
            <p:cNvSpPr/>
            <p:nvPr/>
          </p:nvSpPr>
          <p:spPr>
            <a:xfrm>
              <a:off x="6273944" y="2453632"/>
              <a:ext cx="234040" cy="396961"/>
            </a:xfrm>
            <a:custGeom>
              <a:avLst/>
              <a:gdLst>
                <a:gd name="connsiteX0" fmla="*/ 31194 w 234040"/>
                <a:gd name="connsiteY0" fmla="*/ 92028 h 396961"/>
                <a:gd name="connsiteX1" fmla="*/ 50616 w 234040"/>
                <a:gd name="connsiteY1" fmla="*/ 108258 h 396961"/>
                <a:gd name="connsiteX2" fmla="*/ 35529 w 234040"/>
                <a:gd name="connsiteY2" fmla="*/ 129927 h 396961"/>
                <a:gd name="connsiteX3" fmla="*/ 50616 w 234040"/>
                <a:gd name="connsiteY3" fmla="*/ 140719 h 396961"/>
                <a:gd name="connsiteX4" fmla="*/ 40926 w 234040"/>
                <a:gd name="connsiteY4" fmla="*/ 159031 h 396961"/>
                <a:gd name="connsiteX5" fmla="*/ 49426 w 234040"/>
                <a:gd name="connsiteY5" fmla="*/ 177428 h 396961"/>
                <a:gd name="connsiteX6" fmla="*/ 67785 w 234040"/>
                <a:gd name="connsiteY6" fmla="*/ 153635 h 396961"/>
                <a:gd name="connsiteX7" fmla="*/ 76285 w 234040"/>
                <a:gd name="connsiteY7" fmla="*/ 167699 h 396961"/>
                <a:gd name="connsiteX8" fmla="*/ 64385 w 234040"/>
                <a:gd name="connsiteY8" fmla="*/ 186053 h 396961"/>
                <a:gd name="connsiteX9" fmla="*/ 71950 w 234040"/>
                <a:gd name="connsiteY9" fmla="*/ 204450 h 396961"/>
                <a:gd name="connsiteX10" fmla="*/ 99999 w 234040"/>
                <a:gd name="connsiteY10" fmla="*/ 200201 h 396961"/>
                <a:gd name="connsiteX11" fmla="*/ 109732 w 234040"/>
                <a:gd name="connsiteY11" fmla="*/ 225057 h 396961"/>
                <a:gd name="connsiteX12" fmla="*/ 112919 w 234040"/>
                <a:gd name="connsiteY12" fmla="*/ 258579 h 396961"/>
                <a:gd name="connsiteX13" fmla="*/ 79515 w 234040"/>
                <a:gd name="connsiteY13" fmla="*/ 255350 h 396961"/>
                <a:gd name="connsiteX14" fmla="*/ 88015 w 234040"/>
                <a:gd name="connsiteY14" fmla="*/ 282415 h 396961"/>
                <a:gd name="connsiteX15" fmla="*/ 88015 w 234040"/>
                <a:gd name="connsiteY15" fmla="*/ 297541 h 396961"/>
                <a:gd name="connsiteX16" fmla="*/ 59966 w 234040"/>
                <a:gd name="connsiteY16" fmla="*/ 310542 h 396961"/>
                <a:gd name="connsiteX17" fmla="*/ 62133 w 234040"/>
                <a:gd name="connsiteY17" fmla="*/ 336502 h 396961"/>
                <a:gd name="connsiteX18" fmla="*/ 78283 w 234040"/>
                <a:gd name="connsiteY18" fmla="*/ 331106 h 396961"/>
                <a:gd name="connsiteX19" fmla="*/ 92350 w 234040"/>
                <a:gd name="connsiteY19" fmla="*/ 345127 h 396961"/>
                <a:gd name="connsiteX20" fmla="*/ 52783 w 234040"/>
                <a:gd name="connsiteY20" fmla="*/ 396961 h 396961"/>
                <a:gd name="connsiteX21" fmla="*/ 78665 w 234040"/>
                <a:gd name="connsiteY21" fmla="*/ 390461 h 396961"/>
                <a:gd name="connsiteX22" fmla="*/ 100254 w 234040"/>
                <a:gd name="connsiteY22" fmla="*/ 389399 h 396961"/>
                <a:gd name="connsiteX23" fmla="*/ 112112 w 234040"/>
                <a:gd name="connsiteY23" fmla="*/ 377502 h 396961"/>
                <a:gd name="connsiteX24" fmla="*/ 161793 w 234040"/>
                <a:gd name="connsiteY24" fmla="*/ 382941 h 396961"/>
                <a:gd name="connsiteX25" fmla="*/ 200594 w 234040"/>
                <a:gd name="connsiteY25" fmla="*/ 368877 h 396961"/>
                <a:gd name="connsiteX26" fmla="*/ 225456 w 234040"/>
                <a:gd name="connsiteY26" fmla="*/ 362334 h 396961"/>
                <a:gd name="connsiteX27" fmla="*/ 225456 w 234040"/>
                <a:gd name="connsiteY27" fmla="*/ 349333 h 396961"/>
                <a:gd name="connsiteX28" fmla="*/ 208159 w 234040"/>
                <a:gd name="connsiteY28" fmla="*/ 342875 h 396961"/>
                <a:gd name="connsiteX29" fmla="*/ 234041 w 234040"/>
                <a:gd name="connsiteY29" fmla="*/ 299622 h 396961"/>
                <a:gd name="connsiteX30" fmla="*/ 218953 w 234040"/>
                <a:gd name="connsiteY30" fmla="*/ 274725 h 396961"/>
                <a:gd name="connsiteX31" fmla="*/ 199532 w 234040"/>
                <a:gd name="connsiteY31" fmla="*/ 280163 h 396961"/>
                <a:gd name="connsiteX32" fmla="*/ 199532 w 234040"/>
                <a:gd name="connsiteY32" fmla="*/ 256370 h 396961"/>
                <a:gd name="connsiteX33" fmla="*/ 189799 w 234040"/>
                <a:gd name="connsiteY33" fmla="*/ 223910 h 396961"/>
                <a:gd name="connsiteX34" fmla="*/ 161793 w 234040"/>
                <a:gd name="connsiteY34" fmla="*/ 206575 h 396961"/>
                <a:gd name="connsiteX35" fmla="*/ 149893 w 234040"/>
                <a:gd name="connsiteY35" fmla="*/ 160093 h 396961"/>
                <a:gd name="connsiteX36" fmla="*/ 125074 w 234040"/>
                <a:gd name="connsiteY36" fmla="*/ 133029 h 396961"/>
                <a:gd name="connsiteX37" fmla="*/ 145601 w 234040"/>
                <a:gd name="connsiteY37" fmla="*/ 106006 h 396961"/>
                <a:gd name="connsiteX38" fmla="*/ 158563 w 234040"/>
                <a:gd name="connsiteY38" fmla="*/ 74651 h 396961"/>
                <a:gd name="connsiteX39" fmla="*/ 94815 w 234040"/>
                <a:gd name="connsiteY39" fmla="*/ 69212 h 396961"/>
                <a:gd name="connsiteX40" fmla="*/ 114236 w 234040"/>
                <a:gd name="connsiteY40" fmla="*/ 56254 h 396961"/>
                <a:gd name="connsiteX41" fmla="*/ 133658 w 234040"/>
                <a:gd name="connsiteY41" fmla="*/ 14063 h 396961"/>
                <a:gd name="connsiteX42" fmla="*/ 116404 w 234040"/>
                <a:gd name="connsiteY42" fmla="*/ 0 h 396961"/>
                <a:gd name="connsiteX43" fmla="*/ 106714 w 234040"/>
                <a:gd name="connsiteY43" fmla="*/ 32460 h 396961"/>
                <a:gd name="connsiteX44" fmla="*/ 77433 w 234040"/>
                <a:gd name="connsiteY44" fmla="*/ 35817 h 396961"/>
                <a:gd name="connsiteX45" fmla="*/ 60433 w 234040"/>
                <a:gd name="connsiteY45" fmla="*/ 53109 h 396961"/>
                <a:gd name="connsiteX46" fmla="*/ 44241 w 234040"/>
                <a:gd name="connsiteY46" fmla="*/ 76945 h 396961"/>
                <a:gd name="connsiteX47" fmla="*/ 38844 w 234040"/>
                <a:gd name="connsiteY47" fmla="*/ 37984 h 396961"/>
                <a:gd name="connsiteX48" fmla="*/ 0 w 234040"/>
                <a:gd name="connsiteY48" fmla="*/ 63901 h 396961"/>
                <a:gd name="connsiteX49" fmla="*/ 10795 w 234040"/>
                <a:gd name="connsiteY49" fmla="*/ 112592 h 3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34040" h="396961">
                  <a:moveTo>
                    <a:pt x="31194" y="92028"/>
                  </a:moveTo>
                  <a:lnTo>
                    <a:pt x="50616" y="108258"/>
                  </a:lnTo>
                  <a:lnTo>
                    <a:pt x="35529" y="129927"/>
                  </a:lnTo>
                  <a:lnTo>
                    <a:pt x="50616" y="140719"/>
                  </a:lnTo>
                  <a:lnTo>
                    <a:pt x="40926" y="159031"/>
                  </a:lnTo>
                  <a:lnTo>
                    <a:pt x="49426" y="177428"/>
                  </a:lnTo>
                  <a:cubicBezTo>
                    <a:pt x="49426" y="177428"/>
                    <a:pt x="63451" y="157969"/>
                    <a:pt x="67785" y="153635"/>
                  </a:cubicBezTo>
                  <a:cubicBezTo>
                    <a:pt x="72120" y="149301"/>
                    <a:pt x="76285" y="163365"/>
                    <a:pt x="76285" y="167699"/>
                  </a:cubicBezTo>
                  <a:cubicBezTo>
                    <a:pt x="76285" y="172032"/>
                    <a:pt x="64385" y="186053"/>
                    <a:pt x="64385" y="186053"/>
                  </a:cubicBezTo>
                  <a:lnTo>
                    <a:pt x="71950" y="204450"/>
                  </a:lnTo>
                  <a:lnTo>
                    <a:pt x="99999" y="200201"/>
                  </a:lnTo>
                  <a:lnTo>
                    <a:pt x="109732" y="225057"/>
                  </a:lnTo>
                  <a:lnTo>
                    <a:pt x="112919" y="258579"/>
                  </a:lnTo>
                  <a:lnTo>
                    <a:pt x="79515" y="255350"/>
                  </a:lnTo>
                  <a:lnTo>
                    <a:pt x="88015" y="282415"/>
                  </a:lnTo>
                  <a:lnTo>
                    <a:pt x="88015" y="297541"/>
                  </a:lnTo>
                  <a:lnTo>
                    <a:pt x="59966" y="310542"/>
                  </a:lnTo>
                  <a:lnTo>
                    <a:pt x="62133" y="336502"/>
                  </a:lnTo>
                  <a:lnTo>
                    <a:pt x="78283" y="331106"/>
                  </a:lnTo>
                  <a:lnTo>
                    <a:pt x="92350" y="345127"/>
                  </a:lnTo>
                  <a:lnTo>
                    <a:pt x="52783" y="396961"/>
                  </a:lnTo>
                  <a:lnTo>
                    <a:pt x="78665" y="390461"/>
                  </a:lnTo>
                  <a:lnTo>
                    <a:pt x="100254" y="389399"/>
                  </a:lnTo>
                  <a:lnTo>
                    <a:pt x="112112" y="377502"/>
                  </a:lnTo>
                  <a:lnTo>
                    <a:pt x="161793" y="382941"/>
                  </a:lnTo>
                  <a:lnTo>
                    <a:pt x="200594" y="368877"/>
                  </a:lnTo>
                  <a:lnTo>
                    <a:pt x="225456" y="362334"/>
                  </a:lnTo>
                  <a:lnTo>
                    <a:pt x="225456" y="349333"/>
                  </a:lnTo>
                  <a:lnTo>
                    <a:pt x="208159" y="342875"/>
                  </a:lnTo>
                  <a:lnTo>
                    <a:pt x="234041" y="299622"/>
                  </a:lnTo>
                  <a:lnTo>
                    <a:pt x="218953" y="274725"/>
                  </a:lnTo>
                  <a:lnTo>
                    <a:pt x="199532" y="280163"/>
                  </a:lnTo>
                  <a:lnTo>
                    <a:pt x="199532" y="256370"/>
                  </a:lnTo>
                  <a:lnTo>
                    <a:pt x="189799" y="223910"/>
                  </a:lnTo>
                  <a:lnTo>
                    <a:pt x="161793" y="206575"/>
                  </a:lnTo>
                  <a:lnTo>
                    <a:pt x="149893" y="160093"/>
                  </a:lnTo>
                  <a:lnTo>
                    <a:pt x="125074" y="133029"/>
                  </a:lnTo>
                  <a:lnTo>
                    <a:pt x="145601" y="106006"/>
                  </a:lnTo>
                  <a:lnTo>
                    <a:pt x="158563" y="74651"/>
                  </a:lnTo>
                  <a:lnTo>
                    <a:pt x="94815" y="69212"/>
                  </a:lnTo>
                  <a:lnTo>
                    <a:pt x="114236" y="56254"/>
                  </a:lnTo>
                  <a:cubicBezTo>
                    <a:pt x="114236" y="56254"/>
                    <a:pt x="129366" y="18397"/>
                    <a:pt x="133658" y="14063"/>
                  </a:cubicBezTo>
                  <a:cubicBezTo>
                    <a:pt x="137951" y="9730"/>
                    <a:pt x="116404" y="0"/>
                    <a:pt x="116404" y="0"/>
                  </a:cubicBezTo>
                  <a:lnTo>
                    <a:pt x="106714" y="32460"/>
                  </a:lnTo>
                  <a:lnTo>
                    <a:pt x="77433" y="35817"/>
                  </a:lnTo>
                  <a:lnTo>
                    <a:pt x="60433" y="53109"/>
                  </a:lnTo>
                  <a:lnTo>
                    <a:pt x="44241" y="76945"/>
                  </a:lnTo>
                  <a:lnTo>
                    <a:pt x="38844" y="37984"/>
                  </a:lnTo>
                  <a:cubicBezTo>
                    <a:pt x="38844" y="37984"/>
                    <a:pt x="0" y="59610"/>
                    <a:pt x="0" y="63901"/>
                  </a:cubicBezTo>
                  <a:cubicBezTo>
                    <a:pt x="0" y="68193"/>
                    <a:pt x="10795" y="112592"/>
                    <a:pt x="10795" y="112592"/>
                  </a:cubicBez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46" name="Freeform 52">
              <a:extLst>
                <a:ext uri="{FF2B5EF4-FFF2-40B4-BE49-F238E27FC236}">
                  <a16:creationId xmlns:a16="http://schemas.microsoft.com/office/drawing/2014/main" id="{597B7676-3C4D-E915-B5E9-38286BABF0E4}"/>
                </a:ext>
              </a:extLst>
            </p:cNvPr>
            <p:cNvSpPr/>
            <p:nvPr/>
          </p:nvSpPr>
          <p:spPr>
            <a:xfrm>
              <a:off x="7697142" y="1265722"/>
              <a:ext cx="431574" cy="543713"/>
            </a:xfrm>
            <a:custGeom>
              <a:avLst/>
              <a:gdLst>
                <a:gd name="connsiteX0" fmla="*/ 11517 w 431574"/>
                <a:gd name="connsiteY0" fmla="*/ 474501 h 543713"/>
                <a:gd name="connsiteX1" fmla="*/ 43178 w 431574"/>
                <a:gd name="connsiteY1" fmla="*/ 493238 h 543713"/>
                <a:gd name="connsiteX2" fmla="*/ 60433 w 431574"/>
                <a:gd name="connsiteY2" fmla="*/ 535046 h 543713"/>
                <a:gd name="connsiteX3" fmla="*/ 151083 w 431574"/>
                <a:gd name="connsiteY3" fmla="*/ 543714 h 543713"/>
                <a:gd name="connsiteX4" fmla="*/ 155375 w 431574"/>
                <a:gd name="connsiteY4" fmla="*/ 522045 h 543713"/>
                <a:gd name="connsiteX5" fmla="*/ 119421 w 431574"/>
                <a:gd name="connsiteY5" fmla="*/ 480237 h 543713"/>
                <a:gd name="connsiteX6" fmla="*/ 109349 w 431574"/>
                <a:gd name="connsiteY6" fmla="*/ 387954 h 543713"/>
                <a:gd name="connsiteX7" fmla="*/ 133786 w 431574"/>
                <a:gd name="connsiteY7" fmla="*/ 333145 h 543713"/>
                <a:gd name="connsiteX8" fmla="*/ 184147 w 431574"/>
                <a:gd name="connsiteY8" fmla="*/ 235084 h 543713"/>
                <a:gd name="connsiteX9" fmla="*/ 247428 w 431574"/>
                <a:gd name="connsiteY9" fmla="*/ 171650 h 543713"/>
                <a:gd name="connsiteX10" fmla="*/ 294942 w 431574"/>
                <a:gd name="connsiteY10" fmla="*/ 126910 h 543713"/>
                <a:gd name="connsiteX11" fmla="*/ 394219 w 431574"/>
                <a:gd name="connsiteY11" fmla="*/ 89394 h 543713"/>
                <a:gd name="connsiteX12" fmla="*/ 420100 w 431574"/>
                <a:gd name="connsiteY12" fmla="*/ 66323 h 543713"/>
                <a:gd name="connsiteX13" fmla="*/ 431575 w 431574"/>
                <a:gd name="connsiteY13" fmla="*/ 14403 h 543713"/>
                <a:gd name="connsiteX14" fmla="*/ 402803 w 431574"/>
                <a:gd name="connsiteY14" fmla="*/ 0 h 543713"/>
                <a:gd name="connsiteX15" fmla="*/ 355332 w 431574"/>
                <a:gd name="connsiteY15" fmla="*/ 27404 h 543713"/>
                <a:gd name="connsiteX16" fmla="*/ 325838 w 431574"/>
                <a:gd name="connsiteY16" fmla="*/ 56933 h 543713"/>
                <a:gd name="connsiteX17" fmla="*/ 283424 w 431574"/>
                <a:gd name="connsiteY17" fmla="*/ 64921 h 543713"/>
                <a:gd name="connsiteX18" fmla="*/ 240245 w 431574"/>
                <a:gd name="connsiteY18" fmla="*/ 57698 h 543713"/>
                <a:gd name="connsiteX19" fmla="*/ 122269 w 431574"/>
                <a:gd name="connsiteY19" fmla="*/ 155759 h 543713"/>
                <a:gd name="connsiteX20" fmla="*/ 103569 w 431574"/>
                <a:gd name="connsiteY20" fmla="*/ 190387 h 543713"/>
                <a:gd name="connsiteX21" fmla="*/ 112239 w 431574"/>
                <a:gd name="connsiteY21" fmla="*/ 227903 h 543713"/>
                <a:gd name="connsiteX22" fmla="*/ 83425 w 431574"/>
                <a:gd name="connsiteY22" fmla="*/ 253863 h 543713"/>
                <a:gd name="connsiteX23" fmla="*/ 51763 w 431574"/>
                <a:gd name="connsiteY23" fmla="*/ 276892 h 543713"/>
                <a:gd name="connsiteX24" fmla="*/ 64726 w 431574"/>
                <a:gd name="connsiteY24" fmla="*/ 317297 h 543713"/>
                <a:gd name="connsiteX25" fmla="*/ 40289 w 431574"/>
                <a:gd name="connsiteY25" fmla="*/ 340368 h 543713"/>
                <a:gd name="connsiteX26" fmla="*/ 31661 w 431574"/>
                <a:gd name="connsiteY26" fmla="*/ 380731 h 543713"/>
                <a:gd name="connsiteX27" fmla="*/ 34509 w 431574"/>
                <a:gd name="connsiteY27" fmla="*/ 416761 h 543713"/>
                <a:gd name="connsiteX28" fmla="*/ 0 w 431574"/>
                <a:gd name="connsiteY28" fmla="*/ 416761 h 543713"/>
                <a:gd name="connsiteX29" fmla="*/ 11517 w 431574"/>
                <a:gd name="connsiteY29" fmla="*/ 474501 h 54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1574" h="543713">
                  <a:moveTo>
                    <a:pt x="11517" y="474501"/>
                  </a:moveTo>
                  <a:lnTo>
                    <a:pt x="43178" y="493238"/>
                  </a:lnTo>
                  <a:lnTo>
                    <a:pt x="60433" y="535046"/>
                  </a:lnTo>
                  <a:lnTo>
                    <a:pt x="151083" y="543714"/>
                  </a:lnTo>
                  <a:lnTo>
                    <a:pt x="155375" y="522045"/>
                  </a:lnTo>
                  <a:lnTo>
                    <a:pt x="119421" y="480237"/>
                  </a:lnTo>
                  <a:lnTo>
                    <a:pt x="109349" y="387954"/>
                  </a:lnTo>
                  <a:lnTo>
                    <a:pt x="133786" y="333145"/>
                  </a:lnTo>
                  <a:lnTo>
                    <a:pt x="184147" y="235084"/>
                  </a:lnTo>
                  <a:lnTo>
                    <a:pt x="247428" y="171650"/>
                  </a:lnTo>
                  <a:lnTo>
                    <a:pt x="294942" y="126910"/>
                  </a:lnTo>
                  <a:lnTo>
                    <a:pt x="394219" y="89394"/>
                  </a:lnTo>
                  <a:lnTo>
                    <a:pt x="420100" y="66323"/>
                  </a:lnTo>
                  <a:lnTo>
                    <a:pt x="431575" y="14403"/>
                  </a:lnTo>
                  <a:lnTo>
                    <a:pt x="402803" y="0"/>
                  </a:lnTo>
                  <a:lnTo>
                    <a:pt x="355332" y="27404"/>
                  </a:lnTo>
                  <a:lnTo>
                    <a:pt x="325838" y="56933"/>
                  </a:lnTo>
                  <a:lnTo>
                    <a:pt x="283424" y="64921"/>
                  </a:lnTo>
                  <a:lnTo>
                    <a:pt x="240245" y="57698"/>
                  </a:lnTo>
                  <a:lnTo>
                    <a:pt x="122269" y="155759"/>
                  </a:lnTo>
                  <a:lnTo>
                    <a:pt x="103569" y="190387"/>
                  </a:lnTo>
                  <a:lnTo>
                    <a:pt x="112239" y="227903"/>
                  </a:lnTo>
                  <a:lnTo>
                    <a:pt x="83425" y="253863"/>
                  </a:lnTo>
                  <a:lnTo>
                    <a:pt x="51763" y="276892"/>
                  </a:lnTo>
                  <a:lnTo>
                    <a:pt x="64726" y="317297"/>
                  </a:lnTo>
                  <a:lnTo>
                    <a:pt x="40289" y="340368"/>
                  </a:lnTo>
                  <a:lnTo>
                    <a:pt x="31661" y="380731"/>
                  </a:lnTo>
                  <a:lnTo>
                    <a:pt x="34509" y="416761"/>
                  </a:lnTo>
                  <a:lnTo>
                    <a:pt x="0" y="416761"/>
                  </a:lnTo>
                  <a:lnTo>
                    <a:pt x="11517" y="474501"/>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47" name="Freeform 53">
              <a:extLst>
                <a:ext uri="{FF2B5EF4-FFF2-40B4-BE49-F238E27FC236}">
                  <a16:creationId xmlns:a16="http://schemas.microsoft.com/office/drawing/2014/main" id="{80EE5892-0FEE-5701-C350-4D91FF4E5735}"/>
                </a:ext>
              </a:extLst>
            </p:cNvPr>
            <p:cNvSpPr/>
            <p:nvPr/>
          </p:nvSpPr>
          <p:spPr>
            <a:xfrm>
              <a:off x="9574665" y="3015596"/>
              <a:ext cx="330160" cy="433265"/>
            </a:xfrm>
            <a:custGeom>
              <a:avLst/>
              <a:gdLst>
                <a:gd name="connsiteX0" fmla="*/ 330161 w 330160"/>
                <a:gd name="connsiteY0" fmla="*/ 37409 h 433265"/>
                <a:gd name="connsiteX1" fmla="*/ 316093 w 330160"/>
                <a:gd name="connsiteY1" fmla="*/ 614 h 433265"/>
                <a:gd name="connsiteX2" fmla="*/ 302112 w 330160"/>
                <a:gd name="connsiteY2" fmla="*/ 27637 h 433265"/>
                <a:gd name="connsiteX3" fmla="*/ 276188 w 330160"/>
                <a:gd name="connsiteY3" fmla="*/ 89286 h 433265"/>
                <a:gd name="connsiteX4" fmla="*/ 268665 w 330160"/>
                <a:gd name="connsiteY4" fmla="*/ 174898 h 433265"/>
                <a:gd name="connsiteX5" fmla="*/ 252430 w 330160"/>
                <a:gd name="connsiteY5" fmla="*/ 217089 h 433265"/>
                <a:gd name="connsiteX6" fmla="*/ 216859 w 330160"/>
                <a:gd name="connsiteY6" fmla="*/ 259279 h 433265"/>
                <a:gd name="connsiteX7" fmla="*/ 193102 w 330160"/>
                <a:gd name="connsiteY7" fmla="*/ 267776 h 433265"/>
                <a:gd name="connsiteX8" fmla="*/ 189872 w 330160"/>
                <a:gd name="connsiteY8" fmla="*/ 243983 h 433265"/>
                <a:gd name="connsiteX9" fmla="*/ 177123 w 330160"/>
                <a:gd name="connsiteY9" fmla="*/ 272110 h 433265"/>
                <a:gd name="connsiteX10" fmla="*/ 158806 w 330160"/>
                <a:gd name="connsiteY10" fmla="*/ 306695 h 433265"/>
                <a:gd name="connsiteX11" fmla="*/ 143676 w 330160"/>
                <a:gd name="connsiteY11" fmla="*/ 306695 h 433265"/>
                <a:gd name="connsiteX12" fmla="*/ 76783 w 330160"/>
                <a:gd name="connsiteY12" fmla="*/ 314300 h 433265"/>
                <a:gd name="connsiteX13" fmla="*/ 44399 w 330160"/>
                <a:gd name="connsiteY13" fmla="*/ 349990 h 433265"/>
                <a:gd name="connsiteX14" fmla="*/ 200 w 330160"/>
                <a:gd name="connsiteY14" fmla="*/ 378074 h 433265"/>
                <a:gd name="connsiteX15" fmla="*/ 33604 w 330160"/>
                <a:gd name="connsiteY15" fmla="*/ 385637 h 433265"/>
                <a:gd name="connsiteX16" fmla="*/ 22810 w 330160"/>
                <a:gd name="connsiteY16" fmla="*/ 417035 h 433265"/>
                <a:gd name="connsiteX17" fmla="*/ 48734 w 330160"/>
                <a:gd name="connsiteY17" fmla="*/ 433265 h 433265"/>
                <a:gd name="connsiteX18" fmla="*/ 60591 w 330160"/>
                <a:gd name="connsiteY18" fmla="*/ 410535 h 433265"/>
                <a:gd name="connsiteX19" fmla="*/ 65988 w 330160"/>
                <a:gd name="connsiteY19" fmla="*/ 382408 h 433265"/>
                <a:gd name="connsiteX20" fmla="*/ 53026 w 330160"/>
                <a:gd name="connsiteY20" fmla="*/ 358615 h 433265"/>
                <a:gd name="connsiteX21" fmla="*/ 104832 w 330160"/>
                <a:gd name="connsiteY21" fmla="*/ 348928 h 433265"/>
                <a:gd name="connsiteX22" fmla="*/ 82138 w 330160"/>
                <a:gd name="connsiteY22" fmla="*/ 372678 h 433265"/>
                <a:gd name="connsiteX23" fmla="*/ 98372 w 330160"/>
                <a:gd name="connsiteY23" fmla="*/ 392180 h 433265"/>
                <a:gd name="connsiteX24" fmla="*/ 114522 w 330160"/>
                <a:gd name="connsiteY24" fmla="*/ 368345 h 433265"/>
                <a:gd name="connsiteX25" fmla="*/ 132924 w 330160"/>
                <a:gd name="connsiteY25" fmla="*/ 368345 h 433265"/>
                <a:gd name="connsiteX26" fmla="*/ 126421 w 330160"/>
                <a:gd name="connsiteY26" fmla="*/ 335884 h 433265"/>
                <a:gd name="connsiteX27" fmla="*/ 157701 w 330160"/>
                <a:gd name="connsiteY27" fmla="*/ 339155 h 433265"/>
                <a:gd name="connsiteX28" fmla="*/ 143676 w 330160"/>
                <a:gd name="connsiteY28" fmla="*/ 356448 h 433265"/>
                <a:gd name="connsiteX29" fmla="*/ 163140 w 330160"/>
                <a:gd name="connsiteY29" fmla="*/ 368345 h 433265"/>
                <a:gd name="connsiteX30" fmla="*/ 180395 w 330160"/>
                <a:gd name="connsiteY30" fmla="*/ 347780 h 433265"/>
                <a:gd name="connsiteX31" fmla="*/ 219239 w 330160"/>
                <a:gd name="connsiteY31" fmla="*/ 320758 h 433265"/>
                <a:gd name="connsiteX32" fmla="*/ 258083 w 330160"/>
                <a:gd name="connsiteY32" fmla="*/ 311029 h 433265"/>
                <a:gd name="connsiteX33" fmla="*/ 279630 w 330160"/>
                <a:gd name="connsiteY33" fmla="*/ 276444 h 433265"/>
                <a:gd name="connsiteX34" fmla="*/ 288129 w 330160"/>
                <a:gd name="connsiteY34" fmla="*/ 232044 h 433265"/>
                <a:gd name="connsiteX35" fmla="*/ 309719 w 330160"/>
                <a:gd name="connsiteY35" fmla="*/ 190959 h 433265"/>
                <a:gd name="connsiteX36" fmla="*/ 301219 w 330160"/>
                <a:gd name="connsiteY36" fmla="*/ 139974 h 433265"/>
                <a:gd name="connsiteX37" fmla="*/ 286090 w 330160"/>
                <a:gd name="connsiteY37" fmla="*/ 109680 h 433265"/>
                <a:gd name="connsiteX38" fmla="*/ 304406 w 330160"/>
                <a:gd name="connsiteY38" fmla="*/ 89116 h 43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0160" h="433265">
                  <a:moveTo>
                    <a:pt x="330161" y="37409"/>
                  </a:moveTo>
                  <a:cubicBezTo>
                    <a:pt x="330161" y="37409"/>
                    <a:pt x="321661" y="6053"/>
                    <a:pt x="316093" y="614"/>
                  </a:cubicBezTo>
                  <a:cubicBezTo>
                    <a:pt x="310526" y="-4824"/>
                    <a:pt x="302112" y="27637"/>
                    <a:pt x="302112" y="27637"/>
                  </a:cubicBezTo>
                  <a:lnTo>
                    <a:pt x="276188" y="89286"/>
                  </a:lnTo>
                  <a:lnTo>
                    <a:pt x="268665" y="174898"/>
                  </a:lnTo>
                  <a:lnTo>
                    <a:pt x="252430" y="217089"/>
                  </a:lnTo>
                  <a:lnTo>
                    <a:pt x="216859" y="259279"/>
                  </a:lnTo>
                  <a:lnTo>
                    <a:pt x="193102" y="267776"/>
                  </a:lnTo>
                  <a:lnTo>
                    <a:pt x="189872" y="243983"/>
                  </a:lnTo>
                  <a:cubicBezTo>
                    <a:pt x="189872" y="243983"/>
                    <a:pt x="177123" y="258047"/>
                    <a:pt x="177123" y="272110"/>
                  </a:cubicBezTo>
                  <a:cubicBezTo>
                    <a:pt x="177123" y="286173"/>
                    <a:pt x="158806" y="306695"/>
                    <a:pt x="158806" y="306695"/>
                  </a:cubicBezTo>
                  <a:lnTo>
                    <a:pt x="143676" y="306695"/>
                  </a:lnTo>
                  <a:lnTo>
                    <a:pt x="76783" y="314300"/>
                  </a:lnTo>
                  <a:lnTo>
                    <a:pt x="44399" y="349990"/>
                  </a:lnTo>
                  <a:cubicBezTo>
                    <a:pt x="34709" y="359677"/>
                    <a:pt x="-3072" y="374845"/>
                    <a:pt x="200" y="378074"/>
                  </a:cubicBezTo>
                  <a:cubicBezTo>
                    <a:pt x="3473" y="381303"/>
                    <a:pt x="33604" y="385637"/>
                    <a:pt x="33604" y="385637"/>
                  </a:cubicBezTo>
                  <a:cubicBezTo>
                    <a:pt x="33604" y="385637"/>
                    <a:pt x="18517" y="412744"/>
                    <a:pt x="22810" y="417035"/>
                  </a:cubicBezTo>
                  <a:cubicBezTo>
                    <a:pt x="27102" y="421326"/>
                    <a:pt x="48734" y="433265"/>
                    <a:pt x="48734" y="433265"/>
                  </a:cubicBezTo>
                  <a:lnTo>
                    <a:pt x="60591" y="410535"/>
                  </a:lnTo>
                  <a:lnTo>
                    <a:pt x="65988" y="382408"/>
                  </a:lnTo>
                  <a:lnTo>
                    <a:pt x="53026" y="358615"/>
                  </a:lnTo>
                  <a:lnTo>
                    <a:pt x="104832" y="348928"/>
                  </a:lnTo>
                  <a:lnTo>
                    <a:pt x="82138" y="372678"/>
                  </a:lnTo>
                  <a:lnTo>
                    <a:pt x="98372" y="392180"/>
                  </a:lnTo>
                  <a:lnTo>
                    <a:pt x="114522" y="368345"/>
                  </a:lnTo>
                  <a:lnTo>
                    <a:pt x="132924" y="368345"/>
                  </a:lnTo>
                  <a:cubicBezTo>
                    <a:pt x="132924" y="368345"/>
                    <a:pt x="121024" y="335884"/>
                    <a:pt x="126421" y="335884"/>
                  </a:cubicBezTo>
                  <a:cubicBezTo>
                    <a:pt x="131819" y="335884"/>
                    <a:pt x="157701" y="339155"/>
                    <a:pt x="157701" y="339155"/>
                  </a:cubicBezTo>
                  <a:lnTo>
                    <a:pt x="143676" y="356448"/>
                  </a:lnTo>
                  <a:lnTo>
                    <a:pt x="163140" y="368345"/>
                  </a:lnTo>
                  <a:lnTo>
                    <a:pt x="180395" y="347780"/>
                  </a:lnTo>
                  <a:lnTo>
                    <a:pt x="219239" y="320758"/>
                  </a:lnTo>
                  <a:lnTo>
                    <a:pt x="258083" y="311029"/>
                  </a:lnTo>
                  <a:lnTo>
                    <a:pt x="279630" y="276444"/>
                  </a:lnTo>
                  <a:lnTo>
                    <a:pt x="288129" y="232044"/>
                  </a:lnTo>
                  <a:lnTo>
                    <a:pt x="309719" y="190959"/>
                  </a:lnTo>
                  <a:lnTo>
                    <a:pt x="301219" y="139974"/>
                  </a:lnTo>
                  <a:lnTo>
                    <a:pt x="286090" y="109680"/>
                  </a:lnTo>
                  <a:lnTo>
                    <a:pt x="304406" y="89116"/>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48" name="Freeform 54">
              <a:extLst>
                <a:ext uri="{FF2B5EF4-FFF2-40B4-BE49-F238E27FC236}">
                  <a16:creationId xmlns:a16="http://schemas.microsoft.com/office/drawing/2014/main" id="{4B2F2508-A3E8-BDCD-1031-559B2FFAECDE}"/>
                </a:ext>
              </a:extLst>
            </p:cNvPr>
            <p:cNvSpPr/>
            <p:nvPr/>
          </p:nvSpPr>
          <p:spPr>
            <a:xfrm>
              <a:off x="7208576" y="3329599"/>
              <a:ext cx="97237" cy="44654"/>
            </a:xfrm>
            <a:custGeom>
              <a:avLst/>
              <a:gdLst>
                <a:gd name="connsiteX0" fmla="*/ 97237 w 97237"/>
                <a:gd name="connsiteY0" fmla="*/ 0 h 44654"/>
                <a:gd name="connsiteX1" fmla="*/ 69911 w 97237"/>
                <a:gd name="connsiteY1" fmla="*/ 11472 h 44654"/>
                <a:gd name="connsiteX2" fmla="*/ 38249 w 97237"/>
                <a:gd name="connsiteY2" fmla="*/ 10070 h 44654"/>
                <a:gd name="connsiteX3" fmla="*/ 0 w 97237"/>
                <a:gd name="connsiteY3" fmla="*/ 32801 h 44654"/>
                <a:gd name="connsiteX4" fmla="*/ 28389 w 97237"/>
                <a:gd name="connsiteY4" fmla="*/ 44654 h 44654"/>
                <a:gd name="connsiteX5" fmla="*/ 71526 w 97237"/>
                <a:gd name="connsiteY5" fmla="*/ 33140 h 4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37" h="44654">
                  <a:moveTo>
                    <a:pt x="97237" y="0"/>
                  </a:moveTo>
                  <a:lnTo>
                    <a:pt x="69911" y="11472"/>
                  </a:lnTo>
                  <a:lnTo>
                    <a:pt x="38249" y="10070"/>
                  </a:lnTo>
                  <a:cubicBezTo>
                    <a:pt x="38249" y="10070"/>
                    <a:pt x="7310" y="25195"/>
                    <a:pt x="0" y="32801"/>
                  </a:cubicBezTo>
                  <a:lnTo>
                    <a:pt x="28389" y="44654"/>
                  </a:lnTo>
                  <a:lnTo>
                    <a:pt x="71526" y="33140"/>
                  </a:lnTo>
                  <a:close/>
                </a:path>
              </a:pathLst>
            </a:custGeom>
            <a:grpFill/>
            <a:ln w="4249" cap="flat">
              <a:solidFill>
                <a:schemeClr val="bg1">
                  <a:lumMod val="65000"/>
                </a:schemeClr>
              </a:solid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9" name="Group 48">
            <a:extLst>
              <a:ext uri="{FF2B5EF4-FFF2-40B4-BE49-F238E27FC236}">
                <a16:creationId xmlns:a16="http://schemas.microsoft.com/office/drawing/2014/main" id="{3D4C272B-44BD-206E-C1E7-6418AECAC41C}"/>
              </a:ext>
            </a:extLst>
          </p:cNvPr>
          <p:cNvGrpSpPr/>
          <p:nvPr/>
        </p:nvGrpSpPr>
        <p:grpSpPr>
          <a:xfrm>
            <a:off x="-2" y="504045"/>
            <a:ext cx="6080760" cy="1421583"/>
            <a:chOff x="415152" y="2430512"/>
            <a:chExt cx="3905562" cy="1421583"/>
          </a:xfrm>
        </p:grpSpPr>
        <p:sp>
          <p:nvSpPr>
            <p:cNvPr id="50" name="Shape 2248">
              <a:extLst>
                <a:ext uri="{FF2B5EF4-FFF2-40B4-BE49-F238E27FC236}">
                  <a16:creationId xmlns:a16="http://schemas.microsoft.com/office/drawing/2014/main" id="{8A43ADFA-CF2E-5BB3-C3C0-1C9592DE4AD3}"/>
                </a:ext>
              </a:extLst>
            </p:cNvPr>
            <p:cNvSpPr/>
            <p:nvPr/>
          </p:nvSpPr>
          <p:spPr>
            <a:xfrm>
              <a:off x="415152" y="2430512"/>
              <a:ext cx="3905562" cy="1371600"/>
            </a:xfrm>
            <a:custGeom>
              <a:avLst/>
              <a:gdLst>
                <a:gd name="connsiteX0" fmla="*/ 4826354 w 12192000"/>
                <a:gd name="connsiteY0" fmla="*/ 360036 h 1262871"/>
                <a:gd name="connsiteX1" fmla="*/ 7367164 w 12192000"/>
                <a:gd name="connsiteY1" fmla="*/ 0 h 1262871"/>
                <a:gd name="connsiteX2" fmla="*/ 7367164 w 12192000"/>
                <a:gd name="connsiteY2" fmla="*/ 360036 h 1262871"/>
                <a:gd name="connsiteX3" fmla="*/ 12192000 w 12192000"/>
                <a:gd name="connsiteY3" fmla="*/ 360036 h 1262871"/>
                <a:gd name="connsiteX4" fmla="*/ 12192000 w 12192000"/>
                <a:gd name="connsiteY4" fmla="*/ 1254871 h 1262871"/>
                <a:gd name="connsiteX5" fmla="*/ 7367164 w 12192000"/>
                <a:gd name="connsiteY5" fmla="*/ 1254871 h 1262871"/>
                <a:gd name="connsiteX6" fmla="*/ 7367164 w 12192000"/>
                <a:gd name="connsiteY6" fmla="*/ 1262871 h 1262871"/>
                <a:gd name="connsiteX7" fmla="*/ 4826354 w 12192000"/>
                <a:gd name="connsiteY7" fmla="*/ 1262871 h 1262871"/>
                <a:gd name="connsiteX8" fmla="*/ 4826354 w 12192000"/>
                <a:gd name="connsiteY8" fmla="*/ 1254871 h 1262871"/>
                <a:gd name="connsiteX9" fmla="*/ 0 w 12192000"/>
                <a:gd name="connsiteY9" fmla="*/ 1254871 h 1262871"/>
                <a:gd name="connsiteX10" fmla="*/ 0 w 12192000"/>
                <a:gd name="connsiteY10" fmla="*/ 360036 h 1262871"/>
                <a:gd name="connsiteX11" fmla="*/ 4826354 w 12192000"/>
                <a:gd name="connsiteY11" fmla="*/ 360036 h 1262871"/>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4826354 w 12192000"/>
                <a:gd name="connsiteY7" fmla="*/ 894835 h 902835"/>
                <a:gd name="connsiteX8" fmla="*/ 0 w 12192000"/>
                <a:gd name="connsiteY8" fmla="*/ 894835 h 902835"/>
                <a:gd name="connsiteX9" fmla="*/ 0 w 12192000"/>
                <a:gd name="connsiteY9" fmla="*/ 0 h 902835"/>
                <a:gd name="connsiteX10" fmla="*/ 4826354 w 12192000"/>
                <a:gd name="connsiteY10"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0 w 12192000"/>
                <a:gd name="connsiteY7" fmla="*/ 894835 h 902835"/>
                <a:gd name="connsiteX8" fmla="*/ 0 w 12192000"/>
                <a:gd name="connsiteY8" fmla="*/ 0 h 902835"/>
                <a:gd name="connsiteX9" fmla="*/ 4826354 w 12192000"/>
                <a:gd name="connsiteY9"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0 w 12192000"/>
                <a:gd name="connsiteY6" fmla="*/ 894835 h 902835"/>
                <a:gd name="connsiteX7" fmla="*/ 0 w 12192000"/>
                <a:gd name="connsiteY7" fmla="*/ 0 h 902835"/>
                <a:gd name="connsiteX8" fmla="*/ 4826354 w 12192000"/>
                <a:gd name="connsiteY8" fmla="*/ 0 h 902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7367164 w 12192000"/>
                <a:gd name="connsiteY4" fmla="*/ 894835 h 894835"/>
                <a:gd name="connsiteX5" fmla="*/ 0 w 12192000"/>
                <a:gd name="connsiteY5" fmla="*/ 894835 h 894835"/>
                <a:gd name="connsiteX6" fmla="*/ 0 w 12192000"/>
                <a:gd name="connsiteY6" fmla="*/ 0 h 894835"/>
                <a:gd name="connsiteX7" fmla="*/ 4826354 w 12192000"/>
                <a:gd name="connsiteY7" fmla="*/ 0 h 894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0 w 12192000"/>
                <a:gd name="connsiteY4" fmla="*/ 894835 h 894835"/>
                <a:gd name="connsiteX5" fmla="*/ 0 w 12192000"/>
                <a:gd name="connsiteY5" fmla="*/ 0 h 894835"/>
                <a:gd name="connsiteX6" fmla="*/ 4826354 w 12192000"/>
                <a:gd name="connsiteY6" fmla="*/ 0 h 8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4835">
                  <a:moveTo>
                    <a:pt x="4826354" y="0"/>
                  </a:moveTo>
                  <a:lnTo>
                    <a:pt x="7367164" y="0"/>
                  </a:lnTo>
                  <a:lnTo>
                    <a:pt x="12192000" y="0"/>
                  </a:lnTo>
                  <a:lnTo>
                    <a:pt x="12192000" y="894835"/>
                  </a:lnTo>
                  <a:lnTo>
                    <a:pt x="0" y="894835"/>
                  </a:lnTo>
                  <a:lnTo>
                    <a:pt x="0" y="0"/>
                  </a:lnTo>
                  <a:lnTo>
                    <a:pt x="4826354" y="0"/>
                  </a:lnTo>
                  <a:close/>
                </a:path>
              </a:pathLst>
            </a:custGeom>
            <a:solidFill>
              <a:schemeClr val="tx1">
                <a:lumMod val="75000"/>
                <a:lumOff val="25000"/>
              </a:schemeClr>
            </a:solidFill>
            <a:ln w="12700">
              <a:miter lim="400000"/>
            </a:ln>
          </p:spPr>
          <p:txBody>
            <a:bodyPr lIns="0" tIns="0" rIns="0" bIns="0" anchor="ctr"/>
            <a:lstStyle/>
            <a:p>
              <a:pPr marL="0" marR="0" lvl="0" indent="0" algn="l" defTabSz="30034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3999"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Inter" panose="020B0604020202020204" charset="0"/>
                <a:ea typeface="Inter" panose="020B0604020202020204" charset="0"/>
                <a:cs typeface="Arial" panose="020B0604020202020204" pitchFamily="34" charset="0"/>
                <a:sym typeface="Gill Sans"/>
              </a:endParaRPr>
            </a:p>
          </p:txBody>
        </p:sp>
        <p:grpSp>
          <p:nvGrpSpPr>
            <p:cNvPr id="51" name="Group 50">
              <a:extLst>
                <a:ext uri="{FF2B5EF4-FFF2-40B4-BE49-F238E27FC236}">
                  <a16:creationId xmlns:a16="http://schemas.microsoft.com/office/drawing/2014/main" id="{7BBD528C-4FB2-A373-A244-6A48B8653BC0}"/>
                </a:ext>
              </a:extLst>
            </p:cNvPr>
            <p:cNvGrpSpPr/>
            <p:nvPr/>
          </p:nvGrpSpPr>
          <p:grpSpPr>
            <a:xfrm>
              <a:off x="415152" y="3669215"/>
              <a:ext cx="3905562" cy="182880"/>
              <a:chOff x="415152" y="3742913"/>
              <a:chExt cx="3905562" cy="182880"/>
            </a:xfrm>
            <a:solidFill>
              <a:schemeClr val="tx1">
                <a:lumMod val="75000"/>
                <a:lumOff val="25000"/>
              </a:schemeClr>
            </a:solidFill>
          </p:grpSpPr>
          <p:sp>
            <p:nvSpPr>
              <p:cNvPr id="52" name="Shape 2248">
                <a:extLst>
                  <a:ext uri="{FF2B5EF4-FFF2-40B4-BE49-F238E27FC236}">
                    <a16:creationId xmlns:a16="http://schemas.microsoft.com/office/drawing/2014/main" id="{545EC6F9-B043-CB76-42D2-320DBA68824D}"/>
                  </a:ext>
                </a:extLst>
              </p:cNvPr>
              <p:cNvSpPr/>
              <p:nvPr/>
            </p:nvSpPr>
            <p:spPr>
              <a:xfrm>
                <a:off x="415152" y="3784370"/>
                <a:ext cx="3905562" cy="91440"/>
              </a:xfrm>
              <a:custGeom>
                <a:avLst/>
                <a:gdLst>
                  <a:gd name="connsiteX0" fmla="*/ 4826354 w 12192000"/>
                  <a:gd name="connsiteY0" fmla="*/ 360036 h 1262871"/>
                  <a:gd name="connsiteX1" fmla="*/ 7367164 w 12192000"/>
                  <a:gd name="connsiteY1" fmla="*/ 0 h 1262871"/>
                  <a:gd name="connsiteX2" fmla="*/ 7367164 w 12192000"/>
                  <a:gd name="connsiteY2" fmla="*/ 360036 h 1262871"/>
                  <a:gd name="connsiteX3" fmla="*/ 12192000 w 12192000"/>
                  <a:gd name="connsiteY3" fmla="*/ 360036 h 1262871"/>
                  <a:gd name="connsiteX4" fmla="*/ 12192000 w 12192000"/>
                  <a:gd name="connsiteY4" fmla="*/ 1254871 h 1262871"/>
                  <a:gd name="connsiteX5" fmla="*/ 7367164 w 12192000"/>
                  <a:gd name="connsiteY5" fmla="*/ 1254871 h 1262871"/>
                  <a:gd name="connsiteX6" fmla="*/ 7367164 w 12192000"/>
                  <a:gd name="connsiteY6" fmla="*/ 1262871 h 1262871"/>
                  <a:gd name="connsiteX7" fmla="*/ 4826354 w 12192000"/>
                  <a:gd name="connsiteY7" fmla="*/ 1262871 h 1262871"/>
                  <a:gd name="connsiteX8" fmla="*/ 4826354 w 12192000"/>
                  <a:gd name="connsiteY8" fmla="*/ 1254871 h 1262871"/>
                  <a:gd name="connsiteX9" fmla="*/ 0 w 12192000"/>
                  <a:gd name="connsiteY9" fmla="*/ 1254871 h 1262871"/>
                  <a:gd name="connsiteX10" fmla="*/ 0 w 12192000"/>
                  <a:gd name="connsiteY10" fmla="*/ 360036 h 1262871"/>
                  <a:gd name="connsiteX11" fmla="*/ 4826354 w 12192000"/>
                  <a:gd name="connsiteY11" fmla="*/ 360036 h 1262871"/>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4826354 w 12192000"/>
                  <a:gd name="connsiteY7" fmla="*/ 894835 h 902835"/>
                  <a:gd name="connsiteX8" fmla="*/ 0 w 12192000"/>
                  <a:gd name="connsiteY8" fmla="*/ 894835 h 902835"/>
                  <a:gd name="connsiteX9" fmla="*/ 0 w 12192000"/>
                  <a:gd name="connsiteY9" fmla="*/ 0 h 902835"/>
                  <a:gd name="connsiteX10" fmla="*/ 4826354 w 12192000"/>
                  <a:gd name="connsiteY10"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0 w 12192000"/>
                  <a:gd name="connsiteY7" fmla="*/ 894835 h 902835"/>
                  <a:gd name="connsiteX8" fmla="*/ 0 w 12192000"/>
                  <a:gd name="connsiteY8" fmla="*/ 0 h 902835"/>
                  <a:gd name="connsiteX9" fmla="*/ 4826354 w 12192000"/>
                  <a:gd name="connsiteY9"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0 w 12192000"/>
                  <a:gd name="connsiteY6" fmla="*/ 894835 h 902835"/>
                  <a:gd name="connsiteX7" fmla="*/ 0 w 12192000"/>
                  <a:gd name="connsiteY7" fmla="*/ 0 h 902835"/>
                  <a:gd name="connsiteX8" fmla="*/ 4826354 w 12192000"/>
                  <a:gd name="connsiteY8" fmla="*/ 0 h 902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7367164 w 12192000"/>
                  <a:gd name="connsiteY4" fmla="*/ 894835 h 894835"/>
                  <a:gd name="connsiteX5" fmla="*/ 0 w 12192000"/>
                  <a:gd name="connsiteY5" fmla="*/ 894835 h 894835"/>
                  <a:gd name="connsiteX6" fmla="*/ 0 w 12192000"/>
                  <a:gd name="connsiteY6" fmla="*/ 0 h 894835"/>
                  <a:gd name="connsiteX7" fmla="*/ 4826354 w 12192000"/>
                  <a:gd name="connsiteY7" fmla="*/ 0 h 894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0 w 12192000"/>
                  <a:gd name="connsiteY4" fmla="*/ 894835 h 894835"/>
                  <a:gd name="connsiteX5" fmla="*/ 0 w 12192000"/>
                  <a:gd name="connsiteY5" fmla="*/ 0 h 894835"/>
                  <a:gd name="connsiteX6" fmla="*/ 4826354 w 12192000"/>
                  <a:gd name="connsiteY6" fmla="*/ 0 h 8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4835">
                    <a:moveTo>
                      <a:pt x="4826354" y="0"/>
                    </a:moveTo>
                    <a:lnTo>
                      <a:pt x="7367164" y="0"/>
                    </a:lnTo>
                    <a:lnTo>
                      <a:pt x="12192000" y="0"/>
                    </a:lnTo>
                    <a:lnTo>
                      <a:pt x="12192000" y="894835"/>
                    </a:lnTo>
                    <a:lnTo>
                      <a:pt x="0" y="894835"/>
                    </a:lnTo>
                    <a:lnTo>
                      <a:pt x="0" y="0"/>
                    </a:lnTo>
                    <a:lnTo>
                      <a:pt x="4826354" y="0"/>
                    </a:lnTo>
                    <a:close/>
                  </a:path>
                </a:pathLst>
              </a:custGeom>
              <a:solidFill>
                <a:schemeClr val="accent2"/>
              </a:solidFill>
              <a:ln w="12700">
                <a:miter lim="400000"/>
              </a:ln>
            </p:spPr>
            <p:txBody>
              <a:bodyPr lIns="0" tIns="0" rIns="0" bIns="0" anchor="ctr"/>
              <a:lstStyle/>
              <a:p>
                <a:pPr marL="0" marR="0" lvl="0" indent="0" algn="l" defTabSz="30034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3999"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Inter" panose="020B0604020202020204" charset="0"/>
                  <a:ea typeface="Inter" panose="020B0604020202020204" charset="0"/>
                  <a:cs typeface="Arial" panose="020B0604020202020204" pitchFamily="34" charset="0"/>
                  <a:sym typeface="Gill Sans"/>
                </a:endParaRPr>
              </a:p>
            </p:txBody>
          </p:sp>
          <p:sp>
            <p:nvSpPr>
              <p:cNvPr id="53" name="Freeform 1272">
                <a:extLst>
                  <a:ext uri="{FF2B5EF4-FFF2-40B4-BE49-F238E27FC236}">
                    <a16:creationId xmlns:a16="http://schemas.microsoft.com/office/drawing/2014/main" id="{5A5FCE27-B60C-837B-E95A-1F903569843F}"/>
                  </a:ext>
                </a:extLst>
              </p:cNvPr>
              <p:cNvSpPr>
                <a:spLocks/>
              </p:cNvSpPr>
              <p:nvPr/>
            </p:nvSpPr>
            <p:spPr bwMode="auto">
              <a:xfrm rot="18900000">
                <a:off x="2338568" y="3742913"/>
                <a:ext cx="117460" cy="182880"/>
              </a:xfrm>
              <a:custGeom>
                <a:avLst/>
                <a:gdLst>
                  <a:gd name="connsiteX0" fmla="*/ 15487 w 182880"/>
                  <a:gd name="connsiteY0" fmla="*/ 0 h 182880"/>
                  <a:gd name="connsiteX1" fmla="*/ 182880 w 182880"/>
                  <a:gd name="connsiteY1" fmla="*/ 167393 h 182880"/>
                  <a:gd name="connsiteX2" fmla="*/ 182880 w 182880"/>
                  <a:gd name="connsiteY2" fmla="*/ 182880 h 182880"/>
                  <a:gd name="connsiteX3" fmla="*/ 0 w 182880"/>
                  <a:gd name="connsiteY3" fmla="*/ 182880 h 182880"/>
                  <a:gd name="connsiteX4" fmla="*/ 0 w 182880"/>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82880">
                    <a:moveTo>
                      <a:pt x="15487" y="0"/>
                    </a:moveTo>
                    <a:lnTo>
                      <a:pt x="182880" y="167393"/>
                    </a:lnTo>
                    <a:lnTo>
                      <a:pt x="182880" y="182880"/>
                    </a:lnTo>
                    <a:lnTo>
                      <a:pt x="0" y="182880"/>
                    </a:lnTo>
                    <a:lnTo>
                      <a:pt x="0" y="0"/>
                    </a:lnTo>
                    <a:close/>
                  </a:path>
                </a:pathLst>
              </a:cu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grpSp>
      </p:grpSp>
      <p:grpSp>
        <p:nvGrpSpPr>
          <p:cNvPr id="54" name="Group 53">
            <a:extLst>
              <a:ext uri="{FF2B5EF4-FFF2-40B4-BE49-F238E27FC236}">
                <a16:creationId xmlns:a16="http://schemas.microsoft.com/office/drawing/2014/main" id="{9B84C4A3-BC94-DA98-037C-14F691F41C8E}"/>
              </a:ext>
            </a:extLst>
          </p:cNvPr>
          <p:cNvGrpSpPr/>
          <p:nvPr/>
        </p:nvGrpSpPr>
        <p:grpSpPr>
          <a:xfrm>
            <a:off x="6108193" y="504045"/>
            <a:ext cx="6080760" cy="1414631"/>
            <a:chOff x="415150" y="2430512"/>
            <a:chExt cx="4195255" cy="1414631"/>
          </a:xfrm>
        </p:grpSpPr>
        <p:sp>
          <p:nvSpPr>
            <p:cNvPr id="55" name="Shape 2248">
              <a:extLst>
                <a:ext uri="{FF2B5EF4-FFF2-40B4-BE49-F238E27FC236}">
                  <a16:creationId xmlns:a16="http://schemas.microsoft.com/office/drawing/2014/main" id="{5EED1F7B-481A-3AD4-A152-B47A82A935F8}"/>
                </a:ext>
              </a:extLst>
            </p:cNvPr>
            <p:cNvSpPr/>
            <p:nvPr/>
          </p:nvSpPr>
          <p:spPr>
            <a:xfrm>
              <a:off x="415150" y="2430512"/>
              <a:ext cx="4195255" cy="1371600"/>
            </a:xfrm>
            <a:custGeom>
              <a:avLst/>
              <a:gdLst>
                <a:gd name="connsiteX0" fmla="*/ 4826354 w 12192000"/>
                <a:gd name="connsiteY0" fmla="*/ 360036 h 1262871"/>
                <a:gd name="connsiteX1" fmla="*/ 7367164 w 12192000"/>
                <a:gd name="connsiteY1" fmla="*/ 0 h 1262871"/>
                <a:gd name="connsiteX2" fmla="*/ 7367164 w 12192000"/>
                <a:gd name="connsiteY2" fmla="*/ 360036 h 1262871"/>
                <a:gd name="connsiteX3" fmla="*/ 12192000 w 12192000"/>
                <a:gd name="connsiteY3" fmla="*/ 360036 h 1262871"/>
                <a:gd name="connsiteX4" fmla="*/ 12192000 w 12192000"/>
                <a:gd name="connsiteY4" fmla="*/ 1254871 h 1262871"/>
                <a:gd name="connsiteX5" fmla="*/ 7367164 w 12192000"/>
                <a:gd name="connsiteY5" fmla="*/ 1254871 h 1262871"/>
                <a:gd name="connsiteX6" fmla="*/ 7367164 w 12192000"/>
                <a:gd name="connsiteY6" fmla="*/ 1262871 h 1262871"/>
                <a:gd name="connsiteX7" fmla="*/ 4826354 w 12192000"/>
                <a:gd name="connsiteY7" fmla="*/ 1262871 h 1262871"/>
                <a:gd name="connsiteX8" fmla="*/ 4826354 w 12192000"/>
                <a:gd name="connsiteY8" fmla="*/ 1254871 h 1262871"/>
                <a:gd name="connsiteX9" fmla="*/ 0 w 12192000"/>
                <a:gd name="connsiteY9" fmla="*/ 1254871 h 1262871"/>
                <a:gd name="connsiteX10" fmla="*/ 0 w 12192000"/>
                <a:gd name="connsiteY10" fmla="*/ 360036 h 1262871"/>
                <a:gd name="connsiteX11" fmla="*/ 4826354 w 12192000"/>
                <a:gd name="connsiteY11" fmla="*/ 360036 h 1262871"/>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4826354 w 12192000"/>
                <a:gd name="connsiteY7" fmla="*/ 894835 h 902835"/>
                <a:gd name="connsiteX8" fmla="*/ 0 w 12192000"/>
                <a:gd name="connsiteY8" fmla="*/ 894835 h 902835"/>
                <a:gd name="connsiteX9" fmla="*/ 0 w 12192000"/>
                <a:gd name="connsiteY9" fmla="*/ 0 h 902835"/>
                <a:gd name="connsiteX10" fmla="*/ 4826354 w 12192000"/>
                <a:gd name="connsiteY10"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0 w 12192000"/>
                <a:gd name="connsiteY7" fmla="*/ 894835 h 902835"/>
                <a:gd name="connsiteX8" fmla="*/ 0 w 12192000"/>
                <a:gd name="connsiteY8" fmla="*/ 0 h 902835"/>
                <a:gd name="connsiteX9" fmla="*/ 4826354 w 12192000"/>
                <a:gd name="connsiteY9"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0 w 12192000"/>
                <a:gd name="connsiteY6" fmla="*/ 894835 h 902835"/>
                <a:gd name="connsiteX7" fmla="*/ 0 w 12192000"/>
                <a:gd name="connsiteY7" fmla="*/ 0 h 902835"/>
                <a:gd name="connsiteX8" fmla="*/ 4826354 w 12192000"/>
                <a:gd name="connsiteY8" fmla="*/ 0 h 902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7367164 w 12192000"/>
                <a:gd name="connsiteY4" fmla="*/ 894835 h 894835"/>
                <a:gd name="connsiteX5" fmla="*/ 0 w 12192000"/>
                <a:gd name="connsiteY5" fmla="*/ 894835 h 894835"/>
                <a:gd name="connsiteX6" fmla="*/ 0 w 12192000"/>
                <a:gd name="connsiteY6" fmla="*/ 0 h 894835"/>
                <a:gd name="connsiteX7" fmla="*/ 4826354 w 12192000"/>
                <a:gd name="connsiteY7" fmla="*/ 0 h 894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0 w 12192000"/>
                <a:gd name="connsiteY4" fmla="*/ 894835 h 894835"/>
                <a:gd name="connsiteX5" fmla="*/ 0 w 12192000"/>
                <a:gd name="connsiteY5" fmla="*/ 0 h 894835"/>
                <a:gd name="connsiteX6" fmla="*/ 4826354 w 12192000"/>
                <a:gd name="connsiteY6" fmla="*/ 0 h 8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4835">
                  <a:moveTo>
                    <a:pt x="4826354" y="0"/>
                  </a:moveTo>
                  <a:lnTo>
                    <a:pt x="7367164" y="0"/>
                  </a:lnTo>
                  <a:lnTo>
                    <a:pt x="12192000" y="0"/>
                  </a:lnTo>
                  <a:lnTo>
                    <a:pt x="12192000" y="894835"/>
                  </a:lnTo>
                  <a:lnTo>
                    <a:pt x="0" y="894835"/>
                  </a:lnTo>
                  <a:lnTo>
                    <a:pt x="0" y="0"/>
                  </a:lnTo>
                  <a:lnTo>
                    <a:pt x="4826354" y="0"/>
                  </a:lnTo>
                  <a:close/>
                </a:path>
              </a:pathLst>
            </a:custGeom>
            <a:solidFill>
              <a:schemeClr val="tx1">
                <a:lumMod val="75000"/>
                <a:lumOff val="25000"/>
              </a:schemeClr>
            </a:solidFill>
            <a:ln w="12700">
              <a:miter lim="400000"/>
            </a:ln>
          </p:spPr>
          <p:txBody>
            <a:bodyPr lIns="0" tIns="0" rIns="0" bIns="0" anchor="ctr"/>
            <a:lstStyle/>
            <a:p>
              <a:pPr marL="0" marR="0" lvl="0" indent="0" algn="l" defTabSz="30034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3999"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Inter" panose="020B0604020202020204" charset="0"/>
                <a:ea typeface="Inter" panose="020B0604020202020204" charset="0"/>
                <a:cs typeface="Arial" panose="020B0604020202020204" pitchFamily="34" charset="0"/>
                <a:sym typeface="Gill Sans"/>
              </a:endParaRPr>
            </a:p>
          </p:txBody>
        </p:sp>
        <p:grpSp>
          <p:nvGrpSpPr>
            <p:cNvPr id="56" name="Group 55">
              <a:extLst>
                <a:ext uri="{FF2B5EF4-FFF2-40B4-BE49-F238E27FC236}">
                  <a16:creationId xmlns:a16="http://schemas.microsoft.com/office/drawing/2014/main" id="{61F4F18F-4BA2-2C50-EC43-AA30DDC41730}"/>
                </a:ext>
              </a:extLst>
            </p:cNvPr>
            <p:cNvGrpSpPr/>
            <p:nvPr/>
          </p:nvGrpSpPr>
          <p:grpSpPr>
            <a:xfrm>
              <a:off x="415150" y="3662263"/>
              <a:ext cx="4195255" cy="182880"/>
              <a:chOff x="415150" y="3735961"/>
              <a:chExt cx="4195255" cy="182880"/>
            </a:xfrm>
            <a:solidFill>
              <a:schemeClr val="tx1">
                <a:lumMod val="75000"/>
                <a:lumOff val="25000"/>
              </a:schemeClr>
            </a:solidFill>
          </p:grpSpPr>
          <p:sp>
            <p:nvSpPr>
              <p:cNvPr id="57" name="Shape 2248">
                <a:extLst>
                  <a:ext uri="{FF2B5EF4-FFF2-40B4-BE49-F238E27FC236}">
                    <a16:creationId xmlns:a16="http://schemas.microsoft.com/office/drawing/2014/main" id="{2ADDA5CD-0686-783E-A413-CDD2085A9355}"/>
                  </a:ext>
                </a:extLst>
              </p:cNvPr>
              <p:cNvSpPr/>
              <p:nvPr/>
            </p:nvSpPr>
            <p:spPr>
              <a:xfrm>
                <a:off x="415150" y="3784370"/>
                <a:ext cx="4195255" cy="91440"/>
              </a:xfrm>
              <a:custGeom>
                <a:avLst/>
                <a:gdLst>
                  <a:gd name="connsiteX0" fmla="*/ 4826354 w 12192000"/>
                  <a:gd name="connsiteY0" fmla="*/ 360036 h 1262871"/>
                  <a:gd name="connsiteX1" fmla="*/ 7367164 w 12192000"/>
                  <a:gd name="connsiteY1" fmla="*/ 0 h 1262871"/>
                  <a:gd name="connsiteX2" fmla="*/ 7367164 w 12192000"/>
                  <a:gd name="connsiteY2" fmla="*/ 360036 h 1262871"/>
                  <a:gd name="connsiteX3" fmla="*/ 12192000 w 12192000"/>
                  <a:gd name="connsiteY3" fmla="*/ 360036 h 1262871"/>
                  <a:gd name="connsiteX4" fmla="*/ 12192000 w 12192000"/>
                  <a:gd name="connsiteY4" fmla="*/ 1254871 h 1262871"/>
                  <a:gd name="connsiteX5" fmla="*/ 7367164 w 12192000"/>
                  <a:gd name="connsiteY5" fmla="*/ 1254871 h 1262871"/>
                  <a:gd name="connsiteX6" fmla="*/ 7367164 w 12192000"/>
                  <a:gd name="connsiteY6" fmla="*/ 1262871 h 1262871"/>
                  <a:gd name="connsiteX7" fmla="*/ 4826354 w 12192000"/>
                  <a:gd name="connsiteY7" fmla="*/ 1262871 h 1262871"/>
                  <a:gd name="connsiteX8" fmla="*/ 4826354 w 12192000"/>
                  <a:gd name="connsiteY8" fmla="*/ 1254871 h 1262871"/>
                  <a:gd name="connsiteX9" fmla="*/ 0 w 12192000"/>
                  <a:gd name="connsiteY9" fmla="*/ 1254871 h 1262871"/>
                  <a:gd name="connsiteX10" fmla="*/ 0 w 12192000"/>
                  <a:gd name="connsiteY10" fmla="*/ 360036 h 1262871"/>
                  <a:gd name="connsiteX11" fmla="*/ 4826354 w 12192000"/>
                  <a:gd name="connsiteY11" fmla="*/ 360036 h 1262871"/>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4826354 w 12192000"/>
                  <a:gd name="connsiteY7" fmla="*/ 894835 h 902835"/>
                  <a:gd name="connsiteX8" fmla="*/ 0 w 12192000"/>
                  <a:gd name="connsiteY8" fmla="*/ 894835 h 902835"/>
                  <a:gd name="connsiteX9" fmla="*/ 0 w 12192000"/>
                  <a:gd name="connsiteY9" fmla="*/ 0 h 902835"/>
                  <a:gd name="connsiteX10" fmla="*/ 4826354 w 12192000"/>
                  <a:gd name="connsiteY10"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4826354 w 12192000"/>
                  <a:gd name="connsiteY6" fmla="*/ 902835 h 902835"/>
                  <a:gd name="connsiteX7" fmla="*/ 0 w 12192000"/>
                  <a:gd name="connsiteY7" fmla="*/ 894835 h 902835"/>
                  <a:gd name="connsiteX8" fmla="*/ 0 w 12192000"/>
                  <a:gd name="connsiteY8" fmla="*/ 0 h 902835"/>
                  <a:gd name="connsiteX9" fmla="*/ 4826354 w 12192000"/>
                  <a:gd name="connsiteY9" fmla="*/ 0 h 902835"/>
                  <a:gd name="connsiteX0" fmla="*/ 4826354 w 12192000"/>
                  <a:gd name="connsiteY0" fmla="*/ 0 h 902835"/>
                  <a:gd name="connsiteX1" fmla="*/ 7367164 w 12192000"/>
                  <a:gd name="connsiteY1" fmla="*/ 0 h 902835"/>
                  <a:gd name="connsiteX2" fmla="*/ 12192000 w 12192000"/>
                  <a:gd name="connsiteY2" fmla="*/ 0 h 902835"/>
                  <a:gd name="connsiteX3" fmla="*/ 12192000 w 12192000"/>
                  <a:gd name="connsiteY3" fmla="*/ 894835 h 902835"/>
                  <a:gd name="connsiteX4" fmla="*/ 7367164 w 12192000"/>
                  <a:gd name="connsiteY4" fmla="*/ 894835 h 902835"/>
                  <a:gd name="connsiteX5" fmla="*/ 7367164 w 12192000"/>
                  <a:gd name="connsiteY5" fmla="*/ 902835 h 902835"/>
                  <a:gd name="connsiteX6" fmla="*/ 0 w 12192000"/>
                  <a:gd name="connsiteY6" fmla="*/ 894835 h 902835"/>
                  <a:gd name="connsiteX7" fmla="*/ 0 w 12192000"/>
                  <a:gd name="connsiteY7" fmla="*/ 0 h 902835"/>
                  <a:gd name="connsiteX8" fmla="*/ 4826354 w 12192000"/>
                  <a:gd name="connsiteY8" fmla="*/ 0 h 902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7367164 w 12192000"/>
                  <a:gd name="connsiteY4" fmla="*/ 894835 h 894835"/>
                  <a:gd name="connsiteX5" fmla="*/ 0 w 12192000"/>
                  <a:gd name="connsiteY5" fmla="*/ 894835 h 894835"/>
                  <a:gd name="connsiteX6" fmla="*/ 0 w 12192000"/>
                  <a:gd name="connsiteY6" fmla="*/ 0 h 894835"/>
                  <a:gd name="connsiteX7" fmla="*/ 4826354 w 12192000"/>
                  <a:gd name="connsiteY7" fmla="*/ 0 h 894835"/>
                  <a:gd name="connsiteX0" fmla="*/ 4826354 w 12192000"/>
                  <a:gd name="connsiteY0" fmla="*/ 0 h 894835"/>
                  <a:gd name="connsiteX1" fmla="*/ 7367164 w 12192000"/>
                  <a:gd name="connsiteY1" fmla="*/ 0 h 894835"/>
                  <a:gd name="connsiteX2" fmla="*/ 12192000 w 12192000"/>
                  <a:gd name="connsiteY2" fmla="*/ 0 h 894835"/>
                  <a:gd name="connsiteX3" fmla="*/ 12192000 w 12192000"/>
                  <a:gd name="connsiteY3" fmla="*/ 894835 h 894835"/>
                  <a:gd name="connsiteX4" fmla="*/ 0 w 12192000"/>
                  <a:gd name="connsiteY4" fmla="*/ 894835 h 894835"/>
                  <a:gd name="connsiteX5" fmla="*/ 0 w 12192000"/>
                  <a:gd name="connsiteY5" fmla="*/ 0 h 894835"/>
                  <a:gd name="connsiteX6" fmla="*/ 4826354 w 12192000"/>
                  <a:gd name="connsiteY6" fmla="*/ 0 h 89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94835">
                    <a:moveTo>
                      <a:pt x="4826354" y="0"/>
                    </a:moveTo>
                    <a:lnTo>
                      <a:pt x="7367164" y="0"/>
                    </a:lnTo>
                    <a:lnTo>
                      <a:pt x="12192000" y="0"/>
                    </a:lnTo>
                    <a:lnTo>
                      <a:pt x="12192000" y="894835"/>
                    </a:lnTo>
                    <a:lnTo>
                      <a:pt x="0" y="894835"/>
                    </a:lnTo>
                    <a:lnTo>
                      <a:pt x="0" y="0"/>
                    </a:lnTo>
                    <a:lnTo>
                      <a:pt x="4826354" y="0"/>
                    </a:lnTo>
                    <a:close/>
                  </a:path>
                </a:pathLst>
              </a:custGeom>
              <a:solidFill>
                <a:schemeClr val="accent2"/>
              </a:solidFill>
              <a:ln w="12700">
                <a:miter lim="400000"/>
              </a:ln>
            </p:spPr>
            <p:txBody>
              <a:bodyPr lIns="0" tIns="0" rIns="0" bIns="0" anchor="ctr"/>
              <a:lstStyle/>
              <a:p>
                <a:pPr marL="0" marR="0" lvl="0" indent="0" algn="l" defTabSz="300349"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3999"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Inter" panose="020B0604020202020204" charset="0"/>
                  <a:ea typeface="Inter" panose="020B0604020202020204" charset="0"/>
                  <a:cs typeface="Arial" panose="020B0604020202020204" pitchFamily="34" charset="0"/>
                  <a:sym typeface="Gill Sans"/>
                </a:endParaRPr>
              </a:p>
            </p:txBody>
          </p:sp>
          <p:sp>
            <p:nvSpPr>
              <p:cNvPr id="58" name="Freeform 1280">
                <a:extLst>
                  <a:ext uri="{FF2B5EF4-FFF2-40B4-BE49-F238E27FC236}">
                    <a16:creationId xmlns:a16="http://schemas.microsoft.com/office/drawing/2014/main" id="{D918BD88-0B6C-5F3D-06C4-BFAE195921E3}"/>
                  </a:ext>
                </a:extLst>
              </p:cNvPr>
              <p:cNvSpPr>
                <a:spLocks/>
              </p:cNvSpPr>
              <p:nvPr/>
            </p:nvSpPr>
            <p:spPr bwMode="auto">
              <a:xfrm rot="18900000">
                <a:off x="2297978" y="3735961"/>
                <a:ext cx="126173" cy="182880"/>
              </a:xfrm>
              <a:custGeom>
                <a:avLst/>
                <a:gdLst>
                  <a:gd name="connsiteX0" fmla="*/ 15487 w 182880"/>
                  <a:gd name="connsiteY0" fmla="*/ 0 h 182880"/>
                  <a:gd name="connsiteX1" fmla="*/ 182880 w 182880"/>
                  <a:gd name="connsiteY1" fmla="*/ 167393 h 182880"/>
                  <a:gd name="connsiteX2" fmla="*/ 182880 w 182880"/>
                  <a:gd name="connsiteY2" fmla="*/ 182880 h 182880"/>
                  <a:gd name="connsiteX3" fmla="*/ 0 w 182880"/>
                  <a:gd name="connsiteY3" fmla="*/ 182880 h 182880"/>
                  <a:gd name="connsiteX4" fmla="*/ 0 w 182880"/>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82880">
                    <a:moveTo>
                      <a:pt x="15487" y="0"/>
                    </a:moveTo>
                    <a:lnTo>
                      <a:pt x="182880" y="167393"/>
                    </a:lnTo>
                    <a:lnTo>
                      <a:pt x="182880" y="182880"/>
                    </a:lnTo>
                    <a:lnTo>
                      <a:pt x="0" y="182880"/>
                    </a:lnTo>
                    <a:lnTo>
                      <a:pt x="0" y="0"/>
                    </a:lnTo>
                    <a:close/>
                  </a:path>
                </a:pathLst>
              </a:cu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grpSp>
      </p:grpSp>
      <p:sp>
        <p:nvSpPr>
          <p:cNvPr id="59" name="TextBox 58">
            <a:extLst>
              <a:ext uri="{FF2B5EF4-FFF2-40B4-BE49-F238E27FC236}">
                <a16:creationId xmlns:a16="http://schemas.microsoft.com/office/drawing/2014/main" id="{A78FD586-FB73-AA81-483A-721A76C25F53}"/>
              </a:ext>
            </a:extLst>
          </p:cNvPr>
          <p:cNvSpPr txBox="1">
            <a:spLocks noChangeAspect="1"/>
          </p:cNvSpPr>
          <p:nvPr/>
        </p:nvSpPr>
        <p:spPr>
          <a:xfrm>
            <a:off x="352450" y="1060289"/>
            <a:ext cx="2341334" cy="615553"/>
          </a:xfrm>
          <a:prstGeom prst="rect">
            <a:avLst/>
          </a:prstGeom>
          <a:noFill/>
        </p:spPr>
        <p:txBody>
          <a:bodyPr wrap="square" lIns="365760" tIns="0" bIns="0" rtlCol="0" anchor="b" anchorCtr="0">
            <a:spAutoFit/>
          </a:bodyPr>
          <a:lstStyle/>
          <a:p>
            <a:r>
              <a:rPr lang="en-US" sz="4000" b="1">
                <a:solidFill>
                  <a:schemeClr val="accent1"/>
                </a:solidFill>
                <a:latin typeface="Inter" panose="020B0604020202020204" charset="0"/>
                <a:ea typeface="Inter" panose="020B0604020202020204" charset="0"/>
                <a:cs typeface="Arial" panose="020B0604020202020204" pitchFamily="34" charset="0"/>
              </a:rPr>
              <a:t>7M</a:t>
            </a:r>
            <a:r>
              <a:rPr lang="en-US" sz="2800" b="1">
                <a:solidFill>
                  <a:schemeClr val="accent1"/>
                </a:solidFill>
                <a:latin typeface="Inter" panose="020B0604020202020204" charset="0"/>
                <a:ea typeface="Inter" panose="020B0604020202020204" charset="0"/>
                <a:cs typeface="Arial" panose="020B0604020202020204" pitchFamily="34" charset="0"/>
              </a:rPr>
              <a:t>+</a:t>
            </a:r>
            <a:endParaRPr lang="en-US" sz="2800" b="1" baseline="30000">
              <a:solidFill>
                <a:schemeClr val="accent1"/>
              </a:solidFill>
              <a:latin typeface="Inter" panose="020B0604020202020204" charset="0"/>
              <a:ea typeface="Inter" panose="020B0604020202020204" charset="0"/>
              <a:cs typeface="Arial" panose="020B0604020202020204" pitchFamily="34" charset="0"/>
            </a:endParaRPr>
          </a:p>
        </p:txBody>
      </p:sp>
      <p:sp>
        <p:nvSpPr>
          <p:cNvPr id="60" name="TextBox 59">
            <a:extLst>
              <a:ext uri="{FF2B5EF4-FFF2-40B4-BE49-F238E27FC236}">
                <a16:creationId xmlns:a16="http://schemas.microsoft.com/office/drawing/2014/main" id="{76AB2D31-57E7-D2E7-BF2E-689C4E8A2DB0}"/>
              </a:ext>
            </a:extLst>
          </p:cNvPr>
          <p:cNvSpPr txBox="1">
            <a:spLocks noChangeAspect="1"/>
          </p:cNvSpPr>
          <p:nvPr/>
        </p:nvSpPr>
        <p:spPr>
          <a:xfrm>
            <a:off x="1784740" y="865990"/>
            <a:ext cx="1264035" cy="723746"/>
          </a:xfrm>
          <a:prstGeom prst="rect">
            <a:avLst/>
          </a:prstGeom>
          <a:noFill/>
        </p:spPr>
        <p:txBody>
          <a:bodyPr wrap="none" lIns="182880" bIns="0" rtlCol="0" anchor="b" anchorCtr="0">
            <a:noAutofit/>
          </a:bodyPr>
          <a:lstStyle/>
          <a:p>
            <a:pPr>
              <a:lnSpc>
                <a:spcPts val="1600"/>
              </a:lnSpc>
            </a:pPr>
            <a:r>
              <a:rPr lang="en-US" sz="1600">
                <a:solidFill>
                  <a:schemeClr val="bg1"/>
                </a:solidFill>
                <a:latin typeface="Inter" panose="020B0604020202020204" charset="0"/>
                <a:ea typeface="Inter" panose="020B0604020202020204" charset="0"/>
                <a:cs typeface="Arial" panose="020B0604020202020204" pitchFamily="34" charset="0"/>
              </a:rPr>
              <a:t>devices</a:t>
            </a:r>
          </a:p>
          <a:p>
            <a:pPr>
              <a:lnSpc>
                <a:spcPts val="1600"/>
              </a:lnSpc>
            </a:pPr>
            <a:r>
              <a:rPr lang="en-US" sz="1600">
                <a:solidFill>
                  <a:schemeClr val="bg1"/>
                </a:solidFill>
                <a:latin typeface="Inter" panose="020B0604020202020204" charset="0"/>
                <a:ea typeface="Inter" panose="020B0604020202020204" charset="0"/>
                <a:cs typeface="Arial" panose="020B0604020202020204" pitchFamily="34" charset="0"/>
              </a:rPr>
              <a:t>deployed</a:t>
            </a:r>
          </a:p>
        </p:txBody>
      </p:sp>
      <p:sp>
        <p:nvSpPr>
          <p:cNvPr id="61" name="Rectangle 60">
            <a:extLst>
              <a:ext uri="{FF2B5EF4-FFF2-40B4-BE49-F238E27FC236}">
                <a16:creationId xmlns:a16="http://schemas.microsoft.com/office/drawing/2014/main" id="{9D9BA943-2CA3-E5F0-40E6-B34E07DD0B83}"/>
              </a:ext>
            </a:extLst>
          </p:cNvPr>
          <p:cNvSpPr/>
          <p:nvPr/>
        </p:nvSpPr>
        <p:spPr bwMode="auto">
          <a:xfrm>
            <a:off x="0" y="-249091"/>
            <a:ext cx="12188952" cy="1097280"/>
          </a:xfrm>
          <a:prstGeom prst="rect">
            <a:avLst/>
          </a:prstGeom>
          <a:solidFill>
            <a:schemeClr val="bg1"/>
          </a:solidFill>
          <a:ln w="0" cap="flat" cmpd="sng" algn="ctr">
            <a:noFill/>
            <a:prstDash val="solid"/>
            <a:miter/>
            <a:headEnd type="none" w="med" len="med"/>
            <a:tailEnd type="none" w="med" len="med"/>
          </a:ln>
          <a:effectLst>
            <a:outerShdw blurRad="50800" dist="50800" dir="5400000" algn="t" rotWithShape="0">
              <a:prstClr val="black">
                <a:alpha val="8773"/>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62" name="Title 2">
            <a:extLst>
              <a:ext uri="{FF2B5EF4-FFF2-40B4-BE49-F238E27FC236}">
                <a16:creationId xmlns:a16="http://schemas.microsoft.com/office/drawing/2014/main" id="{43BE0220-C2CB-3985-96A3-A4B50AC3233A}"/>
              </a:ext>
            </a:extLst>
          </p:cNvPr>
          <p:cNvSpPr>
            <a:spLocks noGrp="1"/>
          </p:cNvSpPr>
          <p:nvPr>
            <p:ph type="title"/>
          </p:nvPr>
        </p:nvSpPr>
        <p:spPr>
          <a:xfrm>
            <a:off x="304800" y="136525"/>
            <a:ext cx="11582400" cy="457200"/>
          </a:xfrm>
        </p:spPr>
        <p:txBody>
          <a:bodyPr>
            <a:normAutofit fontScale="90000"/>
          </a:bodyPr>
          <a:lstStyle/>
          <a:p>
            <a:r>
              <a:rPr lang="en-US">
                <a:latin typeface="Inter" panose="020B0604020202020204" charset="0"/>
                <a:ea typeface="Inter" panose="020B0604020202020204" charset="0"/>
              </a:rPr>
              <a:t>Our global reach</a:t>
            </a:r>
          </a:p>
        </p:txBody>
      </p:sp>
      <p:sp>
        <p:nvSpPr>
          <p:cNvPr id="63" name="TextBox 62">
            <a:extLst>
              <a:ext uri="{FF2B5EF4-FFF2-40B4-BE49-F238E27FC236}">
                <a16:creationId xmlns:a16="http://schemas.microsoft.com/office/drawing/2014/main" id="{BAA3812B-B7C7-EA14-FD37-D656994218A5}"/>
              </a:ext>
            </a:extLst>
          </p:cNvPr>
          <p:cNvSpPr txBox="1">
            <a:spLocks noChangeAspect="1"/>
          </p:cNvSpPr>
          <p:nvPr/>
        </p:nvSpPr>
        <p:spPr>
          <a:xfrm>
            <a:off x="5894499" y="1060289"/>
            <a:ext cx="2402739" cy="615553"/>
          </a:xfrm>
          <a:prstGeom prst="rect">
            <a:avLst/>
          </a:prstGeom>
          <a:noFill/>
        </p:spPr>
        <p:txBody>
          <a:bodyPr wrap="square" lIns="365760" tIns="0" bIns="0" rtlCol="0" anchor="b" anchorCtr="0">
            <a:spAutoFit/>
          </a:bodyPr>
          <a:lstStyle/>
          <a:p>
            <a:r>
              <a:rPr lang="en-US" sz="4000" b="1">
                <a:solidFill>
                  <a:schemeClr val="accent1"/>
                </a:solidFill>
                <a:latin typeface="Inter" panose="020B0604020202020204" charset="0"/>
                <a:ea typeface="Inter" panose="020B0604020202020204" charset="0"/>
                <a:cs typeface="Arial" panose="020B0604020202020204" pitchFamily="34" charset="0"/>
              </a:rPr>
              <a:t>1.2M</a:t>
            </a:r>
            <a:r>
              <a:rPr lang="en-US" sz="2800" b="1">
                <a:solidFill>
                  <a:schemeClr val="accent1"/>
                </a:solidFill>
                <a:latin typeface="Inter" panose="020B0604020202020204" charset="0"/>
                <a:ea typeface="Inter" panose="020B0604020202020204" charset="0"/>
                <a:cs typeface="Arial" panose="020B0604020202020204" pitchFamily="34" charset="0"/>
              </a:rPr>
              <a:t>+</a:t>
            </a:r>
          </a:p>
        </p:txBody>
      </p:sp>
      <p:sp>
        <p:nvSpPr>
          <p:cNvPr id="64" name="TextBox 63">
            <a:extLst>
              <a:ext uri="{FF2B5EF4-FFF2-40B4-BE49-F238E27FC236}">
                <a16:creationId xmlns:a16="http://schemas.microsoft.com/office/drawing/2014/main" id="{83EAEC26-D39D-6E96-57F1-8F5CE6C31608}"/>
              </a:ext>
            </a:extLst>
          </p:cNvPr>
          <p:cNvSpPr txBox="1">
            <a:spLocks noChangeAspect="1"/>
          </p:cNvSpPr>
          <p:nvPr/>
        </p:nvSpPr>
        <p:spPr>
          <a:xfrm>
            <a:off x="7602013" y="971310"/>
            <a:ext cx="1914161" cy="723746"/>
          </a:xfrm>
          <a:prstGeom prst="rect">
            <a:avLst/>
          </a:prstGeom>
          <a:noFill/>
        </p:spPr>
        <p:txBody>
          <a:bodyPr wrap="none" lIns="182880" bIns="91440" rtlCol="0" anchor="b" anchorCtr="0">
            <a:noAutofit/>
          </a:bodyPr>
          <a:lstStyle/>
          <a:p>
            <a:pPr>
              <a:lnSpc>
                <a:spcPts val="1600"/>
              </a:lnSpc>
            </a:pPr>
            <a:r>
              <a:rPr lang="en-US" sz="1600">
                <a:solidFill>
                  <a:schemeClr val="bg1"/>
                </a:solidFill>
                <a:latin typeface="Inter" panose="020B0604020202020204" charset="0"/>
                <a:ea typeface="Inter" panose="020B0604020202020204" charset="0"/>
                <a:cs typeface="Arial" panose="020B0604020202020204" pitchFamily="34" charset="0"/>
              </a:rPr>
              <a:t>devices</a:t>
            </a:r>
          </a:p>
          <a:p>
            <a:pPr>
              <a:lnSpc>
                <a:spcPts val="1600"/>
              </a:lnSpc>
            </a:pPr>
            <a:r>
              <a:rPr lang="en-US" sz="1600">
                <a:solidFill>
                  <a:schemeClr val="bg1"/>
                </a:solidFill>
                <a:latin typeface="Inter" panose="020B0604020202020204" charset="0"/>
                <a:ea typeface="Inter" panose="020B0604020202020204" charset="0"/>
                <a:cs typeface="Arial" panose="020B0604020202020204" pitchFamily="34" charset="0"/>
              </a:rPr>
              <a:t>under contract</a:t>
            </a:r>
          </a:p>
        </p:txBody>
      </p:sp>
      <p:sp>
        <p:nvSpPr>
          <p:cNvPr id="65" name="TextBox 64">
            <a:extLst>
              <a:ext uri="{FF2B5EF4-FFF2-40B4-BE49-F238E27FC236}">
                <a16:creationId xmlns:a16="http://schemas.microsoft.com/office/drawing/2014/main" id="{77CFE28F-E9B4-61C4-39C1-BC2873F19A8A}"/>
              </a:ext>
            </a:extLst>
          </p:cNvPr>
          <p:cNvSpPr txBox="1">
            <a:spLocks noChangeAspect="1"/>
          </p:cNvSpPr>
          <p:nvPr/>
        </p:nvSpPr>
        <p:spPr>
          <a:xfrm>
            <a:off x="2788171" y="1060289"/>
            <a:ext cx="1783938" cy="615553"/>
          </a:xfrm>
          <a:prstGeom prst="rect">
            <a:avLst/>
          </a:prstGeom>
          <a:noFill/>
        </p:spPr>
        <p:txBody>
          <a:bodyPr wrap="square" lIns="182880" tIns="0" bIns="0" rtlCol="0" anchor="b" anchorCtr="0">
            <a:spAutoFit/>
          </a:bodyPr>
          <a:lstStyle/>
          <a:p>
            <a:pPr algn="r"/>
            <a:r>
              <a:rPr lang="en-US" sz="4000" b="1">
                <a:solidFill>
                  <a:schemeClr val="accent1"/>
                </a:solidFill>
                <a:latin typeface="Inter" panose="020B0604020202020204" charset="0"/>
                <a:ea typeface="Inter" panose="020B0604020202020204" charset="0"/>
                <a:cs typeface="Arial" panose="020B0604020202020204" pitchFamily="34" charset="0"/>
              </a:rPr>
              <a:t>170</a:t>
            </a:r>
            <a:r>
              <a:rPr lang="en-US" sz="2800" b="1">
                <a:solidFill>
                  <a:schemeClr val="accent1"/>
                </a:solidFill>
                <a:latin typeface="Inter" panose="020B0604020202020204" charset="0"/>
                <a:ea typeface="Inter" panose="020B0604020202020204" charset="0"/>
                <a:cs typeface="Arial" panose="020B0604020202020204" pitchFamily="34" charset="0"/>
              </a:rPr>
              <a:t>+</a:t>
            </a:r>
          </a:p>
        </p:txBody>
      </p:sp>
      <p:sp>
        <p:nvSpPr>
          <p:cNvPr id="66" name="TextBox 65">
            <a:extLst>
              <a:ext uri="{FF2B5EF4-FFF2-40B4-BE49-F238E27FC236}">
                <a16:creationId xmlns:a16="http://schemas.microsoft.com/office/drawing/2014/main" id="{D20C102B-1D1C-6410-92A6-3ECACB17E692}"/>
              </a:ext>
            </a:extLst>
          </p:cNvPr>
          <p:cNvSpPr txBox="1">
            <a:spLocks noChangeAspect="1"/>
          </p:cNvSpPr>
          <p:nvPr/>
        </p:nvSpPr>
        <p:spPr>
          <a:xfrm>
            <a:off x="4528678" y="1079756"/>
            <a:ext cx="996902" cy="588197"/>
          </a:xfrm>
          <a:prstGeom prst="rect">
            <a:avLst/>
          </a:prstGeom>
          <a:noFill/>
        </p:spPr>
        <p:txBody>
          <a:bodyPr wrap="none" lIns="182880" bIns="91440" rtlCol="0" anchor="b" anchorCtr="0">
            <a:noAutofit/>
          </a:bodyPr>
          <a:lstStyle/>
          <a:p>
            <a:pPr algn="r">
              <a:lnSpc>
                <a:spcPts val="1600"/>
              </a:lnSpc>
            </a:pPr>
            <a:r>
              <a:rPr lang="en-US" sz="1600">
                <a:solidFill>
                  <a:schemeClr val="bg1"/>
                </a:solidFill>
                <a:latin typeface="Inter" panose="020B0604020202020204" charset="0"/>
                <a:ea typeface="Inter" panose="020B0604020202020204" charset="0"/>
                <a:cs typeface="Arial" panose="020B0604020202020204" pitchFamily="34" charset="0"/>
              </a:rPr>
              <a:t>countries</a:t>
            </a:r>
          </a:p>
        </p:txBody>
      </p:sp>
      <p:sp>
        <p:nvSpPr>
          <p:cNvPr id="67" name="TextBox 66">
            <a:extLst>
              <a:ext uri="{FF2B5EF4-FFF2-40B4-BE49-F238E27FC236}">
                <a16:creationId xmlns:a16="http://schemas.microsoft.com/office/drawing/2014/main" id="{A854F483-AD05-F8EF-8614-4C2CE0E32149}"/>
              </a:ext>
            </a:extLst>
          </p:cNvPr>
          <p:cNvSpPr txBox="1">
            <a:spLocks noChangeAspect="1"/>
          </p:cNvSpPr>
          <p:nvPr/>
        </p:nvSpPr>
        <p:spPr>
          <a:xfrm>
            <a:off x="9232334" y="1060289"/>
            <a:ext cx="2286000" cy="615553"/>
          </a:xfrm>
          <a:prstGeom prst="rect">
            <a:avLst/>
          </a:prstGeom>
          <a:noFill/>
        </p:spPr>
        <p:txBody>
          <a:bodyPr wrap="square" lIns="182880" tIns="0" bIns="0" rtlCol="0" anchor="b" anchorCtr="0">
            <a:spAutoFit/>
          </a:bodyPr>
          <a:lstStyle/>
          <a:p>
            <a:r>
              <a:rPr lang="en-US" sz="4000" b="1">
                <a:solidFill>
                  <a:schemeClr val="accent1"/>
                </a:solidFill>
                <a:latin typeface="Inter" panose="020B0604020202020204" charset="0"/>
                <a:ea typeface="Inter" panose="020B0604020202020204" charset="0"/>
                <a:cs typeface="Arial" panose="020B0604020202020204" pitchFamily="34" charset="0"/>
              </a:rPr>
              <a:t>230K</a:t>
            </a:r>
            <a:r>
              <a:rPr lang="en-US" sz="2800" b="1">
                <a:solidFill>
                  <a:schemeClr val="accent1"/>
                </a:solidFill>
                <a:latin typeface="Inter" panose="020B0604020202020204" charset="0"/>
                <a:ea typeface="Inter" panose="020B0604020202020204" charset="0"/>
                <a:cs typeface="Arial" panose="020B0604020202020204" pitchFamily="34" charset="0"/>
              </a:rPr>
              <a:t>+</a:t>
            </a:r>
            <a:endParaRPr lang="en-US" sz="2800" b="1" baseline="30000">
              <a:solidFill>
                <a:schemeClr val="accent1"/>
              </a:solidFill>
              <a:latin typeface="Inter" panose="020B0604020202020204" charset="0"/>
              <a:ea typeface="Inter" panose="020B0604020202020204" charset="0"/>
              <a:cs typeface="Arial" panose="020B0604020202020204" pitchFamily="34" charset="0"/>
            </a:endParaRPr>
          </a:p>
        </p:txBody>
      </p:sp>
      <p:sp>
        <p:nvSpPr>
          <p:cNvPr id="68" name="TextBox 67">
            <a:extLst>
              <a:ext uri="{FF2B5EF4-FFF2-40B4-BE49-F238E27FC236}">
                <a16:creationId xmlns:a16="http://schemas.microsoft.com/office/drawing/2014/main" id="{DE28F39D-8A54-94DE-AAE0-C40BDBAD9D4F}"/>
              </a:ext>
            </a:extLst>
          </p:cNvPr>
          <p:cNvSpPr txBox="1">
            <a:spLocks noChangeAspect="1"/>
          </p:cNvSpPr>
          <p:nvPr/>
        </p:nvSpPr>
        <p:spPr>
          <a:xfrm>
            <a:off x="11001429" y="936182"/>
            <a:ext cx="1129174" cy="723746"/>
          </a:xfrm>
          <a:prstGeom prst="rect">
            <a:avLst/>
          </a:prstGeom>
          <a:noFill/>
        </p:spPr>
        <p:txBody>
          <a:bodyPr wrap="none" lIns="182880" bIns="91440" rtlCol="0" anchor="b" anchorCtr="0">
            <a:noAutofit/>
          </a:bodyPr>
          <a:lstStyle/>
          <a:p>
            <a:pPr>
              <a:lnSpc>
                <a:spcPts val="1600"/>
              </a:lnSpc>
            </a:pPr>
            <a:r>
              <a:rPr lang="en-US" sz="1600">
                <a:solidFill>
                  <a:schemeClr val="bg1"/>
                </a:solidFill>
                <a:latin typeface="Inter" panose="020B0604020202020204" charset="0"/>
                <a:ea typeface="Inter" panose="020B0604020202020204" charset="0"/>
                <a:cs typeface="Arial" panose="020B0604020202020204" pitchFamily="34" charset="0"/>
              </a:rPr>
              <a:t>locations</a:t>
            </a:r>
          </a:p>
        </p:txBody>
      </p:sp>
      <p:pic>
        <p:nvPicPr>
          <p:cNvPr id="69" name="Graphic 68">
            <a:extLst>
              <a:ext uri="{FF2B5EF4-FFF2-40B4-BE49-F238E27FC236}">
                <a16:creationId xmlns:a16="http://schemas.microsoft.com/office/drawing/2014/main" id="{EF065BB7-D5CB-71F8-F742-9C0D4E85AC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78778" y="1844824"/>
            <a:ext cx="0" cy="0"/>
          </a:xfrm>
          <a:prstGeom prst="rect">
            <a:avLst/>
          </a:prstGeom>
        </p:spPr>
      </p:pic>
      <p:pic>
        <p:nvPicPr>
          <p:cNvPr id="70" name="Graphic 69">
            <a:extLst>
              <a:ext uri="{FF2B5EF4-FFF2-40B4-BE49-F238E27FC236}">
                <a16:creationId xmlns:a16="http://schemas.microsoft.com/office/drawing/2014/main" id="{9D81D652-3D55-F2D2-827A-784AC8C035C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673352" y="1899751"/>
            <a:ext cx="8517500" cy="4096512"/>
          </a:xfrm>
          <a:prstGeom prst="rect">
            <a:avLst/>
          </a:prstGeom>
        </p:spPr>
      </p:pic>
      <p:sp>
        <p:nvSpPr>
          <p:cNvPr id="71" name="TextBox 70">
            <a:extLst>
              <a:ext uri="{FF2B5EF4-FFF2-40B4-BE49-F238E27FC236}">
                <a16:creationId xmlns:a16="http://schemas.microsoft.com/office/drawing/2014/main" id="{168AD34D-FD74-7E4C-D16B-8C188BBD142F}"/>
              </a:ext>
            </a:extLst>
          </p:cNvPr>
          <p:cNvSpPr txBox="1">
            <a:spLocks noChangeAspect="1"/>
          </p:cNvSpPr>
          <p:nvPr/>
        </p:nvSpPr>
        <p:spPr>
          <a:xfrm>
            <a:off x="4270564" y="5297566"/>
            <a:ext cx="2395728" cy="661720"/>
          </a:xfrm>
          <a:prstGeom prst="rect">
            <a:avLst/>
          </a:prstGeom>
          <a:noFill/>
        </p:spPr>
        <p:txBody>
          <a:bodyPr wrap="square" lIns="365760" bIns="0" rtlCol="0" anchor="ctr" anchorCtr="0">
            <a:spAutoFit/>
          </a:bodyPr>
          <a:lstStyle/>
          <a:p>
            <a:r>
              <a:rPr lang="en-US" sz="4000" b="1">
                <a:ln>
                  <a:solidFill>
                    <a:schemeClr val="accent3">
                      <a:alpha val="59000"/>
                    </a:schemeClr>
                  </a:solidFill>
                </a:ln>
                <a:solidFill>
                  <a:schemeClr val="accent1"/>
                </a:solidFill>
                <a:latin typeface="Inter" panose="020B0604020202020204" charset="0"/>
                <a:ea typeface="Inter" panose="020B0604020202020204" charset="0"/>
                <a:cs typeface="Arial" panose="020B0604020202020204" pitchFamily="34" charset="0"/>
              </a:rPr>
              <a:t>6,500</a:t>
            </a:r>
            <a:r>
              <a:rPr lang="en-US" sz="2400" b="1">
                <a:ln>
                  <a:solidFill>
                    <a:schemeClr val="accent3">
                      <a:alpha val="59000"/>
                    </a:schemeClr>
                  </a:solidFill>
                </a:ln>
                <a:solidFill>
                  <a:schemeClr val="accent1"/>
                </a:solidFill>
                <a:latin typeface="Inter" panose="020B0604020202020204" charset="0"/>
                <a:ea typeface="Inter" panose="020B0604020202020204" charset="0"/>
                <a:cs typeface="Arial" panose="020B0604020202020204" pitchFamily="34" charset="0"/>
              </a:rPr>
              <a:t>+</a:t>
            </a:r>
          </a:p>
        </p:txBody>
      </p:sp>
      <p:sp>
        <p:nvSpPr>
          <p:cNvPr id="72" name="TextBox 71">
            <a:extLst>
              <a:ext uri="{FF2B5EF4-FFF2-40B4-BE49-F238E27FC236}">
                <a16:creationId xmlns:a16="http://schemas.microsoft.com/office/drawing/2014/main" id="{9C4B3E3F-9166-3999-70A8-F75509B18237}"/>
              </a:ext>
            </a:extLst>
          </p:cNvPr>
          <p:cNvSpPr txBox="1">
            <a:spLocks noChangeAspect="1"/>
          </p:cNvSpPr>
          <p:nvPr/>
        </p:nvSpPr>
        <p:spPr>
          <a:xfrm>
            <a:off x="6470268" y="5209082"/>
            <a:ext cx="1723697" cy="723746"/>
          </a:xfrm>
          <a:prstGeom prst="rect">
            <a:avLst/>
          </a:prstGeom>
          <a:noFill/>
        </p:spPr>
        <p:txBody>
          <a:bodyPr wrap="none" lIns="182880" bIns="0" rtlCol="0" anchor="b" anchorCtr="0">
            <a:noAutofit/>
          </a:bodyPr>
          <a:lstStyle/>
          <a:p>
            <a:pPr>
              <a:lnSpc>
                <a:spcPts val="1600"/>
              </a:lnSpc>
            </a:pPr>
            <a:r>
              <a:rPr lang="en-US" sz="1600">
                <a:solidFill>
                  <a:schemeClr val="tx1">
                    <a:lumMod val="50000"/>
                    <a:lumOff val="50000"/>
                  </a:schemeClr>
                </a:solidFill>
                <a:latin typeface="Inter" panose="020B0604020202020204" charset="0"/>
                <a:ea typeface="Inter" panose="020B0604020202020204" charset="0"/>
                <a:cs typeface="Arial" panose="020B0604020202020204" pitchFamily="34" charset="0"/>
              </a:rPr>
              <a:t>channel </a:t>
            </a:r>
            <a:br>
              <a:rPr lang="en-US" sz="1600">
                <a:solidFill>
                  <a:schemeClr val="tx1">
                    <a:lumMod val="50000"/>
                    <a:lumOff val="50000"/>
                  </a:schemeClr>
                </a:solidFill>
                <a:latin typeface="Inter" panose="020B0604020202020204" charset="0"/>
                <a:ea typeface="Inter" panose="020B0604020202020204" charset="0"/>
                <a:cs typeface="Arial" panose="020B0604020202020204" pitchFamily="34" charset="0"/>
              </a:rPr>
            </a:br>
            <a:r>
              <a:rPr lang="en-US" sz="1600">
                <a:solidFill>
                  <a:schemeClr val="tx1">
                    <a:lumMod val="50000"/>
                    <a:lumOff val="50000"/>
                  </a:schemeClr>
                </a:solidFill>
                <a:latin typeface="Inter" panose="020B0604020202020204" charset="0"/>
                <a:ea typeface="Inter" panose="020B0604020202020204" charset="0"/>
                <a:cs typeface="Arial" panose="020B0604020202020204" pitchFamily="34" charset="0"/>
              </a:rPr>
              <a:t>partners</a:t>
            </a:r>
          </a:p>
        </p:txBody>
      </p:sp>
    </p:spTree>
    <p:extLst>
      <p:ext uri="{BB962C8B-B14F-4D97-AF65-F5344CB8AC3E}">
        <p14:creationId xmlns:p14="http://schemas.microsoft.com/office/powerpoint/2010/main" val="194124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par>
                                <p:cTn id="8" presetID="12" presetClass="entr" presetSubtype="1" fill="hold" nodeType="withEffect">
                                  <p:stCondLst>
                                    <p:cond delay="75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500"/>
                                        <p:tgtEl>
                                          <p:spTgt spid="49"/>
                                        </p:tgtEl>
                                        <p:attrNameLst>
                                          <p:attrName>ppt_y</p:attrName>
                                        </p:attrNameLst>
                                      </p:cBhvr>
                                      <p:tavLst>
                                        <p:tav tm="0">
                                          <p:val>
                                            <p:strVal val="#ppt_y-#ppt_h*1.125000"/>
                                          </p:val>
                                        </p:tav>
                                        <p:tav tm="100000">
                                          <p:val>
                                            <p:strVal val="#ppt_y"/>
                                          </p:val>
                                        </p:tav>
                                      </p:tavLst>
                                    </p:anim>
                                    <p:animEffect transition="in" filter="wipe(down)">
                                      <p:cBhvr>
                                        <p:cTn id="11" dur="500"/>
                                        <p:tgtEl>
                                          <p:spTgt spid="49"/>
                                        </p:tgtEl>
                                      </p:cBhvr>
                                    </p:animEffect>
                                  </p:childTnLst>
                                </p:cTn>
                              </p:par>
                              <p:par>
                                <p:cTn id="12" presetID="14" presetClass="entr" presetSubtype="10" fill="hold" grpId="0" nodeType="withEffect">
                                  <p:stCondLst>
                                    <p:cond delay="1000"/>
                                  </p:stCondLst>
                                  <p:childTnLst>
                                    <p:set>
                                      <p:cBhvr>
                                        <p:cTn id="13" dur="1" fill="hold">
                                          <p:stCondLst>
                                            <p:cond delay="0"/>
                                          </p:stCondLst>
                                        </p:cTn>
                                        <p:tgtEl>
                                          <p:spTgt spid="59"/>
                                        </p:tgtEl>
                                        <p:attrNameLst>
                                          <p:attrName>style.visibility</p:attrName>
                                        </p:attrNameLst>
                                      </p:cBhvr>
                                      <p:to>
                                        <p:strVal val="visible"/>
                                      </p:to>
                                    </p:set>
                                    <p:animEffect transition="in" filter="randombar(horizontal)">
                                      <p:cBhvr>
                                        <p:cTn id="14" dur="500"/>
                                        <p:tgtEl>
                                          <p:spTgt spid="59"/>
                                        </p:tgtEl>
                                      </p:cBhvr>
                                    </p:animEffect>
                                  </p:childTnLst>
                                </p:cTn>
                              </p:par>
                              <p:par>
                                <p:cTn id="15" presetID="26" presetClass="emph" presetSubtype="0" fill="hold" grpId="1" nodeType="withEffect">
                                  <p:stCondLst>
                                    <p:cond delay="1000"/>
                                  </p:stCondLst>
                                  <p:childTnLst>
                                    <p:animEffect transition="out" filter="fade">
                                      <p:cBhvr>
                                        <p:cTn id="16" dur="500" tmFilter="0, 0; .2, .5; .8, .5; 1, 0"/>
                                        <p:tgtEl>
                                          <p:spTgt spid="59"/>
                                        </p:tgtEl>
                                      </p:cBhvr>
                                    </p:animEffect>
                                    <p:animScale>
                                      <p:cBhvr>
                                        <p:cTn id="17" dur="250" autoRev="1" fill="hold"/>
                                        <p:tgtEl>
                                          <p:spTgt spid="59"/>
                                        </p:tgtEl>
                                      </p:cBhvr>
                                      <p:by x="105000" y="105000"/>
                                    </p:animScale>
                                  </p:childTnLst>
                                </p:cTn>
                              </p:par>
                              <p:par>
                                <p:cTn id="18" presetID="10" presetClass="entr" presetSubtype="0" fill="hold" grpId="0" nodeType="withEffect">
                                  <p:stCondLst>
                                    <p:cond delay="100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500"/>
                                        <p:tgtEl>
                                          <p:spTgt spid="60"/>
                                        </p:tgtEl>
                                      </p:cBhvr>
                                    </p:animEffect>
                                  </p:childTnLst>
                                </p:cTn>
                              </p:par>
                              <p:par>
                                <p:cTn id="21" presetID="14" presetClass="entr" presetSubtype="10" fill="hold" grpId="0" nodeType="withEffect">
                                  <p:stCondLst>
                                    <p:cond delay="1250"/>
                                  </p:stCondLst>
                                  <p:childTnLst>
                                    <p:set>
                                      <p:cBhvr>
                                        <p:cTn id="22" dur="1" fill="hold">
                                          <p:stCondLst>
                                            <p:cond delay="0"/>
                                          </p:stCondLst>
                                        </p:cTn>
                                        <p:tgtEl>
                                          <p:spTgt spid="65"/>
                                        </p:tgtEl>
                                        <p:attrNameLst>
                                          <p:attrName>style.visibility</p:attrName>
                                        </p:attrNameLst>
                                      </p:cBhvr>
                                      <p:to>
                                        <p:strVal val="visible"/>
                                      </p:to>
                                    </p:set>
                                    <p:animEffect transition="in" filter="randombar(horizontal)">
                                      <p:cBhvr>
                                        <p:cTn id="23" dur="500"/>
                                        <p:tgtEl>
                                          <p:spTgt spid="65"/>
                                        </p:tgtEl>
                                      </p:cBhvr>
                                    </p:animEffect>
                                  </p:childTnLst>
                                </p:cTn>
                              </p:par>
                              <p:par>
                                <p:cTn id="24" presetID="26" presetClass="emph" presetSubtype="0" fill="hold" grpId="1" nodeType="withEffect">
                                  <p:stCondLst>
                                    <p:cond delay="1250"/>
                                  </p:stCondLst>
                                  <p:childTnLst>
                                    <p:animEffect transition="out" filter="fade">
                                      <p:cBhvr>
                                        <p:cTn id="25" dur="500" tmFilter="0, 0; .2, .5; .8, .5; 1, 0"/>
                                        <p:tgtEl>
                                          <p:spTgt spid="65"/>
                                        </p:tgtEl>
                                      </p:cBhvr>
                                    </p:animEffect>
                                    <p:animScale>
                                      <p:cBhvr>
                                        <p:cTn id="26" dur="250" autoRev="1" fill="hold"/>
                                        <p:tgtEl>
                                          <p:spTgt spid="65"/>
                                        </p:tgtEl>
                                      </p:cBhvr>
                                      <p:by x="105000" y="105000"/>
                                    </p:animScale>
                                  </p:childTnLst>
                                </p:cTn>
                              </p:par>
                              <p:par>
                                <p:cTn id="27" presetID="10" presetClass="entr" presetSubtype="0" fill="hold" grpId="0" nodeType="withEffect">
                                  <p:stCondLst>
                                    <p:cond delay="125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childTnLst>
                          </p:cTn>
                        </p:par>
                        <p:par>
                          <p:cTn id="30" fill="hold">
                            <p:stCondLst>
                              <p:cond delay="1750"/>
                            </p:stCondLst>
                            <p:childTnLst>
                              <p:par>
                                <p:cTn id="31" presetID="12" presetClass="entr" presetSubtype="1"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p:tgtEl>
                                          <p:spTgt spid="54"/>
                                        </p:tgtEl>
                                        <p:attrNameLst>
                                          <p:attrName>ppt_y</p:attrName>
                                        </p:attrNameLst>
                                      </p:cBhvr>
                                      <p:tavLst>
                                        <p:tav tm="0">
                                          <p:val>
                                            <p:strVal val="#ppt_y-#ppt_h*1.125000"/>
                                          </p:val>
                                        </p:tav>
                                        <p:tav tm="100000">
                                          <p:val>
                                            <p:strVal val="#ppt_y"/>
                                          </p:val>
                                        </p:tav>
                                      </p:tavLst>
                                    </p:anim>
                                    <p:animEffect transition="in" filter="wipe(down)">
                                      <p:cBhvr>
                                        <p:cTn id="34" dur="500"/>
                                        <p:tgtEl>
                                          <p:spTgt spid="54"/>
                                        </p:tgtEl>
                                      </p:cBhvr>
                                    </p:animEffect>
                                  </p:childTnLst>
                                </p:cTn>
                              </p:par>
                              <p:par>
                                <p:cTn id="35" presetID="14" presetClass="entr" presetSubtype="10" fill="hold" grpId="0" nodeType="withEffect">
                                  <p:stCondLst>
                                    <p:cond delay="350"/>
                                  </p:stCondLst>
                                  <p:childTnLst>
                                    <p:set>
                                      <p:cBhvr>
                                        <p:cTn id="36" dur="1" fill="hold">
                                          <p:stCondLst>
                                            <p:cond delay="0"/>
                                          </p:stCondLst>
                                        </p:cTn>
                                        <p:tgtEl>
                                          <p:spTgt spid="63"/>
                                        </p:tgtEl>
                                        <p:attrNameLst>
                                          <p:attrName>style.visibility</p:attrName>
                                        </p:attrNameLst>
                                      </p:cBhvr>
                                      <p:to>
                                        <p:strVal val="visible"/>
                                      </p:to>
                                    </p:set>
                                    <p:animEffect transition="in" filter="randombar(horizontal)">
                                      <p:cBhvr>
                                        <p:cTn id="37" dur="500"/>
                                        <p:tgtEl>
                                          <p:spTgt spid="63"/>
                                        </p:tgtEl>
                                      </p:cBhvr>
                                    </p:animEffect>
                                  </p:childTnLst>
                                </p:cTn>
                              </p:par>
                              <p:par>
                                <p:cTn id="38" presetID="26" presetClass="emph" presetSubtype="0" fill="hold" grpId="1" nodeType="withEffect">
                                  <p:stCondLst>
                                    <p:cond delay="350"/>
                                  </p:stCondLst>
                                  <p:childTnLst>
                                    <p:animEffect transition="out" filter="fade">
                                      <p:cBhvr>
                                        <p:cTn id="39" dur="500" tmFilter="0, 0; .2, .5; .8, .5; 1, 0"/>
                                        <p:tgtEl>
                                          <p:spTgt spid="63"/>
                                        </p:tgtEl>
                                      </p:cBhvr>
                                    </p:animEffect>
                                    <p:animScale>
                                      <p:cBhvr>
                                        <p:cTn id="40" dur="250" autoRev="1" fill="hold"/>
                                        <p:tgtEl>
                                          <p:spTgt spid="63"/>
                                        </p:tgtEl>
                                      </p:cBhvr>
                                      <p:by x="105000" y="105000"/>
                                    </p:animScale>
                                  </p:childTnLst>
                                </p:cTn>
                              </p:par>
                              <p:par>
                                <p:cTn id="41" presetID="10" presetClass="entr" presetSubtype="0" fill="hold" grpId="0" nodeType="withEffect">
                                  <p:stCondLst>
                                    <p:cond delay="35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par>
                                <p:cTn id="44" presetID="14" presetClass="entr" presetSubtype="10" fill="hold" grpId="0" nodeType="withEffect">
                                  <p:stCondLst>
                                    <p:cond delay="500"/>
                                  </p:stCondLst>
                                  <p:childTnLst>
                                    <p:set>
                                      <p:cBhvr>
                                        <p:cTn id="45" dur="1" fill="hold">
                                          <p:stCondLst>
                                            <p:cond delay="0"/>
                                          </p:stCondLst>
                                        </p:cTn>
                                        <p:tgtEl>
                                          <p:spTgt spid="67"/>
                                        </p:tgtEl>
                                        <p:attrNameLst>
                                          <p:attrName>style.visibility</p:attrName>
                                        </p:attrNameLst>
                                      </p:cBhvr>
                                      <p:to>
                                        <p:strVal val="visible"/>
                                      </p:to>
                                    </p:set>
                                    <p:animEffect transition="in" filter="randombar(horizontal)">
                                      <p:cBhvr>
                                        <p:cTn id="46" dur="500"/>
                                        <p:tgtEl>
                                          <p:spTgt spid="67"/>
                                        </p:tgtEl>
                                      </p:cBhvr>
                                    </p:animEffect>
                                  </p:childTnLst>
                                </p:cTn>
                              </p:par>
                              <p:par>
                                <p:cTn id="47" presetID="26" presetClass="emph" presetSubtype="0" fill="hold" grpId="1" nodeType="withEffect">
                                  <p:stCondLst>
                                    <p:cond delay="500"/>
                                  </p:stCondLst>
                                  <p:childTnLst>
                                    <p:animEffect transition="out" filter="fade">
                                      <p:cBhvr>
                                        <p:cTn id="48" dur="500" tmFilter="0, 0; .2, .5; .8, .5; 1, 0"/>
                                        <p:tgtEl>
                                          <p:spTgt spid="67"/>
                                        </p:tgtEl>
                                      </p:cBhvr>
                                    </p:animEffect>
                                    <p:animScale>
                                      <p:cBhvr>
                                        <p:cTn id="49" dur="250" autoRev="1" fill="hold"/>
                                        <p:tgtEl>
                                          <p:spTgt spid="67"/>
                                        </p:tgtEl>
                                      </p:cBhvr>
                                      <p:by x="105000" y="105000"/>
                                    </p:animScale>
                                  </p:childTnLst>
                                </p:cTn>
                              </p:par>
                              <p:par>
                                <p:cTn id="50" presetID="10" presetClass="entr" presetSubtype="0" fill="hold" grpId="0" nodeType="withEffect">
                                  <p:stCondLst>
                                    <p:cond delay="50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par>
                                <p:cTn id="53" presetID="14" presetClass="entr" presetSubtype="10" fill="hold" grpId="0" nodeType="withEffect">
                                  <p:stCondLst>
                                    <p:cond delay="350"/>
                                  </p:stCondLst>
                                  <p:childTnLst>
                                    <p:set>
                                      <p:cBhvr>
                                        <p:cTn id="54" dur="1" fill="hold">
                                          <p:stCondLst>
                                            <p:cond delay="0"/>
                                          </p:stCondLst>
                                        </p:cTn>
                                        <p:tgtEl>
                                          <p:spTgt spid="71"/>
                                        </p:tgtEl>
                                        <p:attrNameLst>
                                          <p:attrName>style.visibility</p:attrName>
                                        </p:attrNameLst>
                                      </p:cBhvr>
                                      <p:to>
                                        <p:strVal val="visible"/>
                                      </p:to>
                                    </p:set>
                                    <p:animEffect transition="in" filter="randombar(horizontal)">
                                      <p:cBhvr>
                                        <p:cTn id="55" dur="500"/>
                                        <p:tgtEl>
                                          <p:spTgt spid="71"/>
                                        </p:tgtEl>
                                      </p:cBhvr>
                                    </p:animEffect>
                                  </p:childTnLst>
                                </p:cTn>
                              </p:par>
                              <p:par>
                                <p:cTn id="56" presetID="26" presetClass="emph" presetSubtype="0" fill="hold" grpId="1" nodeType="withEffect">
                                  <p:stCondLst>
                                    <p:cond delay="350"/>
                                  </p:stCondLst>
                                  <p:childTnLst>
                                    <p:animEffect transition="out" filter="fade">
                                      <p:cBhvr>
                                        <p:cTn id="57" dur="500" tmFilter="0, 0; .2, .5; .8, .5; 1, 0"/>
                                        <p:tgtEl>
                                          <p:spTgt spid="71"/>
                                        </p:tgtEl>
                                      </p:cBhvr>
                                    </p:animEffect>
                                    <p:animScale>
                                      <p:cBhvr>
                                        <p:cTn id="58" dur="250" autoRev="1" fill="hold"/>
                                        <p:tgtEl>
                                          <p:spTgt spid="71"/>
                                        </p:tgtEl>
                                      </p:cBhvr>
                                      <p:by x="105000" y="105000"/>
                                    </p:animScale>
                                  </p:childTnLst>
                                </p:cTn>
                              </p:par>
                              <p:par>
                                <p:cTn id="59" presetID="10" presetClass="entr" presetSubtype="0" fill="hold" grpId="0" nodeType="withEffect">
                                  <p:stCondLst>
                                    <p:cond delay="35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9" grpId="0"/>
      <p:bldP spid="59" grpId="1"/>
      <p:bldP spid="60" grpId="0"/>
      <p:bldP spid="63" grpId="0"/>
      <p:bldP spid="63" grpId="1"/>
      <p:bldP spid="64" grpId="0"/>
      <p:bldP spid="65" grpId="0"/>
      <p:bldP spid="65" grpId="1"/>
      <p:bldP spid="66" grpId="0"/>
      <p:bldP spid="67" grpId="0"/>
      <p:bldP spid="67" grpId="1"/>
      <p:bldP spid="68" grpId="0"/>
      <p:bldP spid="71" grpId="0"/>
      <p:bldP spid="71" grpId="1"/>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5" name="Content Placeholder 5">
            <a:extLst>
              <a:ext uri="{FF2B5EF4-FFF2-40B4-BE49-F238E27FC236}">
                <a16:creationId xmlns:a16="http://schemas.microsoft.com/office/drawing/2014/main" id="{0FEE66F4-DA31-6EB2-A774-66D48D669F3E}"/>
              </a:ext>
            </a:extLst>
          </p:cNvPr>
          <p:cNvGrpSpPr/>
          <p:nvPr/>
        </p:nvGrpSpPr>
        <p:grpSpPr>
          <a:xfrm>
            <a:off x="1676866" y="692696"/>
            <a:ext cx="8838269" cy="5101765"/>
            <a:chOff x="2410423" y="852573"/>
            <a:chExt cx="8637280" cy="4985747"/>
          </a:xfrm>
          <a:solidFill>
            <a:schemeClr val="bg1">
              <a:lumMod val="95000"/>
            </a:schemeClr>
          </a:solidFill>
        </p:grpSpPr>
        <p:sp>
          <p:nvSpPr>
            <p:cNvPr id="346" name="Freeform 3">
              <a:extLst>
                <a:ext uri="{FF2B5EF4-FFF2-40B4-BE49-F238E27FC236}">
                  <a16:creationId xmlns:a16="http://schemas.microsoft.com/office/drawing/2014/main" id="{2EC8D1B8-A9D9-FA60-F6CA-5B3986878DE2}"/>
                </a:ext>
              </a:extLst>
            </p:cNvPr>
            <p:cNvSpPr/>
            <p:nvPr/>
          </p:nvSpPr>
          <p:spPr>
            <a:xfrm>
              <a:off x="2410423" y="1519585"/>
              <a:ext cx="2703516" cy="2520958"/>
            </a:xfrm>
            <a:custGeom>
              <a:avLst/>
              <a:gdLst>
                <a:gd name="connsiteX0" fmla="*/ 2702412 w 2703516"/>
                <a:gd name="connsiteY0" fmla="*/ 1229463 h 2520958"/>
                <a:gd name="connsiteX1" fmla="*/ 2702412 w 2703516"/>
                <a:gd name="connsiteY1" fmla="*/ 1193774 h 2520958"/>
                <a:gd name="connsiteX2" fmla="*/ 2681927 w 2703516"/>
                <a:gd name="connsiteY2" fmla="*/ 1173210 h 2520958"/>
                <a:gd name="connsiteX3" fmla="*/ 2681927 w 2703516"/>
                <a:gd name="connsiteY3" fmla="*/ 1149417 h 2520958"/>
                <a:gd name="connsiteX4" fmla="*/ 2662505 w 2703516"/>
                <a:gd name="connsiteY4" fmla="*/ 1129957 h 2520958"/>
                <a:gd name="connsiteX5" fmla="*/ 2625786 w 2703516"/>
                <a:gd name="connsiteY5" fmla="*/ 1125624 h 2520958"/>
                <a:gd name="connsiteX6" fmla="*/ 2580483 w 2703516"/>
                <a:gd name="connsiteY6" fmla="*/ 1075871 h 2520958"/>
                <a:gd name="connsiteX7" fmla="*/ 2561061 w 2703516"/>
                <a:gd name="connsiteY7" fmla="*/ 1013159 h 2520958"/>
                <a:gd name="connsiteX8" fmla="*/ 2517882 w 2703516"/>
                <a:gd name="connsiteY8" fmla="*/ 943904 h 2520958"/>
                <a:gd name="connsiteX9" fmla="*/ 2492000 w 2703516"/>
                <a:gd name="connsiteY9" fmla="*/ 885484 h 2520958"/>
                <a:gd name="connsiteX10" fmla="*/ 2463951 w 2703516"/>
                <a:gd name="connsiteY10" fmla="*/ 950405 h 2520958"/>
                <a:gd name="connsiteX11" fmla="*/ 2438027 w 2703516"/>
                <a:gd name="connsiteY11" fmla="*/ 974155 h 2520958"/>
                <a:gd name="connsiteX12" fmla="*/ 2405685 w 2703516"/>
                <a:gd name="connsiteY12" fmla="*/ 961239 h 2520958"/>
                <a:gd name="connsiteX13" fmla="*/ 2371134 w 2703516"/>
                <a:gd name="connsiteY13" fmla="*/ 926612 h 2520958"/>
                <a:gd name="connsiteX14" fmla="*/ 2371134 w 2703516"/>
                <a:gd name="connsiteY14" fmla="*/ 866024 h 2520958"/>
                <a:gd name="connsiteX15" fmla="*/ 2349544 w 2703516"/>
                <a:gd name="connsiteY15" fmla="*/ 866024 h 2520958"/>
                <a:gd name="connsiteX16" fmla="*/ 2334457 w 2703516"/>
                <a:gd name="connsiteY16" fmla="*/ 835731 h 2520958"/>
                <a:gd name="connsiteX17" fmla="*/ 2306408 w 2703516"/>
                <a:gd name="connsiteY17" fmla="*/ 796770 h 2520958"/>
                <a:gd name="connsiteX18" fmla="*/ 2274024 w 2703516"/>
                <a:gd name="connsiteY18" fmla="*/ 768643 h 2520958"/>
                <a:gd name="connsiteX19" fmla="*/ 2250310 w 2703516"/>
                <a:gd name="connsiteY19" fmla="*/ 792436 h 2520958"/>
                <a:gd name="connsiteX20" fmla="*/ 2183417 w 2703516"/>
                <a:gd name="connsiteY20" fmla="*/ 766476 h 2520958"/>
                <a:gd name="connsiteX21" fmla="*/ 2166120 w 2703516"/>
                <a:gd name="connsiteY21" fmla="*/ 798937 h 2520958"/>
                <a:gd name="connsiteX22" fmla="*/ 2185542 w 2703516"/>
                <a:gd name="connsiteY22" fmla="*/ 840065 h 2520958"/>
                <a:gd name="connsiteX23" fmla="*/ 2163995 w 2703516"/>
                <a:gd name="connsiteY23" fmla="*/ 872525 h 2520958"/>
                <a:gd name="connsiteX24" fmla="*/ 2179082 w 2703516"/>
                <a:gd name="connsiteY24" fmla="*/ 887651 h 2520958"/>
                <a:gd name="connsiteX25" fmla="*/ 2187709 w 2703516"/>
                <a:gd name="connsiteY25" fmla="*/ 935237 h 2520958"/>
                <a:gd name="connsiteX26" fmla="*/ 2162890 w 2703516"/>
                <a:gd name="connsiteY26" fmla="*/ 960092 h 2520958"/>
                <a:gd name="connsiteX27" fmla="*/ 2200671 w 2703516"/>
                <a:gd name="connsiteY27" fmla="*/ 997948 h 2520958"/>
                <a:gd name="connsiteX28" fmla="*/ 2207131 w 2703516"/>
                <a:gd name="connsiteY28" fmla="*/ 1065036 h 2520958"/>
                <a:gd name="connsiteX29" fmla="*/ 2176915 w 2703516"/>
                <a:gd name="connsiteY29" fmla="*/ 1114789 h 2520958"/>
                <a:gd name="connsiteX30" fmla="*/ 2127319 w 2703516"/>
                <a:gd name="connsiteY30" fmla="*/ 1136416 h 2520958"/>
                <a:gd name="connsiteX31" fmla="*/ 2148908 w 2703516"/>
                <a:gd name="connsiteY31" fmla="*/ 1158084 h 2520958"/>
                <a:gd name="connsiteX32" fmla="*/ 2153200 w 2703516"/>
                <a:gd name="connsiteY32" fmla="*/ 1201337 h 2520958"/>
                <a:gd name="connsiteX33" fmla="*/ 2163995 w 2703516"/>
                <a:gd name="connsiteY33" fmla="*/ 1248923 h 2520958"/>
                <a:gd name="connsiteX34" fmla="*/ 2127319 w 2703516"/>
                <a:gd name="connsiteY34" fmla="*/ 1279216 h 2520958"/>
                <a:gd name="connsiteX35" fmla="*/ 2114356 w 2703516"/>
                <a:gd name="connsiteY35" fmla="*/ 1259757 h 2520958"/>
                <a:gd name="connsiteX36" fmla="*/ 2090599 w 2703516"/>
                <a:gd name="connsiteY36" fmla="*/ 1235964 h 2520958"/>
                <a:gd name="connsiteX37" fmla="*/ 2114356 w 2703516"/>
                <a:gd name="connsiteY37" fmla="*/ 1235964 h 2520958"/>
                <a:gd name="connsiteX38" fmla="*/ 2099227 w 2703516"/>
                <a:gd name="connsiteY38" fmla="*/ 1203503 h 2520958"/>
                <a:gd name="connsiteX39" fmla="*/ 2079847 w 2703516"/>
                <a:gd name="connsiteY39" fmla="*/ 1184002 h 2520958"/>
                <a:gd name="connsiteX40" fmla="*/ 2069010 w 2703516"/>
                <a:gd name="connsiteY40" fmla="*/ 1151584 h 2520958"/>
                <a:gd name="connsiteX41" fmla="*/ 2073345 w 2703516"/>
                <a:gd name="connsiteY41" fmla="*/ 1116956 h 2520958"/>
                <a:gd name="connsiteX42" fmla="*/ 2012912 w 2703516"/>
                <a:gd name="connsiteY42" fmla="*/ 1116956 h 2520958"/>
                <a:gd name="connsiteX43" fmla="*/ 1991322 w 2703516"/>
                <a:gd name="connsiteY43" fmla="*/ 1097497 h 2520958"/>
                <a:gd name="connsiteX44" fmla="*/ 1936329 w 2703516"/>
                <a:gd name="connsiteY44" fmla="*/ 1068265 h 2520958"/>
                <a:gd name="connsiteX45" fmla="*/ 1915802 w 2703516"/>
                <a:gd name="connsiteY45" fmla="*/ 1047744 h 2520958"/>
                <a:gd name="connsiteX46" fmla="*/ 1868331 w 2703516"/>
                <a:gd name="connsiteY46" fmla="*/ 1028242 h 2520958"/>
                <a:gd name="connsiteX47" fmla="*/ 1835947 w 2703516"/>
                <a:gd name="connsiteY47" fmla="*/ 1028242 h 2520958"/>
                <a:gd name="connsiteX48" fmla="*/ 1812233 w 2703516"/>
                <a:gd name="connsiteY48" fmla="*/ 959072 h 2520958"/>
                <a:gd name="connsiteX49" fmla="*/ 1775514 w 2703516"/>
                <a:gd name="connsiteY49" fmla="*/ 961239 h 2520958"/>
                <a:gd name="connsiteX50" fmla="*/ 1764719 w 2703516"/>
                <a:gd name="connsiteY50" fmla="*/ 887651 h 2520958"/>
                <a:gd name="connsiteX51" fmla="*/ 1788476 w 2703516"/>
                <a:gd name="connsiteY51" fmla="*/ 863858 h 2520958"/>
                <a:gd name="connsiteX52" fmla="*/ 1792811 w 2703516"/>
                <a:gd name="connsiteY52" fmla="*/ 837898 h 2520958"/>
                <a:gd name="connsiteX53" fmla="*/ 1829487 w 2703516"/>
                <a:gd name="connsiteY53" fmla="*/ 803270 h 2520958"/>
                <a:gd name="connsiteX54" fmla="*/ 1846742 w 2703516"/>
                <a:gd name="connsiteY54" fmla="*/ 762185 h 2520958"/>
                <a:gd name="connsiteX55" fmla="*/ 1866163 w 2703516"/>
                <a:gd name="connsiteY55" fmla="*/ 762185 h 2520958"/>
                <a:gd name="connsiteX56" fmla="*/ 1868331 w 2703516"/>
                <a:gd name="connsiteY56" fmla="*/ 725391 h 2520958"/>
                <a:gd name="connsiteX57" fmla="*/ 1894213 w 2703516"/>
                <a:gd name="connsiteY57" fmla="*/ 692973 h 2520958"/>
                <a:gd name="connsiteX58" fmla="*/ 1922262 w 2703516"/>
                <a:gd name="connsiteY58" fmla="*/ 699473 h 2520958"/>
                <a:gd name="connsiteX59" fmla="*/ 1954646 w 2703516"/>
                <a:gd name="connsiteY59" fmla="*/ 636719 h 2520958"/>
                <a:gd name="connsiteX60" fmla="*/ 1952478 w 2703516"/>
                <a:gd name="connsiteY60" fmla="*/ 595591 h 2520958"/>
                <a:gd name="connsiteX61" fmla="*/ 1982738 w 2703516"/>
                <a:gd name="connsiteY61" fmla="*/ 569631 h 2520958"/>
                <a:gd name="connsiteX62" fmla="*/ 1965441 w 2703516"/>
                <a:gd name="connsiteY62" fmla="*/ 647511 h 2520958"/>
                <a:gd name="connsiteX63" fmla="*/ 1965441 w 2703516"/>
                <a:gd name="connsiteY63" fmla="*/ 675638 h 2520958"/>
                <a:gd name="connsiteX64" fmla="*/ 1950311 w 2703516"/>
                <a:gd name="connsiteY64" fmla="*/ 692973 h 2520958"/>
                <a:gd name="connsiteX65" fmla="*/ 1960043 w 2703516"/>
                <a:gd name="connsiteY65" fmla="*/ 730787 h 2520958"/>
                <a:gd name="connsiteX66" fmla="*/ 1982738 w 2703516"/>
                <a:gd name="connsiteY66" fmla="*/ 708056 h 2520958"/>
                <a:gd name="connsiteX67" fmla="*/ 1997825 w 2703516"/>
                <a:gd name="connsiteY67" fmla="*/ 751351 h 2520958"/>
                <a:gd name="connsiteX68" fmla="*/ 2045296 w 2703516"/>
                <a:gd name="connsiteY68" fmla="*/ 710223 h 2520958"/>
                <a:gd name="connsiteX69" fmla="*/ 2045296 w 2703516"/>
                <a:gd name="connsiteY69" fmla="*/ 677805 h 2520958"/>
                <a:gd name="connsiteX70" fmla="*/ 2064718 w 2703516"/>
                <a:gd name="connsiteY70" fmla="*/ 716723 h 2520958"/>
                <a:gd name="connsiteX71" fmla="*/ 2103562 w 2703516"/>
                <a:gd name="connsiteY71" fmla="*/ 734058 h 2520958"/>
                <a:gd name="connsiteX72" fmla="*/ 2112189 w 2703516"/>
                <a:gd name="connsiteY72" fmla="*/ 695139 h 2520958"/>
                <a:gd name="connsiteX73" fmla="*/ 2090599 w 2703516"/>
                <a:gd name="connsiteY73" fmla="*/ 673513 h 2520958"/>
                <a:gd name="connsiteX74" fmla="*/ 2062550 w 2703516"/>
                <a:gd name="connsiteY74" fmla="*/ 641053 h 2520958"/>
                <a:gd name="connsiteX75" fmla="*/ 2030166 w 2703516"/>
                <a:gd name="connsiteY75" fmla="*/ 608592 h 2520958"/>
                <a:gd name="connsiteX76" fmla="*/ 2021072 w 2703516"/>
                <a:gd name="connsiteY76" fmla="*/ 573837 h 2520958"/>
                <a:gd name="connsiteX77" fmla="*/ 2053711 w 2703516"/>
                <a:gd name="connsiteY77" fmla="*/ 586414 h 2520958"/>
                <a:gd name="connsiteX78" fmla="*/ 2026086 w 2703516"/>
                <a:gd name="connsiteY78" fmla="*/ 513462 h 2520958"/>
                <a:gd name="connsiteX79" fmla="*/ 2066290 w 2703516"/>
                <a:gd name="connsiteY79" fmla="*/ 536108 h 2520958"/>
                <a:gd name="connsiteX80" fmla="*/ 2088857 w 2703516"/>
                <a:gd name="connsiteY80" fmla="*/ 513462 h 2520958"/>
                <a:gd name="connsiteX81" fmla="*/ 2101437 w 2703516"/>
                <a:gd name="connsiteY81" fmla="*/ 478198 h 2520958"/>
                <a:gd name="connsiteX82" fmla="*/ 2080102 w 2703516"/>
                <a:gd name="connsiteY82" fmla="*/ 424069 h 2520958"/>
                <a:gd name="connsiteX83" fmla="*/ 2091364 w 2703516"/>
                <a:gd name="connsiteY83" fmla="*/ 412767 h 2520958"/>
                <a:gd name="connsiteX84" fmla="*/ 2091364 w 2703516"/>
                <a:gd name="connsiteY84" fmla="*/ 347336 h 2520958"/>
                <a:gd name="connsiteX85" fmla="*/ 2116481 w 2703516"/>
                <a:gd name="connsiteY85" fmla="*/ 347336 h 2520958"/>
                <a:gd name="connsiteX86" fmla="*/ 2159193 w 2703516"/>
                <a:gd name="connsiteY86" fmla="*/ 304551 h 2520958"/>
                <a:gd name="connsiteX87" fmla="*/ 2179252 w 2703516"/>
                <a:gd name="connsiteY87" fmla="*/ 307058 h 2520958"/>
                <a:gd name="connsiteX88" fmla="*/ 2181759 w 2703516"/>
                <a:gd name="connsiteY88" fmla="*/ 364926 h 2520958"/>
                <a:gd name="connsiteX89" fmla="*/ 2204369 w 2703516"/>
                <a:gd name="connsiteY89" fmla="*/ 402697 h 2520958"/>
                <a:gd name="connsiteX90" fmla="*/ 2231993 w 2703516"/>
                <a:gd name="connsiteY90" fmla="*/ 385107 h 2520958"/>
                <a:gd name="connsiteX91" fmla="*/ 2229443 w 2703516"/>
                <a:gd name="connsiteY91" fmla="*/ 412767 h 2520958"/>
                <a:gd name="connsiteX92" fmla="*/ 2186774 w 2703516"/>
                <a:gd name="connsiteY92" fmla="*/ 435413 h 2520958"/>
                <a:gd name="connsiteX93" fmla="*/ 2176745 w 2703516"/>
                <a:gd name="connsiteY93" fmla="*/ 485761 h 2520958"/>
                <a:gd name="connsiteX94" fmla="*/ 2231993 w 2703516"/>
                <a:gd name="connsiteY94" fmla="*/ 475691 h 2520958"/>
                <a:gd name="connsiteX95" fmla="*/ 2252052 w 2703516"/>
                <a:gd name="connsiteY95" fmla="*/ 412767 h 2520958"/>
                <a:gd name="connsiteX96" fmla="*/ 2287199 w 2703516"/>
                <a:gd name="connsiteY96" fmla="*/ 432906 h 2520958"/>
                <a:gd name="connsiteX97" fmla="*/ 2309808 w 2703516"/>
                <a:gd name="connsiteY97" fmla="*/ 480747 h 2520958"/>
                <a:gd name="connsiteX98" fmla="*/ 2267140 w 2703516"/>
                <a:gd name="connsiteY98" fmla="*/ 523490 h 2520958"/>
                <a:gd name="connsiteX99" fmla="*/ 2274662 w 2703516"/>
                <a:gd name="connsiteY99" fmla="*/ 566275 h 2520958"/>
                <a:gd name="connsiteX100" fmla="*/ 2247037 w 2703516"/>
                <a:gd name="connsiteY100" fmla="*/ 606553 h 2520958"/>
                <a:gd name="connsiteX101" fmla="*/ 2199354 w 2703516"/>
                <a:gd name="connsiteY101" fmla="*/ 586414 h 2520958"/>
                <a:gd name="connsiteX102" fmla="*/ 2151628 w 2703516"/>
                <a:gd name="connsiteY102" fmla="*/ 634255 h 2520958"/>
                <a:gd name="connsiteX103" fmla="*/ 2189282 w 2703516"/>
                <a:gd name="connsiteY103" fmla="*/ 671984 h 2520958"/>
                <a:gd name="connsiteX104" fmla="*/ 2249545 w 2703516"/>
                <a:gd name="connsiteY104" fmla="*/ 664463 h 2520958"/>
                <a:gd name="connsiteX105" fmla="*/ 2297229 w 2703516"/>
                <a:gd name="connsiteY105" fmla="*/ 682096 h 2520958"/>
                <a:gd name="connsiteX106" fmla="*/ 2334925 w 2703516"/>
                <a:gd name="connsiteY106" fmla="*/ 767623 h 2520958"/>
                <a:gd name="connsiteX107" fmla="*/ 2370071 w 2703516"/>
                <a:gd name="connsiteY107" fmla="*/ 767623 h 2520958"/>
                <a:gd name="connsiteX108" fmla="*/ 2470496 w 2703516"/>
                <a:gd name="connsiteY108" fmla="*/ 815464 h 2520958"/>
                <a:gd name="connsiteX109" fmla="*/ 2395188 w 2703516"/>
                <a:gd name="connsiteY109" fmla="*/ 709755 h 2520958"/>
                <a:gd name="connsiteX110" fmla="*/ 2498120 w 2703516"/>
                <a:gd name="connsiteY110" fmla="*/ 782749 h 2520958"/>
                <a:gd name="connsiteX111" fmla="*/ 2500628 w 2703516"/>
                <a:gd name="connsiteY111" fmla="*/ 694672 h 2520958"/>
                <a:gd name="connsiteX112" fmla="*/ 2485583 w 2703516"/>
                <a:gd name="connsiteY112" fmla="*/ 649338 h 2520958"/>
                <a:gd name="connsiteX113" fmla="*/ 2445379 w 2703516"/>
                <a:gd name="connsiteY113" fmla="*/ 624185 h 2520958"/>
                <a:gd name="connsiteX114" fmla="*/ 2420305 w 2703516"/>
                <a:gd name="connsiteY114" fmla="*/ 543629 h 2520958"/>
                <a:gd name="connsiteX115" fmla="*/ 2525702 w 2703516"/>
                <a:gd name="connsiteY115" fmla="*/ 626692 h 2520958"/>
                <a:gd name="connsiteX116" fmla="*/ 2578443 w 2703516"/>
                <a:gd name="connsiteY116" fmla="*/ 510956 h 2520958"/>
                <a:gd name="connsiteX117" fmla="*/ 2452902 w 2703516"/>
                <a:gd name="connsiteY117" fmla="*/ 432906 h 2520958"/>
                <a:gd name="connsiteX118" fmla="*/ 2408958 w 2703516"/>
                <a:gd name="connsiteY118" fmla="*/ 393902 h 2520958"/>
                <a:gd name="connsiteX119" fmla="*/ 2440364 w 2703516"/>
                <a:gd name="connsiteY119" fmla="*/ 362419 h 2520958"/>
                <a:gd name="connsiteX120" fmla="*/ 2365057 w 2703516"/>
                <a:gd name="connsiteY120" fmla="*/ 254203 h 2520958"/>
                <a:gd name="connsiteX121" fmla="*/ 2324853 w 2703516"/>
                <a:gd name="connsiteY121" fmla="*/ 208911 h 2520958"/>
                <a:gd name="connsiteX122" fmla="*/ 2264632 w 2703516"/>
                <a:gd name="connsiteY122" fmla="*/ 196335 h 2520958"/>
                <a:gd name="connsiteX123" fmla="*/ 2244530 w 2703516"/>
                <a:gd name="connsiteY123" fmla="*/ 151001 h 2520958"/>
                <a:gd name="connsiteX124" fmla="*/ 2208109 w 2703516"/>
                <a:gd name="connsiteY124" fmla="*/ 119518 h 2520958"/>
                <a:gd name="connsiteX125" fmla="*/ 2226978 w 2703516"/>
                <a:gd name="connsiteY125" fmla="*/ 100696 h 2520958"/>
                <a:gd name="connsiteX126" fmla="*/ 2181759 w 2703516"/>
                <a:gd name="connsiteY126" fmla="*/ 42785 h 2520958"/>
                <a:gd name="connsiteX127" fmla="*/ 2113974 w 2703516"/>
                <a:gd name="connsiteY127" fmla="*/ 42785 h 2520958"/>
                <a:gd name="connsiteX128" fmla="*/ 2141555 w 2703516"/>
                <a:gd name="connsiteY128" fmla="*/ 108216 h 2520958"/>
                <a:gd name="connsiteX129" fmla="*/ 2171730 w 2703516"/>
                <a:gd name="connsiteY129" fmla="*/ 115779 h 2520958"/>
                <a:gd name="connsiteX130" fmla="*/ 2132801 w 2703516"/>
                <a:gd name="connsiteY130" fmla="*/ 142248 h 2520958"/>
                <a:gd name="connsiteX131" fmla="*/ 2108959 w 2703516"/>
                <a:gd name="connsiteY131" fmla="*/ 166084 h 2520958"/>
                <a:gd name="connsiteX132" fmla="*/ 2108959 w 2703516"/>
                <a:gd name="connsiteY132" fmla="*/ 108216 h 2520958"/>
                <a:gd name="connsiteX133" fmla="*/ 2093872 w 2703516"/>
                <a:gd name="connsiteY133" fmla="*/ 35222 h 2520958"/>
                <a:gd name="connsiteX134" fmla="*/ 2053711 w 2703516"/>
                <a:gd name="connsiteY134" fmla="*/ 35222 h 2520958"/>
                <a:gd name="connsiteX135" fmla="*/ 2003520 w 2703516"/>
                <a:gd name="connsiteY135" fmla="*/ 100696 h 2520958"/>
                <a:gd name="connsiteX136" fmla="*/ 1993447 w 2703516"/>
                <a:gd name="connsiteY136" fmla="*/ 138425 h 2520958"/>
                <a:gd name="connsiteX137" fmla="*/ 2013549 w 2703516"/>
                <a:gd name="connsiteY137" fmla="*/ 259259 h 2520958"/>
                <a:gd name="connsiteX138" fmla="*/ 1973388 w 2703516"/>
                <a:gd name="connsiteY138" fmla="*/ 201349 h 2520958"/>
                <a:gd name="connsiteX139" fmla="*/ 1973388 w 2703516"/>
                <a:gd name="connsiteY139" fmla="*/ 113272 h 2520958"/>
                <a:gd name="connsiteX140" fmla="*/ 2008534 w 2703516"/>
                <a:gd name="connsiteY140" fmla="*/ 22646 h 2520958"/>
                <a:gd name="connsiteX141" fmla="*/ 1953286 w 2703516"/>
                <a:gd name="connsiteY141" fmla="*/ 22646 h 2520958"/>
                <a:gd name="connsiteX142" fmla="*/ 1910617 w 2703516"/>
                <a:gd name="connsiteY142" fmla="*/ 47841 h 2520958"/>
                <a:gd name="connsiteX143" fmla="*/ 1880486 w 2703516"/>
                <a:gd name="connsiteY143" fmla="*/ 191279 h 2520958"/>
                <a:gd name="connsiteX144" fmla="*/ 1905602 w 2703516"/>
                <a:gd name="connsiteY144" fmla="*/ 286919 h 2520958"/>
                <a:gd name="connsiteX145" fmla="*/ 1993447 w 2703516"/>
                <a:gd name="connsiteY145" fmla="*/ 337266 h 2520958"/>
                <a:gd name="connsiteX146" fmla="*/ 1993447 w 2703516"/>
                <a:gd name="connsiteY146" fmla="*/ 392628 h 2520958"/>
                <a:gd name="connsiteX147" fmla="*/ 1965866 w 2703516"/>
                <a:gd name="connsiteY147" fmla="*/ 488267 h 2520958"/>
                <a:gd name="connsiteX148" fmla="*/ 1943256 w 2703516"/>
                <a:gd name="connsiteY148" fmla="*/ 453045 h 2520958"/>
                <a:gd name="connsiteX149" fmla="*/ 1958301 w 2703516"/>
                <a:gd name="connsiteY149" fmla="*/ 410218 h 2520958"/>
                <a:gd name="connsiteX150" fmla="*/ 1910617 w 2703516"/>
                <a:gd name="connsiteY150" fmla="*/ 369982 h 2520958"/>
                <a:gd name="connsiteX151" fmla="*/ 1880486 w 2703516"/>
                <a:gd name="connsiteY151" fmla="*/ 400191 h 2520958"/>
                <a:gd name="connsiteX152" fmla="*/ 1877978 w 2703516"/>
                <a:gd name="connsiteY152" fmla="*/ 352392 h 2520958"/>
                <a:gd name="connsiteX153" fmla="*/ 1847847 w 2703516"/>
                <a:gd name="connsiteY153" fmla="*/ 339773 h 2520958"/>
                <a:gd name="connsiteX154" fmla="*/ 1847847 w 2703516"/>
                <a:gd name="connsiteY154" fmla="*/ 307058 h 2520958"/>
                <a:gd name="connsiteX155" fmla="*/ 1817715 w 2703516"/>
                <a:gd name="connsiteY155" fmla="*/ 246683 h 2520958"/>
                <a:gd name="connsiteX156" fmla="*/ 1797613 w 2703516"/>
                <a:gd name="connsiteY156" fmla="*/ 186266 h 2520958"/>
                <a:gd name="connsiteX157" fmla="*/ 1797613 w 2703516"/>
                <a:gd name="connsiteY157" fmla="*/ 153550 h 2520958"/>
                <a:gd name="connsiteX158" fmla="*/ 1802670 w 2703516"/>
                <a:gd name="connsiteY158" fmla="*/ 125848 h 2520958"/>
                <a:gd name="connsiteX159" fmla="*/ 1832802 w 2703516"/>
                <a:gd name="connsiteY159" fmla="*/ 125848 h 2520958"/>
                <a:gd name="connsiteX160" fmla="*/ 1888008 w 2703516"/>
                <a:gd name="connsiteY160" fmla="*/ 0 h 2520958"/>
                <a:gd name="connsiteX161" fmla="*/ 1835309 w 2703516"/>
                <a:gd name="connsiteY161" fmla="*/ 0 h 2520958"/>
                <a:gd name="connsiteX162" fmla="*/ 1762466 w 2703516"/>
                <a:gd name="connsiteY162" fmla="*/ 0 h 2520958"/>
                <a:gd name="connsiteX163" fmla="*/ 1744914 w 2703516"/>
                <a:gd name="connsiteY163" fmla="*/ 70487 h 2520958"/>
                <a:gd name="connsiteX164" fmla="*/ 1754944 w 2703516"/>
                <a:gd name="connsiteY164" fmla="*/ 193786 h 2520958"/>
                <a:gd name="connsiteX165" fmla="*/ 1717290 w 2703516"/>
                <a:gd name="connsiteY165" fmla="*/ 236571 h 2520958"/>
                <a:gd name="connsiteX166" fmla="*/ 1716058 w 2703516"/>
                <a:gd name="connsiteY166" fmla="*/ 315853 h 2520958"/>
                <a:gd name="connsiteX167" fmla="*/ 1787583 w 2703516"/>
                <a:gd name="connsiteY167" fmla="*/ 347336 h 2520958"/>
                <a:gd name="connsiteX168" fmla="*/ 1773771 w 2703516"/>
                <a:gd name="connsiteY168" fmla="*/ 393902 h 2520958"/>
                <a:gd name="connsiteX169" fmla="*/ 1795106 w 2703516"/>
                <a:gd name="connsiteY169" fmla="*/ 415274 h 2520958"/>
                <a:gd name="connsiteX170" fmla="*/ 1747422 w 2703516"/>
                <a:gd name="connsiteY170" fmla="*/ 470678 h 2520958"/>
                <a:gd name="connsiteX171" fmla="*/ 1729827 w 2703516"/>
                <a:gd name="connsiteY171" fmla="*/ 415274 h 2520958"/>
                <a:gd name="connsiteX172" fmla="*/ 1752437 w 2703516"/>
                <a:gd name="connsiteY172" fmla="*/ 352392 h 2520958"/>
                <a:gd name="connsiteX173" fmla="*/ 1699696 w 2703516"/>
                <a:gd name="connsiteY173" fmla="*/ 312114 h 2520958"/>
                <a:gd name="connsiteX174" fmla="*/ 1652012 w 2703516"/>
                <a:gd name="connsiteY174" fmla="*/ 362419 h 2520958"/>
                <a:gd name="connsiteX175" fmla="*/ 1652012 w 2703516"/>
                <a:gd name="connsiteY175" fmla="*/ 387614 h 2520958"/>
                <a:gd name="connsiteX176" fmla="*/ 1687159 w 2703516"/>
                <a:gd name="connsiteY176" fmla="*/ 402740 h 2520958"/>
                <a:gd name="connsiteX177" fmla="*/ 1652012 w 2703516"/>
                <a:gd name="connsiteY177" fmla="*/ 453045 h 2520958"/>
                <a:gd name="connsiteX178" fmla="*/ 1556602 w 2703516"/>
                <a:gd name="connsiteY178" fmla="*/ 445482 h 2520958"/>
                <a:gd name="connsiteX179" fmla="*/ 1501397 w 2703516"/>
                <a:gd name="connsiteY179" fmla="*/ 395177 h 2520958"/>
                <a:gd name="connsiteX180" fmla="*/ 1433569 w 2703516"/>
                <a:gd name="connsiteY180" fmla="*/ 425343 h 2520958"/>
                <a:gd name="connsiteX181" fmla="*/ 1432336 w 2703516"/>
                <a:gd name="connsiteY181" fmla="*/ 479472 h 2520958"/>
                <a:gd name="connsiteX182" fmla="*/ 1400972 w 2703516"/>
                <a:gd name="connsiteY182" fmla="*/ 447989 h 2520958"/>
                <a:gd name="connsiteX183" fmla="*/ 1340666 w 2703516"/>
                <a:gd name="connsiteY183" fmla="*/ 458059 h 2520958"/>
                <a:gd name="connsiteX184" fmla="*/ 1282953 w 2703516"/>
                <a:gd name="connsiteY184" fmla="*/ 445482 h 2520958"/>
                <a:gd name="connsiteX185" fmla="*/ 1308070 w 2703516"/>
                <a:gd name="connsiteY185" fmla="*/ 420330 h 2520958"/>
                <a:gd name="connsiteX186" fmla="*/ 1272923 w 2703516"/>
                <a:gd name="connsiteY186" fmla="*/ 372489 h 2520958"/>
                <a:gd name="connsiteX187" fmla="*/ 1200080 w 2703516"/>
                <a:gd name="connsiteY187" fmla="*/ 372489 h 2520958"/>
                <a:gd name="connsiteX188" fmla="*/ 1142367 w 2703516"/>
                <a:gd name="connsiteY188" fmla="*/ 334760 h 2520958"/>
                <a:gd name="connsiteX189" fmla="*/ 1099656 w 2703516"/>
                <a:gd name="connsiteY189" fmla="*/ 334760 h 2520958"/>
                <a:gd name="connsiteX190" fmla="*/ 1082104 w 2703516"/>
                <a:gd name="connsiteY190" fmla="*/ 352392 h 2520958"/>
                <a:gd name="connsiteX191" fmla="*/ 1062002 w 2703516"/>
                <a:gd name="connsiteY191" fmla="*/ 352392 h 2520958"/>
                <a:gd name="connsiteX192" fmla="*/ 1051972 w 2703516"/>
                <a:gd name="connsiteY192" fmla="*/ 299495 h 2520958"/>
                <a:gd name="connsiteX193" fmla="*/ 1036927 w 2703516"/>
                <a:gd name="connsiteY193" fmla="*/ 314621 h 2520958"/>
                <a:gd name="connsiteX194" fmla="*/ 1021840 w 2703516"/>
                <a:gd name="connsiteY194" fmla="*/ 359912 h 2520958"/>
                <a:gd name="connsiteX195" fmla="*/ 991709 w 2703516"/>
                <a:gd name="connsiteY195" fmla="*/ 302044 h 2520958"/>
                <a:gd name="connsiteX196" fmla="*/ 956562 w 2703516"/>
                <a:gd name="connsiteY196" fmla="*/ 274342 h 2520958"/>
                <a:gd name="connsiteX197" fmla="*/ 828131 w 2703516"/>
                <a:gd name="connsiteY197" fmla="*/ 332253 h 2520958"/>
                <a:gd name="connsiteX198" fmla="*/ 768250 w 2703516"/>
                <a:gd name="connsiteY198" fmla="*/ 344787 h 2520958"/>
                <a:gd name="connsiteX199" fmla="*/ 740669 w 2703516"/>
                <a:gd name="connsiteY199" fmla="*/ 372489 h 2520958"/>
                <a:gd name="connsiteX200" fmla="*/ 697957 w 2703516"/>
                <a:gd name="connsiteY200" fmla="*/ 339773 h 2520958"/>
                <a:gd name="connsiteX201" fmla="*/ 647766 w 2703516"/>
                <a:gd name="connsiteY201" fmla="*/ 339773 h 2520958"/>
                <a:gd name="connsiteX202" fmla="*/ 632679 w 2703516"/>
                <a:gd name="connsiteY202" fmla="*/ 314621 h 2520958"/>
                <a:gd name="connsiteX203" fmla="*/ 598808 w 2703516"/>
                <a:gd name="connsiteY203" fmla="*/ 305826 h 2520958"/>
                <a:gd name="connsiteX204" fmla="*/ 577473 w 2703516"/>
                <a:gd name="connsiteY204" fmla="*/ 327197 h 2520958"/>
                <a:gd name="connsiteX205" fmla="*/ 544792 w 2703516"/>
                <a:gd name="connsiteY205" fmla="*/ 317127 h 2520958"/>
                <a:gd name="connsiteX206" fmla="*/ 504630 w 2703516"/>
                <a:gd name="connsiteY206" fmla="*/ 317127 h 2520958"/>
                <a:gd name="connsiteX207" fmla="*/ 489586 w 2703516"/>
                <a:gd name="connsiteY207" fmla="*/ 289468 h 2520958"/>
                <a:gd name="connsiteX208" fmla="*/ 404206 w 2703516"/>
                <a:gd name="connsiteY208" fmla="*/ 289468 h 2520958"/>
                <a:gd name="connsiteX209" fmla="*/ 356522 w 2703516"/>
                <a:gd name="connsiteY209" fmla="*/ 261766 h 2520958"/>
                <a:gd name="connsiteX210" fmla="*/ 336420 w 2703516"/>
                <a:gd name="connsiteY210" fmla="*/ 241584 h 2520958"/>
                <a:gd name="connsiteX211" fmla="*/ 273650 w 2703516"/>
                <a:gd name="connsiteY211" fmla="*/ 234064 h 2520958"/>
                <a:gd name="connsiteX212" fmla="*/ 241011 w 2703516"/>
                <a:gd name="connsiteY212" fmla="*/ 266822 h 2520958"/>
                <a:gd name="connsiteX213" fmla="*/ 203357 w 2703516"/>
                <a:gd name="connsiteY213" fmla="*/ 276849 h 2520958"/>
                <a:gd name="connsiteX214" fmla="*/ 180747 w 2703516"/>
                <a:gd name="connsiteY214" fmla="*/ 299495 h 2520958"/>
                <a:gd name="connsiteX215" fmla="*/ 148108 w 2703516"/>
                <a:gd name="connsiteY215" fmla="*/ 299495 h 2520958"/>
                <a:gd name="connsiteX216" fmla="*/ 123034 w 2703516"/>
                <a:gd name="connsiteY216" fmla="*/ 349843 h 2520958"/>
                <a:gd name="connsiteX217" fmla="*/ 97917 w 2703516"/>
                <a:gd name="connsiteY217" fmla="*/ 382558 h 2520958"/>
                <a:gd name="connsiteX218" fmla="*/ 50191 w 2703516"/>
                <a:gd name="connsiteY218" fmla="*/ 382558 h 2520958"/>
                <a:gd name="connsiteX219" fmla="*/ 57756 w 2703516"/>
                <a:gd name="connsiteY219" fmla="*/ 435413 h 2520958"/>
                <a:gd name="connsiteX220" fmla="*/ 100425 w 2703516"/>
                <a:gd name="connsiteY220" fmla="*/ 478198 h 2520958"/>
                <a:gd name="connsiteX221" fmla="*/ 123034 w 2703516"/>
                <a:gd name="connsiteY221" fmla="*/ 498337 h 2520958"/>
                <a:gd name="connsiteX222" fmla="*/ 158180 w 2703516"/>
                <a:gd name="connsiteY222" fmla="*/ 518476 h 2520958"/>
                <a:gd name="connsiteX223" fmla="*/ 158180 w 2703516"/>
                <a:gd name="connsiteY223" fmla="*/ 548685 h 2520958"/>
                <a:gd name="connsiteX224" fmla="*/ 123034 w 2703516"/>
                <a:gd name="connsiteY224" fmla="*/ 551191 h 2520958"/>
                <a:gd name="connsiteX225" fmla="*/ 105439 w 2703516"/>
                <a:gd name="connsiteY225" fmla="*/ 533559 h 2520958"/>
                <a:gd name="connsiteX226" fmla="*/ 70293 w 2703516"/>
                <a:gd name="connsiteY226" fmla="*/ 523490 h 2520958"/>
                <a:gd name="connsiteX227" fmla="*/ 0 w 2703516"/>
                <a:gd name="connsiteY227" fmla="*/ 599033 h 2520958"/>
                <a:gd name="connsiteX228" fmla="*/ 32639 w 2703516"/>
                <a:gd name="connsiteY228" fmla="*/ 669477 h 2520958"/>
                <a:gd name="connsiteX229" fmla="*/ 90395 w 2703516"/>
                <a:gd name="connsiteY229" fmla="*/ 654394 h 2520958"/>
                <a:gd name="connsiteX230" fmla="*/ 135571 w 2703516"/>
                <a:gd name="connsiteY230" fmla="*/ 654394 h 2520958"/>
                <a:gd name="connsiteX231" fmla="*/ 175775 w 2703516"/>
                <a:gd name="connsiteY231" fmla="*/ 629199 h 2520958"/>
                <a:gd name="connsiteX232" fmla="*/ 165703 w 2703516"/>
                <a:gd name="connsiteY232" fmla="*/ 692123 h 2520958"/>
                <a:gd name="connsiteX233" fmla="*/ 112962 w 2703516"/>
                <a:gd name="connsiteY233" fmla="*/ 697136 h 2520958"/>
                <a:gd name="connsiteX234" fmla="*/ 55248 w 2703516"/>
                <a:gd name="connsiteY234" fmla="*/ 692123 h 2520958"/>
                <a:gd name="connsiteX235" fmla="*/ 47684 w 2703516"/>
                <a:gd name="connsiteY235" fmla="*/ 729894 h 2520958"/>
                <a:gd name="connsiteX236" fmla="*/ 16745 w 2703516"/>
                <a:gd name="connsiteY236" fmla="*/ 787762 h 2520958"/>
                <a:gd name="connsiteX237" fmla="*/ 50191 w 2703516"/>
                <a:gd name="connsiteY237" fmla="*/ 911104 h 2520958"/>
                <a:gd name="connsiteX238" fmla="*/ 109222 w 2703516"/>
                <a:gd name="connsiteY238" fmla="*/ 932518 h 2520958"/>
                <a:gd name="connsiteX239" fmla="*/ 130556 w 2703516"/>
                <a:gd name="connsiteY239" fmla="*/ 953889 h 2520958"/>
                <a:gd name="connsiteX240" fmla="*/ 158180 w 2703516"/>
                <a:gd name="connsiteY240" fmla="*/ 984098 h 2520958"/>
                <a:gd name="connsiteX241" fmla="*/ 180747 w 2703516"/>
                <a:gd name="connsiteY241" fmla="*/ 969014 h 2520958"/>
                <a:gd name="connsiteX242" fmla="*/ 209646 w 2703516"/>
                <a:gd name="connsiteY242" fmla="*/ 957670 h 2520958"/>
                <a:gd name="connsiteX243" fmla="*/ 228473 w 2703516"/>
                <a:gd name="connsiteY243" fmla="*/ 976535 h 2520958"/>
                <a:gd name="connsiteX244" fmla="*/ 261112 w 2703516"/>
                <a:gd name="connsiteY244" fmla="*/ 976535 h 2520958"/>
                <a:gd name="connsiteX245" fmla="*/ 238503 w 2703516"/>
                <a:gd name="connsiteY245" fmla="*/ 1021827 h 2520958"/>
                <a:gd name="connsiteX246" fmla="*/ 193284 w 2703516"/>
                <a:gd name="connsiteY246" fmla="*/ 1064611 h 2520958"/>
                <a:gd name="connsiteX247" fmla="*/ 153123 w 2703516"/>
                <a:gd name="connsiteY247" fmla="*/ 1079737 h 2520958"/>
                <a:gd name="connsiteX248" fmla="*/ 82830 w 2703516"/>
                <a:gd name="connsiteY248" fmla="*/ 1140112 h 2520958"/>
                <a:gd name="connsiteX249" fmla="*/ 76455 w 2703516"/>
                <a:gd name="connsiteY249" fmla="*/ 1146528 h 2520958"/>
                <a:gd name="connsiteX250" fmla="*/ 126774 w 2703516"/>
                <a:gd name="connsiteY250" fmla="*/ 1121290 h 2520958"/>
                <a:gd name="connsiteX251" fmla="*/ 230386 w 2703516"/>
                <a:gd name="connsiteY251" fmla="*/ 1075871 h 2520958"/>
                <a:gd name="connsiteX252" fmla="*/ 328558 w 2703516"/>
                <a:gd name="connsiteY252" fmla="*/ 1003387 h 2520958"/>
                <a:gd name="connsiteX253" fmla="*/ 368507 w 2703516"/>
                <a:gd name="connsiteY253" fmla="*/ 963364 h 2520958"/>
                <a:gd name="connsiteX254" fmla="*/ 345855 w 2703516"/>
                <a:gd name="connsiteY254" fmla="*/ 957968 h 2520958"/>
                <a:gd name="connsiteX255" fmla="*/ 387929 w 2703516"/>
                <a:gd name="connsiteY255" fmla="*/ 915735 h 2520958"/>
                <a:gd name="connsiteX256" fmla="*/ 394389 w 2703516"/>
                <a:gd name="connsiteY256" fmla="*/ 948238 h 2520958"/>
                <a:gd name="connsiteX257" fmla="*/ 459114 w 2703516"/>
                <a:gd name="connsiteY257" fmla="*/ 917944 h 2520958"/>
                <a:gd name="connsiteX258" fmla="*/ 495833 w 2703516"/>
                <a:gd name="connsiteY258" fmla="*/ 933112 h 2520958"/>
                <a:gd name="connsiteX259" fmla="*/ 521715 w 2703516"/>
                <a:gd name="connsiteY259" fmla="*/ 907110 h 2520958"/>
                <a:gd name="connsiteX260" fmla="*/ 558391 w 2703516"/>
                <a:gd name="connsiteY260" fmla="*/ 907110 h 2520958"/>
                <a:gd name="connsiteX261" fmla="*/ 651209 w 2703516"/>
                <a:gd name="connsiteY261" fmla="*/ 922278 h 2520958"/>
                <a:gd name="connsiteX262" fmla="*/ 715934 w 2703516"/>
                <a:gd name="connsiteY262" fmla="*/ 948238 h 2520958"/>
                <a:gd name="connsiteX263" fmla="*/ 756903 w 2703516"/>
                <a:gd name="connsiteY263" fmla="*/ 995824 h 2520958"/>
                <a:gd name="connsiteX264" fmla="*/ 804417 w 2703516"/>
                <a:gd name="connsiteY264" fmla="*/ 1077995 h 2520958"/>
                <a:gd name="connsiteX265" fmla="*/ 797914 w 2703516"/>
                <a:gd name="connsiteY265" fmla="*/ 1029347 h 2520958"/>
                <a:gd name="connsiteX266" fmla="*/ 793622 w 2703516"/>
                <a:gd name="connsiteY266" fmla="*/ 943904 h 2520958"/>
                <a:gd name="connsiteX267" fmla="*/ 807647 w 2703516"/>
                <a:gd name="connsiteY267" fmla="*/ 1029347 h 2520958"/>
                <a:gd name="connsiteX268" fmla="*/ 838926 w 2703516"/>
                <a:gd name="connsiteY268" fmla="*/ 997948 h 2520958"/>
                <a:gd name="connsiteX269" fmla="*/ 828131 w 2703516"/>
                <a:gd name="connsiteY269" fmla="*/ 1036952 h 2520958"/>
                <a:gd name="connsiteX270" fmla="*/ 828131 w 2703516"/>
                <a:gd name="connsiteY270" fmla="*/ 1110456 h 2520958"/>
                <a:gd name="connsiteX271" fmla="*/ 868080 w 2703516"/>
                <a:gd name="connsiteY271" fmla="*/ 1146188 h 2520958"/>
                <a:gd name="connsiteX272" fmla="*/ 886397 w 2703516"/>
                <a:gd name="connsiteY272" fmla="*/ 1127791 h 2520958"/>
                <a:gd name="connsiteX273" fmla="*/ 903694 w 2703516"/>
                <a:gd name="connsiteY273" fmla="*/ 1153750 h 2520958"/>
                <a:gd name="connsiteX274" fmla="*/ 903694 w 2703516"/>
                <a:gd name="connsiteY274" fmla="*/ 1197003 h 2520958"/>
                <a:gd name="connsiteX275" fmla="*/ 942538 w 2703516"/>
                <a:gd name="connsiteY275" fmla="*/ 1229463 h 2520958"/>
                <a:gd name="connsiteX276" fmla="*/ 968419 w 2703516"/>
                <a:gd name="connsiteY276" fmla="*/ 1279216 h 2520958"/>
                <a:gd name="connsiteX277" fmla="*/ 970587 w 2703516"/>
                <a:gd name="connsiteY277" fmla="*/ 1305219 h 2520958"/>
                <a:gd name="connsiteX278" fmla="*/ 1050442 w 2703516"/>
                <a:gd name="connsiteY278" fmla="*/ 1385223 h 2520958"/>
                <a:gd name="connsiteX279" fmla="*/ 1076324 w 2703516"/>
                <a:gd name="connsiteY279" fmla="*/ 1437143 h 2520958"/>
                <a:gd name="connsiteX280" fmla="*/ 1050442 w 2703516"/>
                <a:gd name="connsiteY280" fmla="*/ 1569109 h 2520958"/>
                <a:gd name="connsiteX281" fmla="*/ 1056902 w 2703516"/>
                <a:gd name="connsiteY281" fmla="*/ 1618862 h 2520958"/>
                <a:gd name="connsiteX282" fmla="*/ 1048275 w 2703516"/>
                <a:gd name="connsiteY282" fmla="*/ 1644822 h 2520958"/>
                <a:gd name="connsiteX283" fmla="*/ 1071989 w 2703516"/>
                <a:gd name="connsiteY283" fmla="*/ 1696742 h 2520958"/>
                <a:gd name="connsiteX284" fmla="*/ 1115168 w 2703516"/>
                <a:gd name="connsiteY284" fmla="*/ 1765997 h 2520958"/>
                <a:gd name="connsiteX285" fmla="*/ 1143217 w 2703516"/>
                <a:gd name="connsiteY285" fmla="*/ 1839500 h 2520958"/>
                <a:gd name="connsiteX286" fmla="*/ 1173434 w 2703516"/>
                <a:gd name="connsiteY286" fmla="*/ 1839500 h 2520958"/>
                <a:gd name="connsiteX287" fmla="*/ 1227364 w 2703516"/>
                <a:gd name="connsiteY287" fmla="*/ 1878461 h 2520958"/>
                <a:gd name="connsiteX288" fmla="*/ 1272711 w 2703516"/>
                <a:gd name="connsiteY288" fmla="*/ 1960675 h 2520958"/>
                <a:gd name="connsiteX289" fmla="*/ 1289965 w 2703516"/>
                <a:gd name="connsiteY289" fmla="*/ 1977967 h 2520958"/>
                <a:gd name="connsiteX290" fmla="*/ 1298592 w 2703516"/>
                <a:gd name="connsiteY290" fmla="*/ 1999636 h 2520958"/>
                <a:gd name="connsiteX291" fmla="*/ 1281338 w 2703516"/>
                <a:gd name="connsiteY291" fmla="*/ 2012594 h 2520958"/>
                <a:gd name="connsiteX292" fmla="*/ 1326642 w 2703516"/>
                <a:gd name="connsiteY292" fmla="*/ 2029929 h 2520958"/>
                <a:gd name="connsiteX293" fmla="*/ 1350398 w 2703516"/>
                <a:gd name="connsiteY293" fmla="*/ 2053722 h 2520958"/>
                <a:gd name="connsiteX294" fmla="*/ 1354691 w 2703516"/>
                <a:gd name="connsiteY294" fmla="*/ 2077516 h 2520958"/>
                <a:gd name="connsiteX295" fmla="*/ 1387075 w 2703516"/>
                <a:gd name="connsiteY295" fmla="*/ 2109976 h 2520958"/>
                <a:gd name="connsiteX296" fmla="*/ 1398975 w 2703516"/>
                <a:gd name="connsiteY296" fmla="*/ 2134831 h 2520958"/>
                <a:gd name="connsiteX297" fmla="*/ 1417334 w 2703516"/>
                <a:gd name="connsiteY297" fmla="*/ 2116434 h 2520958"/>
                <a:gd name="connsiteX298" fmla="*/ 1395745 w 2703516"/>
                <a:gd name="connsiteY298" fmla="*/ 2084016 h 2520958"/>
                <a:gd name="connsiteX299" fmla="*/ 1369820 w 2703516"/>
                <a:gd name="connsiteY299" fmla="*/ 2038555 h 2520958"/>
                <a:gd name="connsiteX300" fmla="*/ 1328809 w 2703516"/>
                <a:gd name="connsiteY300" fmla="*/ 1984468 h 2520958"/>
                <a:gd name="connsiteX301" fmla="*/ 1289965 w 2703516"/>
                <a:gd name="connsiteY301" fmla="*/ 1949883 h 2520958"/>
                <a:gd name="connsiteX302" fmla="*/ 1283505 w 2703516"/>
                <a:gd name="connsiteY302" fmla="*/ 1915255 h 2520958"/>
                <a:gd name="connsiteX303" fmla="*/ 1320182 w 2703516"/>
                <a:gd name="connsiteY303" fmla="*/ 1926047 h 2520958"/>
                <a:gd name="connsiteX304" fmla="*/ 1351461 w 2703516"/>
                <a:gd name="connsiteY304" fmla="*/ 1972571 h 2520958"/>
                <a:gd name="connsiteX305" fmla="*/ 1415124 w 2703516"/>
                <a:gd name="connsiteY305" fmla="*/ 2036388 h 2520958"/>
                <a:gd name="connsiteX306" fmla="*/ 1421626 w 2703516"/>
                <a:gd name="connsiteY306" fmla="*/ 2058056 h 2520958"/>
                <a:gd name="connsiteX307" fmla="*/ 1507899 w 2703516"/>
                <a:gd name="connsiteY307" fmla="*/ 2140270 h 2520958"/>
                <a:gd name="connsiteX308" fmla="*/ 1518736 w 2703516"/>
                <a:gd name="connsiteY308" fmla="*/ 2172688 h 2520958"/>
                <a:gd name="connsiteX309" fmla="*/ 1505774 w 2703516"/>
                <a:gd name="connsiteY309" fmla="*/ 2202981 h 2520958"/>
                <a:gd name="connsiteX310" fmla="*/ 1514401 w 2703516"/>
                <a:gd name="connsiteY310" fmla="*/ 2218107 h 2520958"/>
                <a:gd name="connsiteX311" fmla="*/ 1542450 w 2703516"/>
                <a:gd name="connsiteY311" fmla="*/ 2228941 h 2520958"/>
                <a:gd name="connsiteX312" fmla="*/ 1602884 w 2703516"/>
                <a:gd name="connsiteY312" fmla="*/ 2265736 h 2520958"/>
                <a:gd name="connsiteX313" fmla="*/ 1719415 w 2703516"/>
                <a:gd name="connsiteY313" fmla="*/ 2311155 h 2520958"/>
                <a:gd name="connsiteX314" fmla="*/ 1756092 w 2703516"/>
                <a:gd name="connsiteY314" fmla="*/ 2300321 h 2520958"/>
                <a:gd name="connsiteX315" fmla="*/ 1786308 w 2703516"/>
                <a:gd name="connsiteY315" fmla="*/ 2295987 h 2520958"/>
                <a:gd name="connsiteX316" fmla="*/ 1842449 w 2703516"/>
                <a:gd name="connsiteY316" fmla="*/ 2352240 h 2520958"/>
                <a:gd name="connsiteX317" fmla="*/ 1894213 w 2703516"/>
                <a:gd name="connsiteY317" fmla="*/ 2365241 h 2520958"/>
                <a:gd name="connsiteX318" fmla="*/ 1931994 w 2703516"/>
                <a:gd name="connsiteY318" fmla="*/ 2377138 h 2520958"/>
                <a:gd name="connsiteX319" fmla="*/ 1984863 w 2703516"/>
                <a:gd name="connsiteY319" fmla="*/ 2432287 h 2520958"/>
                <a:gd name="connsiteX320" fmla="*/ 1984863 w 2703516"/>
                <a:gd name="connsiteY320" fmla="*/ 2464748 h 2520958"/>
                <a:gd name="connsiteX321" fmla="*/ 2028041 w 2703516"/>
                <a:gd name="connsiteY321" fmla="*/ 2473372 h 2520958"/>
                <a:gd name="connsiteX322" fmla="*/ 2038793 w 2703516"/>
                <a:gd name="connsiteY322" fmla="*/ 2502604 h 2520958"/>
                <a:gd name="connsiteX323" fmla="*/ 2076575 w 2703516"/>
                <a:gd name="connsiteY323" fmla="*/ 2502604 h 2520958"/>
                <a:gd name="connsiteX324" fmla="*/ 2094934 w 2703516"/>
                <a:gd name="connsiteY324" fmla="*/ 2520959 h 2520958"/>
                <a:gd name="connsiteX325" fmla="*/ 2113294 w 2703516"/>
                <a:gd name="connsiteY325" fmla="*/ 2520959 h 2520958"/>
                <a:gd name="connsiteX326" fmla="*/ 2113294 w 2703516"/>
                <a:gd name="connsiteY326" fmla="*/ 2500437 h 2520958"/>
                <a:gd name="connsiteX327" fmla="*/ 2129443 w 2703516"/>
                <a:gd name="connsiteY327" fmla="*/ 2484207 h 2520958"/>
                <a:gd name="connsiteX328" fmla="*/ 2157535 w 2703516"/>
                <a:gd name="connsiteY328" fmla="*/ 2484207 h 2520958"/>
                <a:gd name="connsiteX329" fmla="*/ 2176915 w 2703516"/>
                <a:gd name="connsiteY329" fmla="*/ 2469039 h 2520958"/>
                <a:gd name="connsiteX330" fmla="*/ 2135903 w 2703516"/>
                <a:gd name="connsiteY330" fmla="*/ 2466872 h 2520958"/>
                <a:gd name="connsiteX331" fmla="*/ 2088475 w 2703516"/>
                <a:gd name="connsiteY331" fmla="*/ 2486374 h 2520958"/>
                <a:gd name="connsiteX332" fmla="*/ 2036669 w 2703516"/>
                <a:gd name="connsiteY332" fmla="*/ 2427911 h 2520958"/>
                <a:gd name="connsiteX333" fmla="*/ 2036669 w 2703516"/>
                <a:gd name="connsiteY333" fmla="*/ 2369575 h 2520958"/>
                <a:gd name="connsiteX334" fmla="*/ 2049588 w 2703516"/>
                <a:gd name="connsiteY334" fmla="*/ 2350116 h 2520958"/>
                <a:gd name="connsiteX335" fmla="*/ 2040961 w 2703516"/>
                <a:gd name="connsiteY335" fmla="*/ 2324113 h 2520958"/>
                <a:gd name="connsiteX336" fmla="*/ 2019414 w 2703516"/>
                <a:gd name="connsiteY336" fmla="*/ 2306778 h 2520958"/>
                <a:gd name="connsiteX337" fmla="*/ 1909342 w 2703516"/>
                <a:gd name="connsiteY337" fmla="*/ 2313322 h 2520958"/>
                <a:gd name="connsiteX338" fmla="*/ 1915802 w 2703516"/>
                <a:gd name="connsiteY338" fmla="*/ 2298154 h 2520958"/>
                <a:gd name="connsiteX339" fmla="*/ 1956813 w 2703516"/>
                <a:gd name="connsiteY339" fmla="*/ 2194314 h 2520958"/>
                <a:gd name="connsiteX340" fmla="*/ 1956813 w 2703516"/>
                <a:gd name="connsiteY340" fmla="*/ 2165125 h 2520958"/>
                <a:gd name="connsiteX341" fmla="*/ 1888815 w 2703516"/>
                <a:gd name="connsiteY341" fmla="*/ 2165125 h 2520958"/>
                <a:gd name="connsiteX342" fmla="*/ 1868331 w 2703516"/>
                <a:gd name="connsiteY342" fmla="*/ 2185647 h 2520958"/>
                <a:gd name="connsiteX343" fmla="*/ 1857536 w 2703516"/>
                <a:gd name="connsiteY343" fmla="*/ 2224608 h 2520958"/>
                <a:gd name="connsiteX344" fmla="*/ 1822985 w 2703516"/>
                <a:gd name="connsiteY344" fmla="*/ 2241900 h 2520958"/>
                <a:gd name="connsiteX345" fmla="*/ 1782016 w 2703516"/>
                <a:gd name="connsiteY345" fmla="*/ 2248401 h 2520958"/>
                <a:gd name="connsiteX346" fmla="*/ 1732377 w 2703516"/>
                <a:gd name="connsiteY346" fmla="*/ 2220274 h 2520958"/>
                <a:gd name="connsiteX347" fmla="*/ 1710788 w 2703516"/>
                <a:gd name="connsiteY347" fmla="*/ 2187856 h 2520958"/>
                <a:gd name="connsiteX348" fmla="*/ 1710788 w 2703516"/>
                <a:gd name="connsiteY348" fmla="*/ 2164063 h 2520958"/>
                <a:gd name="connsiteX349" fmla="*/ 1697826 w 2703516"/>
                <a:gd name="connsiteY349" fmla="*/ 2144603 h 2520958"/>
                <a:gd name="connsiteX350" fmla="*/ 1699993 w 2703516"/>
                <a:gd name="connsiteY350" fmla="*/ 2079682 h 2520958"/>
                <a:gd name="connsiteX351" fmla="*/ 1717248 w 2703516"/>
                <a:gd name="connsiteY351" fmla="*/ 2062347 h 2520958"/>
                <a:gd name="connsiteX352" fmla="*/ 1706496 w 2703516"/>
                <a:gd name="connsiteY352" fmla="*/ 2008261 h 2520958"/>
                <a:gd name="connsiteX353" fmla="*/ 1750694 w 2703516"/>
                <a:gd name="connsiteY353" fmla="*/ 1989906 h 2520958"/>
                <a:gd name="connsiteX354" fmla="*/ 1773389 w 2703516"/>
                <a:gd name="connsiteY354" fmla="*/ 1967175 h 2520958"/>
                <a:gd name="connsiteX355" fmla="*/ 1801438 w 2703516"/>
                <a:gd name="connsiteY355" fmla="*/ 1962842 h 2520958"/>
                <a:gd name="connsiteX356" fmla="*/ 1848909 w 2703516"/>
                <a:gd name="connsiteY356" fmla="*/ 1980134 h 2520958"/>
                <a:gd name="connsiteX357" fmla="*/ 1894213 w 2703516"/>
                <a:gd name="connsiteY357" fmla="*/ 1973676 h 2520958"/>
                <a:gd name="connsiteX358" fmla="*/ 1915802 w 2703516"/>
                <a:gd name="connsiteY358" fmla="*/ 1952007 h 2520958"/>
                <a:gd name="connsiteX359" fmla="*/ 1974068 w 2703516"/>
                <a:gd name="connsiteY359" fmla="*/ 1943382 h 2520958"/>
                <a:gd name="connsiteX360" fmla="*/ 1991322 w 2703516"/>
                <a:gd name="connsiteY360" fmla="*/ 1969342 h 2520958"/>
                <a:gd name="connsiteX361" fmla="*/ 2033396 w 2703516"/>
                <a:gd name="connsiteY361" fmla="*/ 1948778 h 2520958"/>
                <a:gd name="connsiteX362" fmla="*/ 2056090 w 2703516"/>
                <a:gd name="connsiteY362" fmla="*/ 1971509 h 2520958"/>
                <a:gd name="connsiteX363" fmla="*/ 2053923 w 2703516"/>
                <a:gd name="connsiteY363" fmla="*/ 2006136 h 2520958"/>
                <a:gd name="connsiteX364" fmla="*/ 2107854 w 2703516"/>
                <a:gd name="connsiteY364" fmla="*/ 2077516 h 2520958"/>
                <a:gd name="connsiteX365" fmla="*/ 2125108 w 2703516"/>
                <a:gd name="connsiteY365" fmla="*/ 2036388 h 2520958"/>
                <a:gd name="connsiteX366" fmla="*/ 2103562 w 2703516"/>
                <a:gd name="connsiteY366" fmla="*/ 1967175 h 2520958"/>
                <a:gd name="connsiteX367" fmla="*/ 2103562 w 2703516"/>
                <a:gd name="connsiteY367" fmla="*/ 1923880 h 2520958"/>
                <a:gd name="connsiteX368" fmla="*/ 2161827 w 2703516"/>
                <a:gd name="connsiteY368" fmla="*/ 1865460 h 2520958"/>
                <a:gd name="connsiteX369" fmla="*/ 2233055 w 2703516"/>
                <a:gd name="connsiteY369" fmla="*/ 1820083 h 2520958"/>
                <a:gd name="connsiteX370" fmla="*/ 2222261 w 2703516"/>
                <a:gd name="connsiteY370" fmla="*/ 1759496 h 2520958"/>
                <a:gd name="connsiteX371" fmla="*/ 2245975 w 2703516"/>
                <a:gd name="connsiteY371" fmla="*/ 1718368 h 2520958"/>
                <a:gd name="connsiteX372" fmla="*/ 2282651 w 2703516"/>
                <a:gd name="connsiteY372" fmla="*/ 1644822 h 2520958"/>
                <a:gd name="connsiteX373" fmla="*/ 2360339 w 2703516"/>
                <a:gd name="connsiteY373" fmla="*/ 1627529 h 2520958"/>
                <a:gd name="connsiteX374" fmla="*/ 2349544 w 2703516"/>
                <a:gd name="connsiteY374" fmla="*/ 1564775 h 2520958"/>
                <a:gd name="connsiteX375" fmla="*/ 2362507 w 2703516"/>
                <a:gd name="connsiteY375" fmla="*/ 1551817 h 2520958"/>
                <a:gd name="connsiteX376" fmla="*/ 2379804 w 2703516"/>
                <a:gd name="connsiteY376" fmla="*/ 1534482 h 2520958"/>
                <a:gd name="connsiteX377" fmla="*/ 2420772 w 2703516"/>
                <a:gd name="connsiteY377" fmla="*/ 1521481 h 2520958"/>
                <a:gd name="connsiteX378" fmla="*/ 2453157 w 2703516"/>
                <a:gd name="connsiteY378" fmla="*/ 1489063 h 2520958"/>
                <a:gd name="connsiteX379" fmla="*/ 2494168 w 2703516"/>
                <a:gd name="connsiteY379" fmla="*/ 1489063 h 2520958"/>
                <a:gd name="connsiteX380" fmla="*/ 2476913 w 2703516"/>
                <a:gd name="connsiteY380" fmla="*/ 1504231 h 2520958"/>
                <a:gd name="connsiteX381" fmla="*/ 2453157 w 2703516"/>
                <a:gd name="connsiteY381" fmla="*/ 1538815 h 2520958"/>
                <a:gd name="connsiteX382" fmla="*/ 2472578 w 2703516"/>
                <a:gd name="connsiteY382" fmla="*/ 1558317 h 2520958"/>
                <a:gd name="connsiteX383" fmla="*/ 2500628 w 2703516"/>
                <a:gd name="connsiteY383" fmla="*/ 1525857 h 2520958"/>
                <a:gd name="connsiteX384" fmla="*/ 2571856 w 2703516"/>
                <a:gd name="connsiteY384" fmla="*/ 1499897 h 2520958"/>
                <a:gd name="connsiteX385" fmla="*/ 2599905 w 2703516"/>
                <a:gd name="connsiteY385" fmla="*/ 1428518 h 2520958"/>
                <a:gd name="connsiteX386" fmla="*/ 2552434 w 2703516"/>
                <a:gd name="connsiteY386" fmla="*/ 1471770 h 2520958"/>
                <a:gd name="connsiteX387" fmla="*/ 2494168 w 2703516"/>
                <a:gd name="connsiteY387" fmla="*/ 1434976 h 2520958"/>
                <a:gd name="connsiteX388" fmla="*/ 2504920 w 2703516"/>
                <a:gd name="connsiteY388" fmla="*/ 1402515 h 2520958"/>
                <a:gd name="connsiteX389" fmla="*/ 2474746 w 2703516"/>
                <a:gd name="connsiteY389" fmla="*/ 1402515 h 2520958"/>
                <a:gd name="connsiteX390" fmla="*/ 2502795 w 2703516"/>
                <a:gd name="connsiteY390" fmla="*/ 1363639 h 2520958"/>
                <a:gd name="connsiteX391" fmla="*/ 2459659 w 2703516"/>
                <a:gd name="connsiteY391" fmla="*/ 1354972 h 2520958"/>
                <a:gd name="connsiteX392" fmla="*/ 2376531 w 2703516"/>
                <a:gd name="connsiteY392" fmla="*/ 1401453 h 2520958"/>
                <a:gd name="connsiteX393" fmla="*/ 2427275 w 2703516"/>
                <a:gd name="connsiteY393" fmla="*/ 1350595 h 2520958"/>
                <a:gd name="connsiteX394" fmla="*/ 2463951 w 2703516"/>
                <a:gd name="connsiteY394" fmla="*/ 1324636 h 2520958"/>
                <a:gd name="connsiteX395" fmla="*/ 2586943 w 2703516"/>
                <a:gd name="connsiteY395" fmla="*/ 1331136 h 2520958"/>
                <a:gd name="connsiteX396" fmla="*/ 2649543 w 2703516"/>
                <a:gd name="connsiteY396" fmla="*/ 1300842 h 2520958"/>
                <a:gd name="connsiteX397" fmla="*/ 2671090 w 2703516"/>
                <a:gd name="connsiteY397" fmla="*/ 1279216 h 2520958"/>
                <a:gd name="connsiteX398" fmla="*/ 2703517 w 2703516"/>
                <a:gd name="connsiteY398" fmla="*/ 1257590 h 2520958"/>
                <a:gd name="connsiteX399" fmla="*/ 2702412 w 2703516"/>
                <a:gd name="connsiteY399" fmla="*/ 1229463 h 252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2703516" h="2520958">
                  <a:moveTo>
                    <a:pt x="2702412" y="1229463"/>
                  </a:moveTo>
                  <a:lnTo>
                    <a:pt x="2702412" y="1193774"/>
                  </a:lnTo>
                  <a:lnTo>
                    <a:pt x="2681927" y="1173210"/>
                  </a:lnTo>
                  <a:lnTo>
                    <a:pt x="2681927" y="1149417"/>
                  </a:lnTo>
                  <a:lnTo>
                    <a:pt x="2662505" y="1129957"/>
                  </a:lnTo>
                  <a:lnTo>
                    <a:pt x="2625786" y="1125624"/>
                  </a:lnTo>
                  <a:lnTo>
                    <a:pt x="2580483" y="1075871"/>
                  </a:lnTo>
                  <a:lnTo>
                    <a:pt x="2561061" y="1013159"/>
                  </a:lnTo>
                  <a:lnTo>
                    <a:pt x="2517882" y="943904"/>
                  </a:lnTo>
                  <a:lnTo>
                    <a:pt x="2492000" y="885484"/>
                  </a:lnTo>
                  <a:lnTo>
                    <a:pt x="2463951" y="950405"/>
                  </a:lnTo>
                  <a:lnTo>
                    <a:pt x="2438027" y="974155"/>
                  </a:lnTo>
                  <a:lnTo>
                    <a:pt x="2405685" y="961239"/>
                  </a:lnTo>
                  <a:lnTo>
                    <a:pt x="2371134" y="926612"/>
                  </a:lnTo>
                  <a:lnTo>
                    <a:pt x="2371134" y="866024"/>
                  </a:lnTo>
                  <a:lnTo>
                    <a:pt x="2349544" y="866024"/>
                  </a:lnTo>
                  <a:lnTo>
                    <a:pt x="2334457" y="835731"/>
                  </a:lnTo>
                  <a:lnTo>
                    <a:pt x="2306408" y="796770"/>
                  </a:lnTo>
                  <a:lnTo>
                    <a:pt x="2274024" y="768643"/>
                  </a:lnTo>
                  <a:lnTo>
                    <a:pt x="2250310" y="792436"/>
                  </a:lnTo>
                  <a:lnTo>
                    <a:pt x="2183417" y="766476"/>
                  </a:lnTo>
                  <a:lnTo>
                    <a:pt x="2166120" y="798937"/>
                  </a:lnTo>
                  <a:lnTo>
                    <a:pt x="2185542" y="840065"/>
                  </a:lnTo>
                  <a:lnTo>
                    <a:pt x="2163995" y="872525"/>
                  </a:lnTo>
                  <a:lnTo>
                    <a:pt x="2179082" y="887651"/>
                  </a:lnTo>
                  <a:lnTo>
                    <a:pt x="2187709" y="935237"/>
                  </a:lnTo>
                  <a:lnTo>
                    <a:pt x="2162890" y="960092"/>
                  </a:lnTo>
                  <a:lnTo>
                    <a:pt x="2200671" y="997948"/>
                  </a:lnTo>
                  <a:lnTo>
                    <a:pt x="2207131" y="1065036"/>
                  </a:lnTo>
                  <a:lnTo>
                    <a:pt x="2176915" y="1114789"/>
                  </a:lnTo>
                  <a:lnTo>
                    <a:pt x="2127319" y="1136416"/>
                  </a:lnTo>
                  <a:lnTo>
                    <a:pt x="2148908" y="1158084"/>
                  </a:lnTo>
                  <a:lnTo>
                    <a:pt x="2153200" y="1201337"/>
                  </a:lnTo>
                  <a:lnTo>
                    <a:pt x="2163995" y="1248923"/>
                  </a:lnTo>
                  <a:lnTo>
                    <a:pt x="2127319" y="1279216"/>
                  </a:lnTo>
                  <a:lnTo>
                    <a:pt x="2114356" y="1259757"/>
                  </a:lnTo>
                  <a:lnTo>
                    <a:pt x="2090599" y="1235964"/>
                  </a:lnTo>
                  <a:lnTo>
                    <a:pt x="2114356" y="1235964"/>
                  </a:lnTo>
                  <a:lnTo>
                    <a:pt x="2099227" y="1203503"/>
                  </a:lnTo>
                  <a:lnTo>
                    <a:pt x="2079847" y="1184002"/>
                  </a:lnTo>
                  <a:lnTo>
                    <a:pt x="2069010" y="1151584"/>
                  </a:lnTo>
                  <a:lnTo>
                    <a:pt x="2073345" y="1116956"/>
                  </a:lnTo>
                  <a:lnTo>
                    <a:pt x="2012912" y="1116956"/>
                  </a:lnTo>
                  <a:lnTo>
                    <a:pt x="1991322" y="1097497"/>
                  </a:lnTo>
                  <a:lnTo>
                    <a:pt x="1936329" y="1068265"/>
                  </a:lnTo>
                  <a:lnTo>
                    <a:pt x="1915802" y="1047744"/>
                  </a:lnTo>
                  <a:lnTo>
                    <a:pt x="1868331" y="1028242"/>
                  </a:lnTo>
                  <a:lnTo>
                    <a:pt x="1835947" y="1028242"/>
                  </a:lnTo>
                  <a:lnTo>
                    <a:pt x="1812233" y="959072"/>
                  </a:lnTo>
                  <a:lnTo>
                    <a:pt x="1775514" y="961239"/>
                  </a:lnTo>
                  <a:lnTo>
                    <a:pt x="1764719" y="887651"/>
                  </a:lnTo>
                  <a:lnTo>
                    <a:pt x="1788476" y="863858"/>
                  </a:lnTo>
                  <a:lnTo>
                    <a:pt x="1792811" y="837898"/>
                  </a:lnTo>
                  <a:lnTo>
                    <a:pt x="1829487" y="803270"/>
                  </a:lnTo>
                  <a:lnTo>
                    <a:pt x="1846742" y="762185"/>
                  </a:lnTo>
                  <a:lnTo>
                    <a:pt x="1866163" y="762185"/>
                  </a:lnTo>
                  <a:lnTo>
                    <a:pt x="1868331" y="725391"/>
                  </a:lnTo>
                  <a:lnTo>
                    <a:pt x="1894213" y="692973"/>
                  </a:lnTo>
                  <a:lnTo>
                    <a:pt x="1922262" y="699473"/>
                  </a:lnTo>
                  <a:lnTo>
                    <a:pt x="1954646" y="636719"/>
                  </a:lnTo>
                  <a:lnTo>
                    <a:pt x="1952478" y="595591"/>
                  </a:lnTo>
                  <a:lnTo>
                    <a:pt x="1982738" y="569631"/>
                  </a:lnTo>
                  <a:lnTo>
                    <a:pt x="1965441" y="647511"/>
                  </a:lnTo>
                  <a:lnTo>
                    <a:pt x="1965441" y="675638"/>
                  </a:lnTo>
                  <a:lnTo>
                    <a:pt x="1950311" y="692973"/>
                  </a:lnTo>
                  <a:lnTo>
                    <a:pt x="1960043" y="730787"/>
                  </a:lnTo>
                  <a:lnTo>
                    <a:pt x="1982738" y="708056"/>
                  </a:lnTo>
                  <a:lnTo>
                    <a:pt x="1997825" y="751351"/>
                  </a:lnTo>
                  <a:lnTo>
                    <a:pt x="2045296" y="710223"/>
                  </a:lnTo>
                  <a:lnTo>
                    <a:pt x="2045296" y="677805"/>
                  </a:lnTo>
                  <a:lnTo>
                    <a:pt x="2064718" y="716723"/>
                  </a:lnTo>
                  <a:lnTo>
                    <a:pt x="2103562" y="734058"/>
                  </a:lnTo>
                  <a:lnTo>
                    <a:pt x="2112189" y="695139"/>
                  </a:lnTo>
                  <a:lnTo>
                    <a:pt x="2090599" y="673513"/>
                  </a:lnTo>
                  <a:lnTo>
                    <a:pt x="2062550" y="641053"/>
                  </a:lnTo>
                  <a:lnTo>
                    <a:pt x="2030166" y="608592"/>
                  </a:lnTo>
                  <a:lnTo>
                    <a:pt x="2021072" y="573837"/>
                  </a:lnTo>
                  <a:lnTo>
                    <a:pt x="2053711" y="586414"/>
                  </a:lnTo>
                  <a:lnTo>
                    <a:pt x="2026086" y="513462"/>
                  </a:lnTo>
                  <a:lnTo>
                    <a:pt x="2066290" y="536108"/>
                  </a:lnTo>
                  <a:lnTo>
                    <a:pt x="2088857" y="513462"/>
                  </a:lnTo>
                  <a:lnTo>
                    <a:pt x="2101437" y="478198"/>
                  </a:lnTo>
                  <a:lnTo>
                    <a:pt x="2080102" y="424069"/>
                  </a:lnTo>
                  <a:lnTo>
                    <a:pt x="2091364" y="412767"/>
                  </a:lnTo>
                  <a:lnTo>
                    <a:pt x="2091364" y="347336"/>
                  </a:lnTo>
                  <a:lnTo>
                    <a:pt x="2116481" y="347336"/>
                  </a:lnTo>
                  <a:lnTo>
                    <a:pt x="2159193" y="304551"/>
                  </a:lnTo>
                  <a:lnTo>
                    <a:pt x="2179252" y="307058"/>
                  </a:lnTo>
                  <a:lnTo>
                    <a:pt x="2181759" y="364926"/>
                  </a:lnTo>
                  <a:lnTo>
                    <a:pt x="2204369" y="402697"/>
                  </a:lnTo>
                  <a:lnTo>
                    <a:pt x="2231993" y="385107"/>
                  </a:lnTo>
                  <a:lnTo>
                    <a:pt x="2229443" y="412767"/>
                  </a:lnTo>
                  <a:lnTo>
                    <a:pt x="2186774" y="435413"/>
                  </a:lnTo>
                  <a:lnTo>
                    <a:pt x="2176745" y="485761"/>
                  </a:lnTo>
                  <a:lnTo>
                    <a:pt x="2231993" y="475691"/>
                  </a:lnTo>
                  <a:lnTo>
                    <a:pt x="2252052" y="412767"/>
                  </a:lnTo>
                  <a:lnTo>
                    <a:pt x="2287199" y="432906"/>
                  </a:lnTo>
                  <a:lnTo>
                    <a:pt x="2309808" y="480747"/>
                  </a:lnTo>
                  <a:lnTo>
                    <a:pt x="2267140" y="523490"/>
                  </a:lnTo>
                  <a:lnTo>
                    <a:pt x="2274662" y="566275"/>
                  </a:lnTo>
                  <a:lnTo>
                    <a:pt x="2247037" y="606553"/>
                  </a:lnTo>
                  <a:lnTo>
                    <a:pt x="2199354" y="586414"/>
                  </a:lnTo>
                  <a:lnTo>
                    <a:pt x="2151628" y="634255"/>
                  </a:lnTo>
                  <a:lnTo>
                    <a:pt x="2189282" y="671984"/>
                  </a:lnTo>
                  <a:lnTo>
                    <a:pt x="2249545" y="664463"/>
                  </a:lnTo>
                  <a:lnTo>
                    <a:pt x="2297229" y="682096"/>
                  </a:lnTo>
                  <a:lnTo>
                    <a:pt x="2334925" y="767623"/>
                  </a:lnTo>
                  <a:lnTo>
                    <a:pt x="2370071" y="767623"/>
                  </a:lnTo>
                  <a:lnTo>
                    <a:pt x="2470496" y="815464"/>
                  </a:lnTo>
                  <a:lnTo>
                    <a:pt x="2395188" y="709755"/>
                  </a:lnTo>
                  <a:lnTo>
                    <a:pt x="2498120" y="782749"/>
                  </a:lnTo>
                  <a:lnTo>
                    <a:pt x="2500628" y="694672"/>
                  </a:lnTo>
                  <a:lnTo>
                    <a:pt x="2485583" y="649338"/>
                  </a:lnTo>
                  <a:lnTo>
                    <a:pt x="2445379" y="624185"/>
                  </a:lnTo>
                  <a:lnTo>
                    <a:pt x="2420305" y="543629"/>
                  </a:lnTo>
                  <a:lnTo>
                    <a:pt x="2525702" y="626692"/>
                  </a:lnTo>
                  <a:lnTo>
                    <a:pt x="2578443" y="510956"/>
                  </a:lnTo>
                  <a:lnTo>
                    <a:pt x="2452902" y="432906"/>
                  </a:lnTo>
                  <a:lnTo>
                    <a:pt x="2408958" y="393902"/>
                  </a:lnTo>
                  <a:lnTo>
                    <a:pt x="2440364" y="362419"/>
                  </a:lnTo>
                  <a:lnTo>
                    <a:pt x="2365057" y="254203"/>
                  </a:lnTo>
                  <a:lnTo>
                    <a:pt x="2324853" y="208911"/>
                  </a:lnTo>
                  <a:lnTo>
                    <a:pt x="2264632" y="196335"/>
                  </a:lnTo>
                  <a:lnTo>
                    <a:pt x="2244530" y="151001"/>
                  </a:lnTo>
                  <a:lnTo>
                    <a:pt x="2208109" y="119518"/>
                  </a:lnTo>
                  <a:lnTo>
                    <a:pt x="2226978" y="100696"/>
                  </a:lnTo>
                  <a:lnTo>
                    <a:pt x="2181759" y="42785"/>
                  </a:lnTo>
                  <a:lnTo>
                    <a:pt x="2113974" y="42785"/>
                  </a:lnTo>
                  <a:lnTo>
                    <a:pt x="2141555" y="108216"/>
                  </a:lnTo>
                  <a:lnTo>
                    <a:pt x="2171730" y="115779"/>
                  </a:lnTo>
                  <a:lnTo>
                    <a:pt x="2132801" y="142248"/>
                  </a:lnTo>
                  <a:lnTo>
                    <a:pt x="2108959" y="166084"/>
                  </a:lnTo>
                  <a:lnTo>
                    <a:pt x="2108959" y="108216"/>
                  </a:lnTo>
                  <a:lnTo>
                    <a:pt x="2093872" y="35222"/>
                  </a:lnTo>
                  <a:lnTo>
                    <a:pt x="2053711" y="35222"/>
                  </a:lnTo>
                  <a:lnTo>
                    <a:pt x="2003520" y="100696"/>
                  </a:lnTo>
                  <a:lnTo>
                    <a:pt x="1993447" y="138425"/>
                  </a:lnTo>
                  <a:lnTo>
                    <a:pt x="2013549" y="259259"/>
                  </a:lnTo>
                  <a:lnTo>
                    <a:pt x="1973388" y="201349"/>
                  </a:lnTo>
                  <a:lnTo>
                    <a:pt x="1973388" y="113272"/>
                  </a:lnTo>
                  <a:lnTo>
                    <a:pt x="2008534" y="22646"/>
                  </a:lnTo>
                  <a:lnTo>
                    <a:pt x="1953286" y="22646"/>
                  </a:lnTo>
                  <a:lnTo>
                    <a:pt x="1910617" y="47841"/>
                  </a:lnTo>
                  <a:lnTo>
                    <a:pt x="1880486" y="191279"/>
                  </a:lnTo>
                  <a:lnTo>
                    <a:pt x="1905602" y="286919"/>
                  </a:lnTo>
                  <a:lnTo>
                    <a:pt x="1993447" y="337266"/>
                  </a:lnTo>
                  <a:lnTo>
                    <a:pt x="1993447" y="392628"/>
                  </a:lnTo>
                  <a:lnTo>
                    <a:pt x="1965866" y="488267"/>
                  </a:lnTo>
                  <a:lnTo>
                    <a:pt x="1943256" y="453045"/>
                  </a:lnTo>
                  <a:lnTo>
                    <a:pt x="1958301" y="410218"/>
                  </a:lnTo>
                  <a:lnTo>
                    <a:pt x="1910617" y="369982"/>
                  </a:lnTo>
                  <a:lnTo>
                    <a:pt x="1880486" y="400191"/>
                  </a:lnTo>
                  <a:lnTo>
                    <a:pt x="1877978" y="352392"/>
                  </a:lnTo>
                  <a:lnTo>
                    <a:pt x="1847847" y="339773"/>
                  </a:lnTo>
                  <a:lnTo>
                    <a:pt x="1847847" y="307058"/>
                  </a:lnTo>
                  <a:lnTo>
                    <a:pt x="1817715" y="246683"/>
                  </a:lnTo>
                  <a:lnTo>
                    <a:pt x="1797613" y="186266"/>
                  </a:lnTo>
                  <a:lnTo>
                    <a:pt x="1797613" y="153550"/>
                  </a:lnTo>
                  <a:lnTo>
                    <a:pt x="1802670" y="125848"/>
                  </a:lnTo>
                  <a:lnTo>
                    <a:pt x="1832802" y="125848"/>
                  </a:lnTo>
                  <a:lnTo>
                    <a:pt x="1888008" y="0"/>
                  </a:lnTo>
                  <a:lnTo>
                    <a:pt x="1835309" y="0"/>
                  </a:lnTo>
                  <a:lnTo>
                    <a:pt x="1762466" y="0"/>
                  </a:lnTo>
                  <a:lnTo>
                    <a:pt x="1744914" y="70487"/>
                  </a:lnTo>
                  <a:lnTo>
                    <a:pt x="1754944" y="193786"/>
                  </a:lnTo>
                  <a:lnTo>
                    <a:pt x="1717290" y="236571"/>
                  </a:lnTo>
                  <a:lnTo>
                    <a:pt x="1716058" y="315853"/>
                  </a:lnTo>
                  <a:lnTo>
                    <a:pt x="1787583" y="347336"/>
                  </a:lnTo>
                  <a:lnTo>
                    <a:pt x="1773771" y="393902"/>
                  </a:lnTo>
                  <a:lnTo>
                    <a:pt x="1795106" y="415274"/>
                  </a:lnTo>
                  <a:lnTo>
                    <a:pt x="1747422" y="470678"/>
                  </a:lnTo>
                  <a:lnTo>
                    <a:pt x="1729827" y="415274"/>
                  </a:lnTo>
                  <a:lnTo>
                    <a:pt x="1752437" y="352392"/>
                  </a:lnTo>
                  <a:lnTo>
                    <a:pt x="1699696" y="312114"/>
                  </a:lnTo>
                  <a:lnTo>
                    <a:pt x="1652012" y="362419"/>
                  </a:lnTo>
                  <a:lnTo>
                    <a:pt x="1652012" y="387614"/>
                  </a:lnTo>
                  <a:lnTo>
                    <a:pt x="1687159" y="402740"/>
                  </a:lnTo>
                  <a:lnTo>
                    <a:pt x="1652012" y="453045"/>
                  </a:lnTo>
                  <a:lnTo>
                    <a:pt x="1556602" y="445482"/>
                  </a:lnTo>
                  <a:lnTo>
                    <a:pt x="1501397" y="395177"/>
                  </a:lnTo>
                  <a:lnTo>
                    <a:pt x="1433569" y="425343"/>
                  </a:lnTo>
                  <a:lnTo>
                    <a:pt x="1432336" y="479472"/>
                  </a:lnTo>
                  <a:lnTo>
                    <a:pt x="1400972" y="447989"/>
                  </a:lnTo>
                  <a:lnTo>
                    <a:pt x="1340666" y="458059"/>
                  </a:lnTo>
                  <a:lnTo>
                    <a:pt x="1282953" y="445482"/>
                  </a:lnTo>
                  <a:lnTo>
                    <a:pt x="1308070" y="420330"/>
                  </a:lnTo>
                  <a:lnTo>
                    <a:pt x="1272923" y="372489"/>
                  </a:lnTo>
                  <a:lnTo>
                    <a:pt x="1200080" y="372489"/>
                  </a:lnTo>
                  <a:lnTo>
                    <a:pt x="1142367" y="334760"/>
                  </a:lnTo>
                  <a:lnTo>
                    <a:pt x="1099656" y="334760"/>
                  </a:lnTo>
                  <a:lnTo>
                    <a:pt x="1082104" y="352392"/>
                  </a:lnTo>
                  <a:lnTo>
                    <a:pt x="1062002" y="352392"/>
                  </a:lnTo>
                  <a:lnTo>
                    <a:pt x="1051972" y="299495"/>
                  </a:lnTo>
                  <a:lnTo>
                    <a:pt x="1036927" y="314621"/>
                  </a:lnTo>
                  <a:lnTo>
                    <a:pt x="1021840" y="359912"/>
                  </a:lnTo>
                  <a:lnTo>
                    <a:pt x="991709" y="302044"/>
                  </a:lnTo>
                  <a:lnTo>
                    <a:pt x="956562" y="274342"/>
                  </a:lnTo>
                  <a:lnTo>
                    <a:pt x="828131" y="332253"/>
                  </a:lnTo>
                  <a:lnTo>
                    <a:pt x="768250" y="344787"/>
                  </a:lnTo>
                  <a:lnTo>
                    <a:pt x="740669" y="372489"/>
                  </a:lnTo>
                  <a:lnTo>
                    <a:pt x="697957" y="339773"/>
                  </a:lnTo>
                  <a:lnTo>
                    <a:pt x="647766" y="339773"/>
                  </a:lnTo>
                  <a:lnTo>
                    <a:pt x="632679" y="314621"/>
                  </a:lnTo>
                  <a:lnTo>
                    <a:pt x="598808" y="305826"/>
                  </a:lnTo>
                  <a:lnTo>
                    <a:pt x="577473" y="327197"/>
                  </a:lnTo>
                  <a:lnTo>
                    <a:pt x="544792" y="317127"/>
                  </a:lnTo>
                  <a:lnTo>
                    <a:pt x="504630" y="317127"/>
                  </a:lnTo>
                  <a:lnTo>
                    <a:pt x="489586" y="289468"/>
                  </a:lnTo>
                  <a:lnTo>
                    <a:pt x="404206" y="289468"/>
                  </a:lnTo>
                  <a:lnTo>
                    <a:pt x="356522" y="261766"/>
                  </a:lnTo>
                  <a:lnTo>
                    <a:pt x="336420" y="241584"/>
                  </a:lnTo>
                  <a:lnTo>
                    <a:pt x="273650" y="234064"/>
                  </a:lnTo>
                  <a:lnTo>
                    <a:pt x="241011" y="266822"/>
                  </a:lnTo>
                  <a:lnTo>
                    <a:pt x="203357" y="276849"/>
                  </a:lnTo>
                  <a:lnTo>
                    <a:pt x="180747" y="299495"/>
                  </a:lnTo>
                  <a:lnTo>
                    <a:pt x="148108" y="299495"/>
                  </a:lnTo>
                  <a:lnTo>
                    <a:pt x="123034" y="349843"/>
                  </a:lnTo>
                  <a:lnTo>
                    <a:pt x="97917" y="382558"/>
                  </a:lnTo>
                  <a:lnTo>
                    <a:pt x="50191" y="382558"/>
                  </a:lnTo>
                  <a:lnTo>
                    <a:pt x="57756" y="435413"/>
                  </a:lnTo>
                  <a:lnTo>
                    <a:pt x="100425" y="478198"/>
                  </a:lnTo>
                  <a:lnTo>
                    <a:pt x="123034" y="498337"/>
                  </a:lnTo>
                  <a:lnTo>
                    <a:pt x="158180" y="518476"/>
                  </a:lnTo>
                  <a:lnTo>
                    <a:pt x="158180" y="548685"/>
                  </a:lnTo>
                  <a:lnTo>
                    <a:pt x="123034" y="551191"/>
                  </a:lnTo>
                  <a:lnTo>
                    <a:pt x="105439" y="533559"/>
                  </a:lnTo>
                  <a:lnTo>
                    <a:pt x="70293" y="523490"/>
                  </a:lnTo>
                  <a:lnTo>
                    <a:pt x="0" y="599033"/>
                  </a:lnTo>
                  <a:lnTo>
                    <a:pt x="32639" y="669477"/>
                  </a:lnTo>
                  <a:lnTo>
                    <a:pt x="90395" y="654394"/>
                  </a:lnTo>
                  <a:lnTo>
                    <a:pt x="135571" y="654394"/>
                  </a:lnTo>
                  <a:lnTo>
                    <a:pt x="175775" y="629199"/>
                  </a:lnTo>
                  <a:lnTo>
                    <a:pt x="165703" y="692123"/>
                  </a:lnTo>
                  <a:lnTo>
                    <a:pt x="112962" y="697136"/>
                  </a:lnTo>
                  <a:lnTo>
                    <a:pt x="55248" y="692123"/>
                  </a:lnTo>
                  <a:lnTo>
                    <a:pt x="47684" y="729894"/>
                  </a:lnTo>
                  <a:lnTo>
                    <a:pt x="16745" y="787762"/>
                  </a:lnTo>
                  <a:lnTo>
                    <a:pt x="50191" y="911104"/>
                  </a:lnTo>
                  <a:lnTo>
                    <a:pt x="109222" y="932518"/>
                  </a:lnTo>
                  <a:lnTo>
                    <a:pt x="130556" y="953889"/>
                  </a:lnTo>
                  <a:lnTo>
                    <a:pt x="158180" y="984098"/>
                  </a:lnTo>
                  <a:lnTo>
                    <a:pt x="180747" y="969014"/>
                  </a:lnTo>
                  <a:lnTo>
                    <a:pt x="209646" y="957670"/>
                  </a:lnTo>
                  <a:lnTo>
                    <a:pt x="228473" y="976535"/>
                  </a:lnTo>
                  <a:lnTo>
                    <a:pt x="261112" y="976535"/>
                  </a:lnTo>
                  <a:lnTo>
                    <a:pt x="238503" y="1021827"/>
                  </a:lnTo>
                  <a:lnTo>
                    <a:pt x="193284" y="1064611"/>
                  </a:lnTo>
                  <a:lnTo>
                    <a:pt x="153123" y="1079737"/>
                  </a:lnTo>
                  <a:lnTo>
                    <a:pt x="82830" y="1140112"/>
                  </a:lnTo>
                  <a:lnTo>
                    <a:pt x="76455" y="1146528"/>
                  </a:lnTo>
                  <a:lnTo>
                    <a:pt x="126774" y="1121290"/>
                  </a:lnTo>
                  <a:lnTo>
                    <a:pt x="230386" y="1075871"/>
                  </a:lnTo>
                  <a:lnTo>
                    <a:pt x="328558" y="1003387"/>
                  </a:lnTo>
                  <a:lnTo>
                    <a:pt x="368507" y="963364"/>
                  </a:lnTo>
                  <a:lnTo>
                    <a:pt x="345855" y="957968"/>
                  </a:lnTo>
                  <a:lnTo>
                    <a:pt x="387929" y="915735"/>
                  </a:lnTo>
                  <a:lnTo>
                    <a:pt x="394389" y="948238"/>
                  </a:lnTo>
                  <a:lnTo>
                    <a:pt x="459114" y="917944"/>
                  </a:lnTo>
                  <a:lnTo>
                    <a:pt x="495833" y="933112"/>
                  </a:lnTo>
                  <a:lnTo>
                    <a:pt x="521715" y="907110"/>
                  </a:lnTo>
                  <a:lnTo>
                    <a:pt x="558391" y="907110"/>
                  </a:lnTo>
                  <a:lnTo>
                    <a:pt x="651209" y="922278"/>
                  </a:lnTo>
                  <a:lnTo>
                    <a:pt x="715934" y="948238"/>
                  </a:lnTo>
                  <a:lnTo>
                    <a:pt x="756903" y="995824"/>
                  </a:lnTo>
                  <a:lnTo>
                    <a:pt x="804417" y="1077995"/>
                  </a:lnTo>
                  <a:lnTo>
                    <a:pt x="797914" y="1029347"/>
                  </a:lnTo>
                  <a:lnTo>
                    <a:pt x="793622" y="943904"/>
                  </a:lnTo>
                  <a:lnTo>
                    <a:pt x="807647" y="1029347"/>
                  </a:lnTo>
                  <a:lnTo>
                    <a:pt x="838926" y="997948"/>
                  </a:lnTo>
                  <a:lnTo>
                    <a:pt x="828131" y="1036952"/>
                  </a:lnTo>
                  <a:lnTo>
                    <a:pt x="828131" y="1110456"/>
                  </a:lnTo>
                  <a:lnTo>
                    <a:pt x="868080" y="1146188"/>
                  </a:lnTo>
                  <a:lnTo>
                    <a:pt x="886397" y="1127791"/>
                  </a:lnTo>
                  <a:lnTo>
                    <a:pt x="903694" y="1153750"/>
                  </a:lnTo>
                  <a:lnTo>
                    <a:pt x="903694" y="1197003"/>
                  </a:lnTo>
                  <a:lnTo>
                    <a:pt x="942538" y="1229463"/>
                  </a:lnTo>
                  <a:lnTo>
                    <a:pt x="968419" y="1279216"/>
                  </a:lnTo>
                  <a:lnTo>
                    <a:pt x="970587" y="1305219"/>
                  </a:lnTo>
                  <a:lnTo>
                    <a:pt x="1050442" y="1385223"/>
                  </a:lnTo>
                  <a:lnTo>
                    <a:pt x="1076324" y="1437143"/>
                  </a:lnTo>
                  <a:lnTo>
                    <a:pt x="1050442" y="1569109"/>
                  </a:lnTo>
                  <a:lnTo>
                    <a:pt x="1056902" y="1618862"/>
                  </a:lnTo>
                  <a:lnTo>
                    <a:pt x="1048275" y="1644822"/>
                  </a:lnTo>
                  <a:lnTo>
                    <a:pt x="1071989" y="1696742"/>
                  </a:lnTo>
                  <a:lnTo>
                    <a:pt x="1115168" y="1765997"/>
                  </a:lnTo>
                  <a:lnTo>
                    <a:pt x="1143217" y="1839500"/>
                  </a:lnTo>
                  <a:lnTo>
                    <a:pt x="1173434" y="1839500"/>
                  </a:lnTo>
                  <a:lnTo>
                    <a:pt x="1227364" y="1878461"/>
                  </a:lnTo>
                  <a:lnTo>
                    <a:pt x="1272711" y="1960675"/>
                  </a:lnTo>
                  <a:lnTo>
                    <a:pt x="1289965" y="1977967"/>
                  </a:lnTo>
                  <a:lnTo>
                    <a:pt x="1298592" y="1999636"/>
                  </a:lnTo>
                  <a:lnTo>
                    <a:pt x="1281338" y="2012594"/>
                  </a:lnTo>
                  <a:lnTo>
                    <a:pt x="1326642" y="2029929"/>
                  </a:lnTo>
                  <a:lnTo>
                    <a:pt x="1350398" y="2053722"/>
                  </a:lnTo>
                  <a:lnTo>
                    <a:pt x="1354691" y="2077516"/>
                  </a:lnTo>
                  <a:lnTo>
                    <a:pt x="1387075" y="2109976"/>
                  </a:lnTo>
                  <a:lnTo>
                    <a:pt x="1398975" y="2134831"/>
                  </a:lnTo>
                  <a:lnTo>
                    <a:pt x="1417334" y="2116434"/>
                  </a:lnTo>
                  <a:lnTo>
                    <a:pt x="1395745" y="2084016"/>
                  </a:lnTo>
                  <a:lnTo>
                    <a:pt x="1369820" y="2038555"/>
                  </a:lnTo>
                  <a:lnTo>
                    <a:pt x="1328809" y="1984468"/>
                  </a:lnTo>
                  <a:lnTo>
                    <a:pt x="1289965" y="1949883"/>
                  </a:lnTo>
                  <a:lnTo>
                    <a:pt x="1283505" y="1915255"/>
                  </a:lnTo>
                  <a:lnTo>
                    <a:pt x="1320182" y="1926047"/>
                  </a:lnTo>
                  <a:lnTo>
                    <a:pt x="1351461" y="1972571"/>
                  </a:lnTo>
                  <a:lnTo>
                    <a:pt x="1415124" y="2036388"/>
                  </a:lnTo>
                  <a:lnTo>
                    <a:pt x="1421626" y="2058056"/>
                  </a:lnTo>
                  <a:lnTo>
                    <a:pt x="1507899" y="2140270"/>
                  </a:lnTo>
                  <a:lnTo>
                    <a:pt x="1518736" y="2172688"/>
                  </a:lnTo>
                  <a:lnTo>
                    <a:pt x="1505774" y="2202981"/>
                  </a:lnTo>
                  <a:lnTo>
                    <a:pt x="1514401" y="2218107"/>
                  </a:lnTo>
                  <a:lnTo>
                    <a:pt x="1542450" y="2228941"/>
                  </a:lnTo>
                  <a:lnTo>
                    <a:pt x="1602884" y="2265736"/>
                  </a:lnTo>
                  <a:lnTo>
                    <a:pt x="1719415" y="2311155"/>
                  </a:lnTo>
                  <a:lnTo>
                    <a:pt x="1756092" y="2300321"/>
                  </a:lnTo>
                  <a:lnTo>
                    <a:pt x="1786308" y="2295987"/>
                  </a:lnTo>
                  <a:lnTo>
                    <a:pt x="1842449" y="2352240"/>
                  </a:lnTo>
                  <a:lnTo>
                    <a:pt x="1894213" y="2365241"/>
                  </a:lnTo>
                  <a:lnTo>
                    <a:pt x="1931994" y="2377138"/>
                  </a:lnTo>
                  <a:lnTo>
                    <a:pt x="1984863" y="2432287"/>
                  </a:lnTo>
                  <a:lnTo>
                    <a:pt x="1984863" y="2464748"/>
                  </a:lnTo>
                  <a:lnTo>
                    <a:pt x="2028041" y="2473372"/>
                  </a:lnTo>
                  <a:lnTo>
                    <a:pt x="2038793" y="2502604"/>
                  </a:lnTo>
                  <a:lnTo>
                    <a:pt x="2076575" y="2502604"/>
                  </a:lnTo>
                  <a:lnTo>
                    <a:pt x="2094934" y="2520959"/>
                  </a:lnTo>
                  <a:lnTo>
                    <a:pt x="2113294" y="2520959"/>
                  </a:lnTo>
                  <a:lnTo>
                    <a:pt x="2113294" y="2500437"/>
                  </a:lnTo>
                  <a:lnTo>
                    <a:pt x="2129443" y="2484207"/>
                  </a:lnTo>
                  <a:lnTo>
                    <a:pt x="2157535" y="2484207"/>
                  </a:lnTo>
                  <a:lnTo>
                    <a:pt x="2176915" y="2469039"/>
                  </a:lnTo>
                  <a:lnTo>
                    <a:pt x="2135903" y="2466872"/>
                  </a:lnTo>
                  <a:lnTo>
                    <a:pt x="2088475" y="2486374"/>
                  </a:lnTo>
                  <a:lnTo>
                    <a:pt x="2036669" y="2427911"/>
                  </a:lnTo>
                  <a:lnTo>
                    <a:pt x="2036669" y="2369575"/>
                  </a:lnTo>
                  <a:lnTo>
                    <a:pt x="2049588" y="2350116"/>
                  </a:lnTo>
                  <a:lnTo>
                    <a:pt x="2040961" y="2324113"/>
                  </a:lnTo>
                  <a:lnTo>
                    <a:pt x="2019414" y="2306778"/>
                  </a:lnTo>
                  <a:lnTo>
                    <a:pt x="1909342" y="2313322"/>
                  </a:lnTo>
                  <a:lnTo>
                    <a:pt x="1915802" y="2298154"/>
                  </a:lnTo>
                  <a:lnTo>
                    <a:pt x="1956813" y="2194314"/>
                  </a:lnTo>
                  <a:lnTo>
                    <a:pt x="1956813" y="2165125"/>
                  </a:lnTo>
                  <a:lnTo>
                    <a:pt x="1888815" y="2165125"/>
                  </a:lnTo>
                  <a:lnTo>
                    <a:pt x="1868331" y="2185647"/>
                  </a:lnTo>
                  <a:lnTo>
                    <a:pt x="1857536" y="2224608"/>
                  </a:lnTo>
                  <a:lnTo>
                    <a:pt x="1822985" y="2241900"/>
                  </a:lnTo>
                  <a:lnTo>
                    <a:pt x="1782016" y="2248401"/>
                  </a:lnTo>
                  <a:lnTo>
                    <a:pt x="1732377" y="2220274"/>
                  </a:lnTo>
                  <a:lnTo>
                    <a:pt x="1710788" y="2187856"/>
                  </a:lnTo>
                  <a:lnTo>
                    <a:pt x="1710788" y="2164063"/>
                  </a:lnTo>
                  <a:lnTo>
                    <a:pt x="1697826" y="2144603"/>
                  </a:lnTo>
                  <a:lnTo>
                    <a:pt x="1699993" y="2079682"/>
                  </a:lnTo>
                  <a:lnTo>
                    <a:pt x="1717248" y="2062347"/>
                  </a:lnTo>
                  <a:lnTo>
                    <a:pt x="1706496" y="2008261"/>
                  </a:lnTo>
                  <a:lnTo>
                    <a:pt x="1750694" y="1989906"/>
                  </a:lnTo>
                  <a:lnTo>
                    <a:pt x="1773389" y="1967175"/>
                  </a:lnTo>
                  <a:lnTo>
                    <a:pt x="1801438" y="1962842"/>
                  </a:lnTo>
                  <a:lnTo>
                    <a:pt x="1848909" y="1980134"/>
                  </a:lnTo>
                  <a:lnTo>
                    <a:pt x="1894213" y="1973676"/>
                  </a:lnTo>
                  <a:lnTo>
                    <a:pt x="1915802" y="1952007"/>
                  </a:lnTo>
                  <a:lnTo>
                    <a:pt x="1974068" y="1943382"/>
                  </a:lnTo>
                  <a:lnTo>
                    <a:pt x="1991322" y="1969342"/>
                  </a:lnTo>
                  <a:lnTo>
                    <a:pt x="2033396" y="1948778"/>
                  </a:lnTo>
                  <a:lnTo>
                    <a:pt x="2056090" y="1971509"/>
                  </a:lnTo>
                  <a:lnTo>
                    <a:pt x="2053923" y="2006136"/>
                  </a:lnTo>
                  <a:lnTo>
                    <a:pt x="2107854" y="2077516"/>
                  </a:lnTo>
                  <a:lnTo>
                    <a:pt x="2125108" y="2036388"/>
                  </a:lnTo>
                  <a:lnTo>
                    <a:pt x="2103562" y="1967175"/>
                  </a:lnTo>
                  <a:lnTo>
                    <a:pt x="2103562" y="1923880"/>
                  </a:lnTo>
                  <a:lnTo>
                    <a:pt x="2161827" y="1865460"/>
                  </a:lnTo>
                  <a:lnTo>
                    <a:pt x="2233055" y="1820083"/>
                  </a:lnTo>
                  <a:lnTo>
                    <a:pt x="2222261" y="1759496"/>
                  </a:lnTo>
                  <a:lnTo>
                    <a:pt x="2245975" y="1718368"/>
                  </a:lnTo>
                  <a:lnTo>
                    <a:pt x="2282651" y="1644822"/>
                  </a:lnTo>
                  <a:lnTo>
                    <a:pt x="2360339" y="1627529"/>
                  </a:lnTo>
                  <a:lnTo>
                    <a:pt x="2349544" y="1564775"/>
                  </a:lnTo>
                  <a:lnTo>
                    <a:pt x="2362507" y="1551817"/>
                  </a:lnTo>
                  <a:lnTo>
                    <a:pt x="2379804" y="1534482"/>
                  </a:lnTo>
                  <a:lnTo>
                    <a:pt x="2420772" y="1521481"/>
                  </a:lnTo>
                  <a:lnTo>
                    <a:pt x="2453157" y="1489063"/>
                  </a:lnTo>
                  <a:lnTo>
                    <a:pt x="2494168" y="1489063"/>
                  </a:lnTo>
                  <a:lnTo>
                    <a:pt x="2476913" y="1504231"/>
                  </a:lnTo>
                  <a:lnTo>
                    <a:pt x="2453157" y="1538815"/>
                  </a:lnTo>
                  <a:lnTo>
                    <a:pt x="2472578" y="1558317"/>
                  </a:lnTo>
                  <a:lnTo>
                    <a:pt x="2500628" y="1525857"/>
                  </a:lnTo>
                  <a:lnTo>
                    <a:pt x="2571856" y="1499897"/>
                  </a:lnTo>
                  <a:lnTo>
                    <a:pt x="2599905" y="1428518"/>
                  </a:lnTo>
                  <a:lnTo>
                    <a:pt x="2552434" y="1471770"/>
                  </a:lnTo>
                  <a:lnTo>
                    <a:pt x="2494168" y="1434976"/>
                  </a:lnTo>
                  <a:lnTo>
                    <a:pt x="2504920" y="1402515"/>
                  </a:lnTo>
                  <a:lnTo>
                    <a:pt x="2474746" y="1402515"/>
                  </a:lnTo>
                  <a:lnTo>
                    <a:pt x="2502795" y="1363639"/>
                  </a:lnTo>
                  <a:lnTo>
                    <a:pt x="2459659" y="1354972"/>
                  </a:lnTo>
                  <a:lnTo>
                    <a:pt x="2376531" y="1401453"/>
                  </a:lnTo>
                  <a:lnTo>
                    <a:pt x="2427275" y="1350595"/>
                  </a:lnTo>
                  <a:lnTo>
                    <a:pt x="2463951" y="1324636"/>
                  </a:lnTo>
                  <a:lnTo>
                    <a:pt x="2586943" y="1331136"/>
                  </a:lnTo>
                  <a:lnTo>
                    <a:pt x="2649543" y="1300842"/>
                  </a:lnTo>
                  <a:lnTo>
                    <a:pt x="2671090" y="1279216"/>
                  </a:lnTo>
                  <a:lnTo>
                    <a:pt x="2703517" y="1257590"/>
                  </a:lnTo>
                  <a:lnTo>
                    <a:pt x="2702412" y="1229463"/>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47" name="Freeform 4">
              <a:extLst>
                <a:ext uri="{FF2B5EF4-FFF2-40B4-BE49-F238E27FC236}">
                  <a16:creationId xmlns:a16="http://schemas.microsoft.com/office/drawing/2014/main" id="{B476780A-B207-7D24-26A7-411323B3381D}"/>
                </a:ext>
              </a:extLst>
            </p:cNvPr>
            <p:cNvSpPr/>
            <p:nvPr/>
          </p:nvSpPr>
          <p:spPr>
            <a:xfrm>
              <a:off x="4425502" y="3636614"/>
              <a:ext cx="251762" cy="89436"/>
            </a:xfrm>
            <a:custGeom>
              <a:avLst/>
              <a:gdLst>
                <a:gd name="connsiteX0" fmla="*/ 214364 w 251762"/>
                <a:gd name="connsiteY0" fmla="*/ 54936 h 89436"/>
                <a:gd name="connsiteX1" fmla="*/ 182702 w 251762"/>
                <a:gd name="connsiteY1" fmla="*/ 47713 h 89436"/>
                <a:gd name="connsiteX2" fmla="*/ 156820 w 251762"/>
                <a:gd name="connsiteY2" fmla="*/ 23241 h 89436"/>
                <a:gd name="connsiteX3" fmla="*/ 117976 w 251762"/>
                <a:gd name="connsiteY3" fmla="*/ 23241 h 89436"/>
                <a:gd name="connsiteX4" fmla="*/ 94942 w 251762"/>
                <a:gd name="connsiteY4" fmla="*/ 0 h 89436"/>
                <a:gd name="connsiteX5" fmla="*/ 41734 w 251762"/>
                <a:gd name="connsiteY5" fmla="*/ 0 h 89436"/>
                <a:gd name="connsiteX6" fmla="*/ 0 w 251762"/>
                <a:gd name="connsiteY6" fmla="*/ 20224 h 89436"/>
                <a:gd name="connsiteX7" fmla="*/ 2890 w 251762"/>
                <a:gd name="connsiteY7" fmla="*/ 36072 h 89436"/>
                <a:gd name="connsiteX8" fmla="*/ 76243 w 251762"/>
                <a:gd name="connsiteY8" fmla="*/ 50475 h 89436"/>
                <a:gd name="connsiteX9" fmla="*/ 90650 w 251762"/>
                <a:gd name="connsiteY9" fmla="*/ 40363 h 89436"/>
                <a:gd name="connsiteX10" fmla="*/ 122269 w 251762"/>
                <a:gd name="connsiteY10" fmla="*/ 62032 h 89436"/>
                <a:gd name="connsiteX11" fmla="*/ 185592 w 251762"/>
                <a:gd name="connsiteY11" fmla="*/ 89436 h 89436"/>
                <a:gd name="connsiteX12" fmla="*/ 251763 w 251762"/>
                <a:gd name="connsiteY12" fmla="*/ 77880 h 8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762" h="89436">
                  <a:moveTo>
                    <a:pt x="214364" y="54936"/>
                  </a:moveTo>
                  <a:lnTo>
                    <a:pt x="182702" y="47713"/>
                  </a:lnTo>
                  <a:lnTo>
                    <a:pt x="156820" y="23241"/>
                  </a:lnTo>
                  <a:lnTo>
                    <a:pt x="117976" y="23241"/>
                  </a:lnTo>
                  <a:lnTo>
                    <a:pt x="94942" y="0"/>
                  </a:lnTo>
                  <a:lnTo>
                    <a:pt x="41734" y="0"/>
                  </a:lnTo>
                  <a:lnTo>
                    <a:pt x="0" y="20224"/>
                  </a:lnTo>
                  <a:lnTo>
                    <a:pt x="2890" y="36072"/>
                  </a:lnTo>
                  <a:cubicBezTo>
                    <a:pt x="10072" y="36072"/>
                    <a:pt x="76243" y="50475"/>
                    <a:pt x="76243" y="50475"/>
                  </a:cubicBezTo>
                  <a:lnTo>
                    <a:pt x="90650" y="40363"/>
                  </a:lnTo>
                  <a:lnTo>
                    <a:pt x="122269" y="62032"/>
                  </a:lnTo>
                  <a:lnTo>
                    <a:pt x="185592" y="89436"/>
                  </a:lnTo>
                  <a:lnTo>
                    <a:pt x="251763" y="77880"/>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48" name="Freeform 5">
              <a:extLst>
                <a:ext uri="{FF2B5EF4-FFF2-40B4-BE49-F238E27FC236}">
                  <a16:creationId xmlns:a16="http://schemas.microsoft.com/office/drawing/2014/main" id="{7CD5803E-831D-F3F5-261E-054CC0DED87D}"/>
                </a:ext>
              </a:extLst>
            </p:cNvPr>
            <p:cNvSpPr/>
            <p:nvPr/>
          </p:nvSpPr>
          <p:spPr>
            <a:xfrm>
              <a:off x="4569360" y="3753583"/>
              <a:ext cx="69060" cy="25959"/>
            </a:xfrm>
            <a:custGeom>
              <a:avLst/>
              <a:gdLst>
                <a:gd name="connsiteX0" fmla="*/ 0 w 69060"/>
                <a:gd name="connsiteY0" fmla="*/ 8625 h 25959"/>
                <a:gd name="connsiteX1" fmla="*/ 20144 w 69060"/>
                <a:gd name="connsiteY1" fmla="*/ 25960 h 25959"/>
                <a:gd name="connsiteX2" fmla="*/ 69061 w 69060"/>
                <a:gd name="connsiteY2" fmla="*/ 21626 h 25959"/>
                <a:gd name="connsiteX3" fmla="*/ 46026 w 69060"/>
                <a:gd name="connsiteY3" fmla="*/ 2889 h 25959"/>
                <a:gd name="connsiteX4" fmla="*/ 12962 w 69060"/>
                <a:gd name="connsiteY4" fmla="*/ 0 h 25959"/>
                <a:gd name="connsiteX5" fmla="*/ 0 w 69060"/>
                <a:gd name="connsiteY5" fmla="*/ 8625 h 2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60" h="25959">
                  <a:moveTo>
                    <a:pt x="0" y="8625"/>
                  </a:moveTo>
                  <a:lnTo>
                    <a:pt x="20144" y="25960"/>
                  </a:lnTo>
                  <a:lnTo>
                    <a:pt x="69061" y="21626"/>
                  </a:lnTo>
                  <a:lnTo>
                    <a:pt x="46026" y="2889"/>
                  </a:lnTo>
                  <a:lnTo>
                    <a:pt x="12962" y="0"/>
                  </a:lnTo>
                  <a:lnTo>
                    <a:pt x="0" y="8625"/>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49" name="Freeform 6">
              <a:extLst>
                <a:ext uri="{FF2B5EF4-FFF2-40B4-BE49-F238E27FC236}">
                  <a16:creationId xmlns:a16="http://schemas.microsoft.com/office/drawing/2014/main" id="{A0EEF3B5-C05A-1D8A-E9FF-30B28EA47770}"/>
                </a:ext>
              </a:extLst>
            </p:cNvPr>
            <p:cNvSpPr/>
            <p:nvPr/>
          </p:nvSpPr>
          <p:spPr>
            <a:xfrm>
              <a:off x="4668637" y="3716873"/>
              <a:ext cx="153930" cy="63391"/>
            </a:xfrm>
            <a:custGeom>
              <a:avLst/>
              <a:gdLst>
                <a:gd name="connsiteX0" fmla="*/ 57544 w 153930"/>
                <a:gd name="connsiteY0" fmla="*/ 49711 h 63391"/>
                <a:gd name="connsiteX1" fmla="*/ 71228 w 153930"/>
                <a:gd name="connsiteY1" fmla="*/ 63391 h 63391"/>
                <a:gd name="connsiteX2" fmla="*/ 92095 w 153930"/>
                <a:gd name="connsiteY2" fmla="*/ 48266 h 63391"/>
                <a:gd name="connsiteX3" fmla="*/ 119422 w 153930"/>
                <a:gd name="connsiteY3" fmla="*/ 48266 h 63391"/>
                <a:gd name="connsiteX4" fmla="*/ 153931 w 153930"/>
                <a:gd name="connsiteY4" fmla="*/ 44017 h 63391"/>
                <a:gd name="connsiteX5" fmla="*/ 110752 w 153930"/>
                <a:gd name="connsiteY5" fmla="*/ 18057 h 63391"/>
                <a:gd name="connsiteX6" fmla="*/ 92775 w 153930"/>
                <a:gd name="connsiteY6" fmla="*/ 0 h 63391"/>
                <a:gd name="connsiteX7" fmla="*/ 24437 w 153930"/>
                <a:gd name="connsiteY7" fmla="*/ 7945 h 63391"/>
                <a:gd name="connsiteX8" fmla="*/ 37399 w 153930"/>
                <a:gd name="connsiteY8" fmla="*/ 20691 h 63391"/>
                <a:gd name="connsiteX9" fmla="*/ 47471 w 153930"/>
                <a:gd name="connsiteY9" fmla="*/ 30804 h 63391"/>
                <a:gd name="connsiteX10" fmla="*/ 0 w 153930"/>
                <a:gd name="connsiteY10" fmla="*/ 40916 h 63391"/>
                <a:gd name="connsiteX11" fmla="*/ 20144 w 153930"/>
                <a:gd name="connsiteY11" fmla="*/ 55319 h 6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930" h="63391">
                  <a:moveTo>
                    <a:pt x="57544" y="49711"/>
                  </a:moveTo>
                  <a:lnTo>
                    <a:pt x="71228" y="63391"/>
                  </a:lnTo>
                  <a:lnTo>
                    <a:pt x="92095" y="48266"/>
                  </a:lnTo>
                  <a:lnTo>
                    <a:pt x="119422" y="48266"/>
                  </a:lnTo>
                  <a:lnTo>
                    <a:pt x="153931" y="44017"/>
                  </a:lnTo>
                  <a:lnTo>
                    <a:pt x="110752" y="18057"/>
                  </a:lnTo>
                  <a:lnTo>
                    <a:pt x="92775" y="0"/>
                  </a:lnTo>
                  <a:lnTo>
                    <a:pt x="24437" y="7945"/>
                  </a:lnTo>
                  <a:lnTo>
                    <a:pt x="37399" y="20691"/>
                  </a:lnTo>
                  <a:lnTo>
                    <a:pt x="47471" y="30804"/>
                  </a:lnTo>
                  <a:lnTo>
                    <a:pt x="0" y="40916"/>
                  </a:lnTo>
                  <a:cubicBezTo>
                    <a:pt x="6417" y="46120"/>
                    <a:pt x="13145" y="50930"/>
                    <a:pt x="20144" y="55319"/>
                  </a:cubicBez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50" name="Freeform 7">
              <a:extLst>
                <a:ext uri="{FF2B5EF4-FFF2-40B4-BE49-F238E27FC236}">
                  <a16:creationId xmlns:a16="http://schemas.microsoft.com/office/drawing/2014/main" id="{D25795B3-3E65-93AB-96DE-E4D2FA92D017}"/>
                </a:ext>
              </a:extLst>
            </p:cNvPr>
            <p:cNvSpPr/>
            <p:nvPr/>
          </p:nvSpPr>
          <p:spPr>
            <a:xfrm>
              <a:off x="4908543" y="2859261"/>
              <a:ext cx="70760" cy="28636"/>
            </a:xfrm>
            <a:custGeom>
              <a:avLst/>
              <a:gdLst>
                <a:gd name="connsiteX0" fmla="*/ 59371 w 70760"/>
                <a:gd name="connsiteY0" fmla="*/ 28637 h 28636"/>
                <a:gd name="connsiteX1" fmla="*/ 70761 w 70760"/>
                <a:gd name="connsiteY1" fmla="*/ 19459 h 28636"/>
                <a:gd name="connsiteX2" fmla="*/ 53081 w 70760"/>
                <a:gd name="connsiteY2" fmla="*/ 1742 h 28636"/>
                <a:gd name="connsiteX3" fmla="*/ 0 w 70760"/>
                <a:gd name="connsiteY3" fmla="*/ 0 h 28636"/>
                <a:gd name="connsiteX4" fmla="*/ 59371 w 70760"/>
                <a:gd name="connsiteY4" fmla="*/ 28637 h 2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60" h="28636">
                  <a:moveTo>
                    <a:pt x="59371" y="28637"/>
                  </a:moveTo>
                  <a:lnTo>
                    <a:pt x="70761" y="19459"/>
                  </a:lnTo>
                  <a:lnTo>
                    <a:pt x="53081" y="1742"/>
                  </a:lnTo>
                  <a:lnTo>
                    <a:pt x="0" y="0"/>
                  </a:lnTo>
                  <a:lnTo>
                    <a:pt x="59371" y="28637"/>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51" name="Freeform 8">
              <a:extLst>
                <a:ext uri="{FF2B5EF4-FFF2-40B4-BE49-F238E27FC236}">
                  <a16:creationId xmlns:a16="http://schemas.microsoft.com/office/drawing/2014/main" id="{95BA4CB6-5698-70DA-A44D-39FB7AE9AAA4}"/>
                </a:ext>
              </a:extLst>
            </p:cNvPr>
            <p:cNvSpPr/>
            <p:nvPr/>
          </p:nvSpPr>
          <p:spPr>
            <a:xfrm>
              <a:off x="5024947" y="2789454"/>
              <a:ext cx="173480" cy="177385"/>
            </a:xfrm>
            <a:custGeom>
              <a:avLst/>
              <a:gdLst>
                <a:gd name="connsiteX0" fmla="*/ 105014 w 173480"/>
                <a:gd name="connsiteY0" fmla="*/ 0 h 177385"/>
                <a:gd name="connsiteX1" fmla="*/ 65066 w 173480"/>
                <a:gd name="connsiteY1" fmla="*/ 19502 h 177385"/>
                <a:gd name="connsiteX2" fmla="*/ 23969 w 173480"/>
                <a:gd name="connsiteY2" fmla="*/ 96107 h 177385"/>
                <a:gd name="connsiteX3" fmla="*/ 27412 w 173480"/>
                <a:gd name="connsiteY3" fmla="*/ 114462 h 177385"/>
                <a:gd name="connsiteX4" fmla="*/ 0 w 173480"/>
                <a:gd name="connsiteY4" fmla="*/ 132731 h 177385"/>
                <a:gd name="connsiteX5" fmla="*/ 11432 w 173480"/>
                <a:gd name="connsiteY5" fmla="*/ 151043 h 177385"/>
                <a:gd name="connsiteX6" fmla="*/ 34254 w 173480"/>
                <a:gd name="connsiteY6" fmla="*/ 141314 h 177385"/>
                <a:gd name="connsiteX7" fmla="*/ 104420 w 173480"/>
                <a:gd name="connsiteY7" fmla="*/ 141314 h 177385"/>
                <a:gd name="connsiteX8" fmla="*/ 87887 w 173480"/>
                <a:gd name="connsiteY8" fmla="*/ 157927 h 177385"/>
                <a:gd name="connsiteX9" fmla="*/ 97025 w 173480"/>
                <a:gd name="connsiteY9" fmla="*/ 167061 h 177385"/>
                <a:gd name="connsiteX10" fmla="*/ 134679 w 173480"/>
                <a:gd name="connsiteY10" fmla="*/ 146455 h 177385"/>
                <a:gd name="connsiteX11" fmla="*/ 140373 w 173480"/>
                <a:gd name="connsiteY11" fmla="*/ 170503 h 177385"/>
                <a:gd name="connsiteX12" fmla="*/ 152953 w 173480"/>
                <a:gd name="connsiteY12" fmla="*/ 177386 h 177385"/>
                <a:gd name="connsiteX13" fmla="*/ 173480 w 173480"/>
                <a:gd name="connsiteY13" fmla="*/ 140719 h 177385"/>
                <a:gd name="connsiteX14" fmla="*/ 152953 w 173480"/>
                <a:gd name="connsiteY14" fmla="*/ 126995 h 177385"/>
                <a:gd name="connsiteX15" fmla="*/ 162090 w 173480"/>
                <a:gd name="connsiteY15" fmla="*/ 106431 h 177385"/>
                <a:gd name="connsiteX16" fmla="*/ 143816 w 173480"/>
                <a:gd name="connsiteY16" fmla="*/ 106431 h 177385"/>
                <a:gd name="connsiteX17" fmla="*/ 143816 w 173480"/>
                <a:gd name="connsiteY17" fmla="*/ 83531 h 177385"/>
                <a:gd name="connsiteX18" fmla="*/ 91330 w 173480"/>
                <a:gd name="connsiteY18" fmla="*/ 81279 h 177385"/>
                <a:gd name="connsiteX19" fmla="*/ 91330 w 173480"/>
                <a:gd name="connsiteY19" fmla="*/ 64071 h 177385"/>
                <a:gd name="connsiteX20" fmla="*/ 65066 w 173480"/>
                <a:gd name="connsiteY20" fmla="*/ 64071 h 177385"/>
                <a:gd name="connsiteX21" fmla="*/ 97025 w 173480"/>
                <a:gd name="connsiteY21" fmla="*/ 30889 h 177385"/>
                <a:gd name="connsiteX22" fmla="*/ 105014 w 173480"/>
                <a:gd name="connsiteY22" fmla="*/ 0 h 1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3480" h="177385">
                  <a:moveTo>
                    <a:pt x="105014" y="0"/>
                  </a:moveTo>
                  <a:lnTo>
                    <a:pt x="65066" y="19502"/>
                  </a:lnTo>
                  <a:lnTo>
                    <a:pt x="23969" y="96107"/>
                  </a:lnTo>
                  <a:lnTo>
                    <a:pt x="27412" y="114462"/>
                  </a:lnTo>
                  <a:lnTo>
                    <a:pt x="0" y="132731"/>
                  </a:lnTo>
                  <a:lnTo>
                    <a:pt x="11432" y="151043"/>
                  </a:lnTo>
                  <a:lnTo>
                    <a:pt x="34254" y="141314"/>
                  </a:lnTo>
                  <a:lnTo>
                    <a:pt x="104420" y="141314"/>
                  </a:lnTo>
                  <a:lnTo>
                    <a:pt x="87887" y="157927"/>
                  </a:lnTo>
                  <a:lnTo>
                    <a:pt x="97025" y="167061"/>
                  </a:lnTo>
                  <a:lnTo>
                    <a:pt x="134679" y="146455"/>
                  </a:lnTo>
                  <a:lnTo>
                    <a:pt x="140373" y="170503"/>
                  </a:lnTo>
                  <a:lnTo>
                    <a:pt x="152953" y="177386"/>
                  </a:lnTo>
                  <a:lnTo>
                    <a:pt x="173480" y="140719"/>
                  </a:lnTo>
                  <a:lnTo>
                    <a:pt x="152953" y="126995"/>
                  </a:lnTo>
                  <a:lnTo>
                    <a:pt x="162090" y="106431"/>
                  </a:lnTo>
                  <a:lnTo>
                    <a:pt x="143816" y="106431"/>
                  </a:lnTo>
                  <a:lnTo>
                    <a:pt x="143816" y="83531"/>
                  </a:lnTo>
                  <a:lnTo>
                    <a:pt x="91330" y="81279"/>
                  </a:lnTo>
                  <a:lnTo>
                    <a:pt x="91330" y="64071"/>
                  </a:lnTo>
                  <a:lnTo>
                    <a:pt x="65066" y="64071"/>
                  </a:lnTo>
                  <a:lnTo>
                    <a:pt x="97025" y="30889"/>
                  </a:lnTo>
                  <a:lnTo>
                    <a:pt x="105014" y="0"/>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52" name="Freeform 9">
              <a:extLst>
                <a:ext uri="{FF2B5EF4-FFF2-40B4-BE49-F238E27FC236}">
                  <a16:creationId xmlns:a16="http://schemas.microsoft.com/office/drawing/2014/main" id="{D0711261-F2F1-0A26-A7A1-A190C11F1B97}"/>
                </a:ext>
              </a:extLst>
            </p:cNvPr>
            <p:cNvSpPr/>
            <p:nvPr/>
          </p:nvSpPr>
          <p:spPr>
            <a:xfrm>
              <a:off x="3996052" y="1507264"/>
              <a:ext cx="138120" cy="263932"/>
            </a:xfrm>
            <a:custGeom>
              <a:avLst/>
              <a:gdLst>
                <a:gd name="connsiteX0" fmla="*/ 79855 w 138120"/>
                <a:gd name="connsiteY0" fmla="*/ 263933 h 263932"/>
                <a:gd name="connsiteX1" fmla="*/ 107904 w 138120"/>
                <a:gd name="connsiteY1" fmla="*/ 235806 h 263932"/>
                <a:gd name="connsiteX2" fmla="*/ 138121 w 138120"/>
                <a:gd name="connsiteY2" fmla="*/ 186053 h 263932"/>
                <a:gd name="connsiteX3" fmla="*/ 138121 w 138120"/>
                <a:gd name="connsiteY3" fmla="*/ 125508 h 263932"/>
                <a:gd name="connsiteX4" fmla="*/ 120867 w 138120"/>
                <a:gd name="connsiteY4" fmla="*/ 125508 h 263932"/>
                <a:gd name="connsiteX5" fmla="*/ 107904 w 138120"/>
                <a:gd name="connsiteY5" fmla="*/ 93005 h 263932"/>
                <a:gd name="connsiteX6" fmla="*/ 125159 w 138120"/>
                <a:gd name="connsiteY6" fmla="*/ 93005 h 263932"/>
                <a:gd name="connsiteX7" fmla="*/ 130556 w 138120"/>
                <a:gd name="connsiteY7" fmla="*/ 29231 h 263932"/>
                <a:gd name="connsiteX8" fmla="*/ 101402 w 138120"/>
                <a:gd name="connsiteY8" fmla="*/ 0 h 263932"/>
                <a:gd name="connsiteX9" fmla="*/ 53973 w 138120"/>
                <a:gd name="connsiteY9" fmla="*/ 17335 h 263932"/>
                <a:gd name="connsiteX10" fmla="*/ 23757 w 138120"/>
                <a:gd name="connsiteY10" fmla="*/ 36794 h 263932"/>
                <a:gd name="connsiteX11" fmla="*/ 11900 w 138120"/>
                <a:gd name="connsiteY11" fmla="*/ 57358 h 263932"/>
                <a:gd name="connsiteX12" fmla="*/ 38844 w 138120"/>
                <a:gd name="connsiteY12" fmla="*/ 84380 h 263932"/>
                <a:gd name="connsiteX13" fmla="*/ 38844 w 138120"/>
                <a:gd name="connsiteY13" fmla="*/ 116841 h 263932"/>
                <a:gd name="connsiteX14" fmla="*/ 2167 w 138120"/>
                <a:gd name="connsiteY14" fmla="*/ 88714 h 263932"/>
                <a:gd name="connsiteX15" fmla="*/ 0 w 138120"/>
                <a:gd name="connsiteY15" fmla="*/ 149301 h 263932"/>
                <a:gd name="connsiteX16" fmla="*/ 34509 w 138120"/>
                <a:gd name="connsiteY16" fmla="*/ 175219 h 263932"/>
                <a:gd name="connsiteX17" fmla="*/ 66893 w 138120"/>
                <a:gd name="connsiteY17" fmla="*/ 220681 h 263932"/>
                <a:gd name="connsiteX18" fmla="*/ 79855 w 138120"/>
                <a:gd name="connsiteY18" fmla="*/ 263933 h 263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120" h="263932">
                  <a:moveTo>
                    <a:pt x="79855" y="263933"/>
                  </a:moveTo>
                  <a:lnTo>
                    <a:pt x="107904" y="235806"/>
                  </a:lnTo>
                  <a:lnTo>
                    <a:pt x="138121" y="186053"/>
                  </a:lnTo>
                  <a:lnTo>
                    <a:pt x="138121" y="125508"/>
                  </a:lnTo>
                  <a:lnTo>
                    <a:pt x="120867" y="125508"/>
                  </a:lnTo>
                  <a:lnTo>
                    <a:pt x="107904" y="93005"/>
                  </a:lnTo>
                  <a:lnTo>
                    <a:pt x="125159" y="93005"/>
                  </a:lnTo>
                  <a:lnTo>
                    <a:pt x="130556" y="29231"/>
                  </a:lnTo>
                  <a:lnTo>
                    <a:pt x="101402" y="0"/>
                  </a:lnTo>
                  <a:lnTo>
                    <a:pt x="53973" y="17335"/>
                  </a:lnTo>
                  <a:lnTo>
                    <a:pt x="23757" y="36794"/>
                  </a:lnTo>
                  <a:lnTo>
                    <a:pt x="11900" y="57358"/>
                  </a:lnTo>
                  <a:lnTo>
                    <a:pt x="38844" y="84380"/>
                  </a:lnTo>
                  <a:lnTo>
                    <a:pt x="38844" y="116841"/>
                  </a:lnTo>
                  <a:lnTo>
                    <a:pt x="2167" y="88714"/>
                  </a:lnTo>
                  <a:lnTo>
                    <a:pt x="0" y="149301"/>
                  </a:lnTo>
                  <a:lnTo>
                    <a:pt x="34509" y="175219"/>
                  </a:lnTo>
                  <a:lnTo>
                    <a:pt x="66893" y="220681"/>
                  </a:lnTo>
                  <a:lnTo>
                    <a:pt x="79855" y="263933"/>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53" name="Freeform 10">
              <a:extLst>
                <a:ext uri="{FF2B5EF4-FFF2-40B4-BE49-F238E27FC236}">
                  <a16:creationId xmlns:a16="http://schemas.microsoft.com/office/drawing/2014/main" id="{428EF34E-3534-EE72-353D-2D55DF520871}"/>
                </a:ext>
              </a:extLst>
            </p:cNvPr>
            <p:cNvSpPr/>
            <p:nvPr/>
          </p:nvSpPr>
          <p:spPr>
            <a:xfrm>
              <a:off x="3583856" y="1537558"/>
              <a:ext cx="451039" cy="395899"/>
            </a:xfrm>
            <a:custGeom>
              <a:avLst/>
              <a:gdLst>
                <a:gd name="connsiteX0" fmla="*/ 451039 w 451039"/>
                <a:gd name="connsiteY0" fmla="*/ 324520 h 395899"/>
                <a:gd name="connsiteX1" fmla="*/ 451039 w 451039"/>
                <a:gd name="connsiteY1" fmla="*/ 283435 h 395899"/>
                <a:gd name="connsiteX2" fmla="*/ 407861 w 451039"/>
                <a:gd name="connsiteY2" fmla="*/ 274767 h 395899"/>
                <a:gd name="connsiteX3" fmla="*/ 362557 w 451039"/>
                <a:gd name="connsiteY3" fmla="*/ 233639 h 395899"/>
                <a:gd name="connsiteX4" fmla="*/ 364724 w 451039"/>
                <a:gd name="connsiteY4" fmla="*/ 164427 h 395899"/>
                <a:gd name="connsiteX5" fmla="*/ 347470 w 451039"/>
                <a:gd name="connsiteY5" fmla="*/ 136300 h 395899"/>
                <a:gd name="connsiteX6" fmla="*/ 347470 w 451039"/>
                <a:gd name="connsiteY6" fmla="*/ 93005 h 395899"/>
                <a:gd name="connsiteX7" fmla="*/ 362557 w 451039"/>
                <a:gd name="connsiteY7" fmla="*/ 36794 h 395899"/>
                <a:gd name="connsiteX8" fmla="*/ 349595 w 451039"/>
                <a:gd name="connsiteY8" fmla="*/ 0 h 395899"/>
                <a:gd name="connsiteX9" fmla="*/ 308626 w 451039"/>
                <a:gd name="connsiteY9" fmla="*/ 0 h 395899"/>
                <a:gd name="connsiteX10" fmla="*/ 304291 w 451039"/>
                <a:gd name="connsiteY10" fmla="*/ 38919 h 395899"/>
                <a:gd name="connsiteX11" fmla="*/ 290267 w 451039"/>
                <a:gd name="connsiteY11" fmla="*/ 53024 h 395899"/>
                <a:gd name="connsiteX12" fmla="*/ 267615 w 451039"/>
                <a:gd name="connsiteY12" fmla="*/ 30294 h 395899"/>
                <a:gd name="connsiteX13" fmla="*/ 267615 w 451039"/>
                <a:gd name="connsiteY13" fmla="*/ 64921 h 395899"/>
                <a:gd name="connsiteX14" fmla="*/ 287037 w 451039"/>
                <a:gd name="connsiteY14" fmla="*/ 153593 h 395899"/>
                <a:gd name="connsiteX15" fmla="*/ 282702 w 451039"/>
                <a:gd name="connsiteY15" fmla="*/ 181719 h 395899"/>
                <a:gd name="connsiteX16" fmla="*/ 269740 w 451039"/>
                <a:gd name="connsiteY16" fmla="*/ 149259 h 395899"/>
                <a:gd name="connsiteX17" fmla="*/ 269740 w 451039"/>
                <a:gd name="connsiteY17" fmla="*/ 103840 h 395899"/>
                <a:gd name="connsiteX18" fmla="*/ 209349 w 451039"/>
                <a:gd name="connsiteY18" fmla="*/ 58420 h 395899"/>
                <a:gd name="connsiteX19" fmla="*/ 213641 w 451039"/>
                <a:gd name="connsiteY19" fmla="*/ 97382 h 395899"/>
                <a:gd name="connsiteX20" fmla="*/ 192094 w 451039"/>
                <a:gd name="connsiteY20" fmla="*/ 119008 h 395899"/>
                <a:gd name="connsiteX21" fmla="*/ 192094 w 451039"/>
                <a:gd name="connsiteY21" fmla="*/ 90838 h 395899"/>
                <a:gd name="connsiteX22" fmla="*/ 161835 w 451039"/>
                <a:gd name="connsiteY22" fmla="*/ 60587 h 395899"/>
                <a:gd name="connsiteX23" fmla="*/ 140288 w 451039"/>
                <a:gd name="connsiteY23" fmla="*/ 95215 h 395899"/>
                <a:gd name="connsiteX24" fmla="*/ 140288 w 451039"/>
                <a:gd name="connsiteY24" fmla="*/ 54087 h 395899"/>
                <a:gd name="connsiteX25" fmla="*/ 116532 w 451039"/>
                <a:gd name="connsiteY25" fmla="*/ 21626 h 395899"/>
                <a:gd name="connsiteX26" fmla="*/ 97110 w 451039"/>
                <a:gd name="connsiteY26" fmla="*/ 54087 h 395899"/>
                <a:gd name="connsiteX27" fmla="*/ 23757 w 451039"/>
                <a:gd name="connsiteY27" fmla="*/ 106049 h 395899"/>
                <a:gd name="connsiteX28" fmla="*/ 23757 w 451039"/>
                <a:gd name="connsiteY28" fmla="*/ 142801 h 395899"/>
                <a:gd name="connsiteX29" fmla="*/ 0 w 451039"/>
                <a:gd name="connsiteY29" fmla="*/ 173052 h 395899"/>
                <a:gd name="connsiteX30" fmla="*/ 19422 w 451039"/>
                <a:gd name="connsiteY30" fmla="*/ 192554 h 395899"/>
                <a:gd name="connsiteX31" fmla="*/ 34509 w 451039"/>
                <a:gd name="connsiteY31" fmla="*/ 209889 h 395899"/>
                <a:gd name="connsiteX32" fmla="*/ 90650 w 451039"/>
                <a:gd name="connsiteY32" fmla="*/ 192554 h 395899"/>
                <a:gd name="connsiteX33" fmla="*/ 23757 w 451039"/>
                <a:gd name="connsiteY33" fmla="*/ 231472 h 395899"/>
                <a:gd name="connsiteX34" fmla="*/ 23757 w 451039"/>
                <a:gd name="connsiteY34" fmla="*/ 268267 h 395899"/>
                <a:gd name="connsiteX35" fmla="*/ 56098 w 451039"/>
                <a:gd name="connsiteY35" fmla="*/ 279101 h 395899"/>
                <a:gd name="connsiteX36" fmla="*/ 135954 w 451039"/>
                <a:gd name="connsiteY36" fmla="*/ 261766 h 395899"/>
                <a:gd name="connsiteX37" fmla="*/ 174797 w 451039"/>
                <a:gd name="connsiteY37" fmla="*/ 281268 h 395899"/>
                <a:gd name="connsiteX38" fmla="*/ 116532 w 451039"/>
                <a:gd name="connsiteY38" fmla="*/ 281268 h 395899"/>
                <a:gd name="connsiteX39" fmla="*/ 49639 w 451039"/>
                <a:gd name="connsiteY39" fmla="*/ 300727 h 395899"/>
                <a:gd name="connsiteX40" fmla="*/ 64726 w 451039"/>
                <a:gd name="connsiteY40" fmla="*/ 335312 h 395899"/>
                <a:gd name="connsiteX41" fmla="*/ 135954 w 451039"/>
                <a:gd name="connsiteY41" fmla="*/ 350480 h 395899"/>
                <a:gd name="connsiteX42" fmla="*/ 148916 w 451039"/>
                <a:gd name="connsiteY42" fmla="*/ 395899 h 395899"/>
                <a:gd name="connsiteX43" fmla="*/ 241691 w 451039"/>
                <a:gd name="connsiteY43" fmla="*/ 395899 h 395899"/>
                <a:gd name="connsiteX44" fmla="*/ 258988 w 451039"/>
                <a:gd name="connsiteY44" fmla="*/ 367772 h 395899"/>
                <a:gd name="connsiteX45" fmla="*/ 310751 w 451039"/>
                <a:gd name="connsiteY45" fmla="*/ 348313 h 395899"/>
                <a:gd name="connsiteX46" fmla="*/ 345303 w 451039"/>
                <a:gd name="connsiteY46" fmla="*/ 359148 h 395899"/>
                <a:gd name="connsiteX47" fmla="*/ 351762 w 451039"/>
                <a:gd name="connsiteY47" fmla="*/ 378564 h 395899"/>
                <a:gd name="connsiteX48" fmla="*/ 427283 w 451039"/>
                <a:gd name="connsiteY48" fmla="*/ 385107 h 395899"/>
                <a:gd name="connsiteX49" fmla="*/ 440245 w 451039"/>
                <a:gd name="connsiteY49" fmla="*/ 339646 h 395899"/>
                <a:gd name="connsiteX50" fmla="*/ 407861 w 451039"/>
                <a:gd name="connsiteY50" fmla="*/ 339646 h 395899"/>
                <a:gd name="connsiteX51" fmla="*/ 422990 w 451039"/>
                <a:gd name="connsiteY51" fmla="*/ 311561 h 395899"/>
                <a:gd name="connsiteX52" fmla="*/ 451039 w 451039"/>
                <a:gd name="connsiteY52" fmla="*/ 324520 h 39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51039" h="395899">
                  <a:moveTo>
                    <a:pt x="451039" y="324520"/>
                  </a:moveTo>
                  <a:lnTo>
                    <a:pt x="451039" y="283435"/>
                  </a:lnTo>
                  <a:lnTo>
                    <a:pt x="407861" y="274767"/>
                  </a:lnTo>
                  <a:lnTo>
                    <a:pt x="362557" y="233639"/>
                  </a:lnTo>
                  <a:lnTo>
                    <a:pt x="364724" y="164427"/>
                  </a:lnTo>
                  <a:lnTo>
                    <a:pt x="347470" y="136300"/>
                  </a:lnTo>
                  <a:lnTo>
                    <a:pt x="347470" y="93005"/>
                  </a:lnTo>
                  <a:lnTo>
                    <a:pt x="362557" y="36794"/>
                  </a:lnTo>
                  <a:lnTo>
                    <a:pt x="349595" y="0"/>
                  </a:lnTo>
                  <a:lnTo>
                    <a:pt x="308626" y="0"/>
                  </a:lnTo>
                  <a:lnTo>
                    <a:pt x="304291" y="38919"/>
                  </a:lnTo>
                  <a:lnTo>
                    <a:pt x="290267" y="53024"/>
                  </a:lnTo>
                  <a:lnTo>
                    <a:pt x="267615" y="30294"/>
                  </a:lnTo>
                  <a:lnTo>
                    <a:pt x="267615" y="64921"/>
                  </a:lnTo>
                  <a:lnTo>
                    <a:pt x="287037" y="153593"/>
                  </a:lnTo>
                  <a:lnTo>
                    <a:pt x="282702" y="181719"/>
                  </a:lnTo>
                  <a:lnTo>
                    <a:pt x="269740" y="149259"/>
                  </a:lnTo>
                  <a:lnTo>
                    <a:pt x="269740" y="103840"/>
                  </a:lnTo>
                  <a:lnTo>
                    <a:pt x="209349" y="58420"/>
                  </a:lnTo>
                  <a:lnTo>
                    <a:pt x="213641" y="97382"/>
                  </a:lnTo>
                  <a:lnTo>
                    <a:pt x="192094" y="119008"/>
                  </a:lnTo>
                  <a:lnTo>
                    <a:pt x="192094" y="90838"/>
                  </a:lnTo>
                  <a:lnTo>
                    <a:pt x="161835" y="60587"/>
                  </a:lnTo>
                  <a:lnTo>
                    <a:pt x="140288" y="95215"/>
                  </a:lnTo>
                  <a:lnTo>
                    <a:pt x="140288" y="54087"/>
                  </a:lnTo>
                  <a:lnTo>
                    <a:pt x="116532" y="21626"/>
                  </a:lnTo>
                  <a:lnTo>
                    <a:pt x="97110" y="54087"/>
                  </a:lnTo>
                  <a:lnTo>
                    <a:pt x="23757" y="106049"/>
                  </a:lnTo>
                  <a:lnTo>
                    <a:pt x="23757" y="142801"/>
                  </a:lnTo>
                  <a:lnTo>
                    <a:pt x="0" y="173052"/>
                  </a:lnTo>
                  <a:lnTo>
                    <a:pt x="19422" y="192554"/>
                  </a:lnTo>
                  <a:lnTo>
                    <a:pt x="34509" y="209889"/>
                  </a:lnTo>
                  <a:lnTo>
                    <a:pt x="90650" y="192554"/>
                  </a:lnTo>
                  <a:lnTo>
                    <a:pt x="23757" y="231472"/>
                  </a:lnTo>
                  <a:lnTo>
                    <a:pt x="23757" y="268267"/>
                  </a:lnTo>
                  <a:lnTo>
                    <a:pt x="56098" y="279101"/>
                  </a:lnTo>
                  <a:lnTo>
                    <a:pt x="135954" y="261766"/>
                  </a:lnTo>
                  <a:lnTo>
                    <a:pt x="174797" y="281268"/>
                  </a:lnTo>
                  <a:lnTo>
                    <a:pt x="116532" y="281268"/>
                  </a:lnTo>
                  <a:lnTo>
                    <a:pt x="49639" y="300727"/>
                  </a:lnTo>
                  <a:lnTo>
                    <a:pt x="64726" y="335312"/>
                  </a:lnTo>
                  <a:lnTo>
                    <a:pt x="135954" y="350480"/>
                  </a:lnTo>
                  <a:lnTo>
                    <a:pt x="148916" y="395899"/>
                  </a:lnTo>
                  <a:lnTo>
                    <a:pt x="241691" y="395899"/>
                  </a:lnTo>
                  <a:lnTo>
                    <a:pt x="258988" y="367772"/>
                  </a:lnTo>
                  <a:lnTo>
                    <a:pt x="310751" y="348313"/>
                  </a:lnTo>
                  <a:lnTo>
                    <a:pt x="345303" y="359148"/>
                  </a:lnTo>
                  <a:lnTo>
                    <a:pt x="351762" y="378564"/>
                  </a:lnTo>
                  <a:lnTo>
                    <a:pt x="427283" y="385107"/>
                  </a:lnTo>
                  <a:lnTo>
                    <a:pt x="440245" y="339646"/>
                  </a:lnTo>
                  <a:lnTo>
                    <a:pt x="407861" y="339646"/>
                  </a:lnTo>
                  <a:lnTo>
                    <a:pt x="422990" y="311561"/>
                  </a:lnTo>
                  <a:lnTo>
                    <a:pt x="451039" y="324520"/>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54" name="Freeform 11">
              <a:extLst>
                <a:ext uri="{FF2B5EF4-FFF2-40B4-BE49-F238E27FC236}">
                  <a16:creationId xmlns:a16="http://schemas.microsoft.com/office/drawing/2014/main" id="{7556FB51-5B8E-4C67-2557-935F6036CDC2}"/>
                </a:ext>
              </a:extLst>
            </p:cNvPr>
            <p:cNvSpPr/>
            <p:nvPr/>
          </p:nvSpPr>
          <p:spPr>
            <a:xfrm>
              <a:off x="3430648" y="1477013"/>
              <a:ext cx="243857" cy="308247"/>
            </a:xfrm>
            <a:custGeom>
              <a:avLst/>
              <a:gdLst>
                <a:gd name="connsiteX0" fmla="*/ 61496 w 243857"/>
                <a:gd name="connsiteY0" fmla="*/ 308247 h 308247"/>
                <a:gd name="connsiteX1" fmla="*/ 101445 w 243857"/>
                <a:gd name="connsiteY1" fmla="*/ 268224 h 308247"/>
                <a:gd name="connsiteX2" fmla="*/ 131619 w 243857"/>
                <a:gd name="connsiteY2" fmla="*/ 268224 h 308247"/>
                <a:gd name="connsiteX3" fmla="*/ 131619 w 243857"/>
                <a:gd name="connsiteY3" fmla="*/ 203346 h 308247"/>
                <a:gd name="connsiteX4" fmla="*/ 153208 w 243857"/>
                <a:gd name="connsiteY4" fmla="*/ 203346 h 308247"/>
                <a:gd name="connsiteX5" fmla="*/ 157543 w 243857"/>
                <a:gd name="connsiteY5" fmla="*/ 166594 h 308247"/>
                <a:gd name="connsiteX6" fmla="*/ 243858 w 243857"/>
                <a:gd name="connsiteY6" fmla="*/ 95172 h 308247"/>
                <a:gd name="connsiteX7" fmla="*/ 243858 w 243857"/>
                <a:gd name="connsiteY7" fmla="*/ 71379 h 308247"/>
                <a:gd name="connsiteX8" fmla="*/ 183425 w 243857"/>
                <a:gd name="connsiteY8" fmla="*/ 19459 h 308247"/>
                <a:gd name="connsiteX9" fmla="*/ 138121 w 243857"/>
                <a:gd name="connsiteY9" fmla="*/ 19459 h 308247"/>
                <a:gd name="connsiteX10" fmla="*/ 118699 w 243857"/>
                <a:gd name="connsiteY10" fmla="*/ 0 h 308247"/>
                <a:gd name="connsiteX11" fmla="*/ 62601 w 243857"/>
                <a:gd name="connsiteY11" fmla="*/ 12959 h 308247"/>
                <a:gd name="connsiteX12" fmla="*/ 30217 w 243857"/>
                <a:gd name="connsiteY12" fmla="*/ 8625 h 308247"/>
                <a:gd name="connsiteX13" fmla="*/ 43179 w 243857"/>
                <a:gd name="connsiteY13" fmla="*/ 71379 h 308247"/>
                <a:gd name="connsiteX14" fmla="*/ 6460 w 243857"/>
                <a:gd name="connsiteY14" fmla="*/ 183844 h 308247"/>
                <a:gd name="connsiteX15" fmla="*/ 0 w 243857"/>
                <a:gd name="connsiteY15" fmla="*/ 214137 h 308247"/>
                <a:gd name="connsiteX16" fmla="*/ 36676 w 243857"/>
                <a:gd name="connsiteY16" fmla="*/ 246598 h 308247"/>
                <a:gd name="connsiteX17" fmla="*/ 61496 w 243857"/>
                <a:gd name="connsiteY17" fmla="*/ 308247 h 30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57" h="308247">
                  <a:moveTo>
                    <a:pt x="61496" y="308247"/>
                  </a:moveTo>
                  <a:lnTo>
                    <a:pt x="101445" y="268224"/>
                  </a:lnTo>
                  <a:lnTo>
                    <a:pt x="131619" y="268224"/>
                  </a:lnTo>
                  <a:lnTo>
                    <a:pt x="131619" y="203346"/>
                  </a:lnTo>
                  <a:lnTo>
                    <a:pt x="153208" y="203346"/>
                  </a:lnTo>
                  <a:lnTo>
                    <a:pt x="157543" y="166594"/>
                  </a:lnTo>
                  <a:lnTo>
                    <a:pt x="243858" y="95172"/>
                  </a:lnTo>
                  <a:lnTo>
                    <a:pt x="243858" y="71379"/>
                  </a:lnTo>
                  <a:lnTo>
                    <a:pt x="183425" y="19459"/>
                  </a:lnTo>
                  <a:lnTo>
                    <a:pt x="138121" y="19459"/>
                  </a:lnTo>
                  <a:lnTo>
                    <a:pt x="118699" y="0"/>
                  </a:lnTo>
                  <a:lnTo>
                    <a:pt x="62601" y="12959"/>
                  </a:lnTo>
                  <a:lnTo>
                    <a:pt x="30217" y="8625"/>
                  </a:lnTo>
                  <a:lnTo>
                    <a:pt x="43179" y="71379"/>
                  </a:lnTo>
                  <a:lnTo>
                    <a:pt x="6460" y="183844"/>
                  </a:lnTo>
                  <a:lnTo>
                    <a:pt x="0" y="214137"/>
                  </a:lnTo>
                  <a:lnTo>
                    <a:pt x="36676" y="246598"/>
                  </a:lnTo>
                  <a:lnTo>
                    <a:pt x="61496" y="308247"/>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55" name="Freeform 12">
              <a:extLst>
                <a:ext uri="{FF2B5EF4-FFF2-40B4-BE49-F238E27FC236}">
                  <a16:creationId xmlns:a16="http://schemas.microsoft.com/office/drawing/2014/main" id="{C98FDC7F-1C0A-312A-C962-81C7B1B3BDA9}"/>
                </a:ext>
              </a:extLst>
            </p:cNvPr>
            <p:cNvSpPr/>
            <p:nvPr/>
          </p:nvSpPr>
          <p:spPr>
            <a:xfrm>
              <a:off x="3494651" y="1223872"/>
              <a:ext cx="184147" cy="158648"/>
            </a:xfrm>
            <a:custGeom>
              <a:avLst/>
              <a:gdLst>
                <a:gd name="connsiteX0" fmla="*/ 24479 w 184147"/>
                <a:gd name="connsiteY0" fmla="*/ 132689 h 158648"/>
                <a:gd name="connsiteX1" fmla="*/ 60433 w 184147"/>
                <a:gd name="connsiteY1" fmla="*/ 137023 h 158648"/>
                <a:gd name="connsiteX2" fmla="*/ 73395 w 184147"/>
                <a:gd name="connsiteY2" fmla="*/ 149981 h 158648"/>
                <a:gd name="connsiteX3" fmla="*/ 90650 w 184147"/>
                <a:gd name="connsiteY3" fmla="*/ 132689 h 158648"/>
                <a:gd name="connsiteX4" fmla="*/ 110794 w 184147"/>
                <a:gd name="connsiteY4" fmla="*/ 112465 h 158648"/>
                <a:gd name="connsiteX5" fmla="*/ 123714 w 184147"/>
                <a:gd name="connsiteY5" fmla="*/ 73589 h 158648"/>
                <a:gd name="connsiteX6" fmla="*/ 123714 w 184147"/>
                <a:gd name="connsiteY6" fmla="*/ 102395 h 158648"/>
                <a:gd name="connsiteX7" fmla="*/ 138844 w 184147"/>
                <a:gd name="connsiteY7" fmla="*/ 113229 h 158648"/>
                <a:gd name="connsiteX8" fmla="*/ 156098 w 184147"/>
                <a:gd name="connsiteY8" fmla="*/ 95894 h 158648"/>
                <a:gd name="connsiteX9" fmla="*/ 172673 w 184147"/>
                <a:gd name="connsiteY9" fmla="*/ 79324 h 158648"/>
                <a:gd name="connsiteX10" fmla="*/ 174075 w 184147"/>
                <a:gd name="connsiteY10" fmla="*/ 30294 h 158648"/>
                <a:gd name="connsiteX11" fmla="*/ 184147 w 184147"/>
                <a:gd name="connsiteY11" fmla="*/ 40406 h 158648"/>
                <a:gd name="connsiteX12" fmla="*/ 181300 w 184147"/>
                <a:gd name="connsiteY12" fmla="*/ 8667 h 158648"/>
                <a:gd name="connsiteX13" fmla="*/ 152528 w 184147"/>
                <a:gd name="connsiteY13" fmla="*/ 0 h 158648"/>
                <a:gd name="connsiteX14" fmla="*/ 141011 w 184147"/>
                <a:gd name="connsiteY14" fmla="*/ 34627 h 158648"/>
                <a:gd name="connsiteX15" fmla="*/ 133829 w 184147"/>
                <a:gd name="connsiteY15" fmla="*/ 13001 h 158648"/>
                <a:gd name="connsiteX16" fmla="*/ 100722 w 184147"/>
                <a:gd name="connsiteY16" fmla="*/ 13001 h 158648"/>
                <a:gd name="connsiteX17" fmla="*/ 83468 w 184147"/>
                <a:gd name="connsiteY17" fmla="*/ 36072 h 158648"/>
                <a:gd name="connsiteX18" fmla="*/ 54696 w 184147"/>
                <a:gd name="connsiteY18" fmla="*/ 56254 h 158648"/>
                <a:gd name="connsiteX19" fmla="*/ 34552 w 184147"/>
                <a:gd name="connsiteY19" fmla="*/ 102395 h 158648"/>
                <a:gd name="connsiteX20" fmla="*/ 31662 w 184147"/>
                <a:gd name="connsiteY20" fmla="*/ 86547 h 158648"/>
                <a:gd name="connsiteX21" fmla="*/ 5780 w 184147"/>
                <a:gd name="connsiteY21" fmla="*/ 103840 h 158648"/>
                <a:gd name="connsiteX22" fmla="*/ 0 w 184147"/>
                <a:gd name="connsiteY22" fmla="*/ 141356 h 158648"/>
                <a:gd name="connsiteX23" fmla="*/ 14407 w 184147"/>
                <a:gd name="connsiteY23" fmla="*/ 158649 h 158648"/>
                <a:gd name="connsiteX24" fmla="*/ 24479 w 184147"/>
                <a:gd name="connsiteY24" fmla="*/ 132689 h 15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147" h="158648">
                  <a:moveTo>
                    <a:pt x="24479" y="132689"/>
                  </a:moveTo>
                  <a:lnTo>
                    <a:pt x="60433" y="137023"/>
                  </a:lnTo>
                  <a:lnTo>
                    <a:pt x="73395" y="149981"/>
                  </a:lnTo>
                  <a:lnTo>
                    <a:pt x="90650" y="132689"/>
                  </a:lnTo>
                  <a:lnTo>
                    <a:pt x="110794" y="112465"/>
                  </a:lnTo>
                  <a:lnTo>
                    <a:pt x="123714" y="73589"/>
                  </a:lnTo>
                  <a:lnTo>
                    <a:pt x="123714" y="102395"/>
                  </a:lnTo>
                  <a:lnTo>
                    <a:pt x="138844" y="113229"/>
                  </a:lnTo>
                  <a:lnTo>
                    <a:pt x="156098" y="95894"/>
                  </a:lnTo>
                  <a:lnTo>
                    <a:pt x="172673" y="79324"/>
                  </a:lnTo>
                  <a:lnTo>
                    <a:pt x="174075" y="30294"/>
                  </a:lnTo>
                  <a:lnTo>
                    <a:pt x="184147" y="40406"/>
                  </a:lnTo>
                  <a:lnTo>
                    <a:pt x="181300" y="8667"/>
                  </a:lnTo>
                  <a:lnTo>
                    <a:pt x="152528" y="0"/>
                  </a:lnTo>
                  <a:lnTo>
                    <a:pt x="141011" y="34627"/>
                  </a:lnTo>
                  <a:lnTo>
                    <a:pt x="133829" y="13001"/>
                  </a:lnTo>
                  <a:lnTo>
                    <a:pt x="100722" y="13001"/>
                  </a:lnTo>
                  <a:lnTo>
                    <a:pt x="83468" y="36072"/>
                  </a:lnTo>
                  <a:lnTo>
                    <a:pt x="54696" y="56254"/>
                  </a:lnTo>
                  <a:lnTo>
                    <a:pt x="34552" y="102395"/>
                  </a:lnTo>
                  <a:lnTo>
                    <a:pt x="31662" y="86547"/>
                  </a:lnTo>
                  <a:lnTo>
                    <a:pt x="5780" y="103840"/>
                  </a:lnTo>
                  <a:lnTo>
                    <a:pt x="0" y="141356"/>
                  </a:lnTo>
                  <a:lnTo>
                    <a:pt x="14407" y="158649"/>
                  </a:lnTo>
                  <a:lnTo>
                    <a:pt x="24479" y="132689"/>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56" name="Freeform 128">
              <a:extLst>
                <a:ext uri="{FF2B5EF4-FFF2-40B4-BE49-F238E27FC236}">
                  <a16:creationId xmlns:a16="http://schemas.microsoft.com/office/drawing/2014/main" id="{692E5196-9119-37ED-8ABC-BBF9CCB8E36A}"/>
                </a:ext>
              </a:extLst>
            </p:cNvPr>
            <p:cNvSpPr/>
            <p:nvPr/>
          </p:nvSpPr>
          <p:spPr>
            <a:xfrm>
              <a:off x="3586746" y="1345004"/>
              <a:ext cx="38843" cy="57740"/>
            </a:xfrm>
            <a:custGeom>
              <a:avLst/>
              <a:gdLst>
                <a:gd name="connsiteX0" fmla="*/ 7182 w 38843"/>
                <a:gd name="connsiteY0" fmla="*/ 54809 h 57740"/>
                <a:gd name="connsiteX1" fmla="*/ 18699 w 38843"/>
                <a:gd name="connsiteY1" fmla="*/ 57741 h 57740"/>
                <a:gd name="connsiteX2" fmla="*/ 38844 w 38843"/>
                <a:gd name="connsiteY2" fmla="*/ 24558 h 57740"/>
                <a:gd name="connsiteX3" fmla="*/ 38844 w 38843"/>
                <a:gd name="connsiteY3" fmla="*/ 0 h 57740"/>
                <a:gd name="connsiteX4" fmla="*/ 0 w 38843"/>
                <a:gd name="connsiteY4" fmla="*/ 37517 h 57740"/>
                <a:gd name="connsiteX5" fmla="*/ 7182 w 38843"/>
                <a:gd name="connsiteY5" fmla="*/ 54809 h 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3" h="57740">
                  <a:moveTo>
                    <a:pt x="7182" y="54809"/>
                  </a:moveTo>
                  <a:lnTo>
                    <a:pt x="18699" y="57741"/>
                  </a:lnTo>
                  <a:lnTo>
                    <a:pt x="38844" y="24558"/>
                  </a:lnTo>
                  <a:lnTo>
                    <a:pt x="38844" y="0"/>
                  </a:lnTo>
                  <a:lnTo>
                    <a:pt x="0" y="37517"/>
                  </a:lnTo>
                  <a:lnTo>
                    <a:pt x="7182" y="54809"/>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57" name="Freeform 129">
              <a:extLst>
                <a:ext uri="{FF2B5EF4-FFF2-40B4-BE49-F238E27FC236}">
                  <a16:creationId xmlns:a16="http://schemas.microsoft.com/office/drawing/2014/main" id="{15C90FDD-59A3-D9E6-F4CF-B54B0D0DC9D3}"/>
                </a:ext>
              </a:extLst>
            </p:cNvPr>
            <p:cNvSpPr/>
            <p:nvPr/>
          </p:nvSpPr>
          <p:spPr>
            <a:xfrm>
              <a:off x="3627035" y="1280125"/>
              <a:ext cx="294899" cy="216346"/>
            </a:xfrm>
            <a:custGeom>
              <a:avLst/>
              <a:gdLst>
                <a:gd name="connsiteX0" fmla="*/ 24437 w 294899"/>
                <a:gd name="connsiteY0" fmla="*/ 54809 h 216346"/>
                <a:gd name="connsiteX1" fmla="*/ 0 w 294899"/>
                <a:gd name="connsiteY1" fmla="*/ 124021 h 216346"/>
                <a:gd name="connsiteX2" fmla="*/ 4292 w 294899"/>
                <a:gd name="connsiteY2" fmla="*/ 155759 h 216346"/>
                <a:gd name="connsiteX3" fmla="*/ 30174 w 294899"/>
                <a:gd name="connsiteY3" fmla="*/ 154697 h 216346"/>
                <a:gd name="connsiteX4" fmla="*/ 50701 w 294899"/>
                <a:gd name="connsiteY4" fmla="*/ 173052 h 216346"/>
                <a:gd name="connsiteX5" fmla="*/ 78750 w 294899"/>
                <a:gd name="connsiteY5" fmla="*/ 160093 h 216346"/>
                <a:gd name="connsiteX6" fmla="*/ 89545 w 294899"/>
                <a:gd name="connsiteY6" fmla="*/ 121132 h 216346"/>
                <a:gd name="connsiteX7" fmla="*/ 92775 w 294899"/>
                <a:gd name="connsiteY7" fmla="*/ 150364 h 216346"/>
                <a:gd name="connsiteX8" fmla="*/ 99235 w 294899"/>
                <a:gd name="connsiteY8" fmla="*/ 156822 h 216346"/>
                <a:gd name="connsiteX9" fmla="*/ 125116 w 294899"/>
                <a:gd name="connsiteY9" fmla="*/ 147092 h 216346"/>
                <a:gd name="connsiteX10" fmla="*/ 104632 w 294899"/>
                <a:gd name="connsiteY10" fmla="*/ 176323 h 216346"/>
                <a:gd name="connsiteX11" fmla="*/ 86315 w 294899"/>
                <a:gd name="connsiteY11" fmla="*/ 170885 h 216346"/>
                <a:gd name="connsiteX12" fmla="*/ 76583 w 294899"/>
                <a:gd name="connsiteY12" fmla="*/ 181719 h 216346"/>
                <a:gd name="connsiteX13" fmla="*/ 89545 w 294899"/>
                <a:gd name="connsiteY13" fmla="*/ 212013 h 216346"/>
                <a:gd name="connsiteX14" fmla="*/ 149978 w 294899"/>
                <a:gd name="connsiteY14" fmla="*/ 216347 h 216346"/>
                <a:gd name="connsiteX15" fmla="*/ 182362 w 294899"/>
                <a:gd name="connsiteY15" fmla="*/ 178490 h 216346"/>
                <a:gd name="connsiteX16" fmla="*/ 214364 w 294899"/>
                <a:gd name="connsiteY16" fmla="*/ 164427 h 216346"/>
                <a:gd name="connsiteX17" fmla="*/ 246025 w 294899"/>
                <a:gd name="connsiteY17" fmla="*/ 171650 h 216346"/>
                <a:gd name="connsiteX18" fmla="*/ 276242 w 294899"/>
                <a:gd name="connsiteY18" fmla="*/ 157247 h 216346"/>
                <a:gd name="connsiteX19" fmla="*/ 294899 w 294899"/>
                <a:gd name="connsiteY19" fmla="*/ 99506 h 216346"/>
                <a:gd name="connsiteX20" fmla="*/ 283424 w 294899"/>
                <a:gd name="connsiteY20" fmla="*/ 73546 h 216346"/>
                <a:gd name="connsiteX21" fmla="*/ 260390 w 294899"/>
                <a:gd name="connsiteY21" fmla="*/ 69255 h 216346"/>
                <a:gd name="connsiteX22" fmla="*/ 251763 w 294899"/>
                <a:gd name="connsiteY22" fmla="*/ 99506 h 216346"/>
                <a:gd name="connsiteX23" fmla="*/ 222991 w 294899"/>
                <a:gd name="connsiteY23" fmla="*/ 40406 h 216346"/>
                <a:gd name="connsiteX24" fmla="*/ 222991 w 294899"/>
                <a:gd name="connsiteY24" fmla="*/ 10112 h 216346"/>
                <a:gd name="connsiteX25" fmla="*/ 201402 w 294899"/>
                <a:gd name="connsiteY25" fmla="*/ 0 h 216346"/>
                <a:gd name="connsiteX26" fmla="*/ 192774 w 294899"/>
                <a:gd name="connsiteY26" fmla="*/ 28849 h 216346"/>
                <a:gd name="connsiteX27" fmla="*/ 175520 w 294899"/>
                <a:gd name="connsiteY27" fmla="*/ 31738 h 216346"/>
                <a:gd name="connsiteX28" fmla="*/ 175520 w 294899"/>
                <a:gd name="connsiteY28" fmla="*/ 54809 h 216346"/>
                <a:gd name="connsiteX29" fmla="*/ 192774 w 294899"/>
                <a:gd name="connsiteY29" fmla="*/ 72101 h 216346"/>
                <a:gd name="connsiteX30" fmla="*/ 205694 w 294899"/>
                <a:gd name="connsiteY30" fmla="*/ 111063 h 216346"/>
                <a:gd name="connsiteX31" fmla="*/ 155375 w 294899"/>
                <a:gd name="connsiteY31" fmla="*/ 109618 h 216346"/>
                <a:gd name="connsiteX32" fmla="*/ 142413 w 294899"/>
                <a:gd name="connsiteY32" fmla="*/ 80769 h 216346"/>
                <a:gd name="connsiteX33" fmla="*/ 87718 w 294899"/>
                <a:gd name="connsiteY33" fmla="*/ 46141 h 216346"/>
                <a:gd name="connsiteX34" fmla="*/ 55376 w 294899"/>
                <a:gd name="connsiteY34" fmla="*/ 41085 h 216346"/>
                <a:gd name="connsiteX35" fmla="*/ 43136 w 294899"/>
                <a:gd name="connsiteY35" fmla="*/ 53364 h 216346"/>
                <a:gd name="connsiteX36" fmla="*/ 24437 w 294899"/>
                <a:gd name="connsiteY36" fmla="*/ 54809 h 2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4899" h="216346">
                  <a:moveTo>
                    <a:pt x="24437" y="54809"/>
                  </a:moveTo>
                  <a:lnTo>
                    <a:pt x="0" y="124021"/>
                  </a:lnTo>
                  <a:lnTo>
                    <a:pt x="4292" y="155759"/>
                  </a:lnTo>
                  <a:lnTo>
                    <a:pt x="30174" y="154697"/>
                  </a:lnTo>
                  <a:lnTo>
                    <a:pt x="50701" y="173052"/>
                  </a:lnTo>
                  <a:lnTo>
                    <a:pt x="78750" y="160093"/>
                  </a:lnTo>
                  <a:lnTo>
                    <a:pt x="89545" y="121132"/>
                  </a:lnTo>
                  <a:lnTo>
                    <a:pt x="92775" y="150364"/>
                  </a:lnTo>
                  <a:lnTo>
                    <a:pt x="99235" y="156822"/>
                  </a:lnTo>
                  <a:lnTo>
                    <a:pt x="125116" y="147092"/>
                  </a:lnTo>
                  <a:lnTo>
                    <a:pt x="104632" y="176323"/>
                  </a:lnTo>
                  <a:lnTo>
                    <a:pt x="86315" y="170885"/>
                  </a:lnTo>
                  <a:lnTo>
                    <a:pt x="76583" y="181719"/>
                  </a:lnTo>
                  <a:lnTo>
                    <a:pt x="89545" y="212013"/>
                  </a:lnTo>
                  <a:lnTo>
                    <a:pt x="149978" y="216347"/>
                  </a:lnTo>
                  <a:lnTo>
                    <a:pt x="182362" y="178490"/>
                  </a:lnTo>
                  <a:lnTo>
                    <a:pt x="214364" y="164427"/>
                  </a:lnTo>
                  <a:lnTo>
                    <a:pt x="246025" y="171650"/>
                  </a:lnTo>
                  <a:lnTo>
                    <a:pt x="276242" y="157247"/>
                  </a:lnTo>
                  <a:lnTo>
                    <a:pt x="294899" y="99506"/>
                  </a:lnTo>
                  <a:lnTo>
                    <a:pt x="283424" y="73546"/>
                  </a:lnTo>
                  <a:lnTo>
                    <a:pt x="260390" y="69255"/>
                  </a:lnTo>
                  <a:lnTo>
                    <a:pt x="251763" y="99506"/>
                  </a:lnTo>
                  <a:lnTo>
                    <a:pt x="222991" y="40406"/>
                  </a:lnTo>
                  <a:lnTo>
                    <a:pt x="222991" y="10112"/>
                  </a:lnTo>
                  <a:lnTo>
                    <a:pt x="201402" y="0"/>
                  </a:lnTo>
                  <a:lnTo>
                    <a:pt x="192774" y="28849"/>
                  </a:lnTo>
                  <a:lnTo>
                    <a:pt x="175520" y="31738"/>
                  </a:lnTo>
                  <a:lnTo>
                    <a:pt x="175520" y="54809"/>
                  </a:lnTo>
                  <a:lnTo>
                    <a:pt x="192774" y="72101"/>
                  </a:lnTo>
                  <a:lnTo>
                    <a:pt x="205694" y="111063"/>
                  </a:lnTo>
                  <a:lnTo>
                    <a:pt x="155375" y="109618"/>
                  </a:lnTo>
                  <a:lnTo>
                    <a:pt x="142413" y="80769"/>
                  </a:lnTo>
                  <a:lnTo>
                    <a:pt x="87718" y="46141"/>
                  </a:lnTo>
                  <a:lnTo>
                    <a:pt x="55376" y="41085"/>
                  </a:lnTo>
                  <a:lnTo>
                    <a:pt x="43136" y="53364"/>
                  </a:lnTo>
                  <a:lnTo>
                    <a:pt x="24437" y="54809"/>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58" name="Freeform 130">
              <a:extLst>
                <a:ext uri="{FF2B5EF4-FFF2-40B4-BE49-F238E27FC236}">
                  <a16:creationId xmlns:a16="http://schemas.microsoft.com/office/drawing/2014/main" id="{22AEC3DE-7DF7-6CEB-797F-F91B1A30D8AE}"/>
                </a:ext>
              </a:extLst>
            </p:cNvPr>
            <p:cNvSpPr/>
            <p:nvPr/>
          </p:nvSpPr>
          <p:spPr>
            <a:xfrm>
              <a:off x="3725462" y="1127425"/>
              <a:ext cx="105736" cy="128185"/>
            </a:xfrm>
            <a:custGeom>
              <a:avLst/>
              <a:gdLst>
                <a:gd name="connsiteX0" fmla="*/ 32512 w 105736"/>
                <a:gd name="connsiteY0" fmla="*/ 28679 h 128185"/>
                <a:gd name="connsiteX1" fmla="*/ 48279 w 105736"/>
                <a:gd name="connsiteY1" fmla="*/ 44527 h 128185"/>
                <a:gd name="connsiteX2" fmla="*/ 58351 w 105736"/>
                <a:gd name="connsiteY2" fmla="*/ 28679 h 128185"/>
                <a:gd name="connsiteX3" fmla="*/ 65576 w 105736"/>
                <a:gd name="connsiteY3" fmla="*/ 47416 h 128185"/>
                <a:gd name="connsiteX4" fmla="*/ 25287 w 105736"/>
                <a:gd name="connsiteY4" fmla="*/ 73376 h 128185"/>
                <a:gd name="connsiteX5" fmla="*/ 9477 w 105736"/>
                <a:gd name="connsiteY5" fmla="*/ 60630 h 128185"/>
                <a:gd name="connsiteX6" fmla="*/ 3740 w 105736"/>
                <a:gd name="connsiteY6" fmla="*/ 95045 h 128185"/>
                <a:gd name="connsiteX7" fmla="*/ 26732 w 105736"/>
                <a:gd name="connsiteY7" fmla="*/ 128185 h 128185"/>
                <a:gd name="connsiteX8" fmla="*/ 44029 w 105736"/>
                <a:gd name="connsiteY8" fmla="*/ 119688 h 128185"/>
                <a:gd name="connsiteX9" fmla="*/ 69911 w 105736"/>
                <a:gd name="connsiteY9" fmla="*/ 123936 h 128185"/>
                <a:gd name="connsiteX10" fmla="*/ 84318 w 105736"/>
                <a:gd name="connsiteY10" fmla="*/ 83573 h 128185"/>
                <a:gd name="connsiteX11" fmla="*/ 105737 w 105736"/>
                <a:gd name="connsiteY11" fmla="*/ 41638 h 128185"/>
                <a:gd name="connsiteX12" fmla="*/ 99957 w 105736"/>
                <a:gd name="connsiteY12" fmla="*/ 8498 h 128185"/>
                <a:gd name="connsiteX13" fmla="*/ 71185 w 105736"/>
                <a:gd name="connsiteY13" fmla="*/ 0 h 128185"/>
                <a:gd name="connsiteX14" fmla="*/ 46749 w 105736"/>
                <a:gd name="connsiteY14" fmla="*/ 14403 h 128185"/>
                <a:gd name="connsiteX15" fmla="*/ 33999 w 105736"/>
                <a:gd name="connsiteY15" fmla="*/ 7223 h 128185"/>
                <a:gd name="connsiteX16" fmla="*/ 0 w 105736"/>
                <a:gd name="connsiteY16" fmla="*/ 26682 h 128185"/>
                <a:gd name="connsiteX17" fmla="*/ 10752 w 105736"/>
                <a:gd name="connsiteY17" fmla="*/ 37517 h 128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736" h="128185">
                  <a:moveTo>
                    <a:pt x="32512" y="28679"/>
                  </a:moveTo>
                  <a:lnTo>
                    <a:pt x="48279" y="44527"/>
                  </a:lnTo>
                  <a:cubicBezTo>
                    <a:pt x="48279" y="44527"/>
                    <a:pt x="58351" y="34457"/>
                    <a:pt x="58351" y="28679"/>
                  </a:cubicBezTo>
                  <a:cubicBezTo>
                    <a:pt x="58351" y="22901"/>
                    <a:pt x="65576" y="47416"/>
                    <a:pt x="65576" y="47416"/>
                  </a:cubicBezTo>
                  <a:lnTo>
                    <a:pt x="25287" y="73376"/>
                  </a:lnTo>
                  <a:lnTo>
                    <a:pt x="9477" y="60630"/>
                  </a:lnTo>
                  <a:lnTo>
                    <a:pt x="3740" y="95045"/>
                  </a:lnTo>
                  <a:lnTo>
                    <a:pt x="26732" y="128185"/>
                  </a:lnTo>
                  <a:lnTo>
                    <a:pt x="44029" y="119688"/>
                  </a:lnTo>
                  <a:lnTo>
                    <a:pt x="69911" y="123936"/>
                  </a:lnTo>
                  <a:cubicBezTo>
                    <a:pt x="69911" y="123936"/>
                    <a:pt x="80025" y="87907"/>
                    <a:pt x="84318" y="83573"/>
                  </a:cubicBezTo>
                  <a:lnTo>
                    <a:pt x="105737" y="41638"/>
                  </a:lnTo>
                  <a:lnTo>
                    <a:pt x="99957" y="8498"/>
                  </a:lnTo>
                  <a:lnTo>
                    <a:pt x="71185" y="0"/>
                  </a:lnTo>
                  <a:lnTo>
                    <a:pt x="46749" y="14403"/>
                  </a:lnTo>
                  <a:lnTo>
                    <a:pt x="33999" y="7223"/>
                  </a:lnTo>
                  <a:lnTo>
                    <a:pt x="0" y="26682"/>
                  </a:lnTo>
                  <a:lnTo>
                    <a:pt x="10752" y="37517"/>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59" name="Freeform 131">
              <a:extLst>
                <a:ext uri="{FF2B5EF4-FFF2-40B4-BE49-F238E27FC236}">
                  <a16:creationId xmlns:a16="http://schemas.microsoft.com/office/drawing/2014/main" id="{4AF1C250-9986-B245-E99D-529F8B44302C}"/>
                </a:ext>
              </a:extLst>
            </p:cNvPr>
            <p:cNvSpPr/>
            <p:nvPr/>
          </p:nvSpPr>
          <p:spPr>
            <a:xfrm>
              <a:off x="3688871" y="1181937"/>
              <a:ext cx="33106" cy="41935"/>
            </a:xfrm>
            <a:custGeom>
              <a:avLst/>
              <a:gdLst>
                <a:gd name="connsiteX0" fmla="*/ 27582 w 33106"/>
                <a:gd name="connsiteY0" fmla="*/ 41935 h 41935"/>
                <a:gd name="connsiteX1" fmla="*/ 33106 w 33106"/>
                <a:gd name="connsiteY1" fmla="*/ 15890 h 41935"/>
                <a:gd name="connsiteX2" fmla="*/ 17297 w 33106"/>
                <a:gd name="connsiteY2" fmla="*/ 1487 h 41935"/>
                <a:gd name="connsiteX3" fmla="*/ 0 w 33106"/>
                <a:gd name="connsiteY3" fmla="*/ 0 h 41935"/>
                <a:gd name="connsiteX4" fmla="*/ 10115 w 33106"/>
                <a:gd name="connsiteY4" fmla="*/ 30336 h 41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06" h="41935">
                  <a:moveTo>
                    <a:pt x="27582" y="41935"/>
                  </a:moveTo>
                  <a:cubicBezTo>
                    <a:pt x="30055" y="33399"/>
                    <a:pt x="31899" y="24694"/>
                    <a:pt x="33106" y="15890"/>
                  </a:cubicBezTo>
                  <a:lnTo>
                    <a:pt x="17297" y="1487"/>
                  </a:lnTo>
                  <a:lnTo>
                    <a:pt x="0" y="0"/>
                  </a:lnTo>
                  <a:lnTo>
                    <a:pt x="10115" y="30336"/>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60" name="Freeform 132">
              <a:extLst>
                <a:ext uri="{FF2B5EF4-FFF2-40B4-BE49-F238E27FC236}">
                  <a16:creationId xmlns:a16="http://schemas.microsoft.com/office/drawing/2014/main" id="{3E2CB569-0035-97F7-B3F5-EF468C1A6617}"/>
                </a:ext>
              </a:extLst>
            </p:cNvPr>
            <p:cNvSpPr/>
            <p:nvPr/>
          </p:nvSpPr>
          <p:spPr>
            <a:xfrm>
              <a:off x="3905402" y="1191454"/>
              <a:ext cx="50743" cy="83233"/>
            </a:xfrm>
            <a:custGeom>
              <a:avLst/>
              <a:gdLst>
                <a:gd name="connsiteX0" fmla="*/ 16192 w 50743"/>
                <a:gd name="connsiteY0" fmla="*/ 67045 h 83233"/>
                <a:gd name="connsiteX1" fmla="*/ 50744 w 50743"/>
                <a:gd name="connsiteY1" fmla="*/ 83233 h 83233"/>
                <a:gd name="connsiteX2" fmla="*/ 29367 w 50743"/>
                <a:gd name="connsiteY2" fmla="*/ 35477 h 83233"/>
                <a:gd name="connsiteX3" fmla="*/ 0 w 50743"/>
                <a:gd name="connsiteY3" fmla="*/ 0 h 83233"/>
                <a:gd name="connsiteX4" fmla="*/ 1105 w 50743"/>
                <a:gd name="connsiteY4" fmla="*/ 31356 h 83233"/>
                <a:gd name="connsiteX5" fmla="*/ 16192 w 50743"/>
                <a:gd name="connsiteY5" fmla="*/ 67045 h 8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43" h="83233">
                  <a:moveTo>
                    <a:pt x="16192" y="67045"/>
                  </a:moveTo>
                  <a:lnTo>
                    <a:pt x="50744" y="83233"/>
                  </a:lnTo>
                  <a:lnTo>
                    <a:pt x="29367" y="35477"/>
                  </a:lnTo>
                  <a:lnTo>
                    <a:pt x="0" y="0"/>
                  </a:lnTo>
                  <a:lnTo>
                    <a:pt x="1105" y="31356"/>
                  </a:lnTo>
                  <a:lnTo>
                    <a:pt x="16192" y="67045"/>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61" name="Freeform 133">
              <a:extLst>
                <a:ext uri="{FF2B5EF4-FFF2-40B4-BE49-F238E27FC236}">
                  <a16:creationId xmlns:a16="http://schemas.microsoft.com/office/drawing/2014/main" id="{2E97AB88-0494-5DED-777D-0E4CC1846122}"/>
                </a:ext>
              </a:extLst>
            </p:cNvPr>
            <p:cNvSpPr/>
            <p:nvPr/>
          </p:nvSpPr>
          <p:spPr>
            <a:xfrm>
              <a:off x="3992822" y="1191454"/>
              <a:ext cx="36676" cy="32418"/>
            </a:xfrm>
            <a:custGeom>
              <a:avLst/>
              <a:gdLst>
                <a:gd name="connsiteX0" fmla="*/ 36676 w 36676"/>
                <a:gd name="connsiteY0" fmla="*/ 15126 h 32418"/>
                <a:gd name="connsiteX1" fmla="*/ 21589 w 36676"/>
                <a:gd name="connsiteY1" fmla="*/ 0 h 32418"/>
                <a:gd name="connsiteX2" fmla="*/ 0 w 36676"/>
                <a:gd name="connsiteY2" fmla="*/ 5396 h 32418"/>
                <a:gd name="connsiteX3" fmla="*/ 2125 w 36676"/>
                <a:gd name="connsiteY3" fmla="*/ 28084 h 32418"/>
                <a:gd name="connsiteX4" fmla="*/ 32342 w 36676"/>
                <a:gd name="connsiteY4" fmla="*/ 32418 h 32418"/>
                <a:gd name="connsiteX5" fmla="*/ 36676 w 36676"/>
                <a:gd name="connsiteY5" fmla="*/ 15126 h 3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76" h="32418">
                  <a:moveTo>
                    <a:pt x="36676" y="15126"/>
                  </a:moveTo>
                  <a:lnTo>
                    <a:pt x="21589" y="0"/>
                  </a:lnTo>
                  <a:lnTo>
                    <a:pt x="0" y="5396"/>
                  </a:lnTo>
                  <a:lnTo>
                    <a:pt x="2125" y="28084"/>
                  </a:lnTo>
                  <a:lnTo>
                    <a:pt x="32342" y="32418"/>
                  </a:lnTo>
                  <a:lnTo>
                    <a:pt x="36676" y="15126"/>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62" name="Freeform 134">
              <a:extLst>
                <a:ext uri="{FF2B5EF4-FFF2-40B4-BE49-F238E27FC236}">
                  <a16:creationId xmlns:a16="http://schemas.microsoft.com/office/drawing/2014/main" id="{2534AFCA-D360-A3EA-9813-522F737FCA79}"/>
                </a:ext>
              </a:extLst>
            </p:cNvPr>
            <p:cNvSpPr/>
            <p:nvPr/>
          </p:nvSpPr>
          <p:spPr>
            <a:xfrm>
              <a:off x="3923719" y="1121222"/>
              <a:ext cx="152188" cy="94025"/>
            </a:xfrm>
            <a:custGeom>
              <a:avLst/>
              <a:gdLst>
                <a:gd name="connsiteX0" fmla="*/ 37824 w 152188"/>
                <a:gd name="connsiteY0" fmla="*/ 65856 h 94025"/>
                <a:gd name="connsiteX1" fmla="*/ 70166 w 152188"/>
                <a:gd name="connsiteY1" fmla="*/ 59398 h 94025"/>
                <a:gd name="connsiteX2" fmla="*/ 103612 w 152188"/>
                <a:gd name="connsiteY2" fmla="*/ 60460 h 94025"/>
                <a:gd name="connsiteX3" fmla="*/ 116574 w 152188"/>
                <a:gd name="connsiteY3" fmla="*/ 75628 h 94025"/>
                <a:gd name="connsiteX4" fmla="*/ 134934 w 152188"/>
                <a:gd name="connsiteY4" fmla="*/ 94025 h 94025"/>
                <a:gd name="connsiteX5" fmla="*/ 150021 w 152188"/>
                <a:gd name="connsiteY5" fmla="*/ 91858 h 94025"/>
                <a:gd name="connsiteX6" fmla="*/ 152188 w 152188"/>
                <a:gd name="connsiteY6" fmla="*/ 59398 h 94025"/>
                <a:gd name="connsiteX7" fmla="*/ 139226 w 152188"/>
                <a:gd name="connsiteY7" fmla="*/ 48606 h 94025"/>
                <a:gd name="connsiteX8" fmla="*/ 128431 w 152188"/>
                <a:gd name="connsiteY8" fmla="*/ 11812 h 94025"/>
                <a:gd name="connsiteX9" fmla="*/ 94985 w 152188"/>
                <a:gd name="connsiteY9" fmla="*/ 0 h 94025"/>
                <a:gd name="connsiteX10" fmla="*/ 34552 w 152188"/>
                <a:gd name="connsiteY10" fmla="*/ 0 h 94025"/>
                <a:gd name="connsiteX11" fmla="*/ 24862 w 152188"/>
                <a:gd name="connsiteY11" fmla="*/ 23708 h 94025"/>
                <a:gd name="connsiteX12" fmla="*/ 0 w 152188"/>
                <a:gd name="connsiteY12" fmla="*/ 13936 h 94025"/>
                <a:gd name="connsiteX13" fmla="*/ 7607 w 152188"/>
                <a:gd name="connsiteY13" fmla="*/ 50730 h 94025"/>
                <a:gd name="connsiteX14" fmla="*/ 37824 w 152188"/>
                <a:gd name="connsiteY14" fmla="*/ 65856 h 9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2188" h="94025">
                  <a:moveTo>
                    <a:pt x="37824" y="65856"/>
                  </a:moveTo>
                  <a:lnTo>
                    <a:pt x="70166" y="59398"/>
                  </a:lnTo>
                  <a:lnTo>
                    <a:pt x="103612" y="60460"/>
                  </a:lnTo>
                  <a:lnTo>
                    <a:pt x="116574" y="75628"/>
                  </a:lnTo>
                  <a:lnTo>
                    <a:pt x="134934" y="94025"/>
                  </a:lnTo>
                  <a:lnTo>
                    <a:pt x="150021" y="91858"/>
                  </a:lnTo>
                  <a:lnTo>
                    <a:pt x="152188" y="59398"/>
                  </a:lnTo>
                  <a:lnTo>
                    <a:pt x="139226" y="48606"/>
                  </a:lnTo>
                  <a:lnTo>
                    <a:pt x="128431" y="11812"/>
                  </a:lnTo>
                  <a:lnTo>
                    <a:pt x="94985" y="0"/>
                  </a:lnTo>
                  <a:lnTo>
                    <a:pt x="34552" y="0"/>
                  </a:lnTo>
                  <a:lnTo>
                    <a:pt x="24862" y="23708"/>
                  </a:lnTo>
                  <a:lnTo>
                    <a:pt x="0" y="13936"/>
                  </a:lnTo>
                  <a:lnTo>
                    <a:pt x="7607" y="50730"/>
                  </a:lnTo>
                  <a:lnTo>
                    <a:pt x="37824" y="65856"/>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63" name="Freeform 135">
              <a:extLst>
                <a:ext uri="{FF2B5EF4-FFF2-40B4-BE49-F238E27FC236}">
                  <a16:creationId xmlns:a16="http://schemas.microsoft.com/office/drawing/2014/main" id="{8F8E3639-0B34-F97E-B4B6-E0A2E3E46053}"/>
                </a:ext>
              </a:extLst>
            </p:cNvPr>
            <p:cNvSpPr/>
            <p:nvPr/>
          </p:nvSpPr>
          <p:spPr>
            <a:xfrm>
              <a:off x="4082367" y="1126533"/>
              <a:ext cx="140288" cy="125465"/>
            </a:xfrm>
            <a:custGeom>
              <a:avLst/>
              <a:gdLst>
                <a:gd name="connsiteX0" fmla="*/ 50701 w 140288"/>
                <a:gd name="connsiteY0" fmla="*/ 86547 h 125465"/>
                <a:gd name="connsiteX1" fmla="*/ 64726 w 140288"/>
                <a:gd name="connsiteY1" fmla="*/ 113569 h 125465"/>
                <a:gd name="connsiteX2" fmla="*/ 90650 w 140288"/>
                <a:gd name="connsiteY2" fmla="*/ 112507 h 125465"/>
                <a:gd name="connsiteX3" fmla="*/ 121929 w 140288"/>
                <a:gd name="connsiteY3" fmla="*/ 125466 h 125465"/>
                <a:gd name="connsiteX4" fmla="*/ 140288 w 140288"/>
                <a:gd name="connsiteY4" fmla="*/ 76818 h 125465"/>
                <a:gd name="connsiteX5" fmla="*/ 105737 w 140288"/>
                <a:gd name="connsiteY5" fmla="*/ 85443 h 125465"/>
                <a:gd name="connsiteX6" fmla="*/ 88482 w 140288"/>
                <a:gd name="connsiteY6" fmla="*/ 68150 h 125465"/>
                <a:gd name="connsiteX7" fmla="*/ 116532 w 140288"/>
                <a:gd name="connsiteY7" fmla="*/ 44357 h 125465"/>
                <a:gd name="connsiteX8" fmla="*/ 73395 w 140288"/>
                <a:gd name="connsiteY8" fmla="*/ 10792 h 125465"/>
                <a:gd name="connsiteX9" fmla="*/ 6460 w 140288"/>
                <a:gd name="connsiteY9" fmla="*/ 0 h 125465"/>
                <a:gd name="connsiteX10" fmla="*/ 0 w 140288"/>
                <a:gd name="connsiteY10" fmla="*/ 41085 h 125465"/>
                <a:gd name="connsiteX11" fmla="*/ 36719 w 140288"/>
                <a:gd name="connsiteY11" fmla="*/ 80047 h 125465"/>
                <a:gd name="connsiteX12" fmla="*/ 50701 w 140288"/>
                <a:gd name="connsiteY12" fmla="*/ 86547 h 12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288" h="125465">
                  <a:moveTo>
                    <a:pt x="50701" y="86547"/>
                  </a:moveTo>
                  <a:lnTo>
                    <a:pt x="64726" y="113569"/>
                  </a:lnTo>
                  <a:lnTo>
                    <a:pt x="90650" y="112507"/>
                  </a:lnTo>
                  <a:lnTo>
                    <a:pt x="121929" y="125466"/>
                  </a:lnTo>
                  <a:lnTo>
                    <a:pt x="140288" y="76818"/>
                  </a:lnTo>
                  <a:lnTo>
                    <a:pt x="105737" y="85443"/>
                  </a:lnTo>
                  <a:lnTo>
                    <a:pt x="88482" y="68150"/>
                  </a:lnTo>
                  <a:lnTo>
                    <a:pt x="116532" y="44357"/>
                  </a:lnTo>
                  <a:lnTo>
                    <a:pt x="73395" y="10792"/>
                  </a:lnTo>
                  <a:lnTo>
                    <a:pt x="6460" y="0"/>
                  </a:lnTo>
                  <a:lnTo>
                    <a:pt x="0" y="41085"/>
                  </a:lnTo>
                  <a:lnTo>
                    <a:pt x="36719" y="80047"/>
                  </a:lnTo>
                  <a:lnTo>
                    <a:pt x="50701" y="86547"/>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64" name="Freeform 140">
              <a:extLst>
                <a:ext uri="{FF2B5EF4-FFF2-40B4-BE49-F238E27FC236}">
                  <a16:creationId xmlns:a16="http://schemas.microsoft.com/office/drawing/2014/main" id="{1238976C-6F6D-3BEC-6AA2-2914D960F8FC}"/>
                </a:ext>
              </a:extLst>
            </p:cNvPr>
            <p:cNvSpPr/>
            <p:nvPr/>
          </p:nvSpPr>
          <p:spPr>
            <a:xfrm>
              <a:off x="3947518" y="1291979"/>
              <a:ext cx="167190" cy="157841"/>
            </a:xfrm>
            <a:custGeom>
              <a:avLst/>
              <a:gdLst>
                <a:gd name="connsiteX0" fmla="*/ 51806 w 167190"/>
                <a:gd name="connsiteY0" fmla="*/ 24813 h 157841"/>
                <a:gd name="connsiteX1" fmla="*/ 53931 w 167190"/>
                <a:gd name="connsiteY1" fmla="*/ 72356 h 157841"/>
                <a:gd name="connsiteX2" fmla="*/ 43136 w 167190"/>
                <a:gd name="connsiteY2" fmla="*/ 44230 h 157841"/>
                <a:gd name="connsiteX3" fmla="*/ 0 w 167190"/>
                <a:gd name="connsiteY3" fmla="*/ 13978 h 157841"/>
                <a:gd name="connsiteX4" fmla="*/ 14025 w 167190"/>
                <a:gd name="connsiteY4" fmla="*/ 71337 h 157841"/>
                <a:gd name="connsiteX5" fmla="*/ 46366 w 167190"/>
                <a:gd name="connsiteY5" fmla="*/ 113484 h 157841"/>
                <a:gd name="connsiteX6" fmla="*/ 88440 w 167190"/>
                <a:gd name="connsiteY6" fmla="*/ 115694 h 157841"/>
                <a:gd name="connsiteX7" fmla="*/ 104632 w 167190"/>
                <a:gd name="connsiteY7" fmla="*/ 157841 h 157841"/>
                <a:gd name="connsiteX8" fmla="*/ 156438 w 167190"/>
                <a:gd name="connsiteY8" fmla="*/ 147007 h 157841"/>
                <a:gd name="connsiteX9" fmla="*/ 153718 w 167190"/>
                <a:gd name="connsiteY9" fmla="*/ 116204 h 157841"/>
                <a:gd name="connsiteX10" fmla="*/ 167190 w 167190"/>
                <a:gd name="connsiteY10" fmla="*/ 96234 h 157841"/>
                <a:gd name="connsiteX11" fmla="*/ 167190 w 167190"/>
                <a:gd name="connsiteY11" fmla="*/ 47671 h 157841"/>
                <a:gd name="connsiteX12" fmla="*/ 148873 w 167190"/>
                <a:gd name="connsiteY12" fmla="*/ 11981 h 157841"/>
                <a:gd name="connsiteX13" fmla="*/ 130556 w 167190"/>
                <a:gd name="connsiteY13" fmla="*/ 27107 h 157841"/>
                <a:gd name="connsiteX14" fmla="*/ 81980 w 167190"/>
                <a:gd name="connsiteY14" fmla="*/ 0 h 15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190" h="157841">
                  <a:moveTo>
                    <a:pt x="51806" y="24813"/>
                  </a:moveTo>
                  <a:lnTo>
                    <a:pt x="53931" y="72356"/>
                  </a:lnTo>
                  <a:lnTo>
                    <a:pt x="43136" y="44230"/>
                  </a:lnTo>
                  <a:lnTo>
                    <a:pt x="0" y="13978"/>
                  </a:lnTo>
                  <a:lnTo>
                    <a:pt x="14025" y="71337"/>
                  </a:lnTo>
                  <a:lnTo>
                    <a:pt x="46366" y="113484"/>
                  </a:lnTo>
                  <a:lnTo>
                    <a:pt x="88440" y="115694"/>
                  </a:lnTo>
                  <a:lnTo>
                    <a:pt x="104632" y="157841"/>
                  </a:lnTo>
                  <a:lnTo>
                    <a:pt x="156438" y="147007"/>
                  </a:lnTo>
                  <a:lnTo>
                    <a:pt x="153718" y="116204"/>
                  </a:lnTo>
                  <a:cubicBezTo>
                    <a:pt x="153718" y="116204"/>
                    <a:pt x="167190" y="102650"/>
                    <a:pt x="167190" y="96234"/>
                  </a:cubicBezTo>
                  <a:lnTo>
                    <a:pt x="167190" y="47671"/>
                  </a:lnTo>
                  <a:cubicBezTo>
                    <a:pt x="167190" y="42233"/>
                    <a:pt x="148873" y="11981"/>
                    <a:pt x="148873" y="11981"/>
                  </a:cubicBezTo>
                  <a:lnTo>
                    <a:pt x="130556" y="27107"/>
                  </a:lnTo>
                  <a:lnTo>
                    <a:pt x="81980" y="0"/>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65" name="Freeform 141">
              <a:extLst>
                <a:ext uri="{FF2B5EF4-FFF2-40B4-BE49-F238E27FC236}">
                  <a16:creationId xmlns:a16="http://schemas.microsoft.com/office/drawing/2014/main" id="{9633EF4E-D6CE-6FAA-DF72-BAF6F2D70B41}"/>
                </a:ext>
              </a:extLst>
            </p:cNvPr>
            <p:cNvSpPr/>
            <p:nvPr/>
          </p:nvSpPr>
          <p:spPr>
            <a:xfrm>
              <a:off x="4115941" y="1056513"/>
              <a:ext cx="561791" cy="441361"/>
            </a:xfrm>
            <a:custGeom>
              <a:avLst/>
              <a:gdLst>
                <a:gd name="connsiteX0" fmla="*/ 75733 w 561791"/>
                <a:gd name="connsiteY0" fmla="*/ 69382 h 441361"/>
                <a:gd name="connsiteX1" fmla="*/ 81045 w 561791"/>
                <a:gd name="connsiteY1" fmla="*/ 85952 h 441361"/>
                <a:gd name="connsiteX2" fmla="*/ 108839 w 561791"/>
                <a:gd name="connsiteY2" fmla="*/ 117606 h 441361"/>
                <a:gd name="connsiteX3" fmla="*/ 130429 w 561791"/>
                <a:gd name="connsiteY3" fmla="*/ 129502 h 441361"/>
                <a:gd name="connsiteX4" fmla="*/ 193029 w 561791"/>
                <a:gd name="connsiteY4" fmla="*/ 133751 h 441361"/>
                <a:gd name="connsiteX5" fmla="*/ 215681 w 561791"/>
                <a:gd name="connsiteY5" fmla="*/ 104562 h 441361"/>
                <a:gd name="connsiteX6" fmla="*/ 236208 w 561791"/>
                <a:gd name="connsiteY6" fmla="*/ 94790 h 441361"/>
                <a:gd name="connsiteX7" fmla="*/ 237271 w 561791"/>
                <a:gd name="connsiteY7" fmla="*/ 127250 h 441361"/>
                <a:gd name="connsiteX8" fmla="*/ 265320 w 561791"/>
                <a:gd name="connsiteY8" fmla="*/ 133751 h 441361"/>
                <a:gd name="connsiteX9" fmla="*/ 296089 w 561791"/>
                <a:gd name="connsiteY9" fmla="*/ 162388 h 441361"/>
                <a:gd name="connsiteX10" fmla="*/ 283637 w 561791"/>
                <a:gd name="connsiteY10" fmla="*/ 168336 h 441361"/>
                <a:gd name="connsiteX11" fmla="*/ 259922 w 561791"/>
                <a:gd name="connsiteY11" fmla="*/ 141314 h 441361"/>
                <a:gd name="connsiteX12" fmla="*/ 226476 w 561791"/>
                <a:gd name="connsiteY12" fmla="*/ 139147 h 441361"/>
                <a:gd name="connsiteX13" fmla="*/ 217976 w 561791"/>
                <a:gd name="connsiteY13" fmla="*/ 169441 h 441361"/>
                <a:gd name="connsiteX14" fmla="*/ 239523 w 561791"/>
                <a:gd name="connsiteY14" fmla="*/ 200839 h 441361"/>
                <a:gd name="connsiteX15" fmla="*/ 219039 w 561791"/>
                <a:gd name="connsiteY15" fmla="*/ 205088 h 441361"/>
                <a:gd name="connsiteX16" fmla="*/ 202889 w 561791"/>
                <a:gd name="connsiteY16" fmla="*/ 223442 h 441361"/>
                <a:gd name="connsiteX17" fmla="*/ 168338 w 561791"/>
                <a:gd name="connsiteY17" fmla="*/ 223442 h 441361"/>
                <a:gd name="connsiteX18" fmla="*/ 146748 w 561791"/>
                <a:gd name="connsiteY18" fmla="*/ 244006 h 441361"/>
                <a:gd name="connsiteX19" fmla="*/ 112239 w 561791"/>
                <a:gd name="connsiteY19" fmla="*/ 254841 h 441361"/>
                <a:gd name="connsiteX20" fmla="*/ 89587 w 561791"/>
                <a:gd name="connsiteY20" fmla="*/ 232110 h 441361"/>
                <a:gd name="connsiteX21" fmla="*/ 44241 w 561791"/>
                <a:gd name="connsiteY21" fmla="*/ 216942 h 441361"/>
                <a:gd name="connsiteX22" fmla="*/ 7565 w 561791"/>
                <a:gd name="connsiteY22" fmla="*/ 211546 h 441361"/>
                <a:gd name="connsiteX23" fmla="*/ 0 w 561791"/>
                <a:gd name="connsiteY23" fmla="*/ 231217 h 441361"/>
                <a:gd name="connsiteX24" fmla="*/ 57203 w 561791"/>
                <a:gd name="connsiteY24" fmla="*/ 292867 h 441361"/>
                <a:gd name="connsiteX25" fmla="*/ 63663 w 561791"/>
                <a:gd name="connsiteY25" fmla="*/ 327452 h 441361"/>
                <a:gd name="connsiteX26" fmla="*/ 19422 w 561791"/>
                <a:gd name="connsiteY26" fmla="*/ 364246 h 441361"/>
                <a:gd name="connsiteX27" fmla="*/ 23672 w 561791"/>
                <a:gd name="connsiteY27" fmla="*/ 395602 h 441361"/>
                <a:gd name="connsiteX28" fmla="*/ 46324 w 561791"/>
                <a:gd name="connsiteY28" fmla="*/ 399596 h 441361"/>
                <a:gd name="connsiteX29" fmla="*/ 69315 w 561791"/>
                <a:gd name="connsiteY29" fmla="*/ 426958 h 441361"/>
                <a:gd name="connsiteX30" fmla="*/ 96685 w 561791"/>
                <a:gd name="connsiteY30" fmla="*/ 414211 h 441361"/>
                <a:gd name="connsiteX31" fmla="*/ 96685 w 561791"/>
                <a:gd name="connsiteY31" fmla="*/ 363524 h 441361"/>
                <a:gd name="connsiteX32" fmla="*/ 77943 w 561791"/>
                <a:gd name="connsiteY32" fmla="*/ 333230 h 441361"/>
                <a:gd name="connsiteX33" fmla="*/ 76540 w 561791"/>
                <a:gd name="connsiteY33" fmla="*/ 304381 h 441361"/>
                <a:gd name="connsiteX34" fmla="*/ 57841 w 561791"/>
                <a:gd name="connsiteY34" fmla="*/ 275532 h 441361"/>
                <a:gd name="connsiteX35" fmla="*/ 90905 w 561791"/>
                <a:gd name="connsiteY35" fmla="*/ 287089 h 441361"/>
                <a:gd name="connsiteX36" fmla="*/ 92350 w 561791"/>
                <a:gd name="connsiteY36" fmla="*/ 261086 h 441361"/>
                <a:gd name="connsiteX37" fmla="*/ 102422 w 561791"/>
                <a:gd name="connsiteY37" fmla="*/ 282755 h 441361"/>
                <a:gd name="connsiteX38" fmla="*/ 125456 w 561791"/>
                <a:gd name="connsiteY38" fmla="*/ 315895 h 441361"/>
                <a:gd name="connsiteX39" fmla="*/ 121206 w 561791"/>
                <a:gd name="connsiteY39" fmla="*/ 370704 h 441361"/>
                <a:gd name="connsiteX40" fmla="*/ 126944 w 561791"/>
                <a:gd name="connsiteY40" fmla="*/ 408221 h 441361"/>
                <a:gd name="connsiteX41" fmla="*/ 147088 w 561791"/>
                <a:gd name="connsiteY41" fmla="*/ 416718 h 441361"/>
                <a:gd name="connsiteX42" fmla="*/ 151338 w 561791"/>
                <a:gd name="connsiteY42" fmla="*/ 438344 h 441361"/>
                <a:gd name="connsiteX43" fmla="*/ 162855 w 561791"/>
                <a:gd name="connsiteY43" fmla="*/ 426788 h 441361"/>
                <a:gd name="connsiteX44" fmla="*/ 188057 w 561791"/>
                <a:gd name="connsiteY44" fmla="*/ 427553 h 441361"/>
                <a:gd name="connsiteX45" fmla="*/ 207436 w 561791"/>
                <a:gd name="connsiteY45" fmla="*/ 408051 h 441361"/>
                <a:gd name="connsiteX46" fmla="*/ 217509 w 561791"/>
                <a:gd name="connsiteY46" fmla="*/ 436942 h 441361"/>
                <a:gd name="connsiteX47" fmla="*/ 279387 w 561791"/>
                <a:gd name="connsiteY47" fmla="*/ 432694 h 441361"/>
                <a:gd name="connsiteX48" fmla="*/ 329025 w 561791"/>
                <a:gd name="connsiteY48" fmla="*/ 440639 h 441361"/>
                <a:gd name="connsiteX49" fmla="*/ 345557 w 561791"/>
                <a:gd name="connsiteY49" fmla="*/ 424026 h 441361"/>
                <a:gd name="connsiteX50" fmla="*/ 362812 w 561791"/>
                <a:gd name="connsiteY50" fmla="*/ 441361 h 441361"/>
                <a:gd name="connsiteX51" fmla="*/ 381554 w 561791"/>
                <a:gd name="connsiteY51" fmla="*/ 422582 h 441361"/>
                <a:gd name="connsiteX52" fmla="*/ 411771 w 561791"/>
                <a:gd name="connsiteY52" fmla="*/ 428360 h 441361"/>
                <a:gd name="connsiteX53" fmla="*/ 413215 w 561791"/>
                <a:gd name="connsiteY53" fmla="*/ 389399 h 441361"/>
                <a:gd name="connsiteX54" fmla="*/ 431872 w 561791"/>
                <a:gd name="connsiteY54" fmla="*/ 400955 h 441361"/>
                <a:gd name="connsiteX55" fmla="*/ 421843 w 561791"/>
                <a:gd name="connsiteY55" fmla="*/ 337521 h 441361"/>
                <a:gd name="connsiteX56" fmla="*/ 372884 w 561791"/>
                <a:gd name="connsiteY56" fmla="*/ 311562 h 441361"/>
                <a:gd name="connsiteX57" fmla="*/ 332638 w 561791"/>
                <a:gd name="connsiteY57" fmla="*/ 320059 h 441361"/>
                <a:gd name="connsiteX58" fmla="*/ 289459 w 561791"/>
                <a:gd name="connsiteY58" fmla="*/ 330129 h 441361"/>
                <a:gd name="connsiteX59" fmla="*/ 270760 w 561791"/>
                <a:gd name="connsiteY59" fmla="*/ 347421 h 441361"/>
                <a:gd name="connsiteX60" fmla="*/ 244835 w 561791"/>
                <a:gd name="connsiteY60" fmla="*/ 334462 h 441361"/>
                <a:gd name="connsiteX61" fmla="*/ 217509 w 561791"/>
                <a:gd name="connsiteY61" fmla="*/ 322906 h 441361"/>
                <a:gd name="connsiteX62" fmla="*/ 200297 w 561791"/>
                <a:gd name="connsiteY62" fmla="*/ 353199 h 441361"/>
                <a:gd name="connsiteX63" fmla="*/ 197364 w 561791"/>
                <a:gd name="connsiteY63" fmla="*/ 315683 h 441361"/>
                <a:gd name="connsiteX64" fmla="*/ 171483 w 561791"/>
                <a:gd name="connsiteY64" fmla="*/ 305613 h 441361"/>
                <a:gd name="connsiteX65" fmla="*/ 191627 w 561791"/>
                <a:gd name="connsiteY65" fmla="*/ 289765 h 441361"/>
                <a:gd name="connsiteX66" fmla="*/ 203144 w 561791"/>
                <a:gd name="connsiteY66" fmla="*/ 270986 h 441361"/>
                <a:gd name="connsiteX67" fmla="*/ 246280 w 561791"/>
                <a:gd name="connsiteY67" fmla="*/ 278209 h 441361"/>
                <a:gd name="connsiteX68" fmla="*/ 262132 w 561791"/>
                <a:gd name="connsiteY68" fmla="*/ 266695 h 441361"/>
                <a:gd name="connsiteX69" fmla="*/ 296641 w 561791"/>
                <a:gd name="connsiteY69" fmla="*/ 288278 h 441361"/>
                <a:gd name="connsiteX70" fmla="*/ 309603 w 561791"/>
                <a:gd name="connsiteY70" fmla="*/ 250804 h 441361"/>
                <a:gd name="connsiteX71" fmla="*/ 322353 w 561791"/>
                <a:gd name="connsiteY71" fmla="*/ 281098 h 441361"/>
                <a:gd name="connsiteX72" fmla="*/ 366935 w 561791"/>
                <a:gd name="connsiteY72" fmla="*/ 278209 h 441361"/>
                <a:gd name="connsiteX73" fmla="*/ 394261 w 561791"/>
                <a:gd name="connsiteY73" fmla="*/ 253693 h 441361"/>
                <a:gd name="connsiteX74" fmla="*/ 391414 w 561791"/>
                <a:gd name="connsiteY74" fmla="*/ 294099 h 441361"/>
                <a:gd name="connsiteX75" fmla="*/ 414406 w 561791"/>
                <a:gd name="connsiteY75" fmla="*/ 286876 h 441361"/>
                <a:gd name="connsiteX76" fmla="*/ 446067 w 561791"/>
                <a:gd name="connsiteY76" fmla="*/ 256540 h 441361"/>
                <a:gd name="connsiteX77" fmla="*/ 457584 w 561791"/>
                <a:gd name="connsiteY77" fmla="*/ 275320 h 441361"/>
                <a:gd name="connsiteX78" fmla="*/ 473394 w 561791"/>
                <a:gd name="connsiteY78" fmla="*/ 243581 h 441361"/>
                <a:gd name="connsiteX79" fmla="*/ 473394 w 561791"/>
                <a:gd name="connsiteY79" fmla="*/ 201774 h 441361"/>
                <a:gd name="connsiteX80" fmla="*/ 438842 w 561791"/>
                <a:gd name="connsiteY80" fmla="*/ 223400 h 441361"/>
                <a:gd name="connsiteX81" fmla="*/ 440287 w 561791"/>
                <a:gd name="connsiteY81" fmla="*/ 200329 h 441361"/>
                <a:gd name="connsiteX82" fmla="*/ 467656 w 561791"/>
                <a:gd name="connsiteY82" fmla="*/ 187328 h 441361"/>
                <a:gd name="connsiteX83" fmla="*/ 464766 w 561791"/>
                <a:gd name="connsiteY83" fmla="*/ 147007 h 441361"/>
                <a:gd name="connsiteX84" fmla="*/ 518018 w 561791"/>
                <a:gd name="connsiteY84" fmla="*/ 144075 h 441361"/>
                <a:gd name="connsiteX85" fmla="*/ 554142 w 561791"/>
                <a:gd name="connsiteY85" fmla="*/ 64836 h 441361"/>
                <a:gd name="connsiteX86" fmla="*/ 561791 w 561791"/>
                <a:gd name="connsiteY86" fmla="*/ 40023 h 441361"/>
                <a:gd name="connsiteX87" fmla="*/ 509433 w 561791"/>
                <a:gd name="connsiteY87" fmla="*/ 19034 h 441361"/>
                <a:gd name="connsiteX88" fmla="*/ 480236 w 561791"/>
                <a:gd name="connsiteY88" fmla="*/ 56678 h 441361"/>
                <a:gd name="connsiteX89" fmla="*/ 463237 w 561791"/>
                <a:gd name="connsiteY89" fmla="*/ 42020 h 441361"/>
                <a:gd name="connsiteX90" fmla="*/ 482106 w 561791"/>
                <a:gd name="connsiteY90" fmla="*/ 18907 h 441361"/>
                <a:gd name="connsiteX91" fmla="*/ 389926 w 561791"/>
                <a:gd name="connsiteY91" fmla="*/ 0 h 441361"/>
                <a:gd name="connsiteX92" fmla="*/ 378409 w 561791"/>
                <a:gd name="connsiteY92" fmla="*/ 11557 h 441361"/>
                <a:gd name="connsiteX93" fmla="*/ 396216 w 561791"/>
                <a:gd name="connsiteY93" fmla="*/ 48308 h 441361"/>
                <a:gd name="connsiteX94" fmla="*/ 341903 w 561791"/>
                <a:gd name="connsiteY94" fmla="*/ 4206 h 441361"/>
                <a:gd name="connsiteX95" fmla="*/ 287462 w 561791"/>
                <a:gd name="connsiteY95" fmla="*/ 4206 h 441361"/>
                <a:gd name="connsiteX96" fmla="*/ 316786 w 561791"/>
                <a:gd name="connsiteY96" fmla="*/ 33608 h 441361"/>
                <a:gd name="connsiteX97" fmla="*/ 249765 w 561791"/>
                <a:gd name="connsiteY97" fmla="*/ 14701 h 441361"/>
                <a:gd name="connsiteX98" fmla="*/ 249765 w 561791"/>
                <a:gd name="connsiteY98" fmla="*/ 44102 h 441361"/>
                <a:gd name="connsiteX99" fmla="*/ 222566 w 561791"/>
                <a:gd name="connsiteY99" fmla="*/ 35605 h 441361"/>
                <a:gd name="connsiteX100" fmla="*/ 214066 w 561791"/>
                <a:gd name="connsiteY100" fmla="*/ 44102 h 441361"/>
                <a:gd name="connsiteX101" fmla="*/ 222566 w 561791"/>
                <a:gd name="connsiteY101" fmla="*/ 65091 h 441361"/>
                <a:gd name="connsiteX102" fmla="*/ 201614 w 561791"/>
                <a:gd name="connsiteY102" fmla="*/ 58803 h 441361"/>
                <a:gd name="connsiteX103" fmla="*/ 145048 w 561791"/>
                <a:gd name="connsiteY103" fmla="*/ 27277 h 441361"/>
                <a:gd name="connsiteX104" fmla="*/ 107352 w 561791"/>
                <a:gd name="connsiteY104" fmla="*/ 27277 h 441361"/>
                <a:gd name="connsiteX105" fmla="*/ 107352 w 561791"/>
                <a:gd name="connsiteY105" fmla="*/ 46227 h 441361"/>
                <a:gd name="connsiteX106" fmla="*/ 124096 w 561791"/>
                <a:gd name="connsiteY106" fmla="*/ 69297 h 441361"/>
                <a:gd name="connsiteX107" fmla="*/ 103187 w 561791"/>
                <a:gd name="connsiteY107" fmla="*/ 59780 h 44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61791" h="441361">
                  <a:moveTo>
                    <a:pt x="75733" y="69382"/>
                  </a:moveTo>
                  <a:cubicBezTo>
                    <a:pt x="75733" y="69382"/>
                    <a:pt x="77305" y="82129"/>
                    <a:pt x="81045" y="85952"/>
                  </a:cubicBezTo>
                  <a:cubicBezTo>
                    <a:pt x="84785" y="89776"/>
                    <a:pt x="108839" y="117606"/>
                    <a:pt x="108839" y="117606"/>
                  </a:cubicBezTo>
                  <a:cubicBezTo>
                    <a:pt x="116336" y="120999"/>
                    <a:pt x="123557" y="124977"/>
                    <a:pt x="130429" y="129502"/>
                  </a:cubicBezTo>
                  <a:cubicBezTo>
                    <a:pt x="133659" y="132774"/>
                    <a:pt x="193029" y="133751"/>
                    <a:pt x="193029" y="133751"/>
                  </a:cubicBezTo>
                  <a:cubicBezTo>
                    <a:pt x="193029" y="133751"/>
                    <a:pt x="215681" y="109958"/>
                    <a:pt x="215681" y="104562"/>
                  </a:cubicBezTo>
                  <a:cubicBezTo>
                    <a:pt x="215681" y="99166"/>
                    <a:pt x="236208" y="94790"/>
                    <a:pt x="236208" y="94790"/>
                  </a:cubicBezTo>
                  <a:lnTo>
                    <a:pt x="237271" y="127250"/>
                  </a:lnTo>
                  <a:cubicBezTo>
                    <a:pt x="237271" y="127250"/>
                    <a:pt x="262090" y="130479"/>
                    <a:pt x="265320" y="133751"/>
                  </a:cubicBezTo>
                  <a:cubicBezTo>
                    <a:pt x="268550" y="137022"/>
                    <a:pt x="296089" y="162388"/>
                    <a:pt x="296089" y="162388"/>
                  </a:cubicBezTo>
                  <a:cubicBezTo>
                    <a:pt x="296089" y="162388"/>
                    <a:pt x="283637" y="174836"/>
                    <a:pt x="283637" y="168336"/>
                  </a:cubicBezTo>
                  <a:cubicBezTo>
                    <a:pt x="283637" y="161835"/>
                    <a:pt x="259922" y="141314"/>
                    <a:pt x="259922" y="141314"/>
                  </a:cubicBezTo>
                  <a:cubicBezTo>
                    <a:pt x="259922" y="141314"/>
                    <a:pt x="231873" y="139147"/>
                    <a:pt x="226476" y="139147"/>
                  </a:cubicBezTo>
                  <a:cubicBezTo>
                    <a:pt x="221079" y="139147"/>
                    <a:pt x="217976" y="162940"/>
                    <a:pt x="217976" y="169441"/>
                  </a:cubicBezTo>
                  <a:cubicBezTo>
                    <a:pt x="217976" y="175941"/>
                    <a:pt x="239523" y="200839"/>
                    <a:pt x="239523" y="200839"/>
                  </a:cubicBezTo>
                  <a:lnTo>
                    <a:pt x="219039" y="205088"/>
                  </a:lnTo>
                  <a:lnTo>
                    <a:pt x="202889" y="223442"/>
                  </a:lnTo>
                  <a:lnTo>
                    <a:pt x="168338" y="223442"/>
                  </a:lnTo>
                  <a:lnTo>
                    <a:pt x="146748" y="244006"/>
                  </a:lnTo>
                  <a:lnTo>
                    <a:pt x="112239" y="254841"/>
                  </a:lnTo>
                  <a:lnTo>
                    <a:pt x="89587" y="232110"/>
                  </a:lnTo>
                  <a:lnTo>
                    <a:pt x="44241" y="216942"/>
                  </a:lnTo>
                  <a:lnTo>
                    <a:pt x="7565" y="211546"/>
                  </a:lnTo>
                  <a:lnTo>
                    <a:pt x="0" y="231217"/>
                  </a:lnTo>
                  <a:lnTo>
                    <a:pt x="57203" y="292867"/>
                  </a:lnTo>
                  <a:cubicBezTo>
                    <a:pt x="57203" y="292867"/>
                    <a:pt x="63663" y="322013"/>
                    <a:pt x="63663" y="327452"/>
                  </a:cubicBezTo>
                  <a:cubicBezTo>
                    <a:pt x="63663" y="332890"/>
                    <a:pt x="19422" y="364246"/>
                    <a:pt x="19422" y="364246"/>
                  </a:cubicBezTo>
                  <a:lnTo>
                    <a:pt x="23672" y="395602"/>
                  </a:lnTo>
                  <a:lnTo>
                    <a:pt x="46324" y="399596"/>
                  </a:lnTo>
                  <a:lnTo>
                    <a:pt x="69315" y="426958"/>
                  </a:lnTo>
                  <a:lnTo>
                    <a:pt x="96685" y="414211"/>
                  </a:lnTo>
                  <a:lnTo>
                    <a:pt x="96685" y="363524"/>
                  </a:lnTo>
                  <a:lnTo>
                    <a:pt x="77943" y="333230"/>
                  </a:lnTo>
                  <a:lnTo>
                    <a:pt x="76540" y="304381"/>
                  </a:lnTo>
                  <a:lnTo>
                    <a:pt x="57841" y="275532"/>
                  </a:lnTo>
                  <a:lnTo>
                    <a:pt x="90905" y="287089"/>
                  </a:lnTo>
                  <a:lnTo>
                    <a:pt x="92350" y="261086"/>
                  </a:lnTo>
                  <a:lnTo>
                    <a:pt x="102422" y="282755"/>
                  </a:lnTo>
                  <a:lnTo>
                    <a:pt x="125456" y="315895"/>
                  </a:lnTo>
                  <a:lnTo>
                    <a:pt x="121206" y="370704"/>
                  </a:lnTo>
                  <a:lnTo>
                    <a:pt x="126944" y="408221"/>
                  </a:lnTo>
                  <a:lnTo>
                    <a:pt x="147088" y="416718"/>
                  </a:lnTo>
                  <a:lnTo>
                    <a:pt x="151338" y="438344"/>
                  </a:lnTo>
                  <a:lnTo>
                    <a:pt x="162855" y="426788"/>
                  </a:lnTo>
                  <a:lnTo>
                    <a:pt x="188057" y="427553"/>
                  </a:lnTo>
                  <a:lnTo>
                    <a:pt x="207436" y="408051"/>
                  </a:lnTo>
                  <a:lnTo>
                    <a:pt x="217509" y="436942"/>
                  </a:lnTo>
                  <a:lnTo>
                    <a:pt x="279387" y="432694"/>
                  </a:lnTo>
                  <a:lnTo>
                    <a:pt x="329025" y="440639"/>
                  </a:lnTo>
                  <a:lnTo>
                    <a:pt x="345557" y="424026"/>
                  </a:lnTo>
                  <a:lnTo>
                    <a:pt x="362812" y="441361"/>
                  </a:lnTo>
                  <a:lnTo>
                    <a:pt x="381554" y="422582"/>
                  </a:lnTo>
                  <a:lnTo>
                    <a:pt x="411771" y="428360"/>
                  </a:lnTo>
                  <a:lnTo>
                    <a:pt x="413215" y="389399"/>
                  </a:lnTo>
                  <a:lnTo>
                    <a:pt x="431872" y="400955"/>
                  </a:lnTo>
                  <a:lnTo>
                    <a:pt x="421843" y="337521"/>
                  </a:lnTo>
                  <a:lnTo>
                    <a:pt x="372884" y="311562"/>
                  </a:lnTo>
                  <a:lnTo>
                    <a:pt x="332638" y="320059"/>
                  </a:lnTo>
                  <a:lnTo>
                    <a:pt x="289459" y="330129"/>
                  </a:lnTo>
                  <a:lnTo>
                    <a:pt x="270760" y="347421"/>
                  </a:lnTo>
                  <a:lnTo>
                    <a:pt x="244835" y="334462"/>
                  </a:lnTo>
                  <a:lnTo>
                    <a:pt x="217509" y="322906"/>
                  </a:lnTo>
                  <a:lnTo>
                    <a:pt x="200297" y="353199"/>
                  </a:lnTo>
                  <a:lnTo>
                    <a:pt x="197364" y="315683"/>
                  </a:lnTo>
                  <a:lnTo>
                    <a:pt x="171483" y="305613"/>
                  </a:lnTo>
                  <a:lnTo>
                    <a:pt x="191627" y="289765"/>
                  </a:lnTo>
                  <a:lnTo>
                    <a:pt x="203144" y="270986"/>
                  </a:lnTo>
                  <a:lnTo>
                    <a:pt x="246280" y="278209"/>
                  </a:lnTo>
                  <a:lnTo>
                    <a:pt x="262132" y="266695"/>
                  </a:lnTo>
                  <a:lnTo>
                    <a:pt x="296641" y="288278"/>
                  </a:lnTo>
                  <a:lnTo>
                    <a:pt x="309603" y="250804"/>
                  </a:lnTo>
                  <a:lnTo>
                    <a:pt x="322353" y="281098"/>
                  </a:lnTo>
                  <a:lnTo>
                    <a:pt x="366935" y="278209"/>
                  </a:lnTo>
                  <a:lnTo>
                    <a:pt x="394261" y="253693"/>
                  </a:lnTo>
                  <a:lnTo>
                    <a:pt x="391414" y="294099"/>
                  </a:lnTo>
                  <a:lnTo>
                    <a:pt x="414406" y="286876"/>
                  </a:lnTo>
                  <a:lnTo>
                    <a:pt x="446067" y="256540"/>
                  </a:lnTo>
                  <a:lnTo>
                    <a:pt x="457584" y="275320"/>
                  </a:lnTo>
                  <a:lnTo>
                    <a:pt x="473394" y="243581"/>
                  </a:lnTo>
                  <a:lnTo>
                    <a:pt x="473394" y="201774"/>
                  </a:lnTo>
                  <a:lnTo>
                    <a:pt x="438842" y="223400"/>
                  </a:lnTo>
                  <a:lnTo>
                    <a:pt x="440287" y="200329"/>
                  </a:lnTo>
                  <a:lnTo>
                    <a:pt x="467656" y="187328"/>
                  </a:lnTo>
                  <a:lnTo>
                    <a:pt x="464766" y="147007"/>
                  </a:lnTo>
                  <a:lnTo>
                    <a:pt x="518018" y="144075"/>
                  </a:lnTo>
                  <a:lnTo>
                    <a:pt x="554142" y="64836"/>
                  </a:lnTo>
                  <a:lnTo>
                    <a:pt x="561791" y="40023"/>
                  </a:lnTo>
                  <a:lnTo>
                    <a:pt x="509433" y="19034"/>
                  </a:lnTo>
                  <a:lnTo>
                    <a:pt x="480236" y="56678"/>
                  </a:lnTo>
                  <a:lnTo>
                    <a:pt x="463237" y="42020"/>
                  </a:lnTo>
                  <a:lnTo>
                    <a:pt x="482106" y="18907"/>
                  </a:lnTo>
                  <a:lnTo>
                    <a:pt x="389926" y="0"/>
                  </a:lnTo>
                  <a:lnTo>
                    <a:pt x="378409" y="11557"/>
                  </a:lnTo>
                  <a:lnTo>
                    <a:pt x="396216" y="48308"/>
                  </a:lnTo>
                  <a:lnTo>
                    <a:pt x="341903" y="4206"/>
                  </a:lnTo>
                  <a:lnTo>
                    <a:pt x="287462" y="4206"/>
                  </a:lnTo>
                  <a:lnTo>
                    <a:pt x="316786" y="33608"/>
                  </a:lnTo>
                  <a:lnTo>
                    <a:pt x="249765" y="14701"/>
                  </a:lnTo>
                  <a:lnTo>
                    <a:pt x="249765" y="44102"/>
                  </a:lnTo>
                  <a:lnTo>
                    <a:pt x="222566" y="35605"/>
                  </a:lnTo>
                  <a:lnTo>
                    <a:pt x="214066" y="44102"/>
                  </a:lnTo>
                  <a:lnTo>
                    <a:pt x="222566" y="65091"/>
                  </a:lnTo>
                  <a:lnTo>
                    <a:pt x="201614" y="58803"/>
                  </a:lnTo>
                  <a:lnTo>
                    <a:pt x="145048" y="27277"/>
                  </a:lnTo>
                  <a:lnTo>
                    <a:pt x="107352" y="27277"/>
                  </a:lnTo>
                  <a:lnTo>
                    <a:pt x="107352" y="46227"/>
                  </a:lnTo>
                  <a:lnTo>
                    <a:pt x="124096" y="69297"/>
                  </a:lnTo>
                  <a:lnTo>
                    <a:pt x="103187" y="59780"/>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66" name="Freeform 142">
              <a:extLst>
                <a:ext uri="{FF2B5EF4-FFF2-40B4-BE49-F238E27FC236}">
                  <a16:creationId xmlns:a16="http://schemas.microsoft.com/office/drawing/2014/main" id="{FF2C6488-0E2F-DF33-22F8-53DBD3E1821E}"/>
                </a:ext>
              </a:extLst>
            </p:cNvPr>
            <p:cNvSpPr/>
            <p:nvPr/>
          </p:nvSpPr>
          <p:spPr>
            <a:xfrm>
              <a:off x="4695199" y="852573"/>
              <a:ext cx="1350526" cy="1593709"/>
            </a:xfrm>
            <a:custGeom>
              <a:avLst/>
              <a:gdLst>
                <a:gd name="connsiteX0" fmla="*/ 1264679 w 1350526"/>
                <a:gd name="connsiteY0" fmla="*/ 268776 h 1593709"/>
                <a:gd name="connsiteX1" fmla="*/ 1253884 w 1350526"/>
                <a:gd name="connsiteY1" fmla="*/ 308715 h 1593709"/>
                <a:gd name="connsiteX2" fmla="*/ 1279766 w 1350526"/>
                <a:gd name="connsiteY2" fmla="*/ 308715 h 1593709"/>
                <a:gd name="connsiteX3" fmla="*/ 1301355 w 1350526"/>
                <a:gd name="connsiteY3" fmla="*/ 268776 h 1593709"/>
                <a:gd name="connsiteX4" fmla="*/ 1314105 w 1350526"/>
                <a:gd name="connsiteY4" fmla="*/ 330341 h 1593709"/>
                <a:gd name="connsiteX5" fmla="*/ 1305605 w 1350526"/>
                <a:gd name="connsiteY5" fmla="*/ 393095 h 1593709"/>
                <a:gd name="connsiteX6" fmla="*/ 1322859 w 1350526"/>
                <a:gd name="connsiteY6" fmla="*/ 393095 h 1593709"/>
                <a:gd name="connsiteX7" fmla="*/ 1329319 w 1350526"/>
                <a:gd name="connsiteY7" fmla="*/ 429847 h 1593709"/>
                <a:gd name="connsiteX8" fmla="*/ 1303437 w 1350526"/>
                <a:gd name="connsiteY8" fmla="*/ 440554 h 1593709"/>
                <a:gd name="connsiteX9" fmla="*/ 1275431 w 1350526"/>
                <a:gd name="connsiteY9" fmla="*/ 455722 h 1593709"/>
                <a:gd name="connsiteX10" fmla="*/ 1299187 w 1350526"/>
                <a:gd name="connsiteY10" fmla="*/ 481639 h 1593709"/>
                <a:gd name="connsiteX11" fmla="*/ 1299187 w 1350526"/>
                <a:gd name="connsiteY11" fmla="*/ 527058 h 1593709"/>
                <a:gd name="connsiteX12" fmla="*/ 1303437 w 1350526"/>
                <a:gd name="connsiteY12" fmla="*/ 574645 h 1593709"/>
                <a:gd name="connsiteX13" fmla="*/ 1286438 w 1350526"/>
                <a:gd name="connsiteY13" fmla="*/ 604938 h 1593709"/>
                <a:gd name="connsiteX14" fmla="*/ 1333951 w 1350526"/>
                <a:gd name="connsiteY14" fmla="*/ 617939 h 1593709"/>
                <a:gd name="connsiteX15" fmla="*/ 1308027 w 1350526"/>
                <a:gd name="connsiteY15" fmla="*/ 650400 h 1593709"/>
                <a:gd name="connsiteX16" fmla="*/ 1273518 w 1350526"/>
                <a:gd name="connsiteY16" fmla="*/ 663359 h 1593709"/>
                <a:gd name="connsiteX17" fmla="*/ 1284270 w 1350526"/>
                <a:gd name="connsiteY17" fmla="*/ 684985 h 1593709"/>
                <a:gd name="connsiteX18" fmla="*/ 1275771 w 1350526"/>
                <a:gd name="connsiteY18" fmla="*/ 728280 h 1593709"/>
                <a:gd name="connsiteX19" fmla="*/ 1256391 w 1350526"/>
                <a:gd name="connsiteY19" fmla="*/ 728280 h 1593709"/>
                <a:gd name="connsiteX20" fmla="*/ 1228300 w 1350526"/>
                <a:gd name="connsiteY20" fmla="*/ 739114 h 1593709"/>
                <a:gd name="connsiteX21" fmla="*/ 1191623 w 1350526"/>
                <a:gd name="connsiteY21" fmla="*/ 706611 h 1593709"/>
                <a:gd name="connsiteX22" fmla="*/ 1213213 w 1350526"/>
                <a:gd name="connsiteY22" fmla="*/ 754240 h 1593709"/>
                <a:gd name="connsiteX23" fmla="*/ 1243429 w 1350526"/>
                <a:gd name="connsiteY23" fmla="*/ 754240 h 1593709"/>
                <a:gd name="connsiteX24" fmla="*/ 1226175 w 1350526"/>
                <a:gd name="connsiteY24" fmla="*/ 838578 h 1593709"/>
                <a:gd name="connsiteX25" fmla="*/ 1182996 w 1350526"/>
                <a:gd name="connsiteY25" fmla="*/ 795368 h 1593709"/>
                <a:gd name="connsiteX26" fmla="*/ 1161407 w 1350526"/>
                <a:gd name="connsiteY26" fmla="*/ 747697 h 1593709"/>
                <a:gd name="connsiteX27" fmla="*/ 1171691 w 1350526"/>
                <a:gd name="connsiteY27" fmla="*/ 814784 h 1593709"/>
                <a:gd name="connsiteX28" fmla="*/ 1229957 w 1350526"/>
                <a:gd name="connsiteY28" fmla="*/ 873205 h 1593709"/>
                <a:gd name="connsiteX29" fmla="*/ 1249379 w 1350526"/>
                <a:gd name="connsiteY29" fmla="*/ 961919 h 1593709"/>
                <a:gd name="connsiteX30" fmla="*/ 1186991 w 1350526"/>
                <a:gd name="connsiteY30" fmla="*/ 961919 h 1593709"/>
                <a:gd name="connsiteX31" fmla="*/ 1176153 w 1350526"/>
                <a:gd name="connsiteY31" fmla="*/ 920791 h 1593709"/>
                <a:gd name="connsiteX32" fmla="*/ 1152439 w 1350526"/>
                <a:gd name="connsiteY32" fmla="*/ 901332 h 1593709"/>
                <a:gd name="connsiteX33" fmla="*/ 1152439 w 1350526"/>
                <a:gd name="connsiteY33" fmla="*/ 938126 h 1593709"/>
                <a:gd name="connsiteX34" fmla="*/ 1112660 w 1350526"/>
                <a:gd name="connsiteY34" fmla="*/ 977045 h 1593709"/>
                <a:gd name="connsiteX35" fmla="*/ 1150272 w 1350526"/>
                <a:gd name="connsiteY35" fmla="*/ 961919 h 1593709"/>
                <a:gd name="connsiteX36" fmla="*/ 1176153 w 1350526"/>
                <a:gd name="connsiteY36" fmla="*/ 981378 h 1593709"/>
                <a:gd name="connsiteX37" fmla="*/ 1210705 w 1350526"/>
                <a:gd name="connsiteY37" fmla="*/ 981378 h 1593709"/>
                <a:gd name="connsiteX38" fmla="*/ 1236629 w 1350526"/>
                <a:gd name="connsiteY38" fmla="*/ 987879 h 1593709"/>
                <a:gd name="connsiteX39" fmla="*/ 1169736 w 1350526"/>
                <a:gd name="connsiteY39" fmla="*/ 1037802 h 1593709"/>
                <a:gd name="connsiteX40" fmla="*/ 1126558 w 1350526"/>
                <a:gd name="connsiteY40" fmla="*/ 1078930 h 1593709"/>
                <a:gd name="connsiteX41" fmla="*/ 1087714 w 1350526"/>
                <a:gd name="connsiteY41" fmla="*/ 1087427 h 1593709"/>
                <a:gd name="connsiteX42" fmla="*/ 1005691 w 1350526"/>
                <a:gd name="connsiteY42" fmla="*/ 1111220 h 1593709"/>
                <a:gd name="connsiteX43" fmla="*/ 969015 w 1350526"/>
                <a:gd name="connsiteY43" fmla="*/ 1139347 h 1593709"/>
                <a:gd name="connsiteX44" fmla="*/ 936630 w 1350526"/>
                <a:gd name="connsiteY44" fmla="*/ 1199892 h 1593709"/>
                <a:gd name="connsiteX45" fmla="*/ 886949 w 1350526"/>
                <a:gd name="connsiteY45" fmla="*/ 1251812 h 1593709"/>
                <a:gd name="connsiteX46" fmla="*/ 845938 w 1350526"/>
                <a:gd name="connsiteY46" fmla="*/ 1251812 h 1593709"/>
                <a:gd name="connsiteX47" fmla="*/ 822224 w 1350526"/>
                <a:gd name="connsiteY47" fmla="*/ 1260309 h 1593709"/>
                <a:gd name="connsiteX48" fmla="*/ 792050 w 1350526"/>
                <a:gd name="connsiteY48" fmla="*/ 1292727 h 1593709"/>
                <a:gd name="connsiteX49" fmla="*/ 796299 w 1350526"/>
                <a:gd name="connsiteY49" fmla="*/ 1364149 h 1593709"/>
                <a:gd name="connsiteX50" fmla="*/ 757498 w 1350526"/>
                <a:gd name="connsiteY50" fmla="*/ 1426861 h 1593709"/>
                <a:gd name="connsiteX51" fmla="*/ 761748 w 1350526"/>
                <a:gd name="connsiteY51" fmla="*/ 1474447 h 1593709"/>
                <a:gd name="connsiteX52" fmla="*/ 746703 w 1350526"/>
                <a:gd name="connsiteY52" fmla="*/ 1513663 h 1593709"/>
                <a:gd name="connsiteX53" fmla="*/ 727281 w 1350526"/>
                <a:gd name="connsiteY53" fmla="*/ 1582833 h 1593709"/>
                <a:gd name="connsiteX54" fmla="*/ 692730 w 1350526"/>
                <a:gd name="connsiteY54" fmla="*/ 1593709 h 1593709"/>
                <a:gd name="connsiteX55" fmla="*/ 662513 w 1350526"/>
                <a:gd name="connsiteY55" fmla="*/ 1561249 h 1593709"/>
                <a:gd name="connsiteX56" fmla="*/ 638799 w 1350526"/>
                <a:gd name="connsiteY56" fmla="*/ 1546081 h 1593709"/>
                <a:gd name="connsiteX57" fmla="*/ 614957 w 1350526"/>
                <a:gd name="connsiteY57" fmla="*/ 1561164 h 1593709"/>
                <a:gd name="connsiteX58" fmla="*/ 565319 w 1350526"/>
                <a:gd name="connsiteY58" fmla="*/ 1476784 h 1593709"/>
                <a:gd name="connsiteX59" fmla="*/ 552569 w 1350526"/>
                <a:gd name="connsiteY59" fmla="*/ 1422697 h 1593709"/>
                <a:gd name="connsiteX60" fmla="*/ 513725 w 1350526"/>
                <a:gd name="connsiteY60" fmla="*/ 1355609 h 1593709"/>
                <a:gd name="connsiteX61" fmla="*/ 511515 w 1350526"/>
                <a:gd name="connsiteY61" fmla="*/ 1275732 h 1593709"/>
                <a:gd name="connsiteX62" fmla="*/ 470461 w 1350526"/>
                <a:gd name="connsiteY62" fmla="*/ 1223685 h 1593709"/>
                <a:gd name="connsiteX63" fmla="*/ 470461 w 1350526"/>
                <a:gd name="connsiteY63" fmla="*/ 1189058 h 1593709"/>
                <a:gd name="connsiteX64" fmla="*/ 461962 w 1350526"/>
                <a:gd name="connsiteY64" fmla="*/ 1150096 h 1593709"/>
                <a:gd name="connsiteX65" fmla="*/ 492178 w 1350526"/>
                <a:gd name="connsiteY65" fmla="*/ 1076593 h 1593709"/>
                <a:gd name="connsiteX66" fmla="*/ 533190 w 1350526"/>
                <a:gd name="connsiteY66" fmla="*/ 1074426 h 1593709"/>
                <a:gd name="connsiteX67" fmla="*/ 520440 w 1350526"/>
                <a:gd name="connsiteY67" fmla="*/ 1009505 h 1593709"/>
                <a:gd name="connsiteX68" fmla="*/ 477261 w 1350526"/>
                <a:gd name="connsiteY68" fmla="*/ 1057091 h 1593709"/>
                <a:gd name="connsiteX69" fmla="*/ 438417 w 1350526"/>
                <a:gd name="connsiteY69" fmla="*/ 1024631 h 1593709"/>
                <a:gd name="connsiteX70" fmla="*/ 446917 w 1350526"/>
                <a:gd name="connsiteY70" fmla="*/ 972711 h 1593709"/>
                <a:gd name="connsiteX71" fmla="*/ 453419 w 1350526"/>
                <a:gd name="connsiteY71" fmla="*/ 951085 h 1593709"/>
                <a:gd name="connsiteX72" fmla="*/ 479301 w 1350526"/>
                <a:gd name="connsiteY72" fmla="*/ 942587 h 1593709"/>
                <a:gd name="connsiteX73" fmla="*/ 513853 w 1350526"/>
                <a:gd name="connsiteY73" fmla="*/ 942587 h 1593709"/>
                <a:gd name="connsiteX74" fmla="*/ 487928 w 1350526"/>
                <a:gd name="connsiteY74" fmla="*/ 918752 h 1593709"/>
                <a:gd name="connsiteX75" fmla="*/ 475179 w 1350526"/>
                <a:gd name="connsiteY75" fmla="*/ 877666 h 1593709"/>
                <a:gd name="connsiteX76" fmla="*/ 455757 w 1350526"/>
                <a:gd name="connsiteY76" fmla="*/ 901459 h 1593709"/>
                <a:gd name="connsiteX77" fmla="*/ 425540 w 1350526"/>
                <a:gd name="connsiteY77" fmla="*/ 886291 h 1593709"/>
                <a:gd name="connsiteX78" fmla="*/ 399616 w 1350526"/>
                <a:gd name="connsiteY78" fmla="*/ 734908 h 1593709"/>
                <a:gd name="connsiteX79" fmla="*/ 391116 w 1350526"/>
                <a:gd name="connsiteY79" fmla="*/ 663486 h 1593709"/>
                <a:gd name="connsiteX80" fmla="*/ 408413 w 1350526"/>
                <a:gd name="connsiteY80" fmla="*/ 635359 h 1593709"/>
                <a:gd name="connsiteX81" fmla="*/ 369569 w 1350526"/>
                <a:gd name="connsiteY81" fmla="*/ 594231 h 1593709"/>
                <a:gd name="connsiteX82" fmla="*/ 363067 w 1350526"/>
                <a:gd name="connsiteY82" fmla="*/ 529353 h 1593709"/>
                <a:gd name="connsiteX83" fmla="*/ 246068 w 1350526"/>
                <a:gd name="connsiteY83" fmla="*/ 477306 h 1593709"/>
                <a:gd name="connsiteX84" fmla="*/ 187802 w 1350526"/>
                <a:gd name="connsiteY84" fmla="*/ 520558 h 1593709"/>
                <a:gd name="connsiteX85" fmla="*/ 183552 w 1350526"/>
                <a:gd name="connsiteY85" fmla="*/ 496807 h 1593709"/>
                <a:gd name="connsiteX86" fmla="*/ 142541 w 1350526"/>
                <a:gd name="connsiteY86" fmla="*/ 516224 h 1593709"/>
                <a:gd name="connsiteX87" fmla="*/ 91798 w 1350526"/>
                <a:gd name="connsiteY87" fmla="*/ 484868 h 1593709"/>
                <a:gd name="connsiteX88" fmla="*/ 127411 w 1350526"/>
                <a:gd name="connsiteY88" fmla="*/ 449221 h 1593709"/>
                <a:gd name="connsiteX89" fmla="*/ 66936 w 1350526"/>
                <a:gd name="connsiteY89" fmla="*/ 449221 h 1593709"/>
                <a:gd name="connsiteX90" fmla="*/ 49724 w 1350526"/>
                <a:gd name="connsiteY90" fmla="*/ 408093 h 1593709"/>
                <a:gd name="connsiteX91" fmla="*/ 142541 w 1350526"/>
                <a:gd name="connsiteY91" fmla="*/ 399596 h 1593709"/>
                <a:gd name="connsiteX92" fmla="*/ 151041 w 1350526"/>
                <a:gd name="connsiteY92" fmla="*/ 427723 h 1593709"/>
                <a:gd name="connsiteX93" fmla="*/ 185550 w 1350526"/>
                <a:gd name="connsiteY93" fmla="*/ 403929 h 1593709"/>
                <a:gd name="connsiteX94" fmla="*/ 163960 w 1350526"/>
                <a:gd name="connsiteY94" fmla="*/ 371469 h 1593709"/>
                <a:gd name="connsiteX95" fmla="*/ 92775 w 1350526"/>
                <a:gd name="connsiteY95" fmla="*/ 386637 h 1593709"/>
                <a:gd name="connsiteX96" fmla="*/ 32342 w 1350526"/>
                <a:gd name="connsiteY96" fmla="*/ 356343 h 1593709"/>
                <a:gd name="connsiteX97" fmla="*/ 0 w 1350526"/>
                <a:gd name="connsiteY97" fmla="*/ 321716 h 1593709"/>
                <a:gd name="connsiteX98" fmla="*/ 75563 w 1350526"/>
                <a:gd name="connsiteY98" fmla="*/ 268776 h 1593709"/>
                <a:gd name="connsiteX99" fmla="*/ 106375 w 1350526"/>
                <a:gd name="connsiteY99" fmla="*/ 262701 h 1593709"/>
                <a:gd name="connsiteX100" fmla="*/ 121079 w 1350526"/>
                <a:gd name="connsiteY100" fmla="*/ 268224 h 1593709"/>
                <a:gd name="connsiteX101" fmla="*/ 137611 w 1350526"/>
                <a:gd name="connsiteY101" fmla="*/ 253481 h 1593709"/>
                <a:gd name="connsiteX102" fmla="*/ 155036 w 1350526"/>
                <a:gd name="connsiteY102" fmla="*/ 270986 h 1593709"/>
                <a:gd name="connsiteX103" fmla="*/ 177942 w 1350526"/>
                <a:gd name="connsiteY103" fmla="*/ 236443 h 1593709"/>
                <a:gd name="connsiteX104" fmla="*/ 218359 w 1350526"/>
                <a:gd name="connsiteY104" fmla="*/ 236443 h 1593709"/>
                <a:gd name="connsiteX105" fmla="*/ 229366 w 1350526"/>
                <a:gd name="connsiteY105" fmla="*/ 227224 h 1593709"/>
                <a:gd name="connsiteX106" fmla="*/ 266042 w 1350526"/>
                <a:gd name="connsiteY106" fmla="*/ 210229 h 1593709"/>
                <a:gd name="connsiteX107" fmla="*/ 250445 w 1350526"/>
                <a:gd name="connsiteY107" fmla="*/ 194593 h 1593709"/>
                <a:gd name="connsiteX108" fmla="*/ 209179 w 1350526"/>
                <a:gd name="connsiteY108" fmla="*/ 212056 h 1593709"/>
                <a:gd name="connsiteX109" fmla="*/ 188992 w 1350526"/>
                <a:gd name="connsiteY109" fmla="*/ 178958 h 1593709"/>
                <a:gd name="connsiteX110" fmla="*/ 240373 w 1350526"/>
                <a:gd name="connsiteY110" fmla="*/ 155037 h 1593709"/>
                <a:gd name="connsiteX111" fmla="*/ 278919 w 1350526"/>
                <a:gd name="connsiteY111" fmla="*/ 155037 h 1593709"/>
                <a:gd name="connsiteX112" fmla="*/ 278919 w 1350526"/>
                <a:gd name="connsiteY112" fmla="*/ 138467 h 1593709"/>
                <a:gd name="connsiteX113" fmla="*/ 311941 w 1350526"/>
                <a:gd name="connsiteY113" fmla="*/ 150873 h 1593709"/>
                <a:gd name="connsiteX114" fmla="*/ 311941 w 1350526"/>
                <a:gd name="connsiteY114" fmla="*/ 112082 h 1593709"/>
                <a:gd name="connsiteX115" fmla="*/ 357797 w 1350526"/>
                <a:gd name="connsiteY115" fmla="*/ 95512 h 1593709"/>
                <a:gd name="connsiteX116" fmla="*/ 387164 w 1350526"/>
                <a:gd name="connsiteY116" fmla="*/ 124956 h 1593709"/>
                <a:gd name="connsiteX117" fmla="*/ 396386 w 1350526"/>
                <a:gd name="connsiteY117" fmla="*/ 171055 h 1593709"/>
                <a:gd name="connsiteX118" fmla="*/ 416573 w 1350526"/>
                <a:gd name="connsiteY118" fmla="*/ 171055 h 1593709"/>
                <a:gd name="connsiteX119" fmla="*/ 379854 w 1350526"/>
                <a:gd name="connsiteY119" fmla="*/ 91943 h 1593709"/>
                <a:gd name="connsiteX120" fmla="*/ 469782 w 1350526"/>
                <a:gd name="connsiteY120" fmla="*/ 91943 h 1593709"/>
                <a:gd name="connsiteX121" fmla="*/ 486313 w 1350526"/>
                <a:gd name="connsiteY121" fmla="*/ 125083 h 1593709"/>
                <a:gd name="connsiteX122" fmla="*/ 505565 w 1350526"/>
                <a:gd name="connsiteY122" fmla="*/ 105752 h 1593709"/>
                <a:gd name="connsiteX123" fmla="*/ 563364 w 1350526"/>
                <a:gd name="connsiteY123" fmla="*/ 128567 h 1593709"/>
                <a:gd name="connsiteX124" fmla="*/ 550614 w 1350526"/>
                <a:gd name="connsiteY124" fmla="*/ 89904 h 1593709"/>
                <a:gd name="connsiteX125" fmla="*/ 568039 w 1350526"/>
                <a:gd name="connsiteY125" fmla="*/ 72441 h 1593709"/>
                <a:gd name="connsiteX126" fmla="*/ 605693 w 1350526"/>
                <a:gd name="connsiteY126" fmla="*/ 97254 h 1593709"/>
                <a:gd name="connsiteX127" fmla="*/ 640457 w 1350526"/>
                <a:gd name="connsiteY127" fmla="*/ 97254 h 1593709"/>
                <a:gd name="connsiteX128" fmla="*/ 677176 w 1350526"/>
                <a:gd name="connsiteY128" fmla="*/ 143226 h 1593709"/>
                <a:gd name="connsiteX129" fmla="*/ 677176 w 1350526"/>
                <a:gd name="connsiteY129" fmla="*/ 103075 h 1593709"/>
                <a:gd name="connsiteX130" fmla="*/ 701017 w 1350526"/>
                <a:gd name="connsiteY130" fmla="*/ 103075 h 1593709"/>
                <a:gd name="connsiteX131" fmla="*/ 772585 w 1350526"/>
                <a:gd name="connsiteY131" fmla="*/ 115821 h 1593709"/>
                <a:gd name="connsiteX132" fmla="*/ 742454 w 1350526"/>
                <a:gd name="connsiteY132" fmla="*/ 85400 h 1593709"/>
                <a:gd name="connsiteX133" fmla="*/ 671651 w 1350526"/>
                <a:gd name="connsiteY133" fmla="*/ 85400 h 1593709"/>
                <a:gd name="connsiteX134" fmla="*/ 671651 w 1350526"/>
                <a:gd name="connsiteY134" fmla="*/ 45844 h 1593709"/>
                <a:gd name="connsiteX135" fmla="*/ 723074 w 1350526"/>
                <a:gd name="connsiteY135" fmla="*/ 31101 h 1593709"/>
                <a:gd name="connsiteX136" fmla="*/ 741391 w 1350526"/>
                <a:gd name="connsiteY136" fmla="*/ 60587 h 1593709"/>
                <a:gd name="connsiteX137" fmla="*/ 805649 w 1350526"/>
                <a:gd name="connsiteY137" fmla="*/ 67300 h 1593709"/>
                <a:gd name="connsiteX138" fmla="*/ 776283 w 1350526"/>
                <a:gd name="connsiteY138" fmla="*/ 46057 h 1593709"/>
                <a:gd name="connsiteX139" fmla="*/ 809304 w 1350526"/>
                <a:gd name="connsiteY139" fmla="*/ 23326 h 1593709"/>
                <a:gd name="connsiteX140" fmla="*/ 847850 w 1350526"/>
                <a:gd name="connsiteY140" fmla="*/ 23326 h 1593709"/>
                <a:gd name="connsiteX141" fmla="*/ 859793 w 1350526"/>
                <a:gd name="connsiteY141" fmla="*/ 11344 h 1593709"/>
                <a:gd name="connsiteX142" fmla="*/ 904756 w 1350526"/>
                <a:gd name="connsiteY142" fmla="*/ 0 h 1593709"/>
                <a:gd name="connsiteX143" fmla="*/ 1035185 w 1350526"/>
                <a:gd name="connsiteY143" fmla="*/ 16995 h 1593709"/>
                <a:gd name="connsiteX144" fmla="*/ 959835 w 1350526"/>
                <a:gd name="connsiteY144" fmla="*/ 47161 h 1593709"/>
                <a:gd name="connsiteX145" fmla="*/ 897404 w 1350526"/>
                <a:gd name="connsiteY145" fmla="*/ 47161 h 1593709"/>
                <a:gd name="connsiteX146" fmla="*/ 902929 w 1350526"/>
                <a:gd name="connsiteY146" fmla="*/ 59907 h 1593709"/>
                <a:gd name="connsiteX147" fmla="*/ 889159 w 1350526"/>
                <a:gd name="connsiteY147" fmla="*/ 73673 h 1593709"/>
                <a:gd name="connsiteX148" fmla="*/ 867910 w 1350526"/>
                <a:gd name="connsiteY148" fmla="*/ 73673 h 1593709"/>
                <a:gd name="connsiteX149" fmla="*/ 877557 w 1350526"/>
                <a:gd name="connsiteY149" fmla="*/ 83361 h 1593709"/>
                <a:gd name="connsiteX150" fmla="*/ 889457 w 1350526"/>
                <a:gd name="connsiteY150" fmla="*/ 95300 h 1593709"/>
                <a:gd name="connsiteX151" fmla="*/ 919206 w 1350526"/>
                <a:gd name="connsiteY151" fmla="*/ 65558 h 1593709"/>
                <a:gd name="connsiteX152" fmla="*/ 957752 w 1350526"/>
                <a:gd name="connsiteY152" fmla="*/ 65558 h 1593709"/>
                <a:gd name="connsiteX153" fmla="*/ 1018696 w 1350526"/>
                <a:gd name="connsiteY153" fmla="*/ 41510 h 1593709"/>
                <a:gd name="connsiteX154" fmla="*/ 1062724 w 1350526"/>
                <a:gd name="connsiteY154" fmla="*/ 45164 h 1593709"/>
                <a:gd name="connsiteX155" fmla="*/ 1086609 w 1350526"/>
                <a:gd name="connsiteY155" fmla="*/ 34160 h 1593709"/>
                <a:gd name="connsiteX156" fmla="*/ 1086609 w 1350526"/>
                <a:gd name="connsiteY156" fmla="*/ 65388 h 1593709"/>
                <a:gd name="connsiteX157" fmla="*/ 1117803 w 1350526"/>
                <a:gd name="connsiteY157" fmla="*/ 65388 h 1593709"/>
                <a:gd name="connsiteX158" fmla="*/ 1108623 w 1350526"/>
                <a:gd name="connsiteY158" fmla="*/ 93005 h 1593709"/>
                <a:gd name="connsiteX159" fmla="*/ 1066422 w 1350526"/>
                <a:gd name="connsiteY159" fmla="*/ 93005 h 1593709"/>
                <a:gd name="connsiteX160" fmla="*/ 1026048 w 1350526"/>
                <a:gd name="connsiteY160" fmla="*/ 105752 h 1593709"/>
                <a:gd name="connsiteX161" fmla="*/ 950698 w 1350526"/>
                <a:gd name="connsiteY161" fmla="*/ 96702 h 1593709"/>
                <a:gd name="connsiteX162" fmla="*/ 935951 w 1350526"/>
                <a:gd name="connsiteY162" fmla="*/ 111572 h 1593709"/>
                <a:gd name="connsiteX163" fmla="*/ 954310 w 1350526"/>
                <a:gd name="connsiteY163" fmla="*/ 111572 h 1593709"/>
                <a:gd name="connsiteX164" fmla="*/ 933060 w 1350526"/>
                <a:gd name="connsiteY164" fmla="*/ 132816 h 1593709"/>
                <a:gd name="connsiteX165" fmla="*/ 917463 w 1350526"/>
                <a:gd name="connsiteY165" fmla="*/ 148409 h 1593709"/>
                <a:gd name="connsiteX166" fmla="*/ 917463 w 1350526"/>
                <a:gd name="connsiteY166" fmla="*/ 157586 h 1593709"/>
                <a:gd name="connsiteX167" fmla="*/ 948658 w 1350526"/>
                <a:gd name="connsiteY167" fmla="*/ 142928 h 1593709"/>
                <a:gd name="connsiteX168" fmla="*/ 983549 w 1350526"/>
                <a:gd name="connsiteY168" fmla="*/ 135535 h 1593709"/>
                <a:gd name="connsiteX169" fmla="*/ 1062427 w 1350526"/>
                <a:gd name="connsiteY169" fmla="*/ 115311 h 1593709"/>
                <a:gd name="connsiteX170" fmla="*/ 1062427 w 1350526"/>
                <a:gd name="connsiteY170" fmla="*/ 130012 h 1593709"/>
                <a:gd name="connsiteX171" fmla="*/ 1035865 w 1350526"/>
                <a:gd name="connsiteY171" fmla="*/ 156694 h 1593709"/>
                <a:gd name="connsiteX172" fmla="*/ 1035865 w 1350526"/>
                <a:gd name="connsiteY172" fmla="*/ 172330 h 1593709"/>
                <a:gd name="connsiteX173" fmla="*/ 1062002 w 1350526"/>
                <a:gd name="connsiteY173" fmla="*/ 146115 h 1593709"/>
                <a:gd name="connsiteX174" fmla="*/ 1089966 w 1350526"/>
                <a:gd name="connsiteY174" fmla="*/ 139232 h 1593709"/>
                <a:gd name="connsiteX175" fmla="*/ 1104671 w 1350526"/>
                <a:gd name="connsiteY175" fmla="*/ 130012 h 1593709"/>
                <a:gd name="connsiteX176" fmla="*/ 1104671 w 1350526"/>
                <a:gd name="connsiteY176" fmla="*/ 104052 h 1593709"/>
                <a:gd name="connsiteX177" fmla="*/ 1134037 w 1350526"/>
                <a:gd name="connsiteY177" fmla="*/ 104052 h 1593709"/>
                <a:gd name="connsiteX178" fmla="*/ 1152397 w 1350526"/>
                <a:gd name="connsiteY178" fmla="*/ 126146 h 1593709"/>
                <a:gd name="connsiteX179" fmla="*/ 1132210 w 1350526"/>
                <a:gd name="connsiteY179" fmla="*/ 146370 h 1593709"/>
                <a:gd name="connsiteX180" fmla="*/ 1108326 w 1350526"/>
                <a:gd name="connsiteY180" fmla="*/ 196038 h 1593709"/>
                <a:gd name="connsiteX181" fmla="*/ 1108326 w 1350526"/>
                <a:gd name="connsiteY181" fmla="*/ 208784 h 1593709"/>
                <a:gd name="connsiteX182" fmla="*/ 1135865 w 1350526"/>
                <a:gd name="connsiteY182" fmla="*/ 184821 h 1593709"/>
                <a:gd name="connsiteX183" fmla="*/ 1135865 w 1350526"/>
                <a:gd name="connsiteY183" fmla="*/ 173987 h 1593709"/>
                <a:gd name="connsiteX184" fmla="*/ 1152397 w 1350526"/>
                <a:gd name="connsiteY184" fmla="*/ 164767 h 1593709"/>
                <a:gd name="connsiteX185" fmla="*/ 1163404 w 1350526"/>
                <a:gd name="connsiteY185" fmla="*/ 153720 h 1593709"/>
                <a:gd name="connsiteX186" fmla="*/ 1174411 w 1350526"/>
                <a:gd name="connsiteY186" fmla="*/ 118753 h 1593709"/>
                <a:gd name="connsiteX187" fmla="*/ 1196425 w 1350526"/>
                <a:gd name="connsiteY187" fmla="*/ 148877 h 1593709"/>
                <a:gd name="connsiteX188" fmla="*/ 1209175 w 1350526"/>
                <a:gd name="connsiteY188" fmla="*/ 148877 h 1593709"/>
                <a:gd name="connsiteX189" fmla="*/ 1224772 w 1350526"/>
                <a:gd name="connsiteY189" fmla="*/ 164512 h 1593709"/>
                <a:gd name="connsiteX190" fmla="*/ 1240369 w 1350526"/>
                <a:gd name="connsiteY190" fmla="*/ 154400 h 1593709"/>
                <a:gd name="connsiteX191" fmla="*/ 1240369 w 1350526"/>
                <a:gd name="connsiteY191" fmla="*/ 126783 h 1593709"/>
                <a:gd name="connsiteX192" fmla="*/ 1277088 w 1350526"/>
                <a:gd name="connsiteY192" fmla="*/ 130437 h 1593709"/>
                <a:gd name="connsiteX193" fmla="*/ 1315677 w 1350526"/>
                <a:gd name="connsiteY193" fmla="*/ 123129 h 1593709"/>
                <a:gd name="connsiteX194" fmla="*/ 1350526 w 1350526"/>
                <a:gd name="connsiteY194" fmla="*/ 141526 h 1593709"/>
                <a:gd name="connsiteX195" fmla="*/ 1328937 w 1350526"/>
                <a:gd name="connsiteY195" fmla="*/ 163577 h 1593709"/>
                <a:gd name="connsiteX196" fmla="*/ 1301398 w 1350526"/>
                <a:gd name="connsiteY196" fmla="*/ 163577 h 1593709"/>
                <a:gd name="connsiteX197" fmla="*/ 1299187 w 1350526"/>
                <a:gd name="connsiteY197" fmla="*/ 198544 h 1593709"/>
                <a:gd name="connsiteX198" fmla="*/ 1222265 w 1350526"/>
                <a:gd name="connsiteY198" fmla="*/ 207764 h 1593709"/>
                <a:gd name="connsiteX199" fmla="*/ 1262639 w 1350526"/>
                <a:gd name="connsiteY199" fmla="*/ 238143 h 159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350526" h="1593709">
                  <a:moveTo>
                    <a:pt x="1264679" y="268776"/>
                  </a:moveTo>
                  <a:lnTo>
                    <a:pt x="1253884" y="308715"/>
                  </a:lnTo>
                  <a:lnTo>
                    <a:pt x="1279766" y="308715"/>
                  </a:lnTo>
                  <a:lnTo>
                    <a:pt x="1301355" y="268776"/>
                  </a:lnTo>
                  <a:lnTo>
                    <a:pt x="1314105" y="330341"/>
                  </a:lnTo>
                  <a:lnTo>
                    <a:pt x="1305605" y="393095"/>
                  </a:lnTo>
                  <a:lnTo>
                    <a:pt x="1322859" y="393095"/>
                  </a:lnTo>
                  <a:lnTo>
                    <a:pt x="1329319" y="429847"/>
                  </a:lnTo>
                  <a:lnTo>
                    <a:pt x="1303437" y="440554"/>
                  </a:lnTo>
                  <a:lnTo>
                    <a:pt x="1275431" y="455722"/>
                  </a:lnTo>
                  <a:lnTo>
                    <a:pt x="1299187" y="481639"/>
                  </a:lnTo>
                  <a:lnTo>
                    <a:pt x="1299187" y="527058"/>
                  </a:lnTo>
                  <a:lnTo>
                    <a:pt x="1303437" y="574645"/>
                  </a:lnTo>
                  <a:lnTo>
                    <a:pt x="1286438" y="604938"/>
                  </a:lnTo>
                  <a:lnTo>
                    <a:pt x="1333951" y="617939"/>
                  </a:lnTo>
                  <a:lnTo>
                    <a:pt x="1308027" y="650400"/>
                  </a:lnTo>
                  <a:lnTo>
                    <a:pt x="1273518" y="663359"/>
                  </a:lnTo>
                  <a:lnTo>
                    <a:pt x="1284270" y="684985"/>
                  </a:lnTo>
                  <a:lnTo>
                    <a:pt x="1275771" y="728280"/>
                  </a:lnTo>
                  <a:lnTo>
                    <a:pt x="1256391" y="728280"/>
                  </a:lnTo>
                  <a:lnTo>
                    <a:pt x="1228300" y="739114"/>
                  </a:lnTo>
                  <a:lnTo>
                    <a:pt x="1191623" y="706611"/>
                  </a:lnTo>
                  <a:lnTo>
                    <a:pt x="1213213" y="754240"/>
                  </a:lnTo>
                  <a:lnTo>
                    <a:pt x="1243429" y="754240"/>
                  </a:lnTo>
                  <a:lnTo>
                    <a:pt x="1226175" y="838578"/>
                  </a:lnTo>
                  <a:lnTo>
                    <a:pt x="1182996" y="795368"/>
                  </a:lnTo>
                  <a:lnTo>
                    <a:pt x="1161407" y="747697"/>
                  </a:lnTo>
                  <a:lnTo>
                    <a:pt x="1171691" y="814784"/>
                  </a:lnTo>
                  <a:lnTo>
                    <a:pt x="1229957" y="873205"/>
                  </a:lnTo>
                  <a:lnTo>
                    <a:pt x="1249379" y="961919"/>
                  </a:lnTo>
                  <a:lnTo>
                    <a:pt x="1186991" y="961919"/>
                  </a:lnTo>
                  <a:lnTo>
                    <a:pt x="1176153" y="920791"/>
                  </a:lnTo>
                  <a:lnTo>
                    <a:pt x="1152439" y="901332"/>
                  </a:lnTo>
                  <a:lnTo>
                    <a:pt x="1152439" y="938126"/>
                  </a:lnTo>
                  <a:lnTo>
                    <a:pt x="1112660" y="977045"/>
                  </a:lnTo>
                  <a:lnTo>
                    <a:pt x="1150272" y="961919"/>
                  </a:lnTo>
                  <a:lnTo>
                    <a:pt x="1176153" y="981378"/>
                  </a:lnTo>
                  <a:lnTo>
                    <a:pt x="1210705" y="981378"/>
                  </a:lnTo>
                  <a:lnTo>
                    <a:pt x="1236629" y="987879"/>
                  </a:lnTo>
                  <a:lnTo>
                    <a:pt x="1169736" y="1037802"/>
                  </a:lnTo>
                  <a:lnTo>
                    <a:pt x="1126558" y="1078930"/>
                  </a:lnTo>
                  <a:lnTo>
                    <a:pt x="1087714" y="1087427"/>
                  </a:lnTo>
                  <a:lnTo>
                    <a:pt x="1005691" y="1111220"/>
                  </a:lnTo>
                  <a:lnTo>
                    <a:pt x="969015" y="1139347"/>
                  </a:lnTo>
                  <a:lnTo>
                    <a:pt x="936630" y="1199892"/>
                  </a:lnTo>
                  <a:lnTo>
                    <a:pt x="886949" y="1251812"/>
                  </a:lnTo>
                  <a:lnTo>
                    <a:pt x="845938" y="1251812"/>
                  </a:lnTo>
                  <a:lnTo>
                    <a:pt x="822224" y="1260309"/>
                  </a:lnTo>
                  <a:lnTo>
                    <a:pt x="792050" y="1292727"/>
                  </a:lnTo>
                  <a:lnTo>
                    <a:pt x="796299" y="1364149"/>
                  </a:lnTo>
                  <a:lnTo>
                    <a:pt x="757498" y="1426861"/>
                  </a:lnTo>
                  <a:lnTo>
                    <a:pt x="761748" y="1474447"/>
                  </a:lnTo>
                  <a:lnTo>
                    <a:pt x="746703" y="1513663"/>
                  </a:lnTo>
                  <a:lnTo>
                    <a:pt x="727281" y="1582833"/>
                  </a:lnTo>
                  <a:lnTo>
                    <a:pt x="692730" y="1593709"/>
                  </a:lnTo>
                  <a:lnTo>
                    <a:pt x="662513" y="1561249"/>
                  </a:lnTo>
                  <a:lnTo>
                    <a:pt x="638799" y="1546081"/>
                  </a:lnTo>
                  <a:lnTo>
                    <a:pt x="614957" y="1561164"/>
                  </a:lnTo>
                  <a:lnTo>
                    <a:pt x="565319" y="1476784"/>
                  </a:lnTo>
                  <a:cubicBezTo>
                    <a:pt x="565319" y="1476784"/>
                    <a:pt x="552569" y="1435656"/>
                    <a:pt x="552569" y="1422697"/>
                  </a:cubicBezTo>
                  <a:cubicBezTo>
                    <a:pt x="552569" y="1409738"/>
                    <a:pt x="513725" y="1355609"/>
                    <a:pt x="513725" y="1355609"/>
                  </a:cubicBezTo>
                  <a:lnTo>
                    <a:pt x="511515" y="1275732"/>
                  </a:lnTo>
                  <a:lnTo>
                    <a:pt x="470461" y="1223685"/>
                  </a:lnTo>
                  <a:lnTo>
                    <a:pt x="470461" y="1189058"/>
                  </a:lnTo>
                  <a:lnTo>
                    <a:pt x="461962" y="1150096"/>
                  </a:lnTo>
                  <a:lnTo>
                    <a:pt x="492178" y="1076593"/>
                  </a:lnTo>
                  <a:lnTo>
                    <a:pt x="533190" y="1074426"/>
                  </a:lnTo>
                  <a:lnTo>
                    <a:pt x="520440" y="1009505"/>
                  </a:lnTo>
                  <a:lnTo>
                    <a:pt x="477261" y="1057091"/>
                  </a:lnTo>
                  <a:lnTo>
                    <a:pt x="438417" y="1024631"/>
                  </a:lnTo>
                  <a:lnTo>
                    <a:pt x="446917" y="972711"/>
                  </a:lnTo>
                  <a:lnTo>
                    <a:pt x="453419" y="951085"/>
                  </a:lnTo>
                  <a:lnTo>
                    <a:pt x="479301" y="942587"/>
                  </a:lnTo>
                  <a:lnTo>
                    <a:pt x="513853" y="942587"/>
                  </a:lnTo>
                  <a:lnTo>
                    <a:pt x="487928" y="918752"/>
                  </a:lnTo>
                  <a:lnTo>
                    <a:pt x="475179" y="877666"/>
                  </a:lnTo>
                  <a:lnTo>
                    <a:pt x="455757" y="901459"/>
                  </a:lnTo>
                  <a:lnTo>
                    <a:pt x="425540" y="886291"/>
                  </a:lnTo>
                  <a:lnTo>
                    <a:pt x="399616" y="734908"/>
                  </a:lnTo>
                  <a:lnTo>
                    <a:pt x="391116" y="663486"/>
                  </a:lnTo>
                  <a:lnTo>
                    <a:pt x="408413" y="635359"/>
                  </a:lnTo>
                  <a:lnTo>
                    <a:pt x="369569" y="594231"/>
                  </a:lnTo>
                  <a:lnTo>
                    <a:pt x="363067" y="529353"/>
                  </a:lnTo>
                  <a:lnTo>
                    <a:pt x="246068" y="477306"/>
                  </a:lnTo>
                  <a:lnTo>
                    <a:pt x="187802" y="520558"/>
                  </a:lnTo>
                  <a:lnTo>
                    <a:pt x="183552" y="496807"/>
                  </a:lnTo>
                  <a:lnTo>
                    <a:pt x="142541" y="516224"/>
                  </a:lnTo>
                  <a:lnTo>
                    <a:pt x="91798" y="484868"/>
                  </a:lnTo>
                  <a:lnTo>
                    <a:pt x="127411" y="449221"/>
                  </a:lnTo>
                  <a:lnTo>
                    <a:pt x="66936" y="449221"/>
                  </a:lnTo>
                  <a:lnTo>
                    <a:pt x="49724" y="408093"/>
                  </a:lnTo>
                  <a:lnTo>
                    <a:pt x="142541" y="399596"/>
                  </a:lnTo>
                  <a:lnTo>
                    <a:pt x="151041" y="427723"/>
                  </a:lnTo>
                  <a:lnTo>
                    <a:pt x="185550" y="403929"/>
                  </a:lnTo>
                  <a:lnTo>
                    <a:pt x="163960" y="371469"/>
                  </a:lnTo>
                  <a:lnTo>
                    <a:pt x="92775" y="386637"/>
                  </a:lnTo>
                  <a:lnTo>
                    <a:pt x="32342" y="356343"/>
                  </a:lnTo>
                  <a:lnTo>
                    <a:pt x="0" y="321716"/>
                  </a:lnTo>
                  <a:cubicBezTo>
                    <a:pt x="0" y="321716"/>
                    <a:pt x="66936" y="268776"/>
                    <a:pt x="75563" y="268776"/>
                  </a:cubicBezTo>
                  <a:lnTo>
                    <a:pt x="106375" y="262701"/>
                  </a:lnTo>
                  <a:lnTo>
                    <a:pt x="121079" y="268224"/>
                  </a:lnTo>
                  <a:lnTo>
                    <a:pt x="137611" y="253481"/>
                  </a:lnTo>
                  <a:lnTo>
                    <a:pt x="155036" y="270986"/>
                  </a:lnTo>
                  <a:lnTo>
                    <a:pt x="177942" y="236443"/>
                  </a:lnTo>
                  <a:lnTo>
                    <a:pt x="218359" y="236443"/>
                  </a:lnTo>
                  <a:lnTo>
                    <a:pt x="229366" y="227224"/>
                  </a:lnTo>
                  <a:lnTo>
                    <a:pt x="266042" y="210229"/>
                  </a:lnTo>
                  <a:lnTo>
                    <a:pt x="250445" y="194593"/>
                  </a:lnTo>
                  <a:lnTo>
                    <a:pt x="209179" y="212056"/>
                  </a:lnTo>
                  <a:lnTo>
                    <a:pt x="188992" y="178958"/>
                  </a:lnTo>
                  <a:lnTo>
                    <a:pt x="240373" y="155037"/>
                  </a:lnTo>
                  <a:lnTo>
                    <a:pt x="278919" y="155037"/>
                  </a:lnTo>
                  <a:lnTo>
                    <a:pt x="278919" y="138467"/>
                  </a:lnTo>
                  <a:lnTo>
                    <a:pt x="311941" y="150873"/>
                  </a:lnTo>
                  <a:lnTo>
                    <a:pt x="311941" y="112082"/>
                  </a:lnTo>
                  <a:lnTo>
                    <a:pt x="357797" y="95512"/>
                  </a:lnTo>
                  <a:lnTo>
                    <a:pt x="387164" y="124956"/>
                  </a:lnTo>
                  <a:lnTo>
                    <a:pt x="396386" y="171055"/>
                  </a:lnTo>
                  <a:lnTo>
                    <a:pt x="416573" y="171055"/>
                  </a:lnTo>
                  <a:lnTo>
                    <a:pt x="379854" y="91943"/>
                  </a:lnTo>
                  <a:lnTo>
                    <a:pt x="469782" y="91943"/>
                  </a:lnTo>
                  <a:lnTo>
                    <a:pt x="486313" y="125083"/>
                  </a:lnTo>
                  <a:lnTo>
                    <a:pt x="505565" y="105752"/>
                  </a:lnTo>
                  <a:lnTo>
                    <a:pt x="563364" y="128567"/>
                  </a:lnTo>
                  <a:lnTo>
                    <a:pt x="550614" y="89904"/>
                  </a:lnTo>
                  <a:lnTo>
                    <a:pt x="568039" y="72441"/>
                  </a:lnTo>
                  <a:lnTo>
                    <a:pt x="605693" y="97254"/>
                  </a:lnTo>
                  <a:lnTo>
                    <a:pt x="640457" y="97254"/>
                  </a:lnTo>
                  <a:lnTo>
                    <a:pt x="677176" y="143226"/>
                  </a:lnTo>
                  <a:lnTo>
                    <a:pt x="677176" y="103075"/>
                  </a:lnTo>
                  <a:lnTo>
                    <a:pt x="701017" y="103075"/>
                  </a:lnTo>
                  <a:lnTo>
                    <a:pt x="772585" y="115821"/>
                  </a:lnTo>
                  <a:lnTo>
                    <a:pt x="742454" y="85400"/>
                  </a:lnTo>
                  <a:lnTo>
                    <a:pt x="671651" y="85400"/>
                  </a:lnTo>
                  <a:lnTo>
                    <a:pt x="671651" y="45844"/>
                  </a:lnTo>
                  <a:lnTo>
                    <a:pt x="723074" y="31101"/>
                  </a:lnTo>
                  <a:lnTo>
                    <a:pt x="741391" y="60587"/>
                  </a:lnTo>
                  <a:lnTo>
                    <a:pt x="805649" y="67300"/>
                  </a:lnTo>
                  <a:lnTo>
                    <a:pt x="776283" y="46057"/>
                  </a:lnTo>
                  <a:lnTo>
                    <a:pt x="809304" y="23326"/>
                  </a:lnTo>
                  <a:lnTo>
                    <a:pt x="847850" y="23326"/>
                  </a:lnTo>
                  <a:lnTo>
                    <a:pt x="859793" y="11344"/>
                  </a:lnTo>
                  <a:lnTo>
                    <a:pt x="904756" y="0"/>
                  </a:lnTo>
                  <a:lnTo>
                    <a:pt x="1035185" y="16995"/>
                  </a:lnTo>
                  <a:lnTo>
                    <a:pt x="959835" y="47161"/>
                  </a:lnTo>
                  <a:lnTo>
                    <a:pt x="897404" y="47161"/>
                  </a:lnTo>
                  <a:lnTo>
                    <a:pt x="902929" y="59907"/>
                  </a:lnTo>
                  <a:lnTo>
                    <a:pt x="889159" y="73673"/>
                  </a:lnTo>
                  <a:lnTo>
                    <a:pt x="867910" y="73673"/>
                  </a:lnTo>
                  <a:lnTo>
                    <a:pt x="877557" y="83361"/>
                  </a:lnTo>
                  <a:lnTo>
                    <a:pt x="889457" y="95300"/>
                  </a:lnTo>
                  <a:lnTo>
                    <a:pt x="919206" y="65558"/>
                  </a:lnTo>
                  <a:lnTo>
                    <a:pt x="957752" y="65558"/>
                  </a:lnTo>
                  <a:lnTo>
                    <a:pt x="1018696" y="41510"/>
                  </a:lnTo>
                  <a:lnTo>
                    <a:pt x="1062724" y="45164"/>
                  </a:lnTo>
                  <a:lnTo>
                    <a:pt x="1086609" y="34160"/>
                  </a:lnTo>
                  <a:lnTo>
                    <a:pt x="1086609" y="65388"/>
                  </a:lnTo>
                  <a:lnTo>
                    <a:pt x="1117803" y="65388"/>
                  </a:lnTo>
                  <a:lnTo>
                    <a:pt x="1108623" y="93005"/>
                  </a:lnTo>
                  <a:lnTo>
                    <a:pt x="1066422" y="93005"/>
                  </a:lnTo>
                  <a:lnTo>
                    <a:pt x="1026048" y="105752"/>
                  </a:lnTo>
                  <a:lnTo>
                    <a:pt x="950698" y="96702"/>
                  </a:lnTo>
                  <a:lnTo>
                    <a:pt x="935951" y="111572"/>
                  </a:lnTo>
                  <a:lnTo>
                    <a:pt x="954310" y="111572"/>
                  </a:lnTo>
                  <a:lnTo>
                    <a:pt x="933060" y="132816"/>
                  </a:lnTo>
                  <a:lnTo>
                    <a:pt x="917463" y="148409"/>
                  </a:lnTo>
                  <a:lnTo>
                    <a:pt x="917463" y="157586"/>
                  </a:lnTo>
                  <a:lnTo>
                    <a:pt x="948658" y="142928"/>
                  </a:lnTo>
                  <a:lnTo>
                    <a:pt x="983549" y="135535"/>
                  </a:lnTo>
                  <a:lnTo>
                    <a:pt x="1062427" y="115311"/>
                  </a:lnTo>
                  <a:lnTo>
                    <a:pt x="1062427" y="130012"/>
                  </a:lnTo>
                  <a:lnTo>
                    <a:pt x="1035865" y="156694"/>
                  </a:lnTo>
                  <a:lnTo>
                    <a:pt x="1035865" y="172330"/>
                  </a:lnTo>
                  <a:lnTo>
                    <a:pt x="1062002" y="146115"/>
                  </a:lnTo>
                  <a:lnTo>
                    <a:pt x="1089966" y="139232"/>
                  </a:lnTo>
                  <a:lnTo>
                    <a:pt x="1104671" y="130012"/>
                  </a:lnTo>
                  <a:lnTo>
                    <a:pt x="1104671" y="104052"/>
                  </a:lnTo>
                  <a:lnTo>
                    <a:pt x="1134037" y="104052"/>
                  </a:lnTo>
                  <a:lnTo>
                    <a:pt x="1152397" y="126146"/>
                  </a:lnTo>
                  <a:lnTo>
                    <a:pt x="1132210" y="146370"/>
                  </a:lnTo>
                  <a:lnTo>
                    <a:pt x="1108326" y="196038"/>
                  </a:lnTo>
                  <a:lnTo>
                    <a:pt x="1108326" y="208784"/>
                  </a:lnTo>
                  <a:lnTo>
                    <a:pt x="1135865" y="184821"/>
                  </a:lnTo>
                  <a:lnTo>
                    <a:pt x="1135865" y="173987"/>
                  </a:lnTo>
                  <a:lnTo>
                    <a:pt x="1152397" y="164767"/>
                  </a:lnTo>
                  <a:lnTo>
                    <a:pt x="1163404" y="153720"/>
                  </a:lnTo>
                  <a:lnTo>
                    <a:pt x="1174411" y="118753"/>
                  </a:lnTo>
                  <a:lnTo>
                    <a:pt x="1196425" y="148877"/>
                  </a:lnTo>
                  <a:lnTo>
                    <a:pt x="1209175" y="148877"/>
                  </a:lnTo>
                  <a:lnTo>
                    <a:pt x="1224772" y="164512"/>
                  </a:lnTo>
                  <a:lnTo>
                    <a:pt x="1240369" y="154400"/>
                  </a:lnTo>
                  <a:lnTo>
                    <a:pt x="1240369" y="126783"/>
                  </a:lnTo>
                  <a:lnTo>
                    <a:pt x="1277088" y="130437"/>
                  </a:lnTo>
                  <a:lnTo>
                    <a:pt x="1315677" y="123129"/>
                  </a:lnTo>
                  <a:lnTo>
                    <a:pt x="1350526" y="141526"/>
                  </a:lnTo>
                  <a:lnTo>
                    <a:pt x="1328937" y="163577"/>
                  </a:lnTo>
                  <a:lnTo>
                    <a:pt x="1301398" y="163577"/>
                  </a:lnTo>
                  <a:lnTo>
                    <a:pt x="1299187" y="198544"/>
                  </a:lnTo>
                  <a:lnTo>
                    <a:pt x="1222265" y="207764"/>
                  </a:lnTo>
                  <a:lnTo>
                    <a:pt x="1262639" y="238143"/>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67" name="Freeform 143">
              <a:extLst>
                <a:ext uri="{FF2B5EF4-FFF2-40B4-BE49-F238E27FC236}">
                  <a16:creationId xmlns:a16="http://schemas.microsoft.com/office/drawing/2014/main" id="{995EF8CB-581F-CC69-A026-8003AE2911D8}"/>
                </a:ext>
              </a:extLst>
            </p:cNvPr>
            <p:cNvSpPr/>
            <p:nvPr/>
          </p:nvSpPr>
          <p:spPr>
            <a:xfrm>
              <a:off x="5871778" y="2043075"/>
              <a:ext cx="261409" cy="199011"/>
            </a:xfrm>
            <a:custGeom>
              <a:avLst/>
              <a:gdLst>
                <a:gd name="connsiteX0" fmla="*/ 199574 w 261409"/>
                <a:gd name="connsiteY0" fmla="*/ 168761 h 199011"/>
                <a:gd name="connsiteX1" fmla="*/ 218274 w 261409"/>
                <a:gd name="connsiteY1" fmla="*/ 147092 h 199011"/>
                <a:gd name="connsiteX2" fmla="*/ 235571 w 261409"/>
                <a:gd name="connsiteY2" fmla="*/ 144203 h 199011"/>
                <a:gd name="connsiteX3" fmla="*/ 249935 w 261409"/>
                <a:gd name="connsiteY3" fmla="*/ 118243 h 199011"/>
                <a:gd name="connsiteX4" fmla="*/ 261410 w 261409"/>
                <a:gd name="connsiteY4" fmla="*/ 60545 h 199011"/>
                <a:gd name="connsiteX5" fmla="*/ 245855 w 261409"/>
                <a:gd name="connsiteY5" fmla="*/ 49031 h 199011"/>
                <a:gd name="connsiteX6" fmla="*/ 232893 w 261409"/>
                <a:gd name="connsiteY6" fmla="*/ 11514 h 199011"/>
                <a:gd name="connsiteX7" fmla="*/ 219208 w 261409"/>
                <a:gd name="connsiteY7" fmla="*/ 25195 h 199011"/>
                <a:gd name="connsiteX8" fmla="*/ 198384 w 261409"/>
                <a:gd name="connsiteY8" fmla="*/ 1445 h 199011"/>
                <a:gd name="connsiteX9" fmla="*/ 189884 w 261409"/>
                <a:gd name="connsiteY9" fmla="*/ 27405 h 199011"/>
                <a:gd name="connsiteX10" fmla="*/ 171185 w 261409"/>
                <a:gd name="connsiteY10" fmla="*/ 24515 h 199011"/>
                <a:gd name="connsiteX11" fmla="*/ 166935 w 261409"/>
                <a:gd name="connsiteY11" fmla="*/ 47586 h 199011"/>
                <a:gd name="connsiteX12" fmla="*/ 149681 w 261409"/>
                <a:gd name="connsiteY12" fmla="*/ 27405 h 199011"/>
                <a:gd name="connsiteX13" fmla="*/ 100297 w 261409"/>
                <a:gd name="connsiteY13" fmla="*/ 27405 h 199011"/>
                <a:gd name="connsiteX14" fmla="*/ 96047 w 261409"/>
                <a:gd name="connsiteY14" fmla="*/ 73546 h 199011"/>
                <a:gd name="connsiteX15" fmla="*/ 81640 w 261409"/>
                <a:gd name="connsiteY15" fmla="*/ 72101 h 199011"/>
                <a:gd name="connsiteX16" fmla="*/ 83085 w 261409"/>
                <a:gd name="connsiteY16" fmla="*/ 31738 h 199011"/>
                <a:gd name="connsiteX17" fmla="*/ 39949 w 261409"/>
                <a:gd name="connsiteY17" fmla="*/ 0 h 199011"/>
                <a:gd name="connsiteX18" fmla="*/ 21249 w 261409"/>
                <a:gd name="connsiteY18" fmla="*/ 24515 h 199011"/>
                <a:gd name="connsiteX19" fmla="*/ 12750 w 261409"/>
                <a:gd name="connsiteY19" fmla="*/ 47586 h 199011"/>
                <a:gd name="connsiteX20" fmla="*/ 0 w 261409"/>
                <a:gd name="connsiteY20" fmla="*/ 60545 h 199011"/>
                <a:gd name="connsiteX21" fmla="*/ 7182 w 261409"/>
                <a:gd name="connsiteY21" fmla="*/ 82214 h 199011"/>
                <a:gd name="connsiteX22" fmla="*/ 44581 w 261409"/>
                <a:gd name="connsiteY22" fmla="*/ 70699 h 199011"/>
                <a:gd name="connsiteX23" fmla="*/ 56098 w 261409"/>
                <a:gd name="connsiteY23" fmla="*/ 82214 h 199011"/>
                <a:gd name="connsiteX24" fmla="*/ 48916 w 261409"/>
                <a:gd name="connsiteY24" fmla="*/ 96659 h 199011"/>
                <a:gd name="connsiteX25" fmla="*/ 12920 w 261409"/>
                <a:gd name="connsiteY25" fmla="*/ 99506 h 199011"/>
                <a:gd name="connsiteX26" fmla="*/ 12920 w 261409"/>
                <a:gd name="connsiteY26" fmla="*/ 119687 h 199011"/>
                <a:gd name="connsiteX27" fmla="*/ 31661 w 261409"/>
                <a:gd name="connsiteY27" fmla="*/ 121132 h 199011"/>
                <a:gd name="connsiteX28" fmla="*/ 50361 w 261409"/>
                <a:gd name="connsiteY28" fmla="*/ 121132 h 199011"/>
                <a:gd name="connsiteX29" fmla="*/ 63111 w 261409"/>
                <a:gd name="connsiteY29" fmla="*/ 148537 h 199011"/>
                <a:gd name="connsiteX30" fmla="*/ 40076 w 261409"/>
                <a:gd name="connsiteY30" fmla="*/ 145647 h 199011"/>
                <a:gd name="connsiteX31" fmla="*/ 50148 w 261409"/>
                <a:gd name="connsiteY31" fmla="*/ 177386 h 199011"/>
                <a:gd name="connsiteX32" fmla="*/ 75860 w 261409"/>
                <a:gd name="connsiteY32" fmla="*/ 174454 h 199011"/>
                <a:gd name="connsiteX33" fmla="*/ 121886 w 261409"/>
                <a:gd name="connsiteY33" fmla="*/ 199012 h 199011"/>
                <a:gd name="connsiteX34" fmla="*/ 162175 w 261409"/>
                <a:gd name="connsiteY34" fmla="*/ 190514 h 199011"/>
                <a:gd name="connsiteX35" fmla="*/ 177857 w 261409"/>
                <a:gd name="connsiteY35" fmla="*/ 174454 h 19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1409" h="199011">
                  <a:moveTo>
                    <a:pt x="199574" y="168761"/>
                  </a:moveTo>
                  <a:lnTo>
                    <a:pt x="218274" y="147092"/>
                  </a:lnTo>
                  <a:lnTo>
                    <a:pt x="235571" y="144203"/>
                  </a:lnTo>
                  <a:lnTo>
                    <a:pt x="249935" y="118243"/>
                  </a:lnTo>
                  <a:lnTo>
                    <a:pt x="261410" y="60545"/>
                  </a:lnTo>
                  <a:lnTo>
                    <a:pt x="245855" y="49031"/>
                  </a:lnTo>
                  <a:lnTo>
                    <a:pt x="232893" y="11514"/>
                  </a:lnTo>
                  <a:lnTo>
                    <a:pt x="219208" y="25195"/>
                  </a:lnTo>
                  <a:lnTo>
                    <a:pt x="198384" y="1445"/>
                  </a:lnTo>
                  <a:lnTo>
                    <a:pt x="189884" y="27405"/>
                  </a:lnTo>
                  <a:cubicBezTo>
                    <a:pt x="189884" y="27405"/>
                    <a:pt x="171185" y="18907"/>
                    <a:pt x="171185" y="24515"/>
                  </a:cubicBezTo>
                  <a:cubicBezTo>
                    <a:pt x="170309" y="32295"/>
                    <a:pt x="168886" y="40002"/>
                    <a:pt x="166935" y="47586"/>
                  </a:cubicBezTo>
                  <a:lnTo>
                    <a:pt x="149681" y="27405"/>
                  </a:lnTo>
                  <a:lnTo>
                    <a:pt x="100297" y="27405"/>
                  </a:lnTo>
                  <a:lnTo>
                    <a:pt x="96047" y="73546"/>
                  </a:lnTo>
                  <a:lnTo>
                    <a:pt x="81640" y="72101"/>
                  </a:lnTo>
                  <a:lnTo>
                    <a:pt x="83085" y="31738"/>
                  </a:lnTo>
                  <a:lnTo>
                    <a:pt x="39949" y="0"/>
                  </a:lnTo>
                  <a:lnTo>
                    <a:pt x="21249" y="24515"/>
                  </a:lnTo>
                  <a:lnTo>
                    <a:pt x="12750" y="47586"/>
                  </a:lnTo>
                  <a:lnTo>
                    <a:pt x="0" y="60545"/>
                  </a:lnTo>
                  <a:lnTo>
                    <a:pt x="7182" y="82214"/>
                  </a:lnTo>
                  <a:lnTo>
                    <a:pt x="44581" y="70699"/>
                  </a:lnTo>
                  <a:lnTo>
                    <a:pt x="56098" y="82214"/>
                  </a:lnTo>
                  <a:lnTo>
                    <a:pt x="48916" y="96659"/>
                  </a:lnTo>
                  <a:lnTo>
                    <a:pt x="12920" y="99506"/>
                  </a:lnTo>
                  <a:lnTo>
                    <a:pt x="12920" y="119687"/>
                  </a:lnTo>
                  <a:lnTo>
                    <a:pt x="31661" y="121132"/>
                  </a:lnTo>
                  <a:lnTo>
                    <a:pt x="50361" y="121132"/>
                  </a:lnTo>
                  <a:lnTo>
                    <a:pt x="63111" y="148537"/>
                  </a:lnTo>
                  <a:lnTo>
                    <a:pt x="40076" y="145647"/>
                  </a:lnTo>
                  <a:cubicBezTo>
                    <a:pt x="40076" y="152870"/>
                    <a:pt x="50148" y="177386"/>
                    <a:pt x="50148" y="177386"/>
                  </a:cubicBezTo>
                  <a:lnTo>
                    <a:pt x="75860" y="174454"/>
                  </a:lnTo>
                  <a:lnTo>
                    <a:pt x="121886" y="199012"/>
                  </a:lnTo>
                  <a:lnTo>
                    <a:pt x="162175" y="190514"/>
                  </a:lnTo>
                  <a:lnTo>
                    <a:pt x="177857" y="174454"/>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68" name="Freeform 144">
              <a:extLst>
                <a:ext uri="{FF2B5EF4-FFF2-40B4-BE49-F238E27FC236}">
                  <a16:creationId xmlns:a16="http://schemas.microsoft.com/office/drawing/2014/main" id="{1E4B44F6-97C4-AF36-F728-5F0FBE92C266}"/>
                </a:ext>
              </a:extLst>
            </p:cNvPr>
            <p:cNvSpPr/>
            <p:nvPr/>
          </p:nvSpPr>
          <p:spPr>
            <a:xfrm>
              <a:off x="4839823" y="3756472"/>
              <a:ext cx="51806" cy="17292"/>
            </a:xfrm>
            <a:custGeom>
              <a:avLst/>
              <a:gdLst>
                <a:gd name="connsiteX0" fmla="*/ 0 w 51806"/>
                <a:gd name="connsiteY0" fmla="*/ 1444 h 17292"/>
                <a:gd name="connsiteX1" fmla="*/ 11517 w 51806"/>
                <a:gd name="connsiteY1" fmla="*/ 17292 h 17292"/>
                <a:gd name="connsiteX2" fmla="*/ 51806 w 51806"/>
                <a:gd name="connsiteY2" fmla="*/ 10112 h 17292"/>
                <a:gd name="connsiteX3" fmla="*/ 41734 w 51806"/>
                <a:gd name="connsiteY3" fmla="*/ 0 h 17292"/>
                <a:gd name="connsiteX4" fmla="*/ 0 w 51806"/>
                <a:gd name="connsiteY4" fmla="*/ 1444 h 17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06" h="17292">
                  <a:moveTo>
                    <a:pt x="0" y="1444"/>
                  </a:moveTo>
                  <a:lnTo>
                    <a:pt x="11517" y="17292"/>
                  </a:lnTo>
                  <a:lnTo>
                    <a:pt x="51806" y="10112"/>
                  </a:lnTo>
                  <a:lnTo>
                    <a:pt x="41734" y="0"/>
                  </a:lnTo>
                  <a:lnTo>
                    <a:pt x="0" y="1444"/>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69" name="Freeform 145">
              <a:extLst>
                <a:ext uri="{FF2B5EF4-FFF2-40B4-BE49-F238E27FC236}">
                  <a16:creationId xmlns:a16="http://schemas.microsoft.com/office/drawing/2014/main" id="{2BAACB8C-7F97-D28E-DB70-24E57CC628AC}"/>
                </a:ext>
              </a:extLst>
            </p:cNvPr>
            <p:cNvSpPr/>
            <p:nvPr/>
          </p:nvSpPr>
          <p:spPr>
            <a:xfrm>
              <a:off x="4499110" y="3912953"/>
              <a:ext cx="1128555" cy="1925367"/>
            </a:xfrm>
            <a:custGeom>
              <a:avLst/>
              <a:gdLst>
                <a:gd name="connsiteX0" fmla="*/ 68848 w 1128555"/>
                <a:gd name="connsiteY0" fmla="*/ 90838 h 1925367"/>
                <a:gd name="connsiteX1" fmla="*/ 97067 w 1128555"/>
                <a:gd name="connsiteY1" fmla="*/ 149259 h 1925367"/>
                <a:gd name="connsiteX2" fmla="*/ 103570 w 1128555"/>
                <a:gd name="connsiteY2" fmla="*/ 220638 h 1925367"/>
                <a:gd name="connsiteX3" fmla="*/ 69061 w 1128555"/>
                <a:gd name="connsiteY3" fmla="*/ 250932 h 1925367"/>
                <a:gd name="connsiteX4" fmla="*/ 40969 w 1128555"/>
                <a:gd name="connsiteY4" fmla="*/ 292060 h 1925367"/>
                <a:gd name="connsiteX5" fmla="*/ 17254 w 1128555"/>
                <a:gd name="connsiteY5" fmla="*/ 326687 h 1925367"/>
                <a:gd name="connsiteX6" fmla="*/ 14025 w 1128555"/>
                <a:gd name="connsiteY6" fmla="*/ 373169 h 1925367"/>
                <a:gd name="connsiteX7" fmla="*/ 34509 w 1128555"/>
                <a:gd name="connsiteY7" fmla="*/ 393733 h 1925367"/>
                <a:gd name="connsiteX8" fmla="*/ 0 w 1128555"/>
                <a:gd name="connsiteY8" fmla="*/ 428317 h 1925367"/>
                <a:gd name="connsiteX9" fmla="*/ 12750 w 1128555"/>
                <a:gd name="connsiteY9" fmla="*/ 447819 h 1925367"/>
                <a:gd name="connsiteX10" fmla="*/ 12750 w 1128555"/>
                <a:gd name="connsiteY10" fmla="*/ 460566 h 1925367"/>
                <a:gd name="connsiteX11" fmla="*/ 36464 w 1128555"/>
                <a:gd name="connsiteY11" fmla="*/ 484401 h 1925367"/>
                <a:gd name="connsiteX12" fmla="*/ 124989 w 1128555"/>
                <a:gd name="connsiteY12" fmla="*/ 650952 h 1925367"/>
                <a:gd name="connsiteX13" fmla="*/ 124989 w 1128555"/>
                <a:gd name="connsiteY13" fmla="*/ 668245 h 1925367"/>
                <a:gd name="connsiteX14" fmla="*/ 150871 w 1128555"/>
                <a:gd name="connsiteY14" fmla="*/ 696372 h 1925367"/>
                <a:gd name="connsiteX15" fmla="*/ 211304 w 1128555"/>
                <a:gd name="connsiteY15" fmla="*/ 730999 h 1925367"/>
                <a:gd name="connsiteX16" fmla="*/ 273862 w 1128555"/>
                <a:gd name="connsiteY16" fmla="*/ 789420 h 1925367"/>
                <a:gd name="connsiteX17" fmla="*/ 265362 w 1128555"/>
                <a:gd name="connsiteY17" fmla="*/ 886716 h 1925367"/>
                <a:gd name="connsiteX18" fmla="*/ 265362 w 1128555"/>
                <a:gd name="connsiteY18" fmla="*/ 953804 h 1925367"/>
                <a:gd name="connsiteX19" fmla="*/ 235146 w 1128555"/>
                <a:gd name="connsiteY19" fmla="*/ 1062020 h 1925367"/>
                <a:gd name="connsiteX20" fmla="*/ 237313 w 1128555"/>
                <a:gd name="connsiteY20" fmla="*/ 1135523 h 1925367"/>
                <a:gd name="connsiteX21" fmla="*/ 194135 w 1128555"/>
                <a:gd name="connsiteY21" fmla="*/ 1258738 h 1925367"/>
                <a:gd name="connsiteX22" fmla="*/ 196344 w 1128555"/>
                <a:gd name="connsiteY22" fmla="*/ 1381952 h 1925367"/>
                <a:gd name="connsiteX23" fmla="*/ 181215 w 1128555"/>
                <a:gd name="connsiteY23" fmla="*/ 1461955 h 1925367"/>
                <a:gd name="connsiteX24" fmla="*/ 215724 w 1128555"/>
                <a:gd name="connsiteY24" fmla="*/ 1397119 h 1925367"/>
                <a:gd name="connsiteX25" fmla="*/ 177815 w 1128555"/>
                <a:gd name="connsiteY25" fmla="*/ 1584617 h 1925367"/>
                <a:gd name="connsiteX26" fmla="*/ 146493 w 1128555"/>
                <a:gd name="connsiteY26" fmla="*/ 1615973 h 1925367"/>
                <a:gd name="connsiteX27" fmla="*/ 146493 w 1128555"/>
                <a:gd name="connsiteY27" fmla="*/ 1700353 h 1925367"/>
                <a:gd name="connsiteX28" fmla="*/ 183212 w 1128555"/>
                <a:gd name="connsiteY28" fmla="*/ 1830196 h 1925367"/>
                <a:gd name="connsiteX29" fmla="*/ 232808 w 1128555"/>
                <a:gd name="connsiteY29" fmla="*/ 1895032 h 1925367"/>
                <a:gd name="connsiteX30" fmla="*/ 308371 w 1128555"/>
                <a:gd name="connsiteY30" fmla="*/ 1925367 h 1925367"/>
                <a:gd name="connsiteX31" fmla="*/ 353675 w 1128555"/>
                <a:gd name="connsiteY31" fmla="*/ 1910200 h 1925367"/>
                <a:gd name="connsiteX32" fmla="*/ 396854 w 1128555"/>
                <a:gd name="connsiteY32" fmla="*/ 1892907 h 1925367"/>
                <a:gd name="connsiteX33" fmla="*/ 375264 w 1128555"/>
                <a:gd name="connsiteY33" fmla="*/ 1873405 h 1925367"/>
                <a:gd name="connsiteX34" fmla="*/ 336420 w 1128555"/>
                <a:gd name="connsiteY34" fmla="*/ 1832277 h 1925367"/>
                <a:gd name="connsiteX35" fmla="*/ 333190 w 1128555"/>
                <a:gd name="connsiteY35" fmla="*/ 1798797 h 1925367"/>
                <a:gd name="connsiteX36" fmla="*/ 319166 w 1128555"/>
                <a:gd name="connsiteY36" fmla="*/ 1784691 h 1925367"/>
                <a:gd name="connsiteX37" fmla="*/ 310666 w 1128555"/>
                <a:gd name="connsiteY37" fmla="*/ 1726313 h 1925367"/>
                <a:gd name="connsiteX38" fmla="*/ 310666 w 1128555"/>
                <a:gd name="connsiteY38" fmla="*/ 1702520 h 1925367"/>
                <a:gd name="connsiteX39" fmla="*/ 332256 w 1128555"/>
                <a:gd name="connsiteY39" fmla="*/ 1706769 h 1925367"/>
                <a:gd name="connsiteX40" fmla="*/ 345218 w 1128555"/>
                <a:gd name="connsiteY40" fmla="*/ 1639723 h 1925367"/>
                <a:gd name="connsiteX41" fmla="*/ 381894 w 1128555"/>
                <a:gd name="connsiteY41" fmla="*/ 1607263 h 1925367"/>
                <a:gd name="connsiteX42" fmla="*/ 386144 w 1128555"/>
                <a:gd name="connsiteY42" fmla="*/ 1585594 h 1925367"/>
                <a:gd name="connsiteX43" fmla="*/ 356990 w 1128555"/>
                <a:gd name="connsiteY43" fmla="*/ 1584532 h 1925367"/>
                <a:gd name="connsiteX44" fmla="*/ 340798 w 1128555"/>
                <a:gd name="connsiteY44" fmla="*/ 1568302 h 1925367"/>
                <a:gd name="connsiteX45" fmla="*/ 349297 w 1128555"/>
                <a:gd name="connsiteY45" fmla="*/ 1538008 h 1925367"/>
                <a:gd name="connsiteX46" fmla="*/ 366594 w 1128555"/>
                <a:gd name="connsiteY46" fmla="*/ 1520673 h 1925367"/>
                <a:gd name="connsiteX47" fmla="*/ 383849 w 1128555"/>
                <a:gd name="connsiteY47" fmla="*/ 1520673 h 1925367"/>
                <a:gd name="connsiteX48" fmla="*/ 396599 w 1128555"/>
                <a:gd name="connsiteY48" fmla="*/ 1466629 h 1925367"/>
                <a:gd name="connsiteX49" fmla="*/ 431108 w 1128555"/>
                <a:gd name="connsiteY49" fmla="*/ 1447170 h 1925367"/>
                <a:gd name="connsiteX50" fmla="*/ 428940 w 1128555"/>
                <a:gd name="connsiteY50" fmla="*/ 1421168 h 1925367"/>
                <a:gd name="connsiteX51" fmla="*/ 398809 w 1128555"/>
                <a:gd name="connsiteY51" fmla="*/ 1421168 h 1925367"/>
                <a:gd name="connsiteX52" fmla="*/ 398809 w 1128555"/>
                <a:gd name="connsiteY52" fmla="*/ 1375748 h 1925367"/>
                <a:gd name="connsiteX53" fmla="*/ 444155 w 1128555"/>
                <a:gd name="connsiteY53" fmla="*/ 1395208 h 1925367"/>
                <a:gd name="connsiteX54" fmla="*/ 478664 w 1128555"/>
                <a:gd name="connsiteY54" fmla="*/ 1369248 h 1925367"/>
                <a:gd name="connsiteX55" fmla="*/ 478664 w 1128555"/>
                <a:gd name="connsiteY55" fmla="*/ 1330287 h 1925367"/>
                <a:gd name="connsiteX56" fmla="*/ 569314 w 1128555"/>
                <a:gd name="connsiteY56" fmla="*/ 1297868 h 1925367"/>
                <a:gd name="connsiteX57" fmla="*/ 599530 w 1128555"/>
                <a:gd name="connsiteY57" fmla="*/ 1248073 h 1925367"/>
                <a:gd name="connsiteX58" fmla="*/ 588736 w 1128555"/>
                <a:gd name="connsiteY58" fmla="*/ 1215655 h 1925367"/>
                <a:gd name="connsiteX59" fmla="*/ 621120 w 1128555"/>
                <a:gd name="connsiteY59" fmla="*/ 1187571 h 1925367"/>
                <a:gd name="connsiteX60" fmla="*/ 655629 w 1128555"/>
                <a:gd name="connsiteY60" fmla="*/ 1187571 h 1925367"/>
                <a:gd name="connsiteX61" fmla="*/ 677218 w 1128555"/>
                <a:gd name="connsiteY61" fmla="*/ 1163735 h 1925367"/>
                <a:gd name="connsiteX62" fmla="*/ 718229 w 1128555"/>
                <a:gd name="connsiteY62" fmla="*/ 1122650 h 1925367"/>
                <a:gd name="connsiteX63" fmla="*/ 739819 w 1128555"/>
                <a:gd name="connsiteY63" fmla="*/ 1101023 h 1925367"/>
                <a:gd name="connsiteX64" fmla="*/ 764638 w 1128555"/>
                <a:gd name="connsiteY64" fmla="*/ 1058791 h 1925367"/>
                <a:gd name="connsiteX65" fmla="*/ 789457 w 1128555"/>
                <a:gd name="connsiteY65" fmla="*/ 1033978 h 1925367"/>
                <a:gd name="connsiteX66" fmla="*/ 797957 w 1128555"/>
                <a:gd name="connsiteY66" fmla="*/ 1007976 h 1925367"/>
                <a:gd name="connsiteX67" fmla="*/ 800124 w 1128555"/>
                <a:gd name="connsiteY67" fmla="*/ 966890 h 1925367"/>
                <a:gd name="connsiteX68" fmla="*/ 843303 w 1128555"/>
                <a:gd name="connsiteY68" fmla="*/ 923638 h 1925367"/>
                <a:gd name="connsiteX69" fmla="*/ 970800 w 1128555"/>
                <a:gd name="connsiteY69" fmla="*/ 867384 h 1925367"/>
                <a:gd name="connsiteX70" fmla="*/ 979299 w 1128555"/>
                <a:gd name="connsiteY70" fmla="*/ 843549 h 1925367"/>
                <a:gd name="connsiteX71" fmla="*/ 1009516 w 1128555"/>
                <a:gd name="connsiteY71" fmla="*/ 778670 h 1925367"/>
                <a:gd name="connsiteX72" fmla="*/ 1035398 w 1128555"/>
                <a:gd name="connsiteY72" fmla="*/ 720292 h 1925367"/>
                <a:gd name="connsiteX73" fmla="*/ 1035398 w 1128555"/>
                <a:gd name="connsiteY73" fmla="*/ 646831 h 1925367"/>
                <a:gd name="connsiteX74" fmla="*/ 1070289 w 1128555"/>
                <a:gd name="connsiteY74" fmla="*/ 597078 h 1925367"/>
                <a:gd name="connsiteX75" fmla="*/ 1111301 w 1128555"/>
                <a:gd name="connsiteY75" fmla="*/ 553826 h 1925367"/>
                <a:gd name="connsiteX76" fmla="*/ 1128555 w 1128555"/>
                <a:gd name="connsiteY76" fmla="*/ 501863 h 1925367"/>
                <a:gd name="connsiteX77" fmla="*/ 1117760 w 1128555"/>
                <a:gd name="connsiteY77" fmla="*/ 434818 h 1925367"/>
                <a:gd name="connsiteX78" fmla="*/ 1083039 w 1128555"/>
                <a:gd name="connsiteY78" fmla="*/ 434818 h 1925367"/>
                <a:gd name="connsiteX79" fmla="*/ 1005351 w 1128555"/>
                <a:gd name="connsiteY79" fmla="*/ 378565 h 1925367"/>
                <a:gd name="connsiteX80" fmla="*/ 975134 w 1128555"/>
                <a:gd name="connsiteY80" fmla="*/ 378565 h 1925367"/>
                <a:gd name="connsiteX81" fmla="*/ 903949 w 1128555"/>
                <a:gd name="connsiteY81" fmla="*/ 367773 h 1925367"/>
                <a:gd name="connsiteX82" fmla="*/ 888819 w 1128555"/>
                <a:gd name="connsiteY82" fmla="*/ 346147 h 1925367"/>
                <a:gd name="connsiteX83" fmla="*/ 802547 w 1128555"/>
                <a:gd name="connsiteY83" fmla="*/ 324520 h 1925367"/>
                <a:gd name="connsiteX84" fmla="*/ 774498 w 1128555"/>
                <a:gd name="connsiteY84" fmla="*/ 259557 h 1925367"/>
                <a:gd name="connsiteX85" fmla="*/ 748616 w 1128555"/>
                <a:gd name="connsiteY85" fmla="*/ 251059 h 1925367"/>
                <a:gd name="connsiteX86" fmla="*/ 727027 w 1128555"/>
                <a:gd name="connsiteY86" fmla="*/ 203473 h 1925367"/>
                <a:gd name="connsiteX87" fmla="*/ 662301 w 1128555"/>
                <a:gd name="connsiteY87" fmla="*/ 160051 h 1925367"/>
                <a:gd name="connsiteX88" fmla="*/ 606203 w 1128555"/>
                <a:gd name="connsiteY88" fmla="*/ 160051 h 1925367"/>
                <a:gd name="connsiteX89" fmla="*/ 571651 w 1128555"/>
                <a:gd name="connsiteY89" fmla="*/ 149259 h 1925367"/>
                <a:gd name="connsiteX90" fmla="*/ 543644 w 1128555"/>
                <a:gd name="connsiteY90" fmla="*/ 103840 h 1925367"/>
                <a:gd name="connsiteX91" fmla="*/ 511260 w 1128555"/>
                <a:gd name="connsiteY91" fmla="*/ 93048 h 1925367"/>
                <a:gd name="connsiteX92" fmla="*/ 478876 w 1128555"/>
                <a:gd name="connsiteY92" fmla="*/ 49753 h 1925367"/>
                <a:gd name="connsiteX93" fmla="*/ 420610 w 1128555"/>
                <a:gd name="connsiteY93" fmla="*/ 47586 h 1925367"/>
                <a:gd name="connsiteX94" fmla="*/ 384996 w 1128555"/>
                <a:gd name="connsiteY94" fmla="*/ 59483 h 1925367"/>
                <a:gd name="connsiteX95" fmla="*/ 368847 w 1128555"/>
                <a:gd name="connsiteY95" fmla="*/ 43252 h 1925367"/>
                <a:gd name="connsiteX96" fmla="*/ 319208 w 1128555"/>
                <a:gd name="connsiteY96" fmla="*/ 49753 h 1925367"/>
                <a:gd name="connsiteX97" fmla="*/ 301911 w 1128555"/>
                <a:gd name="connsiteY97" fmla="*/ 28084 h 1925367"/>
                <a:gd name="connsiteX98" fmla="*/ 247938 w 1128555"/>
                <a:gd name="connsiteY98" fmla="*/ 28084 h 1925367"/>
                <a:gd name="connsiteX99" fmla="*/ 239438 w 1128555"/>
                <a:gd name="connsiteY99" fmla="*/ 0 h 1925367"/>
                <a:gd name="connsiteX100" fmla="*/ 172545 w 1128555"/>
                <a:gd name="connsiteY100" fmla="*/ 28084 h 1925367"/>
                <a:gd name="connsiteX101" fmla="*/ 140161 w 1128555"/>
                <a:gd name="connsiteY101" fmla="*/ 45419 h 1925367"/>
                <a:gd name="connsiteX102" fmla="*/ 140161 w 1128555"/>
                <a:gd name="connsiteY102" fmla="*/ 73504 h 1925367"/>
                <a:gd name="connsiteX103" fmla="*/ 105567 w 1128555"/>
                <a:gd name="connsiteY103" fmla="*/ 97552 h 1925367"/>
                <a:gd name="connsiteX104" fmla="*/ 88313 w 1128555"/>
                <a:gd name="connsiteY104" fmla="*/ 75883 h 192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128555" h="1925367">
                  <a:moveTo>
                    <a:pt x="68848" y="90838"/>
                  </a:moveTo>
                  <a:lnTo>
                    <a:pt x="97067" y="149259"/>
                  </a:lnTo>
                  <a:lnTo>
                    <a:pt x="103570" y="220638"/>
                  </a:lnTo>
                  <a:lnTo>
                    <a:pt x="69061" y="250932"/>
                  </a:lnTo>
                  <a:lnTo>
                    <a:pt x="40969" y="292060"/>
                  </a:lnTo>
                  <a:lnTo>
                    <a:pt x="17254" y="326687"/>
                  </a:lnTo>
                  <a:lnTo>
                    <a:pt x="14025" y="373169"/>
                  </a:lnTo>
                  <a:lnTo>
                    <a:pt x="34509" y="393733"/>
                  </a:lnTo>
                  <a:lnTo>
                    <a:pt x="0" y="428317"/>
                  </a:lnTo>
                  <a:lnTo>
                    <a:pt x="12750" y="447819"/>
                  </a:lnTo>
                  <a:lnTo>
                    <a:pt x="12750" y="460566"/>
                  </a:lnTo>
                  <a:lnTo>
                    <a:pt x="36464" y="484401"/>
                  </a:lnTo>
                  <a:lnTo>
                    <a:pt x="124989" y="650952"/>
                  </a:lnTo>
                  <a:lnTo>
                    <a:pt x="124989" y="668245"/>
                  </a:lnTo>
                  <a:lnTo>
                    <a:pt x="150871" y="696372"/>
                  </a:lnTo>
                  <a:lnTo>
                    <a:pt x="211304" y="730999"/>
                  </a:lnTo>
                  <a:lnTo>
                    <a:pt x="273862" y="789420"/>
                  </a:lnTo>
                  <a:lnTo>
                    <a:pt x="265362" y="886716"/>
                  </a:lnTo>
                  <a:lnTo>
                    <a:pt x="265362" y="953804"/>
                  </a:lnTo>
                  <a:cubicBezTo>
                    <a:pt x="265362" y="968930"/>
                    <a:pt x="235146" y="1062020"/>
                    <a:pt x="235146" y="1062020"/>
                  </a:cubicBezTo>
                  <a:lnTo>
                    <a:pt x="237313" y="1135523"/>
                  </a:lnTo>
                  <a:lnTo>
                    <a:pt x="194135" y="1258738"/>
                  </a:lnTo>
                  <a:lnTo>
                    <a:pt x="196344" y="1381952"/>
                  </a:lnTo>
                  <a:lnTo>
                    <a:pt x="181215" y="1461955"/>
                  </a:lnTo>
                  <a:lnTo>
                    <a:pt x="215724" y="1397119"/>
                  </a:lnTo>
                  <a:lnTo>
                    <a:pt x="177815" y="1584617"/>
                  </a:lnTo>
                  <a:lnTo>
                    <a:pt x="146493" y="1615973"/>
                  </a:lnTo>
                  <a:lnTo>
                    <a:pt x="146493" y="1700353"/>
                  </a:lnTo>
                  <a:lnTo>
                    <a:pt x="183212" y="1830196"/>
                  </a:lnTo>
                  <a:lnTo>
                    <a:pt x="232808" y="1895032"/>
                  </a:lnTo>
                  <a:lnTo>
                    <a:pt x="308371" y="1925367"/>
                  </a:lnTo>
                  <a:lnTo>
                    <a:pt x="353675" y="1910200"/>
                  </a:lnTo>
                  <a:lnTo>
                    <a:pt x="396854" y="1892907"/>
                  </a:lnTo>
                  <a:lnTo>
                    <a:pt x="375264" y="1873405"/>
                  </a:lnTo>
                  <a:lnTo>
                    <a:pt x="336420" y="1832277"/>
                  </a:lnTo>
                  <a:lnTo>
                    <a:pt x="333190" y="1798797"/>
                  </a:lnTo>
                  <a:lnTo>
                    <a:pt x="319166" y="1784691"/>
                  </a:lnTo>
                  <a:lnTo>
                    <a:pt x="310666" y="1726313"/>
                  </a:lnTo>
                  <a:lnTo>
                    <a:pt x="310666" y="1702520"/>
                  </a:lnTo>
                  <a:lnTo>
                    <a:pt x="332256" y="1706769"/>
                  </a:lnTo>
                  <a:lnTo>
                    <a:pt x="345218" y="1639723"/>
                  </a:lnTo>
                  <a:lnTo>
                    <a:pt x="381894" y="1607263"/>
                  </a:lnTo>
                  <a:lnTo>
                    <a:pt x="386144" y="1585594"/>
                  </a:lnTo>
                  <a:lnTo>
                    <a:pt x="356990" y="1584532"/>
                  </a:lnTo>
                  <a:lnTo>
                    <a:pt x="340798" y="1568302"/>
                  </a:lnTo>
                  <a:lnTo>
                    <a:pt x="349297" y="1538008"/>
                  </a:lnTo>
                  <a:lnTo>
                    <a:pt x="366594" y="1520673"/>
                  </a:lnTo>
                  <a:lnTo>
                    <a:pt x="383849" y="1520673"/>
                  </a:lnTo>
                  <a:lnTo>
                    <a:pt x="396599" y="1466629"/>
                  </a:lnTo>
                  <a:lnTo>
                    <a:pt x="431108" y="1447170"/>
                  </a:lnTo>
                  <a:lnTo>
                    <a:pt x="428940" y="1421168"/>
                  </a:lnTo>
                  <a:lnTo>
                    <a:pt x="398809" y="1421168"/>
                  </a:lnTo>
                  <a:lnTo>
                    <a:pt x="398809" y="1375748"/>
                  </a:lnTo>
                  <a:lnTo>
                    <a:pt x="444155" y="1395208"/>
                  </a:lnTo>
                  <a:lnTo>
                    <a:pt x="478664" y="1369248"/>
                  </a:lnTo>
                  <a:lnTo>
                    <a:pt x="478664" y="1330287"/>
                  </a:lnTo>
                  <a:lnTo>
                    <a:pt x="569314" y="1297868"/>
                  </a:lnTo>
                  <a:lnTo>
                    <a:pt x="599530" y="1248073"/>
                  </a:lnTo>
                  <a:lnTo>
                    <a:pt x="588736" y="1215655"/>
                  </a:lnTo>
                  <a:lnTo>
                    <a:pt x="621120" y="1187571"/>
                  </a:lnTo>
                  <a:lnTo>
                    <a:pt x="655629" y="1187571"/>
                  </a:lnTo>
                  <a:lnTo>
                    <a:pt x="677218" y="1163735"/>
                  </a:lnTo>
                  <a:lnTo>
                    <a:pt x="718229" y="1122650"/>
                  </a:lnTo>
                  <a:lnTo>
                    <a:pt x="739819" y="1101023"/>
                  </a:lnTo>
                  <a:lnTo>
                    <a:pt x="764638" y="1058791"/>
                  </a:lnTo>
                  <a:lnTo>
                    <a:pt x="789457" y="1033978"/>
                  </a:lnTo>
                  <a:lnTo>
                    <a:pt x="797957" y="1007976"/>
                  </a:lnTo>
                  <a:lnTo>
                    <a:pt x="800124" y="966890"/>
                  </a:lnTo>
                  <a:lnTo>
                    <a:pt x="843303" y="923638"/>
                  </a:lnTo>
                  <a:lnTo>
                    <a:pt x="970800" y="867384"/>
                  </a:lnTo>
                  <a:lnTo>
                    <a:pt x="979299" y="843549"/>
                  </a:lnTo>
                  <a:lnTo>
                    <a:pt x="1009516" y="778670"/>
                  </a:lnTo>
                  <a:lnTo>
                    <a:pt x="1035398" y="720292"/>
                  </a:lnTo>
                  <a:lnTo>
                    <a:pt x="1035398" y="646831"/>
                  </a:lnTo>
                  <a:lnTo>
                    <a:pt x="1070289" y="597078"/>
                  </a:lnTo>
                  <a:lnTo>
                    <a:pt x="1111301" y="553826"/>
                  </a:lnTo>
                  <a:lnTo>
                    <a:pt x="1128555" y="501863"/>
                  </a:lnTo>
                  <a:lnTo>
                    <a:pt x="1117760" y="434818"/>
                  </a:lnTo>
                  <a:lnTo>
                    <a:pt x="1083039" y="434818"/>
                  </a:lnTo>
                  <a:lnTo>
                    <a:pt x="1005351" y="378565"/>
                  </a:lnTo>
                  <a:lnTo>
                    <a:pt x="975134" y="378565"/>
                  </a:lnTo>
                  <a:lnTo>
                    <a:pt x="903949" y="367773"/>
                  </a:lnTo>
                  <a:lnTo>
                    <a:pt x="888819" y="346147"/>
                  </a:lnTo>
                  <a:lnTo>
                    <a:pt x="802547" y="324520"/>
                  </a:lnTo>
                  <a:lnTo>
                    <a:pt x="774498" y="259557"/>
                  </a:lnTo>
                  <a:lnTo>
                    <a:pt x="748616" y="251059"/>
                  </a:lnTo>
                  <a:lnTo>
                    <a:pt x="727027" y="203473"/>
                  </a:lnTo>
                  <a:lnTo>
                    <a:pt x="662301" y="160051"/>
                  </a:lnTo>
                  <a:lnTo>
                    <a:pt x="606203" y="160051"/>
                  </a:lnTo>
                  <a:lnTo>
                    <a:pt x="571651" y="149259"/>
                  </a:lnTo>
                  <a:lnTo>
                    <a:pt x="543644" y="103840"/>
                  </a:lnTo>
                  <a:lnTo>
                    <a:pt x="511260" y="93048"/>
                  </a:lnTo>
                  <a:lnTo>
                    <a:pt x="478876" y="49753"/>
                  </a:lnTo>
                  <a:lnTo>
                    <a:pt x="420610" y="47586"/>
                  </a:lnTo>
                  <a:lnTo>
                    <a:pt x="384996" y="59483"/>
                  </a:lnTo>
                  <a:lnTo>
                    <a:pt x="368847" y="43252"/>
                  </a:lnTo>
                  <a:lnTo>
                    <a:pt x="319208" y="49753"/>
                  </a:lnTo>
                  <a:lnTo>
                    <a:pt x="301911" y="28084"/>
                  </a:lnTo>
                  <a:lnTo>
                    <a:pt x="247938" y="28084"/>
                  </a:lnTo>
                  <a:lnTo>
                    <a:pt x="239438" y="0"/>
                  </a:lnTo>
                  <a:lnTo>
                    <a:pt x="172545" y="28084"/>
                  </a:lnTo>
                  <a:lnTo>
                    <a:pt x="140161" y="45419"/>
                  </a:lnTo>
                  <a:lnTo>
                    <a:pt x="140161" y="73504"/>
                  </a:lnTo>
                  <a:lnTo>
                    <a:pt x="105567" y="97552"/>
                  </a:lnTo>
                  <a:lnTo>
                    <a:pt x="88313" y="75883"/>
                  </a:lnTo>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70" name="Freeform 146">
              <a:extLst>
                <a:ext uri="{FF2B5EF4-FFF2-40B4-BE49-F238E27FC236}">
                  <a16:creationId xmlns:a16="http://schemas.microsoft.com/office/drawing/2014/main" id="{82B4D5CE-830A-2B62-EA73-F636F5BBB216}"/>
                </a:ext>
              </a:extLst>
            </p:cNvPr>
            <p:cNvSpPr/>
            <p:nvPr/>
          </p:nvSpPr>
          <p:spPr>
            <a:xfrm>
              <a:off x="6045385" y="3266080"/>
              <a:ext cx="1654987" cy="1826074"/>
            </a:xfrm>
            <a:custGeom>
              <a:avLst/>
              <a:gdLst>
                <a:gd name="connsiteX0" fmla="*/ 1648527 w 1654987"/>
                <a:gd name="connsiteY0" fmla="*/ 653374 h 1826074"/>
                <a:gd name="connsiteX1" fmla="*/ 1612913 w 1654987"/>
                <a:gd name="connsiteY1" fmla="*/ 669562 h 1826074"/>
                <a:gd name="connsiteX2" fmla="*/ 1547083 w 1654987"/>
                <a:gd name="connsiteY2" fmla="*/ 683583 h 1826074"/>
                <a:gd name="connsiteX3" fmla="*/ 1520138 w 1654987"/>
                <a:gd name="connsiteY3" fmla="*/ 681458 h 1826074"/>
                <a:gd name="connsiteX4" fmla="*/ 1500674 w 1654987"/>
                <a:gd name="connsiteY4" fmla="*/ 700960 h 1826074"/>
                <a:gd name="connsiteX5" fmla="*/ 1476960 w 1654987"/>
                <a:gd name="connsiteY5" fmla="*/ 685792 h 1826074"/>
                <a:gd name="connsiteX6" fmla="*/ 1458600 w 1654987"/>
                <a:gd name="connsiteY6" fmla="*/ 667395 h 1826074"/>
                <a:gd name="connsiteX7" fmla="*/ 1462850 w 1654987"/>
                <a:gd name="connsiteY7" fmla="*/ 649040 h 1826074"/>
                <a:gd name="connsiteX8" fmla="*/ 1394852 w 1654987"/>
                <a:gd name="connsiteY8" fmla="*/ 578724 h 1826074"/>
                <a:gd name="connsiteX9" fmla="*/ 1372243 w 1654987"/>
                <a:gd name="connsiteY9" fmla="*/ 565722 h 1826074"/>
                <a:gd name="connsiteX10" fmla="*/ 1356136 w 1654987"/>
                <a:gd name="connsiteY10" fmla="*/ 519581 h 1826074"/>
                <a:gd name="connsiteX11" fmla="*/ 1321244 w 1654987"/>
                <a:gd name="connsiteY11" fmla="*/ 477518 h 1826074"/>
                <a:gd name="connsiteX12" fmla="*/ 1318269 w 1654987"/>
                <a:gd name="connsiteY12" fmla="*/ 420585 h 1826074"/>
                <a:gd name="connsiteX13" fmla="*/ 1279213 w 1654987"/>
                <a:gd name="connsiteY13" fmla="*/ 376143 h 1826074"/>
                <a:gd name="connsiteX14" fmla="*/ 1276238 w 1654987"/>
                <a:gd name="connsiteY14" fmla="*/ 352987 h 1826074"/>
                <a:gd name="connsiteX15" fmla="*/ 1239689 w 1654987"/>
                <a:gd name="connsiteY15" fmla="*/ 289808 h 1826074"/>
                <a:gd name="connsiteX16" fmla="*/ 1195958 w 1654987"/>
                <a:gd name="connsiteY16" fmla="*/ 206787 h 1826074"/>
                <a:gd name="connsiteX17" fmla="*/ 1234207 w 1654987"/>
                <a:gd name="connsiteY17" fmla="*/ 260152 h 1826074"/>
                <a:gd name="connsiteX18" fmla="*/ 1244237 w 1654987"/>
                <a:gd name="connsiteY18" fmla="*/ 259004 h 1826074"/>
                <a:gd name="connsiteX19" fmla="*/ 1222987 w 1654987"/>
                <a:gd name="connsiteY19" fmla="*/ 176196 h 1826074"/>
                <a:gd name="connsiteX20" fmla="*/ 1192771 w 1654987"/>
                <a:gd name="connsiteY20" fmla="*/ 166084 h 1826074"/>
                <a:gd name="connsiteX21" fmla="*/ 1148189 w 1654987"/>
                <a:gd name="connsiteY21" fmla="*/ 166084 h 1826074"/>
                <a:gd name="connsiteX22" fmla="*/ 1122265 w 1654987"/>
                <a:gd name="connsiteY22" fmla="*/ 180530 h 1826074"/>
                <a:gd name="connsiteX23" fmla="*/ 987034 w 1654987"/>
                <a:gd name="connsiteY23" fmla="*/ 144458 h 1826074"/>
                <a:gd name="connsiteX24" fmla="*/ 966890 w 1654987"/>
                <a:gd name="connsiteY24" fmla="*/ 132901 h 1826074"/>
                <a:gd name="connsiteX25" fmla="*/ 932338 w 1654987"/>
                <a:gd name="connsiteY25" fmla="*/ 127123 h 1826074"/>
                <a:gd name="connsiteX26" fmla="*/ 900719 w 1654987"/>
                <a:gd name="connsiteY26" fmla="*/ 147305 h 1826074"/>
                <a:gd name="connsiteX27" fmla="*/ 901781 w 1654987"/>
                <a:gd name="connsiteY27" fmla="*/ 178703 h 1826074"/>
                <a:gd name="connsiteX28" fmla="*/ 875900 w 1654987"/>
                <a:gd name="connsiteY28" fmla="*/ 192766 h 1826074"/>
                <a:gd name="connsiteX29" fmla="*/ 847850 w 1654987"/>
                <a:gd name="connsiteY29" fmla="*/ 177598 h 1826074"/>
                <a:gd name="connsiteX30" fmla="*/ 798254 w 1654987"/>
                <a:gd name="connsiteY30" fmla="*/ 166594 h 1826074"/>
                <a:gd name="connsiteX31" fmla="*/ 788522 w 1654987"/>
                <a:gd name="connsiteY31" fmla="*/ 142801 h 1826074"/>
                <a:gd name="connsiteX32" fmla="*/ 733529 w 1654987"/>
                <a:gd name="connsiteY32" fmla="*/ 128738 h 1826074"/>
                <a:gd name="connsiteX33" fmla="*/ 703780 w 1654987"/>
                <a:gd name="connsiteY33" fmla="*/ 128185 h 1826074"/>
                <a:gd name="connsiteX34" fmla="*/ 683805 w 1654987"/>
                <a:gd name="connsiteY34" fmla="*/ 108173 h 1826074"/>
                <a:gd name="connsiteX35" fmla="*/ 656819 w 1654987"/>
                <a:gd name="connsiteY35" fmla="*/ 102735 h 1826074"/>
                <a:gd name="connsiteX36" fmla="*/ 677303 w 1654987"/>
                <a:gd name="connsiteY36" fmla="*/ 91986 h 1826074"/>
                <a:gd name="connsiteX37" fmla="*/ 690308 w 1654987"/>
                <a:gd name="connsiteY37" fmla="*/ 60587 h 1826074"/>
                <a:gd name="connsiteX38" fmla="*/ 667571 w 1654987"/>
                <a:gd name="connsiteY38" fmla="*/ 41128 h 1826074"/>
                <a:gd name="connsiteX39" fmla="*/ 676070 w 1654987"/>
                <a:gd name="connsiteY39" fmla="*/ 5439 h 1826074"/>
                <a:gd name="connsiteX40" fmla="*/ 644749 w 1654987"/>
                <a:gd name="connsiteY40" fmla="*/ 0 h 1826074"/>
                <a:gd name="connsiteX41" fmla="*/ 624265 w 1654987"/>
                <a:gd name="connsiteY41" fmla="*/ 11897 h 1826074"/>
                <a:gd name="connsiteX42" fmla="*/ 564341 w 1654987"/>
                <a:gd name="connsiteY42" fmla="*/ 16783 h 1826074"/>
                <a:gd name="connsiteX43" fmla="*/ 550869 w 1654987"/>
                <a:gd name="connsiteY43" fmla="*/ 30294 h 1826074"/>
                <a:gd name="connsiteX44" fmla="*/ 544409 w 1654987"/>
                <a:gd name="connsiteY44" fmla="*/ 17547 h 1826074"/>
                <a:gd name="connsiteX45" fmla="*/ 490478 w 1654987"/>
                <a:gd name="connsiteY45" fmla="*/ 17547 h 1826074"/>
                <a:gd name="connsiteX46" fmla="*/ 444070 w 1654987"/>
                <a:gd name="connsiteY46" fmla="*/ 27277 h 1826074"/>
                <a:gd name="connsiteX47" fmla="*/ 416021 w 1654987"/>
                <a:gd name="connsiteY47" fmla="*/ 43508 h 1826074"/>
                <a:gd name="connsiteX48" fmla="*/ 392774 w 1654987"/>
                <a:gd name="connsiteY48" fmla="*/ 53619 h 1826074"/>
                <a:gd name="connsiteX49" fmla="*/ 380024 w 1654987"/>
                <a:gd name="connsiteY49" fmla="*/ 74438 h 1826074"/>
                <a:gd name="connsiteX50" fmla="*/ 365065 w 1654987"/>
                <a:gd name="connsiteY50" fmla="*/ 76265 h 1826074"/>
                <a:gd name="connsiteX51" fmla="*/ 299574 w 1654987"/>
                <a:gd name="connsiteY51" fmla="*/ 72017 h 1826074"/>
                <a:gd name="connsiteX52" fmla="*/ 289162 w 1654987"/>
                <a:gd name="connsiteY52" fmla="*/ 52557 h 1826074"/>
                <a:gd name="connsiteX53" fmla="*/ 278834 w 1654987"/>
                <a:gd name="connsiteY53" fmla="*/ 54852 h 1826074"/>
                <a:gd name="connsiteX54" fmla="*/ 255843 w 1654987"/>
                <a:gd name="connsiteY54" fmla="*/ 95257 h 1826074"/>
                <a:gd name="connsiteX55" fmla="*/ 224181 w 1654987"/>
                <a:gd name="connsiteY55" fmla="*/ 106771 h 1826074"/>
                <a:gd name="connsiteX56" fmla="*/ 189970 w 1654987"/>
                <a:gd name="connsiteY56" fmla="*/ 150024 h 1826074"/>
                <a:gd name="connsiteX57" fmla="*/ 178495 w 1654987"/>
                <a:gd name="connsiteY57" fmla="*/ 204833 h 1826074"/>
                <a:gd name="connsiteX58" fmla="*/ 143943 w 1654987"/>
                <a:gd name="connsiteY58" fmla="*/ 239460 h 1826074"/>
                <a:gd name="connsiteX59" fmla="*/ 106544 w 1654987"/>
                <a:gd name="connsiteY59" fmla="*/ 247958 h 1826074"/>
                <a:gd name="connsiteX60" fmla="*/ 89247 w 1654987"/>
                <a:gd name="connsiteY60" fmla="*/ 271156 h 1826074"/>
                <a:gd name="connsiteX61" fmla="*/ 66213 w 1654987"/>
                <a:gd name="connsiteY61" fmla="*/ 297116 h 1826074"/>
                <a:gd name="connsiteX62" fmla="*/ 57713 w 1654987"/>
                <a:gd name="connsiteY62" fmla="*/ 331743 h 1826074"/>
                <a:gd name="connsiteX63" fmla="*/ 31746 w 1654987"/>
                <a:gd name="connsiteY63" fmla="*/ 366286 h 1826074"/>
                <a:gd name="connsiteX64" fmla="*/ 5822 w 1654987"/>
                <a:gd name="connsiteY64" fmla="*/ 423984 h 1826074"/>
                <a:gd name="connsiteX65" fmla="*/ 31746 w 1654987"/>
                <a:gd name="connsiteY65" fmla="*/ 487460 h 1826074"/>
                <a:gd name="connsiteX66" fmla="*/ 25967 w 1654987"/>
                <a:gd name="connsiteY66" fmla="*/ 548048 h 1826074"/>
                <a:gd name="connsiteX67" fmla="*/ 0 w 1654987"/>
                <a:gd name="connsiteY67" fmla="*/ 582675 h 1826074"/>
                <a:gd name="connsiteX68" fmla="*/ 11517 w 1654987"/>
                <a:gd name="connsiteY68" fmla="*/ 623081 h 1826074"/>
                <a:gd name="connsiteX69" fmla="*/ 11517 w 1654987"/>
                <a:gd name="connsiteY69" fmla="*/ 666333 h 1826074"/>
                <a:gd name="connsiteX70" fmla="*/ 86315 w 1654987"/>
                <a:gd name="connsiteY70" fmla="*/ 718253 h 1826074"/>
                <a:gd name="connsiteX71" fmla="*/ 97747 w 1654987"/>
                <a:gd name="connsiteY71" fmla="*/ 761420 h 1826074"/>
                <a:gd name="connsiteX72" fmla="*/ 135146 w 1654987"/>
                <a:gd name="connsiteY72" fmla="*/ 784491 h 1826074"/>
                <a:gd name="connsiteX73" fmla="*/ 235868 w 1654987"/>
                <a:gd name="connsiteY73" fmla="*/ 845078 h 1826074"/>
                <a:gd name="connsiteX74" fmla="*/ 281894 w 1654987"/>
                <a:gd name="connsiteY74" fmla="*/ 821965 h 1826074"/>
                <a:gd name="connsiteX75" fmla="*/ 368252 w 1654987"/>
                <a:gd name="connsiteY75" fmla="*/ 836368 h 1826074"/>
                <a:gd name="connsiteX76" fmla="*/ 465999 w 1654987"/>
                <a:gd name="connsiteY76" fmla="*/ 793116 h 1826074"/>
                <a:gd name="connsiteX77" fmla="*/ 526432 w 1654987"/>
                <a:gd name="connsiteY77" fmla="*/ 793116 h 1826074"/>
                <a:gd name="connsiteX78" fmla="*/ 539394 w 1654987"/>
                <a:gd name="connsiteY78" fmla="*/ 826299 h 1826074"/>
                <a:gd name="connsiteX79" fmla="*/ 563831 w 1654987"/>
                <a:gd name="connsiteY79" fmla="*/ 850772 h 1826074"/>
                <a:gd name="connsiteX80" fmla="*/ 631489 w 1654987"/>
                <a:gd name="connsiteY80" fmla="*/ 832077 h 1826074"/>
                <a:gd name="connsiteX81" fmla="*/ 655926 w 1654987"/>
                <a:gd name="connsiteY81" fmla="*/ 856550 h 1826074"/>
                <a:gd name="connsiteX82" fmla="*/ 644622 w 1654987"/>
                <a:gd name="connsiteY82" fmla="*/ 914375 h 1826074"/>
                <a:gd name="connsiteX83" fmla="*/ 636122 w 1654987"/>
                <a:gd name="connsiteY83" fmla="*/ 972031 h 1826074"/>
                <a:gd name="connsiteX84" fmla="*/ 669185 w 1654987"/>
                <a:gd name="connsiteY84" fmla="*/ 1034020 h 1826074"/>
                <a:gd name="connsiteX85" fmla="*/ 713852 w 1654987"/>
                <a:gd name="connsiteY85" fmla="*/ 1078760 h 1826074"/>
                <a:gd name="connsiteX86" fmla="*/ 736844 w 1654987"/>
                <a:gd name="connsiteY86" fmla="*/ 1171085 h 1826074"/>
                <a:gd name="connsiteX87" fmla="*/ 751251 w 1654987"/>
                <a:gd name="connsiteY87" fmla="*/ 1223005 h 1826074"/>
                <a:gd name="connsiteX88" fmla="*/ 751251 w 1654987"/>
                <a:gd name="connsiteY88" fmla="*/ 1254743 h 1826074"/>
                <a:gd name="connsiteX89" fmla="*/ 728259 w 1654987"/>
                <a:gd name="connsiteY89" fmla="*/ 1280703 h 1826074"/>
                <a:gd name="connsiteX90" fmla="*/ 699487 w 1654987"/>
                <a:gd name="connsiteY90" fmla="*/ 1352932 h 1826074"/>
                <a:gd name="connsiteX91" fmla="*/ 699487 w 1654987"/>
                <a:gd name="connsiteY91" fmla="*/ 1404895 h 1826074"/>
                <a:gd name="connsiteX92" fmla="*/ 728259 w 1654987"/>
                <a:gd name="connsiteY92" fmla="*/ 1436590 h 1826074"/>
                <a:gd name="connsiteX93" fmla="*/ 765658 w 1654987"/>
                <a:gd name="connsiteY93" fmla="*/ 1523095 h 1826074"/>
                <a:gd name="connsiteX94" fmla="*/ 794430 w 1654987"/>
                <a:gd name="connsiteY94" fmla="*/ 1652937 h 1826074"/>
                <a:gd name="connsiteX95" fmla="*/ 823158 w 1654987"/>
                <a:gd name="connsiteY95" fmla="*/ 1693258 h 1826074"/>
                <a:gd name="connsiteX96" fmla="*/ 849083 w 1654987"/>
                <a:gd name="connsiteY96" fmla="*/ 1765487 h 1826074"/>
                <a:gd name="connsiteX97" fmla="*/ 866380 w 1654987"/>
                <a:gd name="connsiteY97" fmla="*/ 1814517 h 1826074"/>
                <a:gd name="connsiteX98" fmla="*/ 915253 w 1654987"/>
                <a:gd name="connsiteY98" fmla="*/ 1826074 h 1826074"/>
                <a:gd name="connsiteX99" fmla="*/ 972839 w 1654987"/>
                <a:gd name="connsiteY99" fmla="*/ 1808739 h 1826074"/>
                <a:gd name="connsiteX100" fmla="*/ 1018865 w 1654987"/>
                <a:gd name="connsiteY100" fmla="*/ 1808739 h 1826074"/>
                <a:gd name="connsiteX101" fmla="*/ 1122435 w 1654987"/>
                <a:gd name="connsiteY101" fmla="*/ 1765487 h 1826074"/>
                <a:gd name="connsiteX102" fmla="*/ 1171223 w 1654987"/>
                <a:gd name="connsiteY102" fmla="*/ 1704645 h 1826074"/>
                <a:gd name="connsiteX103" fmla="*/ 1202885 w 1654987"/>
                <a:gd name="connsiteY103" fmla="*/ 1675838 h 1826074"/>
                <a:gd name="connsiteX104" fmla="*/ 1208665 w 1654987"/>
                <a:gd name="connsiteY104" fmla="*/ 1606583 h 1826074"/>
                <a:gd name="connsiteX105" fmla="*/ 1269056 w 1654987"/>
                <a:gd name="connsiteY105" fmla="*/ 1569109 h 1826074"/>
                <a:gd name="connsiteX106" fmla="*/ 1269056 w 1654987"/>
                <a:gd name="connsiteY106" fmla="*/ 1499854 h 1826074"/>
                <a:gd name="connsiteX107" fmla="*/ 1263319 w 1654987"/>
                <a:gd name="connsiteY107" fmla="*/ 1459449 h 1826074"/>
                <a:gd name="connsiteX108" fmla="*/ 1315124 w 1654987"/>
                <a:gd name="connsiteY108" fmla="*/ 1407571 h 1826074"/>
                <a:gd name="connsiteX109" fmla="*/ 1381253 w 1654987"/>
                <a:gd name="connsiteY109" fmla="*/ 1370055 h 1826074"/>
                <a:gd name="connsiteX110" fmla="*/ 1401440 w 1654987"/>
                <a:gd name="connsiteY110" fmla="*/ 1286397 h 1826074"/>
                <a:gd name="connsiteX111" fmla="*/ 1398549 w 1654987"/>
                <a:gd name="connsiteY111" fmla="*/ 1225852 h 1826074"/>
                <a:gd name="connsiteX112" fmla="*/ 1375515 w 1654987"/>
                <a:gd name="connsiteY112" fmla="*/ 1194114 h 1826074"/>
                <a:gd name="connsiteX113" fmla="*/ 1375515 w 1654987"/>
                <a:gd name="connsiteY113" fmla="*/ 1145168 h 1826074"/>
                <a:gd name="connsiteX114" fmla="*/ 1361151 w 1654987"/>
                <a:gd name="connsiteY114" fmla="*/ 1096137 h 1826074"/>
                <a:gd name="connsiteX115" fmla="*/ 1415804 w 1654987"/>
                <a:gd name="connsiteY115" fmla="*/ 1012479 h 1826074"/>
                <a:gd name="connsiteX116" fmla="*/ 1482017 w 1654987"/>
                <a:gd name="connsiteY116" fmla="*/ 922873 h 1826074"/>
                <a:gd name="connsiteX117" fmla="*/ 1525153 w 1654987"/>
                <a:gd name="connsiteY117" fmla="*/ 888288 h 1826074"/>
                <a:gd name="connsiteX118" fmla="*/ 1588477 w 1654987"/>
                <a:gd name="connsiteY118" fmla="*/ 833437 h 1826074"/>
                <a:gd name="connsiteX119" fmla="*/ 1614358 w 1654987"/>
                <a:gd name="connsiteY119" fmla="*/ 772892 h 1826074"/>
                <a:gd name="connsiteX120" fmla="*/ 1638838 w 1654987"/>
                <a:gd name="connsiteY120" fmla="*/ 729979 h 1826074"/>
                <a:gd name="connsiteX121" fmla="*/ 1654987 w 1654987"/>
                <a:gd name="connsiteY121" fmla="*/ 684560 h 182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654987" h="1826074">
                  <a:moveTo>
                    <a:pt x="1648527" y="653374"/>
                  </a:moveTo>
                  <a:lnTo>
                    <a:pt x="1612913" y="669562"/>
                  </a:lnTo>
                  <a:lnTo>
                    <a:pt x="1547083" y="683583"/>
                  </a:lnTo>
                  <a:lnTo>
                    <a:pt x="1520138" y="681458"/>
                  </a:lnTo>
                  <a:lnTo>
                    <a:pt x="1500674" y="700960"/>
                  </a:lnTo>
                  <a:cubicBezTo>
                    <a:pt x="1492089" y="697081"/>
                    <a:pt x="1484099" y="691970"/>
                    <a:pt x="1476960" y="685792"/>
                  </a:cubicBezTo>
                  <a:lnTo>
                    <a:pt x="1458600" y="667395"/>
                  </a:lnTo>
                  <a:lnTo>
                    <a:pt x="1462850" y="649040"/>
                  </a:lnTo>
                  <a:cubicBezTo>
                    <a:pt x="1462850" y="649040"/>
                    <a:pt x="1399102" y="578724"/>
                    <a:pt x="1394852" y="578724"/>
                  </a:cubicBezTo>
                  <a:cubicBezTo>
                    <a:pt x="1390602" y="578724"/>
                    <a:pt x="1372243" y="565722"/>
                    <a:pt x="1372243" y="565722"/>
                  </a:cubicBezTo>
                  <a:lnTo>
                    <a:pt x="1356136" y="519581"/>
                  </a:lnTo>
                  <a:cubicBezTo>
                    <a:pt x="1356136" y="519581"/>
                    <a:pt x="1326387" y="482872"/>
                    <a:pt x="1321244" y="477518"/>
                  </a:cubicBezTo>
                  <a:cubicBezTo>
                    <a:pt x="1316102" y="472165"/>
                    <a:pt x="1318269" y="420585"/>
                    <a:pt x="1318269" y="420585"/>
                  </a:cubicBezTo>
                  <a:lnTo>
                    <a:pt x="1279213" y="376143"/>
                  </a:lnTo>
                  <a:lnTo>
                    <a:pt x="1276238" y="352987"/>
                  </a:lnTo>
                  <a:lnTo>
                    <a:pt x="1239689" y="289808"/>
                  </a:lnTo>
                  <a:cubicBezTo>
                    <a:pt x="1239689" y="289808"/>
                    <a:pt x="1195958" y="210951"/>
                    <a:pt x="1195958" y="206787"/>
                  </a:cubicBezTo>
                  <a:cubicBezTo>
                    <a:pt x="1195958" y="202623"/>
                    <a:pt x="1234207" y="260152"/>
                    <a:pt x="1234207" y="260152"/>
                  </a:cubicBezTo>
                  <a:lnTo>
                    <a:pt x="1244237" y="259004"/>
                  </a:lnTo>
                  <a:lnTo>
                    <a:pt x="1222987" y="176196"/>
                  </a:lnTo>
                  <a:lnTo>
                    <a:pt x="1192771" y="166084"/>
                  </a:lnTo>
                  <a:lnTo>
                    <a:pt x="1148189" y="166084"/>
                  </a:lnTo>
                  <a:lnTo>
                    <a:pt x="1122265" y="180530"/>
                  </a:lnTo>
                  <a:lnTo>
                    <a:pt x="987034" y="144458"/>
                  </a:lnTo>
                  <a:lnTo>
                    <a:pt x="966890" y="132901"/>
                  </a:lnTo>
                  <a:lnTo>
                    <a:pt x="932338" y="127123"/>
                  </a:lnTo>
                  <a:lnTo>
                    <a:pt x="900719" y="147305"/>
                  </a:lnTo>
                  <a:lnTo>
                    <a:pt x="901781" y="178703"/>
                  </a:lnTo>
                  <a:lnTo>
                    <a:pt x="875900" y="192766"/>
                  </a:lnTo>
                  <a:lnTo>
                    <a:pt x="847850" y="177598"/>
                  </a:lnTo>
                  <a:lnTo>
                    <a:pt x="798254" y="166594"/>
                  </a:lnTo>
                  <a:lnTo>
                    <a:pt x="788522" y="142801"/>
                  </a:lnTo>
                  <a:lnTo>
                    <a:pt x="733529" y="128738"/>
                  </a:lnTo>
                  <a:lnTo>
                    <a:pt x="703780" y="128185"/>
                  </a:lnTo>
                  <a:lnTo>
                    <a:pt x="683805" y="108173"/>
                  </a:lnTo>
                  <a:lnTo>
                    <a:pt x="656819" y="102735"/>
                  </a:lnTo>
                  <a:lnTo>
                    <a:pt x="677303" y="91986"/>
                  </a:lnTo>
                  <a:lnTo>
                    <a:pt x="690308" y="60587"/>
                  </a:lnTo>
                  <a:cubicBezTo>
                    <a:pt x="690308" y="60587"/>
                    <a:pt x="676240" y="41128"/>
                    <a:pt x="667571" y="41128"/>
                  </a:cubicBezTo>
                  <a:cubicBezTo>
                    <a:pt x="658901" y="41128"/>
                    <a:pt x="676070" y="5439"/>
                    <a:pt x="676070" y="5439"/>
                  </a:cubicBezTo>
                  <a:lnTo>
                    <a:pt x="644749" y="0"/>
                  </a:lnTo>
                  <a:lnTo>
                    <a:pt x="624265" y="11897"/>
                  </a:lnTo>
                  <a:lnTo>
                    <a:pt x="564341" y="16783"/>
                  </a:lnTo>
                  <a:lnTo>
                    <a:pt x="550869" y="30294"/>
                  </a:lnTo>
                  <a:lnTo>
                    <a:pt x="544409" y="17547"/>
                  </a:lnTo>
                  <a:lnTo>
                    <a:pt x="490478" y="17547"/>
                  </a:lnTo>
                  <a:lnTo>
                    <a:pt x="444070" y="27277"/>
                  </a:lnTo>
                  <a:lnTo>
                    <a:pt x="416021" y="43508"/>
                  </a:lnTo>
                  <a:lnTo>
                    <a:pt x="392774" y="53619"/>
                  </a:lnTo>
                  <a:lnTo>
                    <a:pt x="380024" y="74438"/>
                  </a:lnTo>
                  <a:lnTo>
                    <a:pt x="365065" y="76265"/>
                  </a:lnTo>
                  <a:lnTo>
                    <a:pt x="299574" y="72017"/>
                  </a:lnTo>
                  <a:lnTo>
                    <a:pt x="289162" y="52557"/>
                  </a:lnTo>
                  <a:lnTo>
                    <a:pt x="278834" y="54852"/>
                  </a:lnTo>
                  <a:lnTo>
                    <a:pt x="255843" y="95257"/>
                  </a:lnTo>
                  <a:lnTo>
                    <a:pt x="224181" y="106771"/>
                  </a:lnTo>
                  <a:lnTo>
                    <a:pt x="189970" y="150024"/>
                  </a:lnTo>
                  <a:lnTo>
                    <a:pt x="178495" y="204833"/>
                  </a:lnTo>
                  <a:lnTo>
                    <a:pt x="143943" y="239460"/>
                  </a:lnTo>
                  <a:lnTo>
                    <a:pt x="106544" y="247958"/>
                  </a:lnTo>
                  <a:lnTo>
                    <a:pt x="89247" y="271156"/>
                  </a:lnTo>
                  <a:lnTo>
                    <a:pt x="66213" y="297116"/>
                  </a:lnTo>
                  <a:lnTo>
                    <a:pt x="57713" y="331743"/>
                  </a:lnTo>
                  <a:lnTo>
                    <a:pt x="31746" y="366286"/>
                  </a:lnTo>
                  <a:lnTo>
                    <a:pt x="5822" y="423984"/>
                  </a:lnTo>
                  <a:lnTo>
                    <a:pt x="31746" y="487460"/>
                  </a:lnTo>
                  <a:lnTo>
                    <a:pt x="25967" y="548048"/>
                  </a:lnTo>
                  <a:lnTo>
                    <a:pt x="0" y="582675"/>
                  </a:lnTo>
                  <a:lnTo>
                    <a:pt x="11517" y="623081"/>
                  </a:lnTo>
                  <a:lnTo>
                    <a:pt x="11517" y="666333"/>
                  </a:lnTo>
                  <a:lnTo>
                    <a:pt x="86315" y="718253"/>
                  </a:lnTo>
                  <a:lnTo>
                    <a:pt x="97747" y="761420"/>
                  </a:lnTo>
                  <a:lnTo>
                    <a:pt x="135146" y="784491"/>
                  </a:lnTo>
                  <a:lnTo>
                    <a:pt x="235868" y="845078"/>
                  </a:lnTo>
                  <a:lnTo>
                    <a:pt x="281894" y="821965"/>
                  </a:lnTo>
                  <a:lnTo>
                    <a:pt x="368252" y="836368"/>
                  </a:lnTo>
                  <a:lnTo>
                    <a:pt x="465999" y="793116"/>
                  </a:lnTo>
                  <a:lnTo>
                    <a:pt x="526432" y="793116"/>
                  </a:lnTo>
                  <a:lnTo>
                    <a:pt x="539394" y="826299"/>
                  </a:lnTo>
                  <a:lnTo>
                    <a:pt x="563831" y="850772"/>
                  </a:lnTo>
                  <a:lnTo>
                    <a:pt x="631489" y="832077"/>
                  </a:lnTo>
                  <a:lnTo>
                    <a:pt x="655926" y="856550"/>
                  </a:lnTo>
                  <a:lnTo>
                    <a:pt x="644622" y="914375"/>
                  </a:lnTo>
                  <a:lnTo>
                    <a:pt x="636122" y="972031"/>
                  </a:lnTo>
                  <a:lnTo>
                    <a:pt x="669185" y="1034020"/>
                  </a:lnTo>
                  <a:lnTo>
                    <a:pt x="713852" y="1078760"/>
                  </a:lnTo>
                  <a:lnTo>
                    <a:pt x="736844" y="1171085"/>
                  </a:lnTo>
                  <a:lnTo>
                    <a:pt x="751251" y="1223005"/>
                  </a:lnTo>
                  <a:lnTo>
                    <a:pt x="751251" y="1254743"/>
                  </a:lnTo>
                  <a:lnTo>
                    <a:pt x="728259" y="1280703"/>
                  </a:lnTo>
                  <a:lnTo>
                    <a:pt x="699487" y="1352932"/>
                  </a:lnTo>
                  <a:lnTo>
                    <a:pt x="699487" y="1404895"/>
                  </a:lnTo>
                  <a:lnTo>
                    <a:pt x="728259" y="1436590"/>
                  </a:lnTo>
                  <a:lnTo>
                    <a:pt x="765658" y="1523095"/>
                  </a:lnTo>
                  <a:lnTo>
                    <a:pt x="794430" y="1652937"/>
                  </a:lnTo>
                  <a:lnTo>
                    <a:pt x="823158" y="1693258"/>
                  </a:lnTo>
                  <a:lnTo>
                    <a:pt x="849083" y="1765487"/>
                  </a:lnTo>
                  <a:lnTo>
                    <a:pt x="866380" y="1814517"/>
                  </a:lnTo>
                  <a:lnTo>
                    <a:pt x="915253" y="1826074"/>
                  </a:lnTo>
                  <a:lnTo>
                    <a:pt x="972839" y="1808739"/>
                  </a:lnTo>
                  <a:lnTo>
                    <a:pt x="1018865" y="1808739"/>
                  </a:lnTo>
                  <a:lnTo>
                    <a:pt x="1122435" y="1765487"/>
                  </a:lnTo>
                  <a:lnTo>
                    <a:pt x="1171223" y="1704645"/>
                  </a:lnTo>
                  <a:lnTo>
                    <a:pt x="1202885" y="1675838"/>
                  </a:lnTo>
                  <a:lnTo>
                    <a:pt x="1208665" y="1606583"/>
                  </a:lnTo>
                  <a:lnTo>
                    <a:pt x="1269056" y="1569109"/>
                  </a:lnTo>
                  <a:lnTo>
                    <a:pt x="1269056" y="1499854"/>
                  </a:lnTo>
                  <a:lnTo>
                    <a:pt x="1263319" y="1459449"/>
                  </a:lnTo>
                  <a:lnTo>
                    <a:pt x="1315124" y="1407571"/>
                  </a:lnTo>
                  <a:lnTo>
                    <a:pt x="1381253" y="1370055"/>
                  </a:lnTo>
                  <a:cubicBezTo>
                    <a:pt x="1381253" y="1370055"/>
                    <a:pt x="1401440" y="1306621"/>
                    <a:pt x="1401440" y="1286397"/>
                  </a:cubicBezTo>
                  <a:cubicBezTo>
                    <a:pt x="1401440" y="1266173"/>
                    <a:pt x="1398549" y="1225852"/>
                    <a:pt x="1398549" y="1225852"/>
                  </a:cubicBezTo>
                  <a:lnTo>
                    <a:pt x="1375515" y="1194114"/>
                  </a:lnTo>
                  <a:lnTo>
                    <a:pt x="1375515" y="1145168"/>
                  </a:lnTo>
                  <a:lnTo>
                    <a:pt x="1361151" y="1096137"/>
                  </a:lnTo>
                  <a:lnTo>
                    <a:pt x="1415804" y="1012479"/>
                  </a:lnTo>
                  <a:lnTo>
                    <a:pt x="1482017" y="922873"/>
                  </a:lnTo>
                  <a:lnTo>
                    <a:pt x="1525153" y="888288"/>
                  </a:lnTo>
                  <a:lnTo>
                    <a:pt x="1588477" y="833437"/>
                  </a:lnTo>
                  <a:lnTo>
                    <a:pt x="1614358" y="772892"/>
                  </a:lnTo>
                  <a:lnTo>
                    <a:pt x="1638838" y="729979"/>
                  </a:lnTo>
                  <a:lnTo>
                    <a:pt x="1654987" y="684560"/>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71" name="Freeform 147">
              <a:extLst>
                <a:ext uri="{FF2B5EF4-FFF2-40B4-BE49-F238E27FC236}">
                  <a16:creationId xmlns:a16="http://schemas.microsoft.com/office/drawing/2014/main" id="{252BC7A5-851B-6C6B-B376-F50526C78843}"/>
                </a:ext>
              </a:extLst>
            </p:cNvPr>
            <p:cNvSpPr/>
            <p:nvPr/>
          </p:nvSpPr>
          <p:spPr>
            <a:xfrm>
              <a:off x="7505303" y="4520101"/>
              <a:ext cx="170929" cy="352052"/>
            </a:xfrm>
            <a:custGeom>
              <a:avLst/>
              <a:gdLst>
                <a:gd name="connsiteX0" fmla="*/ 142668 w 170929"/>
                <a:gd name="connsiteY0" fmla="*/ 0 h 352052"/>
                <a:gd name="connsiteX1" fmla="*/ 119846 w 170929"/>
                <a:gd name="connsiteY1" fmla="*/ 36157 h 352052"/>
                <a:gd name="connsiteX2" fmla="*/ 110369 w 170929"/>
                <a:gd name="connsiteY2" fmla="*/ 61650 h 352052"/>
                <a:gd name="connsiteX3" fmla="*/ 63621 w 170929"/>
                <a:gd name="connsiteY3" fmla="*/ 104477 h 352052"/>
                <a:gd name="connsiteX4" fmla="*/ 24692 w 170929"/>
                <a:gd name="connsiteY4" fmla="*/ 106346 h 352052"/>
                <a:gd name="connsiteX5" fmla="*/ 13302 w 170929"/>
                <a:gd name="connsiteY5" fmla="*/ 153083 h 352052"/>
                <a:gd name="connsiteX6" fmla="*/ 24692 w 170929"/>
                <a:gd name="connsiteY6" fmla="*/ 206405 h 352052"/>
                <a:gd name="connsiteX7" fmla="*/ 0 w 170929"/>
                <a:gd name="connsiteY7" fmla="*/ 243496 h 352052"/>
                <a:gd name="connsiteX8" fmla="*/ 6630 w 170929"/>
                <a:gd name="connsiteY8" fmla="*/ 289213 h 352052"/>
                <a:gd name="connsiteX9" fmla="*/ 6630 w 170929"/>
                <a:gd name="connsiteY9" fmla="*/ 319677 h 352052"/>
                <a:gd name="connsiteX10" fmla="*/ 30387 w 170929"/>
                <a:gd name="connsiteY10" fmla="*/ 339646 h 352052"/>
                <a:gd name="connsiteX11" fmla="*/ 48449 w 170929"/>
                <a:gd name="connsiteY11" fmla="*/ 352052 h 352052"/>
                <a:gd name="connsiteX12" fmla="*/ 69315 w 170929"/>
                <a:gd name="connsiteY12" fmla="*/ 338711 h 352052"/>
                <a:gd name="connsiteX13" fmla="*/ 92095 w 170929"/>
                <a:gd name="connsiteY13" fmla="*/ 338711 h 352052"/>
                <a:gd name="connsiteX14" fmla="*/ 103527 w 170929"/>
                <a:gd name="connsiteY14" fmla="*/ 312029 h 352052"/>
                <a:gd name="connsiteX15" fmla="*/ 113939 w 170929"/>
                <a:gd name="connsiteY15" fmla="*/ 271113 h 352052"/>
                <a:gd name="connsiteX16" fmla="*/ 128176 w 170929"/>
                <a:gd name="connsiteY16" fmla="*/ 243496 h 352052"/>
                <a:gd name="connsiteX17" fmla="*/ 132936 w 170929"/>
                <a:gd name="connsiteY17" fmla="*/ 199734 h 352052"/>
                <a:gd name="connsiteX18" fmla="*/ 148151 w 170929"/>
                <a:gd name="connsiteY18" fmla="*/ 171225 h 352052"/>
                <a:gd name="connsiteX19" fmla="*/ 150956 w 170929"/>
                <a:gd name="connsiteY19" fmla="*/ 114037 h 352052"/>
                <a:gd name="connsiteX20" fmla="*/ 170930 w 170929"/>
                <a:gd name="connsiteY20" fmla="*/ 94068 h 352052"/>
                <a:gd name="connsiteX21" fmla="*/ 166170 w 170929"/>
                <a:gd name="connsiteY21" fmla="*/ 38834 h 352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929" h="352052">
                  <a:moveTo>
                    <a:pt x="142668" y="0"/>
                  </a:moveTo>
                  <a:lnTo>
                    <a:pt x="119846" y="36157"/>
                  </a:lnTo>
                  <a:lnTo>
                    <a:pt x="110369" y="61650"/>
                  </a:lnTo>
                  <a:lnTo>
                    <a:pt x="63621" y="104477"/>
                  </a:lnTo>
                  <a:lnTo>
                    <a:pt x="24692" y="106346"/>
                  </a:lnTo>
                  <a:lnTo>
                    <a:pt x="13302" y="153083"/>
                  </a:lnTo>
                  <a:lnTo>
                    <a:pt x="24692" y="206405"/>
                  </a:lnTo>
                  <a:lnTo>
                    <a:pt x="0" y="243496"/>
                  </a:lnTo>
                  <a:lnTo>
                    <a:pt x="6630" y="289213"/>
                  </a:lnTo>
                  <a:lnTo>
                    <a:pt x="6630" y="319677"/>
                  </a:lnTo>
                  <a:lnTo>
                    <a:pt x="30387" y="339646"/>
                  </a:lnTo>
                  <a:lnTo>
                    <a:pt x="48449" y="352052"/>
                  </a:lnTo>
                  <a:cubicBezTo>
                    <a:pt x="48449" y="352052"/>
                    <a:pt x="69315" y="344404"/>
                    <a:pt x="69315" y="338711"/>
                  </a:cubicBezTo>
                  <a:cubicBezTo>
                    <a:pt x="69315" y="333018"/>
                    <a:pt x="92095" y="338711"/>
                    <a:pt x="92095" y="338711"/>
                  </a:cubicBezTo>
                  <a:lnTo>
                    <a:pt x="103527" y="312029"/>
                  </a:lnTo>
                  <a:lnTo>
                    <a:pt x="113939" y="271113"/>
                  </a:lnTo>
                  <a:cubicBezTo>
                    <a:pt x="113939" y="271113"/>
                    <a:pt x="128176" y="248297"/>
                    <a:pt x="128176" y="243496"/>
                  </a:cubicBezTo>
                  <a:cubicBezTo>
                    <a:pt x="128176" y="238695"/>
                    <a:pt x="132936" y="199734"/>
                    <a:pt x="132936" y="199734"/>
                  </a:cubicBezTo>
                  <a:lnTo>
                    <a:pt x="148151" y="171225"/>
                  </a:lnTo>
                  <a:lnTo>
                    <a:pt x="150956" y="114037"/>
                  </a:lnTo>
                  <a:lnTo>
                    <a:pt x="170930" y="94068"/>
                  </a:lnTo>
                  <a:lnTo>
                    <a:pt x="166170" y="38834"/>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72" name="Freeform 148">
              <a:extLst>
                <a:ext uri="{FF2B5EF4-FFF2-40B4-BE49-F238E27FC236}">
                  <a16:creationId xmlns:a16="http://schemas.microsoft.com/office/drawing/2014/main" id="{D3DB0B78-5AA2-48F1-518F-4DB339FBA198}"/>
                </a:ext>
              </a:extLst>
            </p:cNvPr>
            <p:cNvSpPr/>
            <p:nvPr/>
          </p:nvSpPr>
          <p:spPr>
            <a:xfrm>
              <a:off x="9003682" y="4376663"/>
              <a:ext cx="510537" cy="72059"/>
            </a:xfrm>
            <a:custGeom>
              <a:avLst/>
              <a:gdLst>
                <a:gd name="connsiteX0" fmla="*/ 337865 w 510537"/>
                <a:gd name="connsiteY0" fmla="*/ 72059 h 72059"/>
                <a:gd name="connsiteX1" fmla="*/ 510538 w 510537"/>
                <a:gd name="connsiteY1" fmla="*/ 40321 h 72059"/>
                <a:gd name="connsiteX2" fmla="*/ 355163 w 510537"/>
                <a:gd name="connsiteY2" fmla="*/ 50433 h 72059"/>
                <a:gd name="connsiteX3" fmla="*/ 339353 w 510537"/>
                <a:gd name="connsiteY3" fmla="*/ 60545 h 72059"/>
                <a:gd name="connsiteX4" fmla="*/ 297619 w 510537"/>
                <a:gd name="connsiteY4" fmla="*/ 47544 h 72059"/>
                <a:gd name="connsiteX5" fmla="*/ 251550 w 510537"/>
                <a:gd name="connsiteY5" fmla="*/ 54724 h 72059"/>
                <a:gd name="connsiteX6" fmla="*/ 191117 w 510537"/>
                <a:gd name="connsiteY6" fmla="*/ 36029 h 72059"/>
                <a:gd name="connsiteX7" fmla="*/ 218486 w 510537"/>
                <a:gd name="connsiteY7" fmla="*/ 23028 h 72059"/>
                <a:gd name="connsiteX8" fmla="*/ 155163 w 510537"/>
                <a:gd name="connsiteY8" fmla="*/ 11472 h 72059"/>
                <a:gd name="connsiteX9" fmla="*/ 130726 w 510537"/>
                <a:gd name="connsiteY9" fmla="*/ 4249 h 72059"/>
                <a:gd name="connsiteX10" fmla="*/ 117977 w 510537"/>
                <a:gd name="connsiteY10" fmla="*/ 20139 h 72059"/>
                <a:gd name="connsiteX11" fmla="*/ 94943 w 510537"/>
                <a:gd name="connsiteY11" fmla="*/ 14361 h 72059"/>
                <a:gd name="connsiteX12" fmla="*/ 79133 w 510537"/>
                <a:gd name="connsiteY12" fmla="*/ 4249 h 72059"/>
                <a:gd name="connsiteX13" fmla="*/ 21632 w 510537"/>
                <a:gd name="connsiteY13" fmla="*/ 0 h 72059"/>
                <a:gd name="connsiteX14" fmla="*/ 0 w 510537"/>
                <a:gd name="connsiteY14" fmla="*/ 21626 h 72059"/>
                <a:gd name="connsiteX15" fmla="*/ 116574 w 510537"/>
                <a:gd name="connsiteY15" fmla="*/ 57698 h 72059"/>
                <a:gd name="connsiteX16" fmla="*/ 251763 w 510537"/>
                <a:gd name="connsiteY16" fmla="*/ 61947 h 7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0537" h="72059">
                  <a:moveTo>
                    <a:pt x="337865" y="72059"/>
                  </a:moveTo>
                  <a:lnTo>
                    <a:pt x="510538" y="40321"/>
                  </a:lnTo>
                  <a:lnTo>
                    <a:pt x="355163" y="50433"/>
                  </a:lnTo>
                  <a:lnTo>
                    <a:pt x="339353" y="60545"/>
                  </a:lnTo>
                  <a:lnTo>
                    <a:pt x="297619" y="47544"/>
                  </a:lnTo>
                  <a:lnTo>
                    <a:pt x="251550" y="54724"/>
                  </a:lnTo>
                  <a:lnTo>
                    <a:pt x="191117" y="36029"/>
                  </a:lnTo>
                  <a:lnTo>
                    <a:pt x="218486" y="23028"/>
                  </a:lnTo>
                  <a:lnTo>
                    <a:pt x="155163" y="11472"/>
                  </a:lnTo>
                  <a:lnTo>
                    <a:pt x="130726" y="4249"/>
                  </a:lnTo>
                  <a:lnTo>
                    <a:pt x="117977" y="20139"/>
                  </a:lnTo>
                  <a:lnTo>
                    <a:pt x="94943" y="14361"/>
                  </a:lnTo>
                  <a:lnTo>
                    <a:pt x="79133" y="4249"/>
                  </a:lnTo>
                  <a:lnTo>
                    <a:pt x="21632" y="0"/>
                  </a:lnTo>
                  <a:lnTo>
                    <a:pt x="0" y="21626"/>
                  </a:lnTo>
                  <a:cubicBezTo>
                    <a:pt x="4250" y="25875"/>
                    <a:pt x="116574" y="57698"/>
                    <a:pt x="116574" y="57698"/>
                  </a:cubicBezTo>
                  <a:lnTo>
                    <a:pt x="251763" y="61947"/>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73" name="Freeform 149">
              <a:extLst>
                <a:ext uri="{FF2B5EF4-FFF2-40B4-BE49-F238E27FC236}">
                  <a16:creationId xmlns:a16="http://schemas.microsoft.com/office/drawing/2014/main" id="{7647425F-9245-985D-6283-968450C0C10F}"/>
                </a:ext>
              </a:extLst>
            </p:cNvPr>
            <p:cNvSpPr/>
            <p:nvPr/>
          </p:nvSpPr>
          <p:spPr>
            <a:xfrm>
              <a:off x="9097689" y="4034086"/>
              <a:ext cx="233106" cy="294226"/>
            </a:xfrm>
            <a:custGeom>
              <a:avLst/>
              <a:gdLst>
                <a:gd name="connsiteX0" fmla="*/ 200680 w 233106"/>
                <a:gd name="connsiteY0" fmla="*/ 0 h 294226"/>
                <a:gd name="connsiteX1" fmla="*/ 135954 w 233106"/>
                <a:gd name="connsiteY1" fmla="*/ 64921 h 294226"/>
                <a:gd name="connsiteX2" fmla="*/ 105737 w 233106"/>
                <a:gd name="connsiteY2" fmla="*/ 114716 h 294226"/>
                <a:gd name="connsiteX3" fmla="*/ 60434 w 233106"/>
                <a:gd name="connsiteY3" fmla="*/ 114716 h 294226"/>
                <a:gd name="connsiteX4" fmla="*/ 41054 w 233106"/>
                <a:gd name="connsiteY4" fmla="*/ 153593 h 294226"/>
                <a:gd name="connsiteX5" fmla="*/ 4335 w 233106"/>
                <a:gd name="connsiteY5" fmla="*/ 138425 h 294226"/>
                <a:gd name="connsiteX6" fmla="*/ 0 w 233106"/>
                <a:gd name="connsiteY6" fmla="*/ 220638 h 294226"/>
                <a:gd name="connsiteX7" fmla="*/ 17297 w 233106"/>
                <a:gd name="connsiteY7" fmla="*/ 272601 h 294226"/>
                <a:gd name="connsiteX8" fmla="*/ 56099 w 233106"/>
                <a:gd name="connsiteY8" fmla="*/ 276892 h 294226"/>
                <a:gd name="connsiteX9" fmla="*/ 77730 w 233106"/>
                <a:gd name="connsiteY9" fmla="*/ 276892 h 294226"/>
                <a:gd name="connsiteX10" fmla="*/ 120867 w 233106"/>
                <a:gd name="connsiteY10" fmla="*/ 276892 h 294226"/>
                <a:gd name="connsiteX11" fmla="*/ 125202 w 233106"/>
                <a:gd name="connsiteY11" fmla="*/ 294227 h 294226"/>
                <a:gd name="connsiteX12" fmla="*/ 168338 w 233106"/>
                <a:gd name="connsiteY12" fmla="*/ 276892 h 294226"/>
                <a:gd name="connsiteX13" fmla="*/ 169443 w 233106"/>
                <a:gd name="connsiteY13" fmla="*/ 230368 h 294226"/>
                <a:gd name="connsiteX14" fmla="*/ 198555 w 233106"/>
                <a:gd name="connsiteY14" fmla="*/ 201221 h 294226"/>
                <a:gd name="connsiteX15" fmla="*/ 202847 w 233106"/>
                <a:gd name="connsiteY15" fmla="*/ 173094 h 294226"/>
                <a:gd name="connsiteX16" fmla="*/ 230939 w 233106"/>
                <a:gd name="connsiteY16" fmla="*/ 166594 h 294226"/>
                <a:gd name="connsiteX17" fmla="*/ 211516 w 233106"/>
                <a:gd name="connsiteY17" fmla="*/ 142758 h 294226"/>
                <a:gd name="connsiteX18" fmla="*/ 205014 w 233106"/>
                <a:gd name="connsiteY18" fmla="*/ 101673 h 294226"/>
                <a:gd name="connsiteX19" fmla="*/ 233106 w 233106"/>
                <a:gd name="connsiteY19" fmla="*/ 54087 h 294226"/>
                <a:gd name="connsiteX20" fmla="*/ 200680 w 233106"/>
                <a:gd name="connsiteY20" fmla="*/ 0 h 29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3106" h="294226">
                  <a:moveTo>
                    <a:pt x="200680" y="0"/>
                  </a:moveTo>
                  <a:lnTo>
                    <a:pt x="135954" y="64921"/>
                  </a:lnTo>
                  <a:lnTo>
                    <a:pt x="105737" y="114716"/>
                  </a:lnTo>
                  <a:lnTo>
                    <a:pt x="60434" y="114716"/>
                  </a:lnTo>
                  <a:lnTo>
                    <a:pt x="41054" y="153593"/>
                  </a:lnTo>
                  <a:lnTo>
                    <a:pt x="4335" y="138425"/>
                  </a:lnTo>
                  <a:lnTo>
                    <a:pt x="0" y="220638"/>
                  </a:lnTo>
                  <a:lnTo>
                    <a:pt x="17297" y="272601"/>
                  </a:lnTo>
                  <a:lnTo>
                    <a:pt x="56099" y="276892"/>
                  </a:lnTo>
                  <a:lnTo>
                    <a:pt x="77730" y="276892"/>
                  </a:lnTo>
                  <a:lnTo>
                    <a:pt x="120867" y="276892"/>
                  </a:lnTo>
                  <a:lnTo>
                    <a:pt x="125202" y="294227"/>
                  </a:lnTo>
                  <a:lnTo>
                    <a:pt x="168338" y="276892"/>
                  </a:lnTo>
                  <a:lnTo>
                    <a:pt x="169443" y="230368"/>
                  </a:lnTo>
                  <a:lnTo>
                    <a:pt x="198555" y="201221"/>
                  </a:lnTo>
                  <a:lnTo>
                    <a:pt x="202847" y="173094"/>
                  </a:lnTo>
                  <a:lnTo>
                    <a:pt x="230939" y="166594"/>
                  </a:lnTo>
                  <a:lnTo>
                    <a:pt x="211516" y="142758"/>
                  </a:lnTo>
                  <a:lnTo>
                    <a:pt x="205014" y="101673"/>
                  </a:lnTo>
                  <a:lnTo>
                    <a:pt x="233106" y="54087"/>
                  </a:lnTo>
                  <a:lnTo>
                    <a:pt x="200680" y="0"/>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74" name="Freeform 150">
              <a:extLst>
                <a:ext uri="{FF2B5EF4-FFF2-40B4-BE49-F238E27FC236}">
                  <a16:creationId xmlns:a16="http://schemas.microsoft.com/office/drawing/2014/main" id="{10831A3C-1204-F0C9-5EDF-B41A911B6ED7}"/>
                </a:ext>
              </a:extLst>
            </p:cNvPr>
            <p:cNvSpPr/>
            <p:nvPr/>
          </p:nvSpPr>
          <p:spPr>
            <a:xfrm>
              <a:off x="9322125" y="4205013"/>
              <a:ext cx="121546" cy="166593"/>
            </a:xfrm>
            <a:custGeom>
              <a:avLst/>
              <a:gdLst>
                <a:gd name="connsiteX0" fmla="*/ 0 w 121546"/>
                <a:gd name="connsiteY0" fmla="*/ 105964 h 166593"/>
                <a:gd name="connsiteX1" fmla="*/ 23757 w 121546"/>
                <a:gd name="connsiteY1" fmla="*/ 123299 h 166593"/>
                <a:gd name="connsiteX2" fmla="*/ 15129 w 121546"/>
                <a:gd name="connsiteY2" fmla="*/ 166594 h 166593"/>
                <a:gd name="connsiteX3" fmla="*/ 43179 w 121546"/>
                <a:gd name="connsiteY3" fmla="*/ 162218 h 166593"/>
                <a:gd name="connsiteX4" fmla="*/ 46791 w 121546"/>
                <a:gd name="connsiteY4" fmla="*/ 118243 h 166593"/>
                <a:gd name="connsiteX5" fmla="*/ 41734 w 121546"/>
                <a:gd name="connsiteY5" fmla="*/ 93728 h 166593"/>
                <a:gd name="connsiteX6" fmla="*/ 53973 w 121546"/>
                <a:gd name="connsiteY6" fmla="*/ 87949 h 166593"/>
                <a:gd name="connsiteX7" fmla="*/ 53973 w 121546"/>
                <a:gd name="connsiteY7" fmla="*/ 113909 h 166593"/>
                <a:gd name="connsiteX8" fmla="*/ 64768 w 121546"/>
                <a:gd name="connsiteY8" fmla="*/ 119687 h 166593"/>
                <a:gd name="connsiteX9" fmla="*/ 63281 w 121546"/>
                <a:gd name="connsiteY9" fmla="*/ 144925 h 166593"/>
                <a:gd name="connsiteX10" fmla="*/ 85635 w 121546"/>
                <a:gd name="connsiteY10" fmla="*/ 135535 h 166593"/>
                <a:gd name="connsiteX11" fmla="*/ 91372 w 121546"/>
                <a:gd name="connsiteY11" fmla="*/ 163705 h 166593"/>
                <a:gd name="connsiteX12" fmla="*/ 107947 w 121546"/>
                <a:gd name="connsiteY12" fmla="*/ 164427 h 166593"/>
                <a:gd name="connsiteX13" fmla="*/ 110072 w 121546"/>
                <a:gd name="connsiteY13" fmla="*/ 126188 h 166593"/>
                <a:gd name="connsiteX14" fmla="*/ 89205 w 121546"/>
                <a:gd name="connsiteY14" fmla="*/ 117521 h 166593"/>
                <a:gd name="connsiteX15" fmla="*/ 87803 w 121546"/>
                <a:gd name="connsiteY15" fmla="*/ 100950 h 166593"/>
                <a:gd name="connsiteX16" fmla="*/ 71950 w 121546"/>
                <a:gd name="connsiteY16" fmla="*/ 71379 h 166593"/>
                <a:gd name="connsiteX17" fmla="*/ 93497 w 121546"/>
                <a:gd name="connsiteY17" fmla="*/ 67088 h 166593"/>
                <a:gd name="connsiteX18" fmla="*/ 121546 w 121546"/>
                <a:gd name="connsiteY18" fmla="*/ 38154 h 166593"/>
                <a:gd name="connsiteX19" fmla="*/ 67616 w 121546"/>
                <a:gd name="connsiteY19" fmla="*/ 37516 h 166593"/>
                <a:gd name="connsiteX20" fmla="*/ 48193 w 121546"/>
                <a:gd name="connsiteY20" fmla="*/ 51920 h 166593"/>
                <a:gd name="connsiteX21" fmla="*/ 35274 w 121546"/>
                <a:gd name="connsiteY21" fmla="*/ 30293 h 166593"/>
                <a:gd name="connsiteX22" fmla="*/ 41011 w 121546"/>
                <a:gd name="connsiteY22" fmla="*/ 0 h 166593"/>
                <a:gd name="connsiteX23" fmla="*/ 12962 w 121546"/>
                <a:gd name="connsiteY23" fmla="*/ 54087 h 166593"/>
                <a:gd name="connsiteX24" fmla="*/ 0 w 121546"/>
                <a:gd name="connsiteY24" fmla="*/ 105964 h 16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546" h="166593">
                  <a:moveTo>
                    <a:pt x="0" y="105964"/>
                  </a:moveTo>
                  <a:lnTo>
                    <a:pt x="23757" y="123299"/>
                  </a:lnTo>
                  <a:lnTo>
                    <a:pt x="15129" y="166594"/>
                  </a:lnTo>
                  <a:lnTo>
                    <a:pt x="43179" y="162218"/>
                  </a:lnTo>
                  <a:lnTo>
                    <a:pt x="46791" y="118243"/>
                  </a:lnTo>
                  <a:lnTo>
                    <a:pt x="41734" y="93728"/>
                  </a:lnTo>
                  <a:lnTo>
                    <a:pt x="53973" y="87949"/>
                  </a:lnTo>
                  <a:lnTo>
                    <a:pt x="53973" y="113909"/>
                  </a:lnTo>
                  <a:lnTo>
                    <a:pt x="64768" y="119687"/>
                  </a:lnTo>
                  <a:lnTo>
                    <a:pt x="63281" y="144925"/>
                  </a:lnTo>
                  <a:lnTo>
                    <a:pt x="85635" y="135535"/>
                  </a:lnTo>
                  <a:lnTo>
                    <a:pt x="91372" y="163705"/>
                  </a:lnTo>
                  <a:lnTo>
                    <a:pt x="107947" y="164427"/>
                  </a:lnTo>
                  <a:lnTo>
                    <a:pt x="110072" y="126188"/>
                  </a:lnTo>
                  <a:lnTo>
                    <a:pt x="89205" y="117521"/>
                  </a:lnTo>
                  <a:lnTo>
                    <a:pt x="87803" y="100950"/>
                  </a:lnTo>
                  <a:lnTo>
                    <a:pt x="71950" y="71379"/>
                  </a:lnTo>
                  <a:lnTo>
                    <a:pt x="93497" y="67088"/>
                  </a:lnTo>
                  <a:lnTo>
                    <a:pt x="121546" y="38154"/>
                  </a:lnTo>
                  <a:lnTo>
                    <a:pt x="67616" y="37516"/>
                  </a:lnTo>
                  <a:lnTo>
                    <a:pt x="48193" y="51920"/>
                  </a:lnTo>
                  <a:lnTo>
                    <a:pt x="35274" y="30293"/>
                  </a:lnTo>
                  <a:lnTo>
                    <a:pt x="41011" y="0"/>
                  </a:lnTo>
                  <a:lnTo>
                    <a:pt x="12962" y="54087"/>
                  </a:lnTo>
                  <a:lnTo>
                    <a:pt x="0" y="105964"/>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75" name="Freeform 151">
              <a:extLst>
                <a:ext uri="{FF2B5EF4-FFF2-40B4-BE49-F238E27FC236}">
                  <a16:creationId xmlns:a16="http://schemas.microsoft.com/office/drawing/2014/main" id="{5332A887-0F5A-BC30-008E-45A1EC2BA05F}"/>
                </a:ext>
              </a:extLst>
            </p:cNvPr>
            <p:cNvSpPr/>
            <p:nvPr/>
          </p:nvSpPr>
          <p:spPr>
            <a:xfrm>
              <a:off x="9429307" y="4437930"/>
              <a:ext cx="105014" cy="55488"/>
            </a:xfrm>
            <a:custGeom>
              <a:avLst/>
              <a:gdLst>
                <a:gd name="connsiteX0" fmla="*/ 10072 w 105014"/>
                <a:gd name="connsiteY0" fmla="*/ 34585 h 55488"/>
                <a:gd name="connsiteX1" fmla="*/ 0 w 105014"/>
                <a:gd name="connsiteY1" fmla="*/ 55489 h 55488"/>
                <a:gd name="connsiteX2" fmla="*/ 40289 w 105014"/>
                <a:gd name="connsiteY2" fmla="*/ 40363 h 55488"/>
                <a:gd name="connsiteX3" fmla="*/ 54696 w 105014"/>
                <a:gd name="connsiteY3" fmla="*/ 25960 h 55488"/>
                <a:gd name="connsiteX4" fmla="*/ 88525 w 105014"/>
                <a:gd name="connsiteY4" fmla="*/ 12279 h 55488"/>
                <a:gd name="connsiteX5" fmla="*/ 105014 w 105014"/>
                <a:gd name="connsiteY5" fmla="*/ 0 h 55488"/>
                <a:gd name="connsiteX6" fmla="*/ 53973 w 105014"/>
                <a:gd name="connsiteY6" fmla="*/ 722 h 55488"/>
                <a:gd name="connsiteX7" fmla="*/ 38844 w 105014"/>
                <a:gd name="connsiteY7" fmla="*/ 16528 h 55488"/>
                <a:gd name="connsiteX8" fmla="*/ 10072 w 105014"/>
                <a:gd name="connsiteY8" fmla="*/ 34585 h 5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014" h="55488">
                  <a:moveTo>
                    <a:pt x="10072" y="34585"/>
                  </a:moveTo>
                  <a:lnTo>
                    <a:pt x="0" y="55489"/>
                  </a:lnTo>
                  <a:lnTo>
                    <a:pt x="40289" y="40363"/>
                  </a:lnTo>
                  <a:lnTo>
                    <a:pt x="54696" y="25960"/>
                  </a:lnTo>
                  <a:lnTo>
                    <a:pt x="88525" y="12279"/>
                  </a:lnTo>
                  <a:lnTo>
                    <a:pt x="105014" y="0"/>
                  </a:lnTo>
                  <a:lnTo>
                    <a:pt x="53973" y="722"/>
                  </a:lnTo>
                  <a:lnTo>
                    <a:pt x="38844" y="16528"/>
                  </a:lnTo>
                  <a:lnTo>
                    <a:pt x="10072" y="34585"/>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76" name="Freeform 152">
              <a:extLst>
                <a:ext uri="{FF2B5EF4-FFF2-40B4-BE49-F238E27FC236}">
                  <a16:creationId xmlns:a16="http://schemas.microsoft.com/office/drawing/2014/main" id="{72FF3BB1-1A14-5F78-667E-F8CA7CAD9810}"/>
                </a:ext>
              </a:extLst>
            </p:cNvPr>
            <p:cNvSpPr/>
            <p:nvPr/>
          </p:nvSpPr>
          <p:spPr>
            <a:xfrm>
              <a:off x="9328628" y="4460279"/>
              <a:ext cx="51763" cy="19459"/>
            </a:xfrm>
            <a:custGeom>
              <a:avLst/>
              <a:gdLst>
                <a:gd name="connsiteX0" fmla="*/ 0 w 51763"/>
                <a:gd name="connsiteY0" fmla="*/ 8625 h 19459"/>
                <a:gd name="connsiteX1" fmla="*/ 22991 w 51763"/>
                <a:gd name="connsiteY1" fmla="*/ 17292 h 19459"/>
                <a:gd name="connsiteX2" fmla="*/ 51763 w 51763"/>
                <a:gd name="connsiteY2" fmla="*/ 19459 h 19459"/>
                <a:gd name="connsiteX3" fmla="*/ 31619 w 51763"/>
                <a:gd name="connsiteY3" fmla="*/ 680 h 19459"/>
                <a:gd name="connsiteX4" fmla="*/ 9350 w 51763"/>
                <a:gd name="connsiteY4" fmla="*/ 0 h 19459"/>
                <a:gd name="connsiteX5" fmla="*/ 0 w 51763"/>
                <a:gd name="connsiteY5" fmla="*/ 8625 h 1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63" h="19459">
                  <a:moveTo>
                    <a:pt x="0" y="8625"/>
                  </a:moveTo>
                  <a:lnTo>
                    <a:pt x="22991" y="17292"/>
                  </a:lnTo>
                  <a:lnTo>
                    <a:pt x="51763" y="19459"/>
                  </a:lnTo>
                  <a:lnTo>
                    <a:pt x="31619" y="680"/>
                  </a:lnTo>
                  <a:lnTo>
                    <a:pt x="9350" y="0"/>
                  </a:lnTo>
                  <a:lnTo>
                    <a:pt x="0" y="8625"/>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77" name="Freeform 153">
              <a:extLst>
                <a:ext uri="{FF2B5EF4-FFF2-40B4-BE49-F238E27FC236}">
                  <a16:creationId xmlns:a16="http://schemas.microsoft.com/office/drawing/2014/main" id="{5714A719-702F-72F5-D21A-3E30B1D08A68}"/>
                </a:ext>
              </a:extLst>
            </p:cNvPr>
            <p:cNvSpPr/>
            <p:nvPr/>
          </p:nvSpPr>
          <p:spPr>
            <a:xfrm>
              <a:off x="9346944" y="3757152"/>
              <a:ext cx="144368" cy="208433"/>
            </a:xfrm>
            <a:custGeom>
              <a:avLst/>
              <a:gdLst>
                <a:gd name="connsiteX0" fmla="*/ 52911 w 144368"/>
                <a:gd name="connsiteY0" fmla="*/ 61692 h 208433"/>
                <a:gd name="connsiteX1" fmla="*/ 67998 w 144368"/>
                <a:gd name="connsiteY1" fmla="*/ 30294 h 208433"/>
                <a:gd name="connsiteX2" fmla="*/ 57203 w 144368"/>
                <a:gd name="connsiteY2" fmla="*/ 7605 h 208433"/>
                <a:gd name="connsiteX3" fmla="*/ 23757 w 144368"/>
                <a:gd name="connsiteY3" fmla="*/ 0 h 208433"/>
                <a:gd name="connsiteX4" fmla="*/ 14067 w 144368"/>
                <a:gd name="connsiteY4" fmla="*/ 53024 h 208433"/>
                <a:gd name="connsiteX5" fmla="*/ 0 w 144368"/>
                <a:gd name="connsiteY5" fmla="*/ 57273 h 208433"/>
                <a:gd name="connsiteX6" fmla="*/ 16192 w 144368"/>
                <a:gd name="connsiteY6" fmla="*/ 104859 h 208433"/>
                <a:gd name="connsiteX7" fmla="*/ 26987 w 144368"/>
                <a:gd name="connsiteY7" fmla="*/ 117861 h 208433"/>
                <a:gd name="connsiteX8" fmla="*/ 17255 w 144368"/>
                <a:gd name="connsiteY8" fmla="*/ 127590 h 208433"/>
                <a:gd name="connsiteX9" fmla="*/ 39949 w 144368"/>
                <a:gd name="connsiteY9" fmla="*/ 163237 h 208433"/>
                <a:gd name="connsiteX10" fmla="*/ 49681 w 144368"/>
                <a:gd name="connsiteY10" fmla="*/ 148154 h 208433"/>
                <a:gd name="connsiteX11" fmla="*/ 34552 w 144368"/>
                <a:gd name="connsiteY11" fmla="*/ 125423 h 208433"/>
                <a:gd name="connsiteX12" fmla="*/ 47301 w 144368"/>
                <a:gd name="connsiteY12" fmla="*/ 125423 h 208433"/>
                <a:gd name="connsiteX13" fmla="*/ 74245 w 144368"/>
                <a:gd name="connsiteY13" fmla="*/ 117861 h 208433"/>
                <a:gd name="connsiteX14" fmla="*/ 108797 w 144368"/>
                <a:gd name="connsiteY14" fmla="*/ 157884 h 208433"/>
                <a:gd name="connsiteX15" fmla="*/ 119592 w 144368"/>
                <a:gd name="connsiteY15" fmla="*/ 158946 h 208433"/>
                <a:gd name="connsiteX16" fmla="*/ 116362 w 144368"/>
                <a:gd name="connsiteY16" fmla="*/ 179510 h 208433"/>
                <a:gd name="connsiteX17" fmla="*/ 126051 w 144368"/>
                <a:gd name="connsiteY17" fmla="*/ 207637 h 208433"/>
                <a:gd name="connsiteX18" fmla="*/ 144368 w 144368"/>
                <a:gd name="connsiteY18" fmla="*/ 189240 h 208433"/>
                <a:gd name="connsiteX19" fmla="*/ 136846 w 144368"/>
                <a:gd name="connsiteY19" fmla="*/ 151341 h 208433"/>
                <a:gd name="connsiteX20" fmla="*/ 115257 w 144368"/>
                <a:gd name="connsiteY20" fmla="*/ 151341 h 208433"/>
                <a:gd name="connsiteX21" fmla="*/ 115257 w 144368"/>
                <a:gd name="connsiteY21" fmla="*/ 123257 h 208433"/>
                <a:gd name="connsiteX22" fmla="*/ 75350 w 144368"/>
                <a:gd name="connsiteY22" fmla="*/ 109193 h 208433"/>
                <a:gd name="connsiteX23" fmla="*/ 47301 w 144368"/>
                <a:gd name="connsiteY23" fmla="*/ 114589 h 208433"/>
                <a:gd name="connsiteX24" fmla="*/ 44029 w 144368"/>
                <a:gd name="connsiteY24" fmla="*/ 91901 h 208433"/>
                <a:gd name="connsiteX25" fmla="*/ 44029 w 144368"/>
                <a:gd name="connsiteY25" fmla="*/ 70232 h 20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4368" h="208433">
                  <a:moveTo>
                    <a:pt x="52911" y="61692"/>
                  </a:moveTo>
                  <a:lnTo>
                    <a:pt x="67998" y="30294"/>
                  </a:lnTo>
                  <a:lnTo>
                    <a:pt x="57203" y="7605"/>
                  </a:lnTo>
                  <a:lnTo>
                    <a:pt x="23757" y="0"/>
                  </a:lnTo>
                  <a:lnTo>
                    <a:pt x="14067" y="53024"/>
                  </a:lnTo>
                  <a:lnTo>
                    <a:pt x="0" y="57273"/>
                  </a:lnTo>
                  <a:lnTo>
                    <a:pt x="16192" y="104859"/>
                  </a:lnTo>
                  <a:lnTo>
                    <a:pt x="26987" y="117861"/>
                  </a:lnTo>
                  <a:lnTo>
                    <a:pt x="17255" y="127590"/>
                  </a:lnTo>
                  <a:lnTo>
                    <a:pt x="39949" y="163237"/>
                  </a:lnTo>
                  <a:lnTo>
                    <a:pt x="49681" y="148154"/>
                  </a:lnTo>
                  <a:lnTo>
                    <a:pt x="34552" y="125423"/>
                  </a:lnTo>
                  <a:lnTo>
                    <a:pt x="47301" y="125423"/>
                  </a:lnTo>
                  <a:lnTo>
                    <a:pt x="74245" y="117861"/>
                  </a:lnTo>
                  <a:lnTo>
                    <a:pt x="108797" y="157884"/>
                  </a:lnTo>
                  <a:lnTo>
                    <a:pt x="119592" y="158946"/>
                  </a:lnTo>
                  <a:lnTo>
                    <a:pt x="116362" y="179510"/>
                  </a:lnTo>
                  <a:cubicBezTo>
                    <a:pt x="116362" y="179510"/>
                    <a:pt x="126051" y="202241"/>
                    <a:pt x="126051" y="207637"/>
                  </a:cubicBezTo>
                  <a:cubicBezTo>
                    <a:pt x="126051" y="213033"/>
                    <a:pt x="144368" y="189240"/>
                    <a:pt x="144368" y="189240"/>
                  </a:cubicBezTo>
                  <a:lnTo>
                    <a:pt x="136846" y="151341"/>
                  </a:lnTo>
                  <a:cubicBezTo>
                    <a:pt x="136846" y="151341"/>
                    <a:pt x="111347" y="155165"/>
                    <a:pt x="115257" y="151341"/>
                  </a:cubicBezTo>
                  <a:cubicBezTo>
                    <a:pt x="119167" y="147517"/>
                    <a:pt x="115257" y="123257"/>
                    <a:pt x="115257" y="123257"/>
                  </a:cubicBezTo>
                  <a:cubicBezTo>
                    <a:pt x="115257" y="123257"/>
                    <a:pt x="78580" y="112422"/>
                    <a:pt x="75350" y="109193"/>
                  </a:cubicBezTo>
                  <a:cubicBezTo>
                    <a:pt x="72120" y="105964"/>
                    <a:pt x="47301" y="114589"/>
                    <a:pt x="47301" y="114589"/>
                  </a:cubicBezTo>
                  <a:cubicBezTo>
                    <a:pt x="47301" y="114589"/>
                    <a:pt x="47301" y="95130"/>
                    <a:pt x="44029" y="91901"/>
                  </a:cubicBezTo>
                  <a:cubicBezTo>
                    <a:pt x="40756" y="88672"/>
                    <a:pt x="44029" y="70232"/>
                    <a:pt x="44029" y="70232"/>
                  </a:cubicBez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78" name="Freeform 154">
              <a:extLst>
                <a:ext uri="{FF2B5EF4-FFF2-40B4-BE49-F238E27FC236}">
                  <a16:creationId xmlns:a16="http://schemas.microsoft.com/office/drawing/2014/main" id="{D589A8A2-B5FD-6690-4030-90CCA19128BA}"/>
                </a:ext>
              </a:extLst>
            </p:cNvPr>
            <p:cNvSpPr/>
            <p:nvPr/>
          </p:nvSpPr>
          <p:spPr>
            <a:xfrm>
              <a:off x="9395521" y="3971803"/>
              <a:ext cx="112238" cy="117431"/>
            </a:xfrm>
            <a:custGeom>
              <a:avLst/>
              <a:gdLst>
                <a:gd name="connsiteX0" fmla="*/ 87377 w 112238"/>
                <a:gd name="connsiteY0" fmla="*/ 117431 h 117431"/>
                <a:gd name="connsiteX1" fmla="*/ 87377 w 112238"/>
                <a:gd name="connsiteY1" fmla="*/ 83951 h 117431"/>
                <a:gd name="connsiteX2" fmla="*/ 97110 w 112238"/>
                <a:gd name="connsiteY2" fmla="*/ 74221 h 117431"/>
                <a:gd name="connsiteX3" fmla="*/ 112239 w 112238"/>
                <a:gd name="connsiteY3" fmla="*/ 92576 h 117431"/>
                <a:gd name="connsiteX4" fmla="*/ 98172 w 112238"/>
                <a:gd name="connsiteY4" fmla="*/ 633 h 117431"/>
                <a:gd name="connsiteX5" fmla="*/ 90650 w 112238"/>
                <a:gd name="connsiteY5" fmla="*/ 26593 h 117431"/>
                <a:gd name="connsiteX6" fmla="*/ 66893 w 112238"/>
                <a:gd name="connsiteY6" fmla="*/ 29864 h 117431"/>
                <a:gd name="connsiteX7" fmla="*/ 56141 w 112238"/>
                <a:gd name="connsiteY7" fmla="*/ 48219 h 117431"/>
                <a:gd name="connsiteX8" fmla="*/ 44241 w 112238"/>
                <a:gd name="connsiteY8" fmla="*/ 36323 h 117431"/>
                <a:gd name="connsiteX9" fmla="*/ 9689 w 112238"/>
                <a:gd name="connsiteY9" fmla="*/ 49069 h 117431"/>
                <a:gd name="connsiteX10" fmla="*/ 0 w 112238"/>
                <a:gd name="connsiteY10" fmla="*/ 88030 h 117431"/>
                <a:gd name="connsiteX11" fmla="*/ 15087 w 112238"/>
                <a:gd name="connsiteY11" fmla="*/ 85905 h 117431"/>
                <a:gd name="connsiteX12" fmla="*/ 22694 w 112238"/>
                <a:gd name="connsiteY12" fmla="*/ 59903 h 117431"/>
                <a:gd name="connsiteX13" fmla="*/ 31194 w 112238"/>
                <a:gd name="connsiteY13" fmla="*/ 68401 h 117431"/>
                <a:gd name="connsiteX14" fmla="*/ 43944 w 112238"/>
                <a:gd name="connsiteY14" fmla="*/ 56547 h 117431"/>
                <a:gd name="connsiteX15" fmla="*/ 56693 w 112238"/>
                <a:gd name="connsiteY15" fmla="*/ 56547 h 117431"/>
                <a:gd name="connsiteX16" fmla="*/ 55673 w 112238"/>
                <a:gd name="connsiteY16" fmla="*/ 99799 h 11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238" h="117431">
                  <a:moveTo>
                    <a:pt x="87377" y="117431"/>
                  </a:moveTo>
                  <a:lnTo>
                    <a:pt x="87377" y="83951"/>
                  </a:lnTo>
                  <a:lnTo>
                    <a:pt x="97110" y="74221"/>
                  </a:lnTo>
                  <a:lnTo>
                    <a:pt x="112239" y="92576"/>
                  </a:lnTo>
                  <a:cubicBezTo>
                    <a:pt x="112239" y="92576"/>
                    <a:pt x="98172" y="6071"/>
                    <a:pt x="98172" y="633"/>
                  </a:cubicBezTo>
                  <a:cubicBezTo>
                    <a:pt x="98172" y="-4805"/>
                    <a:pt x="90650" y="26593"/>
                    <a:pt x="90650" y="26593"/>
                  </a:cubicBezTo>
                  <a:lnTo>
                    <a:pt x="66893" y="29864"/>
                  </a:lnTo>
                  <a:lnTo>
                    <a:pt x="56141" y="48219"/>
                  </a:lnTo>
                  <a:lnTo>
                    <a:pt x="44241" y="36323"/>
                  </a:lnTo>
                  <a:lnTo>
                    <a:pt x="9689" y="49069"/>
                  </a:lnTo>
                  <a:cubicBezTo>
                    <a:pt x="9689" y="49069"/>
                    <a:pt x="0" y="83739"/>
                    <a:pt x="0" y="88030"/>
                  </a:cubicBezTo>
                  <a:lnTo>
                    <a:pt x="15087" y="85905"/>
                  </a:lnTo>
                  <a:lnTo>
                    <a:pt x="22694" y="59903"/>
                  </a:lnTo>
                  <a:lnTo>
                    <a:pt x="31194" y="68401"/>
                  </a:lnTo>
                  <a:lnTo>
                    <a:pt x="43944" y="56547"/>
                  </a:lnTo>
                  <a:lnTo>
                    <a:pt x="56693" y="56547"/>
                  </a:lnTo>
                  <a:lnTo>
                    <a:pt x="55673" y="99799"/>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79" name="Freeform 155">
              <a:extLst>
                <a:ext uri="{FF2B5EF4-FFF2-40B4-BE49-F238E27FC236}">
                  <a16:creationId xmlns:a16="http://schemas.microsoft.com/office/drawing/2014/main" id="{E305CC43-1262-6D5C-47F7-A4309A0B8D5B}"/>
                </a:ext>
              </a:extLst>
            </p:cNvPr>
            <p:cNvSpPr/>
            <p:nvPr/>
          </p:nvSpPr>
          <p:spPr>
            <a:xfrm>
              <a:off x="9400987" y="3925912"/>
              <a:ext cx="64656" cy="74098"/>
            </a:xfrm>
            <a:custGeom>
              <a:avLst/>
              <a:gdLst>
                <a:gd name="connsiteX0" fmla="*/ 25302 w 64656"/>
                <a:gd name="connsiteY0" fmla="*/ 74098 h 74098"/>
                <a:gd name="connsiteX1" fmla="*/ 35544 w 64656"/>
                <a:gd name="connsiteY1" fmla="*/ 46524 h 74098"/>
                <a:gd name="connsiteX2" fmla="*/ 64656 w 64656"/>
                <a:gd name="connsiteY2" fmla="*/ 51962 h 74098"/>
                <a:gd name="connsiteX3" fmla="*/ 51907 w 64656"/>
                <a:gd name="connsiteY3" fmla="*/ 12959 h 74098"/>
                <a:gd name="connsiteX4" fmla="*/ 32484 w 64656"/>
                <a:gd name="connsiteY4" fmla="*/ 29189 h 74098"/>
                <a:gd name="connsiteX5" fmla="*/ 27129 w 64656"/>
                <a:gd name="connsiteY5" fmla="*/ 9730 h 74098"/>
                <a:gd name="connsiteX6" fmla="*/ 2268 w 64656"/>
                <a:gd name="connsiteY6" fmla="*/ 0 h 74098"/>
                <a:gd name="connsiteX7" fmla="*/ 3373 w 64656"/>
                <a:gd name="connsiteY7" fmla="*/ 32503 h 74098"/>
                <a:gd name="connsiteX8" fmla="*/ 21732 w 64656"/>
                <a:gd name="connsiteY8" fmla="*/ 44357 h 74098"/>
                <a:gd name="connsiteX9" fmla="*/ 8728 w 64656"/>
                <a:gd name="connsiteY9" fmla="*/ 57358 h 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656" h="74098">
                  <a:moveTo>
                    <a:pt x="25302" y="74098"/>
                  </a:moveTo>
                  <a:lnTo>
                    <a:pt x="35544" y="46524"/>
                  </a:lnTo>
                  <a:lnTo>
                    <a:pt x="64656" y="51962"/>
                  </a:lnTo>
                  <a:lnTo>
                    <a:pt x="51907" y="12959"/>
                  </a:lnTo>
                  <a:lnTo>
                    <a:pt x="32484" y="29189"/>
                  </a:lnTo>
                  <a:lnTo>
                    <a:pt x="27129" y="9730"/>
                  </a:lnTo>
                  <a:lnTo>
                    <a:pt x="2268" y="0"/>
                  </a:lnTo>
                  <a:cubicBezTo>
                    <a:pt x="-920" y="3229"/>
                    <a:pt x="-920" y="32503"/>
                    <a:pt x="3373" y="32503"/>
                  </a:cubicBezTo>
                  <a:cubicBezTo>
                    <a:pt x="7665" y="32503"/>
                    <a:pt x="21732" y="44357"/>
                    <a:pt x="21732" y="44357"/>
                  </a:cubicBezTo>
                  <a:lnTo>
                    <a:pt x="8728" y="57358"/>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80" name="Freeform 156">
              <a:extLst>
                <a:ext uri="{FF2B5EF4-FFF2-40B4-BE49-F238E27FC236}">
                  <a16:creationId xmlns:a16="http://schemas.microsoft.com/office/drawing/2014/main" id="{27C173BD-FD5F-9EE4-205C-909B196141F3}"/>
                </a:ext>
              </a:extLst>
            </p:cNvPr>
            <p:cNvSpPr/>
            <p:nvPr/>
          </p:nvSpPr>
          <p:spPr>
            <a:xfrm>
              <a:off x="9614899" y="4228084"/>
              <a:ext cx="480618" cy="255307"/>
            </a:xfrm>
            <a:custGeom>
              <a:avLst/>
              <a:gdLst>
                <a:gd name="connsiteX0" fmla="*/ 415765 w 480618"/>
                <a:gd name="connsiteY0" fmla="*/ 158649 h 255307"/>
                <a:gd name="connsiteX1" fmla="*/ 382744 w 480618"/>
                <a:gd name="connsiteY1" fmla="*/ 147092 h 255307"/>
                <a:gd name="connsiteX2" fmla="*/ 341010 w 480618"/>
                <a:gd name="connsiteY2" fmla="*/ 108173 h 255307"/>
                <a:gd name="connsiteX3" fmla="*/ 234550 w 480618"/>
                <a:gd name="connsiteY3" fmla="*/ 64878 h 255307"/>
                <a:gd name="connsiteX4" fmla="*/ 161155 w 480618"/>
                <a:gd name="connsiteY4" fmla="*/ 40363 h 255307"/>
                <a:gd name="connsiteX5" fmla="*/ 120866 w 480618"/>
                <a:gd name="connsiteY5" fmla="*/ 80726 h 255307"/>
                <a:gd name="connsiteX6" fmla="*/ 93540 w 480618"/>
                <a:gd name="connsiteY6" fmla="*/ 61989 h 255307"/>
                <a:gd name="connsiteX7" fmla="*/ 83468 w 480618"/>
                <a:gd name="connsiteY7" fmla="*/ 24515 h 255307"/>
                <a:gd name="connsiteX8" fmla="*/ 48959 w 480618"/>
                <a:gd name="connsiteY8" fmla="*/ 0 h 255307"/>
                <a:gd name="connsiteX9" fmla="*/ 0 w 480618"/>
                <a:gd name="connsiteY9" fmla="*/ 15848 h 255307"/>
                <a:gd name="connsiteX10" fmla="*/ 34552 w 480618"/>
                <a:gd name="connsiteY10" fmla="*/ 44697 h 255307"/>
                <a:gd name="connsiteX11" fmla="*/ 71950 w 480618"/>
                <a:gd name="connsiteY11" fmla="*/ 59143 h 255307"/>
                <a:gd name="connsiteX12" fmla="*/ 31704 w 480618"/>
                <a:gd name="connsiteY12" fmla="*/ 69212 h 255307"/>
                <a:gd name="connsiteX13" fmla="*/ 57586 w 480618"/>
                <a:gd name="connsiteY13" fmla="*/ 100950 h 255307"/>
                <a:gd name="connsiteX14" fmla="*/ 73395 w 480618"/>
                <a:gd name="connsiteY14" fmla="*/ 85103 h 255307"/>
                <a:gd name="connsiteX15" fmla="*/ 106502 w 480618"/>
                <a:gd name="connsiteY15" fmla="*/ 108173 h 255307"/>
                <a:gd name="connsiteX16" fmla="*/ 159710 w 480618"/>
                <a:gd name="connsiteY16" fmla="*/ 122577 h 255307"/>
                <a:gd name="connsiteX17" fmla="*/ 188482 w 480618"/>
                <a:gd name="connsiteY17" fmla="*/ 168718 h 255307"/>
                <a:gd name="connsiteX18" fmla="*/ 138121 w 480618"/>
                <a:gd name="connsiteY18" fmla="*/ 203303 h 255307"/>
                <a:gd name="connsiteX19" fmla="*/ 161155 w 480618"/>
                <a:gd name="connsiteY19" fmla="*/ 214902 h 255307"/>
                <a:gd name="connsiteX20" fmla="*/ 218656 w 480618"/>
                <a:gd name="connsiteY20" fmla="*/ 204790 h 255307"/>
                <a:gd name="connsiteX21" fmla="*/ 250360 w 480618"/>
                <a:gd name="connsiteY21" fmla="*/ 230750 h 255307"/>
                <a:gd name="connsiteX22" fmla="*/ 296386 w 480618"/>
                <a:gd name="connsiteY22" fmla="*/ 232195 h 255307"/>
                <a:gd name="connsiteX23" fmla="*/ 317976 w 480618"/>
                <a:gd name="connsiteY23" fmla="*/ 194678 h 255307"/>
                <a:gd name="connsiteX24" fmla="*/ 364002 w 480618"/>
                <a:gd name="connsiteY24" fmla="*/ 196123 h 255307"/>
                <a:gd name="connsiteX25" fmla="*/ 404121 w 480618"/>
                <a:gd name="connsiteY25" fmla="*/ 255308 h 255307"/>
                <a:gd name="connsiteX26" fmla="*/ 480618 w 480618"/>
                <a:gd name="connsiteY26" fmla="*/ 255308 h 255307"/>
                <a:gd name="connsiteX27" fmla="*/ 436037 w 480618"/>
                <a:gd name="connsiteY27" fmla="*/ 235041 h 255307"/>
                <a:gd name="connsiteX28" fmla="*/ 391414 w 480618"/>
                <a:gd name="connsiteY28" fmla="*/ 175941 h 255307"/>
                <a:gd name="connsiteX29" fmla="*/ 415765 w 480618"/>
                <a:gd name="connsiteY29" fmla="*/ 158649 h 25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0618" h="255307">
                  <a:moveTo>
                    <a:pt x="415765" y="158649"/>
                  </a:moveTo>
                  <a:lnTo>
                    <a:pt x="382744" y="147092"/>
                  </a:lnTo>
                  <a:lnTo>
                    <a:pt x="341010" y="108173"/>
                  </a:lnTo>
                  <a:lnTo>
                    <a:pt x="234550" y="64878"/>
                  </a:lnTo>
                  <a:lnTo>
                    <a:pt x="161155" y="40363"/>
                  </a:lnTo>
                  <a:lnTo>
                    <a:pt x="120866" y="80726"/>
                  </a:lnTo>
                  <a:lnTo>
                    <a:pt x="93540" y="61989"/>
                  </a:lnTo>
                  <a:lnTo>
                    <a:pt x="83468" y="24515"/>
                  </a:lnTo>
                  <a:lnTo>
                    <a:pt x="48959" y="0"/>
                  </a:lnTo>
                  <a:lnTo>
                    <a:pt x="0" y="15848"/>
                  </a:lnTo>
                  <a:lnTo>
                    <a:pt x="34552" y="44697"/>
                  </a:lnTo>
                  <a:lnTo>
                    <a:pt x="71950" y="59143"/>
                  </a:lnTo>
                  <a:cubicBezTo>
                    <a:pt x="71950" y="59143"/>
                    <a:pt x="38844" y="69212"/>
                    <a:pt x="31704" y="69212"/>
                  </a:cubicBezTo>
                  <a:cubicBezTo>
                    <a:pt x="24564" y="69212"/>
                    <a:pt x="57586" y="100950"/>
                    <a:pt x="57586" y="100950"/>
                  </a:cubicBezTo>
                  <a:lnTo>
                    <a:pt x="73395" y="85103"/>
                  </a:lnTo>
                  <a:lnTo>
                    <a:pt x="106502" y="108173"/>
                  </a:lnTo>
                  <a:lnTo>
                    <a:pt x="159710" y="122577"/>
                  </a:lnTo>
                  <a:lnTo>
                    <a:pt x="188482" y="168718"/>
                  </a:lnTo>
                  <a:lnTo>
                    <a:pt x="138121" y="203303"/>
                  </a:lnTo>
                  <a:lnTo>
                    <a:pt x="161155" y="214902"/>
                  </a:lnTo>
                  <a:lnTo>
                    <a:pt x="218656" y="204790"/>
                  </a:lnTo>
                  <a:lnTo>
                    <a:pt x="250360" y="230750"/>
                  </a:lnTo>
                  <a:lnTo>
                    <a:pt x="296386" y="232195"/>
                  </a:lnTo>
                  <a:lnTo>
                    <a:pt x="317976" y="194678"/>
                  </a:lnTo>
                  <a:lnTo>
                    <a:pt x="364002" y="196123"/>
                  </a:lnTo>
                  <a:lnTo>
                    <a:pt x="404121" y="255308"/>
                  </a:lnTo>
                  <a:lnTo>
                    <a:pt x="480618" y="255308"/>
                  </a:lnTo>
                  <a:lnTo>
                    <a:pt x="436037" y="235041"/>
                  </a:lnTo>
                  <a:cubicBezTo>
                    <a:pt x="436037" y="235041"/>
                    <a:pt x="397788" y="182484"/>
                    <a:pt x="391414" y="175941"/>
                  </a:cubicBezTo>
                  <a:cubicBezTo>
                    <a:pt x="385039" y="169398"/>
                    <a:pt x="415765" y="158649"/>
                    <a:pt x="415765" y="158649"/>
                  </a:cubicBez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81" name="Freeform 157">
              <a:extLst>
                <a:ext uri="{FF2B5EF4-FFF2-40B4-BE49-F238E27FC236}">
                  <a16:creationId xmlns:a16="http://schemas.microsoft.com/office/drawing/2014/main" id="{5A93460A-6E64-0C49-6097-794ED6CA4CB1}"/>
                </a:ext>
              </a:extLst>
            </p:cNvPr>
            <p:cNvSpPr/>
            <p:nvPr/>
          </p:nvSpPr>
          <p:spPr>
            <a:xfrm>
              <a:off x="9184599" y="4493291"/>
              <a:ext cx="972626" cy="743065"/>
            </a:xfrm>
            <a:custGeom>
              <a:avLst/>
              <a:gdLst>
                <a:gd name="connsiteX0" fmla="*/ 913724 w 972626"/>
                <a:gd name="connsiteY0" fmla="*/ 298688 h 743065"/>
                <a:gd name="connsiteX1" fmla="*/ 893579 w 972626"/>
                <a:gd name="connsiteY1" fmla="*/ 294439 h 743065"/>
                <a:gd name="connsiteX2" fmla="*/ 873435 w 972626"/>
                <a:gd name="connsiteY2" fmla="*/ 258367 h 743065"/>
                <a:gd name="connsiteX3" fmla="*/ 870545 w 972626"/>
                <a:gd name="connsiteY3" fmla="*/ 242477 h 743065"/>
                <a:gd name="connsiteX4" fmla="*/ 794302 w 972626"/>
                <a:gd name="connsiteY4" fmla="*/ 209336 h 743065"/>
                <a:gd name="connsiteX5" fmla="*/ 784229 w 972626"/>
                <a:gd name="connsiteY5" fmla="*/ 164597 h 743065"/>
                <a:gd name="connsiteX6" fmla="*/ 782785 w 972626"/>
                <a:gd name="connsiteY6" fmla="*/ 121345 h 743065"/>
                <a:gd name="connsiteX7" fmla="*/ 736674 w 972626"/>
                <a:gd name="connsiteY7" fmla="*/ 73801 h 743065"/>
                <a:gd name="connsiteX8" fmla="*/ 726601 w 972626"/>
                <a:gd name="connsiteY8" fmla="*/ 5821 h 743065"/>
                <a:gd name="connsiteX9" fmla="*/ 702165 w 972626"/>
                <a:gd name="connsiteY9" fmla="*/ 0 h 743065"/>
                <a:gd name="connsiteX10" fmla="*/ 683422 w 972626"/>
                <a:gd name="connsiteY10" fmla="*/ 92368 h 743065"/>
                <a:gd name="connsiteX11" fmla="*/ 684910 w 972626"/>
                <a:gd name="connsiteY11" fmla="*/ 135620 h 743065"/>
                <a:gd name="connsiteX12" fmla="*/ 650358 w 972626"/>
                <a:gd name="connsiteY12" fmla="*/ 186053 h 743065"/>
                <a:gd name="connsiteX13" fmla="*/ 634677 w 972626"/>
                <a:gd name="connsiteY13" fmla="*/ 167274 h 743065"/>
                <a:gd name="connsiteX14" fmla="*/ 600168 w 972626"/>
                <a:gd name="connsiteY14" fmla="*/ 144203 h 743065"/>
                <a:gd name="connsiteX15" fmla="*/ 568506 w 972626"/>
                <a:gd name="connsiteY15" fmla="*/ 125466 h 743065"/>
                <a:gd name="connsiteX16" fmla="*/ 539734 w 972626"/>
                <a:gd name="connsiteY16" fmla="*/ 111020 h 743065"/>
                <a:gd name="connsiteX17" fmla="*/ 568506 w 972626"/>
                <a:gd name="connsiteY17" fmla="*/ 69170 h 743065"/>
                <a:gd name="connsiteX18" fmla="*/ 564256 w 972626"/>
                <a:gd name="connsiteY18" fmla="*/ 21626 h 743065"/>
                <a:gd name="connsiteX19" fmla="*/ 502420 w 972626"/>
                <a:gd name="connsiteY19" fmla="*/ 28806 h 743065"/>
                <a:gd name="connsiteX20" fmla="*/ 447682 w 972626"/>
                <a:gd name="connsiteY20" fmla="*/ 4504 h 743065"/>
                <a:gd name="connsiteX21" fmla="*/ 408795 w 972626"/>
                <a:gd name="connsiteY21" fmla="*/ 13001 h 743065"/>
                <a:gd name="connsiteX22" fmla="*/ 426050 w 972626"/>
                <a:gd name="connsiteY22" fmla="*/ 37517 h 743065"/>
                <a:gd name="connsiteX23" fmla="*/ 377134 w 972626"/>
                <a:gd name="connsiteY23" fmla="*/ 103840 h 743065"/>
                <a:gd name="connsiteX24" fmla="*/ 336888 w 972626"/>
                <a:gd name="connsiteY24" fmla="*/ 69212 h 743065"/>
                <a:gd name="connsiteX25" fmla="*/ 296599 w 972626"/>
                <a:gd name="connsiteY25" fmla="*/ 90881 h 743065"/>
                <a:gd name="connsiteX26" fmla="*/ 272119 w 972626"/>
                <a:gd name="connsiteY26" fmla="*/ 137022 h 743065"/>
                <a:gd name="connsiteX27" fmla="*/ 223246 w 972626"/>
                <a:gd name="connsiteY27" fmla="*/ 150024 h 743065"/>
                <a:gd name="connsiteX28" fmla="*/ 221801 w 972626"/>
                <a:gd name="connsiteY28" fmla="*/ 188942 h 743065"/>
                <a:gd name="connsiteX29" fmla="*/ 184190 w 972626"/>
                <a:gd name="connsiteY29" fmla="*/ 231005 h 743065"/>
                <a:gd name="connsiteX30" fmla="*/ 155418 w 972626"/>
                <a:gd name="connsiteY30" fmla="*/ 231005 h 743065"/>
                <a:gd name="connsiteX31" fmla="*/ 117977 w 972626"/>
                <a:gd name="connsiteY31" fmla="*/ 254118 h 743065"/>
                <a:gd name="connsiteX32" fmla="*/ 100722 w 972626"/>
                <a:gd name="connsiteY32" fmla="*/ 245621 h 743065"/>
                <a:gd name="connsiteX33" fmla="*/ 51806 w 972626"/>
                <a:gd name="connsiteY33" fmla="*/ 272983 h 743065"/>
                <a:gd name="connsiteX34" fmla="*/ 40331 w 972626"/>
                <a:gd name="connsiteY34" fmla="*/ 293164 h 743065"/>
                <a:gd name="connsiteX35" fmla="*/ 23034 w 972626"/>
                <a:gd name="connsiteY35" fmla="*/ 275872 h 743065"/>
                <a:gd name="connsiteX36" fmla="*/ 7225 w 972626"/>
                <a:gd name="connsiteY36" fmla="*/ 343852 h 743065"/>
                <a:gd name="connsiteX37" fmla="*/ 28772 w 972626"/>
                <a:gd name="connsiteY37" fmla="*/ 387104 h 743065"/>
                <a:gd name="connsiteX38" fmla="*/ 0 w 972626"/>
                <a:gd name="connsiteY38" fmla="*/ 372659 h 743065"/>
                <a:gd name="connsiteX39" fmla="*/ 28772 w 972626"/>
                <a:gd name="connsiteY39" fmla="*/ 427468 h 743065"/>
                <a:gd name="connsiteX40" fmla="*/ 47513 w 972626"/>
                <a:gd name="connsiteY40" fmla="*/ 469318 h 743065"/>
                <a:gd name="connsiteX41" fmla="*/ 48916 w 972626"/>
                <a:gd name="connsiteY41" fmla="*/ 490944 h 743065"/>
                <a:gd name="connsiteX42" fmla="*/ 67658 w 972626"/>
                <a:gd name="connsiteY42" fmla="*/ 531307 h 743065"/>
                <a:gd name="connsiteX43" fmla="*/ 87760 w 972626"/>
                <a:gd name="connsiteY43" fmla="*/ 574560 h 743065"/>
                <a:gd name="connsiteX44" fmla="*/ 44624 w 972626"/>
                <a:gd name="connsiteY44" fmla="*/ 574560 h 743065"/>
                <a:gd name="connsiteX45" fmla="*/ 83468 w 972626"/>
                <a:gd name="connsiteY45" fmla="*/ 612076 h 743065"/>
                <a:gd name="connsiteX46" fmla="*/ 143901 w 972626"/>
                <a:gd name="connsiteY46" fmla="*/ 600562 h 743065"/>
                <a:gd name="connsiteX47" fmla="*/ 168338 w 972626"/>
                <a:gd name="connsiteY47" fmla="*/ 587561 h 743065"/>
                <a:gd name="connsiteX48" fmla="*/ 246025 w 972626"/>
                <a:gd name="connsiteY48" fmla="*/ 586116 h 743065"/>
                <a:gd name="connsiteX49" fmla="*/ 263280 w 972626"/>
                <a:gd name="connsiteY49" fmla="*/ 567379 h 743065"/>
                <a:gd name="connsiteX50" fmla="*/ 312238 w 972626"/>
                <a:gd name="connsiteY50" fmla="*/ 541419 h 743065"/>
                <a:gd name="connsiteX51" fmla="*/ 345303 w 972626"/>
                <a:gd name="connsiteY51" fmla="*/ 544308 h 743065"/>
                <a:gd name="connsiteX52" fmla="*/ 385634 w 972626"/>
                <a:gd name="connsiteY52" fmla="*/ 528461 h 743065"/>
                <a:gd name="connsiteX53" fmla="*/ 443135 w 972626"/>
                <a:gd name="connsiteY53" fmla="*/ 527016 h 743065"/>
                <a:gd name="connsiteX54" fmla="*/ 496385 w 972626"/>
                <a:gd name="connsiteY54" fmla="*/ 535513 h 743065"/>
                <a:gd name="connsiteX55" fmla="*/ 517975 w 972626"/>
                <a:gd name="connsiteY55" fmla="*/ 564320 h 743065"/>
                <a:gd name="connsiteX56" fmla="*/ 539522 w 972626"/>
                <a:gd name="connsiteY56" fmla="*/ 607615 h 743065"/>
                <a:gd name="connsiteX57" fmla="*/ 588480 w 972626"/>
                <a:gd name="connsiteY57" fmla="*/ 572988 h 743065"/>
                <a:gd name="connsiteX58" fmla="*/ 610027 w 972626"/>
                <a:gd name="connsiteY58" fmla="*/ 627754 h 743065"/>
                <a:gd name="connsiteX59" fmla="*/ 631574 w 972626"/>
                <a:gd name="connsiteY59" fmla="*/ 632003 h 743065"/>
                <a:gd name="connsiteX60" fmla="*/ 631574 w 972626"/>
                <a:gd name="connsiteY60" fmla="*/ 673810 h 743065"/>
                <a:gd name="connsiteX61" fmla="*/ 669015 w 972626"/>
                <a:gd name="connsiteY61" fmla="*/ 721397 h 743065"/>
                <a:gd name="connsiteX62" fmla="*/ 699232 w 972626"/>
                <a:gd name="connsiteY62" fmla="*/ 721397 h 743065"/>
                <a:gd name="connsiteX63" fmla="*/ 745258 w 972626"/>
                <a:gd name="connsiteY63" fmla="*/ 734398 h 743065"/>
                <a:gd name="connsiteX64" fmla="*/ 769695 w 972626"/>
                <a:gd name="connsiteY64" fmla="*/ 708438 h 743065"/>
                <a:gd name="connsiteX65" fmla="*/ 798467 w 972626"/>
                <a:gd name="connsiteY65" fmla="*/ 743065 h 743065"/>
                <a:gd name="connsiteX66" fmla="*/ 834463 w 972626"/>
                <a:gd name="connsiteY66" fmla="*/ 721397 h 743065"/>
                <a:gd name="connsiteX67" fmla="*/ 899231 w 972626"/>
                <a:gd name="connsiteY67" fmla="*/ 649168 h 743065"/>
                <a:gd name="connsiteX68" fmla="*/ 966804 w 972626"/>
                <a:gd name="connsiteY68" fmla="*/ 519368 h 743065"/>
                <a:gd name="connsiteX69" fmla="*/ 972627 w 972626"/>
                <a:gd name="connsiteY69" fmla="*/ 405416 h 743065"/>
                <a:gd name="connsiteX70" fmla="*/ 923668 w 972626"/>
                <a:gd name="connsiteY70" fmla="*/ 327579 h 7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72626" h="743065">
                  <a:moveTo>
                    <a:pt x="913724" y="298688"/>
                  </a:moveTo>
                  <a:lnTo>
                    <a:pt x="893579" y="294439"/>
                  </a:lnTo>
                  <a:lnTo>
                    <a:pt x="873435" y="258367"/>
                  </a:lnTo>
                  <a:lnTo>
                    <a:pt x="870545" y="242477"/>
                  </a:lnTo>
                  <a:lnTo>
                    <a:pt x="794302" y="209336"/>
                  </a:lnTo>
                  <a:lnTo>
                    <a:pt x="784229" y="164597"/>
                  </a:lnTo>
                  <a:cubicBezTo>
                    <a:pt x="784229" y="164597"/>
                    <a:pt x="782785" y="127123"/>
                    <a:pt x="782785" y="121345"/>
                  </a:cubicBezTo>
                  <a:cubicBezTo>
                    <a:pt x="782785" y="115566"/>
                    <a:pt x="736674" y="73801"/>
                    <a:pt x="736674" y="73801"/>
                  </a:cubicBezTo>
                  <a:lnTo>
                    <a:pt x="726601" y="5821"/>
                  </a:lnTo>
                  <a:lnTo>
                    <a:pt x="702165" y="0"/>
                  </a:lnTo>
                  <a:lnTo>
                    <a:pt x="683422" y="92368"/>
                  </a:lnTo>
                  <a:lnTo>
                    <a:pt x="684910" y="135620"/>
                  </a:lnTo>
                  <a:lnTo>
                    <a:pt x="650358" y="186053"/>
                  </a:lnTo>
                  <a:lnTo>
                    <a:pt x="634677" y="167274"/>
                  </a:lnTo>
                  <a:lnTo>
                    <a:pt x="600168" y="144203"/>
                  </a:lnTo>
                  <a:lnTo>
                    <a:pt x="568506" y="125466"/>
                  </a:lnTo>
                  <a:lnTo>
                    <a:pt x="539734" y="111020"/>
                  </a:lnTo>
                  <a:lnTo>
                    <a:pt x="568506" y="69170"/>
                  </a:lnTo>
                  <a:lnTo>
                    <a:pt x="564256" y="21626"/>
                  </a:lnTo>
                  <a:lnTo>
                    <a:pt x="502420" y="28806"/>
                  </a:lnTo>
                  <a:lnTo>
                    <a:pt x="447682" y="4504"/>
                  </a:lnTo>
                  <a:lnTo>
                    <a:pt x="408795" y="13001"/>
                  </a:lnTo>
                  <a:lnTo>
                    <a:pt x="426050" y="37517"/>
                  </a:lnTo>
                  <a:lnTo>
                    <a:pt x="377134" y="103840"/>
                  </a:lnTo>
                  <a:lnTo>
                    <a:pt x="336888" y="69212"/>
                  </a:lnTo>
                  <a:lnTo>
                    <a:pt x="296599" y="90881"/>
                  </a:lnTo>
                  <a:lnTo>
                    <a:pt x="272119" y="137022"/>
                  </a:lnTo>
                  <a:lnTo>
                    <a:pt x="223246" y="150024"/>
                  </a:lnTo>
                  <a:lnTo>
                    <a:pt x="221801" y="188942"/>
                  </a:lnTo>
                  <a:lnTo>
                    <a:pt x="184190" y="231005"/>
                  </a:lnTo>
                  <a:lnTo>
                    <a:pt x="155418" y="231005"/>
                  </a:lnTo>
                  <a:lnTo>
                    <a:pt x="117977" y="254118"/>
                  </a:lnTo>
                  <a:lnTo>
                    <a:pt x="100722" y="245621"/>
                  </a:lnTo>
                  <a:lnTo>
                    <a:pt x="51806" y="272983"/>
                  </a:lnTo>
                  <a:lnTo>
                    <a:pt x="40331" y="293164"/>
                  </a:lnTo>
                  <a:lnTo>
                    <a:pt x="23034" y="275872"/>
                  </a:lnTo>
                  <a:lnTo>
                    <a:pt x="7225" y="343852"/>
                  </a:lnTo>
                  <a:lnTo>
                    <a:pt x="28772" y="387104"/>
                  </a:lnTo>
                  <a:lnTo>
                    <a:pt x="0" y="372659"/>
                  </a:lnTo>
                  <a:lnTo>
                    <a:pt x="28772" y="427468"/>
                  </a:lnTo>
                  <a:lnTo>
                    <a:pt x="47513" y="469318"/>
                  </a:lnTo>
                  <a:lnTo>
                    <a:pt x="48916" y="490944"/>
                  </a:lnTo>
                  <a:lnTo>
                    <a:pt x="67658" y="531307"/>
                  </a:lnTo>
                  <a:lnTo>
                    <a:pt x="87760" y="574560"/>
                  </a:lnTo>
                  <a:lnTo>
                    <a:pt x="44624" y="574560"/>
                  </a:lnTo>
                  <a:lnTo>
                    <a:pt x="83468" y="612076"/>
                  </a:lnTo>
                  <a:lnTo>
                    <a:pt x="143901" y="600562"/>
                  </a:lnTo>
                  <a:lnTo>
                    <a:pt x="168338" y="587561"/>
                  </a:lnTo>
                  <a:lnTo>
                    <a:pt x="246025" y="586116"/>
                  </a:lnTo>
                  <a:lnTo>
                    <a:pt x="263280" y="567379"/>
                  </a:lnTo>
                  <a:cubicBezTo>
                    <a:pt x="263280" y="567379"/>
                    <a:pt x="307903" y="545711"/>
                    <a:pt x="312238" y="541419"/>
                  </a:cubicBezTo>
                  <a:cubicBezTo>
                    <a:pt x="316573" y="537128"/>
                    <a:pt x="345303" y="544308"/>
                    <a:pt x="345303" y="544308"/>
                  </a:cubicBezTo>
                  <a:lnTo>
                    <a:pt x="385634" y="528461"/>
                  </a:lnTo>
                  <a:lnTo>
                    <a:pt x="443135" y="527016"/>
                  </a:lnTo>
                  <a:lnTo>
                    <a:pt x="496385" y="535513"/>
                  </a:lnTo>
                  <a:lnTo>
                    <a:pt x="517975" y="564320"/>
                  </a:lnTo>
                  <a:lnTo>
                    <a:pt x="539522" y="607615"/>
                  </a:lnTo>
                  <a:lnTo>
                    <a:pt x="588480" y="572988"/>
                  </a:lnTo>
                  <a:lnTo>
                    <a:pt x="610027" y="627754"/>
                  </a:lnTo>
                  <a:lnTo>
                    <a:pt x="631574" y="632003"/>
                  </a:lnTo>
                  <a:lnTo>
                    <a:pt x="631574" y="673810"/>
                  </a:lnTo>
                  <a:lnTo>
                    <a:pt x="669015" y="721397"/>
                  </a:lnTo>
                  <a:lnTo>
                    <a:pt x="699232" y="721397"/>
                  </a:lnTo>
                  <a:lnTo>
                    <a:pt x="745258" y="734398"/>
                  </a:lnTo>
                  <a:lnTo>
                    <a:pt x="769695" y="708438"/>
                  </a:lnTo>
                  <a:lnTo>
                    <a:pt x="798467" y="743065"/>
                  </a:lnTo>
                  <a:lnTo>
                    <a:pt x="834463" y="721397"/>
                  </a:lnTo>
                  <a:lnTo>
                    <a:pt x="899231" y="649168"/>
                  </a:lnTo>
                  <a:lnTo>
                    <a:pt x="966804" y="519368"/>
                  </a:lnTo>
                  <a:cubicBezTo>
                    <a:pt x="966804" y="519368"/>
                    <a:pt x="972627" y="412639"/>
                    <a:pt x="972627" y="405416"/>
                  </a:cubicBezTo>
                  <a:cubicBezTo>
                    <a:pt x="972627" y="398194"/>
                    <a:pt x="923668" y="327579"/>
                    <a:pt x="923668" y="327579"/>
                  </a:cubicBez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82" name="Freeform 158">
              <a:extLst>
                <a:ext uri="{FF2B5EF4-FFF2-40B4-BE49-F238E27FC236}">
                  <a16:creationId xmlns:a16="http://schemas.microsoft.com/office/drawing/2014/main" id="{0FF03A3D-0981-FFE6-E4A1-4C082BFEFB0C}"/>
                </a:ext>
              </a:extLst>
            </p:cNvPr>
            <p:cNvSpPr/>
            <p:nvPr/>
          </p:nvSpPr>
          <p:spPr>
            <a:xfrm>
              <a:off x="9951277" y="5252035"/>
              <a:ext cx="98129" cy="125508"/>
            </a:xfrm>
            <a:custGeom>
              <a:avLst/>
              <a:gdLst>
                <a:gd name="connsiteX0" fmla="*/ 75435 w 98129"/>
                <a:gd name="connsiteY0" fmla="*/ 0 h 125508"/>
                <a:gd name="connsiteX1" fmla="*/ 71100 w 98129"/>
                <a:gd name="connsiteY1" fmla="*/ 33565 h 125508"/>
                <a:gd name="connsiteX2" fmla="*/ 44156 w 98129"/>
                <a:gd name="connsiteY2" fmla="*/ 53024 h 125508"/>
                <a:gd name="connsiteX3" fmla="*/ 0 w 98129"/>
                <a:gd name="connsiteY3" fmla="*/ 29274 h 125508"/>
                <a:gd name="connsiteX4" fmla="*/ 12877 w 98129"/>
                <a:gd name="connsiteY4" fmla="*/ 87652 h 125508"/>
                <a:gd name="connsiteX5" fmla="*/ 25797 w 98129"/>
                <a:gd name="connsiteY5" fmla="*/ 119008 h 125508"/>
                <a:gd name="connsiteX6" fmla="*/ 53888 w 98129"/>
                <a:gd name="connsiteY6" fmla="*/ 125508 h 125508"/>
                <a:gd name="connsiteX7" fmla="*/ 87335 w 98129"/>
                <a:gd name="connsiteY7" fmla="*/ 67088 h 125508"/>
                <a:gd name="connsiteX8" fmla="*/ 84105 w 98129"/>
                <a:gd name="connsiteY8" fmla="*/ 28127 h 125508"/>
                <a:gd name="connsiteX9" fmla="*/ 98130 w 98129"/>
                <a:gd name="connsiteY9" fmla="*/ 21669 h 125508"/>
                <a:gd name="connsiteX10" fmla="*/ 75435 w 98129"/>
                <a:gd name="connsiteY10" fmla="*/ 0 h 12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29" h="125508">
                  <a:moveTo>
                    <a:pt x="75435" y="0"/>
                  </a:moveTo>
                  <a:lnTo>
                    <a:pt x="71100" y="33565"/>
                  </a:lnTo>
                  <a:lnTo>
                    <a:pt x="44156" y="53024"/>
                  </a:lnTo>
                  <a:lnTo>
                    <a:pt x="0" y="29274"/>
                  </a:lnTo>
                  <a:lnTo>
                    <a:pt x="12877" y="87652"/>
                  </a:lnTo>
                  <a:lnTo>
                    <a:pt x="25797" y="119008"/>
                  </a:lnTo>
                  <a:lnTo>
                    <a:pt x="53888" y="125508"/>
                  </a:lnTo>
                  <a:lnTo>
                    <a:pt x="87335" y="67088"/>
                  </a:lnTo>
                  <a:lnTo>
                    <a:pt x="84105" y="28127"/>
                  </a:lnTo>
                  <a:lnTo>
                    <a:pt x="98130" y="21669"/>
                  </a:lnTo>
                  <a:lnTo>
                    <a:pt x="75435" y="0"/>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83" name="Freeform 159">
              <a:extLst>
                <a:ext uri="{FF2B5EF4-FFF2-40B4-BE49-F238E27FC236}">
                  <a16:creationId xmlns:a16="http://schemas.microsoft.com/office/drawing/2014/main" id="{A5861A54-4BC2-22D6-C5CF-86663EA1F57E}"/>
                </a:ext>
              </a:extLst>
            </p:cNvPr>
            <p:cNvSpPr/>
            <p:nvPr/>
          </p:nvSpPr>
          <p:spPr>
            <a:xfrm>
              <a:off x="10479027" y="5088967"/>
              <a:ext cx="281894" cy="395389"/>
            </a:xfrm>
            <a:custGeom>
              <a:avLst/>
              <a:gdLst>
                <a:gd name="connsiteX0" fmla="*/ 262982 w 281894"/>
                <a:gd name="connsiteY0" fmla="*/ 109618 h 395389"/>
                <a:gd name="connsiteX1" fmla="*/ 227114 w 281894"/>
                <a:gd name="connsiteY1" fmla="*/ 102735 h 395389"/>
                <a:gd name="connsiteX2" fmla="*/ 216914 w 281894"/>
                <a:gd name="connsiteY2" fmla="*/ 73631 h 395389"/>
                <a:gd name="connsiteX3" fmla="*/ 203229 w 281894"/>
                <a:gd name="connsiteY3" fmla="*/ 59908 h 395389"/>
                <a:gd name="connsiteX4" fmla="*/ 194730 w 281894"/>
                <a:gd name="connsiteY4" fmla="*/ 20564 h 395389"/>
                <a:gd name="connsiteX5" fmla="*/ 146919 w 281894"/>
                <a:gd name="connsiteY5" fmla="*/ 0 h 395389"/>
                <a:gd name="connsiteX6" fmla="*/ 192987 w 281894"/>
                <a:gd name="connsiteY6" fmla="*/ 75331 h 395389"/>
                <a:gd name="connsiteX7" fmla="*/ 190437 w 281894"/>
                <a:gd name="connsiteY7" fmla="*/ 134473 h 395389"/>
                <a:gd name="connsiteX8" fmla="*/ 174202 w 281894"/>
                <a:gd name="connsiteY8" fmla="*/ 150746 h 395389"/>
                <a:gd name="connsiteX9" fmla="*/ 206672 w 281894"/>
                <a:gd name="connsiteY9" fmla="*/ 179807 h 395389"/>
                <a:gd name="connsiteX10" fmla="*/ 182787 w 281894"/>
                <a:gd name="connsiteY10" fmla="*/ 220893 h 395389"/>
                <a:gd name="connsiteX11" fmla="*/ 141733 w 281894"/>
                <a:gd name="connsiteY11" fmla="*/ 191831 h 395389"/>
                <a:gd name="connsiteX12" fmla="*/ 75138 w 281894"/>
                <a:gd name="connsiteY12" fmla="*/ 296308 h 395389"/>
                <a:gd name="connsiteX13" fmla="*/ 8500 w 281894"/>
                <a:gd name="connsiteY13" fmla="*/ 316872 h 395389"/>
                <a:gd name="connsiteX14" fmla="*/ 0 w 281894"/>
                <a:gd name="connsiteY14" fmla="*/ 369897 h 395389"/>
                <a:gd name="connsiteX15" fmla="*/ 58096 w 281894"/>
                <a:gd name="connsiteY15" fmla="*/ 395389 h 395389"/>
                <a:gd name="connsiteX16" fmla="*/ 74033 w 281894"/>
                <a:gd name="connsiteY16" fmla="*/ 387869 h 395389"/>
                <a:gd name="connsiteX17" fmla="*/ 105652 w 281894"/>
                <a:gd name="connsiteY17" fmla="*/ 347463 h 395389"/>
                <a:gd name="connsiteX18" fmla="*/ 115724 w 281894"/>
                <a:gd name="connsiteY18" fmla="*/ 312878 h 395389"/>
                <a:gd name="connsiteX19" fmla="*/ 156013 w 281894"/>
                <a:gd name="connsiteY19" fmla="*/ 301364 h 395389"/>
                <a:gd name="connsiteX20" fmla="*/ 163195 w 281894"/>
                <a:gd name="connsiteY20" fmla="*/ 262403 h 395389"/>
                <a:gd name="connsiteX21" fmla="*/ 183340 w 281894"/>
                <a:gd name="connsiteY21" fmla="*/ 245068 h 395389"/>
                <a:gd name="connsiteX22" fmla="*/ 194857 w 281894"/>
                <a:gd name="connsiteY22" fmla="*/ 221997 h 395389"/>
                <a:gd name="connsiteX23" fmla="*/ 214959 w 281894"/>
                <a:gd name="connsiteY23" fmla="*/ 230495 h 395389"/>
                <a:gd name="connsiteX24" fmla="*/ 245218 w 281894"/>
                <a:gd name="connsiteY24" fmla="*/ 185798 h 395389"/>
                <a:gd name="connsiteX25" fmla="*/ 246025 w 281894"/>
                <a:gd name="connsiteY25" fmla="*/ 153763 h 395389"/>
                <a:gd name="connsiteX26" fmla="*/ 259710 w 281894"/>
                <a:gd name="connsiteY26" fmla="*/ 153763 h 395389"/>
                <a:gd name="connsiteX27" fmla="*/ 281894 w 281894"/>
                <a:gd name="connsiteY27" fmla="*/ 126358 h 395389"/>
                <a:gd name="connsiteX28" fmla="*/ 280152 w 281894"/>
                <a:gd name="connsiteY28" fmla="*/ 92071 h 39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1894" h="395389">
                  <a:moveTo>
                    <a:pt x="262982" y="109618"/>
                  </a:moveTo>
                  <a:lnTo>
                    <a:pt x="227114" y="102735"/>
                  </a:lnTo>
                  <a:lnTo>
                    <a:pt x="216914" y="73631"/>
                  </a:lnTo>
                  <a:lnTo>
                    <a:pt x="203229" y="59908"/>
                  </a:lnTo>
                  <a:lnTo>
                    <a:pt x="194730" y="20564"/>
                  </a:lnTo>
                  <a:lnTo>
                    <a:pt x="146919" y="0"/>
                  </a:lnTo>
                  <a:lnTo>
                    <a:pt x="192987" y="75331"/>
                  </a:lnTo>
                  <a:lnTo>
                    <a:pt x="190437" y="134473"/>
                  </a:lnTo>
                  <a:lnTo>
                    <a:pt x="174202" y="150746"/>
                  </a:lnTo>
                  <a:lnTo>
                    <a:pt x="206672" y="179807"/>
                  </a:lnTo>
                  <a:lnTo>
                    <a:pt x="182787" y="220893"/>
                  </a:lnTo>
                  <a:lnTo>
                    <a:pt x="141733" y="191831"/>
                  </a:lnTo>
                  <a:lnTo>
                    <a:pt x="75138" y="296308"/>
                  </a:lnTo>
                  <a:lnTo>
                    <a:pt x="8500" y="316872"/>
                  </a:lnTo>
                  <a:lnTo>
                    <a:pt x="0" y="369897"/>
                  </a:lnTo>
                  <a:cubicBezTo>
                    <a:pt x="0" y="369897"/>
                    <a:pt x="49554" y="395389"/>
                    <a:pt x="58096" y="395389"/>
                  </a:cubicBezTo>
                  <a:lnTo>
                    <a:pt x="74033" y="387869"/>
                  </a:lnTo>
                  <a:lnTo>
                    <a:pt x="105652" y="347463"/>
                  </a:lnTo>
                  <a:lnTo>
                    <a:pt x="115724" y="312878"/>
                  </a:lnTo>
                  <a:lnTo>
                    <a:pt x="156013" y="301364"/>
                  </a:lnTo>
                  <a:lnTo>
                    <a:pt x="163195" y="262403"/>
                  </a:lnTo>
                  <a:lnTo>
                    <a:pt x="183340" y="245068"/>
                  </a:lnTo>
                  <a:lnTo>
                    <a:pt x="194857" y="221997"/>
                  </a:lnTo>
                  <a:lnTo>
                    <a:pt x="214959" y="230495"/>
                  </a:lnTo>
                  <a:lnTo>
                    <a:pt x="245218" y="185798"/>
                  </a:lnTo>
                  <a:lnTo>
                    <a:pt x="246025" y="153763"/>
                  </a:lnTo>
                  <a:lnTo>
                    <a:pt x="259710" y="153763"/>
                  </a:lnTo>
                  <a:lnTo>
                    <a:pt x="281894" y="126358"/>
                  </a:lnTo>
                  <a:lnTo>
                    <a:pt x="280152" y="92071"/>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84" name="Freeform 160">
              <a:extLst>
                <a:ext uri="{FF2B5EF4-FFF2-40B4-BE49-F238E27FC236}">
                  <a16:creationId xmlns:a16="http://schemas.microsoft.com/office/drawing/2014/main" id="{FF56FEC3-E5E1-60A8-7864-9C723766CFEA}"/>
                </a:ext>
              </a:extLst>
            </p:cNvPr>
            <p:cNvSpPr/>
            <p:nvPr/>
          </p:nvSpPr>
          <p:spPr>
            <a:xfrm>
              <a:off x="8748307" y="3895449"/>
              <a:ext cx="291371" cy="477815"/>
            </a:xfrm>
            <a:custGeom>
              <a:avLst/>
              <a:gdLst>
                <a:gd name="connsiteX0" fmla="*/ 265235 w 291371"/>
                <a:gd name="connsiteY0" fmla="*/ 369982 h 477815"/>
                <a:gd name="connsiteX1" fmla="*/ 245813 w 291371"/>
                <a:gd name="connsiteY1" fmla="*/ 376483 h 477815"/>
                <a:gd name="connsiteX2" fmla="*/ 211261 w 291371"/>
                <a:gd name="connsiteY2" fmla="*/ 331021 h 477815"/>
                <a:gd name="connsiteX3" fmla="*/ 217764 w 291371"/>
                <a:gd name="connsiteY3" fmla="*/ 214180 h 477815"/>
                <a:gd name="connsiteX4" fmla="*/ 172417 w 291371"/>
                <a:gd name="connsiteY4" fmla="*/ 155760 h 477815"/>
                <a:gd name="connsiteX5" fmla="*/ 146536 w 291371"/>
                <a:gd name="connsiteY5" fmla="*/ 155760 h 477815"/>
                <a:gd name="connsiteX6" fmla="*/ 127114 w 291371"/>
                <a:gd name="connsiteY6" fmla="*/ 99506 h 477815"/>
                <a:gd name="connsiteX7" fmla="*/ 107692 w 291371"/>
                <a:gd name="connsiteY7" fmla="*/ 82256 h 477815"/>
                <a:gd name="connsiteX8" fmla="*/ 129281 w 291371"/>
                <a:gd name="connsiteY8" fmla="*/ 2167 h 477815"/>
                <a:gd name="connsiteX9" fmla="*/ 86103 w 291371"/>
                <a:gd name="connsiteY9" fmla="*/ 0 h 477815"/>
                <a:gd name="connsiteX10" fmla="*/ 85040 w 291371"/>
                <a:gd name="connsiteY10" fmla="*/ 126613 h 477815"/>
                <a:gd name="connsiteX11" fmla="*/ 122822 w 291371"/>
                <a:gd name="connsiteY11" fmla="*/ 164427 h 477815"/>
                <a:gd name="connsiteX12" fmla="*/ 142201 w 291371"/>
                <a:gd name="connsiteY12" fmla="*/ 231515 h 477815"/>
                <a:gd name="connsiteX13" fmla="*/ 142201 w 291371"/>
                <a:gd name="connsiteY13" fmla="*/ 270434 h 477815"/>
                <a:gd name="connsiteX14" fmla="*/ 101190 w 291371"/>
                <a:gd name="connsiteY14" fmla="*/ 237973 h 477815"/>
                <a:gd name="connsiteX15" fmla="*/ 49426 w 291371"/>
                <a:gd name="connsiteY15" fmla="*/ 188220 h 477815"/>
                <a:gd name="connsiteX16" fmla="*/ 0 w 291371"/>
                <a:gd name="connsiteY16" fmla="*/ 188220 h 477815"/>
                <a:gd name="connsiteX17" fmla="*/ 52868 w 291371"/>
                <a:gd name="connsiteY17" fmla="*/ 256200 h 477815"/>
                <a:gd name="connsiteX18" fmla="*/ 120866 w 291371"/>
                <a:gd name="connsiteY18" fmla="*/ 324180 h 477815"/>
                <a:gd name="connsiteX19" fmla="*/ 148958 w 291371"/>
                <a:gd name="connsiteY19" fmla="*/ 395602 h 477815"/>
                <a:gd name="connsiteX20" fmla="*/ 226646 w 291371"/>
                <a:gd name="connsiteY20" fmla="*/ 477815 h 477815"/>
                <a:gd name="connsiteX21" fmla="*/ 265490 w 291371"/>
                <a:gd name="connsiteY21" fmla="*/ 473567 h 477815"/>
                <a:gd name="connsiteX22" fmla="*/ 271950 w 291371"/>
                <a:gd name="connsiteY22" fmla="*/ 432439 h 477815"/>
                <a:gd name="connsiteX23" fmla="*/ 291372 w 291371"/>
                <a:gd name="connsiteY23" fmla="*/ 397811 h 47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371" h="477815">
                  <a:moveTo>
                    <a:pt x="265235" y="369982"/>
                  </a:moveTo>
                  <a:lnTo>
                    <a:pt x="245813" y="376483"/>
                  </a:lnTo>
                  <a:lnTo>
                    <a:pt x="211261" y="331021"/>
                  </a:lnTo>
                  <a:cubicBezTo>
                    <a:pt x="211261" y="331021"/>
                    <a:pt x="217764" y="224802"/>
                    <a:pt x="217764" y="214180"/>
                  </a:cubicBezTo>
                  <a:cubicBezTo>
                    <a:pt x="217764" y="203558"/>
                    <a:pt x="172417" y="155760"/>
                    <a:pt x="172417" y="155760"/>
                  </a:cubicBezTo>
                  <a:lnTo>
                    <a:pt x="146536" y="155760"/>
                  </a:lnTo>
                  <a:lnTo>
                    <a:pt x="127114" y="99506"/>
                  </a:lnTo>
                  <a:lnTo>
                    <a:pt x="107692" y="82256"/>
                  </a:lnTo>
                  <a:lnTo>
                    <a:pt x="129281" y="2167"/>
                  </a:lnTo>
                  <a:lnTo>
                    <a:pt x="86103" y="0"/>
                  </a:lnTo>
                  <a:lnTo>
                    <a:pt x="85040" y="126613"/>
                  </a:lnTo>
                  <a:lnTo>
                    <a:pt x="122822" y="164427"/>
                  </a:lnTo>
                  <a:lnTo>
                    <a:pt x="142201" y="231515"/>
                  </a:lnTo>
                  <a:lnTo>
                    <a:pt x="142201" y="270434"/>
                  </a:lnTo>
                  <a:lnTo>
                    <a:pt x="101190" y="237973"/>
                  </a:lnTo>
                  <a:lnTo>
                    <a:pt x="49426" y="188220"/>
                  </a:lnTo>
                  <a:lnTo>
                    <a:pt x="0" y="188220"/>
                  </a:lnTo>
                  <a:lnTo>
                    <a:pt x="52868" y="256200"/>
                  </a:lnTo>
                  <a:lnTo>
                    <a:pt x="120866" y="324180"/>
                  </a:lnTo>
                  <a:lnTo>
                    <a:pt x="148958" y="395602"/>
                  </a:lnTo>
                  <a:lnTo>
                    <a:pt x="226646" y="477815"/>
                  </a:lnTo>
                  <a:lnTo>
                    <a:pt x="265490" y="473567"/>
                  </a:lnTo>
                  <a:lnTo>
                    <a:pt x="271950" y="432439"/>
                  </a:lnTo>
                  <a:lnTo>
                    <a:pt x="291372" y="397811"/>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85" name="Freeform 161">
              <a:extLst>
                <a:ext uri="{FF2B5EF4-FFF2-40B4-BE49-F238E27FC236}">
                  <a16:creationId xmlns:a16="http://schemas.microsoft.com/office/drawing/2014/main" id="{C6F085BC-86E3-EDC4-2048-D573F6420D8D}"/>
                </a:ext>
              </a:extLst>
            </p:cNvPr>
            <p:cNvSpPr/>
            <p:nvPr/>
          </p:nvSpPr>
          <p:spPr>
            <a:xfrm>
              <a:off x="6225410" y="1204412"/>
              <a:ext cx="4822293" cy="2875134"/>
            </a:xfrm>
            <a:custGeom>
              <a:avLst/>
              <a:gdLst>
                <a:gd name="connsiteX0" fmla="*/ 4775672 w 4822293"/>
                <a:gd name="connsiteY0" fmla="*/ 819925 h 2875134"/>
                <a:gd name="connsiteX1" fmla="*/ 4738995 w 4822293"/>
                <a:gd name="connsiteY1" fmla="*/ 822050 h 2875134"/>
                <a:gd name="connsiteX2" fmla="*/ 4715239 w 4822293"/>
                <a:gd name="connsiteY2" fmla="*/ 802591 h 2875134"/>
                <a:gd name="connsiteX3" fmla="*/ 4697984 w 4822293"/>
                <a:gd name="connsiteY3" fmla="*/ 852343 h 2875134"/>
                <a:gd name="connsiteX4" fmla="*/ 4682855 w 4822293"/>
                <a:gd name="connsiteY4" fmla="*/ 778840 h 2875134"/>
                <a:gd name="connsiteX5" fmla="*/ 4564198 w 4822293"/>
                <a:gd name="connsiteY5" fmla="*/ 687959 h 2875134"/>
                <a:gd name="connsiteX6" fmla="*/ 4467131 w 4822293"/>
                <a:gd name="connsiteY6" fmla="*/ 644707 h 2875134"/>
                <a:gd name="connsiteX7" fmla="*/ 4354891 w 4822293"/>
                <a:gd name="connsiteY7" fmla="*/ 644707 h 2875134"/>
                <a:gd name="connsiteX8" fmla="*/ 4364539 w 4822293"/>
                <a:gd name="connsiteY8" fmla="*/ 686897 h 2875134"/>
                <a:gd name="connsiteX9" fmla="*/ 4341930 w 4822293"/>
                <a:gd name="connsiteY9" fmla="*/ 709543 h 2875134"/>
                <a:gd name="connsiteX10" fmla="*/ 4292291 w 4822293"/>
                <a:gd name="connsiteY10" fmla="*/ 677125 h 2875134"/>
                <a:gd name="connsiteX11" fmla="*/ 4313838 w 4822293"/>
                <a:gd name="connsiteY11" fmla="*/ 670667 h 2875134"/>
                <a:gd name="connsiteX12" fmla="*/ 4329010 w 4822293"/>
                <a:gd name="connsiteY12" fmla="*/ 644707 h 2875134"/>
                <a:gd name="connsiteX13" fmla="*/ 4292291 w 4822293"/>
                <a:gd name="connsiteY13" fmla="*/ 631705 h 2875134"/>
                <a:gd name="connsiteX14" fmla="*/ 4257739 w 4822293"/>
                <a:gd name="connsiteY14" fmla="*/ 666333 h 2875134"/>
                <a:gd name="connsiteX15" fmla="*/ 4197349 w 4822293"/>
                <a:gd name="connsiteY15" fmla="*/ 646874 h 2875134"/>
                <a:gd name="connsiteX16" fmla="*/ 4149920 w 4822293"/>
                <a:gd name="connsiteY16" fmla="*/ 672791 h 2875134"/>
                <a:gd name="connsiteX17" fmla="*/ 4093779 w 4822293"/>
                <a:gd name="connsiteY17" fmla="*/ 657665 h 2875134"/>
                <a:gd name="connsiteX18" fmla="*/ 4093779 w 4822293"/>
                <a:gd name="connsiteY18" fmla="*/ 612246 h 2875134"/>
                <a:gd name="connsiteX19" fmla="*/ 4065602 w 4822293"/>
                <a:gd name="connsiteY19" fmla="*/ 575494 h 2875134"/>
                <a:gd name="connsiteX20" fmla="*/ 4035386 w 4822293"/>
                <a:gd name="connsiteY20" fmla="*/ 562493 h 2875134"/>
                <a:gd name="connsiteX21" fmla="*/ 3977162 w 4822293"/>
                <a:gd name="connsiteY21" fmla="*/ 564660 h 2875134"/>
                <a:gd name="connsiteX22" fmla="*/ 3925356 w 4822293"/>
                <a:gd name="connsiteY22" fmla="*/ 579743 h 2875134"/>
                <a:gd name="connsiteX23" fmla="*/ 3908357 w 4822293"/>
                <a:gd name="connsiteY23" fmla="*/ 566742 h 2875134"/>
                <a:gd name="connsiteX24" fmla="*/ 3888935 w 4822293"/>
                <a:gd name="connsiteY24" fmla="*/ 549449 h 2875134"/>
                <a:gd name="connsiteX25" fmla="*/ 3871638 w 4822293"/>
                <a:gd name="connsiteY25" fmla="*/ 519156 h 2875134"/>
                <a:gd name="connsiteX26" fmla="*/ 3856551 w 4822293"/>
                <a:gd name="connsiteY26" fmla="*/ 475903 h 2875134"/>
                <a:gd name="connsiteX27" fmla="*/ 3834962 w 4822293"/>
                <a:gd name="connsiteY27" fmla="*/ 449944 h 2875134"/>
                <a:gd name="connsiteX28" fmla="*/ 3806912 w 4822293"/>
                <a:gd name="connsiteY28" fmla="*/ 458441 h 2875134"/>
                <a:gd name="connsiteX29" fmla="*/ 3776611 w 4822293"/>
                <a:gd name="connsiteY29" fmla="*/ 452280 h 2875134"/>
                <a:gd name="connsiteX30" fmla="*/ 3748562 w 4822293"/>
                <a:gd name="connsiteY30" fmla="*/ 432779 h 2875134"/>
                <a:gd name="connsiteX31" fmla="*/ 3688129 w 4822293"/>
                <a:gd name="connsiteY31" fmla="*/ 421987 h 2875134"/>
                <a:gd name="connsiteX32" fmla="*/ 3660036 w 4822293"/>
                <a:gd name="connsiteY32" fmla="*/ 415486 h 2875134"/>
                <a:gd name="connsiteX33" fmla="*/ 3653577 w 4822293"/>
                <a:gd name="connsiteY33" fmla="*/ 428487 h 2875134"/>
                <a:gd name="connsiteX34" fmla="*/ 3631987 w 4822293"/>
                <a:gd name="connsiteY34" fmla="*/ 439322 h 2875134"/>
                <a:gd name="connsiteX35" fmla="*/ 3608231 w 4822293"/>
                <a:gd name="connsiteY35" fmla="*/ 443570 h 2875134"/>
                <a:gd name="connsiteX36" fmla="*/ 3612481 w 4822293"/>
                <a:gd name="connsiteY36" fmla="*/ 475988 h 2875134"/>
                <a:gd name="connsiteX37" fmla="*/ 3597393 w 4822293"/>
                <a:gd name="connsiteY37" fmla="*/ 486780 h 2875134"/>
                <a:gd name="connsiteX38" fmla="*/ 3575804 w 4822293"/>
                <a:gd name="connsiteY38" fmla="*/ 512740 h 2875134"/>
                <a:gd name="connsiteX39" fmla="*/ 3545588 w 4822293"/>
                <a:gd name="connsiteY39" fmla="*/ 519241 h 2875134"/>
                <a:gd name="connsiteX40" fmla="*/ 3504576 w 4822293"/>
                <a:gd name="connsiteY40" fmla="*/ 504115 h 2875134"/>
                <a:gd name="connsiteX41" fmla="*/ 3480862 w 4822293"/>
                <a:gd name="connsiteY41" fmla="*/ 532242 h 2875134"/>
                <a:gd name="connsiteX42" fmla="*/ 3463565 w 4822293"/>
                <a:gd name="connsiteY42" fmla="*/ 514907 h 2875134"/>
                <a:gd name="connsiteX43" fmla="*/ 3450815 w 4822293"/>
                <a:gd name="connsiteY43" fmla="*/ 482447 h 2875134"/>
                <a:gd name="connsiteX44" fmla="*/ 3424933 w 4822293"/>
                <a:gd name="connsiteY44" fmla="*/ 499781 h 2875134"/>
                <a:gd name="connsiteX45" fmla="*/ 3396884 w 4822293"/>
                <a:gd name="connsiteY45" fmla="*/ 592787 h 2875134"/>
                <a:gd name="connsiteX46" fmla="*/ 3340743 w 4822293"/>
                <a:gd name="connsiteY46" fmla="*/ 517074 h 2875134"/>
                <a:gd name="connsiteX47" fmla="*/ 3375337 w 4822293"/>
                <a:gd name="connsiteY47" fmla="*/ 445695 h 2875134"/>
                <a:gd name="connsiteX48" fmla="*/ 3355873 w 4822293"/>
                <a:gd name="connsiteY48" fmla="*/ 363396 h 2875134"/>
                <a:gd name="connsiteX49" fmla="*/ 3295440 w 4822293"/>
                <a:gd name="connsiteY49" fmla="*/ 335312 h 2875134"/>
                <a:gd name="connsiteX50" fmla="*/ 3265223 w 4822293"/>
                <a:gd name="connsiteY50" fmla="*/ 305018 h 2875134"/>
                <a:gd name="connsiteX51" fmla="*/ 3209125 w 4822293"/>
                <a:gd name="connsiteY51" fmla="*/ 326687 h 2875134"/>
                <a:gd name="connsiteX52" fmla="*/ 3204875 w 4822293"/>
                <a:gd name="connsiteY52" fmla="*/ 393732 h 2875134"/>
                <a:gd name="connsiteX53" fmla="*/ 3159529 w 4822293"/>
                <a:gd name="connsiteY53" fmla="*/ 415359 h 2875134"/>
                <a:gd name="connsiteX54" fmla="*/ 3109890 w 4822293"/>
                <a:gd name="connsiteY54" fmla="*/ 402400 h 2875134"/>
                <a:gd name="connsiteX55" fmla="*/ 3099095 w 4822293"/>
                <a:gd name="connsiteY55" fmla="*/ 346146 h 2875134"/>
                <a:gd name="connsiteX56" fmla="*/ 3014948 w 4822293"/>
                <a:gd name="connsiteY56" fmla="*/ 348313 h 2875134"/>
                <a:gd name="connsiteX57" fmla="*/ 2965309 w 4822293"/>
                <a:gd name="connsiteY57" fmla="*/ 352562 h 2875134"/>
                <a:gd name="connsiteX58" fmla="*/ 2976104 w 4822293"/>
                <a:gd name="connsiteY58" fmla="*/ 317935 h 2875134"/>
                <a:gd name="connsiteX59" fmla="*/ 2976104 w 4822293"/>
                <a:gd name="connsiteY59" fmla="*/ 285474 h 2875134"/>
                <a:gd name="connsiteX60" fmla="*/ 2950222 w 4822293"/>
                <a:gd name="connsiteY60" fmla="*/ 255180 h 2875134"/>
                <a:gd name="connsiteX61" fmla="*/ 2982564 w 4822293"/>
                <a:gd name="connsiteY61" fmla="*/ 222720 h 2875134"/>
                <a:gd name="connsiteX62" fmla="*/ 2982564 w 4822293"/>
                <a:gd name="connsiteY62" fmla="*/ 153635 h 2875134"/>
                <a:gd name="connsiteX63" fmla="*/ 2967477 w 4822293"/>
                <a:gd name="connsiteY63" fmla="*/ 106007 h 2875134"/>
                <a:gd name="connsiteX64" fmla="*/ 2889789 w 4822293"/>
                <a:gd name="connsiteY64" fmla="*/ 77880 h 2875134"/>
                <a:gd name="connsiteX65" fmla="*/ 2824638 w 4822293"/>
                <a:gd name="connsiteY65" fmla="*/ 110340 h 2875134"/>
                <a:gd name="connsiteX66" fmla="*/ 2809551 w 4822293"/>
                <a:gd name="connsiteY66" fmla="*/ 38961 h 2875134"/>
                <a:gd name="connsiteX67" fmla="*/ 2755578 w 4822293"/>
                <a:gd name="connsiteY67" fmla="*/ 0 h 2875134"/>
                <a:gd name="connsiteX68" fmla="*/ 2675893 w 4822293"/>
                <a:gd name="connsiteY68" fmla="*/ 56254 h 2875134"/>
                <a:gd name="connsiteX69" fmla="*/ 2678060 w 4822293"/>
                <a:gd name="connsiteY69" fmla="*/ 112507 h 2875134"/>
                <a:gd name="connsiteX70" fmla="*/ 2637091 w 4822293"/>
                <a:gd name="connsiteY70" fmla="*/ 101673 h 2875134"/>
                <a:gd name="connsiteX71" fmla="*/ 2604707 w 4822293"/>
                <a:gd name="connsiteY71" fmla="*/ 136300 h 2875134"/>
                <a:gd name="connsiteX72" fmla="*/ 2552901 w 4822293"/>
                <a:gd name="connsiteY72" fmla="*/ 114674 h 2875134"/>
                <a:gd name="connsiteX73" fmla="*/ 2477381 w 4822293"/>
                <a:gd name="connsiteY73" fmla="*/ 151468 h 2875134"/>
                <a:gd name="connsiteX74" fmla="*/ 2401818 w 4822293"/>
                <a:gd name="connsiteY74" fmla="*/ 190344 h 2875134"/>
                <a:gd name="connsiteX75" fmla="*/ 2339260 w 4822293"/>
                <a:gd name="connsiteY75" fmla="*/ 207679 h 2875134"/>
                <a:gd name="connsiteX76" fmla="*/ 2296081 w 4822293"/>
                <a:gd name="connsiteY76" fmla="*/ 255265 h 2875134"/>
                <a:gd name="connsiteX77" fmla="*/ 2308831 w 4822293"/>
                <a:gd name="connsiteY77" fmla="*/ 309352 h 2875134"/>
                <a:gd name="connsiteX78" fmla="*/ 2289409 w 4822293"/>
                <a:gd name="connsiteY78" fmla="*/ 346146 h 2875134"/>
                <a:gd name="connsiteX79" fmla="*/ 2177170 w 4822293"/>
                <a:gd name="connsiteY79" fmla="*/ 356981 h 2875134"/>
                <a:gd name="connsiteX80" fmla="*/ 2192342 w 4822293"/>
                <a:gd name="connsiteY80" fmla="*/ 402400 h 2875134"/>
                <a:gd name="connsiteX81" fmla="*/ 2183842 w 4822293"/>
                <a:gd name="connsiteY81" fmla="*/ 458611 h 2875134"/>
                <a:gd name="connsiteX82" fmla="*/ 2229146 w 4822293"/>
                <a:gd name="connsiteY82" fmla="*/ 458611 h 2875134"/>
                <a:gd name="connsiteX83" fmla="*/ 2239940 w 4822293"/>
                <a:gd name="connsiteY83" fmla="*/ 501906 h 2875134"/>
                <a:gd name="connsiteX84" fmla="*/ 2209724 w 4822293"/>
                <a:gd name="connsiteY84" fmla="*/ 506155 h 2875134"/>
                <a:gd name="connsiteX85" fmla="*/ 2181674 w 4822293"/>
                <a:gd name="connsiteY85" fmla="*/ 478028 h 2875134"/>
                <a:gd name="connsiteX86" fmla="*/ 2140705 w 4822293"/>
                <a:gd name="connsiteY86" fmla="*/ 445610 h 2875134"/>
                <a:gd name="connsiteX87" fmla="*/ 2101862 w 4822293"/>
                <a:gd name="connsiteY87" fmla="*/ 428317 h 2875134"/>
                <a:gd name="connsiteX88" fmla="*/ 2080230 w 4822293"/>
                <a:gd name="connsiteY88" fmla="*/ 469403 h 2875134"/>
                <a:gd name="connsiteX89" fmla="*/ 2054348 w 4822293"/>
                <a:gd name="connsiteY89" fmla="*/ 415316 h 2875134"/>
                <a:gd name="connsiteX90" fmla="*/ 2041598 w 4822293"/>
                <a:gd name="connsiteY90" fmla="*/ 469403 h 2875134"/>
                <a:gd name="connsiteX91" fmla="*/ 2028849 w 4822293"/>
                <a:gd name="connsiteY91" fmla="*/ 482362 h 2875134"/>
                <a:gd name="connsiteX92" fmla="*/ 1983163 w 4822293"/>
                <a:gd name="connsiteY92" fmla="*/ 551659 h 2875134"/>
                <a:gd name="connsiteX93" fmla="*/ 1995912 w 4822293"/>
                <a:gd name="connsiteY93" fmla="*/ 491072 h 2875134"/>
                <a:gd name="connsiteX94" fmla="*/ 1995912 w 4822293"/>
                <a:gd name="connsiteY94" fmla="*/ 421859 h 2875134"/>
                <a:gd name="connsiteX95" fmla="*/ 1967863 w 4822293"/>
                <a:gd name="connsiteY95" fmla="*/ 408900 h 2875134"/>
                <a:gd name="connsiteX96" fmla="*/ 1957068 w 4822293"/>
                <a:gd name="connsiteY96" fmla="*/ 365606 h 2875134"/>
                <a:gd name="connsiteX97" fmla="*/ 1929019 w 4822293"/>
                <a:gd name="connsiteY97" fmla="*/ 357108 h 2875134"/>
                <a:gd name="connsiteX98" fmla="*/ 1929019 w 4822293"/>
                <a:gd name="connsiteY98" fmla="*/ 372191 h 2875134"/>
                <a:gd name="connsiteX99" fmla="*/ 1924769 w 4822293"/>
                <a:gd name="connsiteY99" fmla="*/ 395984 h 2875134"/>
                <a:gd name="connsiteX100" fmla="*/ 1907472 w 4822293"/>
                <a:gd name="connsiteY100" fmla="*/ 417653 h 2875134"/>
                <a:gd name="connsiteX101" fmla="*/ 1883758 w 4822293"/>
                <a:gd name="connsiteY101" fmla="*/ 510658 h 2875134"/>
                <a:gd name="connsiteX102" fmla="*/ 1844914 w 4822293"/>
                <a:gd name="connsiteY102" fmla="*/ 558287 h 2875134"/>
                <a:gd name="connsiteX103" fmla="*/ 1838412 w 4822293"/>
                <a:gd name="connsiteY103" fmla="*/ 599372 h 2875134"/>
                <a:gd name="connsiteX104" fmla="*/ 1851161 w 4822293"/>
                <a:gd name="connsiteY104" fmla="*/ 629666 h 2875134"/>
                <a:gd name="connsiteX105" fmla="*/ 1846911 w 4822293"/>
                <a:gd name="connsiteY105" fmla="*/ 668585 h 2875134"/>
                <a:gd name="connsiteX106" fmla="*/ 1872794 w 4822293"/>
                <a:gd name="connsiteY106" fmla="*/ 668585 h 2875134"/>
                <a:gd name="connsiteX107" fmla="*/ 1894340 w 4822293"/>
                <a:gd name="connsiteY107" fmla="*/ 711837 h 2875134"/>
                <a:gd name="connsiteX108" fmla="*/ 1881591 w 4822293"/>
                <a:gd name="connsiteY108" fmla="*/ 744298 h 2875134"/>
                <a:gd name="connsiteX109" fmla="*/ 1855709 w 4822293"/>
                <a:gd name="connsiteY109" fmla="*/ 705379 h 2875134"/>
                <a:gd name="connsiteX110" fmla="*/ 1778021 w 4822293"/>
                <a:gd name="connsiteY110" fmla="*/ 657793 h 2875134"/>
                <a:gd name="connsiteX111" fmla="*/ 1691706 w 4822293"/>
                <a:gd name="connsiteY111" fmla="*/ 638333 h 2875134"/>
                <a:gd name="connsiteX112" fmla="*/ 1663615 w 4822293"/>
                <a:gd name="connsiteY112" fmla="*/ 597206 h 2875134"/>
                <a:gd name="connsiteX113" fmla="*/ 1644192 w 4822293"/>
                <a:gd name="connsiteY113" fmla="*/ 618874 h 2875134"/>
                <a:gd name="connsiteX114" fmla="*/ 1654987 w 4822293"/>
                <a:gd name="connsiteY114" fmla="*/ 653459 h 2875134"/>
                <a:gd name="connsiteX115" fmla="*/ 1693831 w 4822293"/>
                <a:gd name="connsiteY115" fmla="*/ 661957 h 2875134"/>
                <a:gd name="connsiteX116" fmla="*/ 1704626 w 4822293"/>
                <a:gd name="connsiteY116" fmla="*/ 696584 h 2875134"/>
                <a:gd name="connsiteX117" fmla="*/ 1683036 w 4822293"/>
                <a:gd name="connsiteY117" fmla="*/ 713834 h 2875134"/>
                <a:gd name="connsiteX118" fmla="*/ 1663615 w 4822293"/>
                <a:gd name="connsiteY118" fmla="*/ 696584 h 2875134"/>
                <a:gd name="connsiteX119" fmla="*/ 1618311 w 4822293"/>
                <a:gd name="connsiteY119" fmla="*/ 713834 h 2875134"/>
                <a:gd name="connsiteX120" fmla="*/ 1538456 w 4822293"/>
                <a:gd name="connsiteY120" fmla="*/ 692250 h 2875134"/>
                <a:gd name="connsiteX121" fmla="*/ 1501779 w 4822293"/>
                <a:gd name="connsiteY121" fmla="*/ 722544 h 2875134"/>
                <a:gd name="connsiteX122" fmla="*/ 1465060 w 4822293"/>
                <a:gd name="connsiteY122" fmla="*/ 726793 h 2875134"/>
                <a:gd name="connsiteX123" fmla="*/ 1391707 w 4822293"/>
                <a:gd name="connsiteY123" fmla="*/ 774421 h 2875134"/>
                <a:gd name="connsiteX124" fmla="*/ 1387457 w 4822293"/>
                <a:gd name="connsiteY124" fmla="*/ 817674 h 2875134"/>
                <a:gd name="connsiteX125" fmla="*/ 1357283 w 4822293"/>
                <a:gd name="connsiteY125" fmla="*/ 830675 h 2875134"/>
                <a:gd name="connsiteX126" fmla="*/ 1333527 w 4822293"/>
                <a:gd name="connsiteY126" fmla="*/ 806839 h 2875134"/>
                <a:gd name="connsiteX127" fmla="*/ 1340029 w 4822293"/>
                <a:gd name="connsiteY127" fmla="*/ 774421 h 2875134"/>
                <a:gd name="connsiteX128" fmla="*/ 1368036 w 4822293"/>
                <a:gd name="connsiteY128" fmla="*/ 774421 h 2875134"/>
                <a:gd name="connsiteX129" fmla="*/ 1348613 w 4822293"/>
                <a:gd name="connsiteY129" fmla="*/ 726793 h 2875134"/>
                <a:gd name="connsiteX130" fmla="*/ 1314104 w 4822293"/>
                <a:gd name="connsiteY130" fmla="*/ 724668 h 2875134"/>
                <a:gd name="connsiteX131" fmla="*/ 1288223 w 4822293"/>
                <a:gd name="connsiteY131" fmla="*/ 709458 h 2875134"/>
                <a:gd name="connsiteX132" fmla="*/ 1277428 w 4822293"/>
                <a:gd name="connsiteY132" fmla="*/ 726793 h 2875134"/>
                <a:gd name="connsiteX133" fmla="*/ 1296850 w 4822293"/>
                <a:gd name="connsiteY133" fmla="*/ 746252 h 2875134"/>
                <a:gd name="connsiteX134" fmla="*/ 1292600 w 4822293"/>
                <a:gd name="connsiteY134" fmla="*/ 772212 h 2875134"/>
                <a:gd name="connsiteX135" fmla="*/ 1284100 w 4822293"/>
                <a:gd name="connsiteY135" fmla="*/ 819841 h 2875134"/>
                <a:gd name="connsiteX136" fmla="*/ 1310025 w 4822293"/>
                <a:gd name="connsiteY136" fmla="*/ 819841 h 2875134"/>
                <a:gd name="connsiteX137" fmla="*/ 1297275 w 4822293"/>
                <a:gd name="connsiteY137" fmla="*/ 886886 h 2875134"/>
                <a:gd name="connsiteX138" fmla="*/ 1293025 w 4822293"/>
                <a:gd name="connsiteY138" fmla="*/ 852259 h 2875134"/>
                <a:gd name="connsiteX139" fmla="*/ 1260684 w 4822293"/>
                <a:gd name="connsiteY139" fmla="*/ 848010 h 2875134"/>
                <a:gd name="connsiteX140" fmla="*/ 1232592 w 4822293"/>
                <a:gd name="connsiteY140" fmla="*/ 876179 h 2875134"/>
                <a:gd name="connsiteX141" fmla="*/ 1191623 w 4822293"/>
                <a:gd name="connsiteY141" fmla="*/ 899972 h 2875134"/>
                <a:gd name="connsiteX142" fmla="*/ 1206710 w 4822293"/>
                <a:gd name="connsiteY142" fmla="*/ 932390 h 2875134"/>
                <a:gd name="connsiteX143" fmla="*/ 1195916 w 4822293"/>
                <a:gd name="connsiteY143" fmla="*/ 971351 h 2875134"/>
                <a:gd name="connsiteX144" fmla="*/ 1161407 w 4822293"/>
                <a:gd name="connsiteY144" fmla="*/ 949683 h 2875134"/>
                <a:gd name="connsiteX145" fmla="*/ 1154947 w 4822293"/>
                <a:gd name="connsiteY145" fmla="*/ 917265 h 2875134"/>
                <a:gd name="connsiteX146" fmla="*/ 1120395 w 4822293"/>
                <a:gd name="connsiteY146" fmla="*/ 941058 h 2875134"/>
                <a:gd name="connsiteX147" fmla="*/ 1157072 w 4822293"/>
                <a:gd name="connsiteY147" fmla="*/ 1001645 h 2875134"/>
                <a:gd name="connsiteX148" fmla="*/ 1096638 w 4822293"/>
                <a:gd name="connsiteY148" fmla="*/ 980019 h 2875134"/>
                <a:gd name="connsiteX149" fmla="*/ 1068632 w 4822293"/>
                <a:gd name="connsiteY149" fmla="*/ 930266 h 2875134"/>
                <a:gd name="connsiteX150" fmla="*/ 1083719 w 4822293"/>
                <a:gd name="connsiteY150" fmla="*/ 884804 h 2875134"/>
                <a:gd name="connsiteX151" fmla="*/ 1025410 w 4822293"/>
                <a:gd name="connsiteY151" fmla="*/ 824217 h 2875134"/>
                <a:gd name="connsiteX152" fmla="*/ 1131190 w 4822293"/>
                <a:gd name="connsiteY152" fmla="*/ 871845 h 2875134"/>
                <a:gd name="connsiteX153" fmla="*/ 1193748 w 4822293"/>
                <a:gd name="connsiteY153" fmla="*/ 874012 h 2875134"/>
                <a:gd name="connsiteX154" fmla="*/ 1232592 w 4822293"/>
                <a:gd name="connsiteY154" fmla="*/ 815592 h 2875134"/>
                <a:gd name="connsiteX155" fmla="*/ 1224092 w 4822293"/>
                <a:gd name="connsiteY155" fmla="*/ 774506 h 2875134"/>
                <a:gd name="connsiteX156" fmla="*/ 1085971 w 4822293"/>
                <a:gd name="connsiteY156" fmla="*/ 681458 h 2875134"/>
                <a:gd name="connsiteX157" fmla="*/ 1042835 w 4822293"/>
                <a:gd name="connsiteY157" fmla="*/ 670667 h 2875134"/>
                <a:gd name="connsiteX158" fmla="*/ 1023413 w 4822293"/>
                <a:gd name="connsiteY158" fmla="*/ 651165 h 2875134"/>
                <a:gd name="connsiteX159" fmla="*/ 960812 w 4822293"/>
                <a:gd name="connsiteY159" fmla="*/ 648998 h 2875134"/>
                <a:gd name="connsiteX160" fmla="*/ 996426 w 4822293"/>
                <a:gd name="connsiteY160" fmla="*/ 621976 h 2875134"/>
                <a:gd name="connsiteX161" fmla="*/ 949465 w 4822293"/>
                <a:gd name="connsiteY161" fmla="*/ 575494 h 2875134"/>
                <a:gd name="connsiteX162" fmla="*/ 901994 w 4822293"/>
                <a:gd name="connsiteY162" fmla="*/ 562493 h 2875134"/>
                <a:gd name="connsiteX163" fmla="*/ 876112 w 4822293"/>
                <a:gd name="connsiteY163" fmla="*/ 592787 h 2875134"/>
                <a:gd name="connsiteX164" fmla="*/ 869610 w 4822293"/>
                <a:gd name="connsiteY164" fmla="*/ 558202 h 2875134"/>
                <a:gd name="connsiteX165" fmla="*/ 828641 w 4822293"/>
                <a:gd name="connsiteY165" fmla="*/ 577661 h 2875134"/>
                <a:gd name="connsiteX166" fmla="*/ 770375 w 4822293"/>
                <a:gd name="connsiteY166" fmla="*/ 601454 h 2875134"/>
                <a:gd name="connsiteX167" fmla="*/ 740159 w 4822293"/>
                <a:gd name="connsiteY167" fmla="*/ 638249 h 2875134"/>
                <a:gd name="connsiteX168" fmla="*/ 707775 w 4822293"/>
                <a:gd name="connsiteY168" fmla="*/ 618789 h 2875134"/>
                <a:gd name="connsiteX169" fmla="*/ 671098 w 4822293"/>
                <a:gd name="connsiteY169" fmla="*/ 657708 h 2875134"/>
                <a:gd name="connsiteX170" fmla="*/ 636589 w 4822293"/>
                <a:gd name="connsiteY170" fmla="*/ 692335 h 2875134"/>
                <a:gd name="connsiteX171" fmla="*/ 602038 w 4822293"/>
                <a:gd name="connsiteY171" fmla="*/ 694460 h 2875134"/>
                <a:gd name="connsiteX172" fmla="*/ 556691 w 4822293"/>
                <a:gd name="connsiteY172" fmla="*/ 742088 h 2875134"/>
                <a:gd name="connsiteX173" fmla="*/ 541605 w 4822293"/>
                <a:gd name="connsiteY173" fmla="*/ 772339 h 2875134"/>
                <a:gd name="connsiteX174" fmla="*/ 591243 w 4822293"/>
                <a:gd name="connsiteY174" fmla="*/ 746379 h 2875134"/>
                <a:gd name="connsiteX175" fmla="*/ 573989 w 4822293"/>
                <a:gd name="connsiteY175" fmla="*/ 813425 h 2875134"/>
                <a:gd name="connsiteX176" fmla="*/ 535145 w 4822293"/>
                <a:gd name="connsiteY176" fmla="*/ 854510 h 2875134"/>
                <a:gd name="connsiteX177" fmla="*/ 528642 w 4822293"/>
                <a:gd name="connsiteY177" fmla="*/ 921598 h 2875134"/>
                <a:gd name="connsiteX178" fmla="*/ 472502 w 4822293"/>
                <a:gd name="connsiteY178" fmla="*/ 1012479 h 2875134"/>
                <a:gd name="connsiteX179" fmla="*/ 440118 w 4822293"/>
                <a:gd name="connsiteY179" fmla="*/ 1005979 h 2875134"/>
                <a:gd name="connsiteX180" fmla="*/ 347343 w 4822293"/>
                <a:gd name="connsiteY180" fmla="*/ 1120695 h 2875134"/>
                <a:gd name="connsiteX181" fmla="*/ 371057 w 4822293"/>
                <a:gd name="connsiteY181" fmla="*/ 1282955 h 2875134"/>
                <a:gd name="connsiteX182" fmla="*/ 392646 w 4822293"/>
                <a:gd name="connsiteY182" fmla="*/ 1319749 h 2875134"/>
                <a:gd name="connsiteX183" fmla="*/ 431490 w 4822293"/>
                <a:gd name="connsiteY183" fmla="*/ 1319749 h 2875134"/>
                <a:gd name="connsiteX184" fmla="*/ 461707 w 4822293"/>
                <a:gd name="connsiteY184" fmla="*/ 1269996 h 2875134"/>
                <a:gd name="connsiteX185" fmla="*/ 507053 w 4822293"/>
                <a:gd name="connsiteY185" fmla="*/ 1269996 h 2875134"/>
                <a:gd name="connsiteX186" fmla="*/ 534082 w 4822293"/>
                <a:gd name="connsiteY186" fmla="*/ 1385733 h 2875134"/>
                <a:gd name="connsiteX187" fmla="*/ 515722 w 4822293"/>
                <a:gd name="connsiteY187" fmla="*/ 1404087 h 2875134"/>
                <a:gd name="connsiteX188" fmla="*/ 515722 w 4822293"/>
                <a:gd name="connsiteY188" fmla="*/ 1449549 h 2875134"/>
                <a:gd name="connsiteX189" fmla="*/ 550274 w 4822293"/>
                <a:gd name="connsiteY189" fmla="*/ 1410588 h 2875134"/>
                <a:gd name="connsiteX190" fmla="*/ 550274 w 4822293"/>
                <a:gd name="connsiteY190" fmla="*/ 1430047 h 2875134"/>
                <a:gd name="connsiteX191" fmla="*/ 580448 w 4822293"/>
                <a:gd name="connsiteY191" fmla="*/ 1430047 h 2875134"/>
                <a:gd name="connsiteX192" fmla="*/ 580448 w 4822293"/>
                <a:gd name="connsiteY192" fmla="*/ 1401920 h 2875134"/>
                <a:gd name="connsiteX193" fmla="*/ 634422 w 4822293"/>
                <a:gd name="connsiteY193" fmla="*/ 1399754 h 2875134"/>
                <a:gd name="connsiteX194" fmla="*/ 636589 w 4822293"/>
                <a:gd name="connsiteY194" fmla="*/ 1352210 h 2875134"/>
                <a:gd name="connsiteX195" fmla="*/ 649339 w 4822293"/>
                <a:gd name="connsiteY195" fmla="*/ 1293789 h 2875134"/>
                <a:gd name="connsiteX196" fmla="*/ 683848 w 4822293"/>
                <a:gd name="connsiteY196" fmla="*/ 1276497 h 2875134"/>
                <a:gd name="connsiteX197" fmla="*/ 688098 w 4822293"/>
                <a:gd name="connsiteY197" fmla="*/ 1218077 h 2875134"/>
                <a:gd name="connsiteX198" fmla="*/ 651421 w 4822293"/>
                <a:gd name="connsiteY198" fmla="*/ 1202909 h 2875134"/>
                <a:gd name="connsiteX199" fmla="*/ 649254 w 4822293"/>
                <a:gd name="connsiteY199" fmla="*/ 1118528 h 2875134"/>
                <a:gd name="connsiteX200" fmla="*/ 681638 w 4822293"/>
                <a:gd name="connsiteY200" fmla="*/ 1057941 h 2875134"/>
                <a:gd name="connsiteX201" fmla="*/ 755033 w 4822293"/>
                <a:gd name="connsiteY201" fmla="*/ 980104 h 2875134"/>
                <a:gd name="connsiteX202" fmla="*/ 755033 w 4822293"/>
                <a:gd name="connsiteY202" fmla="*/ 930266 h 2875134"/>
                <a:gd name="connsiteX203" fmla="*/ 770120 w 4822293"/>
                <a:gd name="connsiteY203" fmla="*/ 886971 h 2875134"/>
                <a:gd name="connsiteX204" fmla="*/ 821926 w 4822293"/>
                <a:gd name="connsiteY204" fmla="*/ 889138 h 2875134"/>
                <a:gd name="connsiteX205" fmla="*/ 843473 w 4822293"/>
                <a:gd name="connsiteY205" fmla="*/ 923765 h 2875134"/>
                <a:gd name="connsiteX206" fmla="*/ 750698 w 4822293"/>
                <a:gd name="connsiteY206" fmla="*/ 1055477 h 2875134"/>
                <a:gd name="connsiteX207" fmla="*/ 739903 w 4822293"/>
                <a:gd name="connsiteY207" fmla="*/ 1103105 h 2875134"/>
                <a:gd name="connsiteX208" fmla="*/ 748403 w 4822293"/>
                <a:gd name="connsiteY208" fmla="*/ 1122565 h 2875134"/>
                <a:gd name="connsiteX209" fmla="*/ 741943 w 4822293"/>
                <a:gd name="connsiteY209" fmla="*/ 1193944 h 2875134"/>
                <a:gd name="connsiteX210" fmla="*/ 716019 w 4822293"/>
                <a:gd name="connsiteY210" fmla="*/ 1202441 h 2875134"/>
                <a:gd name="connsiteX211" fmla="*/ 716019 w 4822293"/>
                <a:gd name="connsiteY211" fmla="*/ 1226234 h 2875134"/>
                <a:gd name="connsiteX212" fmla="*/ 791582 w 4822293"/>
                <a:gd name="connsiteY212" fmla="*/ 1237069 h 2875134"/>
                <a:gd name="connsiteX213" fmla="*/ 910239 w 4822293"/>
                <a:gd name="connsiteY213" fmla="*/ 1202441 h 2875134"/>
                <a:gd name="connsiteX214" fmla="*/ 955542 w 4822293"/>
                <a:gd name="connsiteY214" fmla="*/ 1217609 h 2875134"/>
                <a:gd name="connsiteX215" fmla="*/ 888692 w 4822293"/>
                <a:gd name="connsiteY215" fmla="*/ 1250027 h 2875134"/>
                <a:gd name="connsiteX216" fmla="*/ 839053 w 4822293"/>
                <a:gd name="connsiteY216" fmla="*/ 1247860 h 2875134"/>
                <a:gd name="connsiteX217" fmla="*/ 772160 w 4822293"/>
                <a:gd name="connsiteY217" fmla="*/ 1271653 h 2875134"/>
                <a:gd name="connsiteX218" fmla="*/ 750571 w 4822293"/>
                <a:gd name="connsiteY218" fmla="*/ 1317115 h 2875134"/>
                <a:gd name="connsiteX219" fmla="*/ 793750 w 4822293"/>
                <a:gd name="connsiteY219" fmla="*/ 1297613 h 2875134"/>
                <a:gd name="connsiteX220" fmla="*/ 832594 w 4822293"/>
                <a:gd name="connsiteY220" fmla="*/ 1297613 h 2875134"/>
                <a:gd name="connsiteX221" fmla="*/ 829364 w 4822293"/>
                <a:gd name="connsiteY221" fmla="*/ 1337637 h 2875134"/>
                <a:gd name="connsiteX222" fmla="*/ 804502 w 4822293"/>
                <a:gd name="connsiteY222" fmla="*/ 1362534 h 2875134"/>
                <a:gd name="connsiteX223" fmla="*/ 787205 w 4822293"/>
                <a:gd name="connsiteY223" fmla="*/ 1323616 h 2875134"/>
                <a:gd name="connsiteX224" fmla="*/ 765658 w 4822293"/>
                <a:gd name="connsiteY224" fmla="*/ 1332113 h 2875134"/>
                <a:gd name="connsiteX225" fmla="*/ 733274 w 4822293"/>
                <a:gd name="connsiteY225" fmla="*/ 1362407 h 2875134"/>
                <a:gd name="connsiteX226" fmla="*/ 739776 w 4822293"/>
                <a:gd name="connsiteY226" fmla="*/ 1431619 h 2875134"/>
                <a:gd name="connsiteX227" fmla="*/ 722522 w 4822293"/>
                <a:gd name="connsiteY227" fmla="*/ 1464080 h 2875134"/>
                <a:gd name="connsiteX228" fmla="*/ 696598 w 4822293"/>
                <a:gd name="connsiteY228" fmla="*/ 1470580 h 2875134"/>
                <a:gd name="connsiteX229" fmla="*/ 683848 w 4822293"/>
                <a:gd name="connsiteY229" fmla="*/ 1440287 h 2875134"/>
                <a:gd name="connsiteX230" fmla="*/ 586781 w 4822293"/>
                <a:gd name="connsiteY230" fmla="*/ 1490040 h 2875134"/>
                <a:gd name="connsiteX231" fmla="*/ 556522 w 4822293"/>
                <a:gd name="connsiteY231" fmla="*/ 1451078 h 2875134"/>
                <a:gd name="connsiteX232" fmla="*/ 506883 w 4822293"/>
                <a:gd name="connsiteY232" fmla="*/ 1481372 h 2875134"/>
                <a:gd name="connsiteX233" fmla="*/ 478791 w 4822293"/>
                <a:gd name="connsiteY233" fmla="*/ 1457579 h 2875134"/>
                <a:gd name="connsiteX234" fmla="*/ 478791 w 4822293"/>
                <a:gd name="connsiteY234" fmla="*/ 1408251 h 2875134"/>
                <a:gd name="connsiteX235" fmla="*/ 502591 w 4822293"/>
                <a:gd name="connsiteY235" fmla="*/ 1384458 h 2875134"/>
                <a:gd name="connsiteX236" fmla="*/ 489586 w 4822293"/>
                <a:gd name="connsiteY236" fmla="*/ 1364956 h 2875134"/>
                <a:gd name="connsiteX237" fmla="*/ 483126 w 4822293"/>
                <a:gd name="connsiteY237" fmla="*/ 1323913 h 2875134"/>
                <a:gd name="connsiteX238" fmla="*/ 437822 w 4822293"/>
                <a:gd name="connsiteY238" fmla="*/ 1343330 h 2875134"/>
                <a:gd name="connsiteX239" fmla="*/ 437822 w 4822293"/>
                <a:gd name="connsiteY239" fmla="*/ 1393083 h 2875134"/>
                <a:gd name="connsiteX240" fmla="*/ 424860 w 4822293"/>
                <a:gd name="connsiteY240" fmla="*/ 1414752 h 2875134"/>
                <a:gd name="connsiteX241" fmla="*/ 444282 w 4822293"/>
                <a:gd name="connsiteY241" fmla="*/ 1434211 h 2875134"/>
                <a:gd name="connsiteX242" fmla="*/ 446450 w 4822293"/>
                <a:gd name="connsiteY242" fmla="*/ 1486131 h 2875134"/>
                <a:gd name="connsiteX243" fmla="*/ 357925 w 4822293"/>
                <a:gd name="connsiteY243" fmla="*/ 1498877 h 2875134"/>
                <a:gd name="connsiteX244" fmla="*/ 338545 w 4822293"/>
                <a:gd name="connsiteY244" fmla="*/ 1561674 h 2875134"/>
                <a:gd name="connsiteX245" fmla="*/ 281342 w 4822293"/>
                <a:gd name="connsiteY245" fmla="*/ 1618990 h 2875134"/>
                <a:gd name="connsiteX246" fmla="*/ 280237 w 4822293"/>
                <a:gd name="connsiteY246" fmla="*/ 1643845 h 2875134"/>
                <a:gd name="connsiteX247" fmla="*/ 255460 w 4822293"/>
                <a:gd name="connsiteY247" fmla="*/ 1655741 h 2875134"/>
                <a:gd name="connsiteX248" fmla="*/ 234933 w 4822293"/>
                <a:gd name="connsiteY248" fmla="*/ 1676305 h 2875134"/>
                <a:gd name="connsiteX249" fmla="*/ 200424 w 4822293"/>
                <a:gd name="connsiteY249" fmla="*/ 1665471 h 2875134"/>
                <a:gd name="connsiteX250" fmla="*/ 200424 w 4822293"/>
                <a:gd name="connsiteY250" fmla="*/ 1693598 h 2875134"/>
                <a:gd name="connsiteX251" fmla="*/ 161538 w 4822293"/>
                <a:gd name="connsiteY251" fmla="*/ 1682806 h 2875134"/>
                <a:gd name="connsiteX252" fmla="*/ 118402 w 4822293"/>
                <a:gd name="connsiteY252" fmla="*/ 1691303 h 2875134"/>
                <a:gd name="connsiteX253" fmla="*/ 131151 w 4822293"/>
                <a:gd name="connsiteY253" fmla="*/ 1719430 h 2875134"/>
                <a:gd name="connsiteX254" fmla="*/ 176965 w 4822293"/>
                <a:gd name="connsiteY254" fmla="*/ 1732856 h 2875134"/>
                <a:gd name="connsiteX255" fmla="*/ 213641 w 4822293"/>
                <a:gd name="connsiteY255" fmla="*/ 1784776 h 2875134"/>
                <a:gd name="connsiteX256" fmla="*/ 187760 w 4822293"/>
                <a:gd name="connsiteY256" fmla="*/ 1869156 h 2875134"/>
                <a:gd name="connsiteX257" fmla="*/ 127326 w 4822293"/>
                <a:gd name="connsiteY257" fmla="*/ 1860659 h 2875134"/>
                <a:gd name="connsiteX258" fmla="*/ 51849 w 4822293"/>
                <a:gd name="connsiteY258" fmla="*/ 1852161 h 2875134"/>
                <a:gd name="connsiteX259" fmla="*/ 7565 w 4822293"/>
                <a:gd name="connsiteY259" fmla="*/ 1881350 h 2875134"/>
                <a:gd name="connsiteX260" fmla="*/ 23757 w 4822293"/>
                <a:gd name="connsiteY260" fmla="*/ 1897538 h 2875134"/>
                <a:gd name="connsiteX261" fmla="*/ 28007 w 4822293"/>
                <a:gd name="connsiteY261" fmla="*/ 1947291 h 2875134"/>
                <a:gd name="connsiteX262" fmla="*/ 0 w 4822293"/>
                <a:gd name="connsiteY262" fmla="*/ 2005711 h 2875134"/>
                <a:gd name="connsiteX263" fmla="*/ 23714 w 4822293"/>
                <a:gd name="connsiteY263" fmla="*/ 2033838 h 2875134"/>
                <a:gd name="connsiteX264" fmla="*/ 23714 w 4822293"/>
                <a:gd name="connsiteY264" fmla="*/ 2074966 h 2875134"/>
                <a:gd name="connsiteX265" fmla="*/ 48916 w 4822293"/>
                <a:gd name="connsiteY265" fmla="*/ 2077133 h 2875134"/>
                <a:gd name="connsiteX266" fmla="*/ 69741 w 4822293"/>
                <a:gd name="connsiteY266" fmla="*/ 2067021 h 2875134"/>
                <a:gd name="connsiteX267" fmla="*/ 94007 w 4822293"/>
                <a:gd name="connsiteY267" fmla="*/ 2107044 h 2875134"/>
                <a:gd name="connsiteX268" fmla="*/ 112749 w 4822293"/>
                <a:gd name="connsiteY268" fmla="*/ 2105770 h 2875134"/>
                <a:gd name="connsiteX269" fmla="*/ 135954 w 4822293"/>
                <a:gd name="connsiteY269" fmla="*/ 2082529 h 2875134"/>
                <a:gd name="connsiteX270" fmla="*/ 186655 w 4822293"/>
                <a:gd name="connsiteY270" fmla="*/ 2084696 h 2875134"/>
                <a:gd name="connsiteX271" fmla="*/ 190437 w 4822293"/>
                <a:gd name="connsiteY271" fmla="*/ 2075476 h 2875134"/>
                <a:gd name="connsiteX272" fmla="*/ 201784 w 4822293"/>
                <a:gd name="connsiteY272" fmla="*/ 2064132 h 2875134"/>
                <a:gd name="connsiteX273" fmla="*/ 220101 w 4822293"/>
                <a:gd name="connsiteY273" fmla="*/ 2054402 h 2875134"/>
                <a:gd name="connsiteX274" fmla="*/ 226561 w 4822293"/>
                <a:gd name="connsiteY274" fmla="*/ 2034943 h 2875134"/>
                <a:gd name="connsiteX275" fmla="*/ 242753 w 4822293"/>
                <a:gd name="connsiteY275" fmla="*/ 2013317 h 2875134"/>
                <a:gd name="connsiteX276" fmla="*/ 235188 w 4822293"/>
                <a:gd name="connsiteY276" fmla="*/ 2005711 h 2875134"/>
                <a:gd name="connsiteX277" fmla="*/ 234126 w 4822293"/>
                <a:gd name="connsiteY277" fmla="*/ 1988419 h 2875134"/>
                <a:gd name="connsiteX278" fmla="*/ 255715 w 4822293"/>
                <a:gd name="connsiteY278" fmla="*/ 1948396 h 2875134"/>
                <a:gd name="connsiteX279" fmla="*/ 299404 w 4822293"/>
                <a:gd name="connsiteY279" fmla="*/ 1933780 h 2875134"/>
                <a:gd name="connsiteX280" fmla="*/ 313981 w 4822293"/>
                <a:gd name="connsiteY280" fmla="*/ 1919164 h 2875134"/>
                <a:gd name="connsiteX281" fmla="*/ 316106 w 4822293"/>
                <a:gd name="connsiteY281" fmla="*/ 1896476 h 2875134"/>
                <a:gd name="connsiteX282" fmla="*/ 311856 w 4822293"/>
                <a:gd name="connsiteY282" fmla="*/ 1872683 h 2875134"/>
                <a:gd name="connsiteX283" fmla="*/ 333403 w 4822293"/>
                <a:gd name="connsiteY283" fmla="*/ 1861849 h 2875134"/>
                <a:gd name="connsiteX284" fmla="*/ 390606 w 4822293"/>
                <a:gd name="connsiteY284" fmla="*/ 1875954 h 2875134"/>
                <a:gd name="connsiteX285" fmla="*/ 413258 w 4822293"/>
                <a:gd name="connsiteY285" fmla="*/ 1853223 h 2875134"/>
                <a:gd name="connsiteX286" fmla="*/ 432723 w 4822293"/>
                <a:gd name="connsiteY286" fmla="*/ 1849952 h 2875134"/>
                <a:gd name="connsiteX287" fmla="*/ 441223 w 4822293"/>
                <a:gd name="connsiteY287" fmla="*/ 1831597 h 2875134"/>
                <a:gd name="connsiteX288" fmla="*/ 455799 w 4822293"/>
                <a:gd name="connsiteY288" fmla="*/ 1829940 h 2875134"/>
                <a:gd name="connsiteX289" fmla="*/ 478961 w 4822293"/>
                <a:gd name="connsiteY289" fmla="*/ 1853223 h 2875134"/>
                <a:gd name="connsiteX290" fmla="*/ 490861 w 4822293"/>
                <a:gd name="connsiteY290" fmla="*/ 1886704 h 2875134"/>
                <a:gd name="connsiteX291" fmla="*/ 513555 w 4822293"/>
                <a:gd name="connsiteY291" fmla="*/ 1897538 h 2875134"/>
                <a:gd name="connsiteX292" fmla="*/ 542710 w 4822293"/>
                <a:gd name="connsiteY292" fmla="*/ 1935395 h 2875134"/>
                <a:gd name="connsiteX293" fmla="*/ 577219 w 4822293"/>
                <a:gd name="connsiteY293" fmla="*/ 1939643 h 2875134"/>
                <a:gd name="connsiteX294" fmla="*/ 608498 w 4822293"/>
                <a:gd name="connsiteY294" fmla="*/ 1970999 h 2875134"/>
                <a:gd name="connsiteX295" fmla="*/ 624689 w 4822293"/>
                <a:gd name="connsiteY295" fmla="*/ 1997002 h 2875134"/>
                <a:gd name="connsiteX296" fmla="*/ 620440 w 4822293"/>
                <a:gd name="connsiteY296" fmla="*/ 2027253 h 2875134"/>
                <a:gd name="connsiteX297" fmla="*/ 597788 w 4822293"/>
                <a:gd name="connsiteY297" fmla="*/ 2044588 h 2875134"/>
                <a:gd name="connsiteX298" fmla="*/ 539480 w 4822293"/>
                <a:gd name="connsiteY298" fmla="*/ 2031587 h 2875134"/>
                <a:gd name="connsiteX299" fmla="*/ 536250 w 4822293"/>
                <a:gd name="connsiteY299" fmla="*/ 2051088 h 2875134"/>
                <a:gd name="connsiteX300" fmla="*/ 591498 w 4822293"/>
                <a:gd name="connsiteY300" fmla="*/ 2095445 h 2875134"/>
                <a:gd name="connsiteX301" fmla="*/ 609815 w 4822293"/>
                <a:gd name="connsiteY301" fmla="*/ 2078110 h 2875134"/>
                <a:gd name="connsiteX302" fmla="*/ 602292 w 4822293"/>
                <a:gd name="connsiteY302" fmla="*/ 2053255 h 2875134"/>
                <a:gd name="connsiteX303" fmla="*/ 629280 w 4822293"/>
                <a:gd name="connsiteY303" fmla="*/ 2047817 h 2875134"/>
                <a:gd name="connsiteX304" fmla="*/ 638969 w 4822293"/>
                <a:gd name="connsiteY304" fmla="*/ 2021857 h 2875134"/>
                <a:gd name="connsiteX305" fmla="*/ 653036 w 4822293"/>
                <a:gd name="connsiteY305" fmla="*/ 2014294 h 2875134"/>
                <a:gd name="connsiteX306" fmla="*/ 637906 w 4822293"/>
                <a:gd name="connsiteY306" fmla="*/ 1985105 h 2875134"/>
                <a:gd name="connsiteX307" fmla="*/ 647596 w 4822293"/>
                <a:gd name="connsiteY307" fmla="*/ 1960207 h 2875134"/>
                <a:gd name="connsiteX308" fmla="*/ 670290 w 4822293"/>
                <a:gd name="connsiteY308" fmla="*/ 1968705 h 2875134"/>
                <a:gd name="connsiteX309" fmla="*/ 683040 w 4822293"/>
                <a:gd name="connsiteY309" fmla="*/ 1981664 h 2875134"/>
                <a:gd name="connsiteX310" fmla="*/ 688438 w 4822293"/>
                <a:gd name="connsiteY310" fmla="*/ 1962204 h 2875134"/>
                <a:gd name="connsiteX311" fmla="*/ 631234 w 4822293"/>
                <a:gd name="connsiteY311" fmla="*/ 1928681 h 2875134"/>
                <a:gd name="connsiteX312" fmla="*/ 631234 w 4822293"/>
                <a:gd name="connsiteY312" fmla="*/ 1912451 h 2875134"/>
                <a:gd name="connsiteX313" fmla="*/ 609645 w 4822293"/>
                <a:gd name="connsiteY313" fmla="*/ 1914618 h 2875134"/>
                <a:gd name="connsiteX314" fmla="*/ 582701 w 4822293"/>
                <a:gd name="connsiteY314" fmla="*/ 1889763 h 2875134"/>
                <a:gd name="connsiteX315" fmla="*/ 564341 w 4822293"/>
                <a:gd name="connsiteY315" fmla="*/ 1855135 h 2875134"/>
                <a:gd name="connsiteX316" fmla="*/ 535230 w 4822293"/>
                <a:gd name="connsiteY316" fmla="*/ 1828071 h 2875134"/>
                <a:gd name="connsiteX317" fmla="*/ 541689 w 4822293"/>
                <a:gd name="connsiteY317" fmla="*/ 1798882 h 2875134"/>
                <a:gd name="connsiteX318" fmla="*/ 564341 w 4822293"/>
                <a:gd name="connsiteY318" fmla="*/ 1791319 h 2875134"/>
                <a:gd name="connsiteX319" fmla="*/ 575688 w 4822293"/>
                <a:gd name="connsiteY319" fmla="*/ 1815622 h 2875134"/>
                <a:gd name="connsiteX320" fmla="*/ 587036 w 4822293"/>
                <a:gd name="connsiteY320" fmla="*/ 1804278 h 2875134"/>
                <a:gd name="connsiteX321" fmla="*/ 622650 w 4822293"/>
                <a:gd name="connsiteY321" fmla="*/ 1863761 h 2875134"/>
                <a:gd name="connsiteX322" fmla="*/ 658264 w 4822293"/>
                <a:gd name="connsiteY322" fmla="*/ 1874552 h 2875134"/>
                <a:gd name="connsiteX323" fmla="*/ 706797 w 4822293"/>
                <a:gd name="connsiteY323" fmla="*/ 1922138 h 2875134"/>
                <a:gd name="connsiteX324" fmla="*/ 703015 w 4822293"/>
                <a:gd name="connsiteY324" fmla="*/ 1962714 h 2875134"/>
                <a:gd name="connsiteX325" fmla="*/ 715424 w 4822293"/>
                <a:gd name="connsiteY325" fmla="*/ 1975120 h 2875134"/>
                <a:gd name="connsiteX326" fmla="*/ 734846 w 4822293"/>
                <a:gd name="connsiteY326" fmla="*/ 1997851 h 2875134"/>
                <a:gd name="connsiteX327" fmla="*/ 744579 w 4822293"/>
                <a:gd name="connsiteY327" fmla="*/ 2024916 h 2875134"/>
                <a:gd name="connsiteX328" fmla="*/ 773690 w 4822293"/>
                <a:gd name="connsiteY328" fmla="*/ 2028145 h 2875134"/>
                <a:gd name="connsiteX329" fmla="*/ 753206 w 4822293"/>
                <a:gd name="connsiteY329" fmla="*/ 2037875 h 2875134"/>
                <a:gd name="connsiteX330" fmla="*/ 752101 w 4822293"/>
                <a:gd name="connsiteY330" fmla="*/ 2067106 h 2875134"/>
                <a:gd name="connsiteX331" fmla="*/ 772628 w 4822293"/>
                <a:gd name="connsiteY331" fmla="*/ 2079852 h 2875134"/>
                <a:gd name="connsiteX332" fmla="*/ 786652 w 4822293"/>
                <a:gd name="connsiteY332" fmla="*/ 2099312 h 2875134"/>
                <a:gd name="connsiteX333" fmla="*/ 795152 w 4822293"/>
                <a:gd name="connsiteY333" fmla="*/ 2075519 h 2875134"/>
                <a:gd name="connsiteX334" fmla="*/ 781085 w 4822293"/>
                <a:gd name="connsiteY334" fmla="*/ 2054997 h 2875134"/>
                <a:gd name="connsiteX335" fmla="*/ 802674 w 4822293"/>
                <a:gd name="connsiteY335" fmla="*/ 2060393 h 2875134"/>
                <a:gd name="connsiteX336" fmla="*/ 782190 w 4822293"/>
                <a:gd name="connsiteY336" fmla="*/ 2029037 h 2875134"/>
                <a:gd name="connsiteX337" fmla="*/ 817804 w 4822293"/>
                <a:gd name="connsiteY337" fmla="*/ 2051726 h 2875134"/>
                <a:gd name="connsiteX338" fmla="*/ 817804 w 4822293"/>
                <a:gd name="connsiteY338" fmla="*/ 2033328 h 2875134"/>
                <a:gd name="connsiteX339" fmla="*/ 828598 w 4822293"/>
                <a:gd name="connsiteY339" fmla="*/ 2044163 h 2875134"/>
                <a:gd name="connsiteX340" fmla="*/ 824349 w 4822293"/>
                <a:gd name="connsiteY340" fmla="*/ 2018203 h 2875134"/>
                <a:gd name="connsiteX341" fmla="*/ 803864 w 4822293"/>
                <a:gd name="connsiteY341" fmla="*/ 2014931 h 2875134"/>
                <a:gd name="connsiteX342" fmla="*/ 786610 w 4822293"/>
                <a:gd name="connsiteY342" fmla="*/ 1981409 h 2875134"/>
                <a:gd name="connsiteX343" fmla="*/ 785505 w 4822293"/>
                <a:gd name="connsiteY343" fmla="*/ 1954386 h 2875134"/>
                <a:gd name="connsiteX344" fmla="*/ 793069 w 4822293"/>
                <a:gd name="connsiteY344" fmla="*/ 1974228 h 2875134"/>
                <a:gd name="connsiteX345" fmla="*/ 824349 w 4822293"/>
                <a:gd name="connsiteY345" fmla="*/ 1956171 h 2875134"/>
                <a:gd name="connsiteX346" fmla="*/ 858348 w 4822293"/>
                <a:gd name="connsiteY346" fmla="*/ 1947164 h 2875134"/>
                <a:gd name="connsiteX347" fmla="*/ 872755 w 4822293"/>
                <a:gd name="connsiteY347" fmla="*/ 1954726 h 2875134"/>
                <a:gd name="connsiteX348" fmla="*/ 870418 w 4822293"/>
                <a:gd name="connsiteY348" fmla="*/ 1967473 h 2875134"/>
                <a:gd name="connsiteX349" fmla="*/ 885717 w 4822293"/>
                <a:gd name="connsiteY349" fmla="*/ 1960505 h 2875134"/>
                <a:gd name="connsiteX350" fmla="*/ 899444 w 4822293"/>
                <a:gd name="connsiteY350" fmla="*/ 1944019 h 2875134"/>
                <a:gd name="connsiteX351" fmla="*/ 925411 w 4822293"/>
                <a:gd name="connsiteY351" fmla="*/ 1943637 h 2875134"/>
                <a:gd name="connsiteX352" fmla="*/ 930638 w 4822293"/>
                <a:gd name="connsiteY352" fmla="*/ 1932378 h 2875134"/>
                <a:gd name="connsiteX353" fmla="*/ 913638 w 4822293"/>
                <a:gd name="connsiteY353" fmla="*/ 1913343 h 2875134"/>
                <a:gd name="connsiteX354" fmla="*/ 908199 w 4822293"/>
                <a:gd name="connsiteY354" fmla="*/ 1889551 h 2875134"/>
                <a:gd name="connsiteX355" fmla="*/ 920098 w 4822293"/>
                <a:gd name="connsiteY355" fmla="*/ 1868986 h 2875134"/>
                <a:gd name="connsiteX356" fmla="*/ 926558 w 4822293"/>
                <a:gd name="connsiteY356" fmla="*/ 1836483 h 2875134"/>
                <a:gd name="connsiteX357" fmla="*/ 951377 w 4822293"/>
                <a:gd name="connsiteY357" fmla="*/ 1821400 h 2875134"/>
                <a:gd name="connsiteX358" fmla="*/ 956775 w 4822293"/>
                <a:gd name="connsiteY358" fmla="*/ 1798670 h 2875134"/>
                <a:gd name="connsiteX359" fmla="*/ 972967 w 4822293"/>
                <a:gd name="connsiteY359" fmla="*/ 1777043 h 2875134"/>
                <a:gd name="connsiteX360" fmla="*/ 992941 w 4822293"/>
                <a:gd name="connsiteY360" fmla="*/ 1762428 h 2875134"/>
                <a:gd name="connsiteX361" fmla="*/ 1008581 w 4822293"/>
                <a:gd name="connsiteY361" fmla="*/ 1778105 h 2875134"/>
                <a:gd name="connsiteX362" fmla="*/ 1047425 w 4822293"/>
                <a:gd name="connsiteY362" fmla="*/ 1779168 h 2875134"/>
                <a:gd name="connsiteX363" fmla="*/ 1019375 w 4822293"/>
                <a:gd name="connsiteY363" fmla="*/ 1795440 h 2875134"/>
                <a:gd name="connsiteX364" fmla="*/ 1036630 w 4822293"/>
                <a:gd name="connsiteY364" fmla="*/ 1800836 h 2875134"/>
                <a:gd name="connsiteX365" fmla="*/ 1048530 w 4822293"/>
                <a:gd name="connsiteY365" fmla="*/ 1810566 h 2875134"/>
                <a:gd name="connsiteX366" fmla="*/ 1040923 w 4822293"/>
                <a:gd name="connsiteY366" fmla="*/ 1826796 h 2875134"/>
                <a:gd name="connsiteX367" fmla="*/ 1062512 w 4822293"/>
                <a:gd name="connsiteY367" fmla="*/ 1825692 h 2875134"/>
                <a:gd name="connsiteX368" fmla="*/ 1091623 w 4822293"/>
                <a:gd name="connsiteY368" fmla="*/ 1814900 h 2875134"/>
                <a:gd name="connsiteX369" fmla="*/ 1117548 w 4822293"/>
                <a:gd name="connsiteY369" fmla="*/ 1805170 h 2875134"/>
                <a:gd name="connsiteX370" fmla="*/ 1125112 w 4822293"/>
                <a:gd name="connsiteY370" fmla="*/ 1788940 h 2875134"/>
                <a:gd name="connsiteX371" fmla="*/ 1092176 w 4822293"/>
                <a:gd name="connsiteY371" fmla="*/ 1792679 h 2875134"/>
                <a:gd name="connsiteX372" fmla="*/ 1077089 w 4822293"/>
                <a:gd name="connsiteY372" fmla="*/ 1777553 h 2875134"/>
                <a:gd name="connsiteX373" fmla="*/ 1090561 w 4822293"/>
                <a:gd name="connsiteY373" fmla="*/ 1764042 h 2875134"/>
                <a:gd name="connsiteX374" fmla="*/ 1134845 w 4822293"/>
                <a:gd name="connsiteY374" fmla="*/ 1748916 h 2875134"/>
                <a:gd name="connsiteX375" fmla="*/ 1149932 w 4822293"/>
                <a:gd name="connsiteY375" fmla="*/ 1735915 h 2875134"/>
                <a:gd name="connsiteX376" fmla="*/ 1159621 w 4822293"/>
                <a:gd name="connsiteY376" fmla="*/ 1745645 h 2875134"/>
                <a:gd name="connsiteX377" fmla="*/ 1143430 w 4822293"/>
                <a:gd name="connsiteY377" fmla="*/ 1758646 h 2875134"/>
                <a:gd name="connsiteX378" fmla="*/ 1149932 w 4822293"/>
                <a:gd name="connsiteY378" fmla="*/ 1785668 h 2875134"/>
                <a:gd name="connsiteX379" fmla="*/ 1131572 w 4822293"/>
                <a:gd name="connsiteY379" fmla="*/ 1801899 h 2875134"/>
                <a:gd name="connsiteX380" fmla="*/ 1128342 w 4822293"/>
                <a:gd name="connsiteY380" fmla="*/ 1812733 h 2875134"/>
                <a:gd name="connsiteX381" fmla="*/ 1147765 w 4822293"/>
                <a:gd name="connsiteY381" fmla="*/ 1822462 h 2875134"/>
                <a:gd name="connsiteX382" fmla="*/ 1180106 w 4822293"/>
                <a:gd name="connsiteY382" fmla="*/ 1851694 h 2875134"/>
                <a:gd name="connsiteX383" fmla="*/ 1218185 w 4822293"/>
                <a:gd name="connsiteY383" fmla="*/ 1879863 h 2875134"/>
                <a:gd name="connsiteX384" fmla="*/ 1239774 w 4822293"/>
                <a:gd name="connsiteY384" fmla="*/ 1903656 h 2875134"/>
                <a:gd name="connsiteX385" fmla="*/ 1227875 w 4822293"/>
                <a:gd name="connsiteY385" fmla="*/ 1927449 h 2875134"/>
                <a:gd name="connsiteX386" fmla="*/ 1170756 w 4822293"/>
                <a:gd name="connsiteY386" fmla="*/ 1939346 h 2875134"/>
                <a:gd name="connsiteX387" fmla="*/ 1118950 w 4822293"/>
                <a:gd name="connsiteY387" fmla="*/ 1930848 h 2875134"/>
                <a:gd name="connsiteX388" fmla="*/ 1059452 w 4822293"/>
                <a:gd name="connsiteY388" fmla="*/ 1908118 h 2875134"/>
                <a:gd name="connsiteX389" fmla="*/ 1022776 w 4822293"/>
                <a:gd name="connsiteY389" fmla="*/ 1913556 h 2875134"/>
                <a:gd name="connsiteX390" fmla="*/ 989287 w 4822293"/>
                <a:gd name="connsiteY390" fmla="*/ 1935140 h 2875134"/>
                <a:gd name="connsiteX391" fmla="*/ 955840 w 4822293"/>
                <a:gd name="connsiteY391" fmla="*/ 1935140 h 2875134"/>
                <a:gd name="connsiteX392" fmla="*/ 935355 w 4822293"/>
                <a:gd name="connsiteY392" fmla="*/ 1932973 h 2875134"/>
                <a:gd name="connsiteX393" fmla="*/ 931573 w 4822293"/>
                <a:gd name="connsiteY393" fmla="*/ 1943297 h 2875134"/>
                <a:gd name="connsiteX394" fmla="*/ 940753 w 4822293"/>
                <a:gd name="connsiteY394" fmla="*/ 1952475 h 2875134"/>
                <a:gd name="connsiteX395" fmla="*/ 917039 w 4822293"/>
                <a:gd name="connsiteY395" fmla="*/ 1960972 h 2875134"/>
                <a:gd name="connsiteX396" fmla="*/ 895449 w 4822293"/>
                <a:gd name="connsiteY396" fmla="*/ 1960972 h 2875134"/>
                <a:gd name="connsiteX397" fmla="*/ 874965 w 4822293"/>
                <a:gd name="connsiteY397" fmla="*/ 1968577 h 2875134"/>
                <a:gd name="connsiteX398" fmla="*/ 867400 w 4822293"/>
                <a:gd name="connsiteY398" fmla="*/ 1989141 h 2875134"/>
                <a:gd name="connsiteX399" fmla="*/ 879300 w 4822293"/>
                <a:gd name="connsiteY399" fmla="*/ 1989141 h 2875134"/>
                <a:gd name="connsiteX400" fmla="*/ 885717 w 4822293"/>
                <a:gd name="connsiteY400" fmla="*/ 2009663 h 2875134"/>
                <a:gd name="connsiteX401" fmla="*/ 865445 w 4822293"/>
                <a:gd name="connsiteY401" fmla="*/ 2028145 h 2875134"/>
                <a:gd name="connsiteX402" fmla="*/ 897829 w 4822293"/>
                <a:gd name="connsiteY402" fmla="*/ 2043271 h 2875134"/>
                <a:gd name="connsiteX403" fmla="*/ 877302 w 4822293"/>
                <a:gd name="connsiteY403" fmla="*/ 2048709 h 2875134"/>
                <a:gd name="connsiteX404" fmla="*/ 898892 w 4822293"/>
                <a:gd name="connsiteY404" fmla="*/ 2064939 h 2875134"/>
                <a:gd name="connsiteX405" fmla="*/ 889202 w 4822293"/>
                <a:gd name="connsiteY405" fmla="*/ 2081169 h 2875134"/>
                <a:gd name="connsiteX406" fmla="*/ 910749 w 4822293"/>
                <a:gd name="connsiteY406" fmla="*/ 2071440 h 2875134"/>
                <a:gd name="connsiteX407" fmla="*/ 910749 w 4822293"/>
                <a:gd name="connsiteY407" fmla="*/ 2085461 h 2875134"/>
                <a:gd name="connsiteX408" fmla="*/ 934506 w 4822293"/>
                <a:gd name="connsiteY408" fmla="*/ 2083336 h 2875134"/>
                <a:gd name="connsiteX409" fmla="*/ 939903 w 4822293"/>
                <a:gd name="connsiteY409" fmla="*/ 2105685 h 2875134"/>
                <a:gd name="connsiteX410" fmla="*/ 958603 w 4822293"/>
                <a:gd name="connsiteY410" fmla="*/ 2105685 h 2875134"/>
                <a:gd name="connsiteX411" fmla="*/ 976919 w 4822293"/>
                <a:gd name="connsiteY411" fmla="*/ 2085163 h 2875134"/>
                <a:gd name="connsiteX412" fmla="*/ 1001738 w 4822293"/>
                <a:gd name="connsiteY412" fmla="*/ 2090134 h 2875134"/>
                <a:gd name="connsiteX413" fmla="*/ 1026558 w 4822293"/>
                <a:gd name="connsiteY413" fmla="*/ 2109296 h 2875134"/>
                <a:gd name="connsiteX414" fmla="*/ 1070331 w 4822293"/>
                <a:gd name="connsiteY414" fmla="*/ 2088052 h 2875134"/>
                <a:gd name="connsiteX415" fmla="*/ 1095533 w 4822293"/>
                <a:gd name="connsiteY415" fmla="*/ 2092301 h 2875134"/>
                <a:gd name="connsiteX416" fmla="*/ 1102631 w 4822293"/>
                <a:gd name="connsiteY416" fmla="*/ 2083804 h 2875134"/>
                <a:gd name="connsiteX417" fmla="*/ 1107901 w 4822293"/>
                <a:gd name="connsiteY417" fmla="*/ 2084059 h 2875134"/>
                <a:gd name="connsiteX418" fmla="*/ 1102078 w 4822293"/>
                <a:gd name="connsiteY418" fmla="*/ 2103475 h 2875134"/>
                <a:gd name="connsiteX419" fmla="*/ 1100676 w 4822293"/>
                <a:gd name="connsiteY419" fmla="*/ 2151104 h 2875134"/>
                <a:gd name="connsiteX420" fmla="*/ 1083421 w 4822293"/>
                <a:gd name="connsiteY420" fmla="*/ 2190065 h 2875134"/>
                <a:gd name="connsiteX421" fmla="*/ 1067569 w 4822293"/>
                <a:gd name="connsiteY421" fmla="*/ 2226095 h 2875134"/>
                <a:gd name="connsiteX422" fmla="*/ 1043133 w 4822293"/>
                <a:gd name="connsiteY422" fmla="*/ 2237651 h 2875134"/>
                <a:gd name="connsiteX423" fmla="*/ 1064382 w 4822293"/>
                <a:gd name="connsiteY423" fmla="*/ 2320460 h 2875134"/>
                <a:gd name="connsiteX424" fmla="*/ 1078024 w 4822293"/>
                <a:gd name="connsiteY424" fmla="*/ 2278907 h 2875134"/>
                <a:gd name="connsiteX425" fmla="*/ 1076281 w 4822293"/>
                <a:gd name="connsiteY425" fmla="*/ 2306821 h 2875134"/>
                <a:gd name="connsiteX426" fmla="*/ 1087586 w 4822293"/>
                <a:gd name="connsiteY426" fmla="*/ 2312642 h 2875134"/>
                <a:gd name="connsiteX427" fmla="*/ 1128598 w 4822293"/>
                <a:gd name="connsiteY427" fmla="*/ 2375396 h 2875134"/>
                <a:gd name="connsiteX428" fmla="*/ 1152354 w 4822293"/>
                <a:gd name="connsiteY428" fmla="*/ 2418648 h 2875134"/>
                <a:gd name="connsiteX429" fmla="*/ 1173901 w 4822293"/>
                <a:gd name="connsiteY429" fmla="*/ 2440232 h 2875134"/>
                <a:gd name="connsiteX430" fmla="*/ 1173901 w 4822293"/>
                <a:gd name="connsiteY430" fmla="*/ 2472693 h 2875134"/>
                <a:gd name="connsiteX431" fmla="*/ 1184696 w 4822293"/>
                <a:gd name="connsiteY431" fmla="*/ 2505153 h 2875134"/>
                <a:gd name="connsiteX432" fmla="*/ 1223540 w 4822293"/>
                <a:gd name="connsiteY432" fmla="*/ 2524612 h 2875134"/>
                <a:gd name="connsiteX433" fmla="*/ 1234335 w 4822293"/>
                <a:gd name="connsiteY433" fmla="*/ 2554906 h 2875134"/>
                <a:gd name="connsiteX434" fmla="*/ 1262384 w 4822293"/>
                <a:gd name="connsiteY434" fmla="*/ 2583033 h 2875134"/>
                <a:gd name="connsiteX435" fmla="*/ 1270883 w 4822293"/>
                <a:gd name="connsiteY435" fmla="*/ 2628495 h 2875134"/>
                <a:gd name="connsiteX436" fmla="*/ 1286183 w 4822293"/>
                <a:gd name="connsiteY436" fmla="*/ 2695625 h 2875134"/>
                <a:gd name="connsiteX437" fmla="*/ 1312107 w 4822293"/>
                <a:gd name="connsiteY437" fmla="*/ 2704122 h 2875134"/>
                <a:gd name="connsiteX438" fmla="*/ 1340156 w 4822293"/>
                <a:gd name="connsiteY438" fmla="*/ 2673871 h 2875134"/>
                <a:gd name="connsiteX439" fmla="*/ 1391920 w 4822293"/>
                <a:gd name="connsiteY439" fmla="*/ 2673871 h 2875134"/>
                <a:gd name="connsiteX440" fmla="*/ 1424304 w 4822293"/>
                <a:gd name="connsiteY440" fmla="*/ 2658703 h 2875134"/>
                <a:gd name="connsiteX441" fmla="*/ 1493364 w 4822293"/>
                <a:gd name="connsiteY441" fmla="*/ 2632786 h 2875134"/>
                <a:gd name="connsiteX442" fmla="*/ 1497614 w 4822293"/>
                <a:gd name="connsiteY442" fmla="*/ 2606784 h 2875134"/>
                <a:gd name="connsiteX443" fmla="*/ 1564507 w 4822293"/>
                <a:gd name="connsiteY443" fmla="*/ 2602535 h 2875134"/>
                <a:gd name="connsiteX444" fmla="*/ 1564507 w 4822293"/>
                <a:gd name="connsiteY444" fmla="*/ 2574365 h 2875134"/>
                <a:gd name="connsiteX445" fmla="*/ 1589369 w 4822293"/>
                <a:gd name="connsiteY445" fmla="*/ 2564678 h 2875134"/>
                <a:gd name="connsiteX446" fmla="*/ 1605519 w 4822293"/>
                <a:gd name="connsiteY446" fmla="*/ 2548448 h 2875134"/>
                <a:gd name="connsiteX447" fmla="*/ 1631400 w 4822293"/>
                <a:gd name="connsiteY447" fmla="*/ 2548448 h 2875134"/>
                <a:gd name="connsiteX448" fmla="*/ 1642195 w 4822293"/>
                <a:gd name="connsiteY448" fmla="*/ 2513821 h 2875134"/>
                <a:gd name="connsiteX449" fmla="*/ 1676747 w 4822293"/>
                <a:gd name="connsiteY449" fmla="*/ 2459776 h 2875134"/>
                <a:gd name="connsiteX450" fmla="*/ 1644363 w 4822293"/>
                <a:gd name="connsiteY450" fmla="*/ 2427316 h 2875134"/>
                <a:gd name="connsiteX451" fmla="*/ 1607686 w 4822293"/>
                <a:gd name="connsiteY451" fmla="*/ 2414315 h 2875134"/>
                <a:gd name="connsiteX452" fmla="*/ 1592556 w 4822293"/>
                <a:gd name="connsiteY452" fmla="*/ 2360228 h 2875134"/>
                <a:gd name="connsiteX453" fmla="*/ 1523496 w 4822293"/>
                <a:gd name="connsiteY453" fmla="*/ 2412148 h 2875134"/>
                <a:gd name="connsiteX454" fmla="*/ 1476068 w 4822293"/>
                <a:gd name="connsiteY454" fmla="*/ 2405647 h 2875134"/>
                <a:gd name="connsiteX455" fmla="*/ 1476068 w 4822293"/>
                <a:gd name="connsiteY455" fmla="*/ 2362395 h 2875134"/>
                <a:gd name="connsiteX456" fmla="*/ 1460938 w 4822293"/>
                <a:gd name="connsiteY456" fmla="*/ 2390522 h 2875134"/>
                <a:gd name="connsiteX457" fmla="*/ 1458813 w 4822293"/>
                <a:gd name="connsiteY457" fmla="*/ 2353727 h 2875134"/>
                <a:gd name="connsiteX458" fmla="*/ 1409132 w 4822293"/>
                <a:gd name="connsiteY458" fmla="*/ 2303974 h 2875134"/>
                <a:gd name="connsiteX459" fmla="*/ 1400632 w 4822293"/>
                <a:gd name="connsiteY459" fmla="*/ 2273681 h 2875134"/>
                <a:gd name="connsiteX460" fmla="*/ 1450271 w 4822293"/>
                <a:gd name="connsiteY460" fmla="*/ 2267180 h 2875134"/>
                <a:gd name="connsiteX461" fmla="*/ 1482655 w 4822293"/>
                <a:gd name="connsiteY461" fmla="*/ 2323434 h 2875134"/>
                <a:gd name="connsiteX462" fmla="*/ 1530126 w 4822293"/>
                <a:gd name="connsiteY462" fmla="*/ 2347269 h 2875134"/>
                <a:gd name="connsiteX463" fmla="*/ 1603521 w 4822293"/>
                <a:gd name="connsiteY463" fmla="*/ 2347269 h 2875134"/>
                <a:gd name="connsiteX464" fmla="*/ 1622943 w 4822293"/>
                <a:gd name="connsiteY464" fmla="*/ 2366729 h 2875134"/>
                <a:gd name="connsiteX465" fmla="*/ 1689921 w 4822293"/>
                <a:gd name="connsiteY465" fmla="*/ 2392689 h 2875134"/>
                <a:gd name="connsiteX466" fmla="*/ 1845297 w 4822293"/>
                <a:gd name="connsiteY466" fmla="*/ 2386188 h 2875134"/>
                <a:gd name="connsiteX467" fmla="*/ 1872241 w 4822293"/>
                <a:gd name="connsiteY467" fmla="*/ 2413252 h 2875134"/>
                <a:gd name="connsiteX468" fmla="*/ 1892768 w 4822293"/>
                <a:gd name="connsiteY468" fmla="*/ 2433816 h 2875134"/>
                <a:gd name="connsiteX469" fmla="*/ 1892768 w 4822293"/>
                <a:gd name="connsiteY469" fmla="*/ 2461943 h 2875134"/>
                <a:gd name="connsiteX470" fmla="*/ 1938072 w 4822293"/>
                <a:gd name="connsiteY470" fmla="*/ 2494404 h 2875134"/>
                <a:gd name="connsiteX471" fmla="*/ 1987710 w 4822293"/>
                <a:gd name="connsiteY471" fmla="*/ 2513863 h 2875134"/>
                <a:gd name="connsiteX472" fmla="*/ 2007132 w 4822293"/>
                <a:gd name="connsiteY472" fmla="*/ 2609035 h 2875134"/>
                <a:gd name="connsiteX473" fmla="*/ 2035224 w 4822293"/>
                <a:gd name="connsiteY473" fmla="*/ 2665289 h 2875134"/>
                <a:gd name="connsiteX474" fmla="*/ 2036286 w 4822293"/>
                <a:gd name="connsiteY474" fmla="*/ 2705312 h 2875134"/>
                <a:gd name="connsiteX475" fmla="*/ 2061105 w 4822293"/>
                <a:gd name="connsiteY475" fmla="*/ 2730210 h 2875134"/>
                <a:gd name="connsiteX476" fmla="*/ 2084820 w 4822293"/>
                <a:gd name="connsiteY476" fmla="*/ 2792922 h 2875134"/>
                <a:gd name="connsiteX477" fmla="*/ 2103179 w 4822293"/>
                <a:gd name="connsiteY477" fmla="*/ 2811319 h 2875134"/>
                <a:gd name="connsiteX478" fmla="*/ 2125789 w 4822293"/>
                <a:gd name="connsiteY478" fmla="*/ 2788588 h 2875134"/>
                <a:gd name="connsiteX479" fmla="*/ 2156048 w 4822293"/>
                <a:gd name="connsiteY479" fmla="*/ 2788588 h 2875134"/>
                <a:gd name="connsiteX480" fmla="*/ 2156048 w 4822293"/>
                <a:gd name="connsiteY480" fmla="*/ 2853551 h 2875134"/>
                <a:gd name="connsiteX481" fmla="*/ 2177595 w 4822293"/>
                <a:gd name="connsiteY481" fmla="*/ 2875135 h 2875134"/>
                <a:gd name="connsiteX482" fmla="*/ 2209979 w 4822293"/>
                <a:gd name="connsiteY482" fmla="*/ 2866637 h 2875134"/>
                <a:gd name="connsiteX483" fmla="*/ 2212146 w 4822293"/>
                <a:gd name="connsiteY483" fmla="*/ 2829843 h 2875134"/>
                <a:gd name="connsiteX484" fmla="*/ 2169010 w 4822293"/>
                <a:gd name="connsiteY484" fmla="*/ 2767089 h 2875134"/>
                <a:gd name="connsiteX485" fmla="*/ 2162507 w 4822293"/>
                <a:gd name="connsiteY485" fmla="*/ 2728170 h 2875134"/>
                <a:gd name="connsiteX486" fmla="*/ 2177595 w 4822293"/>
                <a:gd name="connsiteY486" fmla="*/ 2693543 h 2875134"/>
                <a:gd name="connsiteX487" fmla="*/ 2160340 w 4822293"/>
                <a:gd name="connsiteY487" fmla="*/ 2645957 h 2875134"/>
                <a:gd name="connsiteX488" fmla="*/ 2181930 w 4822293"/>
                <a:gd name="connsiteY488" fmla="*/ 2624331 h 2875134"/>
                <a:gd name="connsiteX489" fmla="*/ 2227275 w 4822293"/>
                <a:gd name="connsiteY489" fmla="*/ 2615833 h 2875134"/>
                <a:gd name="connsiteX490" fmla="*/ 2227275 w 4822293"/>
                <a:gd name="connsiteY490" fmla="*/ 2589406 h 2875134"/>
                <a:gd name="connsiteX491" fmla="*/ 2268244 w 4822293"/>
                <a:gd name="connsiteY491" fmla="*/ 2546154 h 2875134"/>
                <a:gd name="connsiteX492" fmla="*/ 2309256 w 4822293"/>
                <a:gd name="connsiteY492" fmla="*/ 2533152 h 2875134"/>
                <a:gd name="connsiteX493" fmla="*/ 2352392 w 4822293"/>
                <a:gd name="connsiteY493" fmla="*/ 2489900 h 2875134"/>
                <a:gd name="connsiteX494" fmla="*/ 2417160 w 4822293"/>
                <a:gd name="connsiteY494" fmla="*/ 2476899 h 2875134"/>
                <a:gd name="connsiteX495" fmla="*/ 2456004 w 4822293"/>
                <a:gd name="connsiteY495" fmla="*/ 2466107 h 2875134"/>
                <a:gd name="connsiteX496" fmla="*/ 2477593 w 4822293"/>
                <a:gd name="connsiteY496" fmla="*/ 2513693 h 2875134"/>
                <a:gd name="connsiteX497" fmla="*/ 2494848 w 4822293"/>
                <a:gd name="connsiteY497" fmla="*/ 2513693 h 2875134"/>
                <a:gd name="connsiteX498" fmla="*/ 2488346 w 4822293"/>
                <a:gd name="connsiteY498" fmla="*/ 2548321 h 2875134"/>
                <a:gd name="connsiteX499" fmla="*/ 2505642 w 4822293"/>
                <a:gd name="connsiteY499" fmla="*/ 2548321 h 2875134"/>
                <a:gd name="connsiteX500" fmla="*/ 2514142 w 4822293"/>
                <a:gd name="connsiteY500" fmla="*/ 2572114 h 2875134"/>
                <a:gd name="connsiteX501" fmla="*/ 2494720 w 4822293"/>
                <a:gd name="connsiteY501" fmla="*/ 2615366 h 2875134"/>
                <a:gd name="connsiteX502" fmla="*/ 2533564 w 4822293"/>
                <a:gd name="connsiteY502" fmla="*/ 2628367 h 2875134"/>
                <a:gd name="connsiteX503" fmla="*/ 2581036 w 4822293"/>
                <a:gd name="connsiteY503" fmla="*/ 2591573 h 2875134"/>
                <a:gd name="connsiteX504" fmla="*/ 2596165 w 4822293"/>
                <a:gd name="connsiteY504" fmla="*/ 2615366 h 2875134"/>
                <a:gd name="connsiteX505" fmla="*/ 2608915 w 4822293"/>
                <a:gd name="connsiteY505" fmla="*/ 2691079 h 2875134"/>
                <a:gd name="connsiteX506" fmla="*/ 2652093 w 4822293"/>
                <a:gd name="connsiteY506" fmla="*/ 2693246 h 2875134"/>
                <a:gd name="connsiteX507" fmla="*/ 2669348 w 4822293"/>
                <a:gd name="connsiteY507" fmla="*/ 2693246 h 2875134"/>
                <a:gd name="connsiteX508" fmla="*/ 2706024 w 4822293"/>
                <a:gd name="connsiteY508" fmla="*/ 2730040 h 2875134"/>
                <a:gd name="connsiteX509" fmla="*/ 2762165 w 4822293"/>
                <a:gd name="connsiteY509" fmla="*/ 2766792 h 2875134"/>
                <a:gd name="connsiteX510" fmla="*/ 2772960 w 4822293"/>
                <a:gd name="connsiteY510" fmla="*/ 2812253 h 2875134"/>
                <a:gd name="connsiteX511" fmla="*/ 2867902 w 4822293"/>
                <a:gd name="connsiteY511" fmla="*/ 2710581 h 2875134"/>
                <a:gd name="connsiteX512" fmla="*/ 2861442 w 4822293"/>
                <a:gd name="connsiteY512" fmla="*/ 2643493 h 2875134"/>
                <a:gd name="connsiteX513" fmla="*/ 2794507 w 4822293"/>
                <a:gd name="connsiteY513" fmla="*/ 2539653 h 2875134"/>
                <a:gd name="connsiteX514" fmla="*/ 2861442 w 4822293"/>
                <a:gd name="connsiteY514" fmla="*/ 2487733 h 2875134"/>
                <a:gd name="connsiteX515" fmla="*/ 3014438 w 4822293"/>
                <a:gd name="connsiteY515" fmla="*/ 2455315 h 2875134"/>
                <a:gd name="connsiteX516" fmla="*/ 3109380 w 4822293"/>
                <a:gd name="connsiteY516" fmla="*/ 2390394 h 2875134"/>
                <a:gd name="connsiteX517" fmla="*/ 3167646 w 4822293"/>
                <a:gd name="connsiteY517" fmla="*/ 2321182 h 2875134"/>
                <a:gd name="connsiteX518" fmla="*/ 3176146 w 4822293"/>
                <a:gd name="connsiteY518" fmla="*/ 2208632 h 2875134"/>
                <a:gd name="connsiteX519" fmla="*/ 3120047 w 4822293"/>
                <a:gd name="connsiteY519" fmla="*/ 2130795 h 2875134"/>
                <a:gd name="connsiteX520" fmla="*/ 3156724 w 4822293"/>
                <a:gd name="connsiteY520" fmla="*/ 2094001 h 2875134"/>
                <a:gd name="connsiteX521" fmla="*/ 3191275 w 4822293"/>
                <a:gd name="connsiteY521" fmla="*/ 2089752 h 2875134"/>
                <a:gd name="connsiteX522" fmla="*/ 3204237 w 4822293"/>
                <a:gd name="connsiteY522" fmla="*/ 2054062 h 2875134"/>
                <a:gd name="connsiteX523" fmla="*/ 3121110 w 4822293"/>
                <a:gd name="connsiteY523" fmla="*/ 2054062 h 2875134"/>
                <a:gd name="connsiteX524" fmla="*/ 3089831 w 4822293"/>
                <a:gd name="connsiteY524" fmla="*/ 2022706 h 2875134"/>
                <a:gd name="connsiteX525" fmla="*/ 3109253 w 4822293"/>
                <a:gd name="connsiteY525" fmla="*/ 1992413 h 2875134"/>
                <a:gd name="connsiteX526" fmla="*/ 3180480 w 4822293"/>
                <a:gd name="connsiteY526" fmla="*/ 1957786 h 2875134"/>
                <a:gd name="connsiteX527" fmla="*/ 3148096 w 4822293"/>
                <a:gd name="connsiteY527" fmla="*/ 1988079 h 2875134"/>
                <a:gd name="connsiteX528" fmla="*/ 3171853 w 4822293"/>
                <a:gd name="connsiteY528" fmla="*/ 2014039 h 2875134"/>
                <a:gd name="connsiteX529" fmla="*/ 3221492 w 4822293"/>
                <a:gd name="connsiteY529" fmla="*/ 1981579 h 2875134"/>
                <a:gd name="connsiteX530" fmla="*/ 3253876 w 4822293"/>
                <a:gd name="connsiteY530" fmla="*/ 1994580 h 2875134"/>
                <a:gd name="connsiteX531" fmla="*/ 3256043 w 4822293"/>
                <a:gd name="connsiteY531" fmla="*/ 2039999 h 2875134"/>
                <a:gd name="connsiteX532" fmla="*/ 3275423 w 4822293"/>
                <a:gd name="connsiteY532" fmla="*/ 2065959 h 2875134"/>
                <a:gd name="connsiteX533" fmla="*/ 3286217 w 4822293"/>
                <a:gd name="connsiteY533" fmla="*/ 2100586 h 2875134"/>
                <a:gd name="connsiteX534" fmla="*/ 3273468 w 4822293"/>
                <a:gd name="connsiteY534" fmla="*/ 2139547 h 2875134"/>
                <a:gd name="connsiteX535" fmla="*/ 3305809 w 4822293"/>
                <a:gd name="connsiteY535" fmla="*/ 2158964 h 2875134"/>
                <a:gd name="connsiteX536" fmla="*/ 3359741 w 4822293"/>
                <a:gd name="connsiteY536" fmla="*/ 2137381 h 2875134"/>
                <a:gd name="connsiteX537" fmla="*/ 3355491 w 4822293"/>
                <a:gd name="connsiteY537" fmla="*/ 2063792 h 2875134"/>
                <a:gd name="connsiteX538" fmla="*/ 3310187 w 4822293"/>
                <a:gd name="connsiteY538" fmla="*/ 2001038 h 2875134"/>
                <a:gd name="connsiteX539" fmla="*/ 3310187 w 4822293"/>
                <a:gd name="connsiteY539" fmla="*/ 1981833 h 2875134"/>
                <a:gd name="connsiteX540" fmla="*/ 3357658 w 4822293"/>
                <a:gd name="connsiteY540" fmla="*/ 1964541 h 2875134"/>
                <a:gd name="connsiteX541" fmla="*/ 3379247 w 4822293"/>
                <a:gd name="connsiteY541" fmla="*/ 1912621 h 2875134"/>
                <a:gd name="connsiteX542" fmla="*/ 3418049 w 4822293"/>
                <a:gd name="connsiteY542" fmla="*/ 1873703 h 2875134"/>
                <a:gd name="connsiteX543" fmla="*/ 3433221 w 4822293"/>
                <a:gd name="connsiteY543" fmla="*/ 1888786 h 2875134"/>
                <a:gd name="connsiteX544" fmla="*/ 3497904 w 4822293"/>
                <a:gd name="connsiteY544" fmla="*/ 1858534 h 2875134"/>
                <a:gd name="connsiteX545" fmla="*/ 3567007 w 4822293"/>
                <a:gd name="connsiteY545" fmla="*/ 1767654 h 2875134"/>
                <a:gd name="connsiteX546" fmla="*/ 3614435 w 4822293"/>
                <a:gd name="connsiteY546" fmla="*/ 1713567 h 2875134"/>
                <a:gd name="connsiteX547" fmla="*/ 3622935 w 4822293"/>
                <a:gd name="connsiteY547" fmla="*/ 1627062 h 2875134"/>
                <a:gd name="connsiteX548" fmla="*/ 3639935 w 4822293"/>
                <a:gd name="connsiteY548" fmla="*/ 1566475 h 2875134"/>
                <a:gd name="connsiteX549" fmla="*/ 3663692 w 4822293"/>
                <a:gd name="connsiteY549" fmla="*/ 1598893 h 2875134"/>
                <a:gd name="connsiteX550" fmla="*/ 3657232 w 4822293"/>
                <a:gd name="connsiteY550" fmla="*/ 1730902 h 2875134"/>
                <a:gd name="connsiteX551" fmla="*/ 3655064 w 4822293"/>
                <a:gd name="connsiteY551" fmla="*/ 1787155 h 2875134"/>
                <a:gd name="connsiteX552" fmla="*/ 3674486 w 4822293"/>
                <a:gd name="connsiteY552" fmla="*/ 1756862 h 2875134"/>
                <a:gd name="connsiteX553" fmla="*/ 3702535 w 4822293"/>
                <a:gd name="connsiteY553" fmla="*/ 1774154 h 2875134"/>
                <a:gd name="connsiteX554" fmla="*/ 3676654 w 4822293"/>
                <a:gd name="connsiteY554" fmla="*/ 1724401 h 2875134"/>
                <a:gd name="connsiteX555" fmla="*/ 3689616 w 4822293"/>
                <a:gd name="connsiteY555" fmla="*/ 1674648 h 2875134"/>
                <a:gd name="connsiteX556" fmla="*/ 3724125 w 4822293"/>
                <a:gd name="connsiteY556" fmla="*/ 1687607 h 2875134"/>
                <a:gd name="connsiteX557" fmla="*/ 3689616 w 4822293"/>
                <a:gd name="connsiteY557" fmla="*/ 1575142 h 2875134"/>
                <a:gd name="connsiteX558" fmla="*/ 3700368 w 4822293"/>
                <a:gd name="connsiteY558" fmla="*/ 1516722 h 2875134"/>
                <a:gd name="connsiteX559" fmla="*/ 3678821 w 4822293"/>
                <a:gd name="connsiteY559" fmla="*/ 1466969 h 2875134"/>
                <a:gd name="connsiteX560" fmla="*/ 3638915 w 4822293"/>
                <a:gd name="connsiteY560" fmla="*/ 1506992 h 2875134"/>
                <a:gd name="connsiteX561" fmla="*/ 3616220 w 4822293"/>
                <a:gd name="connsiteY561" fmla="*/ 1469136 h 2875134"/>
                <a:gd name="connsiteX562" fmla="*/ 3588171 w 4822293"/>
                <a:gd name="connsiteY562" fmla="*/ 1469136 h 2875134"/>
                <a:gd name="connsiteX563" fmla="*/ 3571979 w 4822293"/>
                <a:gd name="connsiteY563" fmla="*/ 1498325 h 2875134"/>
                <a:gd name="connsiteX564" fmla="*/ 3540658 w 4822293"/>
                <a:gd name="connsiteY564" fmla="*/ 1466969 h 2875134"/>
                <a:gd name="connsiteX565" fmla="*/ 3508869 w 4822293"/>
                <a:gd name="connsiteY565" fmla="*/ 1466969 h 2875134"/>
                <a:gd name="connsiteX566" fmla="*/ 3498074 w 4822293"/>
                <a:gd name="connsiteY566" fmla="*/ 1441009 h 2875134"/>
                <a:gd name="connsiteX567" fmla="*/ 3681499 w 4822293"/>
                <a:gd name="connsiteY567" fmla="*/ 1267957 h 2875134"/>
                <a:gd name="connsiteX568" fmla="*/ 3767856 w 4822293"/>
                <a:gd name="connsiteY568" fmla="*/ 1252789 h 2875134"/>
                <a:gd name="connsiteX569" fmla="*/ 3823104 w 4822293"/>
                <a:gd name="connsiteY569" fmla="*/ 1256060 h 2875134"/>
                <a:gd name="connsiteX570" fmla="*/ 3841464 w 4822293"/>
                <a:gd name="connsiteY570" fmla="*/ 1237663 h 2875134"/>
                <a:gd name="connsiteX571" fmla="*/ 3895395 w 4822293"/>
                <a:gd name="connsiteY571" fmla="*/ 1250622 h 2875134"/>
                <a:gd name="connsiteX572" fmla="*/ 3879203 w 4822293"/>
                <a:gd name="connsiteY572" fmla="*/ 1271186 h 2875134"/>
                <a:gd name="connsiteX573" fmla="*/ 3897562 w 4822293"/>
                <a:gd name="connsiteY573" fmla="*/ 1289541 h 2875134"/>
                <a:gd name="connsiteX574" fmla="*/ 3932114 w 4822293"/>
                <a:gd name="connsiteY574" fmla="*/ 1263623 h 2875134"/>
                <a:gd name="connsiteX575" fmla="*/ 3979585 w 4822293"/>
                <a:gd name="connsiteY575" fmla="*/ 1259375 h 2875134"/>
                <a:gd name="connsiteX576" fmla="*/ 3960163 w 4822293"/>
                <a:gd name="connsiteY576" fmla="*/ 1231205 h 2875134"/>
                <a:gd name="connsiteX577" fmla="*/ 3992505 w 4822293"/>
                <a:gd name="connsiteY577" fmla="*/ 1194453 h 2875134"/>
                <a:gd name="connsiteX578" fmla="*/ 4031348 w 4822293"/>
                <a:gd name="connsiteY578" fmla="*/ 1144701 h 2875134"/>
                <a:gd name="connsiteX579" fmla="*/ 4072360 w 4822293"/>
                <a:gd name="connsiteY579" fmla="*/ 1127408 h 2875134"/>
                <a:gd name="connsiteX580" fmla="*/ 4093907 w 4822293"/>
                <a:gd name="connsiteY580" fmla="*/ 1135906 h 2875134"/>
                <a:gd name="connsiteX581" fmla="*/ 4093907 w 4822293"/>
                <a:gd name="connsiteY581" fmla="*/ 1164075 h 2875134"/>
                <a:gd name="connsiteX582" fmla="*/ 4098157 w 4822293"/>
                <a:gd name="connsiteY582" fmla="*/ 1211661 h 2875134"/>
                <a:gd name="connsiteX583" fmla="*/ 4165050 w 4822293"/>
                <a:gd name="connsiteY583" fmla="*/ 1140239 h 2875134"/>
                <a:gd name="connsiteX584" fmla="*/ 4173549 w 4822293"/>
                <a:gd name="connsiteY584" fmla="*/ 1079695 h 2875134"/>
                <a:gd name="connsiteX585" fmla="*/ 4212393 w 4822293"/>
                <a:gd name="connsiteY585" fmla="*/ 1079695 h 2875134"/>
                <a:gd name="connsiteX586" fmla="*/ 4195096 w 4822293"/>
                <a:gd name="connsiteY586" fmla="*/ 1105654 h 2875134"/>
                <a:gd name="connsiteX587" fmla="*/ 4184599 w 4822293"/>
                <a:gd name="connsiteY587" fmla="*/ 1183364 h 2875134"/>
                <a:gd name="connsiteX588" fmla="*/ 4152215 w 4822293"/>
                <a:gd name="connsiteY588" fmla="*/ 1198490 h 2875134"/>
                <a:gd name="connsiteX589" fmla="*/ 4115538 w 4822293"/>
                <a:gd name="connsiteY589" fmla="*/ 1237451 h 2875134"/>
                <a:gd name="connsiteX590" fmla="*/ 4089402 w 4822293"/>
                <a:gd name="connsiteY590" fmla="*/ 1280788 h 2875134"/>
                <a:gd name="connsiteX591" fmla="*/ 4026844 w 4822293"/>
                <a:gd name="connsiteY591" fmla="*/ 1319792 h 2875134"/>
                <a:gd name="connsiteX592" fmla="*/ 4000962 w 4822293"/>
                <a:gd name="connsiteY592" fmla="*/ 1356586 h 2875134"/>
                <a:gd name="connsiteX593" fmla="*/ 3985832 w 4822293"/>
                <a:gd name="connsiteY593" fmla="*/ 1380337 h 2875134"/>
                <a:gd name="connsiteX594" fmla="*/ 4000962 w 4822293"/>
                <a:gd name="connsiteY594" fmla="*/ 1555598 h 2875134"/>
                <a:gd name="connsiteX595" fmla="*/ 4020384 w 4822293"/>
                <a:gd name="connsiteY595" fmla="*/ 1607475 h 2875134"/>
                <a:gd name="connsiteX596" fmla="*/ 4059185 w 4822293"/>
                <a:gd name="connsiteY596" fmla="*/ 1564223 h 2875134"/>
                <a:gd name="connsiteX597" fmla="*/ 4065602 w 4822293"/>
                <a:gd name="connsiteY597" fmla="*/ 1527216 h 2875134"/>
                <a:gd name="connsiteX598" fmla="*/ 4091527 w 4822293"/>
                <a:gd name="connsiteY598" fmla="*/ 1527216 h 2875134"/>
                <a:gd name="connsiteX599" fmla="*/ 4091527 w 4822293"/>
                <a:gd name="connsiteY599" fmla="*/ 1499174 h 2875134"/>
                <a:gd name="connsiteX600" fmla="*/ 4097944 w 4822293"/>
                <a:gd name="connsiteY600" fmla="*/ 1477591 h 2875134"/>
                <a:gd name="connsiteX601" fmla="*/ 4138955 w 4822293"/>
                <a:gd name="connsiteY601" fmla="*/ 1469093 h 2875134"/>
                <a:gd name="connsiteX602" fmla="*/ 4138955 w 4822293"/>
                <a:gd name="connsiteY602" fmla="*/ 1443133 h 2875134"/>
                <a:gd name="connsiteX603" fmla="*/ 4141123 w 4822293"/>
                <a:gd name="connsiteY603" fmla="*/ 1410673 h 2875134"/>
                <a:gd name="connsiteX604" fmla="*/ 4156252 w 4822293"/>
                <a:gd name="connsiteY604" fmla="*/ 1386880 h 2875134"/>
                <a:gd name="connsiteX605" fmla="*/ 4171339 w 4822293"/>
                <a:gd name="connsiteY605" fmla="*/ 1402005 h 2875134"/>
                <a:gd name="connsiteX606" fmla="*/ 4171339 w 4822293"/>
                <a:gd name="connsiteY606" fmla="*/ 1365211 h 2875134"/>
                <a:gd name="connsiteX607" fmla="*/ 4162840 w 4822293"/>
                <a:gd name="connsiteY607" fmla="*/ 1345752 h 2875134"/>
                <a:gd name="connsiteX608" fmla="*/ 4171339 w 4822293"/>
                <a:gd name="connsiteY608" fmla="*/ 1321959 h 2875134"/>
                <a:gd name="connsiteX609" fmla="*/ 4151918 w 4822293"/>
                <a:gd name="connsiteY609" fmla="*/ 1321959 h 2875134"/>
                <a:gd name="connsiteX610" fmla="*/ 4151918 w 4822293"/>
                <a:gd name="connsiteY610" fmla="*/ 1295999 h 2875134"/>
                <a:gd name="connsiteX611" fmla="*/ 4175674 w 4822293"/>
                <a:gd name="connsiteY611" fmla="*/ 1246288 h 2875134"/>
                <a:gd name="connsiteX612" fmla="*/ 4184174 w 4822293"/>
                <a:gd name="connsiteY612" fmla="*/ 1231078 h 2875134"/>
                <a:gd name="connsiteX613" fmla="*/ 4218683 w 4822293"/>
                <a:gd name="connsiteY613" fmla="*/ 1231078 h 2875134"/>
                <a:gd name="connsiteX614" fmla="*/ 4244607 w 4822293"/>
                <a:gd name="connsiteY614" fmla="*/ 1211661 h 2875134"/>
                <a:gd name="connsiteX615" fmla="*/ 4240357 w 4822293"/>
                <a:gd name="connsiteY615" fmla="*/ 1241955 h 2875134"/>
                <a:gd name="connsiteX616" fmla="*/ 4279201 w 4822293"/>
                <a:gd name="connsiteY616" fmla="*/ 1202994 h 2875134"/>
                <a:gd name="connsiteX617" fmla="*/ 4318045 w 4822293"/>
                <a:gd name="connsiteY617" fmla="*/ 1213828 h 2875134"/>
                <a:gd name="connsiteX618" fmla="*/ 4337467 w 4822293"/>
                <a:gd name="connsiteY618" fmla="*/ 1233287 h 2875134"/>
                <a:gd name="connsiteX619" fmla="*/ 4419447 w 4822293"/>
                <a:gd name="connsiteY619" fmla="*/ 1140239 h 2875134"/>
                <a:gd name="connsiteX620" fmla="*/ 4445414 w 4822293"/>
                <a:gd name="connsiteY620" fmla="*/ 1140239 h 2875134"/>
                <a:gd name="connsiteX621" fmla="*/ 4490675 w 4822293"/>
                <a:gd name="connsiteY621" fmla="*/ 1109988 h 2875134"/>
                <a:gd name="connsiteX622" fmla="*/ 4510140 w 4822293"/>
                <a:gd name="connsiteY622" fmla="*/ 1081819 h 2875134"/>
                <a:gd name="connsiteX623" fmla="*/ 4555443 w 4822293"/>
                <a:gd name="connsiteY623" fmla="*/ 1103488 h 2875134"/>
                <a:gd name="connsiteX624" fmla="*/ 4570531 w 4822293"/>
                <a:gd name="connsiteY624" fmla="*/ 1071027 h 2875134"/>
                <a:gd name="connsiteX625" fmla="*/ 4555443 w 4822293"/>
                <a:gd name="connsiteY625" fmla="*/ 1027775 h 2875134"/>
                <a:gd name="connsiteX626" fmla="*/ 4544691 w 4822293"/>
                <a:gd name="connsiteY626" fmla="*/ 969354 h 2875134"/>
                <a:gd name="connsiteX627" fmla="*/ 4579200 w 4822293"/>
                <a:gd name="connsiteY627" fmla="*/ 952062 h 2875134"/>
                <a:gd name="connsiteX628" fmla="*/ 4589952 w 4822293"/>
                <a:gd name="connsiteY628" fmla="*/ 908767 h 2875134"/>
                <a:gd name="connsiteX629" fmla="*/ 4577203 w 4822293"/>
                <a:gd name="connsiteY629" fmla="*/ 896021 h 2875134"/>
                <a:gd name="connsiteX630" fmla="*/ 4572953 w 4822293"/>
                <a:gd name="connsiteY630" fmla="*/ 865727 h 2875134"/>
                <a:gd name="connsiteX631" fmla="*/ 4605337 w 4822293"/>
                <a:gd name="connsiteY631" fmla="*/ 865727 h 2875134"/>
                <a:gd name="connsiteX632" fmla="*/ 4601087 w 4822293"/>
                <a:gd name="connsiteY632" fmla="*/ 885186 h 2875134"/>
                <a:gd name="connsiteX633" fmla="*/ 4628074 w 4822293"/>
                <a:gd name="connsiteY633" fmla="*/ 923085 h 2875134"/>
                <a:gd name="connsiteX634" fmla="*/ 4648601 w 4822293"/>
                <a:gd name="connsiteY634" fmla="*/ 902521 h 2875134"/>
                <a:gd name="connsiteX635" fmla="*/ 4672315 w 4822293"/>
                <a:gd name="connsiteY635" fmla="*/ 904688 h 2875134"/>
                <a:gd name="connsiteX636" fmla="*/ 4672315 w 4822293"/>
                <a:gd name="connsiteY636" fmla="*/ 950065 h 2875134"/>
                <a:gd name="connsiteX637" fmla="*/ 4693904 w 4822293"/>
                <a:gd name="connsiteY637" fmla="*/ 950065 h 2875134"/>
                <a:gd name="connsiteX638" fmla="*/ 4728371 w 4822293"/>
                <a:gd name="connsiteY638" fmla="*/ 989026 h 2875134"/>
                <a:gd name="connsiteX639" fmla="*/ 4758630 w 4822293"/>
                <a:gd name="connsiteY639" fmla="*/ 978234 h 2875134"/>
                <a:gd name="connsiteX640" fmla="*/ 4758630 w 4822293"/>
                <a:gd name="connsiteY640" fmla="*/ 902139 h 2875134"/>
                <a:gd name="connsiteX641" fmla="*/ 4786679 w 4822293"/>
                <a:gd name="connsiteY641" fmla="*/ 915098 h 2875134"/>
                <a:gd name="connsiteX642" fmla="*/ 4822293 w 4822293"/>
                <a:gd name="connsiteY642" fmla="*/ 866407 h 2875134"/>
                <a:gd name="connsiteX643" fmla="*/ 1516016 w 4822293"/>
                <a:gd name="connsiteY643" fmla="*/ 2082232 h 2875134"/>
                <a:gd name="connsiteX644" fmla="*/ 1487967 w 4822293"/>
                <a:gd name="connsiteY644" fmla="*/ 2089794 h 2875134"/>
                <a:gd name="connsiteX645" fmla="*/ 1468545 w 4822293"/>
                <a:gd name="connsiteY645" fmla="*/ 2073564 h 2875134"/>
                <a:gd name="connsiteX646" fmla="*/ 1442663 w 4822293"/>
                <a:gd name="connsiteY646" fmla="*/ 2057377 h 2875134"/>
                <a:gd name="connsiteX647" fmla="*/ 1422136 w 4822293"/>
                <a:gd name="connsiteY647" fmla="*/ 2056272 h 2875134"/>
                <a:gd name="connsiteX648" fmla="*/ 1415676 w 4822293"/>
                <a:gd name="connsiteY648" fmla="*/ 2019477 h 2875134"/>
                <a:gd name="connsiteX649" fmla="*/ 1429701 w 4822293"/>
                <a:gd name="connsiteY649" fmla="*/ 1996789 h 2875134"/>
                <a:gd name="connsiteX650" fmla="*/ 1433951 w 4822293"/>
                <a:gd name="connsiteY650" fmla="*/ 1966496 h 2875134"/>
                <a:gd name="connsiteX651" fmla="*/ 1451205 w 4822293"/>
                <a:gd name="connsiteY651" fmla="*/ 1958890 h 2875134"/>
                <a:gd name="connsiteX652" fmla="*/ 1437181 w 4822293"/>
                <a:gd name="connsiteY652" fmla="*/ 1946994 h 2875134"/>
                <a:gd name="connsiteX653" fmla="*/ 1390815 w 4822293"/>
                <a:gd name="connsiteY653" fmla="*/ 1882115 h 2875134"/>
                <a:gd name="connsiteX654" fmla="*/ 1388647 w 4822293"/>
                <a:gd name="connsiteY654" fmla="*/ 1843196 h 2875134"/>
                <a:gd name="connsiteX655" fmla="*/ 1376790 w 4822293"/>
                <a:gd name="connsiteY655" fmla="*/ 1819404 h 2875134"/>
                <a:gd name="connsiteX656" fmla="*/ 1390815 w 4822293"/>
                <a:gd name="connsiteY656" fmla="*/ 1790172 h 2875134"/>
                <a:gd name="connsiteX657" fmla="*/ 1436119 w 4822293"/>
                <a:gd name="connsiteY657" fmla="*/ 1757711 h 2875134"/>
                <a:gd name="connsiteX658" fmla="*/ 1473858 w 4822293"/>
                <a:gd name="connsiteY658" fmla="*/ 1744965 h 2875134"/>
                <a:gd name="connsiteX659" fmla="*/ 1512744 w 4822293"/>
                <a:gd name="connsiteY659" fmla="*/ 1763362 h 2875134"/>
                <a:gd name="connsiteX660" fmla="*/ 1495447 w 4822293"/>
                <a:gd name="connsiteY660" fmla="*/ 1800114 h 2875134"/>
                <a:gd name="connsiteX661" fmla="*/ 1464210 w 4822293"/>
                <a:gd name="connsiteY661" fmla="*/ 1812011 h 2875134"/>
                <a:gd name="connsiteX662" fmla="*/ 1455711 w 4822293"/>
                <a:gd name="connsiteY662" fmla="*/ 1844471 h 2875134"/>
                <a:gd name="connsiteX663" fmla="*/ 1486990 w 4822293"/>
                <a:gd name="connsiteY663" fmla="*/ 1885557 h 2875134"/>
                <a:gd name="connsiteX664" fmla="*/ 1499739 w 4822293"/>
                <a:gd name="connsiteY664" fmla="*/ 1895286 h 2875134"/>
                <a:gd name="connsiteX665" fmla="*/ 1498677 w 4822293"/>
                <a:gd name="connsiteY665" fmla="*/ 1921246 h 2875134"/>
                <a:gd name="connsiteX666" fmla="*/ 1508367 w 4822293"/>
                <a:gd name="connsiteY666" fmla="*/ 1951540 h 2875134"/>
                <a:gd name="connsiteX667" fmla="*/ 1513764 w 4822293"/>
                <a:gd name="connsiteY667" fmla="*/ 1985105 h 2875134"/>
                <a:gd name="connsiteX668" fmla="*/ 1534291 w 4822293"/>
                <a:gd name="connsiteY668" fmla="*/ 2014294 h 2875134"/>
                <a:gd name="connsiteX669" fmla="*/ 1536416 w 4822293"/>
                <a:gd name="connsiteY669" fmla="*/ 2056484 h 2875134"/>
                <a:gd name="connsiteX670" fmla="*/ 1515973 w 4822293"/>
                <a:gd name="connsiteY670" fmla="*/ 2082232 h 287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Lst>
              <a:rect l="l" t="t" r="r" b="b"/>
              <a:pathLst>
                <a:path w="4822293" h="2875134">
                  <a:moveTo>
                    <a:pt x="4775672" y="819925"/>
                  </a:moveTo>
                  <a:lnTo>
                    <a:pt x="4738995" y="822050"/>
                  </a:lnTo>
                  <a:lnTo>
                    <a:pt x="4715239" y="802591"/>
                  </a:lnTo>
                  <a:lnTo>
                    <a:pt x="4697984" y="852343"/>
                  </a:lnTo>
                  <a:lnTo>
                    <a:pt x="4682855" y="778840"/>
                  </a:lnTo>
                  <a:lnTo>
                    <a:pt x="4564198" y="687959"/>
                  </a:lnTo>
                  <a:lnTo>
                    <a:pt x="4467131" y="644707"/>
                  </a:lnTo>
                  <a:lnTo>
                    <a:pt x="4354891" y="644707"/>
                  </a:lnTo>
                  <a:lnTo>
                    <a:pt x="4364539" y="686897"/>
                  </a:lnTo>
                  <a:lnTo>
                    <a:pt x="4341930" y="709543"/>
                  </a:lnTo>
                  <a:cubicBezTo>
                    <a:pt x="4341930" y="709543"/>
                    <a:pt x="4303086" y="677125"/>
                    <a:pt x="4292291" y="677125"/>
                  </a:cubicBezTo>
                  <a:cubicBezTo>
                    <a:pt x="4281497" y="677125"/>
                    <a:pt x="4313838" y="670667"/>
                    <a:pt x="4313838" y="670667"/>
                  </a:cubicBezTo>
                  <a:lnTo>
                    <a:pt x="4329010" y="644707"/>
                  </a:lnTo>
                  <a:lnTo>
                    <a:pt x="4292291" y="631705"/>
                  </a:lnTo>
                  <a:lnTo>
                    <a:pt x="4257739" y="666333"/>
                  </a:lnTo>
                  <a:lnTo>
                    <a:pt x="4197349" y="646874"/>
                  </a:lnTo>
                  <a:lnTo>
                    <a:pt x="4149920" y="672791"/>
                  </a:lnTo>
                  <a:lnTo>
                    <a:pt x="4093779" y="657665"/>
                  </a:lnTo>
                  <a:lnTo>
                    <a:pt x="4093779" y="612246"/>
                  </a:lnTo>
                  <a:lnTo>
                    <a:pt x="4065602" y="575494"/>
                  </a:lnTo>
                  <a:lnTo>
                    <a:pt x="4035386" y="562493"/>
                  </a:lnTo>
                  <a:lnTo>
                    <a:pt x="3977162" y="564660"/>
                  </a:lnTo>
                  <a:lnTo>
                    <a:pt x="3925356" y="579743"/>
                  </a:lnTo>
                  <a:lnTo>
                    <a:pt x="3908357" y="566742"/>
                  </a:lnTo>
                  <a:lnTo>
                    <a:pt x="3888935" y="549449"/>
                  </a:lnTo>
                  <a:lnTo>
                    <a:pt x="3871638" y="519156"/>
                  </a:lnTo>
                  <a:cubicBezTo>
                    <a:pt x="3871638" y="519156"/>
                    <a:pt x="3856551" y="491029"/>
                    <a:pt x="3856551" y="475903"/>
                  </a:cubicBezTo>
                  <a:cubicBezTo>
                    <a:pt x="3856551" y="460778"/>
                    <a:pt x="3834962" y="449944"/>
                    <a:pt x="3834962" y="449944"/>
                  </a:cubicBezTo>
                  <a:lnTo>
                    <a:pt x="3806912" y="458441"/>
                  </a:lnTo>
                  <a:cubicBezTo>
                    <a:pt x="3797180" y="454932"/>
                    <a:pt x="3786938" y="452854"/>
                    <a:pt x="3776611" y="452280"/>
                  </a:cubicBezTo>
                  <a:cubicBezTo>
                    <a:pt x="3763861" y="452280"/>
                    <a:pt x="3748562" y="432779"/>
                    <a:pt x="3748562" y="432779"/>
                  </a:cubicBezTo>
                  <a:lnTo>
                    <a:pt x="3688129" y="421987"/>
                  </a:lnTo>
                  <a:cubicBezTo>
                    <a:pt x="3679119" y="418545"/>
                    <a:pt x="3669641" y="416357"/>
                    <a:pt x="3660036" y="415486"/>
                  </a:cubicBezTo>
                  <a:cubicBezTo>
                    <a:pt x="3649242" y="415486"/>
                    <a:pt x="3647287" y="421987"/>
                    <a:pt x="3653577" y="428487"/>
                  </a:cubicBezTo>
                  <a:cubicBezTo>
                    <a:pt x="3659867" y="434988"/>
                    <a:pt x="3631987" y="439322"/>
                    <a:pt x="3631987" y="439322"/>
                  </a:cubicBezTo>
                  <a:cubicBezTo>
                    <a:pt x="3624253" y="441556"/>
                    <a:pt x="3616263" y="442980"/>
                    <a:pt x="3608231" y="443570"/>
                  </a:cubicBezTo>
                  <a:cubicBezTo>
                    <a:pt x="3599731" y="443570"/>
                    <a:pt x="3605086" y="468383"/>
                    <a:pt x="3612481" y="475988"/>
                  </a:cubicBezTo>
                  <a:cubicBezTo>
                    <a:pt x="3619875" y="483594"/>
                    <a:pt x="3597393" y="486780"/>
                    <a:pt x="3597393" y="486780"/>
                  </a:cubicBezTo>
                  <a:lnTo>
                    <a:pt x="3575804" y="512740"/>
                  </a:lnTo>
                  <a:lnTo>
                    <a:pt x="3545588" y="519241"/>
                  </a:lnTo>
                  <a:lnTo>
                    <a:pt x="3504576" y="504115"/>
                  </a:lnTo>
                  <a:lnTo>
                    <a:pt x="3480862" y="532242"/>
                  </a:lnTo>
                  <a:lnTo>
                    <a:pt x="3463565" y="514907"/>
                  </a:lnTo>
                  <a:lnTo>
                    <a:pt x="3450815" y="482447"/>
                  </a:lnTo>
                  <a:lnTo>
                    <a:pt x="3424933" y="499781"/>
                  </a:lnTo>
                  <a:lnTo>
                    <a:pt x="3396884" y="592787"/>
                  </a:lnTo>
                  <a:lnTo>
                    <a:pt x="3340743" y="517074"/>
                  </a:lnTo>
                  <a:lnTo>
                    <a:pt x="3375337" y="445695"/>
                  </a:lnTo>
                  <a:lnTo>
                    <a:pt x="3355873" y="363396"/>
                  </a:lnTo>
                  <a:lnTo>
                    <a:pt x="3295440" y="335312"/>
                  </a:lnTo>
                  <a:lnTo>
                    <a:pt x="3265223" y="305018"/>
                  </a:lnTo>
                  <a:lnTo>
                    <a:pt x="3209125" y="326687"/>
                  </a:lnTo>
                  <a:lnTo>
                    <a:pt x="3204875" y="393732"/>
                  </a:lnTo>
                  <a:lnTo>
                    <a:pt x="3159529" y="415359"/>
                  </a:lnTo>
                  <a:cubicBezTo>
                    <a:pt x="3159529" y="415359"/>
                    <a:pt x="3116350" y="408900"/>
                    <a:pt x="3109890" y="402400"/>
                  </a:cubicBezTo>
                  <a:cubicBezTo>
                    <a:pt x="3103430" y="395899"/>
                    <a:pt x="3099095" y="346146"/>
                    <a:pt x="3099095" y="346146"/>
                  </a:cubicBezTo>
                  <a:lnTo>
                    <a:pt x="3014948" y="348313"/>
                  </a:lnTo>
                  <a:lnTo>
                    <a:pt x="2965309" y="352562"/>
                  </a:lnTo>
                  <a:lnTo>
                    <a:pt x="2976104" y="317935"/>
                  </a:lnTo>
                  <a:lnTo>
                    <a:pt x="2976104" y="285474"/>
                  </a:lnTo>
                  <a:lnTo>
                    <a:pt x="2950222" y="255180"/>
                  </a:lnTo>
                  <a:lnTo>
                    <a:pt x="2982564" y="222720"/>
                  </a:lnTo>
                  <a:lnTo>
                    <a:pt x="2982564" y="153635"/>
                  </a:lnTo>
                  <a:lnTo>
                    <a:pt x="2967477" y="106007"/>
                  </a:lnTo>
                  <a:lnTo>
                    <a:pt x="2889789" y="77880"/>
                  </a:lnTo>
                  <a:lnTo>
                    <a:pt x="2824638" y="110340"/>
                  </a:lnTo>
                  <a:lnTo>
                    <a:pt x="2809551" y="38961"/>
                  </a:lnTo>
                  <a:lnTo>
                    <a:pt x="2755578" y="0"/>
                  </a:lnTo>
                  <a:lnTo>
                    <a:pt x="2675893" y="56254"/>
                  </a:lnTo>
                  <a:lnTo>
                    <a:pt x="2678060" y="112507"/>
                  </a:lnTo>
                  <a:lnTo>
                    <a:pt x="2637091" y="101673"/>
                  </a:lnTo>
                  <a:lnTo>
                    <a:pt x="2604707" y="136300"/>
                  </a:lnTo>
                  <a:lnTo>
                    <a:pt x="2552901" y="114674"/>
                  </a:lnTo>
                  <a:lnTo>
                    <a:pt x="2477381" y="151468"/>
                  </a:lnTo>
                  <a:cubicBezTo>
                    <a:pt x="2477381" y="151468"/>
                    <a:pt x="2408321" y="183929"/>
                    <a:pt x="2401818" y="190344"/>
                  </a:cubicBezTo>
                  <a:cubicBezTo>
                    <a:pt x="2395316" y="196760"/>
                    <a:pt x="2339260" y="207679"/>
                    <a:pt x="2339260" y="207679"/>
                  </a:cubicBezTo>
                  <a:lnTo>
                    <a:pt x="2296081" y="255265"/>
                  </a:lnTo>
                  <a:lnTo>
                    <a:pt x="2308831" y="309352"/>
                  </a:lnTo>
                  <a:lnTo>
                    <a:pt x="2289409" y="346146"/>
                  </a:lnTo>
                  <a:lnTo>
                    <a:pt x="2177170" y="356981"/>
                  </a:lnTo>
                  <a:lnTo>
                    <a:pt x="2192342" y="402400"/>
                  </a:lnTo>
                  <a:lnTo>
                    <a:pt x="2183842" y="458611"/>
                  </a:lnTo>
                  <a:lnTo>
                    <a:pt x="2229146" y="458611"/>
                  </a:lnTo>
                  <a:lnTo>
                    <a:pt x="2239940" y="501906"/>
                  </a:lnTo>
                  <a:lnTo>
                    <a:pt x="2209724" y="506155"/>
                  </a:lnTo>
                  <a:lnTo>
                    <a:pt x="2181674" y="478028"/>
                  </a:lnTo>
                  <a:lnTo>
                    <a:pt x="2140705" y="445610"/>
                  </a:lnTo>
                  <a:lnTo>
                    <a:pt x="2101862" y="428317"/>
                  </a:lnTo>
                  <a:cubicBezTo>
                    <a:pt x="2101862" y="428317"/>
                    <a:pt x="2086732" y="462902"/>
                    <a:pt x="2080230" y="469403"/>
                  </a:cubicBezTo>
                  <a:cubicBezTo>
                    <a:pt x="2073728" y="475903"/>
                    <a:pt x="2054348" y="415316"/>
                    <a:pt x="2054348" y="415316"/>
                  </a:cubicBezTo>
                  <a:lnTo>
                    <a:pt x="2041598" y="469403"/>
                  </a:lnTo>
                  <a:lnTo>
                    <a:pt x="2028849" y="482362"/>
                  </a:lnTo>
                  <a:lnTo>
                    <a:pt x="1983163" y="551659"/>
                  </a:lnTo>
                  <a:lnTo>
                    <a:pt x="1995912" y="491072"/>
                  </a:lnTo>
                  <a:lnTo>
                    <a:pt x="1995912" y="421859"/>
                  </a:lnTo>
                  <a:lnTo>
                    <a:pt x="1967863" y="408900"/>
                  </a:lnTo>
                  <a:lnTo>
                    <a:pt x="1957068" y="365606"/>
                  </a:lnTo>
                  <a:lnTo>
                    <a:pt x="1929019" y="357108"/>
                  </a:lnTo>
                  <a:lnTo>
                    <a:pt x="1929019" y="372191"/>
                  </a:lnTo>
                  <a:lnTo>
                    <a:pt x="1924769" y="395984"/>
                  </a:lnTo>
                  <a:lnTo>
                    <a:pt x="1907472" y="417653"/>
                  </a:lnTo>
                  <a:lnTo>
                    <a:pt x="1883758" y="510658"/>
                  </a:lnTo>
                  <a:lnTo>
                    <a:pt x="1844914" y="558287"/>
                  </a:lnTo>
                  <a:lnTo>
                    <a:pt x="1838412" y="599372"/>
                  </a:lnTo>
                  <a:lnTo>
                    <a:pt x="1851161" y="629666"/>
                  </a:lnTo>
                  <a:lnTo>
                    <a:pt x="1846911" y="668585"/>
                  </a:lnTo>
                  <a:lnTo>
                    <a:pt x="1872794" y="668585"/>
                  </a:lnTo>
                  <a:lnTo>
                    <a:pt x="1894340" y="711837"/>
                  </a:lnTo>
                  <a:lnTo>
                    <a:pt x="1881591" y="744298"/>
                  </a:lnTo>
                  <a:lnTo>
                    <a:pt x="1855709" y="705379"/>
                  </a:lnTo>
                  <a:lnTo>
                    <a:pt x="1778021" y="657793"/>
                  </a:lnTo>
                  <a:lnTo>
                    <a:pt x="1691706" y="638333"/>
                  </a:lnTo>
                  <a:lnTo>
                    <a:pt x="1663615" y="597206"/>
                  </a:lnTo>
                  <a:lnTo>
                    <a:pt x="1644192" y="618874"/>
                  </a:lnTo>
                  <a:lnTo>
                    <a:pt x="1654987" y="653459"/>
                  </a:lnTo>
                  <a:lnTo>
                    <a:pt x="1693831" y="661957"/>
                  </a:lnTo>
                  <a:lnTo>
                    <a:pt x="1704626" y="696584"/>
                  </a:lnTo>
                  <a:lnTo>
                    <a:pt x="1683036" y="713834"/>
                  </a:lnTo>
                  <a:lnTo>
                    <a:pt x="1663615" y="696584"/>
                  </a:lnTo>
                  <a:lnTo>
                    <a:pt x="1618311" y="713834"/>
                  </a:lnTo>
                  <a:lnTo>
                    <a:pt x="1538456" y="692250"/>
                  </a:lnTo>
                  <a:lnTo>
                    <a:pt x="1501779" y="722544"/>
                  </a:lnTo>
                  <a:lnTo>
                    <a:pt x="1465060" y="726793"/>
                  </a:lnTo>
                  <a:lnTo>
                    <a:pt x="1391707" y="774421"/>
                  </a:lnTo>
                  <a:lnTo>
                    <a:pt x="1387457" y="817674"/>
                  </a:lnTo>
                  <a:lnTo>
                    <a:pt x="1357283" y="830675"/>
                  </a:lnTo>
                  <a:lnTo>
                    <a:pt x="1333527" y="806839"/>
                  </a:lnTo>
                  <a:cubicBezTo>
                    <a:pt x="1333527" y="806839"/>
                    <a:pt x="1340029" y="785213"/>
                    <a:pt x="1340029" y="774421"/>
                  </a:cubicBezTo>
                  <a:cubicBezTo>
                    <a:pt x="1340029" y="763629"/>
                    <a:pt x="1368036" y="774421"/>
                    <a:pt x="1368036" y="774421"/>
                  </a:cubicBezTo>
                  <a:lnTo>
                    <a:pt x="1348613" y="726793"/>
                  </a:lnTo>
                  <a:lnTo>
                    <a:pt x="1314104" y="724668"/>
                  </a:lnTo>
                  <a:lnTo>
                    <a:pt x="1288223" y="709458"/>
                  </a:lnTo>
                  <a:lnTo>
                    <a:pt x="1277428" y="726793"/>
                  </a:lnTo>
                  <a:lnTo>
                    <a:pt x="1296850" y="746252"/>
                  </a:lnTo>
                  <a:lnTo>
                    <a:pt x="1292600" y="772212"/>
                  </a:lnTo>
                  <a:lnTo>
                    <a:pt x="1284100" y="819841"/>
                  </a:lnTo>
                  <a:lnTo>
                    <a:pt x="1310025" y="819841"/>
                  </a:lnTo>
                  <a:lnTo>
                    <a:pt x="1297275" y="886886"/>
                  </a:lnTo>
                  <a:lnTo>
                    <a:pt x="1293025" y="852259"/>
                  </a:lnTo>
                  <a:lnTo>
                    <a:pt x="1260684" y="848010"/>
                  </a:lnTo>
                  <a:lnTo>
                    <a:pt x="1232592" y="876179"/>
                  </a:lnTo>
                  <a:lnTo>
                    <a:pt x="1191623" y="899972"/>
                  </a:lnTo>
                  <a:lnTo>
                    <a:pt x="1206710" y="932390"/>
                  </a:lnTo>
                  <a:lnTo>
                    <a:pt x="1195916" y="971351"/>
                  </a:lnTo>
                  <a:lnTo>
                    <a:pt x="1161407" y="949683"/>
                  </a:lnTo>
                  <a:lnTo>
                    <a:pt x="1154947" y="917265"/>
                  </a:lnTo>
                  <a:lnTo>
                    <a:pt x="1120395" y="941058"/>
                  </a:lnTo>
                  <a:lnTo>
                    <a:pt x="1157072" y="1001645"/>
                  </a:lnTo>
                  <a:lnTo>
                    <a:pt x="1096638" y="980019"/>
                  </a:lnTo>
                  <a:lnTo>
                    <a:pt x="1068632" y="930266"/>
                  </a:lnTo>
                  <a:lnTo>
                    <a:pt x="1083719" y="884804"/>
                  </a:lnTo>
                  <a:lnTo>
                    <a:pt x="1025410" y="824217"/>
                  </a:lnTo>
                  <a:lnTo>
                    <a:pt x="1131190" y="871845"/>
                  </a:lnTo>
                  <a:lnTo>
                    <a:pt x="1193748" y="874012"/>
                  </a:lnTo>
                  <a:lnTo>
                    <a:pt x="1232592" y="815592"/>
                  </a:lnTo>
                  <a:lnTo>
                    <a:pt x="1224092" y="774506"/>
                  </a:lnTo>
                  <a:lnTo>
                    <a:pt x="1085971" y="681458"/>
                  </a:lnTo>
                  <a:lnTo>
                    <a:pt x="1042835" y="670667"/>
                  </a:lnTo>
                  <a:lnTo>
                    <a:pt x="1023413" y="651165"/>
                  </a:lnTo>
                  <a:lnTo>
                    <a:pt x="960812" y="648998"/>
                  </a:lnTo>
                  <a:lnTo>
                    <a:pt x="996426" y="621976"/>
                  </a:lnTo>
                  <a:lnTo>
                    <a:pt x="949465" y="575494"/>
                  </a:lnTo>
                  <a:lnTo>
                    <a:pt x="901994" y="562493"/>
                  </a:lnTo>
                  <a:lnTo>
                    <a:pt x="876112" y="592787"/>
                  </a:lnTo>
                  <a:lnTo>
                    <a:pt x="869610" y="558202"/>
                  </a:lnTo>
                  <a:cubicBezTo>
                    <a:pt x="869610" y="558202"/>
                    <a:pt x="837268" y="577661"/>
                    <a:pt x="828641" y="577661"/>
                  </a:cubicBezTo>
                  <a:cubicBezTo>
                    <a:pt x="820014" y="577661"/>
                    <a:pt x="770375" y="601454"/>
                    <a:pt x="770375" y="601454"/>
                  </a:cubicBezTo>
                  <a:lnTo>
                    <a:pt x="740159" y="638249"/>
                  </a:lnTo>
                  <a:lnTo>
                    <a:pt x="707775" y="618789"/>
                  </a:lnTo>
                  <a:lnTo>
                    <a:pt x="671098" y="657708"/>
                  </a:lnTo>
                  <a:lnTo>
                    <a:pt x="636589" y="692335"/>
                  </a:lnTo>
                  <a:lnTo>
                    <a:pt x="602038" y="694460"/>
                  </a:lnTo>
                  <a:lnTo>
                    <a:pt x="556691" y="742088"/>
                  </a:lnTo>
                  <a:lnTo>
                    <a:pt x="541605" y="772339"/>
                  </a:lnTo>
                  <a:lnTo>
                    <a:pt x="591243" y="746379"/>
                  </a:lnTo>
                  <a:lnTo>
                    <a:pt x="573989" y="813425"/>
                  </a:lnTo>
                  <a:lnTo>
                    <a:pt x="535145" y="854510"/>
                  </a:lnTo>
                  <a:lnTo>
                    <a:pt x="528642" y="921598"/>
                  </a:lnTo>
                  <a:lnTo>
                    <a:pt x="472502" y="1012479"/>
                  </a:lnTo>
                  <a:lnTo>
                    <a:pt x="440118" y="1005979"/>
                  </a:lnTo>
                  <a:lnTo>
                    <a:pt x="347343" y="1120695"/>
                  </a:lnTo>
                  <a:lnTo>
                    <a:pt x="371057" y="1282955"/>
                  </a:lnTo>
                  <a:lnTo>
                    <a:pt x="392646" y="1319749"/>
                  </a:lnTo>
                  <a:lnTo>
                    <a:pt x="431490" y="1319749"/>
                  </a:lnTo>
                  <a:lnTo>
                    <a:pt x="461707" y="1269996"/>
                  </a:lnTo>
                  <a:lnTo>
                    <a:pt x="507053" y="1269996"/>
                  </a:lnTo>
                  <a:lnTo>
                    <a:pt x="534082" y="1385733"/>
                  </a:lnTo>
                  <a:lnTo>
                    <a:pt x="515722" y="1404087"/>
                  </a:lnTo>
                  <a:lnTo>
                    <a:pt x="515722" y="1449549"/>
                  </a:lnTo>
                  <a:cubicBezTo>
                    <a:pt x="515722" y="1449549"/>
                    <a:pt x="540542" y="1420318"/>
                    <a:pt x="550274" y="1410588"/>
                  </a:cubicBezTo>
                  <a:cubicBezTo>
                    <a:pt x="560006" y="1400858"/>
                    <a:pt x="550274" y="1430047"/>
                    <a:pt x="550274" y="1430047"/>
                  </a:cubicBezTo>
                  <a:lnTo>
                    <a:pt x="580448" y="1430047"/>
                  </a:lnTo>
                  <a:lnTo>
                    <a:pt x="580448" y="1401920"/>
                  </a:lnTo>
                  <a:lnTo>
                    <a:pt x="634422" y="1399754"/>
                  </a:lnTo>
                  <a:lnTo>
                    <a:pt x="636589" y="1352210"/>
                  </a:lnTo>
                  <a:lnTo>
                    <a:pt x="649339" y="1293789"/>
                  </a:lnTo>
                  <a:lnTo>
                    <a:pt x="683848" y="1276497"/>
                  </a:lnTo>
                  <a:lnTo>
                    <a:pt x="688098" y="1218077"/>
                  </a:lnTo>
                  <a:lnTo>
                    <a:pt x="651421" y="1202909"/>
                  </a:lnTo>
                  <a:lnTo>
                    <a:pt x="649254" y="1118528"/>
                  </a:lnTo>
                  <a:lnTo>
                    <a:pt x="681638" y="1057941"/>
                  </a:lnTo>
                  <a:lnTo>
                    <a:pt x="755033" y="980104"/>
                  </a:lnTo>
                  <a:lnTo>
                    <a:pt x="755033" y="930266"/>
                  </a:lnTo>
                  <a:lnTo>
                    <a:pt x="770120" y="886971"/>
                  </a:lnTo>
                  <a:lnTo>
                    <a:pt x="821926" y="889138"/>
                  </a:lnTo>
                  <a:lnTo>
                    <a:pt x="843473" y="923765"/>
                  </a:lnTo>
                  <a:lnTo>
                    <a:pt x="750698" y="1055477"/>
                  </a:lnTo>
                  <a:lnTo>
                    <a:pt x="739903" y="1103105"/>
                  </a:lnTo>
                  <a:lnTo>
                    <a:pt x="748403" y="1122565"/>
                  </a:lnTo>
                  <a:lnTo>
                    <a:pt x="741943" y="1193944"/>
                  </a:lnTo>
                  <a:lnTo>
                    <a:pt x="716019" y="1202441"/>
                  </a:lnTo>
                  <a:lnTo>
                    <a:pt x="716019" y="1226234"/>
                  </a:lnTo>
                  <a:lnTo>
                    <a:pt x="791582" y="1237069"/>
                  </a:lnTo>
                  <a:lnTo>
                    <a:pt x="910239" y="1202441"/>
                  </a:lnTo>
                  <a:lnTo>
                    <a:pt x="955542" y="1217609"/>
                  </a:lnTo>
                  <a:lnTo>
                    <a:pt x="888692" y="1250027"/>
                  </a:lnTo>
                  <a:lnTo>
                    <a:pt x="839053" y="1247860"/>
                  </a:lnTo>
                  <a:lnTo>
                    <a:pt x="772160" y="1271653"/>
                  </a:lnTo>
                  <a:lnTo>
                    <a:pt x="750571" y="1317115"/>
                  </a:lnTo>
                  <a:lnTo>
                    <a:pt x="793750" y="1297613"/>
                  </a:lnTo>
                  <a:lnTo>
                    <a:pt x="832594" y="1297613"/>
                  </a:lnTo>
                  <a:lnTo>
                    <a:pt x="829364" y="1337637"/>
                  </a:lnTo>
                  <a:lnTo>
                    <a:pt x="804502" y="1362534"/>
                  </a:lnTo>
                  <a:lnTo>
                    <a:pt x="787205" y="1323616"/>
                  </a:lnTo>
                  <a:lnTo>
                    <a:pt x="765658" y="1332113"/>
                  </a:lnTo>
                  <a:lnTo>
                    <a:pt x="733274" y="1362407"/>
                  </a:lnTo>
                  <a:lnTo>
                    <a:pt x="739776" y="1431619"/>
                  </a:lnTo>
                  <a:lnTo>
                    <a:pt x="722522" y="1464080"/>
                  </a:lnTo>
                  <a:lnTo>
                    <a:pt x="696598" y="1470580"/>
                  </a:lnTo>
                  <a:lnTo>
                    <a:pt x="683848" y="1440287"/>
                  </a:lnTo>
                  <a:lnTo>
                    <a:pt x="586781" y="1490040"/>
                  </a:lnTo>
                  <a:lnTo>
                    <a:pt x="556522" y="1451078"/>
                  </a:lnTo>
                  <a:lnTo>
                    <a:pt x="506883" y="1481372"/>
                  </a:lnTo>
                  <a:lnTo>
                    <a:pt x="478791" y="1457579"/>
                  </a:lnTo>
                  <a:lnTo>
                    <a:pt x="478791" y="1408251"/>
                  </a:lnTo>
                  <a:lnTo>
                    <a:pt x="502591" y="1384458"/>
                  </a:lnTo>
                  <a:lnTo>
                    <a:pt x="489586" y="1364956"/>
                  </a:lnTo>
                  <a:lnTo>
                    <a:pt x="483126" y="1323913"/>
                  </a:lnTo>
                  <a:lnTo>
                    <a:pt x="437822" y="1343330"/>
                  </a:lnTo>
                  <a:lnTo>
                    <a:pt x="437822" y="1393083"/>
                  </a:lnTo>
                  <a:lnTo>
                    <a:pt x="424860" y="1414752"/>
                  </a:lnTo>
                  <a:lnTo>
                    <a:pt x="444282" y="1434211"/>
                  </a:lnTo>
                  <a:lnTo>
                    <a:pt x="446450" y="1486131"/>
                  </a:lnTo>
                  <a:lnTo>
                    <a:pt x="357925" y="1498877"/>
                  </a:lnTo>
                  <a:lnTo>
                    <a:pt x="338545" y="1561674"/>
                  </a:lnTo>
                  <a:lnTo>
                    <a:pt x="281342" y="1618990"/>
                  </a:lnTo>
                  <a:lnTo>
                    <a:pt x="280237" y="1643845"/>
                  </a:lnTo>
                  <a:lnTo>
                    <a:pt x="255460" y="1655741"/>
                  </a:lnTo>
                  <a:lnTo>
                    <a:pt x="234933" y="1676305"/>
                  </a:lnTo>
                  <a:lnTo>
                    <a:pt x="200424" y="1665471"/>
                  </a:lnTo>
                  <a:lnTo>
                    <a:pt x="200424" y="1693598"/>
                  </a:lnTo>
                  <a:lnTo>
                    <a:pt x="161538" y="1682806"/>
                  </a:lnTo>
                  <a:lnTo>
                    <a:pt x="118402" y="1691303"/>
                  </a:lnTo>
                  <a:lnTo>
                    <a:pt x="131151" y="1719430"/>
                  </a:lnTo>
                  <a:lnTo>
                    <a:pt x="176965" y="1732856"/>
                  </a:lnTo>
                  <a:lnTo>
                    <a:pt x="213641" y="1784776"/>
                  </a:lnTo>
                  <a:lnTo>
                    <a:pt x="187760" y="1869156"/>
                  </a:lnTo>
                  <a:lnTo>
                    <a:pt x="127326" y="1860659"/>
                  </a:lnTo>
                  <a:lnTo>
                    <a:pt x="51849" y="1852161"/>
                  </a:lnTo>
                  <a:lnTo>
                    <a:pt x="7565" y="1881350"/>
                  </a:lnTo>
                  <a:lnTo>
                    <a:pt x="23757" y="1897538"/>
                  </a:lnTo>
                  <a:lnTo>
                    <a:pt x="28007" y="1947291"/>
                  </a:lnTo>
                  <a:lnTo>
                    <a:pt x="0" y="2005711"/>
                  </a:lnTo>
                  <a:lnTo>
                    <a:pt x="23714" y="2033838"/>
                  </a:lnTo>
                  <a:lnTo>
                    <a:pt x="23714" y="2074966"/>
                  </a:lnTo>
                  <a:lnTo>
                    <a:pt x="48916" y="2077133"/>
                  </a:lnTo>
                  <a:lnTo>
                    <a:pt x="69741" y="2067021"/>
                  </a:lnTo>
                  <a:lnTo>
                    <a:pt x="94007" y="2107044"/>
                  </a:lnTo>
                  <a:lnTo>
                    <a:pt x="112749" y="2105770"/>
                  </a:lnTo>
                  <a:lnTo>
                    <a:pt x="135954" y="2082529"/>
                  </a:lnTo>
                  <a:lnTo>
                    <a:pt x="186655" y="2084696"/>
                  </a:lnTo>
                  <a:lnTo>
                    <a:pt x="190437" y="2075476"/>
                  </a:lnTo>
                  <a:lnTo>
                    <a:pt x="201784" y="2064132"/>
                  </a:lnTo>
                  <a:lnTo>
                    <a:pt x="220101" y="2054402"/>
                  </a:lnTo>
                  <a:lnTo>
                    <a:pt x="226561" y="2034943"/>
                  </a:lnTo>
                  <a:lnTo>
                    <a:pt x="242753" y="2013317"/>
                  </a:lnTo>
                  <a:lnTo>
                    <a:pt x="235188" y="2005711"/>
                  </a:lnTo>
                  <a:lnTo>
                    <a:pt x="234126" y="1988419"/>
                  </a:lnTo>
                  <a:lnTo>
                    <a:pt x="255715" y="1948396"/>
                  </a:lnTo>
                  <a:cubicBezTo>
                    <a:pt x="255715" y="1948396"/>
                    <a:pt x="294559" y="1933780"/>
                    <a:pt x="299404" y="1933780"/>
                  </a:cubicBezTo>
                  <a:cubicBezTo>
                    <a:pt x="304249" y="1933780"/>
                    <a:pt x="313981" y="1919164"/>
                    <a:pt x="313981" y="1919164"/>
                  </a:cubicBezTo>
                  <a:lnTo>
                    <a:pt x="316106" y="1896476"/>
                  </a:lnTo>
                  <a:lnTo>
                    <a:pt x="311856" y="1872683"/>
                  </a:lnTo>
                  <a:lnTo>
                    <a:pt x="333403" y="1861849"/>
                  </a:lnTo>
                  <a:lnTo>
                    <a:pt x="390606" y="1875954"/>
                  </a:lnTo>
                  <a:lnTo>
                    <a:pt x="413258" y="1853223"/>
                  </a:lnTo>
                  <a:lnTo>
                    <a:pt x="432723" y="1849952"/>
                  </a:lnTo>
                  <a:lnTo>
                    <a:pt x="441223" y="1831597"/>
                  </a:lnTo>
                  <a:lnTo>
                    <a:pt x="455799" y="1829940"/>
                  </a:lnTo>
                  <a:lnTo>
                    <a:pt x="478961" y="1853223"/>
                  </a:lnTo>
                  <a:lnTo>
                    <a:pt x="490861" y="1886704"/>
                  </a:lnTo>
                  <a:lnTo>
                    <a:pt x="513555" y="1897538"/>
                  </a:lnTo>
                  <a:lnTo>
                    <a:pt x="542710" y="1935395"/>
                  </a:lnTo>
                  <a:lnTo>
                    <a:pt x="577219" y="1939643"/>
                  </a:lnTo>
                  <a:lnTo>
                    <a:pt x="608498" y="1970999"/>
                  </a:lnTo>
                  <a:lnTo>
                    <a:pt x="624689" y="1997002"/>
                  </a:lnTo>
                  <a:lnTo>
                    <a:pt x="620440" y="2027253"/>
                  </a:lnTo>
                  <a:lnTo>
                    <a:pt x="597788" y="2044588"/>
                  </a:lnTo>
                  <a:lnTo>
                    <a:pt x="539480" y="2031587"/>
                  </a:lnTo>
                  <a:lnTo>
                    <a:pt x="536250" y="2051088"/>
                  </a:lnTo>
                  <a:cubicBezTo>
                    <a:pt x="536250" y="2051088"/>
                    <a:pt x="586993" y="2091111"/>
                    <a:pt x="591498" y="2095445"/>
                  </a:cubicBezTo>
                  <a:cubicBezTo>
                    <a:pt x="596003" y="2099779"/>
                    <a:pt x="609815" y="2078110"/>
                    <a:pt x="609815" y="2078110"/>
                  </a:cubicBezTo>
                  <a:lnTo>
                    <a:pt x="602292" y="2053255"/>
                  </a:lnTo>
                  <a:lnTo>
                    <a:pt x="629280" y="2047817"/>
                  </a:lnTo>
                  <a:cubicBezTo>
                    <a:pt x="629280" y="2047817"/>
                    <a:pt x="638969" y="2027253"/>
                    <a:pt x="638969" y="2021857"/>
                  </a:cubicBezTo>
                  <a:cubicBezTo>
                    <a:pt x="638969" y="2016461"/>
                    <a:pt x="653036" y="2014294"/>
                    <a:pt x="653036" y="2014294"/>
                  </a:cubicBezTo>
                  <a:lnTo>
                    <a:pt x="637906" y="1985105"/>
                  </a:lnTo>
                  <a:lnTo>
                    <a:pt x="647596" y="1960207"/>
                  </a:lnTo>
                  <a:lnTo>
                    <a:pt x="670290" y="1968705"/>
                  </a:lnTo>
                  <a:lnTo>
                    <a:pt x="683040" y="1981664"/>
                  </a:lnTo>
                  <a:lnTo>
                    <a:pt x="688438" y="1962204"/>
                  </a:lnTo>
                  <a:cubicBezTo>
                    <a:pt x="688438" y="1962204"/>
                    <a:pt x="637737" y="1928681"/>
                    <a:pt x="631234" y="1928681"/>
                  </a:cubicBezTo>
                  <a:cubicBezTo>
                    <a:pt x="624732" y="1928681"/>
                    <a:pt x="631234" y="1912451"/>
                    <a:pt x="631234" y="1912451"/>
                  </a:cubicBezTo>
                  <a:lnTo>
                    <a:pt x="609645" y="1914618"/>
                  </a:lnTo>
                  <a:lnTo>
                    <a:pt x="582701" y="1889763"/>
                  </a:lnTo>
                  <a:lnTo>
                    <a:pt x="564341" y="1855135"/>
                  </a:lnTo>
                  <a:lnTo>
                    <a:pt x="535230" y="1828071"/>
                  </a:lnTo>
                  <a:lnTo>
                    <a:pt x="541689" y="1798882"/>
                  </a:lnTo>
                  <a:lnTo>
                    <a:pt x="564341" y="1791319"/>
                  </a:lnTo>
                  <a:lnTo>
                    <a:pt x="575688" y="1815622"/>
                  </a:lnTo>
                  <a:lnTo>
                    <a:pt x="587036" y="1804278"/>
                  </a:lnTo>
                  <a:lnTo>
                    <a:pt x="622650" y="1863761"/>
                  </a:lnTo>
                  <a:lnTo>
                    <a:pt x="658264" y="1874552"/>
                  </a:lnTo>
                  <a:lnTo>
                    <a:pt x="706797" y="1922138"/>
                  </a:lnTo>
                  <a:lnTo>
                    <a:pt x="703015" y="1962714"/>
                  </a:lnTo>
                  <a:lnTo>
                    <a:pt x="715424" y="1975120"/>
                  </a:lnTo>
                  <a:lnTo>
                    <a:pt x="734846" y="1997851"/>
                  </a:lnTo>
                  <a:lnTo>
                    <a:pt x="744579" y="2024916"/>
                  </a:lnTo>
                  <a:lnTo>
                    <a:pt x="773690" y="2028145"/>
                  </a:lnTo>
                  <a:lnTo>
                    <a:pt x="753206" y="2037875"/>
                  </a:lnTo>
                  <a:cubicBezTo>
                    <a:pt x="753206" y="2037875"/>
                    <a:pt x="752101" y="2061668"/>
                    <a:pt x="752101" y="2067106"/>
                  </a:cubicBezTo>
                  <a:cubicBezTo>
                    <a:pt x="752101" y="2072544"/>
                    <a:pt x="772628" y="2079852"/>
                    <a:pt x="772628" y="2079852"/>
                  </a:cubicBezTo>
                  <a:lnTo>
                    <a:pt x="786652" y="2099312"/>
                  </a:lnTo>
                  <a:lnTo>
                    <a:pt x="795152" y="2075519"/>
                  </a:lnTo>
                  <a:cubicBezTo>
                    <a:pt x="795152" y="2075519"/>
                    <a:pt x="781085" y="2060393"/>
                    <a:pt x="781085" y="2054997"/>
                  </a:cubicBezTo>
                  <a:cubicBezTo>
                    <a:pt x="781085" y="2049601"/>
                    <a:pt x="802674" y="2060393"/>
                    <a:pt x="802674" y="2060393"/>
                  </a:cubicBezTo>
                  <a:lnTo>
                    <a:pt x="782190" y="2029037"/>
                  </a:lnTo>
                  <a:lnTo>
                    <a:pt x="817804" y="2051726"/>
                  </a:lnTo>
                  <a:lnTo>
                    <a:pt x="817804" y="2033328"/>
                  </a:lnTo>
                  <a:lnTo>
                    <a:pt x="828598" y="2044163"/>
                  </a:lnTo>
                  <a:lnTo>
                    <a:pt x="824349" y="2018203"/>
                  </a:lnTo>
                  <a:lnTo>
                    <a:pt x="803864" y="2014931"/>
                  </a:lnTo>
                  <a:lnTo>
                    <a:pt x="786610" y="1981409"/>
                  </a:lnTo>
                  <a:lnTo>
                    <a:pt x="785505" y="1954386"/>
                  </a:lnTo>
                  <a:lnTo>
                    <a:pt x="793069" y="1974228"/>
                  </a:lnTo>
                  <a:cubicBezTo>
                    <a:pt x="793069" y="1974228"/>
                    <a:pt x="823286" y="1957233"/>
                    <a:pt x="824349" y="1956171"/>
                  </a:cubicBezTo>
                  <a:cubicBezTo>
                    <a:pt x="825411" y="1955109"/>
                    <a:pt x="858348" y="1947164"/>
                    <a:pt x="858348" y="1947164"/>
                  </a:cubicBezTo>
                  <a:lnTo>
                    <a:pt x="872755" y="1954726"/>
                  </a:lnTo>
                  <a:lnTo>
                    <a:pt x="870418" y="1967473"/>
                  </a:lnTo>
                  <a:lnTo>
                    <a:pt x="885717" y="1960505"/>
                  </a:lnTo>
                  <a:lnTo>
                    <a:pt x="899444" y="1944019"/>
                  </a:lnTo>
                  <a:lnTo>
                    <a:pt x="925411" y="1943637"/>
                  </a:lnTo>
                  <a:lnTo>
                    <a:pt x="930638" y="1932378"/>
                  </a:lnTo>
                  <a:lnTo>
                    <a:pt x="913638" y="1913343"/>
                  </a:lnTo>
                  <a:lnTo>
                    <a:pt x="908199" y="1889551"/>
                  </a:lnTo>
                  <a:lnTo>
                    <a:pt x="920098" y="1868986"/>
                  </a:lnTo>
                  <a:cubicBezTo>
                    <a:pt x="920098" y="1868986"/>
                    <a:pt x="926558" y="1841922"/>
                    <a:pt x="926558" y="1836483"/>
                  </a:cubicBezTo>
                  <a:cubicBezTo>
                    <a:pt x="926558" y="1831045"/>
                    <a:pt x="951377" y="1821400"/>
                    <a:pt x="951377" y="1821400"/>
                  </a:cubicBezTo>
                  <a:lnTo>
                    <a:pt x="956775" y="1798670"/>
                  </a:lnTo>
                  <a:lnTo>
                    <a:pt x="972967" y="1777043"/>
                  </a:lnTo>
                  <a:lnTo>
                    <a:pt x="992941" y="1762428"/>
                  </a:lnTo>
                  <a:lnTo>
                    <a:pt x="1008581" y="1778105"/>
                  </a:lnTo>
                  <a:lnTo>
                    <a:pt x="1047425" y="1779168"/>
                  </a:lnTo>
                  <a:lnTo>
                    <a:pt x="1019375" y="1795440"/>
                  </a:lnTo>
                  <a:lnTo>
                    <a:pt x="1036630" y="1800836"/>
                  </a:lnTo>
                  <a:lnTo>
                    <a:pt x="1048530" y="1810566"/>
                  </a:lnTo>
                  <a:lnTo>
                    <a:pt x="1040923" y="1826796"/>
                  </a:lnTo>
                  <a:lnTo>
                    <a:pt x="1062512" y="1825692"/>
                  </a:lnTo>
                  <a:lnTo>
                    <a:pt x="1091623" y="1814900"/>
                  </a:lnTo>
                  <a:lnTo>
                    <a:pt x="1117548" y="1805170"/>
                  </a:lnTo>
                  <a:lnTo>
                    <a:pt x="1125112" y="1788940"/>
                  </a:lnTo>
                  <a:lnTo>
                    <a:pt x="1092176" y="1792679"/>
                  </a:lnTo>
                  <a:lnTo>
                    <a:pt x="1077089" y="1777553"/>
                  </a:lnTo>
                  <a:lnTo>
                    <a:pt x="1090561" y="1764042"/>
                  </a:lnTo>
                  <a:lnTo>
                    <a:pt x="1134845" y="1748916"/>
                  </a:lnTo>
                  <a:lnTo>
                    <a:pt x="1149932" y="1735915"/>
                  </a:lnTo>
                  <a:lnTo>
                    <a:pt x="1159621" y="1745645"/>
                  </a:lnTo>
                  <a:lnTo>
                    <a:pt x="1143430" y="1758646"/>
                  </a:lnTo>
                  <a:lnTo>
                    <a:pt x="1149932" y="1785668"/>
                  </a:lnTo>
                  <a:lnTo>
                    <a:pt x="1131572" y="1801899"/>
                  </a:lnTo>
                  <a:lnTo>
                    <a:pt x="1128342" y="1812733"/>
                  </a:lnTo>
                  <a:lnTo>
                    <a:pt x="1147765" y="1822462"/>
                  </a:lnTo>
                  <a:lnTo>
                    <a:pt x="1180106" y="1851694"/>
                  </a:lnTo>
                  <a:lnTo>
                    <a:pt x="1218185" y="1879863"/>
                  </a:lnTo>
                  <a:lnTo>
                    <a:pt x="1239774" y="1903656"/>
                  </a:lnTo>
                  <a:lnTo>
                    <a:pt x="1227875" y="1927449"/>
                  </a:lnTo>
                  <a:cubicBezTo>
                    <a:pt x="1227875" y="1927449"/>
                    <a:pt x="1176111" y="1939346"/>
                    <a:pt x="1170756" y="1939346"/>
                  </a:cubicBezTo>
                  <a:cubicBezTo>
                    <a:pt x="1165401" y="1939346"/>
                    <a:pt x="1118950" y="1930848"/>
                    <a:pt x="1118950" y="1930848"/>
                  </a:cubicBezTo>
                  <a:lnTo>
                    <a:pt x="1059452" y="1908118"/>
                  </a:lnTo>
                  <a:cubicBezTo>
                    <a:pt x="1059452" y="1908118"/>
                    <a:pt x="1028173" y="1913556"/>
                    <a:pt x="1022776" y="1913556"/>
                  </a:cubicBezTo>
                  <a:cubicBezTo>
                    <a:pt x="1017378" y="1913556"/>
                    <a:pt x="989287" y="1935140"/>
                    <a:pt x="989287" y="1935140"/>
                  </a:cubicBezTo>
                  <a:lnTo>
                    <a:pt x="955840" y="1935140"/>
                  </a:lnTo>
                  <a:lnTo>
                    <a:pt x="935355" y="1932973"/>
                  </a:lnTo>
                  <a:lnTo>
                    <a:pt x="931573" y="1943297"/>
                  </a:lnTo>
                  <a:lnTo>
                    <a:pt x="940753" y="1952475"/>
                  </a:lnTo>
                  <a:lnTo>
                    <a:pt x="917039" y="1960972"/>
                  </a:lnTo>
                  <a:lnTo>
                    <a:pt x="895449" y="1960972"/>
                  </a:lnTo>
                  <a:lnTo>
                    <a:pt x="874965" y="1968577"/>
                  </a:lnTo>
                  <a:lnTo>
                    <a:pt x="867400" y="1989141"/>
                  </a:lnTo>
                  <a:lnTo>
                    <a:pt x="879300" y="1989141"/>
                  </a:lnTo>
                  <a:lnTo>
                    <a:pt x="885717" y="2009663"/>
                  </a:lnTo>
                  <a:lnTo>
                    <a:pt x="865445" y="2028145"/>
                  </a:lnTo>
                  <a:lnTo>
                    <a:pt x="897829" y="2043271"/>
                  </a:lnTo>
                  <a:lnTo>
                    <a:pt x="877302" y="2048709"/>
                  </a:lnTo>
                  <a:cubicBezTo>
                    <a:pt x="877302" y="2048709"/>
                    <a:pt x="894557" y="2064939"/>
                    <a:pt x="898892" y="2064939"/>
                  </a:cubicBezTo>
                  <a:cubicBezTo>
                    <a:pt x="903226" y="2064939"/>
                    <a:pt x="889202" y="2081169"/>
                    <a:pt x="889202" y="2081169"/>
                  </a:cubicBezTo>
                  <a:lnTo>
                    <a:pt x="910749" y="2071440"/>
                  </a:lnTo>
                  <a:lnTo>
                    <a:pt x="910749" y="2085461"/>
                  </a:lnTo>
                  <a:lnTo>
                    <a:pt x="934506" y="2083336"/>
                  </a:lnTo>
                  <a:lnTo>
                    <a:pt x="939903" y="2105685"/>
                  </a:lnTo>
                  <a:lnTo>
                    <a:pt x="958603" y="2105685"/>
                  </a:lnTo>
                  <a:lnTo>
                    <a:pt x="976919" y="2085163"/>
                  </a:lnTo>
                  <a:lnTo>
                    <a:pt x="1001738" y="2090134"/>
                  </a:lnTo>
                  <a:lnTo>
                    <a:pt x="1026558" y="2109296"/>
                  </a:lnTo>
                  <a:lnTo>
                    <a:pt x="1070331" y="2088052"/>
                  </a:lnTo>
                  <a:cubicBezTo>
                    <a:pt x="1070331" y="2088052"/>
                    <a:pt x="1093706" y="2092301"/>
                    <a:pt x="1095533" y="2092301"/>
                  </a:cubicBezTo>
                  <a:cubicBezTo>
                    <a:pt x="1097361" y="2092301"/>
                    <a:pt x="1102631" y="2083804"/>
                    <a:pt x="1102631" y="2083804"/>
                  </a:cubicBezTo>
                  <a:lnTo>
                    <a:pt x="1107901" y="2084059"/>
                  </a:lnTo>
                  <a:lnTo>
                    <a:pt x="1102078" y="2103475"/>
                  </a:lnTo>
                  <a:lnTo>
                    <a:pt x="1100676" y="2151104"/>
                  </a:lnTo>
                  <a:lnTo>
                    <a:pt x="1083421" y="2190065"/>
                  </a:lnTo>
                  <a:lnTo>
                    <a:pt x="1067569" y="2226095"/>
                  </a:lnTo>
                  <a:lnTo>
                    <a:pt x="1043133" y="2237651"/>
                  </a:lnTo>
                  <a:lnTo>
                    <a:pt x="1064382" y="2320460"/>
                  </a:lnTo>
                  <a:lnTo>
                    <a:pt x="1078024" y="2278907"/>
                  </a:lnTo>
                  <a:lnTo>
                    <a:pt x="1076281" y="2306821"/>
                  </a:lnTo>
                  <a:lnTo>
                    <a:pt x="1087586" y="2312642"/>
                  </a:lnTo>
                  <a:lnTo>
                    <a:pt x="1128598" y="2375396"/>
                  </a:lnTo>
                  <a:lnTo>
                    <a:pt x="1152354" y="2418648"/>
                  </a:lnTo>
                  <a:lnTo>
                    <a:pt x="1173901" y="2440232"/>
                  </a:lnTo>
                  <a:lnTo>
                    <a:pt x="1173901" y="2472693"/>
                  </a:lnTo>
                  <a:lnTo>
                    <a:pt x="1184696" y="2505153"/>
                  </a:lnTo>
                  <a:lnTo>
                    <a:pt x="1223540" y="2524612"/>
                  </a:lnTo>
                  <a:lnTo>
                    <a:pt x="1234335" y="2554906"/>
                  </a:lnTo>
                  <a:lnTo>
                    <a:pt x="1262384" y="2583033"/>
                  </a:lnTo>
                  <a:lnTo>
                    <a:pt x="1270883" y="2628495"/>
                  </a:lnTo>
                  <a:lnTo>
                    <a:pt x="1286183" y="2695625"/>
                  </a:lnTo>
                  <a:lnTo>
                    <a:pt x="1312107" y="2704122"/>
                  </a:lnTo>
                  <a:lnTo>
                    <a:pt x="1340156" y="2673871"/>
                  </a:lnTo>
                  <a:lnTo>
                    <a:pt x="1391920" y="2673871"/>
                  </a:lnTo>
                  <a:lnTo>
                    <a:pt x="1424304" y="2658703"/>
                  </a:lnTo>
                  <a:lnTo>
                    <a:pt x="1493364" y="2632786"/>
                  </a:lnTo>
                  <a:lnTo>
                    <a:pt x="1497614" y="2606784"/>
                  </a:lnTo>
                  <a:lnTo>
                    <a:pt x="1564507" y="2602535"/>
                  </a:lnTo>
                  <a:lnTo>
                    <a:pt x="1564507" y="2574365"/>
                  </a:lnTo>
                  <a:lnTo>
                    <a:pt x="1589369" y="2564678"/>
                  </a:lnTo>
                  <a:lnTo>
                    <a:pt x="1605519" y="2548448"/>
                  </a:lnTo>
                  <a:lnTo>
                    <a:pt x="1631400" y="2548448"/>
                  </a:lnTo>
                  <a:lnTo>
                    <a:pt x="1642195" y="2513821"/>
                  </a:lnTo>
                  <a:lnTo>
                    <a:pt x="1676747" y="2459776"/>
                  </a:lnTo>
                  <a:lnTo>
                    <a:pt x="1644363" y="2427316"/>
                  </a:lnTo>
                  <a:lnTo>
                    <a:pt x="1607686" y="2414315"/>
                  </a:lnTo>
                  <a:lnTo>
                    <a:pt x="1592556" y="2360228"/>
                  </a:lnTo>
                  <a:lnTo>
                    <a:pt x="1523496" y="2412148"/>
                  </a:lnTo>
                  <a:lnTo>
                    <a:pt x="1476068" y="2405647"/>
                  </a:lnTo>
                  <a:lnTo>
                    <a:pt x="1476068" y="2362395"/>
                  </a:lnTo>
                  <a:lnTo>
                    <a:pt x="1460938" y="2390522"/>
                  </a:lnTo>
                  <a:lnTo>
                    <a:pt x="1458813" y="2353727"/>
                  </a:lnTo>
                  <a:lnTo>
                    <a:pt x="1409132" y="2303974"/>
                  </a:lnTo>
                  <a:lnTo>
                    <a:pt x="1400632" y="2273681"/>
                  </a:lnTo>
                  <a:lnTo>
                    <a:pt x="1450271" y="2267180"/>
                  </a:lnTo>
                  <a:lnTo>
                    <a:pt x="1482655" y="2323434"/>
                  </a:lnTo>
                  <a:lnTo>
                    <a:pt x="1530126" y="2347269"/>
                  </a:lnTo>
                  <a:lnTo>
                    <a:pt x="1603521" y="2347269"/>
                  </a:lnTo>
                  <a:lnTo>
                    <a:pt x="1622943" y="2366729"/>
                  </a:lnTo>
                  <a:lnTo>
                    <a:pt x="1689921" y="2392689"/>
                  </a:lnTo>
                  <a:lnTo>
                    <a:pt x="1845297" y="2386188"/>
                  </a:lnTo>
                  <a:lnTo>
                    <a:pt x="1872241" y="2413252"/>
                  </a:lnTo>
                  <a:lnTo>
                    <a:pt x="1892768" y="2433816"/>
                  </a:lnTo>
                  <a:lnTo>
                    <a:pt x="1892768" y="2461943"/>
                  </a:lnTo>
                  <a:lnTo>
                    <a:pt x="1938072" y="2494404"/>
                  </a:lnTo>
                  <a:lnTo>
                    <a:pt x="1987710" y="2513863"/>
                  </a:lnTo>
                  <a:lnTo>
                    <a:pt x="2007132" y="2609035"/>
                  </a:lnTo>
                  <a:lnTo>
                    <a:pt x="2035224" y="2665289"/>
                  </a:lnTo>
                  <a:lnTo>
                    <a:pt x="2036286" y="2705312"/>
                  </a:lnTo>
                  <a:lnTo>
                    <a:pt x="2061105" y="2730210"/>
                  </a:lnTo>
                  <a:lnTo>
                    <a:pt x="2084820" y="2792922"/>
                  </a:lnTo>
                  <a:lnTo>
                    <a:pt x="2103179" y="2811319"/>
                  </a:lnTo>
                  <a:lnTo>
                    <a:pt x="2125789" y="2788588"/>
                  </a:lnTo>
                  <a:lnTo>
                    <a:pt x="2156048" y="2788588"/>
                  </a:lnTo>
                  <a:lnTo>
                    <a:pt x="2156048" y="2853551"/>
                  </a:lnTo>
                  <a:lnTo>
                    <a:pt x="2177595" y="2875135"/>
                  </a:lnTo>
                  <a:lnTo>
                    <a:pt x="2209979" y="2866637"/>
                  </a:lnTo>
                  <a:lnTo>
                    <a:pt x="2212146" y="2829843"/>
                  </a:lnTo>
                  <a:lnTo>
                    <a:pt x="2169010" y="2767089"/>
                  </a:lnTo>
                  <a:lnTo>
                    <a:pt x="2162507" y="2728170"/>
                  </a:lnTo>
                  <a:lnTo>
                    <a:pt x="2177595" y="2693543"/>
                  </a:lnTo>
                  <a:lnTo>
                    <a:pt x="2160340" y="2645957"/>
                  </a:lnTo>
                  <a:lnTo>
                    <a:pt x="2181930" y="2624331"/>
                  </a:lnTo>
                  <a:lnTo>
                    <a:pt x="2227275" y="2615833"/>
                  </a:lnTo>
                  <a:lnTo>
                    <a:pt x="2227275" y="2589406"/>
                  </a:lnTo>
                  <a:lnTo>
                    <a:pt x="2268244" y="2546154"/>
                  </a:lnTo>
                  <a:lnTo>
                    <a:pt x="2309256" y="2533152"/>
                  </a:lnTo>
                  <a:lnTo>
                    <a:pt x="2352392" y="2489900"/>
                  </a:lnTo>
                  <a:lnTo>
                    <a:pt x="2417160" y="2476899"/>
                  </a:lnTo>
                  <a:lnTo>
                    <a:pt x="2456004" y="2466107"/>
                  </a:lnTo>
                  <a:lnTo>
                    <a:pt x="2477593" y="2513693"/>
                  </a:lnTo>
                  <a:lnTo>
                    <a:pt x="2494848" y="2513693"/>
                  </a:lnTo>
                  <a:lnTo>
                    <a:pt x="2488346" y="2548321"/>
                  </a:lnTo>
                  <a:lnTo>
                    <a:pt x="2505642" y="2548321"/>
                  </a:lnTo>
                  <a:lnTo>
                    <a:pt x="2514142" y="2572114"/>
                  </a:lnTo>
                  <a:lnTo>
                    <a:pt x="2494720" y="2615366"/>
                  </a:lnTo>
                  <a:lnTo>
                    <a:pt x="2533564" y="2628367"/>
                  </a:lnTo>
                  <a:lnTo>
                    <a:pt x="2581036" y="2591573"/>
                  </a:lnTo>
                  <a:lnTo>
                    <a:pt x="2596165" y="2615366"/>
                  </a:lnTo>
                  <a:lnTo>
                    <a:pt x="2608915" y="2691079"/>
                  </a:lnTo>
                  <a:lnTo>
                    <a:pt x="2652093" y="2693246"/>
                  </a:lnTo>
                  <a:lnTo>
                    <a:pt x="2669348" y="2693246"/>
                  </a:lnTo>
                  <a:lnTo>
                    <a:pt x="2706024" y="2730040"/>
                  </a:lnTo>
                  <a:lnTo>
                    <a:pt x="2762165" y="2766792"/>
                  </a:lnTo>
                  <a:lnTo>
                    <a:pt x="2772960" y="2812253"/>
                  </a:lnTo>
                  <a:lnTo>
                    <a:pt x="2867902" y="2710581"/>
                  </a:lnTo>
                  <a:lnTo>
                    <a:pt x="2861442" y="2643493"/>
                  </a:lnTo>
                  <a:lnTo>
                    <a:pt x="2794507" y="2539653"/>
                  </a:lnTo>
                  <a:lnTo>
                    <a:pt x="2861442" y="2487733"/>
                  </a:lnTo>
                  <a:lnTo>
                    <a:pt x="3014438" y="2455315"/>
                  </a:lnTo>
                  <a:lnTo>
                    <a:pt x="3109380" y="2390394"/>
                  </a:lnTo>
                  <a:lnTo>
                    <a:pt x="3167646" y="2321182"/>
                  </a:lnTo>
                  <a:lnTo>
                    <a:pt x="3176146" y="2208632"/>
                  </a:lnTo>
                  <a:lnTo>
                    <a:pt x="3120047" y="2130795"/>
                  </a:lnTo>
                  <a:lnTo>
                    <a:pt x="3156724" y="2094001"/>
                  </a:lnTo>
                  <a:lnTo>
                    <a:pt x="3191275" y="2089752"/>
                  </a:lnTo>
                  <a:lnTo>
                    <a:pt x="3204237" y="2054062"/>
                  </a:lnTo>
                  <a:lnTo>
                    <a:pt x="3121110" y="2054062"/>
                  </a:lnTo>
                  <a:lnTo>
                    <a:pt x="3089831" y="2022706"/>
                  </a:lnTo>
                  <a:lnTo>
                    <a:pt x="3109253" y="1992413"/>
                  </a:lnTo>
                  <a:lnTo>
                    <a:pt x="3180480" y="1957786"/>
                  </a:lnTo>
                  <a:lnTo>
                    <a:pt x="3148096" y="1988079"/>
                  </a:lnTo>
                  <a:lnTo>
                    <a:pt x="3171853" y="2014039"/>
                  </a:lnTo>
                  <a:lnTo>
                    <a:pt x="3221492" y="1981579"/>
                  </a:lnTo>
                  <a:lnTo>
                    <a:pt x="3253876" y="1994580"/>
                  </a:lnTo>
                  <a:lnTo>
                    <a:pt x="3256043" y="2039999"/>
                  </a:lnTo>
                  <a:lnTo>
                    <a:pt x="3275423" y="2065959"/>
                  </a:lnTo>
                  <a:lnTo>
                    <a:pt x="3286217" y="2100586"/>
                  </a:lnTo>
                  <a:lnTo>
                    <a:pt x="3273468" y="2139547"/>
                  </a:lnTo>
                  <a:lnTo>
                    <a:pt x="3305809" y="2158964"/>
                  </a:lnTo>
                  <a:lnTo>
                    <a:pt x="3359741" y="2137381"/>
                  </a:lnTo>
                  <a:lnTo>
                    <a:pt x="3355491" y="2063792"/>
                  </a:lnTo>
                  <a:lnTo>
                    <a:pt x="3310187" y="2001038"/>
                  </a:lnTo>
                  <a:lnTo>
                    <a:pt x="3310187" y="1981833"/>
                  </a:lnTo>
                  <a:lnTo>
                    <a:pt x="3357658" y="1964541"/>
                  </a:lnTo>
                  <a:lnTo>
                    <a:pt x="3379247" y="1912621"/>
                  </a:lnTo>
                  <a:lnTo>
                    <a:pt x="3418049" y="1873703"/>
                  </a:lnTo>
                  <a:lnTo>
                    <a:pt x="3433221" y="1888786"/>
                  </a:lnTo>
                  <a:lnTo>
                    <a:pt x="3497904" y="1858534"/>
                  </a:lnTo>
                  <a:lnTo>
                    <a:pt x="3567007" y="1767654"/>
                  </a:lnTo>
                  <a:lnTo>
                    <a:pt x="3614435" y="1713567"/>
                  </a:lnTo>
                  <a:lnTo>
                    <a:pt x="3622935" y="1627062"/>
                  </a:lnTo>
                  <a:cubicBezTo>
                    <a:pt x="3622935" y="1627062"/>
                    <a:pt x="3633687" y="1572975"/>
                    <a:pt x="3639935" y="1566475"/>
                  </a:cubicBezTo>
                  <a:cubicBezTo>
                    <a:pt x="3646182" y="1559974"/>
                    <a:pt x="3663692" y="1598893"/>
                    <a:pt x="3663692" y="1598893"/>
                  </a:cubicBezTo>
                  <a:lnTo>
                    <a:pt x="3657232" y="1730902"/>
                  </a:lnTo>
                  <a:lnTo>
                    <a:pt x="3655064" y="1787155"/>
                  </a:lnTo>
                  <a:lnTo>
                    <a:pt x="3674486" y="1756862"/>
                  </a:lnTo>
                  <a:lnTo>
                    <a:pt x="3702535" y="1774154"/>
                  </a:lnTo>
                  <a:cubicBezTo>
                    <a:pt x="3702535" y="1774154"/>
                    <a:pt x="3676654" y="1739527"/>
                    <a:pt x="3676654" y="1724401"/>
                  </a:cubicBezTo>
                  <a:cubicBezTo>
                    <a:pt x="3676654" y="1709276"/>
                    <a:pt x="3689616" y="1683316"/>
                    <a:pt x="3689616" y="1674648"/>
                  </a:cubicBezTo>
                  <a:cubicBezTo>
                    <a:pt x="3689616" y="1665981"/>
                    <a:pt x="3724125" y="1687607"/>
                    <a:pt x="3724125" y="1687607"/>
                  </a:cubicBezTo>
                  <a:lnTo>
                    <a:pt x="3689616" y="1575142"/>
                  </a:lnTo>
                  <a:lnTo>
                    <a:pt x="3700368" y="1516722"/>
                  </a:lnTo>
                  <a:lnTo>
                    <a:pt x="3678821" y="1466969"/>
                  </a:lnTo>
                  <a:lnTo>
                    <a:pt x="3638915" y="1506992"/>
                  </a:lnTo>
                  <a:cubicBezTo>
                    <a:pt x="3638915" y="1506992"/>
                    <a:pt x="3616220" y="1484261"/>
                    <a:pt x="3616220" y="1469136"/>
                  </a:cubicBezTo>
                  <a:cubicBezTo>
                    <a:pt x="3616220" y="1454010"/>
                    <a:pt x="3588171" y="1469136"/>
                    <a:pt x="3588171" y="1469136"/>
                  </a:cubicBezTo>
                  <a:lnTo>
                    <a:pt x="3571979" y="1498325"/>
                  </a:lnTo>
                  <a:lnTo>
                    <a:pt x="3540658" y="1466969"/>
                  </a:lnTo>
                  <a:lnTo>
                    <a:pt x="3508869" y="1466969"/>
                  </a:lnTo>
                  <a:lnTo>
                    <a:pt x="3498074" y="1441009"/>
                  </a:lnTo>
                  <a:lnTo>
                    <a:pt x="3681499" y="1267957"/>
                  </a:lnTo>
                  <a:lnTo>
                    <a:pt x="3767856" y="1252789"/>
                  </a:lnTo>
                  <a:lnTo>
                    <a:pt x="3823104" y="1256060"/>
                  </a:lnTo>
                  <a:lnTo>
                    <a:pt x="3841464" y="1237663"/>
                  </a:lnTo>
                  <a:cubicBezTo>
                    <a:pt x="3841464" y="1237663"/>
                    <a:pt x="3882433" y="1250622"/>
                    <a:pt x="3895395" y="1250622"/>
                  </a:cubicBezTo>
                  <a:lnTo>
                    <a:pt x="3879203" y="1271186"/>
                  </a:lnTo>
                  <a:lnTo>
                    <a:pt x="3897562" y="1289541"/>
                  </a:lnTo>
                  <a:lnTo>
                    <a:pt x="3932114" y="1263623"/>
                  </a:lnTo>
                  <a:lnTo>
                    <a:pt x="3979585" y="1259375"/>
                  </a:lnTo>
                  <a:lnTo>
                    <a:pt x="3960163" y="1231205"/>
                  </a:lnTo>
                  <a:lnTo>
                    <a:pt x="3992505" y="1194453"/>
                  </a:lnTo>
                  <a:lnTo>
                    <a:pt x="4031348" y="1144701"/>
                  </a:lnTo>
                  <a:lnTo>
                    <a:pt x="4072360" y="1127408"/>
                  </a:lnTo>
                  <a:lnTo>
                    <a:pt x="4093907" y="1135906"/>
                  </a:lnTo>
                  <a:lnTo>
                    <a:pt x="4093907" y="1164075"/>
                  </a:lnTo>
                  <a:lnTo>
                    <a:pt x="4098157" y="1211661"/>
                  </a:lnTo>
                  <a:lnTo>
                    <a:pt x="4165050" y="1140239"/>
                  </a:lnTo>
                  <a:lnTo>
                    <a:pt x="4173549" y="1079695"/>
                  </a:lnTo>
                  <a:lnTo>
                    <a:pt x="4212393" y="1079695"/>
                  </a:lnTo>
                  <a:lnTo>
                    <a:pt x="4195096" y="1105654"/>
                  </a:lnTo>
                  <a:lnTo>
                    <a:pt x="4184599" y="1183364"/>
                  </a:lnTo>
                  <a:lnTo>
                    <a:pt x="4152215" y="1198490"/>
                  </a:lnTo>
                  <a:lnTo>
                    <a:pt x="4115538" y="1237451"/>
                  </a:lnTo>
                  <a:lnTo>
                    <a:pt x="4089402" y="1280788"/>
                  </a:lnTo>
                  <a:lnTo>
                    <a:pt x="4026844" y="1319792"/>
                  </a:lnTo>
                  <a:lnTo>
                    <a:pt x="4000962" y="1356586"/>
                  </a:lnTo>
                  <a:lnTo>
                    <a:pt x="3985832" y="1380337"/>
                  </a:lnTo>
                  <a:lnTo>
                    <a:pt x="4000962" y="1555598"/>
                  </a:lnTo>
                  <a:lnTo>
                    <a:pt x="4020384" y="1607475"/>
                  </a:lnTo>
                  <a:lnTo>
                    <a:pt x="4059185" y="1564223"/>
                  </a:lnTo>
                  <a:lnTo>
                    <a:pt x="4065602" y="1527216"/>
                  </a:lnTo>
                  <a:lnTo>
                    <a:pt x="4091527" y="1527216"/>
                  </a:lnTo>
                  <a:lnTo>
                    <a:pt x="4091527" y="1499174"/>
                  </a:lnTo>
                  <a:lnTo>
                    <a:pt x="4097944" y="1477591"/>
                  </a:lnTo>
                  <a:lnTo>
                    <a:pt x="4138955" y="1469093"/>
                  </a:lnTo>
                  <a:lnTo>
                    <a:pt x="4138955" y="1443133"/>
                  </a:lnTo>
                  <a:lnTo>
                    <a:pt x="4141123" y="1410673"/>
                  </a:lnTo>
                  <a:lnTo>
                    <a:pt x="4156252" y="1386880"/>
                  </a:lnTo>
                  <a:lnTo>
                    <a:pt x="4171339" y="1402005"/>
                  </a:lnTo>
                  <a:lnTo>
                    <a:pt x="4171339" y="1365211"/>
                  </a:lnTo>
                  <a:lnTo>
                    <a:pt x="4162840" y="1345752"/>
                  </a:lnTo>
                  <a:lnTo>
                    <a:pt x="4171339" y="1321959"/>
                  </a:lnTo>
                  <a:lnTo>
                    <a:pt x="4151918" y="1321959"/>
                  </a:lnTo>
                  <a:lnTo>
                    <a:pt x="4151918" y="1295999"/>
                  </a:lnTo>
                  <a:lnTo>
                    <a:pt x="4175674" y="1246288"/>
                  </a:lnTo>
                  <a:lnTo>
                    <a:pt x="4184174" y="1231078"/>
                  </a:lnTo>
                  <a:lnTo>
                    <a:pt x="4218683" y="1231078"/>
                  </a:lnTo>
                  <a:lnTo>
                    <a:pt x="4244607" y="1211661"/>
                  </a:lnTo>
                  <a:lnTo>
                    <a:pt x="4240357" y="1241955"/>
                  </a:lnTo>
                  <a:lnTo>
                    <a:pt x="4279201" y="1202994"/>
                  </a:lnTo>
                  <a:lnTo>
                    <a:pt x="4318045" y="1213828"/>
                  </a:lnTo>
                  <a:lnTo>
                    <a:pt x="4337467" y="1233287"/>
                  </a:lnTo>
                  <a:lnTo>
                    <a:pt x="4419447" y="1140239"/>
                  </a:lnTo>
                  <a:lnTo>
                    <a:pt x="4445414" y="1140239"/>
                  </a:lnTo>
                  <a:lnTo>
                    <a:pt x="4490675" y="1109988"/>
                  </a:lnTo>
                  <a:lnTo>
                    <a:pt x="4510140" y="1081819"/>
                  </a:lnTo>
                  <a:lnTo>
                    <a:pt x="4555443" y="1103488"/>
                  </a:lnTo>
                  <a:lnTo>
                    <a:pt x="4570531" y="1071027"/>
                  </a:lnTo>
                  <a:lnTo>
                    <a:pt x="4555443" y="1027775"/>
                  </a:lnTo>
                  <a:lnTo>
                    <a:pt x="4544691" y="969354"/>
                  </a:lnTo>
                  <a:lnTo>
                    <a:pt x="4579200" y="952062"/>
                  </a:lnTo>
                  <a:lnTo>
                    <a:pt x="4589952" y="908767"/>
                  </a:lnTo>
                  <a:lnTo>
                    <a:pt x="4577203" y="896021"/>
                  </a:lnTo>
                  <a:lnTo>
                    <a:pt x="4572953" y="865727"/>
                  </a:lnTo>
                  <a:lnTo>
                    <a:pt x="4605337" y="865727"/>
                  </a:lnTo>
                  <a:lnTo>
                    <a:pt x="4601087" y="885186"/>
                  </a:lnTo>
                  <a:lnTo>
                    <a:pt x="4628074" y="923085"/>
                  </a:lnTo>
                  <a:lnTo>
                    <a:pt x="4648601" y="902521"/>
                  </a:lnTo>
                  <a:lnTo>
                    <a:pt x="4672315" y="904688"/>
                  </a:lnTo>
                  <a:lnTo>
                    <a:pt x="4672315" y="950065"/>
                  </a:lnTo>
                  <a:lnTo>
                    <a:pt x="4693904" y="950065"/>
                  </a:lnTo>
                  <a:lnTo>
                    <a:pt x="4728371" y="989026"/>
                  </a:lnTo>
                  <a:lnTo>
                    <a:pt x="4758630" y="978234"/>
                  </a:lnTo>
                  <a:lnTo>
                    <a:pt x="4758630" y="902139"/>
                  </a:lnTo>
                  <a:lnTo>
                    <a:pt x="4786679" y="915098"/>
                  </a:lnTo>
                  <a:lnTo>
                    <a:pt x="4822293" y="866407"/>
                  </a:lnTo>
                  <a:close/>
                  <a:moveTo>
                    <a:pt x="1516016" y="2082232"/>
                  </a:moveTo>
                  <a:lnTo>
                    <a:pt x="1487967" y="2089794"/>
                  </a:lnTo>
                  <a:lnTo>
                    <a:pt x="1468545" y="2073564"/>
                  </a:lnTo>
                  <a:lnTo>
                    <a:pt x="1442663" y="2057377"/>
                  </a:lnTo>
                  <a:lnTo>
                    <a:pt x="1422136" y="2056272"/>
                  </a:lnTo>
                  <a:lnTo>
                    <a:pt x="1415676" y="2019477"/>
                  </a:lnTo>
                  <a:lnTo>
                    <a:pt x="1429701" y="1996789"/>
                  </a:lnTo>
                  <a:lnTo>
                    <a:pt x="1433951" y="1966496"/>
                  </a:lnTo>
                  <a:lnTo>
                    <a:pt x="1451205" y="1958890"/>
                  </a:lnTo>
                  <a:lnTo>
                    <a:pt x="1437181" y="1946994"/>
                  </a:lnTo>
                  <a:lnTo>
                    <a:pt x="1390815" y="1882115"/>
                  </a:lnTo>
                  <a:lnTo>
                    <a:pt x="1388647" y="1843196"/>
                  </a:lnTo>
                  <a:lnTo>
                    <a:pt x="1376790" y="1819404"/>
                  </a:lnTo>
                  <a:lnTo>
                    <a:pt x="1390815" y="1790172"/>
                  </a:lnTo>
                  <a:lnTo>
                    <a:pt x="1436119" y="1757711"/>
                  </a:lnTo>
                  <a:lnTo>
                    <a:pt x="1473858" y="1744965"/>
                  </a:lnTo>
                  <a:cubicBezTo>
                    <a:pt x="1473858" y="1744965"/>
                    <a:pt x="1512744" y="1757711"/>
                    <a:pt x="1512744" y="1763362"/>
                  </a:cubicBezTo>
                  <a:cubicBezTo>
                    <a:pt x="1512744" y="1769013"/>
                    <a:pt x="1495447" y="1800114"/>
                    <a:pt x="1495447" y="1800114"/>
                  </a:cubicBezTo>
                  <a:lnTo>
                    <a:pt x="1464210" y="1812011"/>
                  </a:lnTo>
                  <a:lnTo>
                    <a:pt x="1455711" y="1844471"/>
                  </a:lnTo>
                  <a:lnTo>
                    <a:pt x="1486990" y="1885557"/>
                  </a:lnTo>
                  <a:lnTo>
                    <a:pt x="1499739" y="1895286"/>
                  </a:lnTo>
                  <a:lnTo>
                    <a:pt x="1498677" y="1921246"/>
                  </a:lnTo>
                  <a:lnTo>
                    <a:pt x="1508367" y="1951540"/>
                  </a:lnTo>
                  <a:lnTo>
                    <a:pt x="1513764" y="1985105"/>
                  </a:lnTo>
                  <a:cubicBezTo>
                    <a:pt x="1513764" y="1985105"/>
                    <a:pt x="1534291" y="2008898"/>
                    <a:pt x="1534291" y="2014294"/>
                  </a:cubicBezTo>
                  <a:cubicBezTo>
                    <a:pt x="1534291" y="2019690"/>
                    <a:pt x="1536416" y="2047817"/>
                    <a:pt x="1536416" y="2056484"/>
                  </a:cubicBezTo>
                  <a:cubicBezTo>
                    <a:pt x="1536416" y="2065152"/>
                    <a:pt x="1515973" y="2082232"/>
                    <a:pt x="1515973" y="2082232"/>
                  </a:cubicBez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86" name="Freeform 162">
              <a:extLst>
                <a:ext uri="{FF2B5EF4-FFF2-40B4-BE49-F238E27FC236}">
                  <a16:creationId xmlns:a16="http://schemas.microsoft.com/office/drawing/2014/main" id="{6D553DCF-6D16-4E44-D60A-8D1009589EFF}"/>
                </a:ext>
              </a:extLst>
            </p:cNvPr>
            <p:cNvSpPr/>
            <p:nvPr/>
          </p:nvSpPr>
          <p:spPr>
            <a:xfrm>
              <a:off x="6204586" y="2631231"/>
              <a:ext cx="132766" cy="165659"/>
            </a:xfrm>
            <a:custGeom>
              <a:avLst/>
              <a:gdLst>
                <a:gd name="connsiteX0" fmla="*/ 81173 w 132766"/>
                <a:gd name="connsiteY0" fmla="*/ 140549 h 165659"/>
                <a:gd name="connsiteX1" fmla="*/ 104887 w 132766"/>
                <a:gd name="connsiteY1" fmla="*/ 134006 h 165659"/>
                <a:gd name="connsiteX2" fmla="*/ 122141 w 132766"/>
                <a:gd name="connsiteY2" fmla="*/ 100398 h 165659"/>
                <a:gd name="connsiteX3" fmla="*/ 112792 w 132766"/>
                <a:gd name="connsiteY3" fmla="*/ 58845 h 165659"/>
                <a:gd name="connsiteX4" fmla="*/ 132766 w 132766"/>
                <a:gd name="connsiteY4" fmla="*/ 38876 h 165659"/>
                <a:gd name="connsiteX5" fmla="*/ 105779 w 132766"/>
                <a:gd name="connsiteY5" fmla="*/ 4249 h 165659"/>
                <a:gd name="connsiteX6" fmla="*/ 60476 w 132766"/>
                <a:gd name="connsiteY6" fmla="*/ 0 h 165659"/>
                <a:gd name="connsiteX7" fmla="*/ 44284 w 132766"/>
                <a:gd name="connsiteY7" fmla="*/ 40023 h 165659"/>
                <a:gd name="connsiteX8" fmla="*/ 23799 w 132766"/>
                <a:gd name="connsiteY8" fmla="*/ 31526 h 165659"/>
                <a:gd name="connsiteX9" fmla="*/ 15299 w 132766"/>
                <a:gd name="connsiteY9" fmla="*/ 76987 h 165659"/>
                <a:gd name="connsiteX10" fmla="*/ 28049 w 132766"/>
                <a:gd name="connsiteY10" fmla="*/ 100781 h 165659"/>
                <a:gd name="connsiteX11" fmla="*/ 0 w 132766"/>
                <a:gd name="connsiteY11" fmla="*/ 132136 h 165659"/>
                <a:gd name="connsiteX12" fmla="*/ 16192 w 132766"/>
                <a:gd name="connsiteY12" fmla="*/ 165659 h 165659"/>
                <a:gd name="connsiteX13" fmla="*/ 45304 w 132766"/>
                <a:gd name="connsiteY13" fmla="*/ 165659 h 165659"/>
                <a:gd name="connsiteX14" fmla="*/ 81173 w 132766"/>
                <a:gd name="connsiteY14" fmla="*/ 140549 h 16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66" h="165659">
                  <a:moveTo>
                    <a:pt x="81173" y="140549"/>
                  </a:moveTo>
                  <a:lnTo>
                    <a:pt x="104887" y="134006"/>
                  </a:lnTo>
                  <a:lnTo>
                    <a:pt x="122141" y="100398"/>
                  </a:lnTo>
                  <a:lnTo>
                    <a:pt x="112792" y="58845"/>
                  </a:lnTo>
                  <a:lnTo>
                    <a:pt x="132766" y="38876"/>
                  </a:lnTo>
                  <a:lnTo>
                    <a:pt x="105779" y="4249"/>
                  </a:lnTo>
                  <a:lnTo>
                    <a:pt x="60476" y="0"/>
                  </a:lnTo>
                  <a:lnTo>
                    <a:pt x="44284" y="40023"/>
                  </a:lnTo>
                  <a:lnTo>
                    <a:pt x="23799" y="31526"/>
                  </a:lnTo>
                  <a:lnTo>
                    <a:pt x="15299" y="76987"/>
                  </a:lnTo>
                  <a:lnTo>
                    <a:pt x="28049" y="100781"/>
                  </a:lnTo>
                  <a:lnTo>
                    <a:pt x="0" y="132136"/>
                  </a:lnTo>
                  <a:lnTo>
                    <a:pt x="16192" y="165659"/>
                  </a:lnTo>
                  <a:lnTo>
                    <a:pt x="45304" y="165659"/>
                  </a:lnTo>
                  <a:cubicBezTo>
                    <a:pt x="45304" y="165659"/>
                    <a:pt x="75733" y="145945"/>
                    <a:pt x="81173" y="140549"/>
                  </a:cubicBez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87" name="Freeform 163">
              <a:extLst>
                <a:ext uri="{FF2B5EF4-FFF2-40B4-BE49-F238E27FC236}">
                  <a16:creationId xmlns:a16="http://schemas.microsoft.com/office/drawing/2014/main" id="{9C359816-36D0-53C1-94CC-F255B132D4C6}"/>
                </a:ext>
              </a:extLst>
            </p:cNvPr>
            <p:cNvSpPr/>
            <p:nvPr/>
          </p:nvSpPr>
          <p:spPr>
            <a:xfrm>
              <a:off x="6273944" y="2453632"/>
              <a:ext cx="234040" cy="396961"/>
            </a:xfrm>
            <a:custGeom>
              <a:avLst/>
              <a:gdLst>
                <a:gd name="connsiteX0" fmla="*/ 31194 w 234040"/>
                <a:gd name="connsiteY0" fmla="*/ 92028 h 396961"/>
                <a:gd name="connsiteX1" fmla="*/ 50616 w 234040"/>
                <a:gd name="connsiteY1" fmla="*/ 108258 h 396961"/>
                <a:gd name="connsiteX2" fmla="*/ 35529 w 234040"/>
                <a:gd name="connsiteY2" fmla="*/ 129927 h 396961"/>
                <a:gd name="connsiteX3" fmla="*/ 50616 w 234040"/>
                <a:gd name="connsiteY3" fmla="*/ 140719 h 396961"/>
                <a:gd name="connsiteX4" fmla="*/ 40926 w 234040"/>
                <a:gd name="connsiteY4" fmla="*/ 159031 h 396961"/>
                <a:gd name="connsiteX5" fmla="*/ 49426 w 234040"/>
                <a:gd name="connsiteY5" fmla="*/ 177428 h 396961"/>
                <a:gd name="connsiteX6" fmla="*/ 67785 w 234040"/>
                <a:gd name="connsiteY6" fmla="*/ 153635 h 396961"/>
                <a:gd name="connsiteX7" fmla="*/ 76285 w 234040"/>
                <a:gd name="connsiteY7" fmla="*/ 167699 h 396961"/>
                <a:gd name="connsiteX8" fmla="*/ 64385 w 234040"/>
                <a:gd name="connsiteY8" fmla="*/ 186053 h 396961"/>
                <a:gd name="connsiteX9" fmla="*/ 71950 w 234040"/>
                <a:gd name="connsiteY9" fmla="*/ 204450 h 396961"/>
                <a:gd name="connsiteX10" fmla="*/ 99999 w 234040"/>
                <a:gd name="connsiteY10" fmla="*/ 200201 h 396961"/>
                <a:gd name="connsiteX11" fmla="*/ 109732 w 234040"/>
                <a:gd name="connsiteY11" fmla="*/ 225057 h 396961"/>
                <a:gd name="connsiteX12" fmla="*/ 112919 w 234040"/>
                <a:gd name="connsiteY12" fmla="*/ 258579 h 396961"/>
                <a:gd name="connsiteX13" fmla="*/ 79515 w 234040"/>
                <a:gd name="connsiteY13" fmla="*/ 255350 h 396961"/>
                <a:gd name="connsiteX14" fmla="*/ 88015 w 234040"/>
                <a:gd name="connsiteY14" fmla="*/ 282415 h 396961"/>
                <a:gd name="connsiteX15" fmla="*/ 88015 w 234040"/>
                <a:gd name="connsiteY15" fmla="*/ 297541 h 396961"/>
                <a:gd name="connsiteX16" fmla="*/ 59966 w 234040"/>
                <a:gd name="connsiteY16" fmla="*/ 310542 h 396961"/>
                <a:gd name="connsiteX17" fmla="*/ 62133 w 234040"/>
                <a:gd name="connsiteY17" fmla="*/ 336502 h 396961"/>
                <a:gd name="connsiteX18" fmla="*/ 78283 w 234040"/>
                <a:gd name="connsiteY18" fmla="*/ 331106 h 396961"/>
                <a:gd name="connsiteX19" fmla="*/ 92350 w 234040"/>
                <a:gd name="connsiteY19" fmla="*/ 345127 h 396961"/>
                <a:gd name="connsiteX20" fmla="*/ 52783 w 234040"/>
                <a:gd name="connsiteY20" fmla="*/ 396961 h 396961"/>
                <a:gd name="connsiteX21" fmla="*/ 78665 w 234040"/>
                <a:gd name="connsiteY21" fmla="*/ 390461 h 396961"/>
                <a:gd name="connsiteX22" fmla="*/ 100254 w 234040"/>
                <a:gd name="connsiteY22" fmla="*/ 389399 h 396961"/>
                <a:gd name="connsiteX23" fmla="*/ 112112 w 234040"/>
                <a:gd name="connsiteY23" fmla="*/ 377502 h 396961"/>
                <a:gd name="connsiteX24" fmla="*/ 161793 w 234040"/>
                <a:gd name="connsiteY24" fmla="*/ 382941 h 396961"/>
                <a:gd name="connsiteX25" fmla="*/ 200594 w 234040"/>
                <a:gd name="connsiteY25" fmla="*/ 368877 h 396961"/>
                <a:gd name="connsiteX26" fmla="*/ 225456 w 234040"/>
                <a:gd name="connsiteY26" fmla="*/ 362334 h 396961"/>
                <a:gd name="connsiteX27" fmla="*/ 225456 w 234040"/>
                <a:gd name="connsiteY27" fmla="*/ 349333 h 396961"/>
                <a:gd name="connsiteX28" fmla="*/ 208159 w 234040"/>
                <a:gd name="connsiteY28" fmla="*/ 342875 h 396961"/>
                <a:gd name="connsiteX29" fmla="*/ 234041 w 234040"/>
                <a:gd name="connsiteY29" fmla="*/ 299622 h 396961"/>
                <a:gd name="connsiteX30" fmla="*/ 218953 w 234040"/>
                <a:gd name="connsiteY30" fmla="*/ 274725 h 396961"/>
                <a:gd name="connsiteX31" fmla="*/ 199532 w 234040"/>
                <a:gd name="connsiteY31" fmla="*/ 280163 h 396961"/>
                <a:gd name="connsiteX32" fmla="*/ 199532 w 234040"/>
                <a:gd name="connsiteY32" fmla="*/ 256370 h 396961"/>
                <a:gd name="connsiteX33" fmla="*/ 189799 w 234040"/>
                <a:gd name="connsiteY33" fmla="*/ 223910 h 396961"/>
                <a:gd name="connsiteX34" fmla="*/ 161793 w 234040"/>
                <a:gd name="connsiteY34" fmla="*/ 206575 h 396961"/>
                <a:gd name="connsiteX35" fmla="*/ 149893 w 234040"/>
                <a:gd name="connsiteY35" fmla="*/ 160093 h 396961"/>
                <a:gd name="connsiteX36" fmla="*/ 125074 w 234040"/>
                <a:gd name="connsiteY36" fmla="*/ 133029 h 396961"/>
                <a:gd name="connsiteX37" fmla="*/ 145601 w 234040"/>
                <a:gd name="connsiteY37" fmla="*/ 106006 h 396961"/>
                <a:gd name="connsiteX38" fmla="*/ 158563 w 234040"/>
                <a:gd name="connsiteY38" fmla="*/ 74651 h 396961"/>
                <a:gd name="connsiteX39" fmla="*/ 94815 w 234040"/>
                <a:gd name="connsiteY39" fmla="*/ 69212 h 396961"/>
                <a:gd name="connsiteX40" fmla="*/ 114236 w 234040"/>
                <a:gd name="connsiteY40" fmla="*/ 56254 h 396961"/>
                <a:gd name="connsiteX41" fmla="*/ 133658 w 234040"/>
                <a:gd name="connsiteY41" fmla="*/ 14063 h 396961"/>
                <a:gd name="connsiteX42" fmla="*/ 116404 w 234040"/>
                <a:gd name="connsiteY42" fmla="*/ 0 h 396961"/>
                <a:gd name="connsiteX43" fmla="*/ 106714 w 234040"/>
                <a:gd name="connsiteY43" fmla="*/ 32460 h 396961"/>
                <a:gd name="connsiteX44" fmla="*/ 77433 w 234040"/>
                <a:gd name="connsiteY44" fmla="*/ 35817 h 396961"/>
                <a:gd name="connsiteX45" fmla="*/ 60433 w 234040"/>
                <a:gd name="connsiteY45" fmla="*/ 53109 h 396961"/>
                <a:gd name="connsiteX46" fmla="*/ 44241 w 234040"/>
                <a:gd name="connsiteY46" fmla="*/ 76945 h 396961"/>
                <a:gd name="connsiteX47" fmla="*/ 38844 w 234040"/>
                <a:gd name="connsiteY47" fmla="*/ 37984 h 396961"/>
                <a:gd name="connsiteX48" fmla="*/ 0 w 234040"/>
                <a:gd name="connsiteY48" fmla="*/ 63901 h 396961"/>
                <a:gd name="connsiteX49" fmla="*/ 10795 w 234040"/>
                <a:gd name="connsiteY49" fmla="*/ 112592 h 3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34040" h="396961">
                  <a:moveTo>
                    <a:pt x="31194" y="92028"/>
                  </a:moveTo>
                  <a:lnTo>
                    <a:pt x="50616" y="108258"/>
                  </a:lnTo>
                  <a:lnTo>
                    <a:pt x="35529" y="129927"/>
                  </a:lnTo>
                  <a:lnTo>
                    <a:pt x="50616" y="140719"/>
                  </a:lnTo>
                  <a:lnTo>
                    <a:pt x="40926" y="159031"/>
                  </a:lnTo>
                  <a:lnTo>
                    <a:pt x="49426" y="177428"/>
                  </a:lnTo>
                  <a:cubicBezTo>
                    <a:pt x="49426" y="177428"/>
                    <a:pt x="63451" y="157969"/>
                    <a:pt x="67785" y="153635"/>
                  </a:cubicBezTo>
                  <a:cubicBezTo>
                    <a:pt x="72120" y="149301"/>
                    <a:pt x="76285" y="163365"/>
                    <a:pt x="76285" y="167699"/>
                  </a:cubicBezTo>
                  <a:cubicBezTo>
                    <a:pt x="76285" y="172032"/>
                    <a:pt x="64385" y="186053"/>
                    <a:pt x="64385" y="186053"/>
                  </a:cubicBezTo>
                  <a:lnTo>
                    <a:pt x="71950" y="204450"/>
                  </a:lnTo>
                  <a:lnTo>
                    <a:pt x="99999" y="200201"/>
                  </a:lnTo>
                  <a:lnTo>
                    <a:pt x="109732" y="225057"/>
                  </a:lnTo>
                  <a:lnTo>
                    <a:pt x="112919" y="258579"/>
                  </a:lnTo>
                  <a:lnTo>
                    <a:pt x="79515" y="255350"/>
                  </a:lnTo>
                  <a:lnTo>
                    <a:pt x="88015" y="282415"/>
                  </a:lnTo>
                  <a:lnTo>
                    <a:pt x="88015" y="297541"/>
                  </a:lnTo>
                  <a:lnTo>
                    <a:pt x="59966" y="310542"/>
                  </a:lnTo>
                  <a:lnTo>
                    <a:pt x="62133" y="336502"/>
                  </a:lnTo>
                  <a:lnTo>
                    <a:pt x="78283" y="331106"/>
                  </a:lnTo>
                  <a:lnTo>
                    <a:pt x="92350" y="345127"/>
                  </a:lnTo>
                  <a:lnTo>
                    <a:pt x="52783" y="396961"/>
                  </a:lnTo>
                  <a:lnTo>
                    <a:pt x="78665" y="390461"/>
                  </a:lnTo>
                  <a:lnTo>
                    <a:pt x="100254" y="389399"/>
                  </a:lnTo>
                  <a:lnTo>
                    <a:pt x="112112" y="377502"/>
                  </a:lnTo>
                  <a:lnTo>
                    <a:pt x="161793" y="382941"/>
                  </a:lnTo>
                  <a:lnTo>
                    <a:pt x="200594" y="368877"/>
                  </a:lnTo>
                  <a:lnTo>
                    <a:pt x="225456" y="362334"/>
                  </a:lnTo>
                  <a:lnTo>
                    <a:pt x="225456" y="349333"/>
                  </a:lnTo>
                  <a:lnTo>
                    <a:pt x="208159" y="342875"/>
                  </a:lnTo>
                  <a:lnTo>
                    <a:pt x="234041" y="299622"/>
                  </a:lnTo>
                  <a:lnTo>
                    <a:pt x="218953" y="274725"/>
                  </a:lnTo>
                  <a:lnTo>
                    <a:pt x="199532" y="280163"/>
                  </a:lnTo>
                  <a:lnTo>
                    <a:pt x="199532" y="256370"/>
                  </a:lnTo>
                  <a:lnTo>
                    <a:pt x="189799" y="223910"/>
                  </a:lnTo>
                  <a:lnTo>
                    <a:pt x="161793" y="206575"/>
                  </a:lnTo>
                  <a:lnTo>
                    <a:pt x="149893" y="160093"/>
                  </a:lnTo>
                  <a:lnTo>
                    <a:pt x="125074" y="133029"/>
                  </a:lnTo>
                  <a:lnTo>
                    <a:pt x="145601" y="106006"/>
                  </a:lnTo>
                  <a:lnTo>
                    <a:pt x="158563" y="74651"/>
                  </a:lnTo>
                  <a:lnTo>
                    <a:pt x="94815" y="69212"/>
                  </a:lnTo>
                  <a:lnTo>
                    <a:pt x="114236" y="56254"/>
                  </a:lnTo>
                  <a:cubicBezTo>
                    <a:pt x="114236" y="56254"/>
                    <a:pt x="129366" y="18397"/>
                    <a:pt x="133658" y="14063"/>
                  </a:cubicBezTo>
                  <a:cubicBezTo>
                    <a:pt x="137951" y="9730"/>
                    <a:pt x="116404" y="0"/>
                    <a:pt x="116404" y="0"/>
                  </a:cubicBezTo>
                  <a:lnTo>
                    <a:pt x="106714" y="32460"/>
                  </a:lnTo>
                  <a:lnTo>
                    <a:pt x="77433" y="35817"/>
                  </a:lnTo>
                  <a:lnTo>
                    <a:pt x="60433" y="53109"/>
                  </a:lnTo>
                  <a:lnTo>
                    <a:pt x="44241" y="76945"/>
                  </a:lnTo>
                  <a:lnTo>
                    <a:pt x="38844" y="37984"/>
                  </a:lnTo>
                  <a:cubicBezTo>
                    <a:pt x="38844" y="37984"/>
                    <a:pt x="0" y="59610"/>
                    <a:pt x="0" y="63901"/>
                  </a:cubicBezTo>
                  <a:cubicBezTo>
                    <a:pt x="0" y="68193"/>
                    <a:pt x="10795" y="112592"/>
                    <a:pt x="10795" y="112592"/>
                  </a:cubicBez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88" name="Freeform 164">
              <a:extLst>
                <a:ext uri="{FF2B5EF4-FFF2-40B4-BE49-F238E27FC236}">
                  <a16:creationId xmlns:a16="http://schemas.microsoft.com/office/drawing/2014/main" id="{61532F8C-EBAF-9A6E-D5FC-1264924F3E0E}"/>
                </a:ext>
              </a:extLst>
            </p:cNvPr>
            <p:cNvSpPr/>
            <p:nvPr/>
          </p:nvSpPr>
          <p:spPr>
            <a:xfrm>
              <a:off x="7697142" y="1265722"/>
              <a:ext cx="431574" cy="543713"/>
            </a:xfrm>
            <a:custGeom>
              <a:avLst/>
              <a:gdLst>
                <a:gd name="connsiteX0" fmla="*/ 11517 w 431574"/>
                <a:gd name="connsiteY0" fmla="*/ 474501 h 543713"/>
                <a:gd name="connsiteX1" fmla="*/ 43178 w 431574"/>
                <a:gd name="connsiteY1" fmla="*/ 493238 h 543713"/>
                <a:gd name="connsiteX2" fmla="*/ 60433 w 431574"/>
                <a:gd name="connsiteY2" fmla="*/ 535046 h 543713"/>
                <a:gd name="connsiteX3" fmla="*/ 151083 w 431574"/>
                <a:gd name="connsiteY3" fmla="*/ 543714 h 543713"/>
                <a:gd name="connsiteX4" fmla="*/ 155375 w 431574"/>
                <a:gd name="connsiteY4" fmla="*/ 522045 h 543713"/>
                <a:gd name="connsiteX5" fmla="*/ 119421 w 431574"/>
                <a:gd name="connsiteY5" fmla="*/ 480237 h 543713"/>
                <a:gd name="connsiteX6" fmla="*/ 109349 w 431574"/>
                <a:gd name="connsiteY6" fmla="*/ 387954 h 543713"/>
                <a:gd name="connsiteX7" fmla="*/ 133786 w 431574"/>
                <a:gd name="connsiteY7" fmla="*/ 333145 h 543713"/>
                <a:gd name="connsiteX8" fmla="*/ 184147 w 431574"/>
                <a:gd name="connsiteY8" fmla="*/ 235084 h 543713"/>
                <a:gd name="connsiteX9" fmla="*/ 247428 w 431574"/>
                <a:gd name="connsiteY9" fmla="*/ 171650 h 543713"/>
                <a:gd name="connsiteX10" fmla="*/ 294942 w 431574"/>
                <a:gd name="connsiteY10" fmla="*/ 126910 h 543713"/>
                <a:gd name="connsiteX11" fmla="*/ 394219 w 431574"/>
                <a:gd name="connsiteY11" fmla="*/ 89394 h 543713"/>
                <a:gd name="connsiteX12" fmla="*/ 420100 w 431574"/>
                <a:gd name="connsiteY12" fmla="*/ 66323 h 543713"/>
                <a:gd name="connsiteX13" fmla="*/ 431575 w 431574"/>
                <a:gd name="connsiteY13" fmla="*/ 14403 h 543713"/>
                <a:gd name="connsiteX14" fmla="*/ 402803 w 431574"/>
                <a:gd name="connsiteY14" fmla="*/ 0 h 543713"/>
                <a:gd name="connsiteX15" fmla="*/ 355332 w 431574"/>
                <a:gd name="connsiteY15" fmla="*/ 27404 h 543713"/>
                <a:gd name="connsiteX16" fmla="*/ 325838 w 431574"/>
                <a:gd name="connsiteY16" fmla="*/ 56933 h 543713"/>
                <a:gd name="connsiteX17" fmla="*/ 283424 w 431574"/>
                <a:gd name="connsiteY17" fmla="*/ 64921 h 543713"/>
                <a:gd name="connsiteX18" fmla="*/ 240245 w 431574"/>
                <a:gd name="connsiteY18" fmla="*/ 57698 h 543713"/>
                <a:gd name="connsiteX19" fmla="*/ 122269 w 431574"/>
                <a:gd name="connsiteY19" fmla="*/ 155759 h 543713"/>
                <a:gd name="connsiteX20" fmla="*/ 103569 w 431574"/>
                <a:gd name="connsiteY20" fmla="*/ 190387 h 543713"/>
                <a:gd name="connsiteX21" fmla="*/ 112239 w 431574"/>
                <a:gd name="connsiteY21" fmla="*/ 227903 h 543713"/>
                <a:gd name="connsiteX22" fmla="*/ 83425 w 431574"/>
                <a:gd name="connsiteY22" fmla="*/ 253863 h 543713"/>
                <a:gd name="connsiteX23" fmla="*/ 51763 w 431574"/>
                <a:gd name="connsiteY23" fmla="*/ 276892 h 543713"/>
                <a:gd name="connsiteX24" fmla="*/ 64726 w 431574"/>
                <a:gd name="connsiteY24" fmla="*/ 317297 h 543713"/>
                <a:gd name="connsiteX25" fmla="*/ 40289 w 431574"/>
                <a:gd name="connsiteY25" fmla="*/ 340368 h 543713"/>
                <a:gd name="connsiteX26" fmla="*/ 31661 w 431574"/>
                <a:gd name="connsiteY26" fmla="*/ 380731 h 543713"/>
                <a:gd name="connsiteX27" fmla="*/ 34509 w 431574"/>
                <a:gd name="connsiteY27" fmla="*/ 416761 h 543713"/>
                <a:gd name="connsiteX28" fmla="*/ 0 w 431574"/>
                <a:gd name="connsiteY28" fmla="*/ 416761 h 543713"/>
                <a:gd name="connsiteX29" fmla="*/ 11517 w 431574"/>
                <a:gd name="connsiteY29" fmla="*/ 474501 h 54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31574" h="543713">
                  <a:moveTo>
                    <a:pt x="11517" y="474501"/>
                  </a:moveTo>
                  <a:lnTo>
                    <a:pt x="43178" y="493238"/>
                  </a:lnTo>
                  <a:lnTo>
                    <a:pt x="60433" y="535046"/>
                  </a:lnTo>
                  <a:lnTo>
                    <a:pt x="151083" y="543714"/>
                  </a:lnTo>
                  <a:lnTo>
                    <a:pt x="155375" y="522045"/>
                  </a:lnTo>
                  <a:lnTo>
                    <a:pt x="119421" y="480237"/>
                  </a:lnTo>
                  <a:lnTo>
                    <a:pt x="109349" y="387954"/>
                  </a:lnTo>
                  <a:lnTo>
                    <a:pt x="133786" y="333145"/>
                  </a:lnTo>
                  <a:lnTo>
                    <a:pt x="184147" y="235084"/>
                  </a:lnTo>
                  <a:lnTo>
                    <a:pt x="247428" y="171650"/>
                  </a:lnTo>
                  <a:lnTo>
                    <a:pt x="294942" y="126910"/>
                  </a:lnTo>
                  <a:lnTo>
                    <a:pt x="394219" y="89394"/>
                  </a:lnTo>
                  <a:lnTo>
                    <a:pt x="420100" y="66323"/>
                  </a:lnTo>
                  <a:lnTo>
                    <a:pt x="431575" y="14403"/>
                  </a:lnTo>
                  <a:lnTo>
                    <a:pt x="402803" y="0"/>
                  </a:lnTo>
                  <a:lnTo>
                    <a:pt x="355332" y="27404"/>
                  </a:lnTo>
                  <a:lnTo>
                    <a:pt x="325838" y="56933"/>
                  </a:lnTo>
                  <a:lnTo>
                    <a:pt x="283424" y="64921"/>
                  </a:lnTo>
                  <a:lnTo>
                    <a:pt x="240245" y="57698"/>
                  </a:lnTo>
                  <a:lnTo>
                    <a:pt x="122269" y="155759"/>
                  </a:lnTo>
                  <a:lnTo>
                    <a:pt x="103569" y="190387"/>
                  </a:lnTo>
                  <a:lnTo>
                    <a:pt x="112239" y="227903"/>
                  </a:lnTo>
                  <a:lnTo>
                    <a:pt x="83425" y="253863"/>
                  </a:lnTo>
                  <a:lnTo>
                    <a:pt x="51763" y="276892"/>
                  </a:lnTo>
                  <a:lnTo>
                    <a:pt x="64726" y="317297"/>
                  </a:lnTo>
                  <a:lnTo>
                    <a:pt x="40289" y="340368"/>
                  </a:lnTo>
                  <a:lnTo>
                    <a:pt x="31661" y="380731"/>
                  </a:lnTo>
                  <a:lnTo>
                    <a:pt x="34509" y="416761"/>
                  </a:lnTo>
                  <a:lnTo>
                    <a:pt x="0" y="416761"/>
                  </a:lnTo>
                  <a:lnTo>
                    <a:pt x="11517" y="474501"/>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89" name="Freeform 165">
              <a:extLst>
                <a:ext uri="{FF2B5EF4-FFF2-40B4-BE49-F238E27FC236}">
                  <a16:creationId xmlns:a16="http://schemas.microsoft.com/office/drawing/2014/main" id="{8597E997-5CEC-385F-BB39-9C77C76F7628}"/>
                </a:ext>
              </a:extLst>
            </p:cNvPr>
            <p:cNvSpPr/>
            <p:nvPr/>
          </p:nvSpPr>
          <p:spPr>
            <a:xfrm>
              <a:off x="9574665" y="3015596"/>
              <a:ext cx="330160" cy="433265"/>
            </a:xfrm>
            <a:custGeom>
              <a:avLst/>
              <a:gdLst>
                <a:gd name="connsiteX0" fmla="*/ 330161 w 330160"/>
                <a:gd name="connsiteY0" fmla="*/ 37409 h 433265"/>
                <a:gd name="connsiteX1" fmla="*/ 316093 w 330160"/>
                <a:gd name="connsiteY1" fmla="*/ 614 h 433265"/>
                <a:gd name="connsiteX2" fmla="*/ 302112 w 330160"/>
                <a:gd name="connsiteY2" fmla="*/ 27637 h 433265"/>
                <a:gd name="connsiteX3" fmla="*/ 276188 w 330160"/>
                <a:gd name="connsiteY3" fmla="*/ 89286 h 433265"/>
                <a:gd name="connsiteX4" fmla="*/ 268665 w 330160"/>
                <a:gd name="connsiteY4" fmla="*/ 174898 h 433265"/>
                <a:gd name="connsiteX5" fmla="*/ 252430 w 330160"/>
                <a:gd name="connsiteY5" fmla="*/ 217089 h 433265"/>
                <a:gd name="connsiteX6" fmla="*/ 216859 w 330160"/>
                <a:gd name="connsiteY6" fmla="*/ 259279 h 433265"/>
                <a:gd name="connsiteX7" fmla="*/ 193102 w 330160"/>
                <a:gd name="connsiteY7" fmla="*/ 267776 h 433265"/>
                <a:gd name="connsiteX8" fmla="*/ 189872 w 330160"/>
                <a:gd name="connsiteY8" fmla="*/ 243983 h 433265"/>
                <a:gd name="connsiteX9" fmla="*/ 177123 w 330160"/>
                <a:gd name="connsiteY9" fmla="*/ 272110 h 433265"/>
                <a:gd name="connsiteX10" fmla="*/ 158806 w 330160"/>
                <a:gd name="connsiteY10" fmla="*/ 306695 h 433265"/>
                <a:gd name="connsiteX11" fmla="*/ 143676 w 330160"/>
                <a:gd name="connsiteY11" fmla="*/ 306695 h 433265"/>
                <a:gd name="connsiteX12" fmla="*/ 76783 w 330160"/>
                <a:gd name="connsiteY12" fmla="*/ 314300 h 433265"/>
                <a:gd name="connsiteX13" fmla="*/ 44399 w 330160"/>
                <a:gd name="connsiteY13" fmla="*/ 349990 h 433265"/>
                <a:gd name="connsiteX14" fmla="*/ 200 w 330160"/>
                <a:gd name="connsiteY14" fmla="*/ 378074 h 433265"/>
                <a:gd name="connsiteX15" fmla="*/ 33604 w 330160"/>
                <a:gd name="connsiteY15" fmla="*/ 385637 h 433265"/>
                <a:gd name="connsiteX16" fmla="*/ 22810 w 330160"/>
                <a:gd name="connsiteY16" fmla="*/ 417035 h 433265"/>
                <a:gd name="connsiteX17" fmla="*/ 48734 w 330160"/>
                <a:gd name="connsiteY17" fmla="*/ 433265 h 433265"/>
                <a:gd name="connsiteX18" fmla="*/ 60591 w 330160"/>
                <a:gd name="connsiteY18" fmla="*/ 410535 h 433265"/>
                <a:gd name="connsiteX19" fmla="*/ 65988 w 330160"/>
                <a:gd name="connsiteY19" fmla="*/ 382408 h 433265"/>
                <a:gd name="connsiteX20" fmla="*/ 53026 w 330160"/>
                <a:gd name="connsiteY20" fmla="*/ 358615 h 433265"/>
                <a:gd name="connsiteX21" fmla="*/ 104832 w 330160"/>
                <a:gd name="connsiteY21" fmla="*/ 348928 h 433265"/>
                <a:gd name="connsiteX22" fmla="*/ 82138 w 330160"/>
                <a:gd name="connsiteY22" fmla="*/ 372678 h 433265"/>
                <a:gd name="connsiteX23" fmla="*/ 98372 w 330160"/>
                <a:gd name="connsiteY23" fmla="*/ 392180 h 433265"/>
                <a:gd name="connsiteX24" fmla="*/ 114522 w 330160"/>
                <a:gd name="connsiteY24" fmla="*/ 368345 h 433265"/>
                <a:gd name="connsiteX25" fmla="*/ 132924 w 330160"/>
                <a:gd name="connsiteY25" fmla="*/ 368345 h 433265"/>
                <a:gd name="connsiteX26" fmla="*/ 126421 w 330160"/>
                <a:gd name="connsiteY26" fmla="*/ 335884 h 433265"/>
                <a:gd name="connsiteX27" fmla="*/ 157701 w 330160"/>
                <a:gd name="connsiteY27" fmla="*/ 339155 h 433265"/>
                <a:gd name="connsiteX28" fmla="*/ 143676 w 330160"/>
                <a:gd name="connsiteY28" fmla="*/ 356448 h 433265"/>
                <a:gd name="connsiteX29" fmla="*/ 163140 w 330160"/>
                <a:gd name="connsiteY29" fmla="*/ 368345 h 433265"/>
                <a:gd name="connsiteX30" fmla="*/ 180395 w 330160"/>
                <a:gd name="connsiteY30" fmla="*/ 347780 h 433265"/>
                <a:gd name="connsiteX31" fmla="*/ 219239 w 330160"/>
                <a:gd name="connsiteY31" fmla="*/ 320758 h 433265"/>
                <a:gd name="connsiteX32" fmla="*/ 258083 w 330160"/>
                <a:gd name="connsiteY32" fmla="*/ 311029 h 433265"/>
                <a:gd name="connsiteX33" fmla="*/ 279630 w 330160"/>
                <a:gd name="connsiteY33" fmla="*/ 276444 h 433265"/>
                <a:gd name="connsiteX34" fmla="*/ 288129 w 330160"/>
                <a:gd name="connsiteY34" fmla="*/ 232044 h 433265"/>
                <a:gd name="connsiteX35" fmla="*/ 309719 w 330160"/>
                <a:gd name="connsiteY35" fmla="*/ 190959 h 433265"/>
                <a:gd name="connsiteX36" fmla="*/ 301219 w 330160"/>
                <a:gd name="connsiteY36" fmla="*/ 139974 h 433265"/>
                <a:gd name="connsiteX37" fmla="*/ 286090 w 330160"/>
                <a:gd name="connsiteY37" fmla="*/ 109680 h 433265"/>
                <a:gd name="connsiteX38" fmla="*/ 304406 w 330160"/>
                <a:gd name="connsiteY38" fmla="*/ 89116 h 43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0160" h="433265">
                  <a:moveTo>
                    <a:pt x="330161" y="37409"/>
                  </a:moveTo>
                  <a:cubicBezTo>
                    <a:pt x="330161" y="37409"/>
                    <a:pt x="321661" y="6053"/>
                    <a:pt x="316093" y="614"/>
                  </a:cubicBezTo>
                  <a:cubicBezTo>
                    <a:pt x="310526" y="-4824"/>
                    <a:pt x="302112" y="27637"/>
                    <a:pt x="302112" y="27637"/>
                  </a:cubicBezTo>
                  <a:lnTo>
                    <a:pt x="276188" y="89286"/>
                  </a:lnTo>
                  <a:lnTo>
                    <a:pt x="268665" y="174898"/>
                  </a:lnTo>
                  <a:lnTo>
                    <a:pt x="252430" y="217089"/>
                  </a:lnTo>
                  <a:lnTo>
                    <a:pt x="216859" y="259279"/>
                  </a:lnTo>
                  <a:lnTo>
                    <a:pt x="193102" y="267776"/>
                  </a:lnTo>
                  <a:lnTo>
                    <a:pt x="189872" y="243983"/>
                  </a:lnTo>
                  <a:cubicBezTo>
                    <a:pt x="189872" y="243983"/>
                    <a:pt x="177123" y="258047"/>
                    <a:pt x="177123" y="272110"/>
                  </a:cubicBezTo>
                  <a:cubicBezTo>
                    <a:pt x="177123" y="286173"/>
                    <a:pt x="158806" y="306695"/>
                    <a:pt x="158806" y="306695"/>
                  </a:cubicBezTo>
                  <a:lnTo>
                    <a:pt x="143676" y="306695"/>
                  </a:lnTo>
                  <a:lnTo>
                    <a:pt x="76783" y="314300"/>
                  </a:lnTo>
                  <a:lnTo>
                    <a:pt x="44399" y="349990"/>
                  </a:lnTo>
                  <a:cubicBezTo>
                    <a:pt x="34709" y="359677"/>
                    <a:pt x="-3072" y="374845"/>
                    <a:pt x="200" y="378074"/>
                  </a:cubicBezTo>
                  <a:cubicBezTo>
                    <a:pt x="3473" y="381303"/>
                    <a:pt x="33604" y="385637"/>
                    <a:pt x="33604" y="385637"/>
                  </a:cubicBezTo>
                  <a:cubicBezTo>
                    <a:pt x="33604" y="385637"/>
                    <a:pt x="18517" y="412744"/>
                    <a:pt x="22810" y="417035"/>
                  </a:cubicBezTo>
                  <a:cubicBezTo>
                    <a:pt x="27102" y="421326"/>
                    <a:pt x="48734" y="433265"/>
                    <a:pt x="48734" y="433265"/>
                  </a:cubicBezTo>
                  <a:lnTo>
                    <a:pt x="60591" y="410535"/>
                  </a:lnTo>
                  <a:lnTo>
                    <a:pt x="65988" y="382408"/>
                  </a:lnTo>
                  <a:lnTo>
                    <a:pt x="53026" y="358615"/>
                  </a:lnTo>
                  <a:lnTo>
                    <a:pt x="104832" y="348928"/>
                  </a:lnTo>
                  <a:lnTo>
                    <a:pt x="82138" y="372678"/>
                  </a:lnTo>
                  <a:lnTo>
                    <a:pt x="98372" y="392180"/>
                  </a:lnTo>
                  <a:lnTo>
                    <a:pt x="114522" y="368345"/>
                  </a:lnTo>
                  <a:lnTo>
                    <a:pt x="132924" y="368345"/>
                  </a:lnTo>
                  <a:cubicBezTo>
                    <a:pt x="132924" y="368345"/>
                    <a:pt x="121024" y="335884"/>
                    <a:pt x="126421" y="335884"/>
                  </a:cubicBezTo>
                  <a:cubicBezTo>
                    <a:pt x="131819" y="335884"/>
                    <a:pt x="157701" y="339155"/>
                    <a:pt x="157701" y="339155"/>
                  </a:cubicBezTo>
                  <a:lnTo>
                    <a:pt x="143676" y="356448"/>
                  </a:lnTo>
                  <a:lnTo>
                    <a:pt x="163140" y="368345"/>
                  </a:lnTo>
                  <a:lnTo>
                    <a:pt x="180395" y="347780"/>
                  </a:lnTo>
                  <a:lnTo>
                    <a:pt x="219239" y="320758"/>
                  </a:lnTo>
                  <a:lnTo>
                    <a:pt x="258083" y="311029"/>
                  </a:lnTo>
                  <a:lnTo>
                    <a:pt x="279630" y="276444"/>
                  </a:lnTo>
                  <a:lnTo>
                    <a:pt x="288129" y="232044"/>
                  </a:lnTo>
                  <a:lnTo>
                    <a:pt x="309719" y="190959"/>
                  </a:lnTo>
                  <a:lnTo>
                    <a:pt x="301219" y="139974"/>
                  </a:lnTo>
                  <a:lnTo>
                    <a:pt x="286090" y="109680"/>
                  </a:lnTo>
                  <a:lnTo>
                    <a:pt x="304406" y="89116"/>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390" name="Freeform 166">
              <a:extLst>
                <a:ext uri="{FF2B5EF4-FFF2-40B4-BE49-F238E27FC236}">
                  <a16:creationId xmlns:a16="http://schemas.microsoft.com/office/drawing/2014/main" id="{CAC39086-1308-88E0-585A-D2A2CAE36857}"/>
                </a:ext>
              </a:extLst>
            </p:cNvPr>
            <p:cNvSpPr/>
            <p:nvPr/>
          </p:nvSpPr>
          <p:spPr>
            <a:xfrm>
              <a:off x="7208576" y="3329599"/>
              <a:ext cx="97237" cy="44654"/>
            </a:xfrm>
            <a:custGeom>
              <a:avLst/>
              <a:gdLst>
                <a:gd name="connsiteX0" fmla="*/ 97237 w 97237"/>
                <a:gd name="connsiteY0" fmla="*/ 0 h 44654"/>
                <a:gd name="connsiteX1" fmla="*/ 69911 w 97237"/>
                <a:gd name="connsiteY1" fmla="*/ 11472 h 44654"/>
                <a:gd name="connsiteX2" fmla="*/ 38249 w 97237"/>
                <a:gd name="connsiteY2" fmla="*/ 10070 h 44654"/>
                <a:gd name="connsiteX3" fmla="*/ 0 w 97237"/>
                <a:gd name="connsiteY3" fmla="*/ 32801 h 44654"/>
                <a:gd name="connsiteX4" fmla="*/ 28389 w 97237"/>
                <a:gd name="connsiteY4" fmla="*/ 44654 h 44654"/>
                <a:gd name="connsiteX5" fmla="*/ 71526 w 97237"/>
                <a:gd name="connsiteY5" fmla="*/ 33140 h 4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37" h="44654">
                  <a:moveTo>
                    <a:pt x="97237" y="0"/>
                  </a:moveTo>
                  <a:lnTo>
                    <a:pt x="69911" y="11472"/>
                  </a:lnTo>
                  <a:lnTo>
                    <a:pt x="38249" y="10070"/>
                  </a:lnTo>
                  <a:cubicBezTo>
                    <a:pt x="38249" y="10070"/>
                    <a:pt x="7310" y="25195"/>
                    <a:pt x="0" y="32801"/>
                  </a:cubicBezTo>
                  <a:lnTo>
                    <a:pt x="28389" y="44654"/>
                  </a:lnTo>
                  <a:lnTo>
                    <a:pt x="71526" y="33140"/>
                  </a:lnTo>
                  <a:close/>
                </a:path>
              </a:pathLst>
            </a:custGeom>
            <a:grpFill/>
            <a:ln w="4249" cap="flat">
              <a:solidFill>
                <a:schemeClr val="bg1">
                  <a:lumMod val="50000"/>
                </a:schemeClr>
              </a:solid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391" name="Group 390">
            <a:extLst>
              <a:ext uri="{FF2B5EF4-FFF2-40B4-BE49-F238E27FC236}">
                <a16:creationId xmlns:a16="http://schemas.microsoft.com/office/drawing/2014/main" id="{1DC5B3EF-31EE-F17A-631B-9BC1E193DD99}"/>
              </a:ext>
            </a:extLst>
          </p:cNvPr>
          <p:cNvGrpSpPr/>
          <p:nvPr/>
        </p:nvGrpSpPr>
        <p:grpSpPr>
          <a:xfrm>
            <a:off x="2876945" y="2605410"/>
            <a:ext cx="6756514" cy="2388433"/>
            <a:chOff x="3028351" y="3237335"/>
            <a:chExt cx="6756514" cy="2388433"/>
          </a:xfrm>
          <a:solidFill>
            <a:schemeClr val="bg1">
              <a:lumMod val="75000"/>
            </a:schemeClr>
          </a:solidFill>
        </p:grpSpPr>
        <p:sp>
          <p:nvSpPr>
            <p:cNvPr id="392" name="Oval 391">
              <a:extLst>
                <a:ext uri="{FF2B5EF4-FFF2-40B4-BE49-F238E27FC236}">
                  <a16:creationId xmlns:a16="http://schemas.microsoft.com/office/drawing/2014/main" id="{3776A9DB-3106-640C-CAB3-D779BBD9B2A5}"/>
                </a:ext>
              </a:extLst>
            </p:cNvPr>
            <p:cNvSpPr>
              <a:spLocks noChangeAspect="1"/>
            </p:cNvSpPr>
            <p:nvPr/>
          </p:nvSpPr>
          <p:spPr bwMode="auto">
            <a:xfrm>
              <a:off x="8987092" y="4446471"/>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393" name="Oval 392">
              <a:extLst>
                <a:ext uri="{FF2B5EF4-FFF2-40B4-BE49-F238E27FC236}">
                  <a16:creationId xmlns:a16="http://schemas.microsoft.com/office/drawing/2014/main" id="{58886319-D271-071E-F0B0-D0EAD5524B9A}"/>
                </a:ext>
              </a:extLst>
            </p:cNvPr>
            <p:cNvSpPr>
              <a:spLocks noChangeAspect="1"/>
            </p:cNvSpPr>
            <p:nvPr/>
          </p:nvSpPr>
          <p:spPr bwMode="auto">
            <a:xfrm>
              <a:off x="8125428" y="4126008"/>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394" name="Oval 393">
              <a:extLst>
                <a:ext uri="{FF2B5EF4-FFF2-40B4-BE49-F238E27FC236}">
                  <a16:creationId xmlns:a16="http://schemas.microsoft.com/office/drawing/2014/main" id="{6A87F608-C2A2-1E46-C394-39534FFA02EE}"/>
                </a:ext>
              </a:extLst>
            </p:cNvPr>
            <p:cNvSpPr>
              <a:spLocks noChangeAspect="1"/>
            </p:cNvSpPr>
            <p:nvPr/>
          </p:nvSpPr>
          <p:spPr bwMode="auto">
            <a:xfrm>
              <a:off x="3828463" y="3702066"/>
              <a:ext cx="178644" cy="174116"/>
            </a:xfrm>
            <a:prstGeom prst="ellipse">
              <a:avLst/>
            </a:prstGeom>
            <a:grpFill/>
            <a:ln w="1270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395" name="Oval 394">
              <a:extLst>
                <a:ext uri="{FF2B5EF4-FFF2-40B4-BE49-F238E27FC236}">
                  <a16:creationId xmlns:a16="http://schemas.microsoft.com/office/drawing/2014/main" id="{532B67A2-5444-744D-FBE5-4D975552D1E7}"/>
                </a:ext>
              </a:extLst>
            </p:cNvPr>
            <p:cNvSpPr>
              <a:spLocks noChangeAspect="1"/>
            </p:cNvSpPr>
            <p:nvPr/>
          </p:nvSpPr>
          <p:spPr bwMode="auto">
            <a:xfrm>
              <a:off x="6058783" y="3419837"/>
              <a:ext cx="122016" cy="118923"/>
            </a:xfrm>
            <a:prstGeom prst="ellipse">
              <a:avLst/>
            </a:prstGeom>
            <a:grpFill/>
            <a:ln w="1270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396" name="Oval 395">
              <a:extLst>
                <a:ext uri="{FF2B5EF4-FFF2-40B4-BE49-F238E27FC236}">
                  <a16:creationId xmlns:a16="http://schemas.microsoft.com/office/drawing/2014/main" id="{0490CA60-9188-862C-29BC-1DA29B43D3F8}"/>
                </a:ext>
              </a:extLst>
            </p:cNvPr>
            <p:cNvSpPr>
              <a:spLocks noChangeAspect="1"/>
            </p:cNvSpPr>
            <p:nvPr/>
          </p:nvSpPr>
          <p:spPr bwMode="auto">
            <a:xfrm>
              <a:off x="8435753" y="4601495"/>
              <a:ext cx="122016" cy="118923"/>
            </a:xfrm>
            <a:prstGeom prst="ellipse">
              <a:avLst/>
            </a:prstGeom>
            <a:grpFill/>
            <a:ln w="1270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397" name="Oval 396">
              <a:extLst>
                <a:ext uri="{FF2B5EF4-FFF2-40B4-BE49-F238E27FC236}">
                  <a16:creationId xmlns:a16="http://schemas.microsoft.com/office/drawing/2014/main" id="{27B5D178-B708-74E5-D4C0-39DC14D00B25}"/>
                </a:ext>
              </a:extLst>
            </p:cNvPr>
            <p:cNvSpPr>
              <a:spLocks noChangeAspect="1"/>
            </p:cNvSpPr>
            <p:nvPr/>
          </p:nvSpPr>
          <p:spPr bwMode="auto">
            <a:xfrm>
              <a:off x="3302976" y="3509031"/>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398" name="Oval 397">
              <a:extLst>
                <a:ext uri="{FF2B5EF4-FFF2-40B4-BE49-F238E27FC236}">
                  <a16:creationId xmlns:a16="http://schemas.microsoft.com/office/drawing/2014/main" id="{2829EEE7-8F1F-CB29-3330-4FCC51532CA4}"/>
                </a:ext>
              </a:extLst>
            </p:cNvPr>
            <p:cNvSpPr>
              <a:spLocks noChangeAspect="1"/>
            </p:cNvSpPr>
            <p:nvPr/>
          </p:nvSpPr>
          <p:spPr bwMode="auto">
            <a:xfrm>
              <a:off x="6407602" y="3363656"/>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399" name="Oval 398">
              <a:extLst>
                <a:ext uri="{FF2B5EF4-FFF2-40B4-BE49-F238E27FC236}">
                  <a16:creationId xmlns:a16="http://schemas.microsoft.com/office/drawing/2014/main" id="{03BF3D4F-6819-3936-2CC9-981F44D00E40}"/>
                </a:ext>
              </a:extLst>
            </p:cNvPr>
            <p:cNvSpPr>
              <a:spLocks noChangeAspect="1"/>
            </p:cNvSpPr>
            <p:nvPr/>
          </p:nvSpPr>
          <p:spPr bwMode="auto">
            <a:xfrm>
              <a:off x="5728626" y="3692634"/>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00" name="Oval 399">
              <a:extLst>
                <a:ext uri="{FF2B5EF4-FFF2-40B4-BE49-F238E27FC236}">
                  <a16:creationId xmlns:a16="http://schemas.microsoft.com/office/drawing/2014/main" id="{9582FABB-4D0B-F88C-6BCF-E56736198EDB}"/>
                </a:ext>
              </a:extLst>
            </p:cNvPr>
            <p:cNvSpPr>
              <a:spLocks noChangeAspect="1"/>
            </p:cNvSpPr>
            <p:nvPr/>
          </p:nvSpPr>
          <p:spPr bwMode="auto">
            <a:xfrm>
              <a:off x="8959431" y="3667289"/>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01" name="Oval 400">
              <a:extLst>
                <a:ext uri="{FF2B5EF4-FFF2-40B4-BE49-F238E27FC236}">
                  <a16:creationId xmlns:a16="http://schemas.microsoft.com/office/drawing/2014/main" id="{74BA70D0-0CA6-F6E3-27AC-37AECBE2EB99}"/>
                </a:ext>
              </a:extLst>
            </p:cNvPr>
            <p:cNvSpPr>
              <a:spLocks noChangeAspect="1"/>
            </p:cNvSpPr>
            <p:nvPr/>
          </p:nvSpPr>
          <p:spPr bwMode="auto">
            <a:xfrm>
              <a:off x="8915588" y="4342560"/>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02" name="Oval 401">
              <a:extLst>
                <a:ext uri="{FF2B5EF4-FFF2-40B4-BE49-F238E27FC236}">
                  <a16:creationId xmlns:a16="http://schemas.microsoft.com/office/drawing/2014/main" id="{B4CFC36D-CCA7-F626-0812-62F471AA5F92}"/>
                </a:ext>
              </a:extLst>
            </p:cNvPr>
            <p:cNvSpPr>
              <a:spLocks noChangeAspect="1"/>
            </p:cNvSpPr>
            <p:nvPr/>
          </p:nvSpPr>
          <p:spPr bwMode="auto">
            <a:xfrm>
              <a:off x="5743775" y="3890561"/>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03" name="Oval 402">
              <a:extLst>
                <a:ext uri="{FF2B5EF4-FFF2-40B4-BE49-F238E27FC236}">
                  <a16:creationId xmlns:a16="http://schemas.microsoft.com/office/drawing/2014/main" id="{F6DCA26A-2C55-A743-71B5-F9798494CF8C}"/>
                </a:ext>
              </a:extLst>
            </p:cNvPr>
            <p:cNvSpPr>
              <a:spLocks noChangeAspect="1"/>
            </p:cNvSpPr>
            <p:nvPr/>
          </p:nvSpPr>
          <p:spPr bwMode="auto">
            <a:xfrm>
              <a:off x="6513601" y="3559246"/>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04" name="Oval 403">
              <a:extLst>
                <a:ext uri="{FF2B5EF4-FFF2-40B4-BE49-F238E27FC236}">
                  <a16:creationId xmlns:a16="http://schemas.microsoft.com/office/drawing/2014/main" id="{57619F61-18CA-0BD9-03A3-57B2EF691625}"/>
                </a:ext>
              </a:extLst>
            </p:cNvPr>
            <p:cNvSpPr>
              <a:spLocks noChangeAspect="1"/>
            </p:cNvSpPr>
            <p:nvPr/>
          </p:nvSpPr>
          <p:spPr bwMode="auto">
            <a:xfrm>
              <a:off x="4752607" y="5315467"/>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05" name="Oval 404">
              <a:extLst>
                <a:ext uri="{FF2B5EF4-FFF2-40B4-BE49-F238E27FC236}">
                  <a16:creationId xmlns:a16="http://schemas.microsoft.com/office/drawing/2014/main" id="{F58AF3FC-E063-057F-3407-D973867C442A}"/>
                </a:ext>
              </a:extLst>
            </p:cNvPr>
            <p:cNvSpPr>
              <a:spLocks noChangeAspect="1"/>
            </p:cNvSpPr>
            <p:nvPr/>
          </p:nvSpPr>
          <p:spPr bwMode="auto">
            <a:xfrm>
              <a:off x="4103019" y="4567153"/>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06" name="Oval 405">
              <a:extLst>
                <a:ext uri="{FF2B5EF4-FFF2-40B4-BE49-F238E27FC236}">
                  <a16:creationId xmlns:a16="http://schemas.microsoft.com/office/drawing/2014/main" id="{0E54BD99-D0BF-4E0B-EFA0-0A79DF510582}"/>
                </a:ext>
              </a:extLst>
            </p:cNvPr>
            <p:cNvSpPr>
              <a:spLocks noChangeAspect="1"/>
            </p:cNvSpPr>
            <p:nvPr/>
          </p:nvSpPr>
          <p:spPr bwMode="auto">
            <a:xfrm>
              <a:off x="3028351" y="3853650"/>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07" name="Oval 406">
              <a:extLst>
                <a:ext uri="{FF2B5EF4-FFF2-40B4-BE49-F238E27FC236}">
                  <a16:creationId xmlns:a16="http://schemas.microsoft.com/office/drawing/2014/main" id="{D84D0B3E-94DD-6C1E-6871-BF0D11446D4E}"/>
                </a:ext>
              </a:extLst>
            </p:cNvPr>
            <p:cNvSpPr>
              <a:spLocks noChangeAspect="1"/>
            </p:cNvSpPr>
            <p:nvPr/>
          </p:nvSpPr>
          <p:spPr bwMode="auto">
            <a:xfrm>
              <a:off x="4121372" y="3611885"/>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08" name="Oval 407">
              <a:extLst>
                <a:ext uri="{FF2B5EF4-FFF2-40B4-BE49-F238E27FC236}">
                  <a16:creationId xmlns:a16="http://schemas.microsoft.com/office/drawing/2014/main" id="{BE27F491-715D-F945-7B55-D5C0002B8763}"/>
                </a:ext>
              </a:extLst>
            </p:cNvPr>
            <p:cNvSpPr>
              <a:spLocks noChangeAspect="1"/>
            </p:cNvSpPr>
            <p:nvPr/>
          </p:nvSpPr>
          <p:spPr bwMode="auto">
            <a:xfrm>
              <a:off x="4048355" y="3707159"/>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09" name="Oval 408">
              <a:extLst>
                <a:ext uri="{FF2B5EF4-FFF2-40B4-BE49-F238E27FC236}">
                  <a16:creationId xmlns:a16="http://schemas.microsoft.com/office/drawing/2014/main" id="{7AA34BF5-3729-CB20-E211-72DE7D8C209A}"/>
                </a:ext>
              </a:extLst>
            </p:cNvPr>
            <p:cNvSpPr>
              <a:spLocks noChangeAspect="1"/>
            </p:cNvSpPr>
            <p:nvPr/>
          </p:nvSpPr>
          <p:spPr bwMode="auto">
            <a:xfrm>
              <a:off x="3801578" y="3496192"/>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10" name="Oval 409">
              <a:extLst>
                <a:ext uri="{FF2B5EF4-FFF2-40B4-BE49-F238E27FC236}">
                  <a16:creationId xmlns:a16="http://schemas.microsoft.com/office/drawing/2014/main" id="{B0E1273A-9ED9-E55A-043D-C67181FA0DEF}"/>
                </a:ext>
              </a:extLst>
            </p:cNvPr>
            <p:cNvSpPr>
              <a:spLocks noChangeAspect="1"/>
            </p:cNvSpPr>
            <p:nvPr/>
          </p:nvSpPr>
          <p:spPr bwMode="auto">
            <a:xfrm>
              <a:off x="4038441" y="3443361"/>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11" name="Oval 410">
              <a:extLst>
                <a:ext uri="{FF2B5EF4-FFF2-40B4-BE49-F238E27FC236}">
                  <a16:creationId xmlns:a16="http://schemas.microsoft.com/office/drawing/2014/main" id="{8C84AC02-6A36-AC67-9575-A5A573568C51}"/>
                </a:ext>
              </a:extLst>
            </p:cNvPr>
            <p:cNvSpPr>
              <a:spLocks noChangeAspect="1"/>
            </p:cNvSpPr>
            <p:nvPr/>
          </p:nvSpPr>
          <p:spPr bwMode="auto">
            <a:xfrm>
              <a:off x="8850316" y="3622614"/>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12" name="Oval 411">
              <a:extLst>
                <a:ext uri="{FF2B5EF4-FFF2-40B4-BE49-F238E27FC236}">
                  <a16:creationId xmlns:a16="http://schemas.microsoft.com/office/drawing/2014/main" id="{EB8A054C-8E97-EEAE-8A66-4B5C7EA11836}"/>
                </a:ext>
              </a:extLst>
            </p:cNvPr>
            <p:cNvSpPr>
              <a:spLocks noChangeAspect="1"/>
            </p:cNvSpPr>
            <p:nvPr/>
          </p:nvSpPr>
          <p:spPr bwMode="auto">
            <a:xfrm>
              <a:off x="5904051" y="3237335"/>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13" name="Oval 412">
              <a:extLst>
                <a:ext uri="{FF2B5EF4-FFF2-40B4-BE49-F238E27FC236}">
                  <a16:creationId xmlns:a16="http://schemas.microsoft.com/office/drawing/2014/main" id="{11FBF0A9-C714-6101-3F8B-A57911DCFED9}"/>
                </a:ext>
              </a:extLst>
            </p:cNvPr>
            <p:cNvSpPr>
              <a:spLocks noChangeAspect="1"/>
            </p:cNvSpPr>
            <p:nvPr/>
          </p:nvSpPr>
          <p:spPr bwMode="auto">
            <a:xfrm>
              <a:off x="6147803" y="3285853"/>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14" name="Oval 413">
              <a:extLst>
                <a:ext uri="{FF2B5EF4-FFF2-40B4-BE49-F238E27FC236}">
                  <a16:creationId xmlns:a16="http://schemas.microsoft.com/office/drawing/2014/main" id="{41B22DB2-88E0-FB51-39FA-76186FA34D6A}"/>
                </a:ext>
              </a:extLst>
            </p:cNvPr>
            <p:cNvSpPr>
              <a:spLocks noChangeAspect="1"/>
            </p:cNvSpPr>
            <p:nvPr/>
          </p:nvSpPr>
          <p:spPr bwMode="auto">
            <a:xfrm>
              <a:off x="5956237" y="3358007"/>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15" name="Oval 414">
              <a:extLst>
                <a:ext uri="{FF2B5EF4-FFF2-40B4-BE49-F238E27FC236}">
                  <a16:creationId xmlns:a16="http://schemas.microsoft.com/office/drawing/2014/main" id="{613543AE-874F-231A-BB20-1D5B2E014D85}"/>
                </a:ext>
              </a:extLst>
            </p:cNvPr>
            <p:cNvSpPr>
              <a:spLocks noChangeAspect="1"/>
            </p:cNvSpPr>
            <p:nvPr/>
          </p:nvSpPr>
          <p:spPr bwMode="auto">
            <a:xfrm>
              <a:off x="9693192" y="5536419"/>
              <a:ext cx="91673" cy="89349"/>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16" name="Oval 415">
              <a:extLst>
                <a:ext uri="{FF2B5EF4-FFF2-40B4-BE49-F238E27FC236}">
                  <a16:creationId xmlns:a16="http://schemas.microsoft.com/office/drawing/2014/main" id="{DAC3DB60-FBA8-B74D-47FE-5C034B9F6B9F}"/>
                </a:ext>
              </a:extLst>
            </p:cNvPr>
            <p:cNvSpPr>
              <a:spLocks noChangeAspect="1"/>
            </p:cNvSpPr>
            <p:nvPr/>
          </p:nvSpPr>
          <p:spPr bwMode="auto">
            <a:xfrm>
              <a:off x="3302976" y="3947300"/>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17" name="Oval 416">
              <a:extLst>
                <a:ext uri="{FF2B5EF4-FFF2-40B4-BE49-F238E27FC236}">
                  <a16:creationId xmlns:a16="http://schemas.microsoft.com/office/drawing/2014/main" id="{962A866F-54FE-245F-450B-68938795D51A}"/>
                </a:ext>
              </a:extLst>
            </p:cNvPr>
            <p:cNvSpPr>
              <a:spLocks noChangeAspect="1"/>
            </p:cNvSpPr>
            <p:nvPr/>
          </p:nvSpPr>
          <p:spPr bwMode="auto">
            <a:xfrm>
              <a:off x="3307378" y="3946225"/>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18" name="Oval 417">
              <a:extLst>
                <a:ext uri="{FF2B5EF4-FFF2-40B4-BE49-F238E27FC236}">
                  <a16:creationId xmlns:a16="http://schemas.microsoft.com/office/drawing/2014/main" id="{B4ACBAC4-C642-A07A-3060-A1C97B1B24A6}"/>
                </a:ext>
              </a:extLst>
            </p:cNvPr>
            <p:cNvSpPr>
              <a:spLocks noChangeAspect="1"/>
            </p:cNvSpPr>
            <p:nvPr/>
          </p:nvSpPr>
          <p:spPr bwMode="auto">
            <a:xfrm>
              <a:off x="3473986" y="4164809"/>
              <a:ext cx="91673" cy="89349"/>
            </a:xfrm>
            <a:prstGeom prst="ellipse">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grpSp>
      <p:sp>
        <p:nvSpPr>
          <p:cNvPr id="419" name="Title 2">
            <a:extLst>
              <a:ext uri="{FF2B5EF4-FFF2-40B4-BE49-F238E27FC236}">
                <a16:creationId xmlns:a16="http://schemas.microsoft.com/office/drawing/2014/main" id="{20F8E4CC-720F-1649-0DB3-1E209E75059C}"/>
              </a:ext>
            </a:extLst>
          </p:cNvPr>
          <p:cNvSpPr>
            <a:spLocks noGrp="1"/>
          </p:cNvSpPr>
          <p:nvPr>
            <p:ph type="title"/>
          </p:nvPr>
        </p:nvSpPr>
        <p:spPr>
          <a:xfrm>
            <a:off x="304800" y="136525"/>
            <a:ext cx="11582400" cy="457200"/>
          </a:xfrm>
        </p:spPr>
        <p:txBody>
          <a:bodyPr>
            <a:normAutofit fontScale="90000"/>
          </a:bodyPr>
          <a:lstStyle/>
          <a:p>
            <a:r>
              <a:rPr lang="en-US">
                <a:latin typeface="Inter" panose="020B0604020202020204" charset="0"/>
                <a:ea typeface="Inter" panose="020B0604020202020204" charset="0"/>
              </a:rPr>
              <a:t>A global leader</a:t>
            </a:r>
          </a:p>
        </p:txBody>
      </p:sp>
      <p:sp>
        <p:nvSpPr>
          <p:cNvPr id="420" name="Oval 419">
            <a:extLst>
              <a:ext uri="{FF2B5EF4-FFF2-40B4-BE49-F238E27FC236}">
                <a16:creationId xmlns:a16="http://schemas.microsoft.com/office/drawing/2014/main" id="{552A2EB5-6645-D643-7DCB-2DA2BD797D74}"/>
              </a:ext>
            </a:extLst>
          </p:cNvPr>
          <p:cNvSpPr>
            <a:spLocks noChangeAspect="1"/>
          </p:cNvSpPr>
          <p:nvPr/>
        </p:nvSpPr>
        <p:spPr bwMode="auto">
          <a:xfrm>
            <a:off x="8840001" y="3815052"/>
            <a:ext cx="91673" cy="89349"/>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21" name="Oval 420">
            <a:extLst>
              <a:ext uri="{FF2B5EF4-FFF2-40B4-BE49-F238E27FC236}">
                <a16:creationId xmlns:a16="http://schemas.microsoft.com/office/drawing/2014/main" id="{7378AAAB-DC30-5006-B8B7-E04146FB3F45}"/>
              </a:ext>
            </a:extLst>
          </p:cNvPr>
          <p:cNvSpPr>
            <a:spLocks noChangeAspect="1"/>
          </p:cNvSpPr>
          <p:nvPr/>
        </p:nvSpPr>
        <p:spPr bwMode="auto">
          <a:xfrm>
            <a:off x="7973028" y="3495497"/>
            <a:ext cx="91673" cy="89349"/>
          </a:xfrm>
          <a:prstGeom prst="ellipse">
            <a:avLst/>
          </a:prstGeom>
          <a:solidFill>
            <a:srgbClr val="0070C0"/>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22" name="Oval 421">
            <a:extLst>
              <a:ext uri="{FF2B5EF4-FFF2-40B4-BE49-F238E27FC236}">
                <a16:creationId xmlns:a16="http://schemas.microsoft.com/office/drawing/2014/main" id="{D3CCD252-7DDE-E0F2-648C-4371ED45F867}"/>
              </a:ext>
            </a:extLst>
          </p:cNvPr>
          <p:cNvSpPr>
            <a:spLocks noChangeAspect="1"/>
          </p:cNvSpPr>
          <p:nvPr/>
        </p:nvSpPr>
        <p:spPr bwMode="auto">
          <a:xfrm>
            <a:off x="3676063" y="3071043"/>
            <a:ext cx="178644" cy="174116"/>
          </a:xfrm>
          <a:prstGeom prst="ellipse">
            <a:avLst/>
          </a:prstGeom>
          <a:solidFill>
            <a:schemeClr val="tx1">
              <a:lumMod val="75000"/>
              <a:lumOff val="25000"/>
            </a:schemeClr>
          </a:solidFill>
          <a:ln w="1270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23" name="Oval 422">
            <a:extLst>
              <a:ext uri="{FF2B5EF4-FFF2-40B4-BE49-F238E27FC236}">
                <a16:creationId xmlns:a16="http://schemas.microsoft.com/office/drawing/2014/main" id="{A5CDDC80-CFAC-5EA5-6168-10E9F582E955}"/>
              </a:ext>
            </a:extLst>
          </p:cNvPr>
          <p:cNvSpPr>
            <a:spLocks noChangeAspect="1"/>
          </p:cNvSpPr>
          <p:nvPr/>
        </p:nvSpPr>
        <p:spPr bwMode="auto">
          <a:xfrm>
            <a:off x="5899641" y="2789326"/>
            <a:ext cx="122016" cy="118923"/>
          </a:xfrm>
          <a:prstGeom prst="ellipse">
            <a:avLst/>
          </a:prstGeom>
          <a:solidFill>
            <a:schemeClr val="accent4"/>
          </a:solidFill>
          <a:ln w="12700" cap="flat" cmpd="sng" algn="ctr">
            <a:solidFill>
              <a:schemeClr val="accent2"/>
            </a:solid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24" name="Oval 423">
            <a:extLst>
              <a:ext uri="{FF2B5EF4-FFF2-40B4-BE49-F238E27FC236}">
                <a16:creationId xmlns:a16="http://schemas.microsoft.com/office/drawing/2014/main" id="{6D52483B-E68E-703A-58D1-C98DD6E83B3F}"/>
              </a:ext>
            </a:extLst>
          </p:cNvPr>
          <p:cNvSpPr>
            <a:spLocks noChangeAspect="1"/>
          </p:cNvSpPr>
          <p:nvPr/>
        </p:nvSpPr>
        <p:spPr bwMode="auto">
          <a:xfrm>
            <a:off x="8284347" y="3970984"/>
            <a:ext cx="122016" cy="118923"/>
          </a:xfrm>
          <a:prstGeom prst="ellipse">
            <a:avLst/>
          </a:prstGeom>
          <a:solidFill>
            <a:schemeClr val="accent4"/>
          </a:solidFill>
          <a:ln w="12700" cap="flat" cmpd="sng" algn="ctr">
            <a:solidFill>
              <a:schemeClr val="accent2"/>
            </a:solid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25" name="Oval 424">
            <a:extLst>
              <a:ext uri="{FF2B5EF4-FFF2-40B4-BE49-F238E27FC236}">
                <a16:creationId xmlns:a16="http://schemas.microsoft.com/office/drawing/2014/main" id="{BC9C5D3C-CE32-1C25-80C1-425F4491F976}"/>
              </a:ext>
            </a:extLst>
          </p:cNvPr>
          <p:cNvSpPr>
            <a:spLocks noChangeAspect="1"/>
          </p:cNvSpPr>
          <p:nvPr/>
        </p:nvSpPr>
        <p:spPr bwMode="auto">
          <a:xfrm>
            <a:off x="3150576" y="2878520"/>
            <a:ext cx="91673" cy="89349"/>
          </a:xfrm>
          <a:prstGeom prst="ellipse">
            <a:avLst/>
          </a:prstGeom>
          <a:solidFill>
            <a:srgbClr val="FFC000"/>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26" name="Oval 425">
            <a:extLst>
              <a:ext uri="{FF2B5EF4-FFF2-40B4-BE49-F238E27FC236}">
                <a16:creationId xmlns:a16="http://schemas.microsoft.com/office/drawing/2014/main" id="{DC652DA0-FF21-4181-4711-C2384105A0A5}"/>
              </a:ext>
            </a:extLst>
          </p:cNvPr>
          <p:cNvSpPr>
            <a:spLocks noChangeAspect="1"/>
          </p:cNvSpPr>
          <p:nvPr/>
        </p:nvSpPr>
        <p:spPr bwMode="auto">
          <a:xfrm>
            <a:off x="6255202" y="2733145"/>
            <a:ext cx="91673" cy="89349"/>
          </a:xfrm>
          <a:prstGeom prst="ellipse">
            <a:avLst/>
          </a:prstGeom>
          <a:solidFill>
            <a:srgbClr val="C00000"/>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27" name="Oval 426">
            <a:extLst>
              <a:ext uri="{FF2B5EF4-FFF2-40B4-BE49-F238E27FC236}">
                <a16:creationId xmlns:a16="http://schemas.microsoft.com/office/drawing/2014/main" id="{CF967B62-749F-FF2A-EFE8-CC48D1F078A6}"/>
              </a:ext>
            </a:extLst>
          </p:cNvPr>
          <p:cNvSpPr>
            <a:spLocks noChangeAspect="1"/>
          </p:cNvSpPr>
          <p:nvPr/>
        </p:nvSpPr>
        <p:spPr bwMode="auto">
          <a:xfrm>
            <a:off x="5576226" y="3062123"/>
            <a:ext cx="91673" cy="89349"/>
          </a:xfrm>
          <a:prstGeom prst="ellipse">
            <a:avLst/>
          </a:prstGeom>
          <a:solidFill>
            <a:schemeClr val="tx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28" name="Oval 427">
            <a:extLst>
              <a:ext uri="{FF2B5EF4-FFF2-40B4-BE49-F238E27FC236}">
                <a16:creationId xmlns:a16="http://schemas.microsoft.com/office/drawing/2014/main" id="{6D719B34-C045-40E9-B519-D867577773C1}"/>
              </a:ext>
            </a:extLst>
          </p:cNvPr>
          <p:cNvSpPr>
            <a:spLocks noChangeAspect="1"/>
          </p:cNvSpPr>
          <p:nvPr/>
        </p:nvSpPr>
        <p:spPr bwMode="auto">
          <a:xfrm>
            <a:off x="8807031" y="3036778"/>
            <a:ext cx="91673" cy="89349"/>
          </a:xfrm>
          <a:prstGeom prst="ellipse">
            <a:avLst/>
          </a:prstGeom>
          <a:solidFill>
            <a:schemeClr val="tx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29" name="Oval 428">
            <a:extLst>
              <a:ext uri="{FF2B5EF4-FFF2-40B4-BE49-F238E27FC236}">
                <a16:creationId xmlns:a16="http://schemas.microsoft.com/office/drawing/2014/main" id="{6DF22A3C-87EE-0044-A128-EA7AB984594A}"/>
              </a:ext>
            </a:extLst>
          </p:cNvPr>
          <p:cNvSpPr>
            <a:spLocks noChangeAspect="1"/>
          </p:cNvSpPr>
          <p:nvPr/>
        </p:nvSpPr>
        <p:spPr bwMode="auto">
          <a:xfrm>
            <a:off x="8763188" y="3712049"/>
            <a:ext cx="91673" cy="89349"/>
          </a:xfrm>
          <a:prstGeom prst="ellipse">
            <a:avLst/>
          </a:prstGeom>
          <a:solidFill>
            <a:srgbClr val="C00000"/>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30" name="Oval 429">
            <a:extLst>
              <a:ext uri="{FF2B5EF4-FFF2-40B4-BE49-F238E27FC236}">
                <a16:creationId xmlns:a16="http://schemas.microsoft.com/office/drawing/2014/main" id="{24CE69B0-B05E-A2D6-0D98-08C9CD467EFA}"/>
              </a:ext>
            </a:extLst>
          </p:cNvPr>
          <p:cNvSpPr>
            <a:spLocks noChangeAspect="1"/>
          </p:cNvSpPr>
          <p:nvPr/>
        </p:nvSpPr>
        <p:spPr bwMode="auto">
          <a:xfrm>
            <a:off x="5591375" y="3260050"/>
            <a:ext cx="91673" cy="89349"/>
          </a:xfrm>
          <a:prstGeom prst="ellipse">
            <a:avLst/>
          </a:prstGeom>
          <a:solidFill>
            <a:schemeClr val="tx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31" name="Oval 430">
            <a:extLst>
              <a:ext uri="{FF2B5EF4-FFF2-40B4-BE49-F238E27FC236}">
                <a16:creationId xmlns:a16="http://schemas.microsoft.com/office/drawing/2014/main" id="{19E43E80-A9A6-77E5-7831-F934D51FFA99}"/>
              </a:ext>
            </a:extLst>
          </p:cNvPr>
          <p:cNvSpPr>
            <a:spLocks noChangeAspect="1"/>
          </p:cNvSpPr>
          <p:nvPr/>
        </p:nvSpPr>
        <p:spPr bwMode="auto">
          <a:xfrm>
            <a:off x="6361201" y="2928735"/>
            <a:ext cx="91673" cy="89349"/>
          </a:xfrm>
          <a:prstGeom prst="ellipse">
            <a:avLst/>
          </a:prstGeom>
          <a:solidFill>
            <a:schemeClr val="tx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32" name="Oval 431">
            <a:extLst>
              <a:ext uri="{FF2B5EF4-FFF2-40B4-BE49-F238E27FC236}">
                <a16:creationId xmlns:a16="http://schemas.microsoft.com/office/drawing/2014/main" id="{3026F884-1D02-BA24-29E6-F51F361D58FE}"/>
              </a:ext>
            </a:extLst>
          </p:cNvPr>
          <p:cNvSpPr>
            <a:spLocks noChangeAspect="1"/>
          </p:cNvSpPr>
          <p:nvPr/>
        </p:nvSpPr>
        <p:spPr bwMode="auto">
          <a:xfrm>
            <a:off x="4600207" y="4684956"/>
            <a:ext cx="91673" cy="89349"/>
          </a:xfrm>
          <a:prstGeom prst="ellipse">
            <a:avLst/>
          </a:prstGeom>
          <a:solidFill>
            <a:schemeClr val="tx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33" name="Oval 432">
            <a:extLst>
              <a:ext uri="{FF2B5EF4-FFF2-40B4-BE49-F238E27FC236}">
                <a16:creationId xmlns:a16="http://schemas.microsoft.com/office/drawing/2014/main" id="{8F9315D8-EE0A-4838-FB9D-357942BDB6D5}"/>
              </a:ext>
            </a:extLst>
          </p:cNvPr>
          <p:cNvSpPr>
            <a:spLocks noChangeAspect="1"/>
          </p:cNvSpPr>
          <p:nvPr/>
        </p:nvSpPr>
        <p:spPr bwMode="auto">
          <a:xfrm>
            <a:off x="3950619" y="3936642"/>
            <a:ext cx="91673" cy="89349"/>
          </a:xfrm>
          <a:prstGeom prst="ellipse">
            <a:avLst/>
          </a:prstGeom>
          <a:solidFill>
            <a:schemeClr val="tx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34" name="Oval 433">
            <a:extLst>
              <a:ext uri="{FF2B5EF4-FFF2-40B4-BE49-F238E27FC236}">
                <a16:creationId xmlns:a16="http://schemas.microsoft.com/office/drawing/2014/main" id="{F1EF6F96-C9A4-F5E9-9930-774EBF6E682C}"/>
              </a:ext>
            </a:extLst>
          </p:cNvPr>
          <p:cNvSpPr>
            <a:spLocks noChangeAspect="1"/>
          </p:cNvSpPr>
          <p:nvPr/>
        </p:nvSpPr>
        <p:spPr bwMode="auto">
          <a:xfrm>
            <a:off x="2875951" y="3223139"/>
            <a:ext cx="91673" cy="89349"/>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35" name="Oval 434">
            <a:extLst>
              <a:ext uri="{FF2B5EF4-FFF2-40B4-BE49-F238E27FC236}">
                <a16:creationId xmlns:a16="http://schemas.microsoft.com/office/drawing/2014/main" id="{5EDCAB91-1DC4-F807-6A6D-AD06C3D30B1E}"/>
              </a:ext>
            </a:extLst>
          </p:cNvPr>
          <p:cNvSpPr>
            <a:spLocks noChangeAspect="1"/>
          </p:cNvSpPr>
          <p:nvPr/>
        </p:nvSpPr>
        <p:spPr bwMode="auto">
          <a:xfrm>
            <a:off x="3968972" y="2981374"/>
            <a:ext cx="91673" cy="89349"/>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36" name="Oval 435">
            <a:extLst>
              <a:ext uri="{FF2B5EF4-FFF2-40B4-BE49-F238E27FC236}">
                <a16:creationId xmlns:a16="http://schemas.microsoft.com/office/drawing/2014/main" id="{69818315-9AA8-27F8-D7B5-C66F24378EF4}"/>
              </a:ext>
            </a:extLst>
          </p:cNvPr>
          <p:cNvSpPr>
            <a:spLocks noChangeAspect="1"/>
          </p:cNvSpPr>
          <p:nvPr/>
        </p:nvSpPr>
        <p:spPr bwMode="auto">
          <a:xfrm>
            <a:off x="3895955" y="3076648"/>
            <a:ext cx="91673" cy="89349"/>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37" name="Oval 436">
            <a:extLst>
              <a:ext uri="{FF2B5EF4-FFF2-40B4-BE49-F238E27FC236}">
                <a16:creationId xmlns:a16="http://schemas.microsoft.com/office/drawing/2014/main" id="{1EAA605F-8DFB-C40C-B279-7E740C83D5F0}"/>
              </a:ext>
            </a:extLst>
          </p:cNvPr>
          <p:cNvSpPr>
            <a:spLocks noChangeAspect="1"/>
          </p:cNvSpPr>
          <p:nvPr/>
        </p:nvSpPr>
        <p:spPr bwMode="auto">
          <a:xfrm>
            <a:off x="3649178" y="2865681"/>
            <a:ext cx="91673" cy="89349"/>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38" name="Oval 437">
            <a:extLst>
              <a:ext uri="{FF2B5EF4-FFF2-40B4-BE49-F238E27FC236}">
                <a16:creationId xmlns:a16="http://schemas.microsoft.com/office/drawing/2014/main" id="{DF82DC96-8A02-AAD9-1AE1-62AB3A994E99}"/>
              </a:ext>
            </a:extLst>
          </p:cNvPr>
          <p:cNvSpPr>
            <a:spLocks noChangeAspect="1"/>
          </p:cNvSpPr>
          <p:nvPr/>
        </p:nvSpPr>
        <p:spPr bwMode="auto">
          <a:xfrm>
            <a:off x="3886041" y="2812850"/>
            <a:ext cx="91673" cy="89349"/>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39" name="Oval 438">
            <a:extLst>
              <a:ext uri="{FF2B5EF4-FFF2-40B4-BE49-F238E27FC236}">
                <a16:creationId xmlns:a16="http://schemas.microsoft.com/office/drawing/2014/main" id="{797C6685-2236-94E6-C19D-80E25B2FB2CB}"/>
              </a:ext>
            </a:extLst>
          </p:cNvPr>
          <p:cNvSpPr>
            <a:spLocks noChangeAspect="1"/>
          </p:cNvSpPr>
          <p:nvPr/>
        </p:nvSpPr>
        <p:spPr bwMode="auto">
          <a:xfrm>
            <a:off x="8697916" y="2992103"/>
            <a:ext cx="91673" cy="89349"/>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40" name="Oval 439">
            <a:extLst>
              <a:ext uri="{FF2B5EF4-FFF2-40B4-BE49-F238E27FC236}">
                <a16:creationId xmlns:a16="http://schemas.microsoft.com/office/drawing/2014/main" id="{DD309EBD-F29C-F551-A115-58292AFBEC45}"/>
              </a:ext>
            </a:extLst>
          </p:cNvPr>
          <p:cNvSpPr>
            <a:spLocks noChangeAspect="1"/>
          </p:cNvSpPr>
          <p:nvPr/>
        </p:nvSpPr>
        <p:spPr bwMode="auto">
          <a:xfrm>
            <a:off x="5751651" y="2606824"/>
            <a:ext cx="91673" cy="89349"/>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41" name="Oval 440">
            <a:extLst>
              <a:ext uri="{FF2B5EF4-FFF2-40B4-BE49-F238E27FC236}">
                <a16:creationId xmlns:a16="http://schemas.microsoft.com/office/drawing/2014/main" id="{C71F1D5A-6451-4C2B-6170-DD511FE171FB}"/>
              </a:ext>
            </a:extLst>
          </p:cNvPr>
          <p:cNvSpPr>
            <a:spLocks noChangeAspect="1"/>
          </p:cNvSpPr>
          <p:nvPr/>
        </p:nvSpPr>
        <p:spPr bwMode="auto">
          <a:xfrm>
            <a:off x="5995403" y="2655342"/>
            <a:ext cx="91673" cy="89349"/>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42" name="Oval 441">
            <a:extLst>
              <a:ext uri="{FF2B5EF4-FFF2-40B4-BE49-F238E27FC236}">
                <a16:creationId xmlns:a16="http://schemas.microsoft.com/office/drawing/2014/main" id="{190C5F52-D97C-82D7-1971-CC87F267C119}"/>
              </a:ext>
            </a:extLst>
          </p:cNvPr>
          <p:cNvSpPr>
            <a:spLocks noChangeAspect="1"/>
          </p:cNvSpPr>
          <p:nvPr/>
        </p:nvSpPr>
        <p:spPr bwMode="auto">
          <a:xfrm>
            <a:off x="5803837" y="2727496"/>
            <a:ext cx="91673" cy="89349"/>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43" name="Oval 442">
            <a:extLst>
              <a:ext uri="{FF2B5EF4-FFF2-40B4-BE49-F238E27FC236}">
                <a16:creationId xmlns:a16="http://schemas.microsoft.com/office/drawing/2014/main" id="{071427F7-B127-D60C-FDDF-7ED84B00A4A9}"/>
              </a:ext>
            </a:extLst>
          </p:cNvPr>
          <p:cNvSpPr>
            <a:spLocks noChangeAspect="1"/>
          </p:cNvSpPr>
          <p:nvPr/>
        </p:nvSpPr>
        <p:spPr bwMode="auto">
          <a:xfrm>
            <a:off x="3150576" y="3316789"/>
            <a:ext cx="91673" cy="89349"/>
          </a:xfrm>
          <a:prstGeom prst="ellipse">
            <a:avLst/>
          </a:prstGeom>
          <a:solidFill>
            <a:schemeClr val="bg1">
              <a:lumMod val="7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44" name="Oval 443">
            <a:extLst>
              <a:ext uri="{FF2B5EF4-FFF2-40B4-BE49-F238E27FC236}">
                <a16:creationId xmlns:a16="http://schemas.microsoft.com/office/drawing/2014/main" id="{12AE08E1-4A18-B416-6C31-B688109D2E5D}"/>
              </a:ext>
            </a:extLst>
          </p:cNvPr>
          <p:cNvSpPr>
            <a:spLocks noChangeAspect="1"/>
          </p:cNvSpPr>
          <p:nvPr/>
        </p:nvSpPr>
        <p:spPr bwMode="auto">
          <a:xfrm>
            <a:off x="3156980" y="3315714"/>
            <a:ext cx="91673" cy="89349"/>
          </a:xfrm>
          <a:prstGeom prst="ellipse">
            <a:avLst/>
          </a:prstGeom>
          <a:solidFill>
            <a:srgbClr val="FFC000"/>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45" name="Oval 444">
            <a:extLst>
              <a:ext uri="{FF2B5EF4-FFF2-40B4-BE49-F238E27FC236}">
                <a16:creationId xmlns:a16="http://schemas.microsoft.com/office/drawing/2014/main" id="{490C031E-507D-3AB6-A129-5455D0859839}"/>
              </a:ext>
            </a:extLst>
          </p:cNvPr>
          <p:cNvSpPr>
            <a:spLocks noChangeAspect="1"/>
          </p:cNvSpPr>
          <p:nvPr/>
        </p:nvSpPr>
        <p:spPr bwMode="auto">
          <a:xfrm>
            <a:off x="3321586" y="3534298"/>
            <a:ext cx="91673" cy="89349"/>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46" name="TextBox 445">
            <a:extLst>
              <a:ext uri="{FF2B5EF4-FFF2-40B4-BE49-F238E27FC236}">
                <a16:creationId xmlns:a16="http://schemas.microsoft.com/office/drawing/2014/main" id="{5E8C786B-0C35-C609-132A-DFF7750070DD}"/>
              </a:ext>
            </a:extLst>
          </p:cNvPr>
          <p:cNvSpPr txBox="1">
            <a:spLocks/>
          </p:cNvSpPr>
          <p:nvPr/>
        </p:nvSpPr>
        <p:spPr>
          <a:xfrm>
            <a:off x="5759" y="5248077"/>
            <a:ext cx="2395728" cy="731520"/>
          </a:xfrm>
          <a:prstGeom prst="rect">
            <a:avLst/>
          </a:prstGeom>
          <a:solidFill>
            <a:schemeClr val="bg1">
              <a:lumMod val="95000"/>
            </a:schemeClr>
          </a:solidFill>
        </p:spPr>
        <p:txBody>
          <a:bodyPr wrap="none" tIns="0" bIns="0" rtlCol="0" anchor="ctr" anchorCtr="0">
            <a:noAutofit/>
          </a:bodyPr>
          <a:lstStyle/>
          <a:p>
            <a:pPr algn="ctr">
              <a:lnSpc>
                <a:spcPts val="1500"/>
              </a:lnSpc>
            </a:pPr>
            <a:r>
              <a:rPr lang="en-US" sz="1600">
                <a:solidFill>
                  <a:schemeClr val="bg1">
                    <a:lumMod val="50000"/>
                  </a:schemeClr>
                </a:solidFill>
                <a:latin typeface="Inter" panose="020B0604020202020204" charset="0"/>
                <a:ea typeface="Inter" panose="020B0604020202020204" charset="0"/>
                <a:cs typeface="Arial" panose="020B0604020202020204" pitchFamily="34" charset="0"/>
              </a:rPr>
              <a:t>Primary</a:t>
            </a:r>
          </a:p>
          <a:p>
            <a:pPr algn="ctr">
              <a:lnSpc>
                <a:spcPts val="1500"/>
              </a:lnSpc>
            </a:pPr>
            <a:r>
              <a:rPr lang="en-US" sz="1600">
                <a:solidFill>
                  <a:schemeClr val="bg1">
                    <a:lumMod val="50000"/>
                  </a:schemeClr>
                </a:solidFill>
                <a:latin typeface="Inter" panose="020B0604020202020204" charset="0"/>
                <a:ea typeface="Inter" panose="020B0604020202020204" charset="0"/>
                <a:cs typeface="Arial" panose="020B0604020202020204" pitchFamily="34" charset="0"/>
              </a:rPr>
              <a:t>development centers</a:t>
            </a:r>
          </a:p>
        </p:txBody>
      </p:sp>
      <p:sp>
        <p:nvSpPr>
          <p:cNvPr id="447" name="TextBox 446">
            <a:extLst>
              <a:ext uri="{FF2B5EF4-FFF2-40B4-BE49-F238E27FC236}">
                <a16:creationId xmlns:a16="http://schemas.microsoft.com/office/drawing/2014/main" id="{C416D403-DD18-9F28-DE84-57D6BD6F85CC}"/>
              </a:ext>
            </a:extLst>
          </p:cNvPr>
          <p:cNvSpPr txBox="1">
            <a:spLocks/>
          </p:cNvSpPr>
          <p:nvPr/>
        </p:nvSpPr>
        <p:spPr>
          <a:xfrm>
            <a:off x="2451611" y="5248077"/>
            <a:ext cx="2395728" cy="731520"/>
          </a:xfrm>
          <a:prstGeom prst="rect">
            <a:avLst/>
          </a:prstGeom>
          <a:solidFill>
            <a:schemeClr val="bg1">
              <a:lumMod val="95000"/>
            </a:schemeClr>
          </a:solidFill>
        </p:spPr>
        <p:txBody>
          <a:bodyPr wrap="none" tIns="0" bIns="0" rtlCol="0" anchor="ctr" anchorCtr="0">
            <a:noAutofit/>
          </a:bodyPr>
          <a:lstStyle/>
          <a:p>
            <a:pPr algn="ctr">
              <a:lnSpc>
                <a:spcPts val="1500"/>
              </a:lnSpc>
            </a:pPr>
            <a:r>
              <a:rPr lang="en-US" sz="1600">
                <a:solidFill>
                  <a:schemeClr val="bg1">
                    <a:lumMod val="50000"/>
                  </a:schemeClr>
                </a:solidFill>
                <a:latin typeface="Inter" panose="020B0604020202020204" charset="0"/>
                <a:ea typeface="Inter" panose="020B0604020202020204" charset="0"/>
                <a:cs typeface="Arial" panose="020B0604020202020204" pitchFamily="34" charset="0"/>
              </a:rPr>
              <a:t>Manufacturing</a:t>
            </a:r>
          </a:p>
          <a:p>
            <a:pPr algn="ctr">
              <a:lnSpc>
                <a:spcPts val="1500"/>
              </a:lnSpc>
            </a:pPr>
            <a:r>
              <a:rPr lang="en-US" sz="1600">
                <a:solidFill>
                  <a:schemeClr val="bg1">
                    <a:lumMod val="50000"/>
                  </a:schemeClr>
                </a:solidFill>
                <a:latin typeface="Inter" panose="020B0604020202020204" charset="0"/>
                <a:ea typeface="Inter" panose="020B0604020202020204" charset="0"/>
                <a:cs typeface="Arial" panose="020B0604020202020204" pitchFamily="34" charset="0"/>
              </a:rPr>
              <a:t>facilities</a:t>
            </a:r>
          </a:p>
        </p:txBody>
      </p:sp>
      <p:sp>
        <p:nvSpPr>
          <p:cNvPr id="448" name="TextBox 447">
            <a:extLst>
              <a:ext uri="{FF2B5EF4-FFF2-40B4-BE49-F238E27FC236}">
                <a16:creationId xmlns:a16="http://schemas.microsoft.com/office/drawing/2014/main" id="{3935BCE4-E673-9AD4-8DBE-BAC4A8652AAA}"/>
              </a:ext>
            </a:extLst>
          </p:cNvPr>
          <p:cNvSpPr txBox="1">
            <a:spLocks/>
          </p:cNvSpPr>
          <p:nvPr/>
        </p:nvSpPr>
        <p:spPr>
          <a:xfrm>
            <a:off x="4897463" y="5248077"/>
            <a:ext cx="2395728" cy="731520"/>
          </a:xfrm>
          <a:prstGeom prst="rect">
            <a:avLst/>
          </a:prstGeom>
          <a:solidFill>
            <a:schemeClr val="bg1">
              <a:lumMod val="95000"/>
            </a:schemeClr>
          </a:solidFill>
        </p:spPr>
        <p:txBody>
          <a:bodyPr wrap="none" tIns="0" bIns="0" rtlCol="0" anchor="ctr" anchorCtr="0">
            <a:noAutofit/>
          </a:bodyPr>
          <a:lstStyle/>
          <a:p>
            <a:pPr algn="ctr">
              <a:lnSpc>
                <a:spcPts val="1500"/>
              </a:lnSpc>
            </a:pPr>
            <a:r>
              <a:rPr lang="en-US" sz="1600">
                <a:solidFill>
                  <a:schemeClr val="bg1">
                    <a:lumMod val="50000"/>
                  </a:schemeClr>
                </a:solidFill>
                <a:latin typeface="Inter" panose="020B0604020202020204" charset="0"/>
                <a:ea typeface="Inter" panose="020B0604020202020204" charset="0"/>
                <a:cs typeface="Arial" panose="020B0604020202020204" pitchFamily="34" charset="0"/>
              </a:rPr>
              <a:t>Shared</a:t>
            </a:r>
          </a:p>
          <a:p>
            <a:pPr algn="ctr">
              <a:lnSpc>
                <a:spcPts val="1500"/>
              </a:lnSpc>
            </a:pPr>
            <a:r>
              <a:rPr lang="en-US" sz="1600">
                <a:solidFill>
                  <a:schemeClr val="bg1">
                    <a:lumMod val="50000"/>
                  </a:schemeClr>
                </a:solidFill>
                <a:latin typeface="Inter" panose="020B0604020202020204" charset="0"/>
                <a:ea typeface="Inter" panose="020B0604020202020204" charset="0"/>
                <a:cs typeface="Arial" panose="020B0604020202020204" pitchFamily="34" charset="0"/>
              </a:rPr>
              <a:t>services centers</a:t>
            </a:r>
          </a:p>
        </p:txBody>
      </p:sp>
      <p:sp>
        <p:nvSpPr>
          <p:cNvPr id="449" name="TextBox 448">
            <a:extLst>
              <a:ext uri="{FF2B5EF4-FFF2-40B4-BE49-F238E27FC236}">
                <a16:creationId xmlns:a16="http://schemas.microsoft.com/office/drawing/2014/main" id="{0BE0E041-BF7D-C410-DCF3-3E404D439BA9}"/>
              </a:ext>
            </a:extLst>
          </p:cNvPr>
          <p:cNvSpPr txBox="1">
            <a:spLocks/>
          </p:cNvSpPr>
          <p:nvPr/>
        </p:nvSpPr>
        <p:spPr>
          <a:xfrm>
            <a:off x="7343315" y="5248077"/>
            <a:ext cx="2395728" cy="731520"/>
          </a:xfrm>
          <a:prstGeom prst="rect">
            <a:avLst/>
          </a:prstGeom>
          <a:solidFill>
            <a:schemeClr val="bg1">
              <a:lumMod val="95000"/>
            </a:schemeClr>
          </a:solidFill>
        </p:spPr>
        <p:txBody>
          <a:bodyPr wrap="none" tIns="0" bIns="0" rtlCol="0" anchor="ctr" anchorCtr="0">
            <a:noAutofit/>
          </a:bodyPr>
          <a:lstStyle/>
          <a:p>
            <a:pPr algn="ctr">
              <a:lnSpc>
                <a:spcPts val="1500"/>
              </a:lnSpc>
            </a:pPr>
            <a:r>
              <a:rPr lang="en-US" sz="1600">
                <a:solidFill>
                  <a:schemeClr val="bg1">
                    <a:lumMod val="50000"/>
                  </a:schemeClr>
                </a:solidFill>
                <a:latin typeface="Inter" panose="020B0604020202020204" charset="0"/>
                <a:ea typeface="Inter" panose="020B0604020202020204" charset="0"/>
                <a:cs typeface="Arial" panose="020B0604020202020204" pitchFamily="34" charset="0"/>
              </a:rPr>
              <a:t>Support</a:t>
            </a:r>
          </a:p>
          <a:p>
            <a:pPr algn="ctr">
              <a:lnSpc>
                <a:spcPts val="1500"/>
              </a:lnSpc>
            </a:pPr>
            <a:r>
              <a:rPr lang="en-US" sz="1600">
                <a:solidFill>
                  <a:schemeClr val="bg1">
                    <a:lumMod val="50000"/>
                  </a:schemeClr>
                </a:solidFill>
                <a:latin typeface="Inter" panose="020B0604020202020204" charset="0"/>
                <a:ea typeface="Inter" panose="020B0604020202020204" charset="0"/>
                <a:cs typeface="Arial" panose="020B0604020202020204" pitchFamily="34" charset="0"/>
              </a:rPr>
              <a:t>centers</a:t>
            </a:r>
          </a:p>
        </p:txBody>
      </p:sp>
      <p:sp>
        <p:nvSpPr>
          <p:cNvPr id="450" name="TextBox 449">
            <a:extLst>
              <a:ext uri="{FF2B5EF4-FFF2-40B4-BE49-F238E27FC236}">
                <a16:creationId xmlns:a16="http://schemas.microsoft.com/office/drawing/2014/main" id="{1693674B-7FA0-D072-FAC2-F1BED6F7B458}"/>
              </a:ext>
            </a:extLst>
          </p:cNvPr>
          <p:cNvSpPr txBox="1">
            <a:spLocks/>
          </p:cNvSpPr>
          <p:nvPr/>
        </p:nvSpPr>
        <p:spPr>
          <a:xfrm>
            <a:off x="9789167" y="5248077"/>
            <a:ext cx="2395728" cy="731520"/>
          </a:xfrm>
          <a:prstGeom prst="rect">
            <a:avLst/>
          </a:prstGeom>
          <a:solidFill>
            <a:schemeClr val="bg1">
              <a:lumMod val="95000"/>
            </a:schemeClr>
          </a:solidFill>
        </p:spPr>
        <p:txBody>
          <a:bodyPr wrap="none" tIns="0" bIns="0" rtlCol="0" anchor="ctr" anchorCtr="0">
            <a:noAutofit/>
          </a:bodyPr>
          <a:lstStyle/>
          <a:p>
            <a:pPr algn="ctr">
              <a:lnSpc>
                <a:spcPts val="1500"/>
              </a:lnSpc>
            </a:pPr>
            <a:r>
              <a:rPr lang="en-US" sz="1600">
                <a:solidFill>
                  <a:schemeClr val="bg1">
                    <a:lumMod val="50000"/>
                  </a:schemeClr>
                </a:solidFill>
                <a:latin typeface="Inter" panose="020B0604020202020204" charset="0"/>
                <a:ea typeface="Inter" panose="020B0604020202020204" charset="0"/>
                <a:cs typeface="Arial" panose="020B0604020202020204" pitchFamily="34" charset="0"/>
              </a:rPr>
              <a:t>Major field sales</a:t>
            </a:r>
          </a:p>
          <a:p>
            <a:pPr algn="ctr">
              <a:lnSpc>
                <a:spcPts val="1500"/>
              </a:lnSpc>
            </a:pPr>
            <a:r>
              <a:rPr lang="en-US" sz="1600">
                <a:solidFill>
                  <a:schemeClr val="bg1">
                    <a:lumMod val="50000"/>
                  </a:schemeClr>
                </a:solidFill>
                <a:latin typeface="Inter" panose="020B0604020202020204" charset="0"/>
                <a:ea typeface="Inter" panose="020B0604020202020204" charset="0"/>
                <a:cs typeface="Arial" panose="020B0604020202020204" pitchFamily="34" charset="0"/>
              </a:rPr>
              <a:t>presence</a:t>
            </a:r>
          </a:p>
        </p:txBody>
      </p:sp>
      <p:sp>
        <p:nvSpPr>
          <p:cNvPr id="453" name="Freeform 90">
            <a:extLst>
              <a:ext uri="{FF2B5EF4-FFF2-40B4-BE49-F238E27FC236}">
                <a16:creationId xmlns:a16="http://schemas.microsoft.com/office/drawing/2014/main" id="{EB4EBD5D-3C42-D8C0-9547-7515A22E2254}"/>
              </a:ext>
            </a:extLst>
          </p:cNvPr>
          <p:cNvSpPr>
            <a:spLocks noChangeAspect="1"/>
          </p:cNvSpPr>
          <p:nvPr/>
        </p:nvSpPr>
        <p:spPr bwMode="auto">
          <a:xfrm rot="2700000" flipV="1">
            <a:off x="324277" y="4401456"/>
            <a:ext cx="1758694" cy="1758694"/>
          </a:xfrm>
          <a:custGeom>
            <a:avLst/>
            <a:gdLst>
              <a:gd name="connsiteX0" fmla="*/ 796714 w 1758694"/>
              <a:gd name="connsiteY0" fmla="*/ 961980 h 1758694"/>
              <a:gd name="connsiteX1" fmla="*/ 897322 w 1758694"/>
              <a:gd name="connsiteY1" fmla="*/ 961980 h 1758694"/>
              <a:gd name="connsiteX2" fmla="*/ 1023642 w 1758694"/>
              <a:gd name="connsiteY2" fmla="*/ 1088300 h 1758694"/>
              <a:gd name="connsiteX3" fmla="*/ 1694036 w 1758694"/>
              <a:gd name="connsiteY3" fmla="*/ 1758694 h 1758694"/>
              <a:gd name="connsiteX4" fmla="*/ 1758694 w 1758694"/>
              <a:gd name="connsiteY4" fmla="*/ 1694036 h 1758694"/>
              <a:gd name="connsiteX5" fmla="*/ 64658 w 1758694"/>
              <a:gd name="connsiteY5" fmla="*/ 0 h 1758694"/>
              <a:gd name="connsiteX6" fmla="*/ 0 w 1758694"/>
              <a:gd name="connsiteY6" fmla="*/ 64658 h 1758694"/>
              <a:gd name="connsiteX7" fmla="*/ 670605 w 1758694"/>
              <a:gd name="connsiteY7" fmla="*/ 735263 h 1758694"/>
              <a:gd name="connsiteX8" fmla="*/ 796714 w 1758694"/>
              <a:gd name="connsiteY8" fmla="*/ 861372 h 175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694" h="1758694">
                <a:moveTo>
                  <a:pt x="796714" y="961980"/>
                </a:moveTo>
                <a:lnTo>
                  <a:pt x="897322" y="961980"/>
                </a:lnTo>
                <a:lnTo>
                  <a:pt x="1023642" y="1088300"/>
                </a:lnTo>
                <a:lnTo>
                  <a:pt x="1694036" y="1758694"/>
                </a:lnTo>
                <a:lnTo>
                  <a:pt x="1758694" y="1694036"/>
                </a:lnTo>
                <a:lnTo>
                  <a:pt x="64658" y="0"/>
                </a:lnTo>
                <a:lnTo>
                  <a:pt x="0" y="64658"/>
                </a:lnTo>
                <a:lnTo>
                  <a:pt x="670605" y="735263"/>
                </a:lnTo>
                <a:lnTo>
                  <a:pt x="796714" y="861372"/>
                </a:lnTo>
                <a:close/>
              </a:path>
            </a:pathLst>
          </a:custGeom>
          <a:solidFill>
            <a:srgbClr val="0070C0"/>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54" name="Freeform 97">
            <a:extLst>
              <a:ext uri="{FF2B5EF4-FFF2-40B4-BE49-F238E27FC236}">
                <a16:creationId xmlns:a16="http://schemas.microsoft.com/office/drawing/2014/main" id="{95D649E4-2BB7-23B9-BC41-58C5DB481142}"/>
              </a:ext>
            </a:extLst>
          </p:cNvPr>
          <p:cNvSpPr>
            <a:spLocks noChangeAspect="1"/>
          </p:cNvSpPr>
          <p:nvPr/>
        </p:nvSpPr>
        <p:spPr bwMode="auto">
          <a:xfrm rot="2700000" flipV="1">
            <a:off x="2761918" y="4401456"/>
            <a:ext cx="1758694" cy="1758694"/>
          </a:xfrm>
          <a:custGeom>
            <a:avLst/>
            <a:gdLst>
              <a:gd name="connsiteX0" fmla="*/ 796714 w 1758694"/>
              <a:gd name="connsiteY0" fmla="*/ 961980 h 1758694"/>
              <a:gd name="connsiteX1" fmla="*/ 897322 w 1758694"/>
              <a:gd name="connsiteY1" fmla="*/ 961980 h 1758694"/>
              <a:gd name="connsiteX2" fmla="*/ 1023642 w 1758694"/>
              <a:gd name="connsiteY2" fmla="*/ 1088300 h 1758694"/>
              <a:gd name="connsiteX3" fmla="*/ 1694036 w 1758694"/>
              <a:gd name="connsiteY3" fmla="*/ 1758694 h 1758694"/>
              <a:gd name="connsiteX4" fmla="*/ 1758694 w 1758694"/>
              <a:gd name="connsiteY4" fmla="*/ 1694036 h 1758694"/>
              <a:gd name="connsiteX5" fmla="*/ 64658 w 1758694"/>
              <a:gd name="connsiteY5" fmla="*/ 0 h 1758694"/>
              <a:gd name="connsiteX6" fmla="*/ 0 w 1758694"/>
              <a:gd name="connsiteY6" fmla="*/ 64658 h 1758694"/>
              <a:gd name="connsiteX7" fmla="*/ 670605 w 1758694"/>
              <a:gd name="connsiteY7" fmla="*/ 735263 h 1758694"/>
              <a:gd name="connsiteX8" fmla="*/ 796714 w 1758694"/>
              <a:gd name="connsiteY8" fmla="*/ 861372 h 175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694" h="1758694">
                <a:moveTo>
                  <a:pt x="796714" y="961980"/>
                </a:moveTo>
                <a:lnTo>
                  <a:pt x="897322" y="961980"/>
                </a:lnTo>
                <a:lnTo>
                  <a:pt x="1023642" y="1088300"/>
                </a:lnTo>
                <a:lnTo>
                  <a:pt x="1694036" y="1758694"/>
                </a:lnTo>
                <a:lnTo>
                  <a:pt x="1758694" y="1694036"/>
                </a:lnTo>
                <a:lnTo>
                  <a:pt x="64658" y="0"/>
                </a:lnTo>
                <a:lnTo>
                  <a:pt x="0" y="64658"/>
                </a:lnTo>
                <a:lnTo>
                  <a:pt x="670605" y="735263"/>
                </a:lnTo>
                <a:lnTo>
                  <a:pt x="796714" y="861372"/>
                </a:lnTo>
                <a:close/>
              </a:path>
            </a:pathLst>
          </a:custGeom>
          <a:solidFill>
            <a:srgbClr val="FFC000"/>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55" name="TextBox 454">
            <a:extLst>
              <a:ext uri="{FF2B5EF4-FFF2-40B4-BE49-F238E27FC236}">
                <a16:creationId xmlns:a16="http://schemas.microsoft.com/office/drawing/2014/main" id="{B52FFBC5-3668-AA3A-27A0-87473A7ED6F3}"/>
              </a:ext>
            </a:extLst>
          </p:cNvPr>
          <p:cNvSpPr txBox="1">
            <a:spLocks/>
          </p:cNvSpPr>
          <p:nvPr/>
        </p:nvSpPr>
        <p:spPr>
          <a:xfrm>
            <a:off x="8337347" y="1707318"/>
            <a:ext cx="3386197" cy="822960"/>
          </a:xfrm>
          <a:prstGeom prst="rect">
            <a:avLst/>
          </a:prstGeom>
          <a:solidFill>
            <a:schemeClr val="tx1">
              <a:lumMod val="75000"/>
              <a:lumOff val="25000"/>
            </a:schemeClr>
          </a:solidFill>
        </p:spPr>
        <p:txBody>
          <a:bodyPr wrap="none" lIns="182880" tIns="0" bIns="0" rtlCol="0" anchor="ctr" anchorCtr="0">
            <a:noAutofit/>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sz="2000" b="1" i="0" u="none" strike="noStrike" kern="1200" cap="none" spc="0" normalizeH="0" baseline="0" noProof="0">
                <a:ln>
                  <a:noFill/>
                </a:ln>
                <a:solidFill>
                  <a:srgbClr val="3AF23A"/>
                </a:solidFill>
                <a:effectLst/>
                <a:uLnTx/>
                <a:uFillTx/>
                <a:latin typeface="Inter" panose="020B0604020202020204" charset="0"/>
                <a:ea typeface="Inter" panose="020B0604020202020204" charset="0"/>
                <a:cs typeface="Arial" panose="020B0604020202020204" pitchFamily="34" charset="0"/>
              </a:rPr>
              <a:t>Regional headquarters</a:t>
            </a:r>
          </a:p>
          <a:p>
            <a:pPr algn="ctr">
              <a:lnSpc>
                <a:spcPts val="2000"/>
              </a:lnSpc>
            </a:pPr>
            <a:r>
              <a:rPr lang="en-US" sz="1600">
                <a:solidFill>
                  <a:schemeClr val="bg1"/>
                </a:solidFill>
                <a:latin typeface="Inter" panose="020B0604020202020204" charset="0"/>
                <a:ea typeface="Inter" panose="020B0604020202020204" charset="0"/>
                <a:cs typeface="Arial" panose="020B0604020202020204" pitchFamily="34" charset="0"/>
              </a:rPr>
              <a:t>Singapore</a:t>
            </a:r>
          </a:p>
        </p:txBody>
      </p:sp>
      <p:sp>
        <p:nvSpPr>
          <p:cNvPr id="456" name="TextBox 455">
            <a:extLst>
              <a:ext uri="{FF2B5EF4-FFF2-40B4-BE49-F238E27FC236}">
                <a16:creationId xmlns:a16="http://schemas.microsoft.com/office/drawing/2014/main" id="{3F060E4B-79A4-AC47-DA4E-8D31993D7CC4}"/>
              </a:ext>
            </a:extLst>
          </p:cNvPr>
          <p:cNvSpPr txBox="1">
            <a:spLocks/>
          </p:cNvSpPr>
          <p:nvPr/>
        </p:nvSpPr>
        <p:spPr>
          <a:xfrm>
            <a:off x="4271299" y="866383"/>
            <a:ext cx="3386197" cy="822960"/>
          </a:xfrm>
          <a:prstGeom prst="rect">
            <a:avLst/>
          </a:prstGeom>
          <a:solidFill>
            <a:schemeClr val="tx1">
              <a:lumMod val="75000"/>
              <a:lumOff val="25000"/>
            </a:schemeClr>
          </a:solidFill>
        </p:spPr>
        <p:txBody>
          <a:bodyPr wrap="none" lIns="182880" tIns="0" bIns="0" rtlCol="0" anchor="ctr" anchorCtr="0">
            <a:noAutofit/>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sz="2000" b="1" i="0" u="none" strike="noStrike" kern="1200" cap="none" spc="0" normalizeH="0" baseline="0" noProof="0">
                <a:ln>
                  <a:noFill/>
                </a:ln>
                <a:solidFill>
                  <a:srgbClr val="3AF23A"/>
                </a:solidFill>
                <a:effectLst/>
                <a:uLnTx/>
                <a:uFillTx/>
                <a:latin typeface="Inter" panose="020B0604020202020204" charset="0"/>
                <a:ea typeface="Inter" panose="020B0604020202020204" charset="0"/>
                <a:cs typeface="Arial" panose="020B0604020202020204" pitchFamily="34" charset="0"/>
              </a:rPr>
              <a:t>Regional headquarters</a:t>
            </a:r>
          </a:p>
          <a:p>
            <a:pPr algn="ctr">
              <a:lnSpc>
                <a:spcPts val="2000"/>
              </a:lnSpc>
            </a:pPr>
            <a:r>
              <a:rPr lang="en-US" sz="1600">
                <a:solidFill>
                  <a:schemeClr val="bg1"/>
                </a:solidFill>
                <a:latin typeface="Inter" panose="020B0604020202020204" charset="0"/>
                <a:ea typeface="Inter" panose="020B0604020202020204" charset="0"/>
                <a:cs typeface="Arial" panose="020B0604020202020204" pitchFamily="34" charset="0"/>
              </a:rPr>
              <a:t>Geneva, Switzerland</a:t>
            </a:r>
          </a:p>
        </p:txBody>
      </p:sp>
      <p:grpSp>
        <p:nvGrpSpPr>
          <p:cNvPr id="457" name="Group 456">
            <a:extLst>
              <a:ext uri="{FF2B5EF4-FFF2-40B4-BE49-F238E27FC236}">
                <a16:creationId xmlns:a16="http://schemas.microsoft.com/office/drawing/2014/main" id="{09EF4585-A980-AC05-DF0E-58A0D384B0AD}"/>
              </a:ext>
            </a:extLst>
          </p:cNvPr>
          <p:cNvGrpSpPr/>
          <p:nvPr/>
        </p:nvGrpSpPr>
        <p:grpSpPr>
          <a:xfrm>
            <a:off x="5781517" y="1679337"/>
            <a:ext cx="365760" cy="1188720"/>
            <a:chOff x="5754662" y="2322040"/>
            <a:chExt cx="417900" cy="1005840"/>
          </a:xfrm>
        </p:grpSpPr>
        <p:sp>
          <p:nvSpPr>
            <p:cNvPr id="458" name="Freeform 105">
              <a:extLst>
                <a:ext uri="{FF2B5EF4-FFF2-40B4-BE49-F238E27FC236}">
                  <a16:creationId xmlns:a16="http://schemas.microsoft.com/office/drawing/2014/main" id="{AF857FFD-3FE1-4BC3-3FF5-E656F5BFD547}"/>
                </a:ext>
              </a:extLst>
            </p:cNvPr>
            <p:cNvSpPr/>
            <p:nvPr/>
          </p:nvSpPr>
          <p:spPr bwMode="auto">
            <a:xfrm rot="10800000">
              <a:off x="5963590" y="2322040"/>
              <a:ext cx="208972" cy="1005840"/>
            </a:xfrm>
            <a:custGeom>
              <a:avLst/>
              <a:gdLst>
                <a:gd name="connsiteX0" fmla="*/ 1584972 w 1584972"/>
                <a:gd name="connsiteY0" fmla="*/ 2477049 h 2477049"/>
                <a:gd name="connsiteX1" fmla="*/ 0 w 1584972"/>
                <a:gd name="connsiteY1" fmla="*/ 2477049 h 2477049"/>
                <a:gd name="connsiteX2" fmla="*/ 1584972 w 1584972"/>
                <a:gd name="connsiteY2" fmla="*/ 0 h 2477049"/>
              </a:gdLst>
              <a:ahLst/>
              <a:cxnLst>
                <a:cxn ang="0">
                  <a:pos x="connsiteX0" y="connsiteY0"/>
                </a:cxn>
                <a:cxn ang="0">
                  <a:pos x="connsiteX1" y="connsiteY1"/>
                </a:cxn>
                <a:cxn ang="0">
                  <a:pos x="connsiteX2" y="connsiteY2"/>
                </a:cxn>
              </a:cxnLst>
              <a:rect l="l" t="t" r="r" b="b"/>
              <a:pathLst>
                <a:path w="1584972" h="2477049">
                  <a:moveTo>
                    <a:pt x="1584972" y="2477049"/>
                  </a:moveTo>
                  <a:lnTo>
                    <a:pt x="0" y="2477049"/>
                  </a:lnTo>
                  <a:lnTo>
                    <a:pt x="1584972" y="0"/>
                  </a:lnTo>
                  <a:close/>
                </a:path>
              </a:pathLst>
            </a:custGeom>
            <a:solidFill>
              <a:schemeClr val="tx1">
                <a:lumMod val="75000"/>
                <a:lumOff val="2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59" name="Freeform 106">
              <a:extLst>
                <a:ext uri="{FF2B5EF4-FFF2-40B4-BE49-F238E27FC236}">
                  <a16:creationId xmlns:a16="http://schemas.microsoft.com/office/drawing/2014/main" id="{28252643-87C1-6CB3-02FF-C2A2E40B0755}"/>
                </a:ext>
              </a:extLst>
            </p:cNvPr>
            <p:cNvSpPr/>
            <p:nvPr/>
          </p:nvSpPr>
          <p:spPr bwMode="auto">
            <a:xfrm rot="10800000" flipH="1">
              <a:off x="5754662" y="2322040"/>
              <a:ext cx="208972" cy="1005840"/>
            </a:xfrm>
            <a:custGeom>
              <a:avLst/>
              <a:gdLst>
                <a:gd name="connsiteX0" fmla="*/ 1584972 w 1584972"/>
                <a:gd name="connsiteY0" fmla="*/ 2477049 h 2477049"/>
                <a:gd name="connsiteX1" fmla="*/ 0 w 1584972"/>
                <a:gd name="connsiteY1" fmla="*/ 2477049 h 2477049"/>
                <a:gd name="connsiteX2" fmla="*/ 1584972 w 1584972"/>
                <a:gd name="connsiteY2" fmla="*/ 0 h 2477049"/>
              </a:gdLst>
              <a:ahLst/>
              <a:cxnLst>
                <a:cxn ang="0">
                  <a:pos x="connsiteX0" y="connsiteY0"/>
                </a:cxn>
                <a:cxn ang="0">
                  <a:pos x="connsiteX1" y="connsiteY1"/>
                </a:cxn>
                <a:cxn ang="0">
                  <a:pos x="connsiteX2" y="connsiteY2"/>
                </a:cxn>
              </a:cxnLst>
              <a:rect l="l" t="t" r="r" b="b"/>
              <a:pathLst>
                <a:path w="1584972" h="2477049">
                  <a:moveTo>
                    <a:pt x="1584972" y="2477049"/>
                  </a:moveTo>
                  <a:lnTo>
                    <a:pt x="0" y="2477049"/>
                  </a:lnTo>
                  <a:lnTo>
                    <a:pt x="1584972" y="0"/>
                  </a:lnTo>
                  <a:close/>
                </a:path>
              </a:pathLst>
            </a:custGeom>
            <a:solidFill>
              <a:schemeClr val="tx1">
                <a:lumMod val="75000"/>
                <a:lumOff val="2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grpSp>
      <p:sp>
        <p:nvSpPr>
          <p:cNvPr id="460" name="Freeform 107">
            <a:extLst>
              <a:ext uri="{FF2B5EF4-FFF2-40B4-BE49-F238E27FC236}">
                <a16:creationId xmlns:a16="http://schemas.microsoft.com/office/drawing/2014/main" id="{BBAE694F-D685-7B15-282B-87204294C8C8}"/>
              </a:ext>
            </a:extLst>
          </p:cNvPr>
          <p:cNvSpPr>
            <a:spLocks/>
          </p:cNvSpPr>
          <p:nvPr/>
        </p:nvSpPr>
        <p:spPr bwMode="auto">
          <a:xfrm rot="10800000">
            <a:off x="8337465" y="2515625"/>
            <a:ext cx="182880" cy="1554480"/>
          </a:xfrm>
          <a:custGeom>
            <a:avLst/>
            <a:gdLst>
              <a:gd name="connsiteX0" fmla="*/ 1584972 w 1584972"/>
              <a:gd name="connsiteY0" fmla="*/ 2477049 h 2477049"/>
              <a:gd name="connsiteX1" fmla="*/ 0 w 1584972"/>
              <a:gd name="connsiteY1" fmla="*/ 2477049 h 2477049"/>
              <a:gd name="connsiteX2" fmla="*/ 1584972 w 1584972"/>
              <a:gd name="connsiteY2" fmla="*/ 0 h 2477049"/>
            </a:gdLst>
            <a:ahLst/>
            <a:cxnLst>
              <a:cxn ang="0">
                <a:pos x="connsiteX0" y="connsiteY0"/>
              </a:cxn>
              <a:cxn ang="0">
                <a:pos x="connsiteX1" y="connsiteY1"/>
              </a:cxn>
              <a:cxn ang="0">
                <a:pos x="connsiteX2" y="connsiteY2"/>
              </a:cxn>
            </a:cxnLst>
            <a:rect l="l" t="t" r="r" b="b"/>
            <a:pathLst>
              <a:path w="1584972" h="2477049">
                <a:moveTo>
                  <a:pt x="1584972" y="2477049"/>
                </a:moveTo>
                <a:lnTo>
                  <a:pt x="0" y="2477049"/>
                </a:lnTo>
                <a:lnTo>
                  <a:pt x="1584972" y="0"/>
                </a:lnTo>
                <a:close/>
              </a:path>
            </a:pathLst>
          </a:custGeom>
          <a:solidFill>
            <a:schemeClr val="tx1">
              <a:lumMod val="75000"/>
              <a:lumOff val="2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61" name="TextBox 460">
            <a:extLst>
              <a:ext uri="{FF2B5EF4-FFF2-40B4-BE49-F238E27FC236}">
                <a16:creationId xmlns:a16="http://schemas.microsoft.com/office/drawing/2014/main" id="{F4A05BB0-41B7-B11C-833B-7A90B6D535CC}"/>
              </a:ext>
            </a:extLst>
          </p:cNvPr>
          <p:cNvSpPr txBox="1">
            <a:spLocks/>
          </p:cNvSpPr>
          <p:nvPr/>
        </p:nvSpPr>
        <p:spPr>
          <a:xfrm>
            <a:off x="384347" y="1193725"/>
            <a:ext cx="3386197" cy="822960"/>
          </a:xfrm>
          <a:prstGeom prst="rect">
            <a:avLst/>
          </a:prstGeom>
          <a:solidFill>
            <a:schemeClr val="tx1">
              <a:lumMod val="75000"/>
              <a:lumOff val="25000"/>
            </a:schemeClr>
          </a:solidFill>
        </p:spPr>
        <p:txBody>
          <a:bodyPr wrap="none" lIns="182880" tIns="0" bIns="0" rtlCol="0" anchor="ctr" anchorCtr="0">
            <a:noAutofit/>
          </a:bodyPr>
          <a:lstStyle/>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sz="2000" b="1" i="0" u="none" strike="noStrike" kern="1200" cap="none" spc="0" normalizeH="0" baseline="0" noProof="0">
                <a:ln>
                  <a:noFill/>
                </a:ln>
                <a:solidFill>
                  <a:srgbClr val="3AF23A"/>
                </a:solidFill>
                <a:effectLst/>
                <a:uLnTx/>
                <a:uFillTx/>
                <a:latin typeface="Inter" panose="020B0604020202020204" charset="0"/>
                <a:ea typeface="Inter" panose="020B0604020202020204" charset="0"/>
                <a:cs typeface="Arial" panose="020B0604020202020204" pitchFamily="34" charset="0"/>
              </a:rPr>
              <a:t>Global headquarters</a:t>
            </a:r>
          </a:p>
          <a:p>
            <a:pPr marL="0" marR="0" lvl="0" indent="0" algn="ctr" defTabSz="914400" rtl="0" eaLnBrk="1" fontAlgn="base" latinLnBrk="0" hangingPunct="1">
              <a:lnSpc>
                <a:spcPts val="2000"/>
              </a:lnSpc>
              <a:spcBef>
                <a:spcPct val="0"/>
              </a:spcBef>
              <a:spcAft>
                <a:spcPct val="0"/>
              </a:spcAft>
              <a:buClrTx/>
              <a:buSzTx/>
              <a:buFontTx/>
              <a:buNone/>
              <a:tabLst/>
              <a:defRPr/>
            </a:pPr>
            <a:r>
              <a:rPr kumimoji="0" lang="en-US" sz="1600" i="0" u="none" strike="noStrike" kern="1200" cap="none" spc="0" normalizeH="0" baseline="0" noProof="0">
                <a:ln>
                  <a:noFill/>
                </a:ln>
                <a:solidFill>
                  <a:srgbClr val="FFFFFF"/>
                </a:solidFill>
                <a:effectLst/>
                <a:uLnTx/>
                <a:uFillTx/>
                <a:latin typeface="Inter" panose="020B0604020202020204" charset="0"/>
                <a:ea typeface="Inter" panose="020B0604020202020204" charset="0"/>
                <a:cs typeface="Arial" panose="020B0604020202020204" pitchFamily="34" charset="0"/>
              </a:rPr>
              <a:t>Lexington, Kentucky, USA</a:t>
            </a:r>
          </a:p>
        </p:txBody>
      </p:sp>
      <p:sp>
        <p:nvSpPr>
          <p:cNvPr id="462" name="Freeform 109">
            <a:extLst>
              <a:ext uri="{FF2B5EF4-FFF2-40B4-BE49-F238E27FC236}">
                <a16:creationId xmlns:a16="http://schemas.microsoft.com/office/drawing/2014/main" id="{DE062B41-A1E0-7F94-300B-00C41F1DBBCC}"/>
              </a:ext>
            </a:extLst>
          </p:cNvPr>
          <p:cNvSpPr>
            <a:spLocks/>
          </p:cNvSpPr>
          <p:nvPr/>
        </p:nvSpPr>
        <p:spPr bwMode="auto">
          <a:xfrm rot="10800000" flipH="1">
            <a:off x="3587663" y="2001205"/>
            <a:ext cx="182880" cy="1097280"/>
          </a:xfrm>
          <a:custGeom>
            <a:avLst/>
            <a:gdLst>
              <a:gd name="connsiteX0" fmla="*/ 1584972 w 1584972"/>
              <a:gd name="connsiteY0" fmla="*/ 2477049 h 2477049"/>
              <a:gd name="connsiteX1" fmla="*/ 0 w 1584972"/>
              <a:gd name="connsiteY1" fmla="*/ 2477049 h 2477049"/>
              <a:gd name="connsiteX2" fmla="*/ 1584972 w 1584972"/>
              <a:gd name="connsiteY2" fmla="*/ 0 h 2477049"/>
            </a:gdLst>
            <a:ahLst/>
            <a:cxnLst>
              <a:cxn ang="0">
                <a:pos x="connsiteX0" y="connsiteY0"/>
              </a:cxn>
              <a:cxn ang="0">
                <a:pos x="connsiteX1" y="connsiteY1"/>
              </a:cxn>
              <a:cxn ang="0">
                <a:pos x="connsiteX2" y="connsiteY2"/>
              </a:cxn>
            </a:cxnLst>
            <a:rect l="l" t="t" r="r" b="b"/>
            <a:pathLst>
              <a:path w="1584972" h="2477049">
                <a:moveTo>
                  <a:pt x="1584972" y="2477049"/>
                </a:moveTo>
                <a:lnTo>
                  <a:pt x="0" y="2477049"/>
                </a:lnTo>
                <a:lnTo>
                  <a:pt x="1584972" y="0"/>
                </a:lnTo>
                <a:close/>
              </a:path>
            </a:pathLst>
          </a:custGeom>
          <a:solidFill>
            <a:schemeClr val="tx1">
              <a:lumMod val="75000"/>
              <a:lumOff val="25000"/>
            </a:schemeClr>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63" name="Freeform 110">
            <a:extLst>
              <a:ext uri="{FF2B5EF4-FFF2-40B4-BE49-F238E27FC236}">
                <a16:creationId xmlns:a16="http://schemas.microsoft.com/office/drawing/2014/main" id="{E7670C14-7046-D0AE-0871-40DF0DE13F36}"/>
              </a:ext>
            </a:extLst>
          </p:cNvPr>
          <p:cNvSpPr>
            <a:spLocks noChangeAspect="1"/>
          </p:cNvSpPr>
          <p:nvPr/>
        </p:nvSpPr>
        <p:spPr bwMode="auto">
          <a:xfrm rot="2700000" flipV="1">
            <a:off x="5204042" y="4401456"/>
            <a:ext cx="1758694" cy="1758694"/>
          </a:xfrm>
          <a:custGeom>
            <a:avLst/>
            <a:gdLst>
              <a:gd name="connsiteX0" fmla="*/ 796714 w 1758694"/>
              <a:gd name="connsiteY0" fmla="*/ 961980 h 1758694"/>
              <a:gd name="connsiteX1" fmla="*/ 897322 w 1758694"/>
              <a:gd name="connsiteY1" fmla="*/ 961980 h 1758694"/>
              <a:gd name="connsiteX2" fmla="*/ 1023642 w 1758694"/>
              <a:gd name="connsiteY2" fmla="*/ 1088300 h 1758694"/>
              <a:gd name="connsiteX3" fmla="*/ 1694036 w 1758694"/>
              <a:gd name="connsiteY3" fmla="*/ 1758694 h 1758694"/>
              <a:gd name="connsiteX4" fmla="*/ 1758694 w 1758694"/>
              <a:gd name="connsiteY4" fmla="*/ 1694036 h 1758694"/>
              <a:gd name="connsiteX5" fmla="*/ 64658 w 1758694"/>
              <a:gd name="connsiteY5" fmla="*/ 0 h 1758694"/>
              <a:gd name="connsiteX6" fmla="*/ 0 w 1758694"/>
              <a:gd name="connsiteY6" fmla="*/ 64658 h 1758694"/>
              <a:gd name="connsiteX7" fmla="*/ 670605 w 1758694"/>
              <a:gd name="connsiteY7" fmla="*/ 735263 h 1758694"/>
              <a:gd name="connsiteX8" fmla="*/ 796714 w 1758694"/>
              <a:gd name="connsiteY8" fmla="*/ 861372 h 175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694" h="1758694">
                <a:moveTo>
                  <a:pt x="796714" y="961980"/>
                </a:moveTo>
                <a:lnTo>
                  <a:pt x="897322" y="961980"/>
                </a:lnTo>
                <a:lnTo>
                  <a:pt x="1023642" y="1088300"/>
                </a:lnTo>
                <a:lnTo>
                  <a:pt x="1694036" y="1758694"/>
                </a:lnTo>
                <a:lnTo>
                  <a:pt x="1758694" y="1694036"/>
                </a:lnTo>
                <a:lnTo>
                  <a:pt x="64658" y="0"/>
                </a:lnTo>
                <a:lnTo>
                  <a:pt x="0" y="64658"/>
                </a:lnTo>
                <a:lnTo>
                  <a:pt x="670605" y="735263"/>
                </a:lnTo>
                <a:lnTo>
                  <a:pt x="796714" y="861372"/>
                </a:lnTo>
                <a:close/>
              </a:path>
            </a:pathLst>
          </a:custGeom>
          <a:solidFill>
            <a:srgbClr val="C00000"/>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64" name="Freeform 111">
            <a:extLst>
              <a:ext uri="{FF2B5EF4-FFF2-40B4-BE49-F238E27FC236}">
                <a16:creationId xmlns:a16="http://schemas.microsoft.com/office/drawing/2014/main" id="{40DBF706-368A-24B3-2117-37746F426392}"/>
              </a:ext>
            </a:extLst>
          </p:cNvPr>
          <p:cNvSpPr>
            <a:spLocks noChangeAspect="1"/>
          </p:cNvSpPr>
          <p:nvPr/>
        </p:nvSpPr>
        <p:spPr bwMode="auto">
          <a:xfrm rot="2700000" flipV="1">
            <a:off x="7653480" y="4401456"/>
            <a:ext cx="1758694" cy="1758694"/>
          </a:xfrm>
          <a:custGeom>
            <a:avLst/>
            <a:gdLst>
              <a:gd name="connsiteX0" fmla="*/ 796714 w 1758694"/>
              <a:gd name="connsiteY0" fmla="*/ 961980 h 1758694"/>
              <a:gd name="connsiteX1" fmla="*/ 897322 w 1758694"/>
              <a:gd name="connsiteY1" fmla="*/ 961980 h 1758694"/>
              <a:gd name="connsiteX2" fmla="*/ 1023642 w 1758694"/>
              <a:gd name="connsiteY2" fmla="*/ 1088300 h 1758694"/>
              <a:gd name="connsiteX3" fmla="*/ 1694036 w 1758694"/>
              <a:gd name="connsiteY3" fmla="*/ 1758694 h 1758694"/>
              <a:gd name="connsiteX4" fmla="*/ 1758694 w 1758694"/>
              <a:gd name="connsiteY4" fmla="*/ 1694036 h 1758694"/>
              <a:gd name="connsiteX5" fmla="*/ 64658 w 1758694"/>
              <a:gd name="connsiteY5" fmla="*/ 0 h 1758694"/>
              <a:gd name="connsiteX6" fmla="*/ 0 w 1758694"/>
              <a:gd name="connsiteY6" fmla="*/ 64658 h 1758694"/>
              <a:gd name="connsiteX7" fmla="*/ 670605 w 1758694"/>
              <a:gd name="connsiteY7" fmla="*/ 735263 h 1758694"/>
              <a:gd name="connsiteX8" fmla="*/ 796714 w 1758694"/>
              <a:gd name="connsiteY8" fmla="*/ 861372 h 175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694" h="1758694">
                <a:moveTo>
                  <a:pt x="796714" y="961980"/>
                </a:moveTo>
                <a:lnTo>
                  <a:pt x="897322" y="961980"/>
                </a:lnTo>
                <a:lnTo>
                  <a:pt x="1023642" y="1088300"/>
                </a:lnTo>
                <a:lnTo>
                  <a:pt x="1694036" y="1758694"/>
                </a:lnTo>
                <a:lnTo>
                  <a:pt x="1758694" y="1694036"/>
                </a:lnTo>
                <a:lnTo>
                  <a:pt x="64658" y="0"/>
                </a:lnTo>
                <a:lnTo>
                  <a:pt x="0" y="64658"/>
                </a:lnTo>
                <a:lnTo>
                  <a:pt x="670605" y="735263"/>
                </a:lnTo>
                <a:lnTo>
                  <a:pt x="796714" y="861372"/>
                </a:lnTo>
                <a:close/>
              </a:path>
            </a:pathLst>
          </a:custGeom>
          <a:solidFill>
            <a:schemeClr val="tx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65" name="Freeform 112">
            <a:extLst>
              <a:ext uri="{FF2B5EF4-FFF2-40B4-BE49-F238E27FC236}">
                <a16:creationId xmlns:a16="http://schemas.microsoft.com/office/drawing/2014/main" id="{C322F852-E536-F78A-E5DE-04822D7BEB74}"/>
              </a:ext>
            </a:extLst>
          </p:cNvPr>
          <p:cNvSpPr>
            <a:spLocks noChangeAspect="1"/>
          </p:cNvSpPr>
          <p:nvPr/>
        </p:nvSpPr>
        <p:spPr bwMode="auto">
          <a:xfrm rot="2700000" flipV="1">
            <a:off x="10099036" y="4401456"/>
            <a:ext cx="1758694" cy="1758694"/>
          </a:xfrm>
          <a:custGeom>
            <a:avLst/>
            <a:gdLst>
              <a:gd name="connsiteX0" fmla="*/ 796714 w 1758694"/>
              <a:gd name="connsiteY0" fmla="*/ 961980 h 1758694"/>
              <a:gd name="connsiteX1" fmla="*/ 897322 w 1758694"/>
              <a:gd name="connsiteY1" fmla="*/ 961980 h 1758694"/>
              <a:gd name="connsiteX2" fmla="*/ 1023642 w 1758694"/>
              <a:gd name="connsiteY2" fmla="*/ 1088300 h 1758694"/>
              <a:gd name="connsiteX3" fmla="*/ 1694036 w 1758694"/>
              <a:gd name="connsiteY3" fmla="*/ 1758694 h 1758694"/>
              <a:gd name="connsiteX4" fmla="*/ 1758694 w 1758694"/>
              <a:gd name="connsiteY4" fmla="*/ 1694036 h 1758694"/>
              <a:gd name="connsiteX5" fmla="*/ 64658 w 1758694"/>
              <a:gd name="connsiteY5" fmla="*/ 0 h 1758694"/>
              <a:gd name="connsiteX6" fmla="*/ 0 w 1758694"/>
              <a:gd name="connsiteY6" fmla="*/ 64658 h 1758694"/>
              <a:gd name="connsiteX7" fmla="*/ 670605 w 1758694"/>
              <a:gd name="connsiteY7" fmla="*/ 735263 h 1758694"/>
              <a:gd name="connsiteX8" fmla="*/ 796714 w 1758694"/>
              <a:gd name="connsiteY8" fmla="*/ 861372 h 175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694" h="1758694">
                <a:moveTo>
                  <a:pt x="796714" y="961980"/>
                </a:moveTo>
                <a:lnTo>
                  <a:pt x="897322" y="961980"/>
                </a:lnTo>
                <a:lnTo>
                  <a:pt x="1023642" y="1088300"/>
                </a:lnTo>
                <a:lnTo>
                  <a:pt x="1694036" y="1758694"/>
                </a:lnTo>
                <a:lnTo>
                  <a:pt x="1758694" y="1694036"/>
                </a:lnTo>
                <a:lnTo>
                  <a:pt x="64658" y="0"/>
                </a:lnTo>
                <a:lnTo>
                  <a:pt x="0" y="64658"/>
                </a:lnTo>
                <a:lnTo>
                  <a:pt x="670605" y="735263"/>
                </a:lnTo>
                <a:lnTo>
                  <a:pt x="796714" y="861372"/>
                </a:lnTo>
                <a:close/>
              </a:path>
            </a:pathLst>
          </a:cu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66" name="Oval 465">
            <a:extLst>
              <a:ext uri="{FF2B5EF4-FFF2-40B4-BE49-F238E27FC236}">
                <a16:creationId xmlns:a16="http://schemas.microsoft.com/office/drawing/2014/main" id="{DD381FBF-1D8D-FF56-E454-1D0CC5962662}"/>
              </a:ext>
            </a:extLst>
          </p:cNvPr>
          <p:cNvSpPr>
            <a:spLocks noChangeAspect="1"/>
          </p:cNvSpPr>
          <p:nvPr/>
        </p:nvSpPr>
        <p:spPr bwMode="auto">
          <a:xfrm>
            <a:off x="8840001" y="3815052"/>
            <a:ext cx="91673" cy="89349"/>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67" name="Oval 466">
            <a:extLst>
              <a:ext uri="{FF2B5EF4-FFF2-40B4-BE49-F238E27FC236}">
                <a16:creationId xmlns:a16="http://schemas.microsoft.com/office/drawing/2014/main" id="{B71B3E25-2335-BC44-4E8A-6607344BF901}"/>
              </a:ext>
            </a:extLst>
          </p:cNvPr>
          <p:cNvSpPr>
            <a:spLocks noChangeAspect="1"/>
          </p:cNvSpPr>
          <p:nvPr/>
        </p:nvSpPr>
        <p:spPr bwMode="auto">
          <a:xfrm>
            <a:off x="8840001" y="3815052"/>
            <a:ext cx="91673" cy="89349"/>
          </a:xfrm>
          <a:prstGeom prst="ellipse">
            <a:avLst/>
          </a:prstGeom>
          <a:solidFill>
            <a:srgbClr val="0070C0"/>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68" name="Oval 467">
            <a:extLst>
              <a:ext uri="{FF2B5EF4-FFF2-40B4-BE49-F238E27FC236}">
                <a16:creationId xmlns:a16="http://schemas.microsoft.com/office/drawing/2014/main" id="{02E4BF72-36D7-ED41-C4F4-1299F9AB54EB}"/>
              </a:ext>
            </a:extLst>
          </p:cNvPr>
          <p:cNvSpPr>
            <a:spLocks noChangeAspect="1"/>
          </p:cNvSpPr>
          <p:nvPr/>
        </p:nvSpPr>
        <p:spPr bwMode="auto">
          <a:xfrm>
            <a:off x="3676063" y="3071043"/>
            <a:ext cx="178644" cy="174116"/>
          </a:xfrm>
          <a:prstGeom prst="ellipse">
            <a:avLst/>
          </a:prstGeom>
          <a:solidFill>
            <a:srgbClr val="0070C0"/>
          </a:solidFill>
          <a:ln w="1270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69" name="Oval 468">
            <a:extLst>
              <a:ext uri="{FF2B5EF4-FFF2-40B4-BE49-F238E27FC236}">
                <a16:creationId xmlns:a16="http://schemas.microsoft.com/office/drawing/2014/main" id="{7809C569-CC2D-E293-99C4-005B031621EE}"/>
              </a:ext>
            </a:extLst>
          </p:cNvPr>
          <p:cNvSpPr>
            <a:spLocks noChangeAspect="1"/>
          </p:cNvSpPr>
          <p:nvPr/>
        </p:nvSpPr>
        <p:spPr bwMode="auto">
          <a:xfrm>
            <a:off x="3676063" y="3071043"/>
            <a:ext cx="178644" cy="174116"/>
          </a:xfrm>
          <a:prstGeom prst="ellipse">
            <a:avLst/>
          </a:prstGeom>
          <a:noFill/>
          <a:ln w="12700" cap="flat" cmpd="sng" algn="ctr">
            <a:solidFill>
              <a:schemeClr val="accent2"/>
            </a:solid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472" name="Oval 471">
            <a:extLst>
              <a:ext uri="{FF2B5EF4-FFF2-40B4-BE49-F238E27FC236}">
                <a16:creationId xmlns:a16="http://schemas.microsoft.com/office/drawing/2014/main" id="{3D2857B0-278C-DCB8-8D6B-FDCD45B93A0D}"/>
              </a:ext>
            </a:extLst>
          </p:cNvPr>
          <p:cNvSpPr>
            <a:spLocks noChangeAspect="1"/>
          </p:cNvSpPr>
          <p:nvPr/>
        </p:nvSpPr>
        <p:spPr bwMode="auto">
          <a:xfrm>
            <a:off x="7879154" y="3495497"/>
            <a:ext cx="91673" cy="89349"/>
          </a:xfrm>
          <a:prstGeom prst="ellipse">
            <a:avLst/>
          </a:prstGeom>
          <a:solidFill>
            <a:srgbClr val="FFC000"/>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Tree>
    <p:extLst>
      <p:ext uri="{BB962C8B-B14F-4D97-AF65-F5344CB8AC3E}">
        <p14:creationId xmlns:p14="http://schemas.microsoft.com/office/powerpoint/2010/main" val="637282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1B2341B-B493-3980-8FE6-61FDBE8CA4BC}"/>
              </a:ext>
            </a:extLst>
          </p:cNvPr>
          <p:cNvGrpSpPr/>
          <p:nvPr/>
        </p:nvGrpSpPr>
        <p:grpSpPr>
          <a:xfrm>
            <a:off x="-27691" y="3989898"/>
            <a:ext cx="12188537" cy="2148934"/>
            <a:chOff x="365625" y="875114"/>
            <a:chExt cx="3869916" cy="2148934"/>
          </a:xfrm>
          <a:solidFill>
            <a:schemeClr val="bg1"/>
          </a:solidFill>
        </p:grpSpPr>
        <p:sp>
          <p:nvSpPr>
            <p:cNvPr id="3" name="Freeform 149">
              <a:extLst>
                <a:ext uri="{FF2B5EF4-FFF2-40B4-BE49-F238E27FC236}">
                  <a16:creationId xmlns:a16="http://schemas.microsoft.com/office/drawing/2014/main" id="{7A19C954-4EBF-9418-8CFF-6E3CD85B150B}"/>
                </a:ext>
              </a:extLst>
            </p:cNvPr>
            <p:cNvSpPr/>
            <p:nvPr/>
          </p:nvSpPr>
          <p:spPr>
            <a:xfrm>
              <a:off x="365849" y="875114"/>
              <a:ext cx="3868292" cy="364873"/>
            </a:xfrm>
            <a:custGeom>
              <a:avLst/>
              <a:gdLst>
                <a:gd name="connsiteX0" fmla="*/ 895171 w 2210390"/>
                <a:gd name="connsiteY0" fmla="*/ 208483 h 208493"/>
                <a:gd name="connsiteX1" fmla="*/ 796346 w 2210390"/>
                <a:gd name="connsiteY1" fmla="*/ 166883 h 208493"/>
                <a:gd name="connsiteX2" fmla="*/ 714403 w 2210390"/>
                <a:gd name="connsiteY2" fmla="*/ 130115 h 208493"/>
                <a:gd name="connsiteX3" fmla="*/ 645454 w 2210390"/>
                <a:gd name="connsiteY3" fmla="*/ 159112 h 208493"/>
                <a:gd name="connsiteX4" fmla="*/ 549095 w 2210390"/>
                <a:gd name="connsiteY4" fmla="*/ 201092 h 208493"/>
                <a:gd name="connsiteX5" fmla="*/ 426655 w 2210390"/>
                <a:gd name="connsiteY5" fmla="*/ 176169 h 208493"/>
                <a:gd name="connsiteX6" fmla="*/ 3758 w 2210390"/>
                <a:gd name="connsiteY6" fmla="*/ 172663 h 208493"/>
                <a:gd name="connsiteX7" fmla="*/ 477 w 2210390"/>
                <a:gd name="connsiteY7" fmla="*/ 171972 h 208493"/>
                <a:gd name="connsiteX8" fmla="*/ 249 w 2210390"/>
                <a:gd name="connsiteY8" fmla="*/ 171526 h 208493"/>
                <a:gd name="connsiteX9" fmla="*/ 1242 w 2210390"/>
                <a:gd name="connsiteY9" fmla="*/ 168466 h 208493"/>
                <a:gd name="connsiteX10" fmla="*/ 1387 w 2210390"/>
                <a:gd name="connsiteY10" fmla="*/ 168399 h 208493"/>
                <a:gd name="connsiteX11" fmla="*/ 428173 w 2210390"/>
                <a:gd name="connsiteY11" fmla="*/ 171621 h 208493"/>
                <a:gd name="connsiteX12" fmla="*/ 548621 w 2210390"/>
                <a:gd name="connsiteY12" fmla="*/ 196448 h 208493"/>
                <a:gd name="connsiteX13" fmla="*/ 642893 w 2210390"/>
                <a:gd name="connsiteY13" fmla="*/ 155227 h 208493"/>
                <a:gd name="connsiteX14" fmla="*/ 714593 w 2210390"/>
                <a:gd name="connsiteY14" fmla="*/ 125377 h 208493"/>
                <a:gd name="connsiteX15" fmla="*/ 799002 w 2210390"/>
                <a:gd name="connsiteY15" fmla="*/ 163282 h 208493"/>
                <a:gd name="connsiteX16" fmla="*/ 907974 w 2210390"/>
                <a:gd name="connsiteY16" fmla="*/ 203176 h 208493"/>
                <a:gd name="connsiteX17" fmla="*/ 952550 w 2210390"/>
                <a:gd name="connsiteY17" fmla="*/ 157975 h 208493"/>
                <a:gd name="connsiteX18" fmla="*/ 1055737 w 2210390"/>
                <a:gd name="connsiteY18" fmla="*/ 87283 h 208493"/>
                <a:gd name="connsiteX19" fmla="*/ 1058013 w 2210390"/>
                <a:gd name="connsiteY19" fmla="*/ 87283 h 208493"/>
                <a:gd name="connsiteX20" fmla="*/ 1135783 w 2210390"/>
                <a:gd name="connsiteY20" fmla="*/ 113058 h 208493"/>
                <a:gd name="connsiteX21" fmla="*/ 1199137 w 2210390"/>
                <a:gd name="connsiteY21" fmla="*/ 133527 h 208493"/>
                <a:gd name="connsiteX22" fmla="*/ 1269509 w 2210390"/>
                <a:gd name="connsiteY22" fmla="*/ 84156 h 208493"/>
                <a:gd name="connsiteX23" fmla="*/ 1370230 w 2210390"/>
                <a:gd name="connsiteY23" fmla="*/ 17823 h 208493"/>
                <a:gd name="connsiteX24" fmla="*/ 1544549 w 2210390"/>
                <a:gd name="connsiteY24" fmla="*/ 73827 h 208493"/>
                <a:gd name="connsiteX25" fmla="*/ 1816269 w 2210390"/>
                <a:gd name="connsiteY25" fmla="*/ 160534 h 208493"/>
                <a:gd name="connsiteX26" fmla="*/ 2005951 w 2210390"/>
                <a:gd name="connsiteY26" fmla="*/ 77049 h 208493"/>
                <a:gd name="connsiteX27" fmla="*/ 2208532 w 2210390"/>
                <a:gd name="connsiteY27" fmla="*/ 3703 h 208493"/>
                <a:gd name="connsiteX28" fmla="*/ 2210334 w 2210390"/>
                <a:gd name="connsiteY28" fmla="*/ 6526 h 208493"/>
                <a:gd name="connsiteX29" fmla="*/ 2210334 w 2210390"/>
                <a:gd name="connsiteY29" fmla="*/ 6546 h 208493"/>
                <a:gd name="connsiteX30" fmla="*/ 2207678 w 2210390"/>
                <a:gd name="connsiteY30" fmla="*/ 8367 h 208493"/>
                <a:gd name="connsiteX31" fmla="*/ 2207583 w 2210390"/>
                <a:gd name="connsiteY31" fmla="*/ 8347 h 208493"/>
                <a:gd name="connsiteX32" fmla="*/ 2008417 w 2210390"/>
                <a:gd name="connsiteY32" fmla="*/ 80365 h 208493"/>
                <a:gd name="connsiteX33" fmla="*/ 1816363 w 2210390"/>
                <a:gd name="connsiteY33" fmla="*/ 164798 h 208493"/>
                <a:gd name="connsiteX34" fmla="*/ 1816363 w 2210390"/>
                <a:gd name="connsiteY34" fmla="*/ 164798 h 208493"/>
                <a:gd name="connsiteX35" fmla="*/ 1542178 w 2210390"/>
                <a:gd name="connsiteY35" fmla="*/ 77428 h 208493"/>
                <a:gd name="connsiteX36" fmla="*/ 1370894 w 2210390"/>
                <a:gd name="connsiteY36" fmla="*/ 21992 h 208493"/>
                <a:gd name="connsiteX37" fmla="*/ 1273208 w 2210390"/>
                <a:gd name="connsiteY37" fmla="*/ 86904 h 208493"/>
                <a:gd name="connsiteX38" fmla="*/ 1199516 w 2210390"/>
                <a:gd name="connsiteY38" fmla="*/ 137886 h 208493"/>
                <a:gd name="connsiteX39" fmla="*/ 1133127 w 2210390"/>
                <a:gd name="connsiteY39" fmla="*/ 116849 h 208493"/>
                <a:gd name="connsiteX40" fmla="*/ 1057254 w 2210390"/>
                <a:gd name="connsiteY40" fmla="*/ 91642 h 208493"/>
                <a:gd name="connsiteX41" fmla="*/ 1055168 w 2210390"/>
                <a:gd name="connsiteY41" fmla="*/ 91642 h 208493"/>
                <a:gd name="connsiteX42" fmla="*/ 955964 w 2210390"/>
                <a:gd name="connsiteY42" fmla="*/ 159965 h 208493"/>
                <a:gd name="connsiteX43" fmla="*/ 908543 w 2210390"/>
                <a:gd name="connsiteY43" fmla="*/ 207346 h 208493"/>
                <a:gd name="connsiteX44" fmla="*/ 895171 w 2210390"/>
                <a:gd name="connsiteY44" fmla="*/ 208483 h 20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10390" h="208493">
                  <a:moveTo>
                    <a:pt x="895171" y="208483"/>
                  </a:moveTo>
                  <a:cubicBezTo>
                    <a:pt x="863304" y="208483"/>
                    <a:pt x="829446" y="187635"/>
                    <a:pt x="796346" y="166883"/>
                  </a:cubicBezTo>
                  <a:cubicBezTo>
                    <a:pt x="766471" y="147930"/>
                    <a:pt x="738303" y="130589"/>
                    <a:pt x="714403" y="130115"/>
                  </a:cubicBezTo>
                  <a:cubicBezTo>
                    <a:pt x="688607" y="129547"/>
                    <a:pt x="668785" y="143287"/>
                    <a:pt x="645454" y="159112"/>
                  </a:cubicBezTo>
                  <a:cubicBezTo>
                    <a:pt x="620131" y="176264"/>
                    <a:pt x="591489" y="195785"/>
                    <a:pt x="549095" y="201092"/>
                  </a:cubicBezTo>
                  <a:cubicBezTo>
                    <a:pt x="519884" y="204882"/>
                    <a:pt x="478723" y="192184"/>
                    <a:pt x="426655" y="176169"/>
                  </a:cubicBezTo>
                  <a:cubicBezTo>
                    <a:pt x="315501" y="142150"/>
                    <a:pt x="163186" y="94769"/>
                    <a:pt x="3758" y="172663"/>
                  </a:cubicBezTo>
                  <a:cubicBezTo>
                    <a:pt x="2661" y="173378"/>
                    <a:pt x="1192" y="173069"/>
                    <a:pt x="477" y="171972"/>
                  </a:cubicBezTo>
                  <a:cubicBezTo>
                    <a:pt x="386" y="171832"/>
                    <a:pt x="309" y="171682"/>
                    <a:pt x="249" y="171526"/>
                  </a:cubicBezTo>
                  <a:cubicBezTo>
                    <a:pt x="-322" y="170407"/>
                    <a:pt x="122" y="169038"/>
                    <a:pt x="1242" y="168466"/>
                  </a:cubicBezTo>
                  <a:cubicBezTo>
                    <a:pt x="1290" y="168442"/>
                    <a:pt x="1338" y="168420"/>
                    <a:pt x="1387" y="168399"/>
                  </a:cubicBezTo>
                  <a:cubicBezTo>
                    <a:pt x="162617" y="90031"/>
                    <a:pt x="315786" y="137222"/>
                    <a:pt x="428173" y="171621"/>
                  </a:cubicBezTo>
                  <a:cubicBezTo>
                    <a:pt x="479671" y="187541"/>
                    <a:pt x="520358" y="200049"/>
                    <a:pt x="548621" y="196448"/>
                  </a:cubicBezTo>
                  <a:cubicBezTo>
                    <a:pt x="589782" y="191236"/>
                    <a:pt x="618045" y="172095"/>
                    <a:pt x="642893" y="155227"/>
                  </a:cubicBezTo>
                  <a:cubicBezTo>
                    <a:pt x="667742" y="138359"/>
                    <a:pt x="687563" y="124903"/>
                    <a:pt x="714593" y="125377"/>
                  </a:cubicBezTo>
                  <a:cubicBezTo>
                    <a:pt x="739726" y="125946"/>
                    <a:pt x="768558" y="143856"/>
                    <a:pt x="799002" y="163282"/>
                  </a:cubicBezTo>
                  <a:cubicBezTo>
                    <a:pt x="836085" y="186498"/>
                    <a:pt x="874875" y="210663"/>
                    <a:pt x="907974" y="203176"/>
                  </a:cubicBezTo>
                  <a:cubicBezTo>
                    <a:pt x="928365" y="198817"/>
                    <a:pt x="939556" y="179865"/>
                    <a:pt x="952550" y="157975"/>
                  </a:cubicBezTo>
                  <a:cubicBezTo>
                    <a:pt x="972182" y="124809"/>
                    <a:pt x="994470" y="87283"/>
                    <a:pt x="1055737" y="87283"/>
                  </a:cubicBezTo>
                  <a:lnTo>
                    <a:pt x="1058013" y="87283"/>
                  </a:lnTo>
                  <a:cubicBezTo>
                    <a:pt x="1090164" y="87757"/>
                    <a:pt x="1113400" y="100644"/>
                    <a:pt x="1135783" y="113058"/>
                  </a:cubicBezTo>
                  <a:cubicBezTo>
                    <a:pt x="1156363" y="124430"/>
                    <a:pt x="1175711" y="135138"/>
                    <a:pt x="1199137" y="133527"/>
                  </a:cubicBezTo>
                  <a:cubicBezTo>
                    <a:pt x="1228443" y="131347"/>
                    <a:pt x="1248360" y="108415"/>
                    <a:pt x="1269509" y="84156"/>
                  </a:cubicBezTo>
                  <a:cubicBezTo>
                    <a:pt x="1294073" y="55727"/>
                    <a:pt x="1321861" y="23888"/>
                    <a:pt x="1370230" y="17823"/>
                  </a:cubicBezTo>
                  <a:cubicBezTo>
                    <a:pt x="1436145" y="9389"/>
                    <a:pt x="1486411" y="39239"/>
                    <a:pt x="1544549" y="73827"/>
                  </a:cubicBezTo>
                  <a:cubicBezTo>
                    <a:pt x="1612739" y="114480"/>
                    <a:pt x="1690130" y="160439"/>
                    <a:pt x="1816269" y="160534"/>
                  </a:cubicBezTo>
                  <a:cubicBezTo>
                    <a:pt x="1893090" y="160534"/>
                    <a:pt x="1950279" y="118080"/>
                    <a:pt x="2005951" y="77049"/>
                  </a:cubicBezTo>
                  <a:cubicBezTo>
                    <a:pt x="2067787" y="30426"/>
                    <a:pt x="2126494" y="-13164"/>
                    <a:pt x="2208532" y="3703"/>
                  </a:cubicBezTo>
                  <a:cubicBezTo>
                    <a:pt x="2209812" y="3984"/>
                    <a:pt x="2210618" y="5248"/>
                    <a:pt x="2210334" y="6526"/>
                  </a:cubicBezTo>
                  <a:cubicBezTo>
                    <a:pt x="2210334" y="6533"/>
                    <a:pt x="2210334" y="6539"/>
                    <a:pt x="2210334" y="6546"/>
                  </a:cubicBezTo>
                  <a:cubicBezTo>
                    <a:pt x="2210106" y="7781"/>
                    <a:pt x="2208921" y="8596"/>
                    <a:pt x="2207678" y="8367"/>
                  </a:cubicBezTo>
                  <a:cubicBezTo>
                    <a:pt x="2207650" y="8361"/>
                    <a:pt x="2207612" y="8354"/>
                    <a:pt x="2207583" y="8347"/>
                  </a:cubicBezTo>
                  <a:cubicBezTo>
                    <a:pt x="2127632" y="-8142"/>
                    <a:pt x="2069684" y="34880"/>
                    <a:pt x="2008417" y="80365"/>
                  </a:cubicBezTo>
                  <a:cubicBezTo>
                    <a:pt x="1952460" y="121871"/>
                    <a:pt x="1894607" y="164798"/>
                    <a:pt x="1816363" y="164798"/>
                  </a:cubicBezTo>
                  <a:lnTo>
                    <a:pt x="1816363" y="164798"/>
                  </a:lnTo>
                  <a:cubicBezTo>
                    <a:pt x="1688897" y="164798"/>
                    <a:pt x="1610937" y="118365"/>
                    <a:pt x="1542178" y="77428"/>
                  </a:cubicBezTo>
                  <a:cubicBezTo>
                    <a:pt x="1484799" y="43314"/>
                    <a:pt x="1435291" y="13748"/>
                    <a:pt x="1370894" y="21992"/>
                  </a:cubicBezTo>
                  <a:cubicBezTo>
                    <a:pt x="1324327" y="27962"/>
                    <a:pt x="1298341" y="57907"/>
                    <a:pt x="1273208" y="86904"/>
                  </a:cubicBezTo>
                  <a:cubicBezTo>
                    <a:pt x="1251394" y="111921"/>
                    <a:pt x="1230909" y="135517"/>
                    <a:pt x="1199516" y="137886"/>
                  </a:cubicBezTo>
                  <a:cubicBezTo>
                    <a:pt x="1174668" y="139781"/>
                    <a:pt x="1154751" y="128410"/>
                    <a:pt x="1133127" y="116849"/>
                  </a:cubicBezTo>
                  <a:cubicBezTo>
                    <a:pt x="1111504" y="105288"/>
                    <a:pt x="1088457" y="92021"/>
                    <a:pt x="1057254" y="91642"/>
                  </a:cubicBezTo>
                  <a:lnTo>
                    <a:pt x="1055168" y="91642"/>
                  </a:lnTo>
                  <a:cubicBezTo>
                    <a:pt x="996461" y="91642"/>
                    <a:pt x="974932" y="127936"/>
                    <a:pt x="955964" y="159965"/>
                  </a:cubicBezTo>
                  <a:cubicBezTo>
                    <a:pt x="942971" y="181855"/>
                    <a:pt x="930736" y="202608"/>
                    <a:pt x="908543" y="207346"/>
                  </a:cubicBezTo>
                  <a:cubicBezTo>
                    <a:pt x="904137" y="208182"/>
                    <a:pt x="899656" y="208563"/>
                    <a:pt x="895171" y="208483"/>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 name="Freeform 150">
              <a:extLst>
                <a:ext uri="{FF2B5EF4-FFF2-40B4-BE49-F238E27FC236}">
                  <a16:creationId xmlns:a16="http://schemas.microsoft.com/office/drawing/2014/main" id="{58BCDC9B-9B07-A11D-E294-1974A5685DED}"/>
                </a:ext>
              </a:extLst>
            </p:cNvPr>
            <p:cNvSpPr/>
            <p:nvPr/>
          </p:nvSpPr>
          <p:spPr>
            <a:xfrm>
              <a:off x="365875" y="937817"/>
              <a:ext cx="3867697" cy="326703"/>
            </a:xfrm>
            <a:custGeom>
              <a:avLst/>
              <a:gdLst>
                <a:gd name="connsiteX0" fmla="*/ 905304 w 2210050"/>
                <a:gd name="connsiteY0" fmla="*/ 186678 h 186682"/>
                <a:gd name="connsiteX1" fmla="*/ 806479 w 2210050"/>
                <a:gd name="connsiteY1" fmla="*/ 147921 h 186682"/>
                <a:gd name="connsiteX2" fmla="*/ 720174 w 2210050"/>
                <a:gd name="connsiteY2" fmla="*/ 112859 h 186682"/>
                <a:gd name="connsiteX3" fmla="*/ 703671 w 2210050"/>
                <a:gd name="connsiteY3" fmla="*/ 114565 h 186682"/>
                <a:gd name="connsiteX4" fmla="*/ 646767 w 2210050"/>
                <a:gd name="connsiteY4" fmla="*/ 142993 h 186682"/>
                <a:gd name="connsiteX5" fmla="*/ 553158 w 2210050"/>
                <a:gd name="connsiteY5" fmla="*/ 183456 h 186682"/>
                <a:gd name="connsiteX6" fmla="*/ 483829 w 2210050"/>
                <a:gd name="connsiteY6" fmla="*/ 176065 h 186682"/>
                <a:gd name="connsiteX7" fmla="*/ 404352 w 2210050"/>
                <a:gd name="connsiteY7" fmla="*/ 153227 h 186682"/>
                <a:gd name="connsiteX8" fmla="*/ 3648 w 2210050"/>
                <a:gd name="connsiteY8" fmla="*/ 149721 h 186682"/>
                <a:gd name="connsiteX9" fmla="*/ 587 w 2210050"/>
                <a:gd name="connsiteY9" fmla="*/ 149341 h 186682"/>
                <a:gd name="connsiteX10" fmla="*/ 234 w 2210050"/>
                <a:gd name="connsiteY10" fmla="*/ 148679 h 186682"/>
                <a:gd name="connsiteX11" fmla="*/ 1277 w 2210050"/>
                <a:gd name="connsiteY11" fmla="*/ 145552 h 186682"/>
                <a:gd name="connsiteX12" fmla="*/ 405680 w 2210050"/>
                <a:gd name="connsiteY12" fmla="*/ 148489 h 186682"/>
                <a:gd name="connsiteX13" fmla="*/ 484873 w 2210050"/>
                <a:gd name="connsiteY13" fmla="*/ 171232 h 186682"/>
                <a:gd name="connsiteX14" fmla="*/ 552400 w 2210050"/>
                <a:gd name="connsiteY14" fmla="*/ 178623 h 186682"/>
                <a:gd name="connsiteX15" fmla="*/ 644016 w 2210050"/>
                <a:gd name="connsiteY15" fmla="*/ 138824 h 186682"/>
                <a:gd name="connsiteX16" fmla="*/ 702344 w 2210050"/>
                <a:gd name="connsiteY16" fmla="*/ 110395 h 186682"/>
                <a:gd name="connsiteX17" fmla="*/ 719984 w 2210050"/>
                <a:gd name="connsiteY17" fmla="*/ 108595 h 186682"/>
                <a:gd name="connsiteX18" fmla="*/ 808566 w 2210050"/>
                <a:gd name="connsiteY18" fmla="*/ 144320 h 186682"/>
                <a:gd name="connsiteX19" fmla="*/ 916874 w 2210050"/>
                <a:gd name="connsiteY19" fmla="*/ 181372 h 186682"/>
                <a:gd name="connsiteX20" fmla="*/ 966381 w 2210050"/>
                <a:gd name="connsiteY20" fmla="*/ 138160 h 186682"/>
                <a:gd name="connsiteX21" fmla="*/ 1069948 w 2210050"/>
                <a:gd name="connsiteY21" fmla="*/ 73628 h 186682"/>
                <a:gd name="connsiteX22" fmla="*/ 1071940 w 2210050"/>
                <a:gd name="connsiteY22" fmla="*/ 73628 h 186682"/>
                <a:gd name="connsiteX23" fmla="*/ 1146390 w 2210050"/>
                <a:gd name="connsiteY23" fmla="*/ 93717 h 186682"/>
                <a:gd name="connsiteX24" fmla="*/ 1208796 w 2210050"/>
                <a:gd name="connsiteY24" fmla="*/ 109258 h 186682"/>
                <a:gd name="connsiteX25" fmla="*/ 1273762 w 2210050"/>
                <a:gd name="connsiteY25" fmla="*/ 68416 h 186682"/>
                <a:gd name="connsiteX26" fmla="*/ 1276892 w 2210050"/>
                <a:gd name="connsiteY26" fmla="*/ 65289 h 186682"/>
                <a:gd name="connsiteX27" fmla="*/ 1380174 w 2210050"/>
                <a:gd name="connsiteY27" fmla="*/ 7295 h 186682"/>
                <a:gd name="connsiteX28" fmla="*/ 1510675 w 2210050"/>
                <a:gd name="connsiteY28" fmla="*/ 40651 h 186682"/>
                <a:gd name="connsiteX29" fmla="*/ 1546810 w 2210050"/>
                <a:gd name="connsiteY29" fmla="*/ 59034 h 186682"/>
                <a:gd name="connsiteX30" fmla="*/ 1734406 w 2210050"/>
                <a:gd name="connsiteY30" fmla="*/ 128495 h 186682"/>
                <a:gd name="connsiteX31" fmla="*/ 1821565 w 2210050"/>
                <a:gd name="connsiteY31" fmla="*/ 137402 h 186682"/>
                <a:gd name="connsiteX32" fmla="*/ 2008781 w 2210050"/>
                <a:gd name="connsiteY32" fmla="*/ 67279 h 186682"/>
                <a:gd name="connsiteX33" fmla="*/ 2207948 w 2210050"/>
                <a:gd name="connsiteY33" fmla="*/ 1988 h 186682"/>
                <a:gd name="connsiteX34" fmla="*/ 2210034 w 2210050"/>
                <a:gd name="connsiteY34" fmla="*/ 4607 h 186682"/>
                <a:gd name="connsiteX35" fmla="*/ 2210034 w 2210050"/>
                <a:gd name="connsiteY35" fmla="*/ 4641 h 186682"/>
                <a:gd name="connsiteX36" fmla="*/ 2207379 w 2210050"/>
                <a:gd name="connsiteY36" fmla="*/ 6631 h 186682"/>
                <a:gd name="connsiteX37" fmla="*/ 2010868 w 2210050"/>
                <a:gd name="connsiteY37" fmla="*/ 71259 h 186682"/>
                <a:gd name="connsiteX38" fmla="*/ 1821185 w 2210050"/>
                <a:gd name="connsiteY38" fmla="*/ 142140 h 186682"/>
                <a:gd name="connsiteX39" fmla="*/ 1733267 w 2210050"/>
                <a:gd name="connsiteY39" fmla="*/ 132664 h 186682"/>
                <a:gd name="connsiteX40" fmla="*/ 1544344 w 2210050"/>
                <a:gd name="connsiteY40" fmla="*/ 62730 h 186682"/>
                <a:gd name="connsiteX41" fmla="*/ 1508304 w 2210050"/>
                <a:gd name="connsiteY41" fmla="*/ 44441 h 186682"/>
                <a:gd name="connsiteX42" fmla="*/ 1380268 w 2210050"/>
                <a:gd name="connsiteY42" fmla="*/ 11085 h 186682"/>
                <a:gd name="connsiteX43" fmla="*/ 1279926 w 2210050"/>
                <a:gd name="connsiteY43" fmla="*/ 67942 h 186682"/>
                <a:gd name="connsiteX44" fmla="*/ 1276797 w 2210050"/>
                <a:gd name="connsiteY44" fmla="*/ 70974 h 186682"/>
                <a:gd name="connsiteX45" fmla="*/ 1208890 w 2210050"/>
                <a:gd name="connsiteY45" fmla="*/ 113238 h 186682"/>
                <a:gd name="connsiteX46" fmla="*/ 1144019 w 2210050"/>
                <a:gd name="connsiteY46" fmla="*/ 97223 h 186682"/>
                <a:gd name="connsiteX47" fmla="*/ 1071940 w 2210050"/>
                <a:gd name="connsiteY47" fmla="*/ 77892 h 186682"/>
                <a:gd name="connsiteX48" fmla="*/ 1070327 w 2210050"/>
                <a:gd name="connsiteY48" fmla="*/ 77892 h 186682"/>
                <a:gd name="connsiteX49" fmla="*/ 970554 w 2210050"/>
                <a:gd name="connsiteY49" fmla="*/ 140435 h 186682"/>
                <a:gd name="connsiteX50" fmla="*/ 918012 w 2210050"/>
                <a:gd name="connsiteY50" fmla="*/ 185541 h 186682"/>
                <a:gd name="connsiteX51" fmla="*/ 905304 w 2210050"/>
                <a:gd name="connsiteY51" fmla="*/ 186678 h 18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210050" h="186682">
                  <a:moveTo>
                    <a:pt x="905304" y="186678"/>
                  </a:moveTo>
                  <a:cubicBezTo>
                    <a:pt x="874006" y="186678"/>
                    <a:pt x="839768" y="167063"/>
                    <a:pt x="806479" y="147921"/>
                  </a:cubicBezTo>
                  <a:cubicBezTo>
                    <a:pt x="775182" y="130011"/>
                    <a:pt x="745591" y="113048"/>
                    <a:pt x="720174" y="112859"/>
                  </a:cubicBezTo>
                  <a:cubicBezTo>
                    <a:pt x="714626" y="112816"/>
                    <a:pt x="709092" y="113389"/>
                    <a:pt x="703671" y="114565"/>
                  </a:cubicBezTo>
                  <a:cubicBezTo>
                    <a:pt x="683130" y="120501"/>
                    <a:pt x="663845" y="130135"/>
                    <a:pt x="646767" y="142993"/>
                  </a:cubicBezTo>
                  <a:cubicBezTo>
                    <a:pt x="621823" y="159292"/>
                    <a:pt x="593561" y="177771"/>
                    <a:pt x="553158" y="183456"/>
                  </a:cubicBezTo>
                  <a:cubicBezTo>
                    <a:pt x="536846" y="185731"/>
                    <a:pt x="516170" y="183456"/>
                    <a:pt x="483829" y="176065"/>
                  </a:cubicBezTo>
                  <a:cubicBezTo>
                    <a:pt x="459266" y="170379"/>
                    <a:pt x="432615" y="162040"/>
                    <a:pt x="404352" y="153227"/>
                  </a:cubicBezTo>
                  <a:cubicBezTo>
                    <a:pt x="293199" y="118166"/>
                    <a:pt x="154636" y="74860"/>
                    <a:pt x="3648" y="149721"/>
                  </a:cubicBezTo>
                  <a:cubicBezTo>
                    <a:pt x="2698" y="150461"/>
                    <a:pt x="1327" y="150291"/>
                    <a:pt x="587" y="149341"/>
                  </a:cubicBezTo>
                  <a:cubicBezTo>
                    <a:pt x="432" y="149143"/>
                    <a:pt x="312" y="148919"/>
                    <a:pt x="234" y="148679"/>
                  </a:cubicBezTo>
                  <a:cubicBezTo>
                    <a:pt x="-320" y="147526"/>
                    <a:pt x="142" y="146142"/>
                    <a:pt x="1277" y="145552"/>
                  </a:cubicBezTo>
                  <a:cubicBezTo>
                    <a:pt x="153972" y="69742"/>
                    <a:pt x="293578" y="113428"/>
                    <a:pt x="405680" y="148489"/>
                  </a:cubicBezTo>
                  <a:cubicBezTo>
                    <a:pt x="434133" y="157302"/>
                    <a:pt x="460404" y="165641"/>
                    <a:pt x="484873" y="171232"/>
                  </a:cubicBezTo>
                  <a:cubicBezTo>
                    <a:pt x="516550" y="178623"/>
                    <a:pt x="536751" y="180708"/>
                    <a:pt x="552400" y="178623"/>
                  </a:cubicBezTo>
                  <a:cubicBezTo>
                    <a:pt x="591759" y="173033"/>
                    <a:pt x="619547" y="154933"/>
                    <a:pt x="644016" y="138824"/>
                  </a:cubicBezTo>
                  <a:cubicBezTo>
                    <a:pt x="661567" y="125884"/>
                    <a:pt x="681333" y="116250"/>
                    <a:pt x="702344" y="110395"/>
                  </a:cubicBezTo>
                  <a:cubicBezTo>
                    <a:pt x="708136" y="109131"/>
                    <a:pt x="714055" y="108526"/>
                    <a:pt x="719984" y="108595"/>
                  </a:cubicBezTo>
                  <a:cubicBezTo>
                    <a:pt x="746540" y="108595"/>
                    <a:pt x="776889" y="126031"/>
                    <a:pt x="808566" y="144320"/>
                  </a:cubicBezTo>
                  <a:cubicBezTo>
                    <a:pt x="845649" y="165641"/>
                    <a:pt x="884439" y="187721"/>
                    <a:pt x="916874" y="181372"/>
                  </a:cubicBezTo>
                  <a:cubicBezTo>
                    <a:pt x="938783" y="177202"/>
                    <a:pt x="951586" y="159103"/>
                    <a:pt x="966381" y="138160"/>
                  </a:cubicBezTo>
                  <a:cubicBezTo>
                    <a:pt x="987626" y="108310"/>
                    <a:pt x="1011621" y="74386"/>
                    <a:pt x="1069948" y="73628"/>
                  </a:cubicBezTo>
                  <a:lnTo>
                    <a:pt x="1071940" y="73628"/>
                  </a:lnTo>
                  <a:cubicBezTo>
                    <a:pt x="1097955" y="74606"/>
                    <a:pt x="1123420" y="81475"/>
                    <a:pt x="1146390" y="93717"/>
                  </a:cubicBezTo>
                  <a:cubicBezTo>
                    <a:pt x="1166781" y="103193"/>
                    <a:pt x="1186034" y="111722"/>
                    <a:pt x="1208796" y="109258"/>
                  </a:cubicBezTo>
                  <a:cubicBezTo>
                    <a:pt x="1235351" y="106320"/>
                    <a:pt x="1254035" y="87368"/>
                    <a:pt x="1273762" y="68416"/>
                  </a:cubicBezTo>
                  <a:lnTo>
                    <a:pt x="1276892" y="65289"/>
                  </a:lnTo>
                  <a:cubicBezTo>
                    <a:pt x="1304111" y="38471"/>
                    <a:pt x="1332279" y="10801"/>
                    <a:pt x="1380174" y="7295"/>
                  </a:cubicBezTo>
                  <a:cubicBezTo>
                    <a:pt x="1428068" y="3788"/>
                    <a:pt x="1470273" y="21035"/>
                    <a:pt x="1510675" y="40651"/>
                  </a:cubicBezTo>
                  <a:cubicBezTo>
                    <a:pt x="1522625" y="46431"/>
                    <a:pt x="1534385" y="52591"/>
                    <a:pt x="1546810" y="59034"/>
                  </a:cubicBezTo>
                  <a:cubicBezTo>
                    <a:pt x="1596696" y="84904"/>
                    <a:pt x="1653221" y="114280"/>
                    <a:pt x="1734406" y="128495"/>
                  </a:cubicBezTo>
                  <a:cubicBezTo>
                    <a:pt x="1763180" y="133733"/>
                    <a:pt x="1792325" y="136711"/>
                    <a:pt x="1821565" y="137402"/>
                  </a:cubicBezTo>
                  <a:cubicBezTo>
                    <a:pt x="1896015" y="138918"/>
                    <a:pt x="1953394" y="102625"/>
                    <a:pt x="2008781" y="67279"/>
                  </a:cubicBezTo>
                  <a:cubicBezTo>
                    <a:pt x="2070333" y="28047"/>
                    <a:pt x="2128660" y="-9099"/>
                    <a:pt x="2207948" y="1988"/>
                  </a:cubicBezTo>
                  <a:cubicBezTo>
                    <a:pt x="2209247" y="2134"/>
                    <a:pt x="2210186" y="3307"/>
                    <a:pt x="2210034" y="4607"/>
                  </a:cubicBezTo>
                  <a:cubicBezTo>
                    <a:pt x="2210034" y="4619"/>
                    <a:pt x="2210034" y="4630"/>
                    <a:pt x="2210034" y="4641"/>
                  </a:cubicBezTo>
                  <a:cubicBezTo>
                    <a:pt x="2209797" y="5890"/>
                    <a:pt x="2208650" y="6752"/>
                    <a:pt x="2207379" y="6631"/>
                  </a:cubicBezTo>
                  <a:cubicBezTo>
                    <a:pt x="2129229" y="-4172"/>
                    <a:pt x="2071756" y="32501"/>
                    <a:pt x="2010868" y="71259"/>
                  </a:cubicBezTo>
                  <a:cubicBezTo>
                    <a:pt x="1954911" y="106984"/>
                    <a:pt x="1897058" y="143846"/>
                    <a:pt x="1821185" y="142140"/>
                  </a:cubicBezTo>
                  <a:cubicBezTo>
                    <a:pt x="1791671" y="141313"/>
                    <a:pt x="1762279" y="138144"/>
                    <a:pt x="1733267" y="132664"/>
                  </a:cubicBezTo>
                  <a:cubicBezTo>
                    <a:pt x="1651420" y="118355"/>
                    <a:pt x="1594515" y="88790"/>
                    <a:pt x="1544344" y="62730"/>
                  </a:cubicBezTo>
                  <a:cubicBezTo>
                    <a:pt x="1531920" y="56286"/>
                    <a:pt x="1520159" y="50222"/>
                    <a:pt x="1508304" y="44441"/>
                  </a:cubicBezTo>
                  <a:cubicBezTo>
                    <a:pt x="1468281" y="24920"/>
                    <a:pt x="1428258" y="7768"/>
                    <a:pt x="1380268" y="11085"/>
                  </a:cubicBezTo>
                  <a:cubicBezTo>
                    <a:pt x="1334081" y="14402"/>
                    <a:pt x="1306577" y="41504"/>
                    <a:pt x="1279926" y="67942"/>
                  </a:cubicBezTo>
                  <a:lnTo>
                    <a:pt x="1276797" y="70974"/>
                  </a:lnTo>
                  <a:cubicBezTo>
                    <a:pt x="1256406" y="91159"/>
                    <a:pt x="1237153" y="110111"/>
                    <a:pt x="1208890" y="113238"/>
                  </a:cubicBezTo>
                  <a:cubicBezTo>
                    <a:pt x="1184896" y="115891"/>
                    <a:pt x="1165074" y="106794"/>
                    <a:pt x="1144019" y="97223"/>
                  </a:cubicBezTo>
                  <a:cubicBezTo>
                    <a:pt x="1121779" y="85389"/>
                    <a:pt x="1097120" y="78778"/>
                    <a:pt x="1071940" y="77892"/>
                  </a:cubicBezTo>
                  <a:lnTo>
                    <a:pt x="1070327" y="77892"/>
                  </a:lnTo>
                  <a:cubicBezTo>
                    <a:pt x="1014371" y="78555"/>
                    <a:pt x="991135" y="111438"/>
                    <a:pt x="970554" y="140435"/>
                  </a:cubicBezTo>
                  <a:cubicBezTo>
                    <a:pt x="955854" y="161282"/>
                    <a:pt x="942102" y="180992"/>
                    <a:pt x="918012" y="185541"/>
                  </a:cubicBezTo>
                  <a:cubicBezTo>
                    <a:pt x="913825" y="186347"/>
                    <a:pt x="909568" y="186727"/>
                    <a:pt x="905304" y="186678"/>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 name="Freeform 151">
              <a:extLst>
                <a:ext uri="{FF2B5EF4-FFF2-40B4-BE49-F238E27FC236}">
                  <a16:creationId xmlns:a16="http://schemas.microsoft.com/office/drawing/2014/main" id="{40166A4F-BBFB-7C3F-636C-919880C60B4A}"/>
                </a:ext>
              </a:extLst>
            </p:cNvPr>
            <p:cNvSpPr/>
            <p:nvPr/>
          </p:nvSpPr>
          <p:spPr>
            <a:xfrm>
              <a:off x="365809" y="994530"/>
              <a:ext cx="3867900" cy="297720"/>
            </a:xfrm>
            <a:custGeom>
              <a:avLst/>
              <a:gdLst>
                <a:gd name="connsiteX0" fmla="*/ 541815 w 2210166"/>
                <a:gd name="connsiteY0" fmla="*/ 169907 h 170121"/>
                <a:gd name="connsiteX1" fmla="*/ 487851 w 2210166"/>
                <a:gd name="connsiteY1" fmla="*/ 163179 h 170121"/>
                <a:gd name="connsiteX2" fmla="*/ 385991 w 2210166"/>
                <a:gd name="connsiteY2" fmla="*/ 134088 h 170121"/>
                <a:gd name="connsiteX3" fmla="*/ 3686 w 2210166"/>
                <a:gd name="connsiteY3" fmla="*/ 130297 h 170121"/>
                <a:gd name="connsiteX4" fmla="*/ 421 w 2210166"/>
                <a:gd name="connsiteY4" fmla="*/ 129535 h 170121"/>
                <a:gd name="connsiteX5" fmla="*/ 272 w 2210166"/>
                <a:gd name="connsiteY5" fmla="*/ 129255 h 170121"/>
                <a:gd name="connsiteX6" fmla="*/ 1270 w 2210166"/>
                <a:gd name="connsiteY6" fmla="*/ 126057 h 170121"/>
                <a:gd name="connsiteX7" fmla="*/ 1315 w 2210166"/>
                <a:gd name="connsiteY7" fmla="*/ 126033 h 170121"/>
                <a:gd name="connsiteX8" fmla="*/ 387414 w 2210166"/>
                <a:gd name="connsiteY8" fmla="*/ 129634 h 170121"/>
                <a:gd name="connsiteX9" fmla="*/ 488799 w 2210166"/>
                <a:gd name="connsiteY9" fmla="*/ 158536 h 170121"/>
                <a:gd name="connsiteX10" fmla="*/ 556800 w 2210166"/>
                <a:gd name="connsiteY10" fmla="*/ 164127 h 170121"/>
                <a:gd name="connsiteX11" fmla="*/ 645951 w 2210166"/>
                <a:gd name="connsiteY11" fmla="*/ 126222 h 170121"/>
                <a:gd name="connsiteX12" fmla="*/ 708357 w 2210166"/>
                <a:gd name="connsiteY12" fmla="*/ 96372 h 170121"/>
                <a:gd name="connsiteX13" fmla="*/ 726092 w 2210166"/>
                <a:gd name="connsiteY13" fmla="*/ 94477 h 170121"/>
                <a:gd name="connsiteX14" fmla="*/ 726092 w 2210166"/>
                <a:gd name="connsiteY14" fmla="*/ 94477 h 170121"/>
                <a:gd name="connsiteX15" fmla="*/ 818657 w 2210166"/>
                <a:gd name="connsiteY15" fmla="*/ 128402 h 170121"/>
                <a:gd name="connsiteX16" fmla="*/ 926302 w 2210166"/>
                <a:gd name="connsiteY16" fmla="*/ 162706 h 170121"/>
                <a:gd name="connsiteX17" fmla="*/ 981309 w 2210166"/>
                <a:gd name="connsiteY17" fmla="*/ 121674 h 170121"/>
                <a:gd name="connsiteX18" fmla="*/ 1082410 w 2210166"/>
                <a:gd name="connsiteY18" fmla="*/ 63111 h 170121"/>
                <a:gd name="connsiteX19" fmla="*/ 1156576 w 2210166"/>
                <a:gd name="connsiteY19" fmla="*/ 77515 h 170121"/>
                <a:gd name="connsiteX20" fmla="*/ 1218223 w 2210166"/>
                <a:gd name="connsiteY20" fmla="*/ 88223 h 170121"/>
                <a:gd name="connsiteX21" fmla="*/ 1278257 w 2210166"/>
                <a:gd name="connsiteY21" fmla="*/ 53825 h 170121"/>
                <a:gd name="connsiteX22" fmla="*/ 1285939 w 2210166"/>
                <a:gd name="connsiteY22" fmla="*/ 47381 h 170121"/>
                <a:gd name="connsiteX23" fmla="*/ 1390265 w 2210166"/>
                <a:gd name="connsiteY23" fmla="*/ 0 h 170121"/>
                <a:gd name="connsiteX24" fmla="*/ 1391972 w 2210166"/>
                <a:gd name="connsiteY24" fmla="*/ 0 h 170121"/>
                <a:gd name="connsiteX25" fmla="*/ 1515266 w 2210166"/>
                <a:gd name="connsiteY25" fmla="*/ 34209 h 170121"/>
                <a:gd name="connsiteX26" fmla="*/ 1517542 w 2210166"/>
                <a:gd name="connsiteY26" fmla="*/ 35251 h 170121"/>
                <a:gd name="connsiteX27" fmla="*/ 1543718 w 2210166"/>
                <a:gd name="connsiteY27" fmla="*/ 46717 h 170121"/>
                <a:gd name="connsiteX28" fmla="*/ 1740608 w 2210166"/>
                <a:gd name="connsiteY28" fmla="*/ 108881 h 170121"/>
                <a:gd name="connsiteX29" fmla="*/ 1826534 w 2210166"/>
                <a:gd name="connsiteY29" fmla="*/ 118357 h 170121"/>
                <a:gd name="connsiteX30" fmla="*/ 2012802 w 2210166"/>
                <a:gd name="connsiteY30" fmla="*/ 61500 h 170121"/>
                <a:gd name="connsiteX31" fmla="*/ 2207796 w 2210166"/>
                <a:gd name="connsiteY31" fmla="*/ 4643 h 170121"/>
                <a:gd name="connsiteX32" fmla="*/ 2210167 w 2210166"/>
                <a:gd name="connsiteY32" fmla="*/ 7012 h 170121"/>
                <a:gd name="connsiteX33" fmla="*/ 2207796 w 2210166"/>
                <a:gd name="connsiteY33" fmla="*/ 9381 h 170121"/>
                <a:gd name="connsiteX34" fmla="*/ 2015363 w 2210166"/>
                <a:gd name="connsiteY34" fmla="*/ 66238 h 170121"/>
                <a:gd name="connsiteX35" fmla="*/ 1826629 w 2210166"/>
                <a:gd name="connsiteY35" fmla="*/ 123853 h 170121"/>
                <a:gd name="connsiteX36" fmla="*/ 1740134 w 2210166"/>
                <a:gd name="connsiteY36" fmla="*/ 114377 h 170121"/>
                <a:gd name="connsiteX37" fmla="*/ 1542106 w 2210166"/>
                <a:gd name="connsiteY37" fmla="*/ 51835 h 170121"/>
                <a:gd name="connsiteX38" fmla="*/ 1515929 w 2210166"/>
                <a:gd name="connsiteY38" fmla="*/ 40368 h 170121"/>
                <a:gd name="connsiteX39" fmla="*/ 1513653 w 2210166"/>
                <a:gd name="connsiteY39" fmla="*/ 39326 h 170121"/>
                <a:gd name="connsiteX40" fmla="*/ 1391972 w 2210166"/>
                <a:gd name="connsiteY40" fmla="*/ 5496 h 170121"/>
                <a:gd name="connsiteX41" fmla="*/ 1390265 w 2210166"/>
                <a:gd name="connsiteY41" fmla="*/ 5496 h 170121"/>
                <a:gd name="connsiteX42" fmla="*/ 1289069 w 2210166"/>
                <a:gd name="connsiteY42" fmla="*/ 51645 h 170121"/>
                <a:gd name="connsiteX43" fmla="*/ 1281387 w 2210166"/>
                <a:gd name="connsiteY43" fmla="*/ 58089 h 170121"/>
                <a:gd name="connsiteX44" fmla="*/ 1218982 w 2210166"/>
                <a:gd name="connsiteY44" fmla="*/ 93530 h 170121"/>
                <a:gd name="connsiteX45" fmla="*/ 1155059 w 2210166"/>
                <a:gd name="connsiteY45" fmla="*/ 82632 h 170121"/>
                <a:gd name="connsiteX46" fmla="*/ 1082790 w 2210166"/>
                <a:gd name="connsiteY46" fmla="*/ 68513 h 170121"/>
                <a:gd name="connsiteX47" fmla="*/ 985008 w 2210166"/>
                <a:gd name="connsiteY47" fmla="*/ 125370 h 170121"/>
                <a:gd name="connsiteX48" fmla="*/ 927155 w 2210166"/>
                <a:gd name="connsiteY48" fmla="*/ 167917 h 170121"/>
                <a:gd name="connsiteX49" fmla="*/ 816570 w 2210166"/>
                <a:gd name="connsiteY49" fmla="*/ 133235 h 170121"/>
                <a:gd name="connsiteX50" fmla="*/ 726187 w 2210166"/>
                <a:gd name="connsiteY50" fmla="*/ 99784 h 170121"/>
                <a:gd name="connsiteX51" fmla="*/ 726187 w 2210166"/>
                <a:gd name="connsiteY51" fmla="*/ 99784 h 170121"/>
                <a:gd name="connsiteX52" fmla="*/ 709495 w 2210166"/>
                <a:gd name="connsiteY52" fmla="*/ 101584 h 170121"/>
                <a:gd name="connsiteX53" fmla="*/ 648607 w 2210166"/>
                <a:gd name="connsiteY53" fmla="*/ 130771 h 170121"/>
                <a:gd name="connsiteX54" fmla="*/ 557654 w 2210166"/>
                <a:gd name="connsiteY54" fmla="*/ 169718 h 170121"/>
                <a:gd name="connsiteX55" fmla="*/ 541815 w 2210166"/>
                <a:gd name="connsiteY55" fmla="*/ 169907 h 1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210166" h="170121">
                  <a:moveTo>
                    <a:pt x="541815" y="169907"/>
                  </a:moveTo>
                  <a:cubicBezTo>
                    <a:pt x="523654" y="169384"/>
                    <a:pt x="505584" y="167132"/>
                    <a:pt x="487851" y="163179"/>
                  </a:cubicBezTo>
                  <a:cubicBezTo>
                    <a:pt x="453357" y="155483"/>
                    <a:pt x="419345" y="145769"/>
                    <a:pt x="385991" y="134088"/>
                  </a:cubicBezTo>
                  <a:cubicBezTo>
                    <a:pt x="274743" y="97983"/>
                    <a:pt x="148888" y="56952"/>
                    <a:pt x="3686" y="130297"/>
                  </a:cubicBezTo>
                  <a:cubicBezTo>
                    <a:pt x="2574" y="130988"/>
                    <a:pt x="1112" y="130646"/>
                    <a:pt x="421" y="129535"/>
                  </a:cubicBezTo>
                  <a:cubicBezTo>
                    <a:pt x="365" y="129445"/>
                    <a:pt x="315" y="129351"/>
                    <a:pt x="272" y="129255"/>
                  </a:cubicBezTo>
                  <a:cubicBezTo>
                    <a:pt x="-336" y="128096"/>
                    <a:pt x="110" y="126664"/>
                    <a:pt x="1270" y="126057"/>
                  </a:cubicBezTo>
                  <a:cubicBezTo>
                    <a:pt x="1285" y="126048"/>
                    <a:pt x="1300" y="126040"/>
                    <a:pt x="1315" y="126033"/>
                  </a:cubicBezTo>
                  <a:cubicBezTo>
                    <a:pt x="148319" y="51835"/>
                    <a:pt x="275312" y="92866"/>
                    <a:pt x="387414" y="129634"/>
                  </a:cubicBezTo>
                  <a:cubicBezTo>
                    <a:pt x="420632" y="141185"/>
                    <a:pt x="454482" y="150835"/>
                    <a:pt x="488799" y="158536"/>
                  </a:cubicBezTo>
                  <a:cubicBezTo>
                    <a:pt x="511017" y="164048"/>
                    <a:pt x="533980" y="165936"/>
                    <a:pt x="556800" y="164127"/>
                  </a:cubicBezTo>
                  <a:cubicBezTo>
                    <a:pt x="594737" y="158347"/>
                    <a:pt x="620723" y="141858"/>
                    <a:pt x="645951" y="126222"/>
                  </a:cubicBezTo>
                  <a:cubicBezTo>
                    <a:pt x="664806" y="112636"/>
                    <a:pt x="685941" y="102528"/>
                    <a:pt x="708357" y="96372"/>
                  </a:cubicBezTo>
                  <a:cubicBezTo>
                    <a:pt x="714193" y="95170"/>
                    <a:pt x="720133" y="94535"/>
                    <a:pt x="726092" y="94477"/>
                  </a:cubicBezTo>
                  <a:lnTo>
                    <a:pt x="726092" y="94477"/>
                  </a:lnTo>
                  <a:cubicBezTo>
                    <a:pt x="754544" y="94477"/>
                    <a:pt x="785462" y="110966"/>
                    <a:pt x="818657" y="128402"/>
                  </a:cubicBezTo>
                  <a:cubicBezTo>
                    <a:pt x="855740" y="147923"/>
                    <a:pt x="894530" y="168107"/>
                    <a:pt x="926302" y="162706"/>
                  </a:cubicBezTo>
                  <a:cubicBezTo>
                    <a:pt x="950012" y="158820"/>
                    <a:pt x="964238" y="141574"/>
                    <a:pt x="981309" y="121674"/>
                  </a:cubicBezTo>
                  <a:cubicBezTo>
                    <a:pt x="1003502" y="95330"/>
                    <a:pt x="1028730" y="65385"/>
                    <a:pt x="1082410" y="63111"/>
                  </a:cubicBezTo>
                  <a:cubicBezTo>
                    <a:pt x="1107856" y="62811"/>
                    <a:pt x="1133093" y="67712"/>
                    <a:pt x="1156576" y="77515"/>
                  </a:cubicBezTo>
                  <a:cubicBezTo>
                    <a:pt x="1176872" y="84717"/>
                    <a:pt x="1196125" y="91540"/>
                    <a:pt x="1218223" y="88223"/>
                  </a:cubicBezTo>
                  <a:cubicBezTo>
                    <a:pt x="1242407" y="84622"/>
                    <a:pt x="1259763" y="69271"/>
                    <a:pt x="1278257" y="53825"/>
                  </a:cubicBezTo>
                  <a:cubicBezTo>
                    <a:pt x="1280818" y="51740"/>
                    <a:pt x="1283284" y="49466"/>
                    <a:pt x="1285939" y="47381"/>
                  </a:cubicBezTo>
                  <a:cubicBezTo>
                    <a:pt x="1317427" y="20848"/>
                    <a:pt x="1345215" y="569"/>
                    <a:pt x="1390265" y="0"/>
                  </a:cubicBezTo>
                  <a:lnTo>
                    <a:pt x="1391972" y="0"/>
                  </a:lnTo>
                  <a:cubicBezTo>
                    <a:pt x="1435978" y="0"/>
                    <a:pt x="1472871" y="15920"/>
                    <a:pt x="1515266" y="34209"/>
                  </a:cubicBezTo>
                  <a:lnTo>
                    <a:pt x="1517542" y="35251"/>
                  </a:lnTo>
                  <a:lnTo>
                    <a:pt x="1543718" y="46717"/>
                  </a:lnTo>
                  <a:cubicBezTo>
                    <a:pt x="1597303" y="70408"/>
                    <a:pt x="1652596" y="94951"/>
                    <a:pt x="1740608" y="108881"/>
                  </a:cubicBezTo>
                  <a:cubicBezTo>
                    <a:pt x="1769051" y="113645"/>
                    <a:pt x="1797741" y="116808"/>
                    <a:pt x="1826534" y="118357"/>
                  </a:cubicBezTo>
                  <a:cubicBezTo>
                    <a:pt x="1899277" y="121769"/>
                    <a:pt x="1957036" y="91066"/>
                    <a:pt x="2012802" y="61500"/>
                  </a:cubicBezTo>
                  <a:cubicBezTo>
                    <a:pt x="2070750" y="30608"/>
                    <a:pt x="2130595" y="-1421"/>
                    <a:pt x="2207796" y="4643"/>
                  </a:cubicBezTo>
                  <a:cubicBezTo>
                    <a:pt x="2209105" y="4643"/>
                    <a:pt x="2210167" y="5704"/>
                    <a:pt x="2210167" y="7012"/>
                  </a:cubicBezTo>
                  <a:cubicBezTo>
                    <a:pt x="2210167" y="8321"/>
                    <a:pt x="2209105" y="9381"/>
                    <a:pt x="2207796" y="9381"/>
                  </a:cubicBezTo>
                  <a:cubicBezTo>
                    <a:pt x="2131923" y="3696"/>
                    <a:pt x="2072647" y="35346"/>
                    <a:pt x="2015363" y="66238"/>
                  </a:cubicBezTo>
                  <a:cubicBezTo>
                    <a:pt x="1958079" y="97131"/>
                    <a:pt x="1900700" y="127170"/>
                    <a:pt x="1826629" y="123853"/>
                  </a:cubicBezTo>
                  <a:cubicBezTo>
                    <a:pt x="1797646" y="122312"/>
                    <a:pt x="1768766" y="119147"/>
                    <a:pt x="1740134" y="114377"/>
                  </a:cubicBezTo>
                  <a:cubicBezTo>
                    <a:pt x="1651552" y="100258"/>
                    <a:pt x="1595881" y="75620"/>
                    <a:pt x="1542106" y="51835"/>
                  </a:cubicBezTo>
                  <a:lnTo>
                    <a:pt x="1515929" y="40368"/>
                  </a:lnTo>
                  <a:lnTo>
                    <a:pt x="1513653" y="39326"/>
                  </a:lnTo>
                  <a:cubicBezTo>
                    <a:pt x="1471449" y="21227"/>
                    <a:pt x="1434935" y="5496"/>
                    <a:pt x="1391972" y="5496"/>
                  </a:cubicBezTo>
                  <a:lnTo>
                    <a:pt x="1390265" y="5496"/>
                  </a:lnTo>
                  <a:cubicBezTo>
                    <a:pt x="1346922" y="5970"/>
                    <a:pt x="1319893" y="25775"/>
                    <a:pt x="1289069" y="51645"/>
                  </a:cubicBezTo>
                  <a:lnTo>
                    <a:pt x="1281387" y="58089"/>
                  </a:lnTo>
                  <a:cubicBezTo>
                    <a:pt x="1262419" y="74388"/>
                    <a:pt x="1244494" y="89739"/>
                    <a:pt x="1218982" y="93530"/>
                  </a:cubicBezTo>
                  <a:cubicBezTo>
                    <a:pt x="1195745" y="97036"/>
                    <a:pt x="1176018" y="90023"/>
                    <a:pt x="1155059" y="82632"/>
                  </a:cubicBezTo>
                  <a:cubicBezTo>
                    <a:pt x="1132202" y="72982"/>
                    <a:pt x="1107600" y="68174"/>
                    <a:pt x="1082790" y="68513"/>
                  </a:cubicBezTo>
                  <a:cubicBezTo>
                    <a:pt x="1031196" y="70692"/>
                    <a:pt x="1006917" y="99784"/>
                    <a:pt x="985008" y="125370"/>
                  </a:cubicBezTo>
                  <a:cubicBezTo>
                    <a:pt x="968316" y="145080"/>
                    <a:pt x="952573" y="163748"/>
                    <a:pt x="927155" y="167917"/>
                  </a:cubicBezTo>
                  <a:cubicBezTo>
                    <a:pt x="893297" y="173508"/>
                    <a:pt x="854317" y="153040"/>
                    <a:pt x="816570" y="133235"/>
                  </a:cubicBezTo>
                  <a:cubicBezTo>
                    <a:pt x="783850" y="115988"/>
                    <a:pt x="753027" y="99784"/>
                    <a:pt x="726187" y="99784"/>
                  </a:cubicBezTo>
                  <a:lnTo>
                    <a:pt x="726187" y="99784"/>
                  </a:lnTo>
                  <a:cubicBezTo>
                    <a:pt x="720579" y="99858"/>
                    <a:pt x="714990" y="100460"/>
                    <a:pt x="709495" y="101584"/>
                  </a:cubicBezTo>
                  <a:cubicBezTo>
                    <a:pt x="687630" y="107636"/>
                    <a:pt x="667013" y="117519"/>
                    <a:pt x="648607" y="130771"/>
                  </a:cubicBezTo>
                  <a:cubicBezTo>
                    <a:pt x="622905" y="146975"/>
                    <a:pt x="596349" y="163748"/>
                    <a:pt x="557654" y="169718"/>
                  </a:cubicBezTo>
                  <a:cubicBezTo>
                    <a:pt x="552386" y="170182"/>
                    <a:pt x="547092" y="170246"/>
                    <a:pt x="541815" y="169907"/>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 name="Freeform 152">
              <a:extLst>
                <a:ext uri="{FF2B5EF4-FFF2-40B4-BE49-F238E27FC236}">
                  <a16:creationId xmlns:a16="http://schemas.microsoft.com/office/drawing/2014/main" id="{D68EC627-A5AE-F2E6-8DD1-592DBEF6713B}"/>
                </a:ext>
              </a:extLst>
            </p:cNvPr>
            <p:cNvSpPr/>
            <p:nvPr/>
          </p:nvSpPr>
          <p:spPr>
            <a:xfrm>
              <a:off x="365809" y="1038075"/>
              <a:ext cx="3867900" cy="285872"/>
            </a:xfrm>
            <a:custGeom>
              <a:avLst/>
              <a:gdLst>
                <a:gd name="connsiteX0" fmla="*/ 542574 w 2210166"/>
                <a:gd name="connsiteY0" fmla="*/ 163314 h 163351"/>
                <a:gd name="connsiteX1" fmla="*/ 491644 w 2210166"/>
                <a:gd name="connsiteY1" fmla="*/ 158008 h 163351"/>
                <a:gd name="connsiteX2" fmla="*/ 370153 w 2210166"/>
                <a:gd name="connsiteY2" fmla="*/ 123230 h 163351"/>
                <a:gd name="connsiteX3" fmla="*/ 3781 w 2210166"/>
                <a:gd name="connsiteY3" fmla="*/ 118397 h 163351"/>
                <a:gd name="connsiteX4" fmla="*/ 490 w 2210166"/>
                <a:gd name="connsiteY4" fmla="*/ 117757 h 163351"/>
                <a:gd name="connsiteX5" fmla="*/ 272 w 2210166"/>
                <a:gd name="connsiteY5" fmla="*/ 117355 h 163351"/>
                <a:gd name="connsiteX6" fmla="*/ 1270 w 2210166"/>
                <a:gd name="connsiteY6" fmla="*/ 114157 h 163351"/>
                <a:gd name="connsiteX7" fmla="*/ 1315 w 2210166"/>
                <a:gd name="connsiteY7" fmla="*/ 114133 h 163351"/>
                <a:gd name="connsiteX8" fmla="*/ 371196 w 2210166"/>
                <a:gd name="connsiteY8" fmla="*/ 118682 h 163351"/>
                <a:gd name="connsiteX9" fmla="*/ 492403 w 2210166"/>
                <a:gd name="connsiteY9" fmla="*/ 153270 h 163351"/>
                <a:gd name="connsiteX10" fmla="*/ 560973 w 2210166"/>
                <a:gd name="connsiteY10" fmla="*/ 157155 h 163351"/>
                <a:gd name="connsiteX11" fmla="*/ 647374 w 2210166"/>
                <a:gd name="connsiteY11" fmla="*/ 120387 h 163351"/>
                <a:gd name="connsiteX12" fmla="*/ 713762 w 2210166"/>
                <a:gd name="connsiteY12" fmla="*/ 89779 h 163351"/>
                <a:gd name="connsiteX13" fmla="*/ 731498 w 2210166"/>
                <a:gd name="connsiteY13" fmla="*/ 87789 h 163351"/>
                <a:gd name="connsiteX14" fmla="*/ 732636 w 2210166"/>
                <a:gd name="connsiteY14" fmla="*/ 87789 h 163351"/>
                <a:gd name="connsiteX15" fmla="*/ 828710 w 2210166"/>
                <a:gd name="connsiteY15" fmla="*/ 119819 h 163351"/>
                <a:gd name="connsiteX16" fmla="*/ 935406 w 2210166"/>
                <a:gd name="connsiteY16" fmla="*/ 151374 h 163351"/>
                <a:gd name="connsiteX17" fmla="*/ 996484 w 2210166"/>
                <a:gd name="connsiteY17" fmla="*/ 112617 h 163351"/>
                <a:gd name="connsiteX18" fmla="*/ 1094645 w 2210166"/>
                <a:gd name="connsiteY18" fmla="*/ 59930 h 163351"/>
                <a:gd name="connsiteX19" fmla="*/ 1166534 w 2210166"/>
                <a:gd name="connsiteY19" fmla="*/ 68648 h 163351"/>
                <a:gd name="connsiteX20" fmla="*/ 1227707 w 2210166"/>
                <a:gd name="connsiteY20" fmla="*/ 74428 h 163351"/>
                <a:gd name="connsiteX21" fmla="*/ 1283094 w 2210166"/>
                <a:gd name="connsiteY21" fmla="*/ 45147 h 163351"/>
                <a:gd name="connsiteX22" fmla="*/ 1295993 w 2210166"/>
                <a:gd name="connsiteY22" fmla="*/ 35671 h 163351"/>
                <a:gd name="connsiteX23" fmla="*/ 1400318 w 2210166"/>
                <a:gd name="connsiteY23" fmla="*/ 230 h 163351"/>
                <a:gd name="connsiteX24" fmla="*/ 1502272 w 2210166"/>
                <a:gd name="connsiteY24" fmla="*/ 28658 h 163351"/>
                <a:gd name="connsiteX25" fmla="*/ 1525034 w 2210166"/>
                <a:gd name="connsiteY25" fmla="*/ 37376 h 163351"/>
                <a:gd name="connsiteX26" fmla="*/ 1529112 w 2210166"/>
                <a:gd name="connsiteY26" fmla="*/ 38892 h 163351"/>
                <a:gd name="connsiteX27" fmla="*/ 1747247 w 2210166"/>
                <a:gd name="connsiteY27" fmla="*/ 96887 h 163351"/>
                <a:gd name="connsiteX28" fmla="*/ 1751515 w 2210166"/>
                <a:gd name="connsiteY28" fmla="*/ 97455 h 163351"/>
                <a:gd name="connsiteX29" fmla="*/ 1832035 w 2210166"/>
                <a:gd name="connsiteY29" fmla="*/ 106931 h 163351"/>
                <a:gd name="connsiteX30" fmla="*/ 2019346 w 2210166"/>
                <a:gd name="connsiteY30" fmla="*/ 62393 h 163351"/>
                <a:gd name="connsiteX31" fmla="*/ 2202485 w 2210166"/>
                <a:gd name="connsiteY31" fmla="*/ 14254 h 163351"/>
                <a:gd name="connsiteX32" fmla="*/ 2207796 w 2210166"/>
                <a:gd name="connsiteY32" fmla="*/ 14254 h 163351"/>
                <a:gd name="connsiteX33" fmla="*/ 2210167 w 2210166"/>
                <a:gd name="connsiteY33" fmla="*/ 16624 h 163351"/>
                <a:gd name="connsiteX34" fmla="*/ 2207796 w 2210166"/>
                <a:gd name="connsiteY34" fmla="*/ 18993 h 163351"/>
                <a:gd name="connsiteX35" fmla="*/ 2207796 w 2210166"/>
                <a:gd name="connsiteY35" fmla="*/ 18993 h 163351"/>
                <a:gd name="connsiteX36" fmla="*/ 2021243 w 2210166"/>
                <a:gd name="connsiteY36" fmla="*/ 66373 h 163351"/>
                <a:gd name="connsiteX37" fmla="*/ 1831561 w 2210166"/>
                <a:gd name="connsiteY37" fmla="*/ 111290 h 163351"/>
                <a:gd name="connsiteX38" fmla="*/ 1750756 w 2210166"/>
                <a:gd name="connsiteY38" fmla="*/ 101814 h 163351"/>
                <a:gd name="connsiteX39" fmla="*/ 1746488 w 2210166"/>
                <a:gd name="connsiteY39" fmla="*/ 101246 h 163351"/>
                <a:gd name="connsiteX40" fmla="*/ 1527215 w 2210166"/>
                <a:gd name="connsiteY40" fmla="*/ 42967 h 163351"/>
                <a:gd name="connsiteX41" fmla="*/ 1523137 w 2210166"/>
                <a:gd name="connsiteY41" fmla="*/ 41451 h 163351"/>
                <a:gd name="connsiteX42" fmla="*/ 1500281 w 2210166"/>
                <a:gd name="connsiteY42" fmla="*/ 32638 h 163351"/>
                <a:gd name="connsiteX43" fmla="*/ 1399749 w 2210166"/>
                <a:gd name="connsiteY43" fmla="*/ 5063 h 163351"/>
                <a:gd name="connsiteX44" fmla="*/ 1298743 w 2210166"/>
                <a:gd name="connsiteY44" fmla="*/ 39651 h 163351"/>
                <a:gd name="connsiteX45" fmla="*/ 1285939 w 2210166"/>
                <a:gd name="connsiteY45" fmla="*/ 49127 h 163351"/>
                <a:gd name="connsiteX46" fmla="*/ 1229035 w 2210166"/>
                <a:gd name="connsiteY46" fmla="*/ 79261 h 163351"/>
                <a:gd name="connsiteX47" fmla="*/ 1165870 w 2210166"/>
                <a:gd name="connsiteY47" fmla="*/ 73480 h 163351"/>
                <a:gd name="connsiteX48" fmla="*/ 1095498 w 2210166"/>
                <a:gd name="connsiteY48" fmla="*/ 64857 h 163351"/>
                <a:gd name="connsiteX49" fmla="*/ 1000657 w 2210166"/>
                <a:gd name="connsiteY49" fmla="*/ 116123 h 163351"/>
                <a:gd name="connsiteX50" fmla="*/ 936924 w 2210166"/>
                <a:gd name="connsiteY50" fmla="*/ 156207 h 163351"/>
                <a:gd name="connsiteX51" fmla="*/ 827572 w 2210166"/>
                <a:gd name="connsiteY51" fmla="*/ 124273 h 163351"/>
                <a:gd name="connsiteX52" fmla="*/ 733489 w 2210166"/>
                <a:gd name="connsiteY52" fmla="*/ 92717 h 163351"/>
                <a:gd name="connsiteX53" fmla="*/ 732446 w 2210166"/>
                <a:gd name="connsiteY53" fmla="*/ 92717 h 163351"/>
                <a:gd name="connsiteX54" fmla="*/ 715564 w 2210166"/>
                <a:gd name="connsiteY54" fmla="*/ 94612 h 163351"/>
                <a:gd name="connsiteX55" fmla="*/ 649839 w 2210166"/>
                <a:gd name="connsiteY55" fmla="*/ 124841 h 163351"/>
                <a:gd name="connsiteX56" fmla="*/ 561732 w 2210166"/>
                <a:gd name="connsiteY56" fmla="*/ 162177 h 163351"/>
                <a:gd name="connsiteX57" fmla="*/ 542574 w 2210166"/>
                <a:gd name="connsiteY57" fmla="*/ 163314 h 16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10166" h="163351">
                  <a:moveTo>
                    <a:pt x="542574" y="163314"/>
                  </a:moveTo>
                  <a:cubicBezTo>
                    <a:pt x="525482" y="162922"/>
                    <a:pt x="508449" y="161148"/>
                    <a:pt x="491644" y="158008"/>
                  </a:cubicBezTo>
                  <a:cubicBezTo>
                    <a:pt x="450291" y="149644"/>
                    <a:pt x="409665" y="138015"/>
                    <a:pt x="370153" y="123230"/>
                  </a:cubicBezTo>
                  <a:cubicBezTo>
                    <a:pt x="264120" y="86937"/>
                    <a:pt x="144146" y="45905"/>
                    <a:pt x="3781" y="118397"/>
                  </a:cubicBezTo>
                  <a:cubicBezTo>
                    <a:pt x="2695" y="119129"/>
                    <a:pt x="1222" y="118842"/>
                    <a:pt x="490" y="117757"/>
                  </a:cubicBezTo>
                  <a:cubicBezTo>
                    <a:pt x="404" y="117630"/>
                    <a:pt x="332" y="117495"/>
                    <a:pt x="272" y="117355"/>
                  </a:cubicBezTo>
                  <a:cubicBezTo>
                    <a:pt x="-336" y="116196"/>
                    <a:pt x="110" y="114764"/>
                    <a:pt x="1270" y="114157"/>
                  </a:cubicBezTo>
                  <a:cubicBezTo>
                    <a:pt x="1285" y="114148"/>
                    <a:pt x="1300" y="114141"/>
                    <a:pt x="1315" y="114133"/>
                  </a:cubicBezTo>
                  <a:cubicBezTo>
                    <a:pt x="143577" y="40788"/>
                    <a:pt x="264405" y="82198"/>
                    <a:pt x="371196" y="118682"/>
                  </a:cubicBezTo>
                  <a:cubicBezTo>
                    <a:pt x="410619" y="133399"/>
                    <a:pt x="451148" y="144965"/>
                    <a:pt x="492403" y="153270"/>
                  </a:cubicBezTo>
                  <a:cubicBezTo>
                    <a:pt x="514930" y="158035"/>
                    <a:pt x="538052" y="159346"/>
                    <a:pt x="560973" y="157155"/>
                  </a:cubicBezTo>
                  <a:cubicBezTo>
                    <a:pt x="591973" y="150887"/>
                    <a:pt x="621370" y="138377"/>
                    <a:pt x="647374" y="120387"/>
                  </a:cubicBezTo>
                  <a:cubicBezTo>
                    <a:pt x="667548" y="106396"/>
                    <a:pt x="690016" y="96037"/>
                    <a:pt x="713762" y="89779"/>
                  </a:cubicBezTo>
                  <a:cubicBezTo>
                    <a:pt x="719596" y="88546"/>
                    <a:pt x="725535" y="87879"/>
                    <a:pt x="731498" y="87789"/>
                  </a:cubicBezTo>
                  <a:lnTo>
                    <a:pt x="732636" y="87789"/>
                  </a:lnTo>
                  <a:cubicBezTo>
                    <a:pt x="761847" y="87789"/>
                    <a:pt x="795895" y="104088"/>
                    <a:pt x="828710" y="119819"/>
                  </a:cubicBezTo>
                  <a:cubicBezTo>
                    <a:pt x="865603" y="137444"/>
                    <a:pt x="903824" y="155828"/>
                    <a:pt x="935406" y="151374"/>
                  </a:cubicBezTo>
                  <a:cubicBezTo>
                    <a:pt x="961108" y="147773"/>
                    <a:pt x="978275" y="130716"/>
                    <a:pt x="996484" y="112617"/>
                  </a:cubicBezTo>
                  <a:cubicBezTo>
                    <a:pt x="1019530" y="89590"/>
                    <a:pt x="1045707" y="63530"/>
                    <a:pt x="1094645" y="59930"/>
                  </a:cubicBezTo>
                  <a:cubicBezTo>
                    <a:pt x="1118924" y="58777"/>
                    <a:pt x="1143232" y="61724"/>
                    <a:pt x="1166534" y="68648"/>
                  </a:cubicBezTo>
                  <a:cubicBezTo>
                    <a:pt x="1186214" y="75205"/>
                    <a:pt x="1207145" y="77183"/>
                    <a:pt x="1227707" y="74428"/>
                  </a:cubicBezTo>
                  <a:cubicBezTo>
                    <a:pt x="1249615" y="70259"/>
                    <a:pt x="1265643" y="58034"/>
                    <a:pt x="1283094" y="45147"/>
                  </a:cubicBezTo>
                  <a:cubicBezTo>
                    <a:pt x="1287362" y="41925"/>
                    <a:pt x="1291630" y="38703"/>
                    <a:pt x="1295993" y="35671"/>
                  </a:cubicBezTo>
                  <a:cubicBezTo>
                    <a:pt x="1324445" y="15486"/>
                    <a:pt x="1353941" y="-2234"/>
                    <a:pt x="1400318" y="230"/>
                  </a:cubicBezTo>
                  <a:cubicBezTo>
                    <a:pt x="1435978" y="2315"/>
                    <a:pt x="1468224" y="14823"/>
                    <a:pt x="1502272" y="28658"/>
                  </a:cubicBezTo>
                  <a:lnTo>
                    <a:pt x="1525034" y="37376"/>
                  </a:lnTo>
                  <a:lnTo>
                    <a:pt x="1529112" y="38892"/>
                  </a:lnTo>
                  <a:cubicBezTo>
                    <a:pt x="1599105" y="67267"/>
                    <a:pt x="1672389" y="86751"/>
                    <a:pt x="1747247" y="96887"/>
                  </a:cubicBezTo>
                  <a:lnTo>
                    <a:pt x="1751515" y="97455"/>
                  </a:lnTo>
                  <a:cubicBezTo>
                    <a:pt x="1776932" y="101056"/>
                    <a:pt x="1803298" y="104752"/>
                    <a:pt x="1832035" y="106931"/>
                  </a:cubicBezTo>
                  <a:cubicBezTo>
                    <a:pt x="1903925" y="112238"/>
                    <a:pt x="1959976" y="87979"/>
                    <a:pt x="2019346" y="62393"/>
                  </a:cubicBezTo>
                  <a:cubicBezTo>
                    <a:pt x="2074449" y="38703"/>
                    <a:pt x="2131259" y="14254"/>
                    <a:pt x="2202485" y="14254"/>
                  </a:cubicBezTo>
                  <a:lnTo>
                    <a:pt x="2207796" y="14254"/>
                  </a:lnTo>
                  <a:cubicBezTo>
                    <a:pt x="2209105" y="14254"/>
                    <a:pt x="2210167" y="15315"/>
                    <a:pt x="2210167" y="16624"/>
                  </a:cubicBezTo>
                  <a:cubicBezTo>
                    <a:pt x="2210167" y="17932"/>
                    <a:pt x="2209105" y="18993"/>
                    <a:pt x="2207796" y="18993"/>
                  </a:cubicBezTo>
                  <a:lnTo>
                    <a:pt x="2207796" y="18993"/>
                  </a:lnTo>
                  <a:cubicBezTo>
                    <a:pt x="2135053" y="17855"/>
                    <a:pt x="2077200" y="42588"/>
                    <a:pt x="2021243" y="66373"/>
                  </a:cubicBezTo>
                  <a:cubicBezTo>
                    <a:pt x="1961304" y="92243"/>
                    <a:pt x="1904589" y="116692"/>
                    <a:pt x="1831561" y="111290"/>
                  </a:cubicBezTo>
                  <a:cubicBezTo>
                    <a:pt x="1803108" y="109206"/>
                    <a:pt x="1776268" y="105415"/>
                    <a:pt x="1750756" y="101814"/>
                  </a:cubicBezTo>
                  <a:lnTo>
                    <a:pt x="1746488" y="101246"/>
                  </a:lnTo>
                  <a:cubicBezTo>
                    <a:pt x="1671232" y="91122"/>
                    <a:pt x="1597559" y="71542"/>
                    <a:pt x="1527215" y="42967"/>
                  </a:cubicBezTo>
                  <a:lnTo>
                    <a:pt x="1523137" y="41451"/>
                  </a:lnTo>
                  <a:cubicBezTo>
                    <a:pt x="1515266" y="38513"/>
                    <a:pt x="1507678" y="35576"/>
                    <a:pt x="1500281" y="32638"/>
                  </a:cubicBezTo>
                  <a:cubicBezTo>
                    <a:pt x="1466517" y="19466"/>
                    <a:pt x="1434650" y="7147"/>
                    <a:pt x="1399749" y="5063"/>
                  </a:cubicBezTo>
                  <a:cubicBezTo>
                    <a:pt x="1355268" y="2504"/>
                    <a:pt x="1326626" y="19940"/>
                    <a:pt x="1298743" y="39651"/>
                  </a:cubicBezTo>
                  <a:cubicBezTo>
                    <a:pt x="1294380" y="42683"/>
                    <a:pt x="1290207" y="45810"/>
                    <a:pt x="1285939" y="49127"/>
                  </a:cubicBezTo>
                  <a:cubicBezTo>
                    <a:pt x="1269608" y="63500"/>
                    <a:pt x="1250108" y="73824"/>
                    <a:pt x="1229035" y="79261"/>
                  </a:cubicBezTo>
                  <a:cubicBezTo>
                    <a:pt x="1207819" y="82181"/>
                    <a:pt x="1186204" y="80204"/>
                    <a:pt x="1165870" y="73480"/>
                  </a:cubicBezTo>
                  <a:cubicBezTo>
                    <a:pt x="1143090" y="66547"/>
                    <a:pt x="1119275" y="63629"/>
                    <a:pt x="1095498" y="64857"/>
                  </a:cubicBezTo>
                  <a:cubicBezTo>
                    <a:pt x="1048078" y="68269"/>
                    <a:pt x="1023893" y="92622"/>
                    <a:pt x="1000657" y="116123"/>
                  </a:cubicBezTo>
                  <a:cubicBezTo>
                    <a:pt x="981689" y="135075"/>
                    <a:pt x="964143" y="152417"/>
                    <a:pt x="936924" y="156207"/>
                  </a:cubicBezTo>
                  <a:cubicBezTo>
                    <a:pt x="903919" y="160851"/>
                    <a:pt x="865034" y="142277"/>
                    <a:pt x="827572" y="124273"/>
                  </a:cubicBezTo>
                  <a:cubicBezTo>
                    <a:pt x="795136" y="108732"/>
                    <a:pt x="761183" y="92717"/>
                    <a:pt x="733489" y="92717"/>
                  </a:cubicBezTo>
                  <a:lnTo>
                    <a:pt x="732446" y="92717"/>
                  </a:lnTo>
                  <a:cubicBezTo>
                    <a:pt x="726769" y="92781"/>
                    <a:pt x="721114" y="93415"/>
                    <a:pt x="715564" y="94612"/>
                  </a:cubicBezTo>
                  <a:cubicBezTo>
                    <a:pt x="692051" y="100759"/>
                    <a:pt x="669804" y="110992"/>
                    <a:pt x="649839" y="124841"/>
                  </a:cubicBezTo>
                  <a:cubicBezTo>
                    <a:pt x="623347" y="143197"/>
                    <a:pt x="593355" y="155907"/>
                    <a:pt x="561732" y="162177"/>
                  </a:cubicBezTo>
                  <a:cubicBezTo>
                    <a:pt x="555390" y="163098"/>
                    <a:pt x="548981" y="163478"/>
                    <a:pt x="542574" y="163314"/>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7" name="Freeform 153">
              <a:extLst>
                <a:ext uri="{FF2B5EF4-FFF2-40B4-BE49-F238E27FC236}">
                  <a16:creationId xmlns:a16="http://schemas.microsoft.com/office/drawing/2014/main" id="{0321CEB2-A376-E56B-1423-51E93F62927B}"/>
                </a:ext>
              </a:extLst>
            </p:cNvPr>
            <p:cNvSpPr/>
            <p:nvPr/>
          </p:nvSpPr>
          <p:spPr>
            <a:xfrm>
              <a:off x="366271" y="1080360"/>
              <a:ext cx="3867940" cy="275696"/>
            </a:xfrm>
            <a:custGeom>
              <a:avLst/>
              <a:gdLst>
                <a:gd name="connsiteX0" fmla="*/ 542215 w 2210189"/>
                <a:gd name="connsiteY0" fmla="*/ 157536 h 157536"/>
                <a:gd name="connsiteX1" fmla="*/ 494795 w 2210189"/>
                <a:gd name="connsiteY1" fmla="*/ 153461 h 157536"/>
                <a:gd name="connsiteX2" fmla="*/ 355283 w 2210189"/>
                <a:gd name="connsiteY2" fmla="*/ 113187 h 157536"/>
                <a:gd name="connsiteX3" fmla="*/ 3517 w 2210189"/>
                <a:gd name="connsiteY3" fmla="*/ 107217 h 157536"/>
                <a:gd name="connsiteX4" fmla="*/ 391 w 2210189"/>
                <a:gd name="connsiteY4" fmla="*/ 106450 h 157536"/>
                <a:gd name="connsiteX5" fmla="*/ 293 w 2210189"/>
                <a:gd name="connsiteY5" fmla="*/ 106270 h 157536"/>
                <a:gd name="connsiteX6" fmla="*/ 1231 w 2210189"/>
                <a:gd name="connsiteY6" fmla="*/ 103053 h 157536"/>
                <a:gd name="connsiteX7" fmla="*/ 1241 w 2210189"/>
                <a:gd name="connsiteY7" fmla="*/ 103048 h 157536"/>
                <a:gd name="connsiteX8" fmla="*/ 357275 w 2210189"/>
                <a:gd name="connsiteY8" fmla="*/ 108828 h 157536"/>
                <a:gd name="connsiteX9" fmla="*/ 495838 w 2210189"/>
                <a:gd name="connsiteY9" fmla="*/ 148912 h 157536"/>
                <a:gd name="connsiteX10" fmla="*/ 564788 w 2210189"/>
                <a:gd name="connsiteY10" fmla="*/ 151092 h 157536"/>
                <a:gd name="connsiteX11" fmla="*/ 648532 w 2210189"/>
                <a:gd name="connsiteY11" fmla="*/ 115746 h 157536"/>
                <a:gd name="connsiteX12" fmla="*/ 719663 w 2210189"/>
                <a:gd name="connsiteY12" fmla="*/ 84285 h 157536"/>
                <a:gd name="connsiteX13" fmla="*/ 737493 w 2210189"/>
                <a:gd name="connsiteY13" fmla="*/ 82200 h 157536"/>
                <a:gd name="connsiteX14" fmla="*/ 839353 w 2210189"/>
                <a:gd name="connsiteY14" fmla="*/ 112334 h 157536"/>
                <a:gd name="connsiteX15" fmla="*/ 944816 w 2210189"/>
                <a:gd name="connsiteY15" fmla="*/ 141237 h 157536"/>
                <a:gd name="connsiteX16" fmla="*/ 1012723 w 2210189"/>
                <a:gd name="connsiteY16" fmla="*/ 104659 h 157536"/>
                <a:gd name="connsiteX17" fmla="*/ 1107564 w 2210189"/>
                <a:gd name="connsiteY17" fmla="*/ 57941 h 157536"/>
                <a:gd name="connsiteX18" fmla="*/ 1176893 w 2210189"/>
                <a:gd name="connsiteY18" fmla="*/ 61068 h 157536"/>
                <a:gd name="connsiteX19" fmla="*/ 1237970 w 2210189"/>
                <a:gd name="connsiteY19" fmla="*/ 61921 h 157536"/>
                <a:gd name="connsiteX20" fmla="*/ 1288711 w 2210189"/>
                <a:gd name="connsiteY20" fmla="*/ 36715 h 157536"/>
                <a:gd name="connsiteX21" fmla="*/ 1306920 w 2210189"/>
                <a:gd name="connsiteY21" fmla="*/ 25154 h 157536"/>
                <a:gd name="connsiteX22" fmla="*/ 1410771 w 2210189"/>
                <a:gd name="connsiteY22" fmla="*/ 1558 h 157536"/>
                <a:gd name="connsiteX23" fmla="*/ 1490248 w 2210189"/>
                <a:gd name="connsiteY23" fmla="*/ 24869 h 157536"/>
                <a:gd name="connsiteX24" fmla="*/ 1532073 w 2210189"/>
                <a:gd name="connsiteY24" fmla="*/ 39747 h 157536"/>
                <a:gd name="connsiteX25" fmla="*/ 1753812 w 2210189"/>
                <a:gd name="connsiteY25" fmla="*/ 85043 h 157536"/>
                <a:gd name="connsiteX26" fmla="*/ 1783213 w 2210189"/>
                <a:gd name="connsiteY26" fmla="*/ 88928 h 157536"/>
                <a:gd name="connsiteX27" fmla="*/ 1837367 w 2210189"/>
                <a:gd name="connsiteY27" fmla="*/ 95562 h 157536"/>
                <a:gd name="connsiteX28" fmla="*/ 2029894 w 2210189"/>
                <a:gd name="connsiteY28" fmla="*/ 63248 h 157536"/>
                <a:gd name="connsiteX29" fmla="*/ 2207722 w 2210189"/>
                <a:gd name="connsiteY29" fmla="*/ 25343 h 157536"/>
                <a:gd name="connsiteX30" fmla="*/ 2210188 w 2210189"/>
                <a:gd name="connsiteY30" fmla="*/ 27617 h 157536"/>
                <a:gd name="connsiteX31" fmla="*/ 2207911 w 2210189"/>
                <a:gd name="connsiteY31" fmla="*/ 30081 h 157536"/>
                <a:gd name="connsiteX32" fmla="*/ 2207911 w 2210189"/>
                <a:gd name="connsiteY32" fmla="*/ 30081 h 157536"/>
                <a:gd name="connsiteX33" fmla="*/ 2031412 w 2210189"/>
                <a:gd name="connsiteY33" fmla="*/ 67986 h 157536"/>
                <a:gd name="connsiteX34" fmla="*/ 1836893 w 2210189"/>
                <a:gd name="connsiteY34" fmla="*/ 100584 h 157536"/>
                <a:gd name="connsiteX35" fmla="*/ 1782549 w 2210189"/>
                <a:gd name="connsiteY35" fmla="*/ 93856 h 157536"/>
                <a:gd name="connsiteX36" fmla="*/ 1753243 w 2210189"/>
                <a:gd name="connsiteY36" fmla="*/ 89971 h 157536"/>
                <a:gd name="connsiteX37" fmla="*/ 1530650 w 2210189"/>
                <a:gd name="connsiteY37" fmla="*/ 44580 h 157536"/>
                <a:gd name="connsiteX38" fmla="*/ 1488541 w 2210189"/>
                <a:gd name="connsiteY38" fmla="*/ 29607 h 157536"/>
                <a:gd name="connsiteX39" fmla="*/ 1409633 w 2210189"/>
                <a:gd name="connsiteY39" fmla="*/ 5917 h 157536"/>
                <a:gd name="connsiteX40" fmla="*/ 1308817 w 2210189"/>
                <a:gd name="connsiteY40" fmla="*/ 28849 h 157536"/>
                <a:gd name="connsiteX41" fmla="*/ 1290892 w 2210189"/>
                <a:gd name="connsiteY41" fmla="*/ 40316 h 157536"/>
                <a:gd name="connsiteX42" fmla="*/ 1238634 w 2210189"/>
                <a:gd name="connsiteY42" fmla="*/ 66185 h 157536"/>
                <a:gd name="connsiteX43" fmla="*/ 1175755 w 2210189"/>
                <a:gd name="connsiteY43" fmla="*/ 65427 h 157536"/>
                <a:gd name="connsiteX44" fmla="*/ 1107564 w 2210189"/>
                <a:gd name="connsiteY44" fmla="*/ 62300 h 157536"/>
                <a:gd name="connsiteX45" fmla="*/ 1015757 w 2210189"/>
                <a:gd name="connsiteY45" fmla="*/ 107975 h 157536"/>
                <a:gd name="connsiteX46" fmla="*/ 945290 w 2210189"/>
                <a:gd name="connsiteY46" fmla="*/ 145880 h 157536"/>
                <a:gd name="connsiteX47" fmla="*/ 837456 w 2210189"/>
                <a:gd name="connsiteY47" fmla="*/ 116693 h 157536"/>
                <a:gd name="connsiteX48" fmla="*/ 737588 w 2210189"/>
                <a:gd name="connsiteY48" fmla="*/ 86938 h 157536"/>
                <a:gd name="connsiteX49" fmla="*/ 720612 w 2210189"/>
                <a:gd name="connsiteY49" fmla="*/ 88928 h 157536"/>
                <a:gd name="connsiteX50" fmla="*/ 650998 w 2210189"/>
                <a:gd name="connsiteY50" fmla="*/ 119631 h 157536"/>
                <a:gd name="connsiteX51" fmla="*/ 565641 w 2210189"/>
                <a:gd name="connsiteY51" fmla="*/ 155546 h 157536"/>
                <a:gd name="connsiteX52" fmla="*/ 542215 w 2210189"/>
                <a:gd name="connsiteY52" fmla="*/ 157536 h 15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210189" h="157536">
                  <a:moveTo>
                    <a:pt x="542215" y="157536"/>
                  </a:moveTo>
                  <a:cubicBezTo>
                    <a:pt x="526332" y="157296"/>
                    <a:pt x="510486" y="155934"/>
                    <a:pt x="494795" y="153461"/>
                  </a:cubicBezTo>
                  <a:cubicBezTo>
                    <a:pt x="447374" y="146733"/>
                    <a:pt x="402799" y="130434"/>
                    <a:pt x="355283" y="113187"/>
                  </a:cubicBezTo>
                  <a:cubicBezTo>
                    <a:pt x="249915" y="74809"/>
                    <a:pt x="140563" y="35104"/>
                    <a:pt x="3517" y="107217"/>
                  </a:cubicBezTo>
                  <a:cubicBezTo>
                    <a:pt x="2442" y="107868"/>
                    <a:pt x="1042" y="107524"/>
                    <a:pt x="391" y="106450"/>
                  </a:cubicBezTo>
                  <a:cubicBezTo>
                    <a:pt x="356" y="106392"/>
                    <a:pt x="323" y="106331"/>
                    <a:pt x="293" y="106270"/>
                  </a:cubicBezTo>
                  <a:cubicBezTo>
                    <a:pt x="-337" y="105122"/>
                    <a:pt x="83" y="103683"/>
                    <a:pt x="1231" y="103053"/>
                  </a:cubicBezTo>
                  <a:cubicBezTo>
                    <a:pt x="1234" y="103051"/>
                    <a:pt x="1238" y="103050"/>
                    <a:pt x="1241" y="103048"/>
                  </a:cubicBezTo>
                  <a:cubicBezTo>
                    <a:pt x="140183" y="29892"/>
                    <a:pt x="250484" y="69976"/>
                    <a:pt x="357275" y="108828"/>
                  </a:cubicBezTo>
                  <a:cubicBezTo>
                    <a:pt x="404696" y="125980"/>
                    <a:pt x="449176" y="142184"/>
                    <a:pt x="495838" y="148912"/>
                  </a:cubicBezTo>
                  <a:cubicBezTo>
                    <a:pt x="518571" y="153185"/>
                    <a:pt x="541829" y="153920"/>
                    <a:pt x="564788" y="151092"/>
                  </a:cubicBezTo>
                  <a:cubicBezTo>
                    <a:pt x="594681" y="144681"/>
                    <a:pt x="623093" y="132689"/>
                    <a:pt x="648532" y="115746"/>
                  </a:cubicBezTo>
                  <a:cubicBezTo>
                    <a:pt x="670260" y="101259"/>
                    <a:pt x="694322" y="90616"/>
                    <a:pt x="719663" y="84285"/>
                  </a:cubicBezTo>
                  <a:cubicBezTo>
                    <a:pt x="725533" y="83061"/>
                    <a:pt x="731499" y="82363"/>
                    <a:pt x="737493" y="82200"/>
                  </a:cubicBezTo>
                  <a:cubicBezTo>
                    <a:pt x="768696" y="81347"/>
                    <a:pt x="804546" y="97172"/>
                    <a:pt x="839353" y="112334"/>
                  </a:cubicBezTo>
                  <a:cubicBezTo>
                    <a:pt x="876056" y="128254"/>
                    <a:pt x="914088" y="144743"/>
                    <a:pt x="944816" y="141237"/>
                  </a:cubicBezTo>
                  <a:cubicBezTo>
                    <a:pt x="972794" y="137920"/>
                    <a:pt x="992237" y="121810"/>
                    <a:pt x="1012723" y="104659"/>
                  </a:cubicBezTo>
                  <a:cubicBezTo>
                    <a:pt x="1036338" y="85043"/>
                    <a:pt x="1063083" y="62679"/>
                    <a:pt x="1107564" y="57941"/>
                  </a:cubicBezTo>
                  <a:cubicBezTo>
                    <a:pt x="1130715" y="55949"/>
                    <a:pt x="1154017" y="57000"/>
                    <a:pt x="1176893" y="61068"/>
                  </a:cubicBezTo>
                  <a:cubicBezTo>
                    <a:pt x="1196999" y="65373"/>
                    <a:pt x="1217750" y="65663"/>
                    <a:pt x="1237970" y="61921"/>
                  </a:cubicBezTo>
                  <a:cubicBezTo>
                    <a:pt x="1256284" y="56682"/>
                    <a:pt x="1273479" y="48139"/>
                    <a:pt x="1288711" y="36715"/>
                  </a:cubicBezTo>
                  <a:cubicBezTo>
                    <a:pt x="1294591" y="32829"/>
                    <a:pt x="1300755" y="28755"/>
                    <a:pt x="1306920" y="25154"/>
                  </a:cubicBezTo>
                  <a:cubicBezTo>
                    <a:pt x="1339166" y="6201"/>
                    <a:pt x="1367808" y="-4128"/>
                    <a:pt x="1410771" y="1558"/>
                  </a:cubicBezTo>
                  <a:cubicBezTo>
                    <a:pt x="1438047" y="6346"/>
                    <a:pt x="1464707" y="14165"/>
                    <a:pt x="1490248" y="24869"/>
                  </a:cubicBezTo>
                  <a:cubicBezTo>
                    <a:pt x="1503526" y="29892"/>
                    <a:pt x="1517373" y="35009"/>
                    <a:pt x="1532073" y="39747"/>
                  </a:cubicBezTo>
                  <a:cubicBezTo>
                    <a:pt x="1591444" y="58699"/>
                    <a:pt x="1644365" y="71587"/>
                    <a:pt x="1753812" y="85043"/>
                  </a:cubicBezTo>
                  <a:cubicBezTo>
                    <a:pt x="1763296" y="86180"/>
                    <a:pt x="1772780" y="87507"/>
                    <a:pt x="1783213" y="88928"/>
                  </a:cubicBezTo>
                  <a:cubicBezTo>
                    <a:pt x="1800568" y="91297"/>
                    <a:pt x="1818493" y="93666"/>
                    <a:pt x="1837367" y="95562"/>
                  </a:cubicBezTo>
                  <a:cubicBezTo>
                    <a:pt x="1909636" y="102858"/>
                    <a:pt x="1968058" y="83622"/>
                    <a:pt x="2029894" y="63248"/>
                  </a:cubicBezTo>
                  <a:cubicBezTo>
                    <a:pt x="2083575" y="45527"/>
                    <a:pt x="2139057" y="27238"/>
                    <a:pt x="2207722" y="25343"/>
                  </a:cubicBezTo>
                  <a:cubicBezTo>
                    <a:pt x="2209012" y="25339"/>
                    <a:pt x="2210093" y="26332"/>
                    <a:pt x="2210188" y="27617"/>
                  </a:cubicBezTo>
                  <a:cubicBezTo>
                    <a:pt x="2210245" y="28925"/>
                    <a:pt x="2209220" y="30028"/>
                    <a:pt x="2207911" y="30081"/>
                  </a:cubicBezTo>
                  <a:cubicBezTo>
                    <a:pt x="2207911" y="30081"/>
                    <a:pt x="2207911" y="30081"/>
                    <a:pt x="2207911" y="30081"/>
                  </a:cubicBezTo>
                  <a:cubicBezTo>
                    <a:pt x="2139910" y="32450"/>
                    <a:pt x="2084618" y="50645"/>
                    <a:pt x="2031412" y="67986"/>
                  </a:cubicBezTo>
                  <a:cubicBezTo>
                    <a:pt x="1969006" y="88549"/>
                    <a:pt x="1910205" y="107881"/>
                    <a:pt x="1836893" y="100584"/>
                  </a:cubicBezTo>
                  <a:cubicBezTo>
                    <a:pt x="1817924" y="98689"/>
                    <a:pt x="1799999" y="96225"/>
                    <a:pt x="1782549" y="93856"/>
                  </a:cubicBezTo>
                  <a:lnTo>
                    <a:pt x="1753243" y="89971"/>
                  </a:lnTo>
                  <a:cubicBezTo>
                    <a:pt x="1643417" y="76514"/>
                    <a:pt x="1590305" y="63627"/>
                    <a:pt x="1530650" y="44580"/>
                  </a:cubicBezTo>
                  <a:cubicBezTo>
                    <a:pt x="1515855" y="39842"/>
                    <a:pt x="1502198" y="35104"/>
                    <a:pt x="1488541" y="29607"/>
                  </a:cubicBezTo>
                  <a:cubicBezTo>
                    <a:pt x="1463218" y="18750"/>
                    <a:pt x="1436748" y="10802"/>
                    <a:pt x="1409633" y="5917"/>
                  </a:cubicBezTo>
                  <a:cubicBezTo>
                    <a:pt x="1368093" y="421"/>
                    <a:pt x="1340209" y="10560"/>
                    <a:pt x="1308817" y="28849"/>
                  </a:cubicBezTo>
                  <a:cubicBezTo>
                    <a:pt x="1302747" y="32356"/>
                    <a:pt x="1296962" y="36241"/>
                    <a:pt x="1290892" y="40316"/>
                  </a:cubicBezTo>
                  <a:cubicBezTo>
                    <a:pt x="1275196" y="52041"/>
                    <a:pt x="1257479" y="60808"/>
                    <a:pt x="1238634" y="66185"/>
                  </a:cubicBezTo>
                  <a:cubicBezTo>
                    <a:pt x="1217826" y="70018"/>
                    <a:pt x="1196468" y="69760"/>
                    <a:pt x="1175755" y="65427"/>
                  </a:cubicBezTo>
                  <a:cubicBezTo>
                    <a:pt x="1153268" y="61349"/>
                    <a:pt x="1130335" y="60297"/>
                    <a:pt x="1107564" y="62300"/>
                  </a:cubicBezTo>
                  <a:cubicBezTo>
                    <a:pt x="1064980" y="66849"/>
                    <a:pt x="1039942" y="87791"/>
                    <a:pt x="1015757" y="107975"/>
                  </a:cubicBezTo>
                  <a:cubicBezTo>
                    <a:pt x="994608" y="125506"/>
                    <a:pt x="974691" y="142089"/>
                    <a:pt x="945290" y="145880"/>
                  </a:cubicBezTo>
                  <a:cubicBezTo>
                    <a:pt x="913139" y="149670"/>
                    <a:pt x="874729" y="132898"/>
                    <a:pt x="837456" y="116693"/>
                  </a:cubicBezTo>
                  <a:cubicBezTo>
                    <a:pt x="803123" y="101721"/>
                    <a:pt x="767653" y="86180"/>
                    <a:pt x="737588" y="86938"/>
                  </a:cubicBezTo>
                  <a:cubicBezTo>
                    <a:pt x="731883" y="87116"/>
                    <a:pt x="726204" y="87783"/>
                    <a:pt x="720612" y="88928"/>
                  </a:cubicBezTo>
                  <a:cubicBezTo>
                    <a:pt x="695811" y="95080"/>
                    <a:pt x="672260" y="105467"/>
                    <a:pt x="650998" y="119631"/>
                  </a:cubicBezTo>
                  <a:cubicBezTo>
                    <a:pt x="625045" y="136831"/>
                    <a:pt x="596092" y="149014"/>
                    <a:pt x="565641" y="155546"/>
                  </a:cubicBezTo>
                  <a:cubicBezTo>
                    <a:pt x="557907" y="156900"/>
                    <a:pt x="550067" y="157566"/>
                    <a:pt x="542215" y="157536"/>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8" name="Freeform 154">
              <a:extLst>
                <a:ext uri="{FF2B5EF4-FFF2-40B4-BE49-F238E27FC236}">
                  <a16:creationId xmlns:a16="http://schemas.microsoft.com/office/drawing/2014/main" id="{6329D87D-5FD6-C26F-9BB9-9C0A60723F9E}"/>
                </a:ext>
              </a:extLst>
            </p:cNvPr>
            <p:cNvSpPr/>
            <p:nvPr/>
          </p:nvSpPr>
          <p:spPr>
            <a:xfrm>
              <a:off x="365774" y="1120182"/>
              <a:ext cx="3869431" cy="269042"/>
            </a:xfrm>
            <a:custGeom>
              <a:avLst/>
              <a:gdLst>
                <a:gd name="connsiteX0" fmla="*/ 540888 w 2211041"/>
                <a:gd name="connsiteY0" fmla="*/ 153733 h 153734"/>
                <a:gd name="connsiteX1" fmla="*/ 498873 w 2211041"/>
                <a:gd name="connsiteY1" fmla="*/ 150890 h 153734"/>
                <a:gd name="connsiteX2" fmla="*/ 343144 w 2211041"/>
                <a:gd name="connsiteY2" fmla="*/ 105215 h 153734"/>
                <a:gd name="connsiteX3" fmla="*/ 3422 w 2211041"/>
                <a:gd name="connsiteY3" fmla="*/ 97918 h 153734"/>
                <a:gd name="connsiteX4" fmla="*/ 293 w 2211041"/>
                <a:gd name="connsiteY4" fmla="*/ 96876 h 153734"/>
                <a:gd name="connsiteX5" fmla="*/ 1231 w 2211041"/>
                <a:gd name="connsiteY5" fmla="*/ 93660 h 153734"/>
                <a:gd name="connsiteX6" fmla="*/ 1241 w 2211041"/>
                <a:gd name="connsiteY6" fmla="*/ 93654 h 153734"/>
                <a:gd name="connsiteX7" fmla="*/ 344946 w 2211041"/>
                <a:gd name="connsiteY7" fmla="*/ 100761 h 153734"/>
                <a:gd name="connsiteX8" fmla="*/ 499537 w 2211041"/>
                <a:gd name="connsiteY8" fmla="*/ 146057 h 153734"/>
                <a:gd name="connsiteX9" fmla="*/ 568961 w 2211041"/>
                <a:gd name="connsiteY9" fmla="*/ 146531 h 153734"/>
                <a:gd name="connsiteX10" fmla="*/ 649860 w 2211041"/>
                <a:gd name="connsiteY10" fmla="*/ 112701 h 153734"/>
                <a:gd name="connsiteX11" fmla="*/ 725733 w 2211041"/>
                <a:gd name="connsiteY11" fmla="*/ 80387 h 153734"/>
                <a:gd name="connsiteX12" fmla="*/ 743563 w 2211041"/>
                <a:gd name="connsiteY12" fmla="*/ 77924 h 153734"/>
                <a:gd name="connsiteX13" fmla="*/ 850449 w 2211041"/>
                <a:gd name="connsiteY13" fmla="*/ 106352 h 153734"/>
                <a:gd name="connsiteX14" fmla="*/ 954775 w 2211041"/>
                <a:gd name="connsiteY14" fmla="*/ 132696 h 153734"/>
                <a:gd name="connsiteX15" fmla="*/ 1030648 w 2211041"/>
                <a:gd name="connsiteY15" fmla="*/ 98392 h 153734"/>
                <a:gd name="connsiteX16" fmla="*/ 1120083 w 2211041"/>
                <a:gd name="connsiteY16" fmla="*/ 57645 h 153734"/>
                <a:gd name="connsiteX17" fmla="*/ 1186472 w 2211041"/>
                <a:gd name="connsiteY17" fmla="*/ 55370 h 153734"/>
                <a:gd name="connsiteX18" fmla="*/ 1248213 w 2211041"/>
                <a:gd name="connsiteY18" fmla="*/ 51011 h 153734"/>
                <a:gd name="connsiteX19" fmla="*/ 1294116 w 2211041"/>
                <a:gd name="connsiteY19" fmla="*/ 29311 h 153734"/>
                <a:gd name="connsiteX20" fmla="*/ 1317827 w 2211041"/>
                <a:gd name="connsiteY20" fmla="*/ 16234 h 153734"/>
                <a:gd name="connsiteX21" fmla="*/ 1421393 w 2211041"/>
                <a:gd name="connsiteY21" fmla="*/ 4483 h 153734"/>
                <a:gd name="connsiteX22" fmla="*/ 1481333 w 2211041"/>
                <a:gd name="connsiteY22" fmla="*/ 24004 h 153734"/>
                <a:gd name="connsiteX23" fmla="*/ 1540324 w 2211041"/>
                <a:gd name="connsiteY23" fmla="*/ 43999 h 153734"/>
                <a:gd name="connsiteX24" fmla="*/ 1711607 w 2211041"/>
                <a:gd name="connsiteY24" fmla="*/ 69964 h 153734"/>
                <a:gd name="connsiteX25" fmla="*/ 1761399 w 2211041"/>
                <a:gd name="connsiteY25" fmla="*/ 75081 h 153734"/>
                <a:gd name="connsiteX26" fmla="*/ 1810147 w 2211041"/>
                <a:gd name="connsiteY26" fmla="*/ 81524 h 153734"/>
                <a:gd name="connsiteX27" fmla="*/ 1843816 w 2211041"/>
                <a:gd name="connsiteY27" fmla="*/ 86263 h 153734"/>
                <a:gd name="connsiteX28" fmla="*/ 2051044 w 2211041"/>
                <a:gd name="connsiteY28" fmla="*/ 65415 h 153734"/>
                <a:gd name="connsiteX29" fmla="*/ 2208670 w 2211041"/>
                <a:gd name="connsiteY29" fmla="*/ 37650 h 153734"/>
                <a:gd name="connsiteX30" fmla="*/ 2211041 w 2211041"/>
                <a:gd name="connsiteY30" fmla="*/ 40019 h 153734"/>
                <a:gd name="connsiteX31" fmla="*/ 2208670 w 2211041"/>
                <a:gd name="connsiteY31" fmla="*/ 42388 h 153734"/>
                <a:gd name="connsiteX32" fmla="*/ 2051708 w 2211041"/>
                <a:gd name="connsiteY32" fmla="*/ 69964 h 153734"/>
                <a:gd name="connsiteX33" fmla="*/ 1843057 w 2211041"/>
                <a:gd name="connsiteY33" fmla="*/ 90906 h 153734"/>
                <a:gd name="connsiteX34" fmla="*/ 1809294 w 2211041"/>
                <a:gd name="connsiteY34" fmla="*/ 86168 h 153734"/>
                <a:gd name="connsiteX35" fmla="*/ 1760735 w 2211041"/>
                <a:gd name="connsiteY35" fmla="*/ 79819 h 153734"/>
                <a:gd name="connsiteX36" fmla="*/ 1711038 w 2211041"/>
                <a:gd name="connsiteY36" fmla="*/ 74702 h 153734"/>
                <a:gd name="connsiteX37" fmla="*/ 1539091 w 2211041"/>
                <a:gd name="connsiteY37" fmla="*/ 48642 h 153734"/>
                <a:gd name="connsiteX38" fmla="*/ 1479626 w 2211041"/>
                <a:gd name="connsiteY38" fmla="*/ 28458 h 153734"/>
                <a:gd name="connsiteX39" fmla="*/ 1420350 w 2211041"/>
                <a:gd name="connsiteY39" fmla="*/ 9506 h 153734"/>
                <a:gd name="connsiteX40" fmla="*/ 1319724 w 2211041"/>
                <a:gd name="connsiteY40" fmla="*/ 20877 h 153734"/>
                <a:gd name="connsiteX41" fmla="*/ 1296393 w 2211041"/>
                <a:gd name="connsiteY41" fmla="*/ 33765 h 153734"/>
                <a:gd name="connsiteX42" fmla="*/ 1248972 w 2211041"/>
                <a:gd name="connsiteY42" fmla="*/ 55939 h 153734"/>
                <a:gd name="connsiteX43" fmla="*/ 1185808 w 2211041"/>
                <a:gd name="connsiteY43" fmla="*/ 60487 h 153734"/>
                <a:gd name="connsiteX44" fmla="*/ 1120557 w 2211041"/>
                <a:gd name="connsiteY44" fmla="*/ 62667 h 153734"/>
                <a:gd name="connsiteX45" fmla="*/ 1033208 w 2211041"/>
                <a:gd name="connsiteY45" fmla="*/ 102656 h 153734"/>
                <a:gd name="connsiteX46" fmla="*/ 954964 w 2211041"/>
                <a:gd name="connsiteY46" fmla="*/ 137813 h 153734"/>
                <a:gd name="connsiteX47" fmla="*/ 848742 w 2211041"/>
                <a:gd name="connsiteY47" fmla="*/ 110522 h 153734"/>
                <a:gd name="connsiteX48" fmla="*/ 743753 w 2211041"/>
                <a:gd name="connsiteY48" fmla="*/ 82756 h 153734"/>
                <a:gd name="connsiteX49" fmla="*/ 726681 w 2211041"/>
                <a:gd name="connsiteY49" fmla="*/ 84746 h 153734"/>
                <a:gd name="connsiteX50" fmla="*/ 652421 w 2211041"/>
                <a:gd name="connsiteY50" fmla="*/ 116492 h 153734"/>
                <a:gd name="connsiteX51" fmla="*/ 570194 w 2211041"/>
                <a:gd name="connsiteY51" fmla="*/ 150890 h 153734"/>
                <a:gd name="connsiteX52" fmla="*/ 540888 w 2211041"/>
                <a:gd name="connsiteY52" fmla="*/ 153733 h 15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211041" h="153734">
                  <a:moveTo>
                    <a:pt x="540888" y="153733"/>
                  </a:moveTo>
                  <a:cubicBezTo>
                    <a:pt x="526840" y="153581"/>
                    <a:pt x="512813" y="152633"/>
                    <a:pt x="498873" y="150890"/>
                  </a:cubicBezTo>
                  <a:cubicBezTo>
                    <a:pt x="444339" y="144446"/>
                    <a:pt x="392935" y="124546"/>
                    <a:pt x="343144" y="105215"/>
                  </a:cubicBezTo>
                  <a:cubicBezTo>
                    <a:pt x="242233" y="66078"/>
                    <a:pt x="138002" y="25615"/>
                    <a:pt x="3422" y="97918"/>
                  </a:cubicBezTo>
                  <a:cubicBezTo>
                    <a:pt x="2266" y="98422"/>
                    <a:pt x="915" y="97972"/>
                    <a:pt x="293" y="96876"/>
                  </a:cubicBezTo>
                  <a:cubicBezTo>
                    <a:pt x="-337" y="95728"/>
                    <a:pt x="83" y="94289"/>
                    <a:pt x="1231" y="93660"/>
                  </a:cubicBezTo>
                  <a:cubicBezTo>
                    <a:pt x="1234" y="93658"/>
                    <a:pt x="1238" y="93656"/>
                    <a:pt x="1241" y="93654"/>
                  </a:cubicBezTo>
                  <a:cubicBezTo>
                    <a:pt x="137718" y="20309"/>
                    <a:pt x="243086" y="61151"/>
                    <a:pt x="344946" y="100761"/>
                  </a:cubicBezTo>
                  <a:cubicBezTo>
                    <a:pt x="394453" y="119713"/>
                    <a:pt x="445572" y="139708"/>
                    <a:pt x="499537" y="146057"/>
                  </a:cubicBezTo>
                  <a:cubicBezTo>
                    <a:pt x="522518" y="149761"/>
                    <a:pt x="545931" y="149921"/>
                    <a:pt x="568961" y="146531"/>
                  </a:cubicBezTo>
                  <a:cubicBezTo>
                    <a:pt x="597670" y="139975"/>
                    <a:pt x="625036" y="128532"/>
                    <a:pt x="649860" y="112701"/>
                  </a:cubicBezTo>
                  <a:cubicBezTo>
                    <a:pt x="673156" y="97751"/>
                    <a:pt x="698806" y="86826"/>
                    <a:pt x="725733" y="80387"/>
                  </a:cubicBezTo>
                  <a:cubicBezTo>
                    <a:pt x="731599" y="79082"/>
                    <a:pt x="737563" y="78258"/>
                    <a:pt x="743563" y="77924"/>
                  </a:cubicBezTo>
                  <a:cubicBezTo>
                    <a:pt x="776283" y="76976"/>
                    <a:pt x="814030" y="91664"/>
                    <a:pt x="850449" y="106352"/>
                  </a:cubicBezTo>
                  <a:cubicBezTo>
                    <a:pt x="888386" y="121324"/>
                    <a:pt x="924331" y="135444"/>
                    <a:pt x="954775" y="132696"/>
                  </a:cubicBezTo>
                  <a:cubicBezTo>
                    <a:pt x="985219" y="129948"/>
                    <a:pt x="1007411" y="114502"/>
                    <a:pt x="1030648" y="98392"/>
                  </a:cubicBezTo>
                  <a:cubicBezTo>
                    <a:pt x="1055496" y="81145"/>
                    <a:pt x="1081198" y="63236"/>
                    <a:pt x="1120083" y="57645"/>
                  </a:cubicBezTo>
                  <a:cubicBezTo>
                    <a:pt x="1142086" y="54696"/>
                    <a:pt x="1164317" y="53934"/>
                    <a:pt x="1186472" y="55370"/>
                  </a:cubicBezTo>
                  <a:cubicBezTo>
                    <a:pt x="1207157" y="57212"/>
                    <a:pt x="1227993" y="55741"/>
                    <a:pt x="1248213" y="51011"/>
                  </a:cubicBezTo>
                  <a:cubicBezTo>
                    <a:pt x="1264412" y="45844"/>
                    <a:pt x="1279843" y="38546"/>
                    <a:pt x="1294116" y="29311"/>
                  </a:cubicBezTo>
                  <a:cubicBezTo>
                    <a:pt x="1301770" y="24520"/>
                    <a:pt x="1309689" y="20154"/>
                    <a:pt x="1317827" y="16234"/>
                  </a:cubicBezTo>
                  <a:cubicBezTo>
                    <a:pt x="1349779" y="-106"/>
                    <a:pt x="1386587" y="-4282"/>
                    <a:pt x="1421393" y="4483"/>
                  </a:cubicBezTo>
                  <a:cubicBezTo>
                    <a:pt x="1441841" y="9454"/>
                    <a:pt x="1461881" y="15980"/>
                    <a:pt x="1481333" y="24004"/>
                  </a:cubicBezTo>
                  <a:cubicBezTo>
                    <a:pt x="1500624" y="31722"/>
                    <a:pt x="1520313" y="38396"/>
                    <a:pt x="1540324" y="43999"/>
                  </a:cubicBezTo>
                  <a:cubicBezTo>
                    <a:pt x="1592582" y="58024"/>
                    <a:pt x="1637442" y="62477"/>
                    <a:pt x="1711607" y="69964"/>
                  </a:cubicBezTo>
                  <a:lnTo>
                    <a:pt x="1761399" y="75081"/>
                  </a:lnTo>
                  <a:cubicBezTo>
                    <a:pt x="1777143" y="76786"/>
                    <a:pt x="1793171" y="79061"/>
                    <a:pt x="1810147" y="81524"/>
                  </a:cubicBezTo>
                  <a:cubicBezTo>
                    <a:pt x="1821054" y="83135"/>
                    <a:pt x="1832245" y="84746"/>
                    <a:pt x="1843816" y="86263"/>
                  </a:cubicBezTo>
                  <a:cubicBezTo>
                    <a:pt x="1919689" y="95739"/>
                    <a:pt x="1983422" y="81145"/>
                    <a:pt x="2051044" y="65415"/>
                  </a:cubicBezTo>
                  <a:cubicBezTo>
                    <a:pt x="2102780" y="52043"/>
                    <a:pt x="2155483" y="42759"/>
                    <a:pt x="2208670" y="37650"/>
                  </a:cubicBezTo>
                  <a:cubicBezTo>
                    <a:pt x="2209979" y="37650"/>
                    <a:pt x="2211041" y="38710"/>
                    <a:pt x="2211041" y="40019"/>
                  </a:cubicBezTo>
                  <a:cubicBezTo>
                    <a:pt x="2211041" y="41328"/>
                    <a:pt x="2209979" y="42388"/>
                    <a:pt x="2208670" y="42388"/>
                  </a:cubicBezTo>
                  <a:cubicBezTo>
                    <a:pt x="2155711" y="47508"/>
                    <a:pt x="2103235" y="56727"/>
                    <a:pt x="2051708" y="69964"/>
                  </a:cubicBezTo>
                  <a:cubicBezTo>
                    <a:pt x="1983707" y="85884"/>
                    <a:pt x="1919499" y="100856"/>
                    <a:pt x="1843057" y="90906"/>
                  </a:cubicBezTo>
                  <a:lnTo>
                    <a:pt x="1809294" y="86168"/>
                  </a:lnTo>
                  <a:cubicBezTo>
                    <a:pt x="1792412" y="83799"/>
                    <a:pt x="1776479" y="81430"/>
                    <a:pt x="1760735" y="79819"/>
                  </a:cubicBezTo>
                  <a:lnTo>
                    <a:pt x="1711038" y="74702"/>
                  </a:lnTo>
                  <a:cubicBezTo>
                    <a:pt x="1636588" y="67216"/>
                    <a:pt x="1591633" y="62667"/>
                    <a:pt x="1539091" y="48642"/>
                  </a:cubicBezTo>
                  <a:cubicBezTo>
                    <a:pt x="1518937" y="42935"/>
                    <a:pt x="1499087" y="36197"/>
                    <a:pt x="1479626" y="28458"/>
                  </a:cubicBezTo>
                  <a:cubicBezTo>
                    <a:pt x="1460364" y="20681"/>
                    <a:pt x="1440551" y="14346"/>
                    <a:pt x="1420350" y="9506"/>
                  </a:cubicBezTo>
                  <a:cubicBezTo>
                    <a:pt x="1386539" y="1004"/>
                    <a:pt x="1350784" y="5044"/>
                    <a:pt x="1319724" y="20877"/>
                  </a:cubicBezTo>
                  <a:cubicBezTo>
                    <a:pt x="1311947" y="24573"/>
                    <a:pt x="1304359" y="29027"/>
                    <a:pt x="1296393" y="33765"/>
                  </a:cubicBezTo>
                  <a:cubicBezTo>
                    <a:pt x="1281673" y="43288"/>
                    <a:pt x="1265721" y="50750"/>
                    <a:pt x="1248972" y="55939"/>
                  </a:cubicBezTo>
                  <a:cubicBezTo>
                    <a:pt x="1228287" y="60779"/>
                    <a:pt x="1206967" y="62314"/>
                    <a:pt x="1185808" y="60487"/>
                  </a:cubicBezTo>
                  <a:cubicBezTo>
                    <a:pt x="1164042" y="59130"/>
                    <a:pt x="1142190" y="59859"/>
                    <a:pt x="1120557" y="62667"/>
                  </a:cubicBezTo>
                  <a:cubicBezTo>
                    <a:pt x="1082621" y="68163"/>
                    <a:pt x="1057582" y="85694"/>
                    <a:pt x="1033208" y="102656"/>
                  </a:cubicBezTo>
                  <a:cubicBezTo>
                    <a:pt x="1008834" y="119619"/>
                    <a:pt x="986926" y="134780"/>
                    <a:pt x="954964" y="137813"/>
                  </a:cubicBezTo>
                  <a:cubicBezTo>
                    <a:pt x="923003" y="140845"/>
                    <a:pt x="887248" y="125304"/>
                    <a:pt x="848742" y="110522"/>
                  </a:cubicBezTo>
                  <a:cubicBezTo>
                    <a:pt x="812797" y="96307"/>
                    <a:pt x="775430" y="82093"/>
                    <a:pt x="743753" y="82756"/>
                  </a:cubicBezTo>
                  <a:cubicBezTo>
                    <a:pt x="738016" y="82935"/>
                    <a:pt x="732306" y="83601"/>
                    <a:pt x="726681" y="84746"/>
                  </a:cubicBezTo>
                  <a:cubicBezTo>
                    <a:pt x="700326" y="91106"/>
                    <a:pt x="675224" y="101837"/>
                    <a:pt x="652421" y="116492"/>
                  </a:cubicBezTo>
                  <a:cubicBezTo>
                    <a:pt x="627223" y="132650"/>
                    <a:pt x="599397" y="144292"/>
                    <a:pt x="570194" y="150890"/>
                  </a:cubicBezTo>
                  <a:cubicBezTo>
                    <a:pt x="560546" y="152825"/>
                    <a:pt x="550727" y="153777"/>
                    <a:pt x="540888" y="153733"/>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9" name="Freeform 155">
              <a:extLst>
                <a:ext uri="{FF2B5EF4-FFF2-40B4-BE49-F238E27FC236}">
                  <a16:creationId xmlns:a16="http://schemas.microsoft.com/office/drawing/2014/main" id="{8A5A5109-240F-C9B5-A3ED-725D83405F25}"/>
                </a:ext>
              </a:extLst>
            </p:cNvPr>
            <p:cNvSpPr/>
            <p:nvPr/>
          </p:nvSpPr>
          <p:spPr>
            <a:xfrm>
              <a:off x="366203" y="1155987"/>
              <a:ext cx="3868852" cy="265437"/>
            </a:xfrm>
            <a:custGeom>
              <a:avLst/>
              <a:gdLst>
                <a:gd name="connsiteX0" fmla="*/ 538651 w 2210710"/>
                <a:gd name="connsiteY0" fmla="*/ 151658 h 151674"/>
                <a:gd name="connsiteX1" fmla="*/ 502706 w 2210710"/>
                <a:gd name="connsiteY1" fmla="*/ 149763 h 151674"/>
                <a:gd name="connsiteX2" fmla="*/ 331992 w 2210710"/>
                <a:gd name="connsiteY2" fmla="*/ 98876 h 151674"/>
                <a:gd name="connsiteX3" fmla="*/ 3557 w 2210710"/>
                <a:gd name="connsiteY3" fmla="*/ 90158 h 151674"/>
                <a:gd name="connsiteX4" fmla="*/ 285 w 2210710"/>
                <a:gd name="connsiteY4" fmla="*/ 89163 h 151674"/>
                <a:gd name="connsiteX5" fmla="*/ 1281 w 2210710"/>
                <a:gd name="connsiteY5" fmla="*/ 85893 h 151674"/>
                <a:gd name="connsiteX6" fmla="*/ 334173 w 2210710"/>
                <a:gd name="connsiteY6" fmla="*/ 94422 h 151674"/>
                <a:gd name="connsiteX7" fmla="*/ 503180 w 2210710"/>
                <a:gd name="connsiteY7" fmla="*/ 144930 h 151674"/>
                <a:gd name="connsiteX8" fmla="*/ 573173 w 2210710"/>
                <a:gd name="connsiteY8" fmla="*/ 143698 h 151674"/>
                <a:gd name="connsiteX9" fmla="*/ 651038 w 2210710"/>
                <a:gd name="connsiteY9" fmla="*/ 111195 h 151674"/>
                <a:gd name="connsiteX10" fmla="*/ 731179 w 2210710"/>
                <a:gd name="connsiteY10" fmla="*/ 78218 h 151674"/>
                <a:gd name="connsiteX11" fmla="*/ 749293 w 2210710"/>
                <a:gd name="connsiteY11" fmla="*/ 76417 h 151674"/>
                <a:gd name="connsiteX12" fmla="*/ 861585 w 2210710"/>
                <a:gd name="connsiteY12" fmla="*/ 102382 h 151674"/>
                <a:gd name="connsiteX13" fmla="*/ 963635 w 2210710"/>
                <a:gd name="connsiteY13" fmla="*/ 126167 h 151674"/>
                <a:gd name="connsiteX14" fmla="*/ 1048992 w 2210710"/>
                <a:gd name="connsiteY14" fmla="*/ 93948 h 151674"/>
                <a:gd name="connsiteX15" fmla="*/ 1131693 w 2210710"/>
                <a:gd name="connsiteY15" fmla="*/ 59265 h 151674"/>
                <a:gd name="connsiteX16" fmla="*/ 1192866 w 2210710"/>
                <a:gd name="connsiteY16" fmla="*/ 52063 h 151674"/>
                <a:gd name="connsiteX17" fmla="*/ 1256789 w 2210710"/>
                <a:gd name="connsiteY17" fmla="*/ 42019 h 151674"/>
                <a:gd name="connsiteX18" fmla="*/ 1297096 w 2210710"/>
                <a:gd name="connsiteY18" fmla="*/ 23635 h 151674"/>
                <a:gd name="connsiteX19" fmla="*/ 1327066 w 2210710"/>
                <a:gd name="connsiteY19" fmla="*/ 9326 h 151674"/>
                <a:gd name="connsiteX20" fmla="*/ 1430443 w 2210710"/>
                <a:gd name="connsiteY20" fmla="*/ 9326 h 151674"/>
                <a:gd name="connsiteX21" fmla="*/ 1472837 w 2210710"/>
                <a:gd name="connsiteY21" fmla="*/ 25341 h 151674"/>
                <a:gd name="connsiteX22" fmla="*/ 1546529 w 2210710"/>
                <a:gd name="connsiteY22" fmla="*/ 50263 h 151674"/>
                <a:gd name="connsiteX23" fmla="*/ 1656734 w 2210710"/>
                <a:gd name="connsiteY23" fmla="*/ 60782 h 151674"/>
                <a:gd name="connsiteX24" fmla="*/ 1766845 w 2210710"/>
                <a:gd name="connsiteY24" fmla="*/ 67036 h 151674"/>
                <a:gd name="connsiteX25" fmla="*/ 1833233 w 2210710"/>
                <a:gd name="connsiteY25" fmla="*/ 76512 h 151674"/>
                <a:gd name="connsiteX26" fmla="*/ 1848503 w 2210710"/>
                <a:gd name="connsiteY26" fmla="*/ 78976 h 151674"/>
                <a:gd name="connsiteX27" fmla="*/ 2103721 w 2210710"/>
                <a:gd name="connsiteY27" fmla="*/ 67794 h 151674"/>
                <a:gd name="connsiteX28" fmla="*/ 2208046 w 2210710"/>
                <a:gd name="connsiteY28" fmla="*/ 52822 h 151674"/>
                <a:gd name="connsiteX29" fmla="*/ 2210702 w 2210710"/>
                <a:gd name="connsiteY29" fmla="*/ 54906 h 151674"/>
                <a:gd name="connsiteX30" fmla="*/ 2208615 w 2210710"/>
                <a:gd name="connsiteY30" fmla="*/ 57465 h 151674"/>
                <a:gd name="connsiteX31" fmla="*/ 2104290 w 2210710"/>
                <a:gd name="connsiteY31" fmla="*/ 72437 h 151674"/>
                <a:gd name="connsiteX32" fmla="*/ 1847555 w 2210710"/>
                <a:gd name="connsiteY32" fmla="*/ 83619 h 151674"/>
                <a:gd name="connsiteX33" fmla="*/ 1832380 w 2210710"/>
                <a:gd name="connsiteY33" fmla="*/ 81155 h 151674"/>
                <a:gd name="connsiteX34" fmla="*/ 1766655 w 2210710"/>
                <a:gd name="connsiteY34" fmla="*/ 71679 h 151674"/>
                <a:gd name="connsiteX35" fmla="*/ 1656829 w 2210710"/>
                <a:gd name="connsiteY35" fmla="*/ 65425 h 151674"/>
                <a:gd name="connsiteX36" fmla="*/ 1545960 w 2210710"/>
                <a:gd name="connsiteY36" fmla="*/ 54717 h 151674"/>
                <a:gd name="connsiteX37" fmla="*/ 1471414 w 2210710"/>
                <a:gd name="connsiteY37" fmla="*/ 29605 h 151674"/>
                <a:gd name="connsiteX38" fmla="*/ 1429589 w 2210710"/>
                <a:gd name="connsiteY38" fmla="*/ 13685 h 151674"/>
                <a:gd name="connsiteX39" fmla="*/ 1329153 w 2210710"/>
                <a:gd name="connsiteY39" fmla="*/ 13685 h 151674"/>
                <a:gd name="connsiteX40" fmla="*/ 1299372 w 2210710"/>
                <a:gd name="connsiteY40" fmla="*/ 27520 h 151674"/>
                <a:gd name="connsiteX41" fmla="*/ 1258306 w 2210710"/>
                <a:gd name="connsiteY41" fmla="*/ 46473 h 151674"/>
                <a:gd name="connsiteX42" fmla="*/ 1193245 w 2210710"/>
                <a:gd name="connsiteY42" fmla="*/ 56707 h 151674"/>
                <a:gd name="connsiteX43" fmla="*/ 1132642 w 2210710"/>
                <a:gd name="connsiteY43" fmla="*/ 63814 h 151674"/>
                <a:gd name="connsiteX44" fmla="*/ 1051363 w 2210710"/>
                <a:gd name="connsiteY44" fmla="*/ 97928 h 151674"/>
                <a:gd name="connsiteX45" fmla="*/ 963635 w 2210710"/>
                <a:gd name="connsiteY45" fmla="*/ 130716 h 151674"/>
                <a:gd name="connsiteX46" fmla="*/ 859309 w 2210710"/>
                <a:gd name="connsiteY46" fmla="*/ 106741 h 151674"/>
                <a:gd name="connsiteX47" fmla="*/ 749293 w 2210710"/>
                <a:gd name="connsiteY47" fmla="*/ 80871 h 151674"/>
                <a:gd name="connsiteX48" fmla="*/ 732127 w 2210710"/>
                <a:gd name="connsiteY48" fmla="*/ 82956 h 151674"/>
                <a:gd name="connsiteX49" fmla="*/ 653314 w 2210710"/>
                <a:gd name="connsiteY49" fmla="*/ 115459 h 151674"/>
                <a:gd name="connsiteX50" fmla="*/ 574122 w 2210710"/>
                <a:gd name="connsiteY50" fmla="*/ 148436 h 151674"/>
                <a:gd name="connsiteX51" fmla="*/ 538651 w 2210710"/>
                <a:gd name="connsiteY51" fmla="*/ 151658 h 15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210710" h="151674">
                  <a:moveTo>
                    <a:pt x="538651" y="151658"/>
                  </a:moveTo>
                  <a:cubicBezTo>
                    <a:pt x="528124" y="151658"/>
                    <a:pt x="516269" y="150994"/>
                    <a:pt x="502706" y="149763"/>
                  </a:cubicBezTo>
                  <a:cubicBezTo>
                    <a:pt x="440870" y="143887"/>
                    <a:pt x="385672" y="121334"/>
                    <a:pt x="331992" y="98876"/>
                  </a:cubicBezTo>
                  <a:cubicBezTo>
                    <a:pt x="231555" y="57465"/>
                    <a:pt x="136335" y="17381"/>
                    <a:pt x="3557" y="90158"/>
                  </a:cubicBezTo>
                  <a:cubicBezTo>
                    <a:pt x="2378" y="90786"/>
                    <a:pt x="914" y="90340"/>
                    <a:pt x="285" y="89163"/>
                  </a:cubicBezTo>
                  <a:cubicBezTo>
                    <a:pt x="-344" y="87985"/>
                    <a:pt x="102" y="86522"/>
                    <a:pt x="1281" y="85893"/>
                  </a:cubicBezTo>
                  <a:cubicBezTo>
                    <a:pt x="136050" y="12074"/>
                    <a:pt x="232314" y="52063"/>
                    <a:pt x="334173" y="94422"/>
                  </a:cubicBezTo>
                  <a:cubicBezTo>
                    <a:pt x="387190" y="116407"/>
                    <a:pt x="442008" y="139149"/>
                    <a:pt x="503180" y="144930"/>
                  </a:cubicBezTo>
                  <a:cubicBezTo>
                    <a:pt x="526445" y="147962"/>
                    <a:pt x="550030" y="147547"/>
                    <a:pt x="573173" y="143698"/>
                  </a:cubicBezTo>
                  <a:cubicBezTo>
                    <a:pt x="600687" y="137051"/>
                    <a:pt x="626969" y="126081"/>
                    <a:pt x="651038" y="111195"/>
                  </a:cubicBezTo>
                  <a:cubicBezTo>
                    <a:pt x="675764" y="95892"/>
                    <a:pt x="702838" y="84750"/>
                    <a:pt x="731179" y="78218"/>
                  </a:cubicBezTo>
                  <a:cubicBezTo>
                    <a:pt x="737158" y="77125"/>
                    <a:pt x="743216" y="76523"/>
                    <a:pt x="749293" y="76417"/>
                  </a:cubicBezTo>
                  <a:cubicBezTo>
                    <a:pt x="783910" y="74996"/>
                    <a:pt x="823459" y="88831"/>
                    <a:pt x="861585" y="102382"/>
                  </a:cubicBezTo>
                  <a:cubicBezTo>
                    <a:pt x="899712" y="115933"/>
                    <a:pt x="934423" y="128157"/>
                    <a:pt x="963635" y="126167"/>
                  </a:cubicBezTo>
                  <a:cubicBezTo>
                    <a:pt x="997683" y="123703"/>
                    <a:pt x="1022721" y="109205"/>
                    <a:pt x="1048992" y="93948"/>
                  </a:cubicBezTo>
                  <a:cubicBezTo>
                    <a:pt x="1074248" y="77510"/>
                    <a:pt x="1102264" y="65760"/>
                    <a:pt x="1131693" y="59265"/>
                  </a:cubicBezTo>
                  <a:cubicBezTo>
                    <a:pt x="1151932" y="55700"/>
                    <a:pt x="1172352" y="53296"/>
                    <a:pt x="1192866" y="52063"/>
                  </a:cubicBezTo>
                  <a:cubicBezTo>
                    <a:pt x="1214509" y="51411"/>
                    <a:pt x="1235990" y="48035"/>
                    <a:pt x="1256789" y="42019"/>
                  </a:cubicBezTo>
                  <a:cubicBezTo>
                    <a:pt x="1270759" y="37133"/>
                    <a:pt x="1284255" y="30979"/>
                    <a:pt x="1297096" y="23635"/>
                  </a:cubicBezTo>
                  <a:cubicBezTo>
                    <a:pt x="1306723" y="18137"/>
                    <a:pt x="1316738" y="13354"/>
                    <a:pt x="1327066" y="9326"/>
                  </a:cubicBezTo>
                  <a:cubicBezTo>
                    <a:pt x="1366710" y="-4888"/>
                    <a:pt x="1396016" y="-1193"/>
                    <a:pt x="1430443" y="9326"/>
                  </a:cubicBezTo>
                  <a:cubicBezTo>
                    <a:pt x="1444764" y="13780"/>
                    <a:pt x="1458421" y="19371"/>
                    <a:pt x="1472837" y="25341"/>
                  </a:cubicBezTo>
                  <a:cubicBezTo>
                    <a:pt x="1496566" y="35943"/>
                    <a:pt x="1521234" y="44287"/>
                    <a:pt x="1546529" y="50263"/>
                  </a:cubicBezTo>
                  <a:cubicBezTo>
                    <a:pt x="1582853" y="57190"/>
                    <a:pt x="1619756" y="60711"/>
                    <a:pt x="1656734" y="60782"/>
                  </a:cubicBezTo>
                  <a:cubicBezTo>
                    <a:pt x="1686988" y="61824"/>
                    <a:pt x="1721226" y="63056"/>
                    <a:pt x="1766845" y="67036"/>
                  </a:cubicBezTo>
                  <a:cubicBezTo>
                    <a:pt x="1788184" y="68931"/>
                    <a:pt x="1809903" y="72532"/>
                    <a:pt x="1833233" y="76512"/>
                  </a:cubicBezTo>
                  <a:lnTo>
                    <a:pt x="1848503" y="78976"/>
                  </a:lnTo>
                  <a:cubicBezTo>
                    <a:pt x="1938412" y="93474"/>
                    <a:pt x="2011345" y="82103"/>
                    <a:pt x="2103721" y="67794"/>
                  </a:cubicBezTo>
                  <a:cubicBezTo>
                    <a:pt x="2136346" y="62677"/>
                    <a:pt x="2170110" y="57465"/>
                    <a:pt x="2208046" y="52822"/>
                  </a:cubicBezTo>
                  <a:cubicBezTo>
                    <a:pt x="2209345" y="52707"/>
                    <a:pt x="2210502" y="53619"/>
                    <a:pt x="2210702" y="54906"/>
                  </a:cubicBezTo>
                  <a:cubicBezTo>
                    <a:pt x="2210815" y="56183"/>
                    <a:pt x="2209886" y="57316"/>
                    <a:pt x="2208615" y="57465"/>
                  </a:cubicBezTo>
                  <a:cubicBezTo>
                    <a:pt x="2170679" y="62108"/>
                    <a:pt x="2137200" y="66941"/>
                    <a:pt x="2104290" y="72437"/>
                  </a:cubicBezTo>
                  <a:cubicBezTo>
                    <a:pt x="2011535" y="86841"/>
                    <a:pt x="1938223" y="98212"/>
                    <a:pt x="1847555" y="83619"/>
                  </a:cubicBezTo>
                  <a:lnTo>
                    <a:pt x="1832380" y="81155"/>
                  </a:lnTo>
                  <a:cubicBezTo>
                    <a:pt x="1809523" y="77365"/>
                    <a:pt x="1787899" y="73859"/>
                    <a:pt x="1766655" y="71679"/>
                  </a:cubicBezTo>
                  <a:cubicBezTo>
                    <a:pt x="1721226" y="67699"/>
                    <a:pt x="1686988" y="66467"/>
                    <a:pt x="1656829" y="65425"/>
                  </a:cubicBezTo>
                  <a:cubicBezTo>
                    <a:pt x="1619623" y="65283"/>
                    <a:pt x="1582502" y="61698"/>
                    <a:pt x="1545960" y="54717"/>
                  </a:cubicBezTo>
                  <a:cubicBezTo>
                    <a:pt x="1520371" y="48734"/>
                    <a:pt x="1495409" y="40324"/>
                    <a:pt x="1471414" y="29605"/>
                  </a:cubicBezTo>
                  <a:cubicBezTo>
                    <a:pt x="1457093" y="23730"/>
                    <a:pt x="1443626" y="18139"/>
                    <a:pt x="1429589" y="13685"/>
                  </a:cubicBezTo>
                  <a:cubicBezTo>
                    <a:pt x="1396016" y="3356"/>
                    <a:pt x="1367563" y="-245"/>
                    <a:pt x="1329153" y="13685"/>
                  </a:cubicBezTo>
                  <a:cubicBezTo>
                    <a:pt x="1318900" y="17555"/>
                    <a:pt x="1308942" y="22179"/>
                    <a:pt x="1299372" y="27520"/>
                  </a:cubicBezTo>
                  <a:cubicBezTo>
                    <a:pt x="1286275" y="35053"/>
                    <a:pt x="1272532" y="41396"/>
                    <a:pt x="1258306" y="46473"/>
                  </a:cubicBezTo>
                  <a:cubicBezTo>
                    <a:pt x="1237128" y="52569"/>
                    <a:pt x="1215277" y="56006"/>
                    <a:pt x="1193245" y="56707"/>
                  </a:cubicBezTo>
                  <a:cubicBezTo>
                    <a:pt x="1172930" y="57942"/>
                    <a:pt x="1152691" y="60315"/>
                    <a:pt x="1132642" y="63814"/>
                  </a:cubicBezTo>
                  <a:cubicBezTo>
                    <a:pt x="1103743" y="70291"/>
                    <a:pt x="1076221" y="81841"/>
                    <a:pt x="1051363" y="97928"/>
                  </a:cubicBezTo>
                  <a:cubicBezTo>
                    <a:pt x="1024333" y="113564"/>
                    <a:pt x="998821" y="128252"/>
                    <a:pt x="963635" y="130716"/>
                  </a:cubicBezTo>
                  <a:cubicBezTo>
                    <a:pt x="933570" y="132990"/>
                    <a:pt x="897246" y="120197"/>
                    <a:pt x="859309" y="106741"/>
                  </a:cubicBezTo>
                  <a:cubicBezTo>
                    <a:pt x="821373" y="93285"/>
                    <a:pt x="783057" y="79165"/>
                    <a:pt x="749293" y="80871"/>
                  </a:cubicBezTo>
                  <a:cubicBezTo>
                    <a:pt x="743523" y="81086"/>
                    <a:pt x="737781" y="81784"/>
                    <a:pt x="732127" y="82956"/>
                  </a:cubicBezTo>
                  <a:cubicBezTo>
                    <a:pt x="704257" y="89421"/>
                    <a:pt x="677634" y="100401"/>
                    <a:pt x="653314" y="115459"/>
                  </a:cubicBezTo>
                  <a:cubicBezTo>
                    <a:pt x="628858" y="130626"/>
                    <a:pt x="602119" y="141761"/>
                    <a:pt x="574122" y="148436"/>
                  </a:cubicBezTo>
                  <a:cubicBezTo>
                    <a:pt x="562443" y="150742"/>
                    <a:pt x="550555" y="151823"/>
                    <a:pt x="538651" y="151658"/>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0" name="Freeform 156">
              <a:extLst>
                <a:ext uri="{FF2B5EF4-FFF2-40B4-BE49-F238E27FC236}">
                  <a16:creationId xmlns:a16="http://schemas.microsoft.com/office/drawing/2014/main" id="{6CDB9324-8DA9-FAA3-CB36-63B79D557CDD}"/>
                </a:ext>
              </a:extLst>
            </p:cNvPr>
            <p:cNvSpPr/>
            <p:nvPr/>
          </p:nvSpPr>
          <p:spPr>
            <a:xfrm>
              <a:off x="365830" y="1188060"/>
              <a:ext cx="3868083" cy="266382"/>
            </a:xfrm>
            <a:custGeom>
              <a:avLst/>
              <a:gdLst>
                <a:gd name="connsiteX0" fmla="*/ 535165 w 2210271"/>
                <a:gd name="connsiteY0" fmla="*/ 152188 h 152214"/>
                <a:gd name="connsiteX1" fmla="*/ 506713 w 2210271"/>
                <a:gd name="connsiteY1" fmla="*/ 151146 h 152214"/>
                <a:gd name="connsiteX2" fmla="*/ 322721 w 2210271"/>
                <a:gd name="connsiteY2" fmla="*/ 95047 h 152214"/>
                <a:gd name="connsiteX3" fmla="*/ 3770 w 2210271"/>
                <a:gd name="connsiteY3" fmla="*/ 84908 h 152214"/>
                <a:gd name="connsiteX4" fmla="*/ 459 w 2210271"/>
                <a:gd name="connsiteY4" fmla="*/ 84380 h 152214"/>
                <a:gd name="connsiteX5" fmla="*/ 261 w 2210271"/>
                <a:gd name="connsiteY5" fmla="*/ 84055 h 152214"/>
                <a:gd name="connsiteX6" fmla="*/ 1209 w 2210271"/>
                <a:gd name="connsiteY6" fmla="*/ 80833 h 152214"/>
                <a:gd name="connsiteX7" fmla="*/ 324523 w 2210271"/>
                <a:gd name="connsiteY7" fmla="*/ 90783 h 152214"/>
                <a:gd name="connsiteX8" fmla="*/ 506808 w 2210271"/>
                <a:gd name="connsiteY8" fmla="*/ 146408 h 152214"/>
                <a:gd name="connsiteX9" fmla="*/ 577464 w 2210271"/>
                <a:gd name="connsiteY9" fmla="*/ 143376 h 152214"/>
                <a:gd name="connsiteX10" fmla="*/ 652199 w 2210271"/>
                <a:gd name="connsiteY10" fmla="*/ 112294 h 152214"/>
                <a:gd name="connsiteX11" fmla="*/ 737556 w 2210271"/>
                <a:gd name="connsiteY11" fmla="*/ 78464 h 152214"/>
                <a:gd name="connsiteX12" fmla="*/ 755481 w 2210271"/>
                <a:gd name="connsiteY12" fmla="*/ 76190 h 152214"/>
                <a:gd name="connsiteX13" fmla="*/ 873654 w 2210271"/>
                <a:gd name="connsiteY13" fmla="*/ 100070 h 152214"/>
                <a:gd name="connsiteX14" fmla="*/ 973332 w 2210271"/>
                <a:gd name="connsiteY14" fmla="*/ 121391 h 152214"/>
                <a:gd name="connsiteX15" fmla="*/ 1071777 w 2210271"/>
                <a:gd name="connsiteY15" fmla="*/ 90783 h 152214"/>
                <a:gd name="connsiteX16" fmla="*/ 1144710 w 2210271"/>
                <a:gd name="connsiteY16" fmla="*/ 62354 h 152214"/>
                <a:gd name="connsiteX17" fmla="*/ 1196588 w 2210271"/>
                <a:gd name="connsiteY17" fmla="*/ 51836 h 152214"/>
                <a:gd name="connsiteX18" fmla="*/ 1267150 w 2210271"/>
                <a:gd name="connsiteY18" fmla="*/ 34495 h 152214"/>
                <a:gd name="connsiteX19" fmla="*/ 1299585 w 2210271"/>
                <a:gd name="connsiteY19" fmla="*/ 20186 h 152214"/>
                <a:gd name="connsiteX20" fmla="*/ 1337522 w 2210271"/>
                <a:gd name="connsiteY20" fmla="*/ 4550 h 152214"/>
                <a:gd name="connsiteX21" fmla="*/ 1440709 w 2210271"/>
                <a:gd name="connsiteY21" fmla="*/ 16490 h 152214"/>
                <a:gd name="connsiteX22" fmla="*/ 1468023 w 2210271"/>
                <a:gd name="connsiteY22" fmla="*/ 28904 h 152214"/>
                <a:gd name="connsiteX23" fmla="*/ 1553855 w 2210271"/>
                <a:gd name="connsiteY23" fmla="*/ 58848 h 152214"/>
                <a:gd name="connsiteX24" fmla="*/ 1645661 w 2210271"/>
                <a:gd name="connsiteY24" fmla="*/ 61123 h 152214"/>
                <a:gd name="connsiteX25" fmla="*/ 1773507 w 2210271"/>
                <a:gd name="connsiteY25" fmla="*/ 61123 h 152214"/>
                <a:gd name="connsiteX26" fmla="*/ 1853553 w 2210271"/>
                <a:gd name="connsiteY26" fmla="*/ 73347 h 152214"/>
                <a:gd name="connsiteX27" fmla="*/ 2207500 w 2210271"/>
                <a:gd name="connsiteY27" fmla="*/ 69841 h 152214"/>
                <a:gd name="connsiteX28" fmla="*/ 2210241 w 2210271"/>
                <a:gd name="connsiteY28" fmla="*/ 71771 h 152214"/>
                <a:gd name="connsiteX29" fmla="*/ 2210251 w 2210271"/>
                <a:gd name="connsiteY29" fmla="*/ 71831 h 152214"/>
                <a:gd name="connsiteX30" fmla="*/ 2208259 w 2210271"/>
                <a:gd name="connsiteY30" fmla="*/ 74579 h 152214"/>
                <a:gd name="connsiteX31" fmla="*/ 1852699 w 2210271"/>
                <a:gd name="connsiteY31" fmla="*/ 77990 h 152214"/>
                <a:gd name="connsiteX32" fmla="*/ 1773791 w 2210271"/>
                <a:gd name="connsiteY32" fmla="*/ 65955 h 152214"/>
                <a:gd name="connsiteX33" fmla="*/ 1646515 w 2210271"/>
                <a:gd name="connsiteY33" fmla="*/ 65955 h 152214"/>
                <a:gd name="connsiteX34" fmla="*/ 1553760 w 2210271"/>
                <a:gd name="connsiteY34" fmla="*/ 63586 h 152214"/>
                <a:gd name="connsiteX35" fmla="*/ 1466696 w 2210271"/>
                <a:gd name="connsiteY35" fmla="*/ 33263 h 152214"/>
                <a:gd name="connsiteX36" fmla="*/ 1439571 w 2210271"/>
                <a:gd name="connsiteY36" fmla="*/ 20944 h 152214"/>
                <a:gd name="connsiteX37" fmla="*/ 1339419 w 2210271"/>
                <a:gd name="connsiteY37" fmla="*/ 9193 h 152214"/>
                <a:gd name="connsiteX38" fmla="*/ 1302525 w 2210271"/>
                <a:gd name="connsiteY38" fmla="*/ 24545 h 152214"/>
                <a:gd name="connsiteX39" fmla="*/ 1268952 w 2210271"/>
                <a:gd name="connsiteY39" fmla="*/ 39706 h 152214"/>
                <a:gd name="connsiteX40" fmla="*/ 1197536 w 2210271"/>
                <a:gd name="connsiteY40" fmla="*/ 57237 h 152214"/>
                <a:gd name="connsiteX41" fmla="*/ 1145943 w 2210271"/>
                <a:gd name="connsiteY41" fmla="*/ 67661 h 152214"/>
                <a:gd name="connsiteX42" fmla="*/ 1073958 w 2210271"/>
                <a:gd name="connsiteY42" fmla="*/ 95521 h 152214"/>
                <a:gd name="connsiteX43" fmla="*/ 973616 w 2210271"/>
                <a:gd name="connsiteY43" fmla="*/ 126508 h 152214"/>
                <a:gd name="connsiteX44" fmla="*/ 872326 w 2210271"/>
                <a:gd name="connsiteY44" fmla="*/ 104997 h 152214"/>
                <a:gd name="connsiteX45" fmla="*/ 755861 w 2210271"/>
                <a:gd name="connsiteY45" fmla="*/ 81307 h 152214"/>
                <a:gd name="connsiteX46" fmla="*/ 738505 w 2210271"/>
                <a:gd name="connsiteY46" fmla="*/ 83486 h 152214"/>
                <a:gd name="connsiteX47" fmla="*/ 654665 w 2210271"/>
                <a:gd name="connsiteY47" fmla="*/ 116558 h 152214"/>
                <a:gd name="connsiteX48" fmla="*/ 578792 w 2210271"/>
                <a:gd name="connsiteY48" fmla="*/ 148114 h 152214"/>
                <a:gd name="connsiteX49" fmla="*/ 535165 w 2210271"/>
                <a:gd name="connsiteY49" fmla="*/ 152188 h 15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210271" h="152214">
                  <a:moveTo>
                    <a:pt x="535165" y="152188"/>
                  </a:moveTo>
                  <a:cubicBezTo>
                    <a:pt x="526440" y="152188"/>
                    <a:pt x="516956" y="152188"/>
                    <a:pt x="506713" y="151146"/>
                  </a:cubicBezTo>
                  <a:cubicBezTo>
                    <a:pt x="437384" y="146124"/>
                    <a:pt x="379626" y="120159"/>
                    <a:pt x="322721" y="95047"/>
                  </a:cubicBezTo>
                  <a:cubicBezTo>
                    <a:pt x="226457" y="52120"/>
                    <a:pt x="135315" y="11468"/>
                    <a:pt x="3770" y="84908"/>
                  </a:cubicBezTo>
                  <a:cubicBezTo>
                    <a:pt x="2710" y="85675"/>
                    <a:pt x="1227" y="85439"/>
                    <a:pt x="459" y="84380"/>
                  </a:cubicBezTo>
                  <a:cubicBezTo>
                    <a:pt x="384" y="84277"/>
                    <a:pt x="318" y="84169"/>
                    <a:pt x="261" y="84055"/>
                  </a:cubicBezTo>
                  <a:cubicBezTo>
                    <a:pt x="-318" y="82899"/>
                    <a:pt x="96" y="81492"/>
                    <a:pt x="1209" y="80833"/>
                  </a:cubicBezTo>
                  <a:cubicBezTo>
                    <a:pt x="134746" y="6161"/>
                    <a:pt x="226931" y="47287"/>
                    <a:pt x="324523" y="90783"/>
                  </a:cubicBezTo>
                  <a:cubicBezTo>
                    <a:pt x="380479" y="115705"/>
                    <a:pt x="438332" y="141480"/>
                    <a:pt x="506808" y="146408"/>
                  </a:cubicBezTo>
                  <a:cubicBezTo>
                    <a:pt x="530384" y="148780"/>
                    <a:pt x="554179" y="147759"/>
                    <a:pt x="577464" y="143376"/>
                  </a:cubicBezTo>
                  <a:cubicBezTo>
                    <a:pt x="603765" y="136728"/>
                    <a:pt x="628946" y="126256"/>
                    <a:pt x="652199" y="112294"/>
                  </a:cubicBezTo>
                  <a:cubicBezTo>
                    <a:pt x="678643" y="96498"/>
                    <a:pt x="707466" y="85074"/>
                    <a:pt x="737556" y="78464"/>
                  </a:cubicBezTo>
                  <a:cubicBezTo>
                    <a:pt x="743473" y="77298"/>
                    <a:pt x="749462" y="76538"/>
                    <a:pt x="755481" y="76190"/>
                  </a:cubicBezTo>
                  <a:cubicBezTo>
                    <a:pt x="792185" y="74294"/>
                    <a:pt x="833536" y="87372"/>
                    <a:pt x="873654" y="100070"/>
                  </a:cubicBezTo>
                  <a:cubicBezTo>
                    <a:pt x="910357" y="111725"/>
                    <a:pt x="944784" y="122812"/>
                    <a:pt x="973332" y="121391"/>
                  </a:cubicBezTo>
                  <a:cubicBezTo>
                    <a:pt x="1012027" y="119496"/>
                    <a:pt x="1041048" y="105566"/>
                    <a:pt x="1071777" y="90783"/>
                  </a:cubicBezTo>
                  <a:cubicBezTo>
                    <a:pt x="1094947" y="78614"/>
                    <a:pt x="1119416" y="69079"/>
                    <a:pt x="1144710" y="62354"/>
                  </a:cubicBezTo>
                  <a:cubicBezTo>
                    <a:pt x="1163678" y="57806"/>
                    <a:pt x="1181318" y="54584"/>
                    <a:pt x="1196588" y="51836"/>
                  </a:cubicBezTo>
                  <a:cubicBezTo>
                    <a:pt x="1220583" y="48208"/>
                    <a:pt x="1244208" y="42402"/>
                    <a:pt x="1267150" y="34495"/>
                  </a:cubicBezTo>
                  <a:cubicBezTo>
                    <a:pt x="1278218" y="30333"/>
                    <a:pt x="1289049" y="25556"/>
                    <a:pt x="1299585" y="20186"/>
                  </a:cubicBezTo>
                  <a:cubicBezTo>
                    <a:pt x="1311678" y="13723"/>
                    <a:pt x="1324386" y="8485"/>
                    <a:pt x="1337522" y="4550"/>
                  </a:cubicBezTo>
                  <a:cubicBezTo>
                    <a:pt x="1375458" y="-4926"/>
                    <a:pt x="1403436" y="1044"/>
                    <a:pt x="1440709" y="16490"/>
                  </a:cubicBezTo>
                  <a:cubicBezTo>
                    <a:pt x="1450193" y="20375"/>
                    <a:pt x="1458729" y="24450"/>
                    <a:pt x="1468023" y="28904"/>
                  </a:cubicBezTo>
                  <a:cubicBezTo>
                    <a:pt x="1494996" y="43058"/>
                    <a:pt x="1523923" y="53148"/>
                    <a:pt x="1553855" y="58848"/>
                  </a:cubicBezTo>
                  <a:cubicBezTo>
                    <a:pt x="1584270" y="63040"/>
                    <a:pt x="1615075" y="63802"/>
                    <a:pt x="1645661" y="61123"/>
                  </a:cubicBezTo>
                  <a:cubicBezTo>
                    <a:pt x="1688226" y="58265"/>
                    <a:pt x="1730942" y="58265"/>
                    <a:pt x="1773507" y="61123"/>
                  </a:cubicBezTo>
                  <a:cubicBezTo>
                    <a:pt x="1800413" y="63566"/>
                    <a:pt x="1827149" y="67649"/>
                    <a:pt x="1853553" y="73347"/>
                  </a:cubicBezTo>
                  <a:cubicBezTo>
                    <a:pt x="1962810" y="94668"/>
                    <a:pt x="2055470" y="93815"/>
                    <a:pt x="2207500" y="69841"/>
                  </a:cubicBezTo>
                  <a:cubicBezTo>
                    <a:pt x="2208790" y="69617"/>
                    <a:pt x="2210014" y="70481"/>
                    <a:pt x="2210241" y="71771"/>
                  </a:cubicBezTo>
                  <a:cubicBezTo>
                    <a:pt x="2210241" y="71791"/>
                    <a:pt x="2210251" y="71811"/>
                    <a:pt x="2210251" y="71831"/>
                  </a:cubicBezTo>
                  <a:cubicBezTo>
                    <a:pt x="2210421" y="73130"/>
                    <a:pt x="2209549" y="74338"/>
                    <a:pt x="2208259" y="74579"/>
                  </a:cubicBezTo>
                  <a:cubicBezTo>
                    <a:pt x="2055565" y="98553"/>
                    <a:pt x="1962525" y="99501"/>
                    <a:pt x="1852699" y="77990"/>
                  </a:cubicBezTo>
                  <a:cubicBezTo>
                    <a:pt x="1826656" y="72434"/>
                    <a:pt x="1800309" y="68416"/>
                    <a:pt x="1773791" y="65955"/>
                  </a:cubicBezTo>
                  <a:cubicBezTo>
                    <a:pt x="1731407" y="63186"/>
                    <a:pt x="1688899" y="63186"/>
                    <a:pt x="1646515" y="65955"/>
                  </a:cubicBezTo>
                  <a:cubicBezTo>
                    <a:pt x="1615606" y="68649"/>
                    <a:pt x="1584488" y="67853"/>
                    <a:pt x="1553760" y="63586"/>
                  </a:cubicBezTo>
                  <a:cubicBezTo>
                    <a:pt x="1523392" y="57864"/>
                    <a:pt x="1494048" y="47644"/>
                    <a:pt x="1466696" y="33263"/>
                  </a:cubicBezTo>
                  <a:cubicBezTo>
                    <a:pt x="1457211" y="28904"/>
                    <a:pt x="1448676" y="24734"/>
                    <a:pt x="1439571" y="20944"/>
                  </a:cubicBezTo>
                  <a:cubicBezTo>
                    <a:pt x="1403247" y="5971"/>
                    <a:pt x="1376596" y="-378"/>
                    <a:pt x="1339419" y="9193"/>
                  </a:cubicBezTo>
                  <a:cubicBezTo>
                    <a:pt x="1326653" y="13098"/>
                    <a:pt x="1314295" y="18240"/>
                    <a:pt x="1302525" y="24545"/>
                  </a:cubicBezTo>
                  <a:cubicBezTo>
                    <a:pt x="1291619" y="30209"/>
                    <a:pt x="1280408" y="35270"/>
                    <a:pt x="1268952" y="39706"/>
                  </a:cubicBezTo>
                  <a:cubicBezTo>
                    <a:pt x="1245725" y="47687"/>
                    <a:pt x="1221825" y="53555"/>
                    <a:pt x="1197536" y="57237"/>
                  </a:cubicBezTo>
                  <a:cubicBezTo>
                    <a:pt x="1182362" y="59985"/>
                    <a:pt x="1165101" y="63207"/>
                    <a:pt x="1145943" y="67661"/>
                  </a:cubicBezTo>
                  <a:cubicBezTo>
                    <a:pt x="1120971" y="74190"/>
                    <a:pt x="1096815" y="83537"/>
                    <a:pt x="1073958" y="95521"/>
                  </a:cubicBezTo>
                  <a:cubicBezTo>
                    <a:pt x="1042755" y="110399"/>
                    <a:pt x="1013355" y="124518"/>
                    <a:pt x="973616" y="126508"/>
                  </a:cubicBezTo>
                  <a:cubicBezTo>
                    <a:pt x="944500" y="127929"/>
                    <a:pt x="909504" y="117032"/>
                    <a:pt x="872326" y="104997"/>
                  </a:cubicBezTo>
                  <a:cubicBezTo>
                    <a:pt x="832682" y="92394"/>
                    <a:pt x="791616" y="79222"/>
                    <a:pt x="755861" y="81307"/>
                  </a:cubicBezTo>
                  <a:cubicBezTo>
                    <a:pt x="750031" y="81624"/>
                    <a:pt x="744231" y="82352"/>
                    <a:pt x="738505" y="83486"/>
                  </a:cubicBezTo>
                  <a:cubicBezTo>
                    <a:pt x="708970" y="89967"/>
                    <a:pt x="680665" y="101133"/>
                    <a:pt x="654665" y="116558"/>
                  </a:cubicBezTo>
                  <a:cubicBezTo>
                    <a:pt x="631053" y="130723"/>
                    <a:pt x="605490" y="141354"/>
                    <a:pt x="578792" y="148114"/>
                  </a:cubicBezTo>
                  <a:cubicBezTo>
                    <a:pt x="564442" y="151057"/>
                    <a:pt x="549813" y="152423"/>
                    <a:pt x="535165" y="152188"/>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1" name="Freeform 157">
              <a:extLst>
                <a:ext uri="{FF2B5EF4-FFF2-40B4-BE49-F238E27FC236}">
                  <a16:creationId xmlns:a16="http://schemas.microsoft.com/office/drawing/2014/main" id="{41077DB0-8656-2550-81BA-5810FCA9A143}"/>
                </a:ext>
              </a:extLst>
            </p:cNvPr>
            <p:cNvSpPr/>
            <p:nvPr/>
          </p:nvSpPr>
          <p:spPr>
            <a:xfrm>
              <a:off x="365658" y="1216327"/>
              <a:ext cx="3868593" cy="272397"/>
            </a:xfrm>
            <a:custGeom>
              <a:avLst/>
              <a:gdLst>
                <a:gd name="connsiteX0" fmla="*/ 530616 w 2210562"/>
                <a:gd name="connsiteY0" fmla="*/ 155652 h 155651"/>
                <a:gd name="connsiteX1" fmla="*/ 510604 w 2210562"/>
                <a:gd name="connsiteY1" fmla="*/ 155083 h 155651"/>
                <a:gd name="connsiteX2" fmla="*/ 314378 w 2210562"/>
                <a:gd name="connsiteY2" fmla="*/ 93962 h 155651"/>
                <a:gd name="connsiteX3" fmla="*/ 3868 w 2210562"/>
                <a:gd name="connsiteY3" fmla="*/ 81927 h 155651"/>
                <a:gd name="connsiteX4" fmla="*/ 532 w 2210562"/>
                <a:gd name="connsiteY4" fmla="*/ 81585 h 155651"/>
                <a:gd name="connsiteX5" fmla="*/ 874 w 2210562"/>
                <a:gd name="connsiteY5" fmla="*/ 78252 h 155651"/>
                <a:gd name="connsiteX6" fmla="*/ 1592 w 2210562"/>
                <a:gd name="connsiteY6" fmla="*/ 77853 h 155651"/>
                <a:gd name="connsiteX7" fmla="*/ 316370 w 2210562"/>
                <a:gd name="connsiteY7" fmla="*/ 89224 h 155651"/>
                <a:gd name="connsiteX8" fmla="*/ 510794 w 2210562"/>
                <a:gd name="connsiteY8" fmla="*/ 149871 h 155651"/>
                <a:gd name="connsiteX9" fmla="*/ 581735 w 2210562"/>
                <a:gd name="connsiteY9" fmla="*/ 145228 h 155651"/>
                <a:gd name="connsiteX10" fmla="*/ 653340 w 2210562"/>
                <a:gd name="connsiteY10" fmla="*/ 115662 h 155651"/>
                <a:gd name="connsiteX11" fmla="*/ 742965 w 2210562"/>
                <a:gd name="connsiteY11" fmla="*/ 80980 h 155651"/>
                <a:gd name="connsiteX12" fmla="*/ 761080 w 2210562"/>
                <a:gd name="connsiteY12" fmla="*/ 78705 h 155651"/>
                <a:gd name="connsiteX13" fmla="*/ 885512 w 2210562"/>
                <a:gd name="connsiteY13" fmla="*/ 100311 h 155651"/>
                <a:gd name="connsiteX14" fmla="*/ 982250 w 2210562"/>
                <a:gd name="connsiteY14" fmla="*/ 119263 h 155651"/>
                <a:gd name="connsiteX15" fmla="*/ 1099853 w 2210562"/>
                <a:gd name="connsiteY15" fmla="*/ 89319 h 155651"/>
                <a:gd name="connsiteX16" fmla="*/ 1156758 w 2210562"/>
                <a:gd name="connsiteY16" fmla="*/ 68850 h 155651"/>
                <a:gd name="connsiteX17" fmla="*/ 1172880 w 2210562"/>
                <a:gd name="connsiteY17" fmla="*/ 64302 h 155651"/>
                <a:gd name="connsiteX18" fmla="*/ 1276637 w 2210562"/>
                <a:gd name="connsiteY18" fmla="*/ 30472 h 155651"/>
                <a:gd name="connsiteX19" fmla="*/ 1299588 w 2210562"/>
                <a:gd name="connsiteY19" fmla="*/ 19953 h 155651"/>
                <a:gd name="connsiteX20" fmla="*/ 1348147 w 2210562"/>
                <a:gd name="connsiteY20" fmla="*/ 1854 h 155651"/>
                <a:gd name="connsiteX21" fmla="*/ 1451145 w 2210562"/>
                <a:gd name="connsiteY21" fmla="*/ 25734 h 155651"/>
                <a:gd name="connsiteX22" fmla="*/ 1466319 w 2210562"/>
                <a:gd name="connsiteY22" fmla="*/ 34073 h 155651"/>
                <a:gd name="connsiteX23" fmla="*/ 1561160 w 2210562"/>
                <a:gd name="connsiteY23" fmla="*/ 69419 h 155651"/>
                <a:gd name="connsiteX24" fmla="*/ 1644147 w 2210562"/>
                <a:gd name="connsiteY24" fmla="*/ 65154 h 155651"/>
                <a:gd name="connsiteX25" fmla="*/ 1780054 w 2210562"/>
                <a:gd name="connsiteY25" fmla="*/ 57858 h 155651"/>
                <a:gd name="connsiteX26" fmla="*/ 1859246 w 2210562"/>
                <a:gd name="connsiteY26" fmla="*/ 70366 h 155651"/>
                <a:gd name="connsiteX27" fmla="*/ 2207693 w 2210562"/>
                <a:gd name="connsiteY27" fmla="*/ 89319 h 155651"/>
                <a:gd name="connsiteX28" fmla="*/ 2210519 w 2210562"/>
                <a:gd name="connsiteY28" fmla="*/ 91121 h 155651"/>
                <a:gd name="connsiteX29" fmla="*/ 2210538 w 2210562"/>
                <a:gd name="connsiteY29" fmla="*/ 91214 h 155651"/>
                <a:gd name="connsiteX30" fmla="*/ 2208641 w 2210562"/>
                <a:gd name="connsiteY30" fmla="*/ 93962 h 155651"/>
                <a:gd name="connsiteX31" fmla="*/ 1857729 w 2210562"/>
                <a:gd name="connsiteY31" fmla="*/ 75010 h 155651"/>
                <a:gd name="connsiteX32" fmla="*/ 1779580 w 2210562"/>
                <a:gd name="connsiteY32" fmla="*/ 62312 h 155651"/>
                <a:gd name="connsiteX33" fmla="*/ 1644526 w 2210562"/>
                <a:gd name="connsiteY33" fmla="*/ 69608 h 155651"/>
                <a:gd name="connsiteX34" fmla="*/ 1560307 w 2210562"/>
                <a:gd name="connsiteY34" fmla="*/ 73873 h 155651"/>
                <a:gd name="connsiteX35" fmla="*/ 1463569 w 2210562"/>
                <a:gd name="connsiteY35" fmla="*/ 37958 h 155651"/>
                <a:gd name="connsiteX36" fmla="*/ 1448489 w 2210562"/>
                <a:gd name="connsiteY36" fmla="*/ 29619 h 155651"/>
                <a:gd name="connsiteX37" fmla="*/ 1348432 w 2210562"/>
                <a:gd name="connsiteY37" fmla="*/ 6308 h 155651"/>
                <a:gd name="connsiteX38" fmla="*/ 1301011 w 2210562"/>
                <a:gd name="connsiteY38" fmla="*/ 23933 h 155651"/>
                <a:gd name="connsiteX39" fmla="*/ 1277870 w 2210562"/>
                <a:gd name="connsiteY39" fmla="*/ 34546 h 155651"/>
                <a:gd name="connsiteX40" fmla="*/ 1173544 w 2210562"/>
                <a:gd name="connsiteY40" fmla="*/ 68566 h 155651"/>
                <a:gd name="connsiteX41" fmla="*/ 1157421 w 2210562"/>
                <a:gd name="connsiteY41" fmla="*/ 73114 h 155651"/>
                <a:gd name="connsiteX42" fmla="*/ 1100517 w 2210562"/>
                <a:gd name="connsiteY42" fmla="*/ 93488 h 155651"/>
                <a:gd name="connsiteX43" fmla="*/ 981396 w 2210562"/>
                <a:gd name="connsiteY43" fmla="*/ 123717 h 155651"/>
                <a:gd name="connsiteX44" fmla="*/ 883235 w 2210562"/>
                <a:gd name="connsiteY44" fmla="*/ 104765 h 155651"/>
                <a:gd name="connsiteX45" fmla="*/ 759942 w 2210562"/>
                <a:gd name="connsiteY45" fmla="*/ 83254 h 155651"/>
                <a:gd name="connsiteX46" fmla="*/ 742491 w 2210562"/>
                <a:gd name="connsiteY46" fmla="*/ 85433 h 155651"/>
                <a:gd name="connsiteX47" fmla="*/ 654099 w 2210562"/>
                <a:gd name="connsiteY47" fmla="*/ 119642 h 155651"/>
                <a:gd name="connsiteX48" fmla="*/ 581356 w 2210562"/>
                <a:gd name="connsiteY48" fmla="*/ 149682 h 155651"/>
                <a:gd name="connsiteX49" fmla="*/ 530616 w 2210562"/>
                <a:gd name="connsiteY49" fmla="*/ 155652 h 15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210562" h="155651">
                  <a:moveTo>
                    <a:pt x="530616" y="155652"/>
                  </a:moveTo>
                  <a:cubicBezTo>
                    <a:pt x="524262" y="155652"/>
                    <a:pt x="517528" y="155652"/>
                    <a:pt x="510604" y="155083"/>
                  </a:cubicBezTo>
                  <a:cubicBezTo>
                    <a:pt x="433878" y="151198"/>
                    <a:pt x="373085" y="122106"/>
                    <a:pt x="314378" y="93962"/>
                  </a:cubicBezTo>
                  <a:cubicBezTo>
                    <a:pt x="222003" y="49235"/>
                    <a:pt x="134654" y="7539"/>
                    <a:pt x="3868" y="81927"/>
                  </a:cubicBezTo>
                  <a:cubicBezTo>
                    <a:pt x="2852" y="82754"/>
                    <a:pt x="1359" y="82600"/>
                    <a:pt x="532" y="81585"/>
                  </a:cubicBezTo>
                  <a:cubicBezTo>
                    <a:pt x="-294" y="80570"/>
                    <a:pt x="-141" y="79079"/>
                    <a:pt x="874" y="78252"/>
                  </a:cubicBezTo>
                  <a:cubicBezTo>
                    <a:pt x="1088" y="78078"/>
                    <a:pt x="1331" y="77944"/>
                    <a:pt x="1592" y="77853"/>
                  </a:cubicBezTo>
                  <a:cubicBezTo>
                    <a:pt x="134369" y="2043"/>
                    <a:pt x="222856" y="44496"/>
                    <a:pt x="316370" y="89224"/>
                  </a:cubicBezTo>
                  <a:cubicBezTo>
                    <a:pt x="374792" y="117179"/>
                    <a:pt x="435111" y="146081"/>
                    <a:pt x="510794" y="149871"/>
                  </a:cubicBezTo>
                  <a:cubicBezTo>
                    <a:pt x="534541" y="151724"/>
                    <a:pt x="558433" y="150160"/>
                    <a:pt x="581735" y="145228"/>
                  </a:cubicBezTo>
                  <a:cubicBezTo>
                    <a:pt x="606813" y="138598"/>
                    <a:pt x="630894" y="128656"/>
                    <a:pt x="653340" y="115662"/>
                  </a:cubicBezTo>
                  <a:cubicBezTo>
                    <a:pt x="681203" y="99462"/>
                    <a:pt x="711450" y="87757"/>
                    <a:pt x="742965" y="80980"/>
                  </a:cubicBezTo>
                  <a:cubicBezTo>
                    <a:pt x="748946" y="79820"/>
                    <a:pt x="754998" y="79060"/>
                    <a:pt x="761080" y="78705"/>
                  </a:cubicBezTo>
                  <a:cubicBezTo>
                    <a:pt x="799870" y="76242"/>
                    <a:pt x="843402" y="88182"/>
                    <a:pt x="885512" y="100311"/>
                  </a:cubicBezTo>
                  <a:cubicBezTo>
                    <a:pt x="921362" y="110450"/>
                    <a:pt x="955220" y="120116"/>
                    <a:pt x="982250" y="119263"/>
                  </a:cubicBezTo>
                  <a:cubicBezTo>
                    <a:pt x="1028342" y="118031"/>
                    <a:pt x="1064667" y="103438"/>
                    <a:pt x="1099853" y="89319"/>
                  </a:cubicBezTo>
                  <a:cubicBezTo>
                    <a:pt x="1118461" y="81527"/>
                    <a:pt x="1137448" y="74695"/>
                    <a:pt x="1156758" y="68850"/>
                  </a:cubicBezTo>
                  <a:lnTo>
                    <a:pt x="1172880" y="64302"/>
                  </a:lnTo>
                  <a:cubicBezTo>
                    <a:pt x="1208152" y="55239"/>
                    <a:pt x="1242807" y="43939"/>
                    <a:pt x="1276637" y="30472"/>
                  </a:cubicBezTo>
                  <a:cubicBezTo>
                    <a:pt x="1284698" y="27060"/>
                    <a:pt x="1292286" y="23459"/>
                    <a:pt x="1299588" y="19953"/>
                  </a:cubicBezTo>
                  <a:cubicBezTo>
                    <a:pt x="1314886" y="11755"/>
                    <a:pt x="1331218" y="5667"/>
                    <a:pt x="1348147" y="1854"/>
                  </a:cubicBezTo>
                  <a:cubicBezTo>
                    <a:pt x="1389688" y="-4874"/>
                    <a:pt x="1417097" y="7539"/>
                    <a:pt x="1451145" y="25734"/>
                  </a:cubicBezTo>
                  <a:lnTo>
                    <a:pt x="1466319" y="34073"/>
                  </a:lnTo>
                  <a:cubicBezTo>
                    <a:pt x="1493444" y="49235"/>
                    <a:pt x="1521422" y="64965"/>
                    <a:pt x="1561160" y="69419"/>
                  </a:cubicBezTo>
                  <a:cubicBezTo>
                    <a:pt x="1588892" y="71689"/>
                    <a:pt x="1616794" y="70255"/>
                    <a:pt x="1644147" y="65154"/>
                  </a:cubicBezTo>
                  <a:cubicBezTo>
                    <a:pt x="1689054" y="57867"/>
                    <a:pt x="1734625" y="55422"/>
                    <a:pt x="1780054" y="57858"/>
                  </a:cubicBezTo>
                  <a:cubicBezTo>
                    <a:pt x="1806771" y="59697"/>
                    <a:pt x="1833269" y="63883"/>
                    <a:pt x="1859246" y="70366"/>
                  </a:cubicBezTo>
                  <a:cubicBezTo>
                    <a:pt x="1977324" y="97658"/>
                    <a:pt x="2071501" y="114999"/>
                    <a:pt x="2207693" y="89319"/>
                  </a:cubicBezTo>
                  <a:cubicBezTo>
                    <a:pt x="2208973" y="89036"/>
                    <a:pt x="2210235" y="89844"/>
                    <a:pt x="2210519" y="91121"/>
                  </a:cubicBezTo>
                  <a:cubicBezTo>
                    <a:pt x="2210529" y="91151"/>
                    <a:pt x="2210529" y="91183"/>
                    <a:pt x="2210538" y="91214"/>
                  </a:cubicBezTo>
                  <a:cubicBezTo>
                    <a:pt x="2210718" y="92484"/>
                    <a:pt x="2209893" y="93679"/>
                    <a:pt x="2208641" y="93962"/>
                  </a:cubicBezTo>
                  <a:cubicBezTo>
                    <a:pt x="2071406" y="119453"/>
                    <a:pt x="1976849" y="102017"/>
                    <a:pt x="1857729" y="75010"/>
                  </a:cubicBezTo>
                  <a:cubicBezTo>
                    <a:pt x="1832093" y="68540"/>
                    <a:pt x="1805946" y="64292"/>
                    <a:pt x="1779580" y="62312"/>
                  </a:cubicBezTo>
                  <a:cubicBezTo>
                    <a:pt x="1734426" y="59877"/>
                    <a:pt x="1689149" y="62323"/>
                    <a:pt x="1644526" y="69608"/>
                  </a:cubicBezTo>
                  <a:cubicBezTo>
                    <a:pt x="1616766" y="74771"/>
                    <a:pt x="1588446" y="76206"/>
                    <a:pt x="1560307" y="73873"/>
                  </a:cubicBezTo>
                  <a:cubicBezTo>
                    <a:pt x="1519525" y="69229"/>
                    <a:pt x="1491073" y="53309"/>
                    <a:pt x="1463569" y="37958"/>
                  </a:cubicBezTo>
                  <a:lnTo>
                    <a:pt x="1448489" y="29619"/>
                  </a:lnTo>
                  <a:cubicBezTo>
                    <a:pt x="1415200" y="11898"/>
                    <a:pt x="1388549" y="-231"/>
                    <a:pt x="1348432" y="6308"/>
                  </a:cubicBezTo>
                  <a:cubicBezTo>
                    <a:pt x="1331901" y="10017"/>
                    <a:pt x="1315948" y="15946"/>
                    <a:pt x="1301011" y="23933"/>
                  </a:cubicBezTo>
                  <a:cubicBezTo>
                    <a:pt x="1293708" y="27439"/>
                    <a:pt x="1286026" y="31040"/>
                    <a:pt x="1277870" y="34546"/>
                  </a:cubicBezTo>
                  <a:cubicBezTo>
                    <a:pt x="1243850" y="48069"/>
                    <a:pt x="1209006" y="59432"/>
                    <a:pt x="1173544" y="68566"/>
                  </a:cubicBezTo>
                  <a:lnTo>
                    <a:pt x="1157421" y="73114"/>
                  </a:lnTo>
                  <a:cubicBezTo>
                    <a:pt x="1138102" y="78876"/>
                    <a:pt x="1119106" y="85678"/>
                    <a:pt x="1100517" y="93488"/>
                  </a:cubicBezTo>
                  <a:cubicBezTo>
                    <a:pt x="1065046" y="107702"/>
                    <a:pt x="1028248" y="122485"/>
                    <a:pt x="981396" y="123717"/>
                  </a:cubicBezTo>
                  <a:cubicBezTo>
                    <a:pt x="952944" y="124570"/>
                    <a:pt x="919370" y="114904"/>
                    <a:pt x="883235" y="104765"/>
                  </a:cubicBezTo>
                  <a:cubicBezTo>
                    <a:pt x="841505" y="92920"/>
                    <a:pt x="797878" y="80885"/>
                    <a:pt x="759942" y="83254"/>
                  </a:cubicBezTo>
                  <a:cubicBezTo>
                    <a:pt x="754085" y="83618"/>
                    <a:pt x="748257" y="84346"/>
                    <a:pt x="742491" y="85433"/>
                  </a:cubicBezTo>
                  <a:cubicBezTo>
                    <a:pt x="711422" y="92162"/>
                    <a:pt x="681597" y="103703"/>
                    <a:pt x="654099" y="119642"/>
                  </a:cubicBezTo>
                  <a:cubicBezTo>
                    <a:pt x="631304" y="132860"/>
                    <a:pt x="606839" y="142963"/>
                    <a:pt x="581356" y="149682"/>
                  </a:cubicBezTo>
                  <a:cubicBezTo>
                    <a:pt x="564726" y="153602"/>
                    <a:pt x="547701" y="155605"/>
                    <a:pt x="530616" y="155652"/>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2" name="Freeform 158">
              <a:extLst>
                <a:ext uri="{FF2B5EF4-FFF2-40B4-BE49-F238E27FC236}">
                  <a16:creationId xmlns:a16="http://schemas.microsoft.com/office/drawing/2014/main" id="{71BE041B-367D-BA02-AEE9-03AC42C7F7F4}"/>
                </a:ext>
              </a:extLst>
            </p:cNvPr>
            <p:cNvSpPr/>
            <p:nvPr/>
          </p:nvSpPr>
          <p:spPr>
            <a:xfrm>
              <a:off x="365830" y="1242752"/>
              <a:ext cx="3868320" cy="279191"/>
            </a:xfrm>
            <a:custGeom>
              <a:avLst/>
              <a:gdLst>
                <a:gd name="connsiteX0" fmla="*/ 526250 w 2210406"/>
                <a:gd name="connsiteY0" fmla="*/ 159505 h 159533"/>
                <a:gd name="connsiteX1" fmla="*/ 514300 w 2210406"/>
                <a:gd name="connsiteY1" fmla="*/ 159505 h 159533"/>
                <a:gd name="connsiteX2" fmla="*/ 306598 w 2210406"/>
                <a:gd name="connsiteY2" fmla="*/ 93172 h 159533"/>
                <a:gd name="connsiteX3" fmla="*/ 3865 w 2210406"/>
                <a:gd name="connsiteY3" fmla="*/ 80000 h 159533"/>
                <a:gd name="connsiteX4" fmla="*/ 427 w 2210406"/>
                <a:gd name="connsiteY4" fmla="*/ 79416 h 159533"/>
                <a:gd name="connsiteX5" fmla="*/ 261 w 2210406"/>
                <a:gd name="connsiteY5" fmla="*/ 79147 h 159533"/>
                <a:gd name="connsiteX6" fmla="*/ 1209 w 2210406"/>
                <a:gd name="connsiteY6" fmla="*/ 75925 h 159533"/>
                <a:gd name="connsiteX7" fmla="*/ 308495 w 2210406"/>
                <a:gd name="connsiteY7" fmla="*/ 88813 h 159533"/>
                <a:gd name="connsiteX8" fmla="*/ 514111 w 2210406"/>
                <a:gd name="connsiteY8" fmla="*/ 154483 h 159533"/>
                <a:gd name="connsiteX9" fmla="*/ 585431 w 2210406"/>
                <a:gd name="connsiteY9" fmla="*/ 148134 h 159533"/>
                <a:gd name="connsiteX10" fmla="*/ 653812 w 2210406"/>
                <a:gd name="connsiteY10" fmla="*/ 119705 h 159533"/>
                <a:gd name="connsiteX11" fmla="*/ 748653 w 2210406"/>
                <a:gd name="connsiteY11" fmla="*/ 84170 h 159533"/>
                <a:gd name="connsiteX12" fmla="*/ 766768 w 2210406"/>
                <a:gd name="connsiteY12" fmla="*/ 81895 h 159533"/>
                <a:gd name="connsiteX13" fmla="*/ 898502 w 2210406"/>
                <a:gd name="connsiteY13" fmla="*/ 100848 h 159533"/>
                <a:gd name="connsiteX14" fmla="*/ 990688 w 2210406"/>
                <a:gd name="connsiteY14" fmla="*/ 117431 h 159533"/>
                <a:gd name="connsiteX15" fmla="*/ 991446 w 2210406"/>
                <a:gd name="connsiteY15" fmla="*/ 117431 h 159533"/>
                <a:gd name="connsiteX16" fmla="*/ 1144330 w 2210406"/>
                <a:gd name="connsiteY16" fmla="*/ 83885 h 159533"/>
                <a:gd name="connsiteX17" fmla="*/ 1168989 w 2210406"/>
                <a:gd name="connsiteY17" fmla="*/ 75167 h 159533"/>
                <a:gd name="connsiteX18" fmla="*/ 1286213 w 2210406"/>
                <a:gd name="connsiteY18" fmla="*/ 26839 h 159533"/>
                <a:gd name="connsiteX19" fmla="*/ 1292662 w 2210406"/>
                <a:gd name="connsiteY19" fmla="*/ 23617 h 159533"/>
                <a:gd name="connsiteX20" fmla="*/ 1358387 w 2210406"/>
                <a:gd name="connsiteY20" fmla="*/ 400 h 159533"/>
                <a:gd name="connsiteX21" fmla="*/ 1461005 w 2210406"/>
                <a:gd name="connsiteY21" fmla="*/ 35936 h 159533"/>
                <a:gd name="connsiteX22" fmla="*/ 1466885 w 2210406"/>
                <a:gd name="connsiteY22" fmla="*/ 39916 h 159533"/>
                <a:gd name="connsiteX23" fmla="*/ 1568460 w 2210406"/>
                <a:gd name="connsiteY23" fmla="*/ 81137 h 159533"/>
                <a:gd name="connsiteX24" fmla="*/ 1646325 w 2210406"/>
                <a:gd name="connsiteY24" fmla="*/ 70998 h 159533"/>
                <a:gd name="connsiteX25" fmla="*/ 1786785 w 2210406"/>
                <a:gd name="connsiteY25" fmla="*/ 55267 h 159533"/>
                <a:gd name="connsiteX26" fmla="*/ 1864555 w 2210406"/>
                <a:gd name="connsiteY26" fmla="*/ 68723 h 159533"/>
                <a:gd name="connsiteX27" fmla="*/ 1915484 w 2210406"/>
                <a:gd name="connsiteY27" fmla="*/ 83411 h 159533"/>
                <a:gd name="connsiteX28" fmla="*/ 2207595 w 2210406"/>
                <a:gd name="connsiteY28" fmla="*/ 111082 h 159533"/>
                <a:gd name="connsiteX29" fmla="*/ 2210327 w 2210406"/>
                <a:gd name="connsiteY29" fmla="*/ 112786 h 159533"/>
                <a:gd name="connsiteX30" fmla="*/ 2210346 w 2210406"/>
                <a:gd name="connsiteY30" fmla="*/ 112882 h 159533"/>
                <a:gd name="connsiteX31" fmla="*/ 2208562 w 2210406"/>
                <a:gd name="connsiteY31" fmla="*/ 115720 h 159533"/>
                <a:gd name="connsiteX32" fmla="*/ 2208544 w 2210406"/>
                <a:gd name="connsiteY32" fmla="*/ 115725 h 159533"/>
                <a:gd name="connsiteX33" fmla="*/ 1914536 w 2210406"/>
                <a:gd name="connsiteY33" fmla="*/ 87960 h 159533"/>
                <a:gd name="connsiteX34" fmla="*/ 1863701 w 2210406"/>
                <a:gd name="connsiteY34" fmla="*/ 73272 h 159533"/>
                <a:gd name="connsiteX35" fmla="*/ 1786974 w 2210406"/>
                <a:gd name="connsiteY35" fmla="*/ 60005 h 159533"/>
                <a:gd name="connsiteX36" fmla="*/ 1647842 w 2210406"/>
                <a:gd name="connsiteY36" fmla="*/ 75641 h 159533"/>
                <a:gd name="connsiteX37" fmla="*/ 1568555 w 2210406"/>
                <a:gd name="connsiteY37" fmla="*/ 85875 h 159533"/>
                <a:gd name="connsiteX38" fmla="*/ 1464230 w 2210406"/>
                <a:gd name="connsiteY38" fmla="*/ 43801 h 159533"/>
                <a:gd name="connsiteX39" fmla="*/ 1458539 w 2210406"/>
                <a:gd name="connsiteY39" fmla="*/ 40011 h 159533"/>
                <a:gd name="connsiteX40" fmla="*/ 1358766 w 2210406"/>
                <a:gd name="connsiteY40" fmla="*/ 5044 h 159533"/>
                <a:gd name="connsiteX41" fmla="*/ 1294749 w 2210406"/>
                <a:gd name="connsiteY41" fmla="*/ 27881 h 159533"/>
                <a:gd name="connsiteX42" fmla="*/ 1288204 w 2210406"/>
                <a:gd name="connsiteY42" fmla="*/ 31103 h 159533"/>
                <a:gd name="connsiteX43" fmla="*/ 1170507 w 2210406"/>
                <a:gd name="connsiteY43" fmla="*/ 80284 h 159533"/>
                <a:gd name="connsiteX44" fmla="*/ 1145943 w 2210406"/>
                <a:gd name="connsiteY44" fmla="*/ 89002 h 159533"/>
                <a:gd name="connsiteX45" fmla="*/ 991541 w 2210406"/>
                <a:gd name="connsiteY45" fmla="*/ 122832 h 159533"/>
                <a:gd name="connsiteX46" fmla="*/ 897364 w 2210406"/>
                <a:gd name="connsiteY46" fmla="*/ 106154 h 159533"/>
                <a:gd name="connsiteX47" fmla="*/ 767147 w 2210406"/>
                <a:gd name="connsiteY47" fmla="*/ 87202 h 159533"/>
                <a:gd name="connsiteX48" fmla="*/ 749506 w 2210406"/>
                <a:gd name="connsiteY48" fmla="*/ 89476 h 159533"/>
                <a:gd name="connsiteX49" fmla="*/ 656277 w 2210406"/>
                <a:gd name="connsiteY49" fmla="*/ 124538 h 159533"/>
                <a:gd name="connsiteX50" fmla="*/ 586949 w 2210406"/>
                <a:gd name="connsiteY50" fmla="*/ 152966 h 159533"/>
                <a:gd name="connsiteX51" fmla="*/ 526250 w 2210406"/>
                <a:gd name="connsiteY51" fmla="*/ 159505 h 15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210406" h="159533">
                  <a:moveTo>
                    <a:pt x="526250" y="159505"/>
                  </a:moveTo>
                  <a:cubicBezTo>
                    <a:pt x="522362" y="159505"/>
                    <a:pt x="518378" y="159505"/>
                    <a:pt x="514300" y="159505"/>
                  </a:cubicBezTo>
                  <a:cubicBezTo>
                    <a:pt x="430176" y="156852"/>
                    <a:pt x="367391" y="124538"/>
                    <a:pt x="306598" y="93172"/>
                  </a:cubicBezTo>
                  <a:cubicBezTo>
                    <a:pt x="214128" y="45791"/>
                    <a:pt x="134366" y="4380"/>
                    <a:pt x="3865" y="80000"/>
                  </a:cubicBezTo>
                  <a:cubicBezTo>
                    <a:pt x="2754" y="80787"/>
                    <a:pt x="1215" y="80526"/>
                    <a:pt x="427" y="79416"/>
                  </a:cubicBezTo>
                  <a:cubicBezTo>
                    <a:pt x="366" y="79330"/>
                    <a:pt x="310" y="79240"/>
                    <a:pt x="261" y="79147"/>
                  </a:cubicBezTo>
                  <a:cubicBezTo>
                    <a:pt x="-318" y="77991"/>
                    <a:pt x="96" y="76584"/>
                    <a:pt x="1209" y="75925"/>
                  </a:cubicBezTo>
                  <a:cubicBezTo>
                    <a:pt x="133987" y="-1021"/>
                    <a:pt x="218775" y="42664"/>
                    <a:pt x="308495" y="88813"/>
                  </a:cubicBezTo>
                  <a:cubicBezTo>
                    <a:pt x="368814" y="119800"/>
                    <a:pt x="431124" y="151924"/>
                    <a:pt x="514111" y="154483"/>
                  </a:cubicBezTo>
                  <a:cubicBezTo>
                    <a:pt x="538065" y="155714"/>
                    <a:pt x="562073" y="153577"/>
                    <a:pt x="585431" y="148134"/>
                  </a:cubicBezTo>
                  <a:cubicBezTo>
                    <a:pt x="609285" y="141436"/>
                    <a:pt x="632244" y="131891"/>
                    <a:pt x="653812" y="119705"/>
                  </a:cubicBezTo>
                  <a:cubicBezTo>
                    <a:pt x="683391" y="103019"/>
                    <a:pt x="715386" y="91030"/>
                    <a:pt x="748653" y="84170"/>
                  </a:cubicBezTo>
                  <a:cubicBezTo>
                    <a:pt x="754635" y="83015"/>
                    <a:pt x="760686" y="82256"/>
                    <a:pt x="766768" y="81895"/>
                  </a:cubicBezTo>
                  <a:cubicBezTo>
                    <a:pt x="808023" y="78673"/>
                    <a:pt x="854021" y="90234"/>
                    <a:pt x="898502" y="100848"/>
                  </a:cubicBezTo>
                  <a:cubicBezTo>
                    <a:pt x="932645" y="109376"/>
                    <a:pt x="964891" y="117431"/>
                    <a:pt x="990688" y="117431"/>
                  </a:cubicBezTo>
                  <a:lnTo>
                    <a:pt x="991446" y="117431"/>
                  </a:lnTo>
                  <a:cubicBezTo>
                    <a:pt x="1052240" y="116957"/>
                    <a:pt x="1099091" y="100184"/>
                    <a:pt x="1144330" y="83885"/>
                  </a:cubicBezTo>
                  <a:cubicBezTo>
                    <a:pt x="1152582" y="80948"/>
                    <a:pt x="1160738" y="77915"/>
                    <a:pt x="1168989" y="75167"/>
                  </a:cubicBezTo>
                  <a:cubicBezTo>
                    <a:pt x="1209022" y="61480"/>
                    <a:pt x="1248172" y="45339"/>
                    <a:pt x="1286213" y="26839"/>
                  </a:cubicBezTo>
                  <a:lnTo>
                    <a:pt x="1292662" y="23617"/>
                  </a:lnTo>
                  <a:cubicBezTo>
                    <a:pt x="1316847" y="11961"/>
                    <a:pt x="1337712" y="1822"/>
                    <a:pt x="1358387" y="400"/>
                  </a:cubicBezTo>
                  <a:cubicBezTo>
                    <a:pt x="1403152" y="-3011"/>
                    <a:pt x="1431320" y="15941"/>
                    <a:pt x="1461005" y="35936"/>
                  </a:cubicBezTo>
                  <a:lnTo>
                    <a:pt x="1466885" y="39916"/>
                  </a:lnTo>
                  <a:cubicBezTo>
                    <a:pt x="1494769" y="58868"/>
                    <a:pt x="1523790" y="77820"/>
                    <a:pt x="1568460" y="81137"/>
                  </a:cubicBezTo>
                  <a:cubicBezTo>
                    <a:pt x="1594788" y="81845"/>
                    <a:pt x="1621059" y="78423"/>
                    <a:pt x="1646325" y="70998"/>
                  </a:cubicBezTo>
                  <a:cubicBezTo>
                    <a:pt x="1692114" y="58851"/>
                    <a:pt x="1739440" y="53550"/>
                    <a:pt x="1786785" y="55267"/>
                  </a:cubicBezTo>
                  <a:cubicBezTo>
                    <a:pt x="1813141" y="56772"/>
                    <a:pt x="1839232" y="61287"/>
                    <a:pt x="1864555" y="68723"/>
                  </a:cubicBezTo>
                  <a:cubicBezTo>
                    <a:pt x="1881531" y="73367"/>
                    <a:pt x="1898792" y="78200"/>
                    <a:pt x="1915484" y="83411"/>
                  </a:cubicBezTo>
                  <a:cubicBezTo>
                    <a:pt x="2001600" y="109092"/>
                    <a:pt x="2090561" y="135625"/>
                    <a:pt x="2207595" y="111082"/>
                  </a:cubicBezTo>
                  <a:cubicBezTo>
                    <a:pt x="2208819" y="110799"/>
                    <a:pt x="2210042" y="111562"/>
                    <a:pt x="2210327" y="112786"/>
                  </a:cubicBezTo>
                  <a:cubicBezTo>
                    <a:pt x="2210336" y="112818"/>
                    <a:pt x="2210336" y="112850"/>
                    <a:pt x="2210346" y="112882"/>
                  </a:cubicBezTo>
                  <a:cubicBezTo>
                    <a:pt x="2210640" y="114158"/>
                    <a:pt x="2209843" y="115429"/>
                    <a:pt x="2208562" y="115720"/>
                  </a:cubicBezTo>
                  <a:cubicBezTo>
                    <a:pt x="2208553" y="115722"/>
                    <a:pt x="2208553" y="115723"/>
                    <a:pt x="2208544" y="115725"/>
                  </a:cubicBezTo>
                  <a:cubicBezTo>
                    <a:pt x="2090371" y="140458"/>
                    <a:pt x="2000746" y="113735"/>
                    <a:pt x="1914536" y="87960"/>
                  </a:cubicBezTo>
                  <a:cubicBezTo>
                    <a:pt x="1897844" y="83032"/>
                    <a:pt x="1880583" y="77915"/>
                    <a:pt x="1863701" y="73272"/>
                  </a:cubicBezTo>
                  <a:cubicBezTo>
                    <a:pt x="1838720" y="65941"/>
                    <a:pt x="1812970" y="61489"/>
                    <a:pt x="1786974" y="60005"/>
                  </a:cubicBezTo>
                  <a:cubicBezTo>
                    <a:pt x="1740075" y="58225"/>
                    <a:pt x="1693176" y="63495"/>
                    <a:pt x="1647842" y="75641"/>
                  </a:cubicBezTo>
                  <a:cubicBezTo>
                    <a:pt x="1622102" y="83153"/>
                    <a:pt x="1595357" y="86606"/>
                    <a:pt x="1568555" y="85875"/>
                  </a:cubicBezTo>
                  <a:cubicBezTo>
                    <a:pt x="1522273" y="82938"/>
                    <a:pt x="1492682" y="63038"/>
                    <a:pt x="1464230" y="43801"/>
                  </a:cubicBezTo>
                  <a:lnTo>
                    <a:pt x="1458539" y="40011"/>
                  </a:lnTo>
                  <a:cubicBezTo>
                    <a:pt x="1428095" y="19542"/>
                    <a:pt x="1402109" y="2106"/>
                    <a:pt x="1358766" y="5044"/>
                  </a:cubicBezTo>
                  <a:cubicBezTo>
                    <a:pt x="1338944" y="6465"/>
                    <a:pt x="1318459" y="16415"/>
                    <a:pt x="1294749" y="27881"/>
                  </a:cubicBezTo>
                  <a:lnTo>
                    <a:pt x="1288204" y="31103"/>
                  </a:lnTo>
                  <a:cubicBezTo>
                    <a:pt x="1250040" y="49943"/>
                    <a:pt x="1210729" y="66369"/>
                    <a:pt x="1170507" y="80284"/>
                  </a:cubicBezTo>
                  <a:lnTo>
                    <a:pt x="1145943" y="89002"/>
                  </a:lnTo>
                  <a:cubicBezTo>
                    <a:pt x="1100324" y="105396"/>
                    <a:pt x="1053093" y="122358"/>
                    <a:pt x="991541" y="122832"/>
                  </a:cubicBezTo>
                  <a:cubicBezTo>
                    <a:pt x="964701" y="122832"/>
                    <a:pt x="932171" y="114777"/>
                    <a:pt x="897364" y="106154"/>
                  </a:cubicBezTo>
                  <a:cubicBezTo>
                    <a:pt x="853263" y="95162"/>
                    <a:pt x="807644" y="83885"/>
                    <a:pt x="767147" y="87202"/>
                  </a:cubicBezTo>
                  <a:cubicBezTo>
                    <a:pt x="761232" y="87656"/>
                    <a:pt x="755343" y="88415"/>
                    <a:pt x="749506" y="89476"/>
                  </a:cubicBezTo>
                  <a:cubicBezTo>
                    <a:pt x="716814" y="96315"/>
                    <a:pt x="685369" y="108140"/>
                    <a:pt x="656277" y="124538"/>
                  </a:cubicBezTo>
                  <a:cubicBezTo>
                    <a:pt x="634363" y="136695"/>
                    <a:pt x="611093" y="146236"/>
                    <a:pt x="586949" y="152966"/>
                  </a:cubicBezTo>
                  <a:cubicBezTo>
                    <a:pt x="567059" y="157617"/>
                    <a:pt x="546674" y="159813"/>
                    <a:pt x="526250" y="159505"/>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3" name="Freeform 159">
              <a:extLst>
                <a:ext uri="{FF2B5EF4-FFF2-40B4-BE49-F238E27FC236}">
                  <a16:creationId xmlns:a16="http://schemas.microsoft.com/office/drawing/2014/main" id="{662EA2E0-6D03-3E8D-025E-A83618E59211}"/>
                </a:ext>
              </a:extLst>
            </p:cNvPr>
            <p:cNvSpPr/>
            <p:nvPr/>
          </p:nvSpPr>
          <p:spPr>
            <a:xfrm>
              <a:off x="365625" y="1267167"/>
              <a:ext cx="3867870" cy="288722"/>
            </a:xfrm>
            <a:custGeom>
              <a:avLst/>
              <a:gdLst>
                <a:gd name="connsiteX0" fmla="*/ 522668 w 2210149"/>
                <a:gd name="connsiteY0" fmla="*/ 164980 h 164979"/>
                <a:gd name="connsiteX1" fmla="*/ 518115 w 2210149"/>
                <a:gd name="connsiteY1" fmla="*/ 164980 h 164979"/>
                <a:gd name="connsiteX2" fmla="*/ 299981 w 2210149"/>
                <a:gd name="connsiteY2" fmla="*/ 93719 h 164979"/>
                <a:gd name="connsiteX3" fmla="*/ 3981 w 2210149"/>
                <a:gd name="connsiteY3" fmla="*/ 79221 h 164979"/>
                <a:gd name="connsiteX4" fmla="*/ 646 w 2210149"/>
                <a:gd name="connsiteY4" fmla="*/ 78875 h 164979"/>
                <a:gd name="connsiteX5" fmla="*/ 377 w 2210149"/>
                <a:gd name="connsiteY5" fmla="*/ 78463 h 164979"/>
                <a:gd name="connsiteX6" fmla="*/ 1022 w 2210149"/>
                <a:gd name="connsiteY6" fmla="*/ 75312 h 164979"/>
                <a:gd name="connsiteX7" fmla="*/ 1136 w 2210149"/>
                <a:gd name="connsiteY7" fmla="*/ 75241 h 164979"/>
                <a:gd name="connsiteX8" fmla="*/ 301877 w 2210149"/>
                <a:gd name="connsiteY8" fmla="*/ 89550 h 164979"/>
                <a:gd name="connsiteX9" fmla="*/ 517831 w 2210149"/>
                <a:gd name="connsiteY9" fmla="*/ 160242 h 164979"/>
                <a:gd name="connsiteX10" fmla="*/ 522288 w 2210149"/>
                <a:gd name="connsiteY10" fmla="*/ 160242 h 164979"/>
                <a:gd name="connsiteX11" fmla="*/ 654592 w 2210149"/>
                <a:gd name="connsiteY11" fmla="*/ 125370 h 164979"/>
                <a:gd name="connsiteX12" fmla="*/ 754175 w 2210149"/>
                <a:gd name="connsiteY12" fmla="*/ 89171 h 164979"/>
                <a:gd name="connsiteX13" fmla="*/ 912181 w 2210149"/>
                <a:gd name="connsiteY13" fmla="*/ 103859 h 164979"/>
                <a:gd name="connsiteX14" fmla="*/ 1000478 w 2210149"/>
                <a:gd name="connsiteY14" fmla="*/ 117978 h 164979"/>
                <a:gd name="connsiteX15" fmla="*/ 1007591 w 2210149"/>
                <a:gd name="connsiteY15" fmla="*/ 117978 h 164979"/>
                <a:gd name="connsiteX16" fmla="*/ 1270206 w 2210149"/>
                <a:gd name="connsiteY16" fmla="*/ 38568 h 164979"/>
                <a:gd name="connsiteX17" fmla="*/ 1367324 w 2210149"/>
                <a:gd name="connsiteY17" fmla="*/ 0 h 164979"/>
                <a:gd name="connsiteX18" fmla="*/ 1368556 w 2210149"/>
                <a:gd name="connsiteY18" fmla="*/ 0 h 164979"/>
                <a:gd name="connsiteX19" fmla="*/ 1469562 w 2210149"/>
                <a:gd name="connsiteY19" fmla="*/ 46244 h 164979"/>
                <a:gd name="connsiteX20" fmla="*/ 1575405 w 2210149"/>
                <a:gd name="connsiteY20" fmla="*/ 93624 h 164979"/>
                <a:gd name="connsiteX21" fmla="*/ 1649666 w 2210149"/>
                <a:gd name="connsiteY21" fmla="*/ 77989 h 164979"/>
                <a:gd name="connsiteX22" fmla="*/ 1792971 w 2210149"/>
                <a:gd name="connsiteY22" fmla="*/ 53540 h 164979"/>
                <a:gd name="connsiteX23" fmla="*/ 1938647 w 2210149"/>
                <a:gd name="connsiteY23" fmla="*/ 93056 h 164979"/>
                <a:gd name="connsiteX24" fmla="*/ 2207237 w 2210149"/>
                <a:gd name="connsiteY24" fmla="*/ 133045 h 164979"/>
                <a:gd name="connsiteX25" fmla="*/ 2210083 w 2210149"/>
                <a:gd name="connsiteY25" fmla="*/ 134846 h 164979"/>
                <a:gd name="connsiteX26" fmla="*/ 2208375 w 2210149"/>
                <a:gd name="connsiteY26" fmla="*/ 137689 h 164979"/>
                <a:gd name="connsiteX27" fmla="*/ 1936940 w 2210149"/>
                <a:gd name="connsiteY27" fmla="*/ 97510 h 164979"/>
                <a:gd name="connsiteX28" fmla="*/ 1792876 w 2210149"/>
                <a:gd name="connsiteY28" fmla="*/ 58278 h 164979"/>
                <a:gd name="connsiteX29" fmla="*/ 1651183 w 2210149"/>
                <a:gd name="connsiteY29" fmla="*/ 82443 h 164979"/>
                <a:gd name="connsiteX30" fmla="*/ 1575310 w 2210149"/>
                <a:gd name="connsiteY30" fmla="*/ 98362 h 164979"/>
                <a:gd name="connsiteX31" fmla="*/ 1466527 w 2210149"/>
                <a:gd name="connsiteY31" fmla="*/ 49655 h 164979"/>
                <a:gd name="connsiteX32" fmla="*/ 1368462 w 2210149"/>
                <a:gd name="connsiteY32" fmla="*/ 4454 h 164979"/>
                <a:gd name="connsiteX33" fmla="*/ 1367324 w 2210149"/>
                <a:gd name="connsiteY33" fmla="*/ 4454 h 164979"/>
                <a:gd name="connsiteX34" fmla="*/ 1272482 w 2210149"/>
                <a:gd name="connsiteY34" fmla="*/ 42358 h 164979"/>
                <a:gd name="connsiteX35" fmla="*/ 1007591 w 2210149"/>
                <a:gd name="connsiteY35" fmla="*/ 122432 h 164979"/>
                <a:gd name="connsiteX36" fmla="*/ 1000383 w 2210149"/>
                <a:gd name="connsiteY36" fmla="*/ 122432 h 164979"/>
                <a:gd name="connsiteX37" fmla="*/ 911232 w 2210149"/>
                <a:gd name="connsiteY37" fmla="*/ 108218 h 164979"/>
                <a:gd name="connsiteX38" fmla="*/ 755029 w 2210149"/>
                <a:gd name="connsiteY38" fmla="*/ 93530 h 164979"/>
                <a:gd name="connsiteX39" fmla="*/ 656773 w 2210149"/>
                <a:gd name="connsiteY39" fmla="*/ 129350 h 164979"/>
                <a:gd name="connsiteX40" fmla="*/ 522668 w 2210149"/>
                <a:gd name="connsiteY40" fmla="*/ 164980 h 16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0149" h="164979">
                  <a:moveTo>
                    <a:pt x="522668" y="164980"/>
                  </a:moveTo>
                  <a:lnTo>
                    <a:pt x="518115" y="164980"/>
                  </a:lnTo>
                  <a:cubicBezTo>
                    <a:pt x="426689" y="163843"/>
                    <a:pt x="362197" y="128212"/>
                    <a:pt x="299981" y="93719"/>
                  </a:cubicBezTo>
                  <a:cubicBezTo>
                    <a:pt x="211209" y="44633"/>
                    <a:pt x="134578" y="2274"/>
                    <a:pt x="3981" y="79221"/>
                  </a:cubicBezTo>
                  <a:cubicBezTo>
                    <a:pt x="2965" y="80045"/>
                    <a:pt x="1471" y="79891"/>
                    <a:pt x="646" y="78875"/>
                  </a:cubicBezTo>
                  <a:cubicBezTo>
                    <a:pt x="542" y="78747"/>
                    <a:pt x="452" y="78608"/>
                    <a:pt x="377" y="78463"/>
                  </a:cubicBezTo>
                  <a:cubicBezTo>
                    <a:pt x="-316" y="77415"/>
                    <a:pt x="-27" y="76003"/>
                    <a:pt x="1022" y="75312"/>
                  </a:cubicBezTo>
                  <a:cubicBezTo>
                    <a:pt x="1059" y="75287"/>
                    <a:pt x="1097" y="75263"/>
                    <a:pt x="1136" y="75241"/>
                  </a:cubicBezTo>
                  <a:cubicBezTo>
                    <a:pt x="133914" y="-3222"/>
                    <a:pt x="211873" y="39800"/>
                    <a:pt x="301877" y="89550"/>
                  </a:cubicBezTo>
                  <a:cubicBezTo>
                    <a:pt x="363619" y="123759"/>
                    <a:pt x="427542" y="159105"/>
                    <a:pt x="517831" y="160242"/>
                  </a:cubicBezTo>
                  <a:lnTo>
                    <a:pt x="522288" y="160242"/>
                  </a:lnTo>
                  <a:cubicBezTo>
                    <a:pt x="584978" y="160242"/>
                    <a:pt x="618837" y="143279"/>
                    <a:pt x="654592" y="125370"/>
                  </a:cubicBezTo>
                  <a:cubicBezTo>
                    <a:pt x="685747" y="108305"/>
                    <a:pt x="719329" y="96098"/>
                    <a:pt x="754175" y="89171"/>
                  </a:cubicBezTo>
                  <a:cubicBezTo>
                    <a:pt x="802355" y="79694"/>
                    <a:pt x="860682" y="92677"/>
                    <a:pt x="912181" y="103859"/>
                  </a:cubicBezTo>
                  <a:cubicBezTo>
                    <a:pt x="941120" y="111247"/>
                    <a:pt x="970679" y="115973"/>
                    <a:pt x="1000478" y="117978"/>
                  </a:cubicBezTo>
                  <a:lnTo>
                    <a:pt x="1007591" y="117978"/>
                  </a:lnTo>
                  <a:cubicBezTo>
                    <a:pt x="1130884" y="117978"/>
                    <a:pt x="1211025" y="72208"/>
                    <a:pt x="1270206" y="38568"/>
                  </a:cubicBezTo>
                  <a:cubicBezTo>
                    <a:pt x="1308143" y="17057"/>
                    <a:pt x="1338113" y="0"/>
                    <a:pt x="1367324" y="0"/>
                  </a:cubicBezTo>
                  <a:lnTo>
                    <a:pt x="1368556" y="0"/>
                  </a:lnTo>
                  <a:cubicBezTo>
                    <a:pt x="1414744" y="663"/>
                    <a:pt x="1442628" y="23880"/>
                    <a:pt x="1469562" y="46244"/>
                  </a:cubicBezTo>
                  <a:cubicBezTo>
                    <a:pt x="1496497" y="68607"/>
                    <a:pt x="1525898" y="93151"/>
                    <a:pt x="1575405" y="93624"/>
                  </a:cubicBezTo>
                  <a:cubicBezTo>
                    <a:pt x="1600889" y="92851"/>
                    <a:pt x="1626031" y="87557"/>
                    <a:pt x="1649666" y="77989"/>
                  </a:cubicBezTo>
                  <a:cubicBezTo>
                    <a:pt x="1695379" y="60555"/>
                    <a:pt x="1744061" y="52250"/>
                    <a:pt x="1792971" y="53540"/>
                  </a:cubicBezTo>
                  <a:cubicBezTo>
                    <a:pt x="1841150" y="54488"/>
                    <a:pt x="1888571" y="73251"/>
                    <a:pt x="1938647" y="93056"/>
                  </a:cubicBezTo>
                  <a:cubicBezTo>
                    <a:pt x="2014520" y="123190"/>
                    <a:pt x="2100826" y="157304"/>
                    <a:pt x="2207237" y="133045"/>
                  </a:cubicBezTo>
                  <a:cubicBezTo>
                    <a:pt x="2208508" y="132804"/>
                    <a:pt x="2209760" y="133591"/>
                    <a:pt x="2210083" y="134846"/>
                  </a:cubicBezTo>
                  <a:cubicBezTo>
                    <a:pt x="2210386" y="136099"/>
                    <a:pt x="2209627" y="137363"/>
                    <a:pt x="2208375" y="137689"/>
                  </a:cubicBezTo>
                  <a:cubicBezTo>
                    <a:pt x="2100446" y="162232"/>
                    <a:pt x="2013572" y="128212"/>
                    <a:pt x="1936940" y="97510"/>
                  </a:cubicBezTo>
                  <a:cubicBezTo>
                    <a:pt x="1887243" y="77799"/>
                    <a:pt x="1840202" y="59605"/>
                    <a:pt x="1792876" y="58278"/>
                  </a:cubicBezTo>
                  <a:cubicBezTo>
                    <a:pt x="1744526" y="57062"/>
                    <a:pt x="1696394" y="65269"/>
                    <a:pt x="1651183" y="82443"/>
                  </a:cubicBezTo>
                  <a:cubicBezTo>
                    <a:pt x="1627075" y="92334"/>
                    <a:pt x="1601363" y="97729"/>
                    <a:pt x="1575310" y="98362"/>
                  </a:cubicBezTo>
                  <a:cubicBezTo>
                    <a:pt x="1524191" y="97604"/>
                    <a:pt x="1494885" y="73251"/>
                    <a:pt x="1466527" y="49655"/>
                  </a:cubicBezTo>
                  <a:cubicBezTo>
                    <a:pt x="1438170" y="26059"/>
                    <a:pt x="1413037" y="5117"/>
                    <a:pt x="1368462" y="4454"/>
                  </a:cubicBezTo>
                  <a:lnTo>
                    <a:pt x="1367324" y="4454"/>
                  </a:lnTo>
                  <a:cubicBezTo>
                    <a:pt x="1339345" y="4454"/>
                    <a:pt x="1309755" y="21227"/>
                    <a:pt x="1272482" y="42358"/>
                  </a:cubicBezTo>
                  <a:cubicBezTo>
                    <a:pt x="1212922" y="76283"/>
                    <a:pt x="1131643" y="122432"/>
                    <a:pt x="1007591" y="122432"/>
                  </a:cubicBezTo>
                  <a:lnTo>
                    <a:pt x="1000383" y="122432"/>
                  </a:lnTo>
                  <a:cubicBezTo>
                    <a:pt x="970290" y="120419"/>
                    <a:pt x="940454" y="115661"/>
                    <a:pt x="911232" y="108218"/>
                  </a:cubicBezTo>
                  <a:cubicBezTo>
                    <a:pt x="860113" y="97131"/>
                    <a:pt x="802260" y="84622"/>
                    <a:pt x="755029" y="93530"/>
                  </a:cubicBezTo>
                  <a:cubicBezTo>
                    <a:pt x="720635" y="100372"/>
                    <a:pt x="687496" y="112454"/>
                    <a:pt x="656773" y="129350"/>
                  </a:cubicBezTo>
                  <a:cubicBezTo>
                    <a:pt x="620828" y="147828"/>
                    <a:pt x="586401" y="164980"/>
                    <a:pt x="522668" y="164980"/>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4" name="Freeform 639">
              <a:extLst>
                <a:ext uri="{FF2B5EF4-FFF2-40B4-BE49-F238E27FC236}">
                  <a16:creationId xmlns:a16="http://schemas.microsoft.com/office/drawing/2014/main" id="{7A2730B5-54E5-A5BF-8C94-AC291313BA51}"/>
                </a:ext>
              </a:extLst>
            </p:cNvPr>
            <p:cNvSpPr/>
            <p:nvPr/>
          </p:nvSpPr>
          <p:spPr>
            <a:xfrm>
              <a:off x="366248" y="1826331"/>
              <a:ext cx="3867961" cy="278149"/>
            </a:xfrm>
            <a:custGeom>
              <a:avLst/>
              <a:gdLst>
                <a:gd name="connsiteX0" fmla="*/ 1591932 w 2210201"/>
                <a:gd name="connsiteY0" fmla="*/ 158938 h 158938"/>
                <a:gd name="connsiteX1" fmla="*/ 1575524 w 2210201"/>
                <a:gd name="connsiteY1" fmla="*/ 158938 h 158938"/>
                <a:gd name="connsiteX2" fmla="*/ 1363269 w 2210201"/>
                <a:gd name="connsiteY2" fmla="*/ 79149 h 158938"/>
                <a:gd name="connsiteX3" fmla="*/ 1239976 w 2210201"/>
                <a:gd name="connsiteY3" fmla="*/ 25988 h 158938"/>
                <a:gd name="connsiteX4" fmla="*/ 1236182 w 2210201"/>
                <a:gd name="connsiteY4" fmla="*/ 25988 h 158938"/>
                <a:gd name="connsiteX5" fmla="*/ 1074952 w 2210201"/>
                <a:gd name="connsiteY5" fmla="*/ 82276 h 158938"/>
                <a:gd name="connsiteX6" fmla="*/ 866301 w 2210201"/>
                <a:gd name="connsiteY6" fmla="*/ 144534 h 158938"/>
                <a:gd name="connsiteX7" fmla="*/ 744051 w 2210201"/>
                <a:gd name="connsiteY7" fmla="*/ 83603 h 158938"/>
                <a:gd name="connsiteX8" fmla="*/ 650633 w 2210201"/>
                <a:gd name="connsiteY8" fmla="*/ 30821 h 158938"/>
                <a:gd name="connsiteX9" fmla="*/ 524778 w 2210201"/>
                <a:gd name="connsiteY9" fmla="*/ 48541 h 158938"/>
                <a:gd name="connsiteX10" fmla="*/ 412107 w 2210201"/>
                <a:gd name="connsiteY10" fmla="*/ 68346 h 158938"/>
                <a:gd name="connsiteX11" fmla="*/ 345718 w 2210201"/>
                <a:gd name="connsiteY11" fmla="*/ 39918 h 158938"/>
                <a:gd name="connsiteX12" fmla="*/ 283597 w 2210201"/>
                <a:gd name="connsiteY12" fmla="*/ 16417 h 158938"/>
                <a:gd name="connsiteX13" fmla="*/ 184773 w 2210201"/>
                <a:gd name="connsiteY13" fmla="*/ 53279 h 158938"/>
                <a:gd name="connsiteX14" fmla="*/ 2772 w 2210201"/>
                <a:gd name="connsiteY14" fmla="*/ 119802 h 158938"/>
                <a:gd name="connsiteX15" fmla="*/ 22 w 2210201"/>
                <a:gd name="connsiteY15" fmla="*/ 118191 h 158938"/>
                <a:gd name="connsiteX16" fmla="*/ 2014 w 2210201"/>
                <a:gd name="connsiteY16" fmla="*/ 115443 h 158938"/>
                <a:gd name="connsiteX17" fmla="*/ 182876 w 2210201"/>
                <a:gd name="connsiteY17" fmla="*/ 49110 h 158938"/>
                <a:gd name="connsiteX18" fmla="*/ 283787 w 2210201"/>
                <a:gd name="connsiteY18" fmla="*/ 11773 h 158938"/>
                <a:gd name="connsiteX19" fmla="*/ 348469 w 2210201"/>
                <a:gd name="connsiteY19" fmla="*/ 36032 h 158938"/>
                <a:gd name="connsiteX20" fmla="*/ 412771 w 2210201"/>
                <a:gd name="connsiteY20" fmla="*/ 62945 h 158938"/>
                <a:gd name="connsiteX21" fmla="*/ 523451 w 2210201"/>
                <a:gd name="connsiteY21" fmla="*/ 43424 h 158938"/>
                <a:gd name="connsiteX22" fmla="*/ 651866 w 2210201"/>
                <a:gd name="connsiteY22" fmla="*/ 25514 h 158938"/>
                <a:gd name="connsiteX23" fmla="*/ 746707 w 2210201"/>
                <a:gd name="connsiteY23" fmla="*/ 79244 h 158938"/>
                <a:gd name="connsiteX24" fmla="*/ 866586 w 2210201"/>
                <a:gd name="connsiteY24" fmla="*/ 139133 h 158938"/>
                <a:gd name="connsiteX25" fmla="*/ 1072676 w 2210201"/>
                <a:gd name="connsiteY25" fmla="*/ 77348 h 158938"/>
                <a:gd name="connsiteX26" fmla="*/ 1239691 w 2210201"/>
                <a:gd name="connsiteY26" fmla="*/ 20492 h 158938"/>
                <a:gd name="connsiteX27" fmla="*/ 1365451 w 2210201"/>
                <a:gd name="connsiteY27" fmla="*/ 74600 h 158938"/>
                <a:gd name="connsiteX28" fmla="*/ 1575239 w 2210201"/>
                <a:gd name="connsiteY28" fmla="*/ 153442 h 158938"/>
                <a:gd name="connsiteX29" fmla="*/ 1824577 w 2210201"/>
                <a:gd name="connsiteY29" fmla="*/ 89762 h 158938"/>
                <a:gd name="connsiteX30" fmla="*/ 2207830 w 2210201"/>
                <a:gd name="connsiteY30" fmla="*/ 23 h 158938"/>
                <a:gd name="connsiteX31" fmla="*/ 2210201 w 2210201"/>
                <a:gd name="connsiteY31" fmla="*/ 2392 h 158938"/>
                <a:gd name="connsiteX32" fmla="*/ 2207830 w 2210201"/>
                <a:gd name="connsiteY32" fmla="*/ 4761 h 158938"/>
                <a:gd name="connsiteX33" fmla="*/ 2200812 w 2210201"/>
                <a:gd name="connsiteY33" fmla="*/ 4761 h 158938"/>
                <a:gd name="connsiteX34" fmla="*/ 1826948 w 2210201"/>
                <a:gd name="connsiteY34" fmla="*/ 94500 h 158938"/>
                <a:gd name="connsiteX35" fmla="*/ 1591932 w 2210201"/>
                <a:gd name="connsiteY35" fmla="*/ 158938 h 15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10201" h="158938">
                  <a:moveTo>
                    <a:pt x="1591932" y="158938"/>
                  </a:moveTo>
                  <a:cubicBezTo>
                    <a:pt x="1586526" y="158938"/>
                    <a:pt x="1581025" y="158938"/>
                    <a:pt x="1575524" y="158938"/>
                  </a:cubicBezTo>
                  <a:cubicBezTo>
                    <a:pt x="1468638" y="154011"/>
                    <a:pt x="1412682" y="114305"/>
                    <a:pt x="1363269" y="79149"/>
                  </a:cubicBezTo>
                  <a:cubicBezTo>
                    <a:pt x="1324290" y="51573"/>
                    <a:pt x="1290716" y="27693"/>
                    <a:pt x="1239976" y="25988"/>
                  </a:cubicBezTo>
                  <a:lnTo>
                    <a:pt x="1236182" y="25988"/>
                  </a:lnTo>
                  <a:cubicBezTo>
                    <a:pt x="1190564" y="25988"/>
                    <a:pt x="1134512" y="53374"/>
                    <a:pt x="1074952" y="82276"/>
                  </a:cubicBezTo>
                  <a:cubicBezTo>
                    <a:pt x="1003347" y="117243"/>
                    <a:pt x="929276" y="153442"/>
                    <a:pt x="866301" y="144534"/>
                  </a:cubicBezTo>
                  <a:cubicBezTo>
                    <a:pt x="809397" y="136385"/>
                    <a:pt x="776108" y="109567"/>
                    <a:pt x="744051" y="83603"/>
                  </a:cubicBezTo>
                  <a:cubicBezTo>
                    <a:pt x="716642" y="61334"/>
                    <a:pt x="690656" y="40202"/>
                    <a:pt x="650633" y="30821"/>
                  </a:cubicBezTo>
                  <a:cubicBezTo>
                    <a:pt x="610610" y="21439"/>
                    <a:pt x="566793" y="35180"/>
                    <a:pt x="524778" y="48541"/>
                  </a:cubicBezTo>
                  <a:cubicBezTo>
                    <a:pt x="486842" y="60576"/>
                    <a:pt x="448431" y="72895"/>
                    <a:pt x="412107" y="68346"/>
                  </a:cubicBezTo>
                  <a:cubicBezTo>
                    <a:pt x="387949" y="64557"/>
                    <a:pt x="365125" y="54784"/>
                    <a:pt x="345718" y="39918"/>
                  </a:cubicBezTo>
                  <a:cubicBezTo>
                    <a:pt x="327414" y="27788"/>
                    <a:pt x="310058" y="16417"/>
                    <a:pt x="283597" y="16417"/>
                  </a:cubicBezTo>
                  <a:cubicBezTo>
                    <a:pt x="260551" y="16417"/>
                    <a:pt x="225459" y="33474"/>
                    <a:pt x="184773" y="53279"/>
                  </a:cubicBezTo>
                  <a:cubicBezTo>
                    <a:pt x="133843" y="78012"/>
                    <a:pt x="70299" y="108999"/>
                    <a:pt x="2772" y="119802"/>
                  </a:cubicBezTo>
                  <a:cubicBezTo>
                    <a:pt x="1585" y="120008"/>
                    <a:pt x="421" y="119327"/>
                    <a:pt x="22" y="118191"/>
                  </a:cubicBezTo>
                  <a:cubicBezTo>
                    <a:pt x="-152" y="116892"/>
                    <a:pt x="724" y="115683"/>
                    <a:pt x="2014" y="115443"/>
                  </a:cubicBezTo>
                  <a:cubicBezTo>
                    <a:pt x="68877" y="104450"/>
                    <a:pt x="132041" y="73653"/>
                    <a:pt x="182876" y="49110"/>
                  </a:cubicBezTo>
                  <a:cubicBezTo>
                    <a:pt x="225744" y="28262"/>
                    <a:pt x="259602" y="11773"/>
                    <a:pt x="283787" y="11773"/>
                  </a:cubicBezTo>
                  <a:cubicBezTo>
                    <a:pt x="311670" y="11773"/>
                    <a:pt x="329595" y="23524"/>
                    <a:pt x="348469" y="36032"/>
                  </a:cubicBezTo>
                  <a:cubicBezTo>
                    <a:pt x="367337" y="50193"/>
                    <a:pt x="389434" y="59441"/>
                    <a:pt x="412771" y="62945"/>
                  </a:cubicBezTo>
                  <a:cubicBezTo>
                    <a:pt x="448147" y="67493"/>
                    <a:pt x="486368" y="55269"/>
                    <a:pt x="523451" y="43424"/>
                  </a:cubicBezTo>
                  <a:cubicBezTo>
                    <a:pt x="566034" y="29778"/>
                    <a:pt x="610041" y="15659"/>
                    <a:pt x="651866" y="25514"/>
                  </a:cubicBezTo>
                  <a:cubicBezTo>
                    <a:pt x="693691" y="35369"/>
                    <a:pt x="720436" y="57638"/>
                    <a:pt x="746707" y="79244"/>
                  </a:cubicBezTo>
                  <a:cubicBezTo>
                    <a:pt x="778194" y="104829"/>
                    <a:pt x="810725" y="131268"/>
                    <a:pt x="866586" y="139133"/>
                  </a:cubicBezTo>
                  <a:cubicBezTo>
                    <a:pt x="928328" y="147851"/>
                    <a:pt x="1001735" y="112031"/>
                    <a:pt x="1072676" y="77348"/>
                  </a:cubicBezTo>
                  <a:cubicBezTo>
                    <a:pt x="1134133" y="47404"/>
                    <a:pt x="1191891" y="19165"/>
                    <a:pt x="1239691" y="20492"/>
                  </a:cubicBezTo>
                  <a:cubicBezTo>
                    <a:pt x="1291854" y="22292"/>
                    <a:pt x="1325997" y="46456"/>
                    <a:pt x="1365451" y="74600"/>
                  </a:cubicBezTo>
                  <a:cubicBezTo>
                    <a:pt x="1414389" y="109283"/>
                    <a:pt x="1469776" y="148609"/>
                    <a:pt x="1575239" y="153442"/>
                  </a:cubicBezTo>
                  <a:cubicBezTo>
                    <a:pt x="1665908" y="157611"/>
                    <a:pt x="1739410" y="126151"/>
                    <a:pt x="1824577" y="89762"/>
                  </a:cubicBezTo>
                  <a:cubicBezTo>
                    <a:pt x="1925298" y="47214"/>
                    <a:pt x="2039108" y="-1209"/>
                    <a:pt x="2207830" y="23"/>
                  </a:cubicBezTo>
                  <a:cubicBezTo>
                    <a:pt x="2209139" y="23"/>
                    <a:pt x="2210201" y="1083"/>
                    <a:pt x="2210201" y="2392"/>
                  </a:cubicBezTo>
                  <a:cubicBezTo>
                    <a:pt x="2210107" y="3661"/>
                    <a:pt x="2209101" y="4670"/>
                    <a:pt x="2207830" y="4761"/>
                  </a:cubicBezTo>
                  <a:lnTo>
                    <a:pt x="2200812" y="4761"/>
                  </a:lnTo>
                  <a:cubicBezTo>
                    <a:pt x="2036832" y="4761"/>
                    <a:pt x="1925773" y="52142"/>
                    <a:pt x="1826948" y="94500"/>
                  </a:cubicBezTo>
                  <a:cubicBezTo>
                    <a:pt x="1746428" y="129278"/>
                    <a:pt x="1676151" y="158938"/>
                    <a:pt x="1591932" y="158938"/>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5" name="Freeform 640">
              <a:extLst>
                <a:ext uri="{FF2B5EF4-FFF2-40B4-BE49-F238E27FC236}">
                  <a16:creationId xmlns:a16="http://schemas.microsoft.com/office/drawing/2014/main" id="{E0469310-9108-F1EA-85D7-087446AF1663}"/>
                </a:ext>
              </a:extLst>
            </p:cNvPr>
            <p:cNvSpPr/>
            <p:nvPr/>
          </p:nvSpPr>
          <p:spPr>
            <a:xfrm>
              <a:off x="366250" y="1796188"/>
              <a:ext cx="3867959" cy="241624"/>
            </a:xfrm>
            <a:custGeom>
              <a:avLst/>
              <a:gdLst>
                <a:gd name="connsiteX0" fmla="*/ 1612321 w 2210200"/>
                <a:gd name="connsiteY0" fmla="*/ 138068 h 138067"/>
                <a:gd name="connsiteX1" fmla="*/ 1594871 w 2210200"/>
                <a:gd name="connsiteY1" fmla="*/ 138068 h 138067"/>
                <a:gd name="connsiteX2" fmla="*/ 1388970 w 2210200"/>
                <a:gd name="connsiteY2" fmla="*/ 67565 h 138067"/>
                <a:gd name="connsiteX3" fmla="*/ 1270039 w 2210200"/>
                <a:gd name="connsiteY3" fmla="*/ 20848 h 138067"/>
                <a:gd name="connsiteX4" fmla="*/ 1110896 w 2210200"/>
                <a:gd name="connsiteY4" fmla="*/ 68228 h 138067"/>
                <a:gd name="connsiteX5" fmla="*/ 911729 w 2210200"/>
                <a:gd name="connsiteY5" fmla="*/ 119779 h 138067"/>
                <a:gd name="connsiteX6" fmla="*/ 789764 w 2210200"/>
                <a:gd name="connsiteY6" fmla="*/ 72398 h 138067"/>
                <a:gd name="connsiteX7" fmla="*/ 682878 w 2210200"/>
                <a:gd name="connsiteY7" fmla="*/ 26912 h 138067"/>
                <a:gd name="connsiteX8" fmla="*/ 555316 w 2210200"/>
                <a:gd name="connsiteY8" fmla="*/ 41600 h 138067"/>
                <a:gd name="connsiteX9" fmla="*/ 443688 w 2210200"/>
                <a:gd name="connsiteY9" fmla="*/ 58373 h 138067"/>
                <a:gd name="connsiteX10" fmla="*/ 373695 w 2210200"/>
                <a:gd name="connsiteY10" fmla="*/ 36767 h 138067"/>
                <a:gd name="connsiteX11" fmla="*/ 305315 w 2210200"/>
                <a:gd name="connsiteY11" fmla="*/ 17815 h 138067"/>
                <a:gd name="connsiteX12" fmla="*/ 305315 w 2210200"/>
                <a:gd name="connsiteY12" fmla="*/ 17815 h 138067"/>
                <a:gd name="connsiteX13" fmla="*/ 179935 w 2210200"/>
                <a:gd name="connsiteY13" fmla="*/ 51456 h 138067"/>
                <a:gd name="connsiteX14" fmla="*/ 2771 w 2210200"/>
                <a:gd name="connsiteY14" fmla="*/ 102721 h 138067"/>
                <a:gd name="connsiteX15" fmla="*/ 21 w 2210200"/>
                <a:gd name="connsiteY15" fmla="*/ 100731 h 138067"/>
                <a:gd name="connsiteX16" fmla="*/ 2013 w 2210200"/>
                <a:gd name="connsiteY16" fmla="*/ 98078 h 138067"/>
                <a:gd name="connsiteX17" fmla="*/ 177658 w 2210200"/>
                <a:gd name="connsiteY17" fmla="*/ 47191 h 138067"/>
                <a:gd name="connsiteX18" fmla="*/ 304651 w 2210200"/>
                <a:gd name="connsiteY18" fmla="*/ 13267 h 138067"/>
                <a:gd name="connsiteX19" fmla="*/ 304651 w 2210200"/>
                <a:gd name="connsiteY19" fmla="*/ 13267 h 138067"/>
                <a:gd name="connsiteX20" fmla="*/ 375118 w 2210200"/>
                <a:gd name="connsiteY20" fmla="*/ 32219 h 138067"/>
                <a:gd name="connsiteX21" fmla="*/ 443403 w 2210200"/>
                <a:gd name="connsiteY21" fmla="*/ 53351 h 138067"/>
                <a:gd name="connsiteX22" fmla="*/ 553514 w 2210200"/>
                <a:gd name="connsiteY22" fmla="*/ 36673 h 138067"/>
                <a:gd name="connsiteX23" fmla="*/ 683541 w 2210200"/>
                <a:gd name="connsiteY23" fmla="*/ 22269 h 138067"/>
                <a:gd name="connsiteX24" fmla="*/ 792419 w 2210200"/>
                <a:gd name="connsiteY24" fmla="*/ 68418 h 138067"/>
                <a:gd name="connsiteX25" fmla="*/ 912678 w 2210200"/>
                <a:gd name="connsiteY25" fmla="*/ 114851 h 138067"/>
                <a:gd name="connsiteX26" fmla="*/ 1109378 w 2210200"/>
                <a:gd name="connsiteY26" fmla="*/ 63680 h 138067"/>
                <a:gd name="connsiteX27" fmla="*/ 1270609 w 2210200"/>
                <a:gd name="connsiteY27" fmla="*/ 15730 h 138067"/>
                <a:gd name="connsiteX28" fmla="*/ 1391910 w 2210200"/>
                <a:gd name="connsiteY28" fmla="*/ 63111 h 138067"/>
                <a:gd name="connsiteX29" fmla="*/ 1595440 w 2210200"/>
                <a:gd name="connsiteY29" fmla="*/ 132856 h 138067"/>
                <a:gd name="connsiteX30" fmla="*/ 1841268 w 2210200"/>
                <a:gd name="connsiteY30" fmla="*/ 78178 h 138067"/>
                <a:gd name="connsiteX31" fmla="*/ 2207829 w 2210200"/>
                <a:gd name="connsiteY31" fmla="*/ 0 h 138067"/>
                <a:gd name="connsiteX32" fmla="*/ 2210200 w 2210200"/>
                <a:gd name="connsiteY32" fmla="*/ 2369 h 138067"/>
                <a:gd name="connsiteX33" fmla="*/ 2207829 w 2210200"/>
                <a:gd name="connsiteY33" fmla="*/ 4738 h 138067"/>
                <a:gd name="connsiteX34" fmla="*/ 1842975 w 2210200"/>
                <a:gd name="connsiteY34" fmla="*/ 82632 h 138067"/>
                <a:gd name="connsiteX35" fmla="*/ 1612321 w 2210200"/>
                <a:gd name="connsiteY35" fmla="*/ 138068 h 13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10200" h="138067">
                  <a:moveTo>
                    <a:pt x="1612321" y="138068"/>
                  </a:moveTo>
                  <a:cubicBezTo>
                    <a:pt x="1606536" y="138068"/>
                    <a:pt x="1600751" y="138068"/>
                    <a:pt x="1594871" y="138068"/>
                  </a:cubicBezTo>
                  <a:cubicBezTo>
                    <a:pt x="1491683" y="133424"/>
                    <a:pt x="1437150" y="98457"/>
                    <a:pt x="1388970" y="67565"/>
                  </a:cubicBezTo>
                  <a:cubicBezTo>
                    <a:pt x="1351034" y="43306"/>
                    <a:pt x="1318693" y="22458"/>
                    <a:pt x="1270039" y="20848"/>
                  </a:cubicBezTo>
                  <a:cubicBezTo>
                    <a:pt x="1223472" y="19331"/>
                    <a:pt x="1168939" y="43116"/>
                    <a:pt x="1110896" y="68228"/>
                  </a:cubicBezTo>
                  <a:cubicBezTo>
                    <a:pt x="1043369" y="97604"/>
                    <a:pt x="973471" y="127928"/>
                    <a:pt x="911729" y="119779"/>
                  </a:cubicBezTo>
                  <a:cubicBezTo>
                    <a:pt x="857575" y="112671"/>
                    <a:pt x="823053" y="92393"/>
                    <a:pt x="789764" y="72398"/>
                  </a:cubicBezTo>
                  <a:cubicBezTo>
                    <a:pt x="757101" y="51051"/>
                    <a:pt x="720914" y="35651"/>
                    <a:pt x="682878" y="26912"/>
                  </a:cubicBezTo>
                  <a:cubicBezTo>
                    <a:pt x="642286" y="18573"/>
                    <a:pt x="598090" y="30229"/>
                    <a:pt x="555316" y="41600"/>
                  </a:cubicBezTo>
                  <a:cubicBezTo>
                    <a:pt x="518044" y="51076"/>
                    <a:pt x="479443" y="61500"/>
                    <a:pt x="443688" y="58373"/>
                  </a:cubicBezTo>
                  <a:cubicBezTo>
                    <a:pt x="419141" y="55942"/>
                    <a:pt x="395337" y="48594"/>
                    <a:pt x="373695" y="36767"/>
                  </a:cubicBezTo>
                  <a:cubicBezTo>
                    <a:pt x="352859" y="24807"/>
                    <a:pt x="329340" y="18289"/>
                    <a:pt x="305315" y="17815"/>
                  </a:cubicBezTo>
                  <a:lnTo>
                    <a:pt x="305315" y="17815"/>
                  </a:lnTo>
                  <a:cubicBezTo>
                    <a:pt x="272784" y="17815"/>
                    <a:pt x="229442" y="33356"/>
                    <a:pt x="179935" y="51456"/>
                  </a:cubicBezTo>
                  <a:cubicBezTo>
                    <a:pt x="127108" y="70692"/>
                    <a:pt x="68022" y="92013"/>
                    <a:pt x="2771" y="102721"/>
                  </a:cubicBezTo>
                  <a:cubicBezTo>
                    <a:pt x="1471" y="102895"/>
                    <a:pt x="262" y="102020"/>
                    <a:pt x="21" y="100731"/>
                  </a:cubicBezTo>
                  <a:cubicBezTo>
                    <a:pt x="-149" y="99453"/>
                    <a:pt x="736" y="98273"/>
                    <a:pt x="2013" y="98078"/>
                  </a:cubicBezTo>
                  <a:cubicBezTo>
                    <a:pt x="62023" y="86632"/>
                    <a:pt x="120828" y="69595"/>
                    <a:pt x="177658" y="47191"/>
                  </a:cubicBezTo>
                  <a:cubicBezTo>
                    <a:pt x="227640" y="28997"/>
                    <a:pt x="271267" y="13267"/>
                    <a:pt x="304651" y="13267"/>
                  </a:cubicBezTo>
                  <a:lnTo>
                    <a:pt x="304651" y="13267"/>
                  </a:lnTo>
                  <a:cubicBezTo>
                    <a:pt x="329364" y="13545"/>
                    <a:pt x="353604" y="20065"/>
                    <a:pt x="375118" y="32219"/>
                  </a:cubicBezTo>
                  <a:cubicBezTo>
                    <a:pt x="396231" y="43766"/>
                    <a:pt x="419454" y="50951"/>
                    <a:pt x="443403" y="53351"/>
                  </a:cubicBezTo>
                  <a:cubicBezTo>
                    <a:pt x="478400" y="56478"/>
                    <a:pt x="516621" y="46433"/>
                    <a:pt x="553514" y="36673"/>
                  </a:cubicBezTo>
                  <a:cubicBezTo>
                    <a:pt x="597520" y="25586"/>
                    <a:pt x="641906" y="13835"/>
                    <a:pt x="683541" y="22269"/>
                  </a:cubicBezTo>
                  <a:cubicBezTo>
                    <a:pt x="722287" y="31076"/>
                    <a:pt x="759155" y="46702"/>
                    <a:pt x="792419" y="68418"/>
                  </a:cubicBezTo>
                  <a:cubicBezTo>
                    <a:pt x="826846" y="88602"/>
                    <a:pt x="859377" y="107744"/>
                    <a:pt x="912678" y="114851"/>
                  </a:cubicBezTo>
                  <a:cubicBezTo>
                    <a:pt x="973186" y="122811"/>
                    <a:pt x="1042421" y="92772"/>
                    <a:pt x="1109378" y="63680"/>
                  </a:cubicBezTo>
                  <a:cubicBezTo>
                    <a:pt x="1167895" y="38189"/>
                    <a:pt x="1223188" y="14119"/>
                    <a:pt x="1270609" y="15730"/>
                  </a:cubicBezTo>
                  <a:cubicBezTo>
                    <a:pt x="1320495" y="17341"/>
                    <a:pt x="1353595" y="38568"/>
                    <a:pt x="1391910" y="63111"/>
                  </a:cubicBezTo>
                  <a:cubicBezTo>
                    <a:pt x="1439331" y="93624"/>
                    <a:pt x="1493580" y="128307"/>
                    <a:pt x="1595440" y="132856"/>
                  </a:cubicBezTo>
                  <a:cubicBezTo>
                    <a:pt x="1684211" y="136836"/>
                    <a:pt x="1756670" y="109639"/>
                    <a:pt x="1841268" y="78178"/>
                  </a:cubicBezTo>
                  <a:cubicBezTo>
                    <a:pt x="1938101" y="42169"/>
                    <a:pt x="2047737" y="1232"/>
                    <a:pt x="2207829" y="0"/>
                  </a:cubicBezTo>
                  <a:cubicBezTo>
                    <a:pt x="2209252" y="0"/>
                    <a:pt x="2210200" y="1042"/>
                    <a:pt x="2210200" y="2369"/>
                  </a:cubicBezTo>
                  <a:cubicBezTo>
                    <a:pt x="2210200" y="3678"/>
                    <a:pt x="2209138" y="4738"/>
                    <a:pt x="2207829" y="4738"/>
                  </a:cubicBezTo>
                  <a:cubicBezTo>
                    <a:pt x="2048591" y="5970"/>
                    <a:pt x="1939334" y="46717"/>
                    <a:pt x="1842975" y="82632"/>
                  </a:cubicBezTo>
                  <a:cubicBezTo>
                    <a:pt x="1764067" y="112292"/>
                    <a:pt x="1694549" y="138068"/>
                    <a:pt x="1612321" y="138068"/>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6" name="Freeform 641">
              <a:extLst>
                <a:ext uri="{FF2B5EF4-FFF2-40B4-BE49-F238E27FC236}">
                  <a16:creationId xmlns:a16="http://schemas.microsoft.com/office/drawing/2014/main" id="{3771F6D2-FCEA-AB33-85F7-FAB771C18B71}"/>
                </a:ext>
              </a:extLst>
            </p:cNvPr>
            <p:cNvSpPr/>
            <p:nvPr/>
          </p:nvSpPr>
          <p:spPr>
            <a:xfrm>
              <a:off x="366224" y="1766171"/>
              <a:ext cx="3867320" cy="204975"/>
            </a:xfrm>
            <a:custGeom>
              <a:avLst/>
              <a:gdLst>
                <a:gd name="connsiteX0" fmla="*/ 1634054 w 2209835"/>
                <a:gd name="connsiteY0" fmla="*/ 117125 h 117125"/>
                <a:gd name="connsiteX1" fmla="*/ 1615086 w 2209835"/>
                <a:gd name="connsiteY1" fmla="*/ 117125 h 117125"/>
                <a:gd name="connsiteX2" fmla="*/ 1415919 w 2209835"/>
                <a:gd name="connsiteY2" fmla="*/ 56004 h 117125"/>
                <a:gd name="connsiteX3" fmla="*/ 1301256 w 2209835"/>
                <a:gd name="connsiteY3" fmla="*/ 15636 h 117125"/>
                <a:gd name="connsiteX4" fmla="*/ 1147614 w 2209835"/>
                <a:gd name="connsiteY4" fmla="*/ 53919 h 117125"/>
                <a:gd name="connsiteX5" fmla="*/ 957931 w 2209835"/>
                <a:gd name="connsiteY5" fmla="*/ 94951 h 117125"/>
                <a:gd name="connsiteX6" fmla="*/ 835397 w 2209835"/>
                <a:gd name="connsiteY6" fmla="*/ 60363 h 117125"/>
                <a:gd name="connsiteX7" fmla="*/ 714379 w 2209835"/>
                <a:gd name="connsiteY7" fmla="*/ 23406 h 117125"/>
                <a:gd name="connsiteX8" fmla="*/ 584162 w 2209835"/>
                <a:gd name="connsiteY8" fmla="*/ 34967 h 117125"/>
                <a:gd name="connsiteX9" fmla="*/ 474526 w 2209835"/>
                <a:gd name="connsiteY9" fmla="*/ 48897 h 117125"/>
                <a:gd name="connsiteX10" fmla="*/ 400644 w 2209835"/>
                <a:gd name="connsiteY10" fmla="*/ 33451 h 117125"/>
                <a:gd name="connsiteX11" fmla="*/ 326289 w 2209835"/>
                <a:gd name="connsiteY11" fmla="*/ 19616 h 117125"/>
                <a:gd name="connsiteX12" fmla="*/ 324961 w 2209835"/>
                <a:gd name="connsiteY12" fmla="*/ 19616 h 117125"/>
                <a:gd name="connsiteX13" fmla="*/ 156808 w 2209835"/>
                <a:gd name="connsiteY13" fmla="*/ 50413 h 117125"/>
                <a:gd name="connsiteX14" fmla="*/ 2786 w 2209835"/>
                <a:gd name="connsiteY14" fmla="*/ 85380 h 117125"/>
                <a:gd name="connsiteX15" fmla="*/ 35 w 2209835"/>
                <a:gd name="connsiteY15" fmla="*/ 83485 h 117125"/>
                <a:gd name="connsiteX16" fmla="*/ 1967 w 2209835"/>
                <a:gd name="connsiteY16" fmla="*/ 80746 h 117125"/>
                <a:gd name="connsiteX17" fmla="*/ 2027 w 2209835"/>
                <a:gd name="connsiteY17" fmla="*/ 80737 h 117125"/>
                <a:gd name="connsiteX18" fmla="*/ 155670 w 2209835"/>
                <a:gd name="connsiteY18" fmla="*/ 45865 h 117125"/>
                <a:gd name="connsiteX19" fmla="*/ 324961 w 2209835"/>
                <a:gd name="connsiteY19" fmla="*/ 14878 h 117125"/>
                <a:gd name="connsiteX20" fmla="*/ 326384 w 2209835"/>
                <a:gd name="connsiteY20" fmla="*/ 14878 h 117125"/>
                <a:gd name="connsiteX21" fmla="*/ 402257 w 2209835"/>
                <a:gd name="connsiteY21" fmla="*/ 28997 h 117125"/>
                <a:gd name="connsiteX22" fmla="*/ 474905 w 2209835"/>
                <a:gd name="connsiteY22" fmla="*/ 44159 h 117125"/>
                <a:gd name="connsiteX23" fmla="*/ 583309 w 2209835"/>
                <a:gd name="connsiteY23" fmla="*/ 30324 h 117125"/>
                <a:gd name="connsiteX24" fmla="*/ 715328 w 2209835"/>
                <a:gd name="connsiteY24" fmla="*/ 18763 h 117125"/>
                <a:gd name="connsiteX25" fmla="*/ 837293 w 2209835"/>
                <a:gd name="connsiteY25" fmla="*/ 56004 h 117125"/>
                <a:gd name="connsiteX26" fmla="*/ 957931 w 2209835"/>
                <a:gd name="connsiteY26" fmla="*/ 90308 h 117125"/>
                <a:gd name="connsiteX27" fmla="*/ 1145527 w 2209835"/>
                <a:gd name="connsiteY27" fmla="*/ 49466 h 117125"/>
                <a:gd name="connsiteX28" fmla="*/ 1300877 w 2209835"/>
                <a:gd name="connsiteY28" fmla="*/ 10424 h 117125"/>
                <a:gd name="connsiteX29" fmla="*/ 1417721 w 2209835"/>
                <a:gd name="connsiteY29" fmla="*/ 51361 h 117125"/>
                <a:gd name="connsiteX30" fmla="*/ 1614991 w 2209835"/>
                <a:gd name="connsiteY30" fmla="*/ 111913 h 117125"/>
                <a:gd name="connsiteX31" fmla="*/ 1858638 w 2209835"/>
                <a:gd name="connsiteY31" fmla="*/ 66333 h 117125"/>
                <a:gd name="connsiteX32" fmla="*/ 2207464 w 2209835"/>
                <a:gd name="connsiteY32" fmla="*/ 0 h 117125"/>
                <a:gd name="connsiteX33" fmla="*/ 2209835 w 2209835"/>
                <a:gd name="connsiteY33" fmla="*/ 2369 h 117125"/>
                <a:gd name="connsiteX34" fmla="*/ 2207464 w 2209835"/>
                <a:gd name="connsiteY34" fmla="*/ 4738 h 117125"/>
                <a:gd name="connsiteX35" fmla="*/ 1859871 w 2209835"/>
                <a:gd name="connsiteY35" fmla="*/ 71071 h 117125"/>
                <a:gd name="connsiteX36" fmla="*/ 1634054 w 2209835"/>
                <a:gd name="connsiteY36" fmla="*/ 117125 h 11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09835" h="117125">
                  <a:moveTo>
                    <a:pt x="1634054" y="117125"/>
                  </a:moveTo>
                  <a:cubicBezTo>
                    <a:pt x="1627795" y="117125"/>
                    <a:pt x="1621440" y="117125"/>
                    <a:pt x="1615086" y="117125"/>
                  </a:cubicBezTo>
                  <a:cubicBezTo>
                    <a:pt x="1515503" y="112956"/>
                    <a:pt x="1462487" y="82632"/>
                    <a:pt x="1415919" y="56004"/>
                  </a:cubicBezTo>
                  <a:cubicBezTo>
                    <a:pt x="1379311" y="35157"/>
                    <a:pt x="1347729" y="17152"/>
                    <a:pt x="1301256" y="15636"/>
                  </a:cubicBezTo>
                  <a:cubicBezTo>
                    <a:pt x="1254784" y="14119"/>
                    <a:pt x="1202527" y="33261"/>
                    <a:pt x="1147614" y="53919"/>
                  </a:cubicBezTo>
                  <a:cubicBezTo>
                    <a:pt x="1084070" y="77799"/>
                    <a:pt x="1018250" y="102437"/>
                    <a:pt x="957931" y="94951"/>
                  </a:cubicBezTo>
                  <a:cubicBezTo>
                    <a:pt x="915638" y="89351"/>
                    <a:pt x="874371" y="77702"/>
                    <a:pt x="835397" y="60363"/>
                  </a:cubicBezTo>
                  <a:cubicBezTo>
                    <a:pt x="796545" y="43623"/>
                    <a:pt x="755958" y="31229"/>
                    <a:pt x="714379" y="23406"/>
                  </a:cubicBezTo>
                  <a:cubicBezTo>
                    <a:pt x="673597" y="16015"/>
                    <a:pt x="628168" y="25680"/>
                    <a:pt x="584162" y="34967"/>
                  </a:cubicBezTo>
                  <a:cubicBezTo>
                    <a:pt x="547553" y="42737"/>
                    <a:pt x="509712" y="50697"/>
                    <a:pt x="474526" y="48897"/>
                  </a:cubicBezTo>
                  <a:cubicBezTo>
                    <a:pt x="449270" y="47423"/>
                    <a:pt x="424373" y="42218"/>
                    <a:pt x="400644" y="33451"/>
                  </a:cubicBezTo>
                  <a:cubicBezTo>
                    <a:pt x="376880" y="24458"/>
                    <a:pt x="351701" y="19773"/>
                    <a:pt x="326289" y="19616"/>
                  </a:cubicBezTo>
                  <a:lnTo>
                    <a:pt x="324961" y="19616"/>
                  </a:lnTo>
                  <a:cubicBezTo>
                    <a:pt x="277541" y="19616"/>
                    <a:pt x="221774" y="33925"/>
                    <a:pt x="156808" y="50413"/>
                  </a:cubicBezTo>
                  <a:cubicBezTo>
                    <a:pt x="111094" y="62164"/>
                    <a:pt x="59216" y="75335"/>
                    <a:pt x="2786" y="85380"/>
                  </a:cubicBezTo>
                  <a:cubicBezTo>
                    <a:pt x="1503" y="85610"/>
                    <a:pt x="275" y="84764"/>
                    <a:pt x="35" y="83485"/>
                  </a:cubicBezTo>
                  <a:cubicBezTo>
                    <a:pt x="-188" y="82196"/>
                    <a:pt x="677" y="80970"/>
                    <a:pt x="1967" y="80746"/>
                  </a:cubicBezTo>
                  <a:cubicBezTo>
                    <a:pt x="1987" y="80743"/>
                    <a:pt x="2007" y="80740"/>
                    <a:pt x="2027" y="80737"/>
                  </a:cubicBezTo>
                  <a:cubicBezTo>
                    <a:pt x="58173" y="70692"/>
                    <a:pt x="109956" y="57520"/>
                    <a:pt x="155670" y="45865"/>
                  </a:cubicBezTo>
                  <a:cubicBezTo>
                    <a:pt x="220825" y="29281"/>
                    <a:pt x="277256" y="14878"/>
                    <a:pt x="324961" y="14878"/>
                  </a:cubicBezTo>
                  <a:lnTo>
                    <a:pt x="326384" y="14878"/>
                  </a:lnTo>
                  <a:cubicBezTo>
                    <a:pt x="352318" y="14998"/>
                    <a:pt x="378018" y="19781"/>
                    <a:pt x="402257" y="28997"/>
                  </a:cubicBezTo>
                  <a:cubicBezTo>
                    <a:pt x="425591" y="37606"/>
                    <a:pt x="450073" y="42716"/>
                    <a:pt x="474905" y="44159"/>
                  </a:cubicBezTo>
                  <a:cubicBezTo>
                    <a:pt x="509238" y="46054"/>
                    <a:pt x="546984" y="37999"/>
                    <a:pt x="583309" y="30324"/>
                  </a:cubicBezTo>
                  <a:cubicBezTo>
                    <a:pt x="627694" y="20848"/>
                    <a:pt x="673597" y="11371"/>
                    <a:pt x="715328" y="18763"/>
                  </a:cubicBezTo>
                  <a:cubicBezTo>
                    <a:pt x="757242" y="26609"/>
                    <a:pt x="798150" y="39100"/>
                    <a:pt x="837293" y="56004"/>
                  </a:cubicBezTo>
                  <a:cubicBezTo>
                    <a:pt x="875675" y="73095"/>
                    <a:pt x="916294" y="84645"/>
                    <a:pt x="957931" y="90308"/>
                  </a:cubicBezTo>
                  <a:cubicBezTo>
                    <a:pt x="1017302" y="97510"/>
                    <a:pt x="1082458" y="73156"/>
                    <a:pt x="1145527" y="49466"/>
                  </a:cubicBezTo>
                  <a:cubicBezTo>
                    <a:pt x="1201104" y="28713"/>
                    <a:pt x="1253267" y="9097"/>
                    <a:pt x="1300877" y="10424"/>
                  </a:cubicBezTo>
                  <a:cubicBezTo>
                    <a:pt x="1348487" y="11750"/>
                    <a:pt x="1380544" y="30229"/>
                    <a:pt x="1417721" y="51361"/>
                  </a:cubicBezTo>
                  <a:cubicBezTo>
                    <a:pt x="1464004" y="77799"/>
                    <a:pt x="1516546" y="107744"/>
                    <a:pt x="1614991" y="111913"/>
                  </a:cubicBezTo>
                  <a:cubicBezTo>
                    <a:pt x="1702150" y="115704"/>
                    <a:pt x="1774704" y="92961"/>
                    <a:pt x="1858638" y="66333"/>
                  </a:cubicBezTo>
                  <a:cubicBezTo>
                    <a:pt x="1951583" y="37052"/>
                    <a:pt x="2056856" y="3790"/>
                    <a:pt x="2207464" y="0"/>
                  </a:cubicBezTo>
                  <a:cubicBezTo>
                    <a:pt x="2208773" y="0"/>
                    <a:pt x="2209835" y="1060"/>
                    <a:pt x="2209835" y="2369"/>
                  </a:cubicBezTo>
                  <a:cubicBezTo>
                    <a:pt x="2209835" y="3678"/>
                    <a:pt x="2208773" y="4738"/>
                    <a:pt x="2207464" y="4738"/>
                  </a:cubicBezTo>
                  <a:cubicBezTo>
                    <a:pt x="2057520" y="8339"/>
                    <a:pt x="1952531" y="41506"/>
                    <a:pt x="1859871" y="71071"/>
                  </a:cubicBezTo>
                  <a:cubicBezTo>
                    <a:pt x="1782101" y="95520"/>
                    <a:pt x="1713816" y="117125"/>
                    <a:pt x="1634054" y="117125"/>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7" name="Freeform 642">
              <a:extLst>
                <a:ext uri="{FF2B5EF4-FFF2-40B4-BE49-F238E27FC236}">
                  <a16:creationId xmlns:a16="http://schemas.microsoft.com/office/drawing/2014/main" id="{2158E1C1-8EB2-1D0A-72FB-0C9125EDD9ED}"/>
                </a:ext>
              </a:extLst>
            </p:cNvPr>
            <p:cNvSpPr/>
            <p:nvPr/>
          </p:nvSpPr>
          <p:spPr>
            <a:xfrm>
              <a:off x="366180" y="1736653"/>
              <a:ext cx="3866879" cy="167826"/>
            </a:xfrm>
            <a:custGeom>
              <a:avLst/>
              <a:gdLst>
                <a:gd name="connsiteX0" fmla="*/ 1656367 w 2209583"/>
                <a:gd name="connsiteY0" fmla="*/ 95899 h 95898"/>
                <a:gd name="connsiteX1" fmla="*/ 1634838 w 2209583"/>
                <a:gd name="connsiteY1" fmla="*/ 95899 h 95898"/>
                <a:gd name="connsiteX2" fmla="*/ 1441647 w 2209583"/>
                <a:gd name="connsiteY2" fmla="*/ 43590 h 95898"/>
                <a:gd name="connsiteX3" fmla="*/ 1331252 w 2209583"/>
                <a:gd name="connsiteY3" fmla="*/ 9666 h 95898"/>
                <a:gd name="connsiteX4" fmla="*/ 1183773 w 2209583"/>
                <a:gd name="connsiteY4" fmla="*/ 39516 h 95898"/>
                <a:gd name="connsiteX5" fmla="*/ 1003575 w 2209583"/>
                <a:gd name="connsiteY5" fmla="*/ 70124 h 95898"/>
                <a:gd name="connsiteX6" fmla="*/ 877057 w 2209583"/>
                <a:gd name="connsiteY6" fmla="*/ 46338 h 95898"/>
                <a:gd name="connsiteX7" fmla="*/ 746176 w 2209583"/>
                <a:gd name="connsiteY7" fmla="*/ 19426 h 95898"/>
                <a:gd name="connsiteX8" fmla="*/ 611407 w 2209583"/>
                <a:gd name="connsiteY8" fmla="*/ 27860 h 95898"/>
                <a:gd name="connsiteX9" fmla="*/ 505754 w 2209583"/>
                <a:gd name="connsiteY9" fmla="*/ 38757 h 95898"/>
                <a:gd name="connsiteX10" fmla="*/ 427036 w 2209583"/>
                <a:gd name="connsiteY10" fmla="*/ 29281 h 95898"/>
                <a:gd name="connsiteX11" fmla="*/ 347653 w 2209583"/>
                <a:gd name="connsiteY11" fmla="*/ 20468 h 95898"/>
                <a:gd name="connsiteX12" fmla="*/ 341963 w 2209583"/>
                <a:gd name="connsiteY12" fmla="*/ 20468 h 95898"/>
                <a:gd name="connsiteX13" fmla="*/ 2906 w 2209583"/>
                <a:gd name="connsiteY13" fmla="*/ 67849 h 95898"/>
                <a:gd name="connsiteX14" fmla="*/ 60 w 2209583"/>
                <a:gd name="connsiteY14" fmla="*/ 66238 h 95898"/>
                <a:gd name="connsiteX15" fmla="*/ 1842 w 2209583"/>
                <a:gd name="connsiteY15" fmla="*/ 63400 h 95898"/>
                <a:gd name="connsiteX16" fmla="*/ 1862 w 2209583"/>
                <a:gd name="connsiteY16" fmla="*/ 63395 h 95898"/>
                <a:gd name="connsiteX17" fmla="*/ 341868 w 2209583"/>
                <a:gd name="connsiteY17" fmla="*/ 16015 h 95898"/>
                <a:gd name="connsiteX18" fmla="*/ 347559 w 2209583"/>
                <a:gd name="connsiteY18" fmla="*/ 16015 h 95898"/>
                <a:gd name="connsiteX19" fmla="*/ 427889 w 2209583"/>
                <a:gd name="connsiteY19" fmla="*/ 24922 h 95898"/>
                <a:gd name="connsiteX20" fmla="*/ 505754 w 2209583"/>
                <a:gd name="connsiteY20" fmla="*/ 34398 h 95898"/>
                <a:gd name="connsiteX21" fmla="*/ 610079 w 2209583"/>
                <a:gd name="connsiteY21" fmla="*/ 23596 h 95898"/>
                <a:gd name="connsiteX22" fmla="*/ 746366 w 2209583"/>
                <a:gd name="connsiteY22" fmla="*/ 15067 h 95898"/>
                <a:gd name="connsiteX23" fmla="*/ 877342 w 2209583"/>
                <a:gd name="connsiteY23" fmla="*/ 41790 h 95898"/>
                <a:gd name="connsiteX24" fmla="*/ 1003291 w 2209583"/>
                <a:gd name="connsiteY24" fmla="*/ 65575 h 95898"/>
                <a:gd name="connsiteX25" fmla="*/ 1181972 w 2209583"/>
                <a:gd name="connsiteY25" fmla="*/ 35062 h 95898"/>
                <a:gd name="connsiteX26" fmla="*/ 1331062 w 2209583"/>
                <a:gd name="connsiteY26" fmla="*/ 5022 h 95898"/>
                <a:gd name="connsiteX27" fmla="*/ 1443354 w 2209583"/>
                <a:gd name="connsiteY27" fmla="*/ 39421 h 95898"/>
                <a:gd name="connsiteX28" fmla="*/ 1634459 w 2209583"/>
                <a:gd name="connsiteY28" fmla="*/ 90782 h 95898"/>
                <a:gd name="connsiteX29" fmla="*/ 1878770 w 2209583"/>
                <a:gd name="connsiteY29" fmla="*/ 54109 h 95898"/>
                <a:gd name="connsiteX30" fmla="*/ 2207205 w 2209583"/>
                <a:gd name="connsiteY30" fmla="*/ 0 h 95898"/>
                <a:gd name="connsiteX31" fmla="*/ 2207205 w 2209583"/>
                <a:gd name="connsiteY31" fmla="*/ 0 h 95898"/>
                <a:gd name="connsiteX32" fmla="*/ 2209576 w 2209583"/>
                <a:gd name="connsiteY32" fmla="*/ 2274 h 95898"/>
                <a:gd name="connsiteX33" fmla="*/ 2207499 w 2209583"/>
                <a:gd name="connsiteY33" fmla="*/ 4730 h 95898"/>
                <a:gd name="connsiteX34" fmla="*/ 2207300 w 2209583"/>
                <a:gd name="connsiteY34" fmla="*/ 4738 h 95898"/>
                <a:gd name="connsiteX35" fmla="*/ 1879908 w 2209583"/>
                <a:gd name="connsiteY35" fmla="*/ 58657 h 95898"/>
                <a:gd name="connsiteX36" fmla="*/ 1656367 w 2209583"/>
                <a:gd name="connsiteY36" fmla="*/ 95899 h 9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09583" h="95898">
                  <a:moveTo>
                    <a:pt x="1656367" y="95899"/>
                  </a:moveTo>
                  <a:cubicBezTo>
                    <a:pt x="1649254" y="95899"/>
                    <a:pt x="1642141" y="95899"/>
                    <a:pt x="1634838" y="95899"/>
                  </a:cubicBezTo>
                  <a:cubicBezTo>
                    <a:pt x="1567188" y="94130"/>
                    <a:pt x="1500941" y="76194"/>
                    <a:pt x="1441647" y="43590"/>
                  </a:cubicBezTo>
                  <a:cubicBezTo>
                    <a:pt x="1406271" y="26154"/>
                    <a:pt x="1375258" y="10992"/>
                    <a:pt x="1331252" y="9666"/>
                  </a:cubicBezTo>
                  <a:cubicBezTo>
                    <a:pt x="1285254" y="8339"/>
                    <a:pt x="1235841" y="23406"/>
                    <a:pt x="1183773" y="39516"/>
                  </a:cubicBezTo>
                  <a:cubicBezTo>
                    <a:pt x="1124118" y="57805"/>
                    <a:pt x="1062472" y="76852"/>
                    <a:pt x="1003575" y="70124"/>
                  </a:cubicBezTo>
                  <a:cubicBezTo>
                    <a:pt x="960916" y="65025"/>
                    <a:pt x="918652" y="57080"/>
                    <a:pt x="877057" y="46338"/>
                  </a:cubicBezTo>
                  <a:cubicBezTo>
                    <a:pt x="841966" y="38378"/>
                    <a:pt x="802607" y="28902"/>
                    <a:pt x="746176" y="19426"/>
                  </a:cubicBezTo>
                  <a:cubicBezTo>
                    <a:pt x="704636" y="12793"/>
                    <a:pt x="657215" y="20468"/>
                    <a:pt x="611407" y="27860"/>
                  </a:cubicBezTo>
                  <a:cubicBezTo>
                    <a:pt x="576578" y="34587"/>
                    <a:pt x="541223" y="38233"/>
                    <a:pt x="505754" y="38757"/>
                  </a:cubicBezTo>
                  <a:cubicBezTo>
                    <a:pt x="479272" y="38110"/>
                    <a:pt x="452913" y="34937"/>
                    <a:pt x="427036" y="29281"/>
                  </a:cubicBezTo>
                  <a:cubicBezTo>
                    <a:pt x="400967" y="23518"/>
                    <a:pt x="374353" y="20563"/>
                    <a:pt x="347653" y="20468"/>
                  </a:cubicBezTo>
                  <a:lnTo>
                    <a:pt x="341963" y="20468"/>
                  </a:lnTo>
                  <a:cubicBezTo>
                    <a:pt x="251864" y="20468"/>
                    <a:pt x="156359" y="36483"/>
                    <a:pt x="2906" y="67849"/>
                  </a:cubicBezTo>
                  <a:cubicBezTo>
                    <a:pt x="1679" y="68156"/>
                    <a:pt x="427" y="67447"/>
                    <a:pt x="60" y="66238"/>
                  </a:cubicBezTo>
                  <a:cubicBezTo>
                    <a:pt x="-232" y="64963"/>
                    <a:pt x="566" y="63692"/>
                    <a:pt x="1842" y="63400"/>
                  </a:cubicBezTo>
                  <a:cubicBezTo>
                    <a:pt x="1849" y="63398"/>
                    <a:pt x="1856" y="63397"/>
                    <a:pt x="1862" y="63395"/>
                  </a:cubicBezTo>
                  <a:cubicBezTo>
                    <a:pt x="155600" y="32219"/>
                    <a:pt x="251390" y="16015"/>
                    <a:pt x="341868" y="16015"/>
                  </a:cubicBezTo>
                  <a:lnTo>
                    <a:pt x="347559" y="16015"/>
                  </a:lnTo>
                  <a:cubicBezTo>
                    <a:pt x="374574" y="16163"/>
                    <a:pt x="401499" y="19148"/>
                    <a:pt x="427889" y="24922"/>
                  </a:cubicBezTo>
                  <a:cubicBezTo>
                    <a:pt x="453480" y="30567"/>
                    <a:pt x="479555" y="33741"/>
                    <a:pt x="505754" y="34398"/>
                  </a:cubicBezTo>
                  <a:cubicBezTo>
                    <a:pt x="540779" y="33864"/>
                    <a:pt x="575689" y="30250"/>
                    <a:pt x="610079" y="23596"/>
                  </a:cubicBezTo>
                  <a:cubicBezTo>
                    <a:pt x="656267" y="16109"/>
                    <a:pt x="704067" y="8434"/>
                    <a:pt x="746366" y="15067"/>
                  </a:cubicBezTo>
                  <a:cubicBezTo>
                    <a:pt x="803271" y="23975"/>
                    <a:pt x="842440" y="33451"/>
                    <a:pt x="877342" y="41790"/>
                  </a:cubicBezTo>
                  <a:cubicBezTo>
                    <a:pt x="918744" y="52525"/>
                    <a:pt x="960821" y="60472"/>
                    <a:pt x="1003291" y="65575"/>
                  </a:cubicBezTo>
                  <a:cubicBezTo>
                    <a:pt x="1061618" y="72019"/>
                    <a:pt x="1122791" y="53256"/>
                    <a:pt x="1181972" y="35062"/>
                  </a:cubicBezTo>
                  <a:cubicBezTo>
                    <a:pt x="1234419" y="18858"/>
                    <a:pt x="1284115" y="3790"/>
                    <a:pt x="1331062" y="5022"/>
                  </a:cubicBezTo>
                  <a:cubicBezTo>
                    <a:pt x="1376491" y="6444"/>
                    <a:pt x="1407504" y="21700"/>
                    <a:pt x="1443354" y="39421"/>
                  </a:cubicBezTo>
                  <a:cubicBezTo>
                    <a:pt x="1502051" y="71497"/>
                    <a:pt x="1567577" y="89105"/>
                    <a:pt x="1634459" y="90782"/>
                  </a:cubicBezTo>
                  <a:cubicBezTo>
                    <a:pt x="1721333" y="94382"/>
                    <a:pt x="1794266" y="75714"/>
                    <a:pt x="1878770" y="54109"/>
                  </a:cubicBezTo>
                  <a:cubicBezTo>
                    <a:pt x="1967162" y="31556"/>
                    <a:pt x="2067409" y="5970"/>
                    <a:pt x="2207205" y="0"/>
                  </a:cubicBezTo>
                  <a:lnTo>
                    <a:pt x="2207205" y="0"/>
                  </a:lnTo>
                  <a:cubicBezTo>
                    <a:pt x="2208457" y="45"/>
                    <a:pt x="2209481" y="1023"/>
                    <a:pt x="2209576" y="2274"/>
                  </a:cubicBezTo>
                  <a:cubicBezTo>
                    <a:pt x="2209680" y="3526"/>
                    <a:pt x="2208751" y="4625"/>
                    <a:pt x="2207499" y="4730"/>
                  </a:cubicBezTo>
                  <a:cubicBezTo>
                    <a:pt x="2207433" y="4735"/>
                    <a:pt x="2207366" y="4738"/>
                    <a:pt x="2207300" y="4738"/>
                  </a:cubicBezTo>
                  <a:cubicBezTo>
                    <a:pt x="2067978" y="10613"/>
                    <a:pt x="1968015" y="36199"/>
                    <a:pt x="1879908" y="58657"/>
                  </a:cubicBezTo>
                  <a:cubicBezTo>
                    <a:pt x="1802707" y="78463"/>
                    <a:pt x="1734611" y="95899"/>
                    <a:pt x="1656367" y="95899"/>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8" name="Freeform 643">
              <a:extLst>
                <a:ext uri="{FF2B5EF4-FFF2-40B4-BE49-F238E27FC236}">
                  <a16:creationId xmlns:a16="http://schemas.microsoft.com/office/drawing/2014/main" id="{AD5AD0DA-5158-045A-308B-5FAA77311D9B}"/>
                </a:ext>
              </a:extLst>
            </p:cNvPr>
            <p:cNvSpPr/>
            <p:nvPr/>
          </p:nvSpPr>
          <p:spPr>
            <a:xfrm>
              <a:off x="365674" y="1706775"/>
              <a:ext cx="3869867" cy="131039"/>
            </a:xfrm>
            <a:custGeom>
              <a:avLst/>
              <a:gdLst>
                <a:gd name="connsiteX0" fmla="*/ 1681221 w 2211290"/>
                <a:gd name="connsiteY0" fmla="*/ 74878 h 74877"/>
                <a:gd name="connsiteX1" fmla="*/ 1654855 w 2211290"/>
                <a:gd name="connsiteY1" fmla="*/ 74878 h 74877"/>
                <a:gd name="connsiteX2" fmla="*/ 1468397 w 2211290"/>
                <a:gd name="connsiteY2" fmla="*/ 32424 h 74877"/>
                <a:gd name="connsiteX3" fmla="*/ 1362270 w 2211290"/>
                <a:gd name="connsiteY3" fmla="*/ 4849 h 74877"/>
                <a:gd name="connsiteX4" fmla="*/ 1221241 w 2211290"/>
                <a:gd name="connsiteY4" fmla="*/ 25602 h 74877"/>
                <a:gd name="connsiteX5" fmla="*/ 1049294 w 2211290"/>
                <a:gd name="connsiteY5" fmla="*/ 45975 h 74877"/>
                <a:gd name="connsiteX6" fmla="*/ 972472 w 2211290"/>
                <a:gd name="connsiteY6" fmla="*/ 38584 h 74877"/>
                <a:gd name="connsiteX7" fmla="*/ 778238 w 2211290"/>
                <a:gd name="connsiteY7" fmla="*/ 16599 h 74877"/>
                <a:gd name="connsiteX8" fmla="*/ 644606 w 2211290"/>
                <a:gd name="connsiteY8" fmla="*/ 22190 h 74877"/>
                <a:gd name="connsiteX9" fmla="*/ 537151 w 2211290"/>
                <a:gd name="connsiteY9" fmla="*/ 29961 h 74877"/>
                <a:gd name="connsiteX10" fmla="*/ 463365 w 2211290"/>
                <a:gd name="connsiteY10" fmla="*/ 26360 h 74877"/>
                <a:gd name="connsiteX11" fmla="*/ 369187 w 2211290"/>
                <a:gd name="connsiteY11" fmla="*/ 22948 h 74877"/>
                <a:gd name="connsiteX12" fmla="*/ 331251 w 2211290"/>
                <a:gd name="connsiteY12" fmla="*/ 22475 h 74877"/>
                <a:gd name="connsiteX13" fmla="*/ 2911 w 2211290"/>
                <a:gd name="connsiteY13" fmla="*/ 51756 h 74877"/>
                <a:gd name="connsiteX14" fmla="*/ 100 w 2211290"/>
                <a:gd name="connsiteY14" fmla="*/ 50188 h 74877"/>
                <a:gd name="connsiteX15" fmla="*/ 65 w 2211290"/>
                <a:gd name="connsiteY15" fmla="*/ 50050 h 74877"/>
                <a:gd name="connsiteX16" fmla="*/ 1773 w 2211290"/>
                <a:gd name="connsiteY16" fmla="*/ 47207 h 74877"/>
                <a:gd name="connsiteX17" fmla="*/ 331251 w 2211290"/>
                <a:gd name="connsiteY17" fmla="*/ 17736 h 74877"/>
                <a:gd name="connsiteX18" fmla="*/ 369187 w 2211290"/>
                <a:gd name="connsiteY18" fmla="*/ 18210 h 74877"/>
                <a:gd name="connsiteX19" fmla="*/ 464029 w 2211290"/>
                <a:gd name="connsiteY19" fmla="*/ 21622 h 74877"/>
                <a:gd name="connsiteX20" fmla="*/ 537720 w 2211290"/>
                <a:gd name="connsiteY20" fmla="*/ 25223 h 74877"/>
                <a:gd name="connsiteX21" fmla="*/ 644417 w 2211290"/>
                <a:gd name="connsiteY21" fmla="*/ 17452 h 74877"/>
                <a:gd name="connsiteX22" fmla="*/ 779281 w 2211290"/>
                <a:gd name="connsiteY22" fmla="*/ 11861 h 74877"/>
                <a:gd name="connsiteX23" fmla="*/ 973326 w 2211290"/>
                <a:gd name="connsiteY23" fmla="*/ 33846 h 74877"/>
                <a:gd name="connsiteX24" fmla="*/ 1050147 w 2211290"/>
                <a:gd name="connsiteY24" fmla="*/ 41332 h 74877"/>
                <a:gd name="connsiteX25" fmla="*/ 1220861 w 2211290"/>
                <a:gd name="connsiteY25" fmla="*/ 20958 h 74877"/>
                <a:gd name="connsiteX26" fmla="*/ 1363123 w 2211290"/>
                <a:gd name="connsiteY26" fmla="*/ 111 h 74877"/>
                <a:gd name="connsiteX27" fmla="*/ 1470958 w 2211290"/>
                <a:gd name="connsiteY27" fmla="*/ 27971 h 74877"/>
                <a:gd name="connsiteX28" fmla="*/ 1655803 w 2211290"/>
                <a:gd name="connsiteY28" fmla="*/ 70140 h 74877"/>
                <a:gd name="connsiteX29" fmla="*/ 1907607 w 2211290"/>
                <a:gd name="connsiteY29" fmla="*/ 41711 h 74877"/>
                <a:gd name="connsiteX30" fmla="*/ 2208728 w 2211290"/>
                <a:gd name="connsiteY30" fmla="*/ 206 h 74877"/>
                <a:gd name="connsiteX31" fmla="*/ 2211269 w 2211290"/>
                <a:gd name="connsiteY31" fmla="*/ 2177 h 74877"/>
                <a:gd name="connsiteX32" fmla="*/ 2211288 w 2211290"/>
                <a:gd name="connsiteY32" fmla="*/ 2385 h 74877"/>
                <a:gd name="connsiteX33" fmla="*/ 2209107 w 2211290"/>
                <a:gd name="connsiteY33" fmla="*/ 4944 h 74877"/>
                <a:gd name="connsiteX34" fmla="*/ 1907796 w 2211290"/>
                <a:gd name="connsiteY34" fmla="*/ 45975 h 74877"/>
                <a:gd name="connsiteX35" fmla="*/ 1681221 w 2211290"/>
                <a:gd name="connsiteY35" fmla="*/ 74878 h 7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11290" h="74877">
                  <a:moveTo>
                    <a:pt x="1681221" y="74878"/>
                  </a:moveTo>
                  <a:cubicBezTo>
                    <a:pt x="1672495" y="74878"/>
                    <a:pt x="1663770" y="74878"/>
                    <a:pt x="1654855" y="74878"/>
                  </a:cubicBezTo>
                  <a:cubicBezTo>
                    <a:pt x="1590486" y="73348"/>
                    <a:pt x="1527075" y="58911"/>
                    <a:pt x="1468397" y="32424"/>
                  </a:cubicBezTo>
                  <a:cubicBezTo>
                    <a:pt x="1434159" y="18305"/>
                    <a:pt x="1404569" y="6081"/>
                    <a:pt x="1362270" y="4849"/>
                  </a:cubicBezTo>
                  <a:cubicBezTo>
                    <a:pt x="1316177" y="3427"/>
                    <a:pt x="1269989" y="14325"/>
                    <a:pt x="1221241" y="25602"/>
                  </a:cubicBezTo>
                  <a:cubicBezTo>
                    <a:pt x="1165285" y="38584"/>
                    <a:pt x="1107431" y="51945"/>
                    <a:pt x="1049294" y="45975"/>
                  </a:cubicBezTo>
                  <a:cubicBezTo>
                    <a:pt x="1020841" y="43038"/>
                    <a:pt x="996088" y="40764"/>
                    <a:pt x="972472" y="38584"/>
                  </a:cubicBezTo>
                  <a:cubicBezTo>
                    <a:pt x="919172" y="33656"/>
                    <a:pt x="868716" y="29108"/>
                    <a:pt x="778238" y="16599"/>
                  </a:cubicBezTo>
                  <a:cubicBezTo>
                    <a:pt x="737740" y="11008"/>
                    <a:pt x="690415" y="16599"/>
                    <a:pt x="644606" y="22190"/>
                  </a:cubicBezTo>
                  <a:cubicBezTo>
                    <a:pt x="609020" y="27342"/>
                    <a:pt x="573109" y="29939"/>
                    <a:pt x="537151" y="29961"/>
                  </a:cubicBezTo>
                  <a:cubicBezTo>
                    <a:pt x="505095" y="28918"/>
                    <a:pt x="483850" y="27592"/>
                    <a:pt x="463365" y="26360"/>
                  </a:cubicBezTo>
                  <a:cubicBezTo>
                    <a:pt x="435956" y="24749"/>
                    <a:pt x="412245" y="23233"/>
                    <a:pt x="369187" y="22948"/>
                  </a:cubicBezTo>
                  <a:lnTo>
                    <a:pt x="331251" y="22475"/>
                  </a:lnTo>
                  <a:cubicBezTo>
                    <a:pt x="231763" y="21053"/>
                    <a:pt x="137870" y="19726"/>
                    <a:pt x="2911" y="51756"/>
                  </a:cubicBezTo>
                  <a:cubicBezTo>
                    <a:pt x="1701" y="52099"/>
                    <a:pt x="443" y="51397"/>
                    <a:pt x="100" y="50188"/>
                  </a:cubicBezTo>
                  <a:cubicBezTo>
                    <a:pt x="87" y="50142"/>
                    <a:pt x="76" y="50097"/>
                    <a:pt x="65" y="50050"/>
                  </a:cubicBezTo>
                  <a:cubicBezTo>
                    <a:pt x="-234" y="48796"/>
                    <a:pt x="524" y="47533"/>
                    <a:pt x="1773" y="47207"/>
                  </a:cubicBezTo>
                  <a:cubicBezTo>
                    <a:pt x="137396" y="14988"/>
                    <a:pt x="231573" y="16315"/>
                    <a:pt x="331251" y="17736"/>
                  </a:cubicBezTo>
                  <a:lnTo>
                    <a:pt x="369187" y="18210"/>
                  </a:lnTo>
                  <a:cubicBezTo>
                    <a:pt x="412435" y="18210"/>
                    <a:pt x="437283" y="20011"/>
                    <a:pt x="464029" y="21622"/>
                  </a:cubicBezTo>
                  <a:cubicBezTo>
                    <a:pt x="484514" y="22948"/>
                    <a:pt x="505664" y="24180"/>
                    <a:pt x="537720" y="25223"/>
                  </a:cubicBezTo>
                  <a:cubicBezTo>
                    <a:pt x="573426" y="25193"/>
                    <a:pt x="609084" y="22597"/>
                    <a:pt x="644417" y="17452"/>
                  </a:cubicBezTo>
                  <a:cubicBezTo>
                    <a:pt x="690509" y="11956"/>
                    <a:pt x="738120" y="6270"/>
                    <a:pt x="779281" y="11861"/>
                  </a:cubicBezTo>
                  <a:cubicBezTo>
                    <a:pt x="869664" y="24275"/>
                    <a:pt x="920025" y="28918"/>
                    <a:pt x="973326" y="33846"/>
                  </a:cubicBezTo>
                  <a:cubicBezTo>
                    <a:pt x="996941" y="36025"/>
                    <a:pt x="1021316" y="38300"/>
                    <a:pt x="1050147" y="41332"/>
                  </a:cubicBezTo>
                  <a:cubicBezTo>
                    <a:pt x="1107716" y="47207"/>
                    <a:pt x="1165000" y="33846"/>
                    <a:pt x="1220861" y="20958"/>
                  </a:cubicBezTo>
                  <a:cubicBezTo>
                    <a:pt x="1269989" y="9587"/>
                    <a:pt x="1316366" y="-1216"/>
                    <a:pt x="1363123" y="111"/>
                  </a:cubicBezTo>
                  <a:cubicBezTo>
                    <a:pt x="1406371" y="1343"/>
                    <a:pt x="1436341" y="13756"/>
                    <a:pt x="1470958" y="27971"/>
                  </a:cubicBezTo>
                  <a:cubicBezTo>
                    <a:pt x="1529124" y="54259"/>
                    <a:pt x="1591985" y="68600"/>
                    <a:pt x="1655803" y="70140"/>
                  </a:cubicBezTo>
                  <a:cubicBezTo>
                    <a:pt x="1744385" y="73551"/>
                    <a:pt x="1820068" y="58958"/>
                    <a:pt x="1907607" y="41711"/>
                  </a:cubicBezTo>
                  <a:cubicBezTo>
                    <a:pt x="2006886" y="20882"/>
                    <a:pt x="2107513" y="7012"/>
                    <a:pt x="2208728" y="206"/>
                  </a:cubicBezTo>
                  <a:cubicBezTo>
                    <a:pt x="2209979" y="48"/>
                    <a:pt x="2211118" y="930"/>
                    <a:pt x="2211269" y="2177"/>
                  </a:cubicBezTo>
                  <a:cubicBezTo>
                    <a:pt x="2211279" y="2246"/>
                    <a:pt x="2211288" y="2315"/>
                    <a:pt x="2211288" y="2385"/>
                  </a:cubicBezTo>
                  <a:cubicBezTo>
                    <a:pt x="2211345" y="3678"/>
                    <a:pt x="2210397" y="4796"/>
                    <a:pt x="2209107" y="4944"/>
                  </a:cubicBezTo>
                  <a:cubicBezTo>
                    <a:pt x="2107826" y="11513"/>
                    <a:pt x="2007142" y="25224"/>
                    <a:pt x="1907796" y="45975"/>
                  </a:cubicBezTo>
                  <a:cubicBezTo>
                    <a:pt x="1828699" y="61516"/>
                    <a:pt x="1759275" y="74878"/>
                    <a:pt x="1681221" y="74878"/>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9" name="Freeform 644">
              <a:extLst>
                <a:ext uri="{FF2B5EF4-FFF2-40B4-BE49-F238E27FC236}">
                  <a16:creationId xmlns:a16="http://schemas.microsoft.com/office/drawing/2014/main" id="{3780640D-B14F-A810-4AA9-687AAEBC4294}"/>
                </a:ext>
              </a:extLst>
            </p:cNvPr>
            <p:cNvSpPr/>
            <p:nvPr/>
          </p:nvSpPr>
          <p:spPr>
            <a:xfrm>
              <a:off x="366285" y="1666835"/>
              <a:ext cx="3867592" cy="104643"/>
            </a:xfrm>
            <a:custGeom>
              <a:avLst/>
              <a:gdLst>
                <a:gd name="connsiteX0" fmla="*/ 1712548 w 2209990"/>
                <a:gd name="connsiteY0" fmla="*/ 59795 h 59794"/>
                <a:gd name="connsiteX1" fmla="*/ 1674612 w 2209990"/>
                <a:gd name="connsiteY1" fmla="*/ 59036 h 59794"/>
                <a:gd name="connsiteX2" fmla="*/ 1494414 w 2209990"/>
                <a:gd name="connsiteY2" fmla="*/ 26059 h 59794"/>
                <a:gd name="connsiteX3" fmla="*/ 1392364 w 2209990"/>
                <a:gd name="connsiteY3" fmla="*/ 4738 h 59794"/>
                <a:gd name="connsiteX4" fmla="*/ 1259112 w 2209990"/>
                <a:gd name="connsiteY4" fmla="*/ 16394 h 59794"/>
                <a:gd name="connsiteX5" fmla="*/ 1094563 w 2209990"/>
                <a:gd name="connsiteY5" fmla="*/ 26628 h 59794"/>
                <a:gd name="connsiteX6" fmla="*/ 989479 w 2209990"/>
                <a:gd name="connsiteY6" fmla="*/ 24922 h 59794"/>
                <a:gd name="connsiteX7" fmla="*/ 809281 w 2209990"/>
                <a:gd name="connsiteY7" fmla="*/ 18289 h 59794"/>
                <a:gd name="connsiteX8" fmla="*/ 641507 w 2209990"/>
                <a:gd name="connsiteY8" fmla="*/ 21037 h 59794"/>
                <a:gd name="connsiteX9" fmla="*/ 567625 w 2209990"/>
                <a:gd name="connsiteY9" fmla="*/ 25586 h 59794"/>
                <a:gd name="connsiteX10" fmla="*/ 525516 w 2209990"/>
                <a:gd name="connsiteY10" fmla="*/ 27291 h 59794"/>
                <a:gd name="connsiteX11" fmla="*/ 389608 w 2209990"/>
                <a:gd name="connsiteY11" fmla="*/ 29755 h 59794"/>
                <a:gd name="connsiteX12" fmla="*/ 284050 w 2209990"/>
                <a:gd name="connsiteY12" fmla="*/ 23406 h 59794"/>
                <a:gd name="connsiteX13" fmla="*/ 3036 w 2209990"/>
                <a:gd name="connsiteY13" fmla="*/ 40368 h 59794"/>
                <a:gd name="connsiteX14" fmla="*/ 95 w 2209990"/>
                <a:gd name="connsiteY14" fmla="*/ 38757 h 59794"/>
                <a:gd name="connsiteX15" fmla="*/ 1708 w 2209990"/>
                <a:gd name="connsiteY15" fmla="*/ 35820 h 59794"/>
                <a:gd name="connsiteX16" fmla="*/ 284524 w 2209990"/>
                <a:gd name="connsiteY16" fmla="*/ 18763 h 59794"/>
                <a:gd name="connsiteX17" fmla="*/ 389798 w 2209990"/>
                <a:gd name="connsiteY17" fmla="*/ 25017 h 59794"/>
                <a:gd name="connsiteX18" fmla="*/ 525421 w 2209990"/>
                <a:gd name="connsiteY18" fmla="*/ 22553 h 59794"/>
                <a:gd name="connsiteX19" fmla="*/ 567530 w 2209990"/>
                <a:gd name="connsiteY19" fmla="*/ 20848 h 59794"/>
                <a:gd name="connsiteX20" fmla="*/ 641222 w 2209990"/>
                <a:gd name="connsiteY20" fmla="*/ 16299 h 59794"/>
                <a:gd name="connsiteX21" fmla="*/ 809945 w 2209990"/>
                <a:gd name="connsiteY21" fmla="*/ 13551 h 59794"/>
                <a:gd name="connsiteX22" fmla="*/ 988910 w 2209990"/>
                <a:gd name="connsiteY22" fmla="*/ 20184 h 59794"/>
                <a:gd name="connsiteX23" fmla="*/ 1094658 w 2209990"/>
                <a:gd name="connsiteY23" fmla="*/ 21890 h 59794"/>
                <a:gd name="connsiteX24" fmla="*/ 1258069 w 2209990"/>
                <a:gd name="connsiteY24" fmla="*/ 11656 h 59794"/>
                <a:gd name="connsiteX25" fmla="*/ 1392175 w 2209990"/>
                <a:gd name="connsiteY25" fmla="*/ 0 h 59794"/>
                <a:gd name="connsiteX26" fmla="*/ 1495931 w 2209990"/>
                <a:gd name="connsiteY26" fmla="*/ 21416 h 59794"/>
                <a:gd name="connsiteX27" fmla="*/ 1674517 w 2209990"/>
                <a:gd name="connsiteY27" fmla="*/ 54204 h 59794"/>
                <a:gd name="connsiteX28" fmla="*/ 1958566 w 2209990"/>
                <a:gd name="connsiteY28" fmla="*/ 33356 h 59794"/>
                <a:gd name="connsiteX29" fmla="*/ 2207619 w 2209990"/>
                <a:gd name="connsiteY29" fmla="*/ 5686 h 59794"/>
                <a:gd name="connsiteX30" fmla="*/ 2209990 w 2209990"/>
                <a:gd name="connsiteY30" fmla="*/ 8055 h 59794"/>
                <a:gd name="connsiteX31" fmla="*/ 2207619 w 2209990"/>
                <a:gd name="connsiteY31" fmla="*/ 10424 h 59794"/>
                <a:gd name="connsiteX32" fmla="*/ 1958851 w 2209990"/>
                <a:gd name="connsiteY32" fmla="*/ 38094 h 59794"/>
                <a:gd name="connsiteX33" fmla="*/ 1712548 w 2209990"/>
                <a:gd name="connsiteY33" fmla="*/ 59795 h 5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09990" h="59794">
                  <a:moveTo>
                    <a:pt x="1712548" y="59795"/>
                  </a:moveTo>
                  <a:cubicBezTo>
                    <a:pt x="1700029" y="59795"/>
                    <a:pt x="1687321" y="59795"/>
                    <a:pt x="1674612" y="59036"/>
                  </a:cubicBezTo>
                  <a:cubicBezTo>
                    <a:pt x="1613174" y="57651"/>
                    <a:pt x="1552352" y="46519"/>
                    <a:pt x="1494414" y="26059"/>
                  </a:cubicBezTo>
                  <a:cubicBezTo>
                    <a:pt x="1461731" y="13638"/>
                    <a:pt x="1427294" y="6443"/>
                    <a:pt x="1392364" y="4738"/>
                  </a:cubicBezTo>
                  <a:cubicBezTo>
                    <a:pt x="1347694" y="4798"/>
                    <a:pt x="1303109" y="8697"/>
                    <a:pt x="1259112" y="16394"/>
                  </a:cubicBezTo>
                  <a:cubicBezTo>
                    <a:pt x="1206570" y="23975"/>
                    <a:pt x="1152321" y="31935"/>
                    <a:pt x="1094563" y="26628"/>
                  </a:cubicBezTo>
                  <a:cubicBezTo>
                    <a:pt x="1059605" y="23823"/>
                    <a:pt x="1024504" y="23254"/>
                    <a:pt x="989479" y="24922"/>
                  </a:cubicBezTo>
                  <a:cubicBezTo>
                    <a:pt x="929332" y="27642"/>
                    <a:pt x="869064" y="25423"/>
                    <a:pt x="809281" y="18289"/>
                  </a:cubicBezTo>
                  <a:cubicBezTo>
                    <a:pt x="759584" y="12414"/>
                    <a:pt x="699549" y="16773"/>
                    <a:pt x="641507" y="21037"/>
                  </a:cubicBezTo>
                  <a:cubicBezTo>
                    <a:pt x="615520" y="22932"/>
                    <a:pt x="591051" y="24638"/>
                    <a:pt x="567625" y="25586"/>
                  </a:cubicBezTo>
                  <a:lnTo>
                    <a:pt x="525516" y="27291"/>
                  </a:lnTo>
                  <a:cubicBezTo>
                    <a:pt x="479423" y="29281"/>
                    <a:pt x="454005" y="30324"/>
                    <a:pt x="389608" y="29755"/>
                  </a:cubicBezTo>
                  <a:cubicBezTo>
                    <a:pt x="352810" y="29755"/>
                    <a:pt x="317908" y="26344"/>
                    <a:pt x="284050" y="23406"/>
                  </a:cubicBezTo>
                  <a:cubicBezTo>
                    <a:pt x="202297" y="16299"/>
                    <a:pt x="117224" y="8908"/>
                    <a:pt x="3036" y="40368"/>
                  </a:cubicBezTo>
                  <a:cubicBezTo>
                    <a:pt x="1778" y="40735"/>
                    <a:pt x="462" y="40013"/>
                    <a:pt x="95" y="38757"/>
                  </a:cubicBezTo>
                  <a:cubicBezTo>
                    <a:pt x="-271" y="37502"/>
                    <a:pt x="451" y="36187"/>
                    <a:pt x="1708" y="35820"/>
                  </a:cubicBezTo>
                  <a:cubicBezTo>
                    <a:pt x="116845" y="4075"/>
                    <a:pt x="202297" y="11940"/>
                    <a:pt x="284524" y="18763"/>
                  </a:cubicBezTo>
                  <a:cubicBezTo>
                    <a:pt x="318288" y="21700"/>
                    <a:pt x="353189" y="24733"/>
                    <a:pt x="389798" y="25017"/>
                  </a:cubicBezTo>
                  <a:cubicBezTo>
                    <a:pt x="454005" y="25586"/>
                    <a:pt x="477905" y="24543"/>
                    <a:pt x="525421" y="22553"/>
                  </a:cubicBezTo>
                  <a:lnTo>
                    <a:pt x="567530" y="20848"/>
                  </a:lnTo>
                  <a:cubicBezTo>
                    <a:pt x="590861" y="19900"/>
                    <a:pt x="614951" y="18194"/>
                    <a:pt x="641222" y="16299"/>
                  </a:cubicBezTo>
                  <a:cubicBezTo>
                    <a:pt x="699549" y="12035"/>
                    <a:pt x="759868" y="7676"/>
                    <a:pt x="809945" y="13551"/>
                  </a:cubicBezTo>
                  <a:cubicBezTo>
                    <a:pt x="869317" y="20660"/>
                    <a:pt x="929174" y="22878"/>
                    <a:pt x="988910" y="20184"/>
                  </a:cubicBezTo>
                  <a:cubicBezTo>
                    <a:pt x="1024162" y="18468"/>
                    <a:pt x="1059481" y="19038"/>
                    <a:pt x="1094658" y="21890"/>
                  </a:cubicBezTo>
                  <a:cubicBezTo>
                    <a:pt x="1151563" y="27102"/>
                    <a:pt x="1205812" y="19237"/>
                    <a:pt x="1258069" y="11656"/>
                  </a:cubicBezTo>
                  <a:cubicBezTo>
                    <a:pt x="1302370" y="4045"/>
                    <a:pt x="1347229" y="147"/>
                    <a:pt x="1392175" y="0"/>
                  </a:cubicBezTo>
                  <a:cubicBezTo>
                    <a:pt x="1427664" y="1670"/>
                    <a:pt x="1462680" y="8897"/>
                    <a:pt x="1495931" y="21416"/>
                  </a:cubicBezTo>
                  <a:cubicBezTo>
                    <a:pt x="1553338" y="41764"/>
                    <a:pt x="1613619" y="52832"/>
                    <a:pt x="1674517" y="54204"/>
                  </a:cubicBezTo>
                  <a:cubicBezTo>
                    <a:pt x="1772583" y="57805"/>
                    <a:pt x="1854715" y="47002"/>
                    <a:pt x="1958566" y="33356"/>
                  </a:cubicBezTo>
                  <a:cubicBezTo>
                    <a:pt x="2028464" y="23880"/>
                    <a:pt x="2107657" y="13835"/>
                    <a:pt x="2207619" y="5686"/>
                  </a:cubicBezTo>
                  <a:cubicBezTo>
                    <a:pt x="2208928" y="5686"/>
                    <a:pt x="2209990" y="6746"/>
                    <a:pt x="2209990" y="8055"/>
                  </a:cubicBezTo>
                  <a:cubicBezTo>
                    <a:pt x="2209990" y="9363"/>
                    <a:pt x="2208928" y="10424"/>
                    <a:pt x="2207619" y="10424"/>
                  </a:cubicBezTo>
                  <a:cubicBezTo>
                    <a:pt x="2107752" y="18573"/>
                    <a:pt x="2028654" y="28902"/>
                    <a:pt x="1958851" y="38094"/>
                  </a:cubicBezTo>
                  <a:cubicBezTo>
                    <a:pt x="1868372" y="49845"/>
                    <a:pt x="1794870" y="59795"/>
                    <a:pt x="1712548" y="59795"/>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0" name="Freeform 645">
              <a:extLst>
                <a:ext uri="{FF2B5EF4-FFF2-40B4-BE49-F238E27FC236}">
                  <a16:creationId xmlns:a16="http://schemas.microsoft.com/office/drawing/2014/main" id="{572F159C-7C43-2348-1B22-C7BE286523CC}"/>
                </a:ext>
              </a:extLst>
            </p:cNvPr>
            <p:cNvSpPr/>
            <p:nvPr/>
          </p:nvSpPr>
          <p:spPr>
            <a:xfrm>
              <a:off x="366105" y="1627657"/>
              <a:ext cx="3868134" cy="78481"/>
            </a:xfrm>
            <a:custGeom>
              <a:avLst/>
              <a:gdLst>
                <a:gd name="connsiteX0" fmla="*/ 1780652 w 2210300"/>
                <a:gd name="connsiteY0" fmla="*/ 44845 h 44845"/>
                <a:gd name="connsiteX1" fmla="*/ 1694157 w 2210300"/>
                <a:gd name="connsiteY1" fmla="*/ 43329 h 44845"/>
                <a:gd name="connsiteX2" fmla="*/ 1520977 w 2210300"/>
                <a:gd name="connsiteY2" fmla="*/ 19733 h 44845"/>
                <a:gd name="connsiteX3" fmla="*/ 1422722 w 2210300"/>
                <a:gd name="connsiteY3" fmla="*/ 4761 h 44845"/>
                <a:gd name="connsiteX4" fmla="*/ 1303127 w 2210300"/>
                <a:gd name="connsiteY4" fmla="*/ 7320 h 44845"/>
                <a:gd name="connsiteX5" fmla="*/ 1140000 w 2210300"/>
                <a:gd name="connsiteY5" fmla="*/ 7320 h 44845"/>
                <a:gd name="connsiteX6" fmla="*/ 1034062 w 2210300"/>
                <a:gd name="connsiteY6" fmla="*/ 13858 h 44845"/>
                <a:gd name="connsiteX7" fmla="*/ 841345 w 2210300"/>
                <a:gd name="connsiteY7" fmla="*/ 20018 h 44845"/>
                <a:gd name="connsiteX8" fmla="*/ 599026 w 2210300"/>
                <a:gd name="connsiteY8" fmla="*/ 21249 h 44845"/>
                <a:gd name="connsiteX9" fmla="*/ 522299 w 2210300"/>
                <a:gd name="connsiteY9" fmla="*/ 29304 h 44845"/>
                <a:gd name="connsiteX10" fmla="*/ 411240 w 2210300"/>
                <a:gd name="connsiteY10" fmla="*/ 36601 h 44845"/>
                <a:gd name="connsiteX11" fmla="*/ 276376 w 2210300"/>
                <a:gd name="connsiteY11" fmla="*/ 21439 h 44845"/>
                <a:gd name="connsiteX12" fmla="*/ 2949 w 2210300"/>
                <a:gd name="connsiteY12" fmla="*/ 30252 h 44845"/>
                <a:gd name="connsiteX13" fmla="*/ 103 w 2210300"/>
                <a:gd name="connsiteY13" fmla="*/ 28736 h 44845"/>
                <a:gd name="connsiteX14" fmla="*/ 1621 w 2210300"/>
                <a:gd name="connsiteY14" fmla="*/ 25798 h 44845"/>
                <a:gd name="connsiteX15" fmla="*/ 277324 w 2210300"/>
                <a:gd name="connsiteY15" fmla="*/ 16322 h 44845"/>
                <a:gd name="connsiteX16" fmla="*/ 411430 w 2210300"/>
                <a:gd name="connsiteY16" fmla="*/ 31389 h 44845"/>
                <a:gd name="connsiteX17" fmla="*/ 521730 w 2210300"/>
                <a:gd name="connsiteY17" fmla="*/ 24850 h 44845"/>
                <a:gd name="connsiteX18" fmla="*/ 598836 w 2210300"/>
                <a:gd name="connsiteY18" fmla="*/ 16796 h 44845"/>
                <a:gd name="connsiteX19" fmla="*/ 841914 w 2210300"/>
                <a:gd name="connsiteY19" fmla="*/ 15564 h 44845"/>
                <a:gd name="connsiteX20" fmla="*/ 1033493 w 2210300"/>
                <a:gd name="connsiteY20" fmla="*/ 9404 h 44845"/>
                <a:gd name="connsiteX21" fmla="*/ 1140474 w 2210300"/>
                <a:gd name="connsiteY21" fmla="*/ 2866 h 44845"/>
                <a:gd name="connsiteX22" fmla="*/ 1303032 w 2210300"/>
                <a:gd name="connsiteY22" fmla="*/ 2866 h 44845"/>
                <a:gd name="connsiteX23" fmla="*/ 1422911 w 2210300"/>
                <a:gd name="connsiteY23" fmla="*/ 307 h 44845"/>
                <a:gd name="connsiteX24" fmla="*/ 1522020 w 2210300"/>
                <a:gd name="connsiteY24" fmla="*/ 15374 h 44845"/>
                <a:gd name="connsiteX25" fmla="*/ 1694347 w 2210300"/>
                <a:gd name="connsiteY25" fmla="*/ 38875 h 44845"/>
                <a:gd name="connsiteX26" fmla="*/ 2207627 w 2210300"/>
                <a:gd name="connsiteY26" fmla="*/ 11489 h 44845"/>
                <a:gd name="connsiteX27" fmla="*/ 2210283 w 2210300"/>
                <a:gd name="connsiteY27" fmla="*/ 13574 h 44845"/>
                <a:gd name="connsiteX28" fmla="*/ 2208197 w 2210300"/>
                <a:gd name="connsiteY28" fmla="*/ 16227 h 44845"/>
                <a:gd name="connsiteX29" fmla="*/ 1780652 w 2210300"/>
                <a:gd name="connsiteY29" fmla="*/ 44845 h 4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10300" h="44845">
                  <a:moveTo>
                    <a:pt x="1780652" y="44845"/>
                  </a:moveTo>
                  <a:cubicBezTo>
                    <a:pt x="1752200" y="44845"/>
                    <a:pt x="1723748" y="44845"/>
                    <a:pt x="1694157" y="43329"/>
                  </a:cubicBezTo>
                  <a:cubicBezTo>
                    <a:pt x="1635735" y="41874"/>
                    <a:pt x="1577654" y="33961"/>
                    <a:pt x="1520977" y="19733"/>
                  </a:cubicBezTo>
                  <a:cubicBezTo>
                    <a:pt x="1488883" y="11123"/>
                    <a:pt x="1455926" y="6102"/>
                    <a:pt x="1422722" y="4761"/>
                  </a:cubicBezTo>
                  <a:cubicBezTo>
                    <a:pt x="1380233" y="3719"/>
                    <a:pt x="1341063" y="5519"/>
                    <a:pt x="1303127" y="7320"/>
                  </a:cubicBezTo>
                  <a:cubicBezTo>
                    <a:pt x="1248811" y="10879"/>
                    <a:pt x="1194316" y="10879"/>
                    <a:pt x="1140000" y="7320"/>
                  </a:cubicBezTo>
                  <a:cubicBezTo>
                    <a:pt x="1104548" y="5353"/>
                    <a:pt x="1069002" y="7548"/>
                    <a:pt x="1034062" y="13858"/>
                  </a:cubicBezTo>
                  <a:cubicBezTo>
                    <a:pt x="970386" y="24451"/>
                    <a:pt x="905573" y="26522"/>
                    <a:pt x="841345" y="20018"/>
                  </a:cubicBezTo>
                  <a:cubicBezTo>
                    <a:pt x="767274" y="12626"/>
                    <a:pt x="668734" y="16606"/>
                    <a:pt x="599026" y="21249"/>
                  </a:cubicBezTo>
                  <a:cubicBezTo>
                    <a:pt x="566021" y="23429"/>
                    <a:pt x="542785" y="26556"/>
                    <a:pt x="522299" y="29304"/>
                  </a:cubicBezTo>
                  <a:cubicBezTo>
                    <a:pt x="485541" y="34762"/>
                    <a:pt x="448397" y="37204"/>
                    <a:pt x="411240" y="36601"/>
                  </a:cubicBezTo>
                  <a:cubicBezTo>
                    <a:pt x="365946" y="35244"/>
                    <a:pt x="320839" y="30173"/>
                    <a:pt x="276376" y="21439"/>
                  </a:cubicBezTo>
                  <a:cubicBezTo>
                    <a:pt x="193295" y="7225"/>
                    <a:pt x="115146" y="-6137"/>
                    <a:pt x="2949" y="30252"/>
                  </a:cubicBezTo>
                  <a:cubicBezTo>
                    <a:pt x="1749" y="30567"/>
                    <a:pt x="509" y="29907"/>
                    <a:pt x="103" y="28736"/>
                  </a:cubicBezTo>
                  <a:cubicBezTo>
                    <a:pt x="-271" y="27507"/>
                    <a:pt x="402" y="26205"/>
                    <a:pt x="1621" y="25798"/>
                  </a:cubicBezTo>
                  <a:cubicBezTo>
                    <a:pt x="114577" y="-11064"/>
                    <a:pt x="193674" y="2487"/>
                    <a:pt x="277324" y="16322"/>
                  </a:cubicBezTo>
                  <a:cubicBezTo>
                    <a:pt x="321536" y="25013"/>
                    <a:pt x="366390" y="30053"/>
                    <a:pt x="411430" y="31389"/>
                  </a:cubicBezTo>
                  <a:cubicBezTo>
                    <a:pt x="448314" y="32245"/>
                    <a:pt x="485206" y="30058"/>
                    <a:pt x="521730" y="24850"/>
                  </a:cubicBezTo>
                  <a:cubicBezTo>
                    <a:pt x="542311" y="22102"/>
                    <a:pt x="565642" y="19070"/>
                    <a:pt x="598836" y="16796"/>
                  </a:cubicBezTo>
                  <a:cubicBezTo>
                    <a:pt x="668639" y="12152"/>
                    <a:pt x="767464" y="8172"/>
                    <a:pt x="841914" y="15564"/>
                  </a:cubicBezTo>
                  <a:cubicBezTo>
                    <a:pt x="905763" y="22066"/>
                    <a:pt x="970196" y="19995"/>
                    <a:pt x="1033493" y="9404"/>
                  </a:cubicBezTo>
                  <a:cubicBezTo>
                    <a:pt x="1068774" y="3037"/>
                    <a:pt x="1104681" y="843"/>
                    <a:pt x="1140474" y="2866"/>
                  </a:cubicBezTo>
                  <a:cubicBezTo>
                    <a:pt x="1194600" y="6469"/>
                    <a:pt x="1248906" y="6469"/>
                    <a:pt x="1303032" y="2866"/>
                  </a:cubicBezTo>
                  <a:cubicBezTo>
                    <a:pt x="1340969" y="1065"/>
                    <a:pt x="1380328" y="-735"/>
                    <a:pt x="1422911" y="307"/>
                  </a:cubicBezTo>
                  <a:cubicBezTo>
                    <a:pt x="1456400" y="1658"/>
                    <a:pt x="1489642" y="6712"/>
                    <a:pt x="1522020" y="15374"/>
                  </a:cubicBezTo>
                  <a:cubicBezTo>
                    <a:pt x="1578403" y="29600"/>
                    <a:pt x="1636209" y="37483"/>
                    <a:pt x="1694347" y="38875"/>
                  </a:cubicBezTo>
                  <a:cubicBezTo>
                    <a:pt x="1852921" y="44276"/>
                    <a:pt x="1975551" y="35274"/>
                    <a:pt x="2207627" y="11489"/>
                  </a:cubicBezTo>
                  <a:cubicBezTo>
                    <a:pt x="2208936" y="11332"/>
                    <a:pt x="2210122" y="12265"/>
                    <a:pt x="2210283" y="13574"/>
                  </a:cubicBezTo>
                  <a:cubicBezTo>
                    <a:pt x="2210444" y="14882"/>
                    <a:pt x="2209505" y="16070"/>
                    <a:pt x="2208197" y="16227"/>
                  </a:cubicBezTo>
                  <a:cubicBezTo>
                    <a:pt x="2019368" y="35274"/>
                    <a:pt x="1902903" y="44845"/>
                    <a:pt x="1780652" y="44845"/>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1" name="Freeform 646">
              <a:extLst>
                <a:ext uri="{FF2B5EF4-FFF2-40B4-BE49-F238E27FC236}">
                  <a16:creationId xmlns:a16="http://schemas.microsoft.com/office/drawing/2014/main" id="{F8074E51-0700-83AF-5D0B-5F4D291F6941}"/>
                </a:ext>
              </a:extLst>
            </p:cNvPr>
            <p:cNvSpPr/>
            <p:nvPr/>
          </p:nvSpPr>
          <p:spPr>
            <a:xfrm>
              <a:off x="365959" y="1558094"/>
              <a:ext cx="3868943" cy="106606"/>
            </a:xfrm>
            <a:custGeom>
              <a:avLst/>
              <a:gdLst>
                <a:gd name="connsiteX0" fmla="*/ 439016 w 2210762"/>
                <a:gd name="connsiteY0" fmla="*/ 60904 h 60916"/>
                <a:gd name="connsiteX1" fmla="*/ 432852 w 2210762"/>
                <a:gd name="connsiteY1" fmla="*/ 60904 h 60916"/>
                <a:gd name="connsiteX2" fmla="*/ 277122 w 2210762"/>
                <a:gd name="connsiteY2" fmla="*/ 35602 h 60916"/>
                <a:gd name="connsiteX3" fmla="*/ 3411 w 2210762"/>
                <a:gd name="connsiteY3" fmla="*/ 37592 h 60916"/>
                <a:gd name="connsiteX4" fmla="*/ 351 w 2210762"/>
                <a:gd name="connsiteY4" fmla="*/ 36595 h 60916"/>
                <a:gd name="connsiteX5" fmla="*/ 186 w 2210762"/>
                <a:gd name="connsiteY5" fmla="*/ 36171 h 60916"/>
                <a:gd name="connsiteX6" fmla="*/ 1452 w 2210762"/>
                <a:gd name="connsiteY6" fmla="*/ 33068 h 60916"/>
                <a:gd name="connsiteX7" fmla="*/ 1514 w 2210762"/>
                <a:gd name="connsiteY7" fmla="*/ 33044 h 60916"/>
                <a:gd name="connsiteX8" fmla="*/ 278166 w 2210762"/>
                <a:gd name="connsiteY8" fmla="*/ 30864 h 60916"/>
                <a:gd name="connsiteX9" fmla="*/ 432662 w 2210762"/>
                <a:gd name="connsiteY9" fmla="*/ 56071 h 60916"/>
                <a:gd name="connsiteX10" fmla="*/ 546471 w 2210762"/>
                <a:gd name="connsiteY10" fmla="*/ 43278 h 60916"/>
                <a:gd name="connsiteX11" fmla="*/ 630216 w 2210762"/>
                <a:gd name="connsiteY11" fmla="*/ 29538 h 60916"/>
                <a:gd name="connsiteX12" fmla="*/ 873958 w 2210762"/>
                <a:gd name="connsiteY12" fmla="*/ 34276 h 60916"/>
                <a:gd name="connsiteX13" fmla="*/ 1080238 w 2210762"/>
                <a:gd name="connsiteY13" fmla="*/ 14850 h 60916"/>
                <a:gd name="connsiteX14" fmla="*/ 1186460 w 2210762"/>
                <a:gd name="connsiteY14" fmla="*/ 541 h 60916"/>
                <a:gd name="connsiteX15" fmla="*/ 1269920 w 2210762"/>
                <a:gd name="connsiteY15" fmla="*/ 6795 h 60916"/>
                <a:gd name="connsiteX16" fmla="*/ 1453722 w 2210762"/>
                <a:gd name="connsiteY16" fmla="*/ 17313 h 60916"/>
                <a:gd name="connsiteX17" fmla="*/ 1548564 w 2210762"/>
                <a:gd name="connsiteY17" fmla="*/ 26031 h 60916"/>
                <a:gd name="connsiteX18" fmla="*/ 1714156 w 2210762"/>
                <a:gd name="connsiteY18" fmla="*/ 40151 h 60916"/>
                <a:gd name="connsiteX19" fmla="*/ 1808998 w 2210762"/>
                <a:gd name="connsiteY19" fmla="*/ 44320 h 60916"/>
                <a:gd name="connsiteX20" fmla="*/ 2208089 w 2210762"/>
                <a:gd name="connsiteY20" fmla="*/ 33991 h 60916"/>
                <a:gd name="connsiteX21" fmla="*/ 2210745 w 2210762"/>
                <a:gd name="connsiteY21" fmla="*/ 36076 h 60916"/>
                <a:gd name="connsiteX22" fmla="*/ 2208658 w 2210762"/>
                <a:gd name="connsiteY22" fmla="*/ 38730 h 60916"/>
                <a:gd name="connsiteX23" fmla="*/ 1808713 w 2210762"/>
                <a:gd name="connsiteY23" fmla="*/ 49059 h 60916"/>
                <a:gd name="connsiteX24" fmla="*/ 1714441 w 2210762"/>
                <a:gd name="connsiteY24" fmla="*/ 44889 h 60916"/>
                <a:gd name="connsiteX25" fmla="*/ 1548279 w 2210762"/>
                <a:gd name="connsiteY25" fmla="*/ 30770 h 60916"/>
                <a:gd name="connsiteX26" fmla="*/ 1453912 w 2210762"/>
                <a:gd name="connsiteY26" fmla="*/ 22051 h 60916"/>
                <a:gd name="connsiteX27" fmla="*/ 1269825 w 2210762"/>
                <a:gd name="connsiteY27" fmla="*/ 11533 h 60916"/>
                <a:gd name="connsiteX28" fmla="*/ 1186365 w 2210762"/>
                <a:gd name="connsiteY28" fmla="*/ 5279 h 60916"/>
                <a:gd name="connsiteX29" fmla="*/ 1082040 w 2210762"/>
                <a:gd name="connsiteY29" fmla="*/ 19398 h 60916"/>
                <a:gd name="connsiteX30" fmla="*/ 874243 w 2210762"/>
                <a:gd name="connsiteY30" fmla="*/ 39014 h 60916"/>
                <a:gd name="connsiteX31" fmla="*/ 631354 w 2210762"/>
                <a:gd name="connsiteY31" fmla="*/ 34276 h 60916"/>
                <a:gd name="connsiteX32" fmla="*/ 548179 w 2210762"/>
                <a:gd name="connsiteY32" fmla="*/ 47921 h 60916"/>
                <a:gd name="connsiteX33" fmla="*/ 439016 w 2210762"/>
                <a:gd name="connsiteY33" fmla="*/ 60904 h 6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10762" h="60916">
                  <a:moveTo>
                    <a:pt x="439016" y="60904"/>
                  </a:moveTo>
                  <a:lnTo>
                    <a:pt x="432852" y="60904"/>
                  </a:lnTo>
                  <a:cubicBezTo>
                    <a:pt x="374429" y="60240"/>
                    <a:pt x="325017" y="47732"/>
                    <a:pt x="277122" y="35602"/>
                  </a:cubicBezTo>
                  <a:cubicBezTo>
                    <a:pt x="194705" y="14660"/>
                    <a:pt x="116841" y="-5050"/>
                    <a:pt x="3411" y="37592"/>
                  </a:cubicBezTo>
                  <a:cubicBezTo>
                    <a:pt x="2290" y="38161"/>
                    <a:pt x="920" y="37715"/>
                    <a:pt x="351" y="36595"/>
                  </a:cubicBezTo>
                  <a:cubicBezTo>
                    <a:pt x="282" y="36459"/>
                    <a:pt x="227" y="36317"/>
                    <a:pt x="186" y="36171"/>
                  </a:cubicBezTo>
                  <a:cubicBezTo>
                    <a:pt x="-322" y="34965"/>
                    <a:pt x="245" y="33576"/>
                    <a:pt x="1452" y="33068"/>
                  </a:cubicBezTo>
                  <a:cubicBezTo>
                    <a:pt x="1473" y="33060"/>
                    <a:pt x="1493" y="33051"/>
                    <a:pt x="1514" y="33044"/>
                  </a:cubicBezTo>
                  <a:cubicBezTo>
                    <a:pt x="116367" y="-10073"/>
                    <a:pt x="194895" y="9827"/>
                    <a:pt x="278166" y="30864"/>
                  </a:cubicBezTo>
                  <a:cubicBezTo>
                    <a:pt x="325586" y="42899"/>
                    <a:pt x="374904" y="55408"/>
                    <a:pt x="432662" y="56071"/>
                  </a:cubicBezTo>
                  <a:cubicBezTo>
                    <a:pt x="470996" y="56809"/>
                    <a:pt x="509260" y="52508"/>
                    <a:pt x="546471" y="43278"/>
                  </a:cubicBezTo>
                  <a:cubicBezTo>
                    <a:pt x="574042" y="36804"/>
                    <a:pt x="602022" y="32213"/>
                    <a:pt x="630216" y="29538"/>
                  </a:cubicBezTo>
                  <a:cubicBezTo>
                    <a:pt x="707701" y="22336"/>
                    <a:pt x="806431" y="28780"/>
                    <a:pt x="873958" y="34276"/>
                  </a:cubicBezTo>
                  <a:cubicBezTo>
                    <a:pt x="943327" y="40142"/>
                    <a:pt x="1013185" y="33563"/>
                    <a:pt x="1080238" y="14850"/>
                  </a:cubicBezTo>
                  <a:cubicBezTo>
                    <a:pt x="1117605" y="5373"/>
                    <a:pt x="1149756" y="-2113"/>
                    <a:pt x="1186460" y="541"/>
                  </a:cubicBezTo>
                  <a:cubicBezTo>
                    <a:pt x="1216809" y="2625"/>
                    <a:pt x="1243839" y="4710"/>
                    <a:pt x="1269920" y="6795"/>
                  </a:cubicBezTo>
                  <a:cubicBezTo>
                    <a:pt x="1331093" y="11533"/>
                    <a:pt x="1383730" y="15702"/>
                    <a:pt x="1453722" y="17313"/>
                  </a:cubicBezTo>
                  <a:cubicBezTo>
                    <a:pt x="1485485" y="18318"/>
                    <a:pt x="1517152" y="21229"/>
                    <a:pt x="1548564" y="26031"/>
                  </a:cubicBezTo>
                  <a:cubicBezTo>
                    <a:pt x="1603439" y="33951"/>
                    <a:pt x="1658731" y="38665"/>
                    <a:pt x="1714156" y="40151"/>
                  </a:cubicBezTo>
                  <a:cubicBezTo>
                    <a:pt x="1746687" y="41193"/>
                    <a:pt x="1778174" y="42804"/>
                    <a:pt x="1808998" y="44320"/>
                  </a:cubicBezTo>
                  <a:cubicBezTo>
                    <a:pt x="1918918" y="50006"/>
                    <a:pt x="2032538" y="55881"/>
                    <a:pt x="2208089" y="33991"/>
                  </a:cubicBezTo>
                  <a:cubicBezTo>
                    <a:pt x="2209398" y="33834"/>
                    <a:pt x="2210584" y="34768"/>
                    <a:pt x="2210745" y="36076"/>
                  </a:cubicBezTo>
                  <a:cubicBezTo>
                    <a:pt x="2210906" y="37385"/>
                    <a:pt x="2209967" y="38572"/>
                    <a:pt x="2208658" y="38730"/>
                  </a:cubicBezTo>
                  <a:cubicBezTo>
                    <a:pt x="2032728" y="60619"/>
                    <a:pt x="1918918" y="54744"/>
                    <a:pt x="1808713" y="49059"/>
                  </a:cubicBezTo>
                  <a:cubicBezTo>
                    <a:pt x="1778269" y="47542"/>
                    <a:pt x="1746782" y="45931"/>
                    <a:pt x="1714441" y="44889"/>
                  </a:cubicBezTo>
                  <a:cubicBezTo>
                    <a:pt x="1658826" y="43406"/>
                    <a:pt x="1603344" y="38692"/>
                    <a:pt x="1548279" y="30770"/>
                  </a:cubicBezTo>
                  <a:cubicBezTo>
                    <a:pt x="1517029" y="25967"/>
                    <a:pt x="1485513" y="23055"/>
                    <a:pt x="1453912" y="22051"/>
                  </a:cubicBezTo>
                  <a:cubicBezTo>
                    <a:pt x="1383919" y="20441"/>
                    <a:pt x="1330619" y="16271"/>
                    <a:pt x="1269825" y="11533"/>
                  </a:cubicBezTo>
                  <a:cubicBezTo>
                    <a:pt x="1243744" y="9448"/>
                    <a:pt x="1216714" y="7363"/>
                    <a:pt x="1186365" y="5279"/>
                  </a:cubicBezTo>
                  <a:cubicBezTo>
                    <a:pt x="1150610" y="2720"/>
                    <a:pt x="1118648" y="10491"/>
                    <a:pt x="1082040" y="19398"/>
                  </a:cubicBezTo>
                  <a:cubicBezTo>
                    <a:pt x="1014503" y="38288"/>
                    <a:pt x="944125" y="44932"/>
                    <a:pt x="874243" y="39014"/>
                  </a:cubicBezTo>
                  <a:cubicBezTo>
                    <a:pt x="806905" y="33518"/>
                    <a:pt x="708365" y="27074"/>
                    <a:pt x="631354" y="34276"/>
                  </a:cubicBezTo>
                  <a:cubicBezTo>
                    <a:pt x="603345" y="36880"/>
                    <a:pt x="575552" y="41440"/>
                    <a:pt x="548179" y="47921"/>
                  </a:cubicBezTo>
                  <a:cubicBezTo>
                    <a:pt x="512483" y="56822"/>
                    <a:pt x="475805" y="61184"/>
                    <a:pt x="439016" y="60904"/>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2" name="Freeform 647">
              <a:extLst>
                <a:ext uri="{FF2B5EF4-FFF2-40B4-BE49-F238E27FC236}">
                  <a16:creationId xmlns:a16="http://schemas.microsoft.com/office/drawing/2014/main" id="{6EB15731-5145-3F5B-3944-A815BEE78533}"/>
                </a:ext>
              </a:extLst>
            </p:cNvPr>
            <p:cNvSpPr/>
            <p:nvPr/>
          </p:nvSpPr>
          <p:spPr>
            <a:xfrm>
              <a:off x="365984" y="1485787"/>
              <a:ext cx="3867431" cy="152197"/>
            </a:xfrm>
            <a:custGeom>
              <a:avLst/>
              <a:gdLst>
                <a:gd name="connsiteX0" fmla="*/ 459393 w 2209898"/>
                <a:gd name="connsiteY0" fmla="*/ 86964 h 86967"/>
                <a:gd name="connsiteX1" fmla="*/ 454082 w 2209898"/>
                <a:gd name="connsiteY1" fmla="*/ 86964 h 86967"/>
                <a:gd name="connsiteX2" fmla="*/ 280902 w 2209898"/>
                <a:gd name="connsiteY2" fmla="*/ 50860 h 86967"/>
                <a:gd name="connsiteX3" fmla="*/ 3492 w 2209898"/>
                <a:gd name="connsiteY3" fmla="*/ 47354 h 86967"/>
                <a:gd name="connsiteX4" fmla="*/ 326 w 2209898"/>
                <a:gd name="connsiteY4" fmla="*/ 46250 h 86967"/>
                <a:gd name="connsiteX5" fmla="*/ 172 w 2209898"/>
                <a:gd name="connsiteY5" fmla="*/ 45838 h 86967"/>
                <a:gd name="connsiteX6" fmla="*/ 1405 w 2209898"/>
                <a:gd name="connsiteY6" fmla="*/ 42711 h 86967"/>
                <a:gd name="connsiteX7" fmla="*/ 282420 w 2209898"/>
                <a:gd name="connsiteY7" fmla="*/ 46027 h 86967"/>
                <a:gd name="connsiteX8" fmla="*/ 454177 w 2209898"/>
                <a:gd name="connsiteY8" fmla="*/ 81942 h 86967"/>
                <a:gd name="connsiteX9" fmla="*/ 572823 w 2209898"/>
                <a:gd name="connsiteY9" fmla="*/ 63748 h 86967"/>
                <a:gd name="connsiteX10" fmla="*/ 661215 w 2209898"/>
                <a:gd name="connsiteY10" fmla="*/ 44227 h 86967"/>
                <a:gd name="connsiteX11" fmla="*/ 845966 w 2209898"/>
                <a:gd name="connsiteY11" fmla="*/ 49912 h 86967"/>
                <a:gd name="connsiteX12" fmla="*/ 905526 w 2209898"/>
                <a:gd name="connsiteY12" fmla="*/ 55029 h 86967"/>
                <a:gd name="connsiteX13" fmla="*/ 1127265 w 2209898"/>
                <a:gd name="connsiteY13" fmla="*/ 21579 h 86967"/>
                <a:gd name="connsiteX14" fmla="*/ 1231590 w 2209898"/>
                <a:gd name="connsiteY14" fmla="*/ 257 h 86967"/>
                <a:gd name="connsiteX15" fmla="*/ 1351659 w 2209898"/>
                <a:gd name="connsiteY15" fmla="*/ 18357 h 86967"/>
                <a:gd name="connsiteX16" fmla="*/ 1483773 w 2209898"/>
                <a:gd name="connsiteY16" fmla="*/ 36267 h 86967"/>
                <a:gd name="connsiteX17" fmla="*/ 1619681 w 2209898"/>
                <a:gd name="connsiteY17" fmla="*/ 40057 h 86967"/>
                <a:gd name="connsiteX18" fmla="*/ 1733490 w 2209898"/>
                <a:gd name="connsiteY18" fmla="*/ 43374 h 86967"/>
                <a:gd name="connsiteX19" fmla="*/ 1869872 w 2209898"/>
                <a:gd name="connsiteY19" fmla="*/ 55788 h 86967"/>
                <a:gd name="connsiteX20" fmla="*/ 2207127 w 2209898"/>
                <a:gd name="connsiteY20" fmla="*/ 58630 h 86967"/>
                <a:gd name="connsiteX21" fmla="*/ 2209868 w 2209898"/>
                <a:gd name="connsiteY21" fmla="*/ 60561 h 86967"/>
                <a:gd name="connsiteX22" fmla="*/ 2209877 w 2209898"/>
                <a:gd name="connsiteY22" fmla="*/ 60620 h 86967"/>
                <a:gd name="connsiteX23" fmla="*/ 2207886 w 2209898"/>
                <a:gd name="connsiteY23" fmla="*/ 63274 h 86967"/>
                <a:gd name="connsiteX24" fmla="*/ 1869303 w 2209898"/>
                <a:gd name="connsiteY24" fmla="*/ 60526 h 86967"/>
                <a:gd name="connsiteX25" fmla="*/ 1733300 w 2209898"/>
                <a:gd name="connsiteY25" fmla="*/ 48112 h 86967"/>
                <a:gd name="connsiteX26" fmla="*/ 1619491 w 2209898"/>
                <a:gd name="connsiteY26" fmla="*/ 44795 h 86967"/>
                <a:gd name="connsiteX27" fmla="*/ 1483678 w 2209898"/>
                <a:gd name="connsiteY27" fmla="*/ 41005 h 86967"/>
                <a:gd name="connsiteX28" fmla="*/ 1350901 w 2209898"/>
                <a:gd name="connsiteY28" fmla="*/ 23000 h 86967"/>
                <a:gd name="connsiteX29" fmla="*/ 1231496 w 2209898"/>
                <a:gd name="connsiteY29" fmla="*/ 4995 h 86967"/>
                <a:gd name="connsiteX30" fmla="*/ 1128593 w 2209898"/>
                <a:gd name="connsiteY30" fmla="*/ 26032 h 86967"/>
                <a:gd name="connsiteX31" fmla="*/ 905052 w 2209898"/>
                <a:gd name="connsiteY31" fmla="*/ 59768 h 86967"/>
                <a:gd name="connsiteX32" fmla="*/ 845302 w 2209898"/>
                <a:gd name="connsiteY32" fmla="*/ 54556 h 86967"/>
                <a:gd name="connsiteX33" fmla="*/ 661690 w 2209898"/>
                <a:gd name="connsiteY33" fmla="*/ 49060 h 86967"/>
                <a:gd name="connsiteX34" fmla="*/ 574151 w 2209898"/>
                <a:gd name="connsiteY34" fmla="*/ 68012 h 86967"/>
                <a:gd name="connsiteX35" fmla="*/ 459393 w 2209898"/>
                <a:gd name="connsiteY35" fmla="*/ 86964 h 8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09898" h="86967">
                  <a:moveTo>
                    <a:pt x="459393" y="86964"/>
                  </a:moveTo>
                  <a:lnTo>
                    <a:pt x="454082" y="86964"/>
                  </a:lnTo>
                  <a:cubicBezTo>
                    <a:pt x="387029" y="86111"/>
                    <a:pt x="333065" y="68012"/>
                    <a:pt x="280902" y="50860"/>
                  </a:cubicBezTo>
                  <a:cubicBezTo>
                    <a:pt x="198201" y="23379"/>
                    <a:pt x="119672" y="-2680"/>
                    <a:pt x="3492" y="47354"/>
                  </a:cubicBezTo>
                  <a:cubicBezTo>
                    <a:pt x="2312" y="47922"/>
                    <a:pt x="895" y="47428"/>
                    <a:pt x="326" y="46250"/>
                  </a:cubicBezTo>
                  <a:cubicBezTo>
                    <a:pt x="262" y="46117"/>
                    <a:pt x="210" y="45980"/>
                    <a:pt x="172" y="45838"/>
                  </a:cubicBezTo>
                  <a:cubicBezTo>
                    <a:pt x="-303" y="44633"/>
                    <a:pt x="236" y="43268"/>
                    <a:pt x="1405" y="42711"/>
                  </a:cubicBezTo>
                  <a:cubicBezTo>
                    <a:pt x="119862" y="-7797"/>
                    <a:pt x="199339" y="18262"/>
                    <a:pt x="282420" y="46027"/>
                  </a:cubicBezTo>
                  <a:cubicBezTo>
                    <a:pt x="334203" y="63274"/>
                    <a:pt x="387788" y="81184"/>
                    <a:pt x="454177" y="81942"/>
                  </a:cubicBezTo>
                  <a:cubicBezTo>
                    <a:pt x="494483" y="82796"/>
                    <a:pt x="534629" y="76639"/>
                    <a:pt x="572823" y="63748"/>
                  </a:cubicBezTo>
                  <a:cubicBezTo>
                    <a:pt x="601581" y="54382"/>
                    <a:pt x="631186" y="47844"/>
                    <a:pt x="661215" y="44227"/>
                  </a:cubicBezTo>
                  <a:cubicBezTo>
                    <a:pt x="718120" y="37499"/>
                    <a:pt x="786121" y="44227"/>
                    <a:pt x="845966" y="49912"/>
                  </a:cubicBezTo>
                  <a:cubicBezTo>
                    <a:pt x="867400" y="51902"/>
                    <a:pt x="887601" y="53892"/>
                    <a:pt x="905526" y="55029"/>
                  </a:cubicBezTo>
                  <a:cubicBezTo>
                    <a:pt x="1007481" y="61568"/>
                    <a:pt x="1073869" y="39394"/>
                    <a:pt x="1127265" y="21579"/>
                  </a:cubicBezTo>
                  <a:cubicBezTo>
                    <a:pt x="1165202" y="9070"/>
                    <a:pt x="1197068" y="-1827"/>
                    <a:pt x="1231590" y="257"/>
                  </a:cubicBezTo>
                  <a:cubicBezTo>
                    <a:pt x="1272040" y="3048"/>
                    <a:pt x="1312186" y="9101"/>
                    <a:pt x="1351659" y="18357"/>
                  </a:cubicBezTo>
                  <a:cubicBezTo>
                    <a:pt x="1394973" y="28792"/>
                    <a:pt x="1439245" y="34793"/>
                    <a:pt x="1483773" y="36267"/>
                  </a:cubicBezTo>
                  <a:cubicBezTo>
                    <a:pt x="1534229" y="37499"/>
                    <a:pt x="1566380" y="38446"/>
                    <a:pt x="1619681" y="40057"/>
                  </a:cubicBezTo>
                  <a:lnTo>
                    <a:pt x="1733490" y="43374"/>
                  </a:lnTo>
                  <a:cubicBezTo>
                    <a:pt x="1780152" y="44795"/>
                    <a:pt x="1823779" y="50102"/>
                    <a:pt x="1869872" y="55788"/>
                  </a:cubicBezTo>
                  <a:cubicBezTo>
                    <a:pt x="1965566" y="67538"/>
                    <a:pt x="2064486" y="79762"/>
                    <a:pt x="2207127" y="58630"/>
                  </a:cubicBezTo>
                  <a:cubicBezTo>
                    <a:pt x="2208417" y="58407"/>
                    <a:pt x="2209640" y="59271"/>
                    <a:pt x="2209868" y="60561"/>
                  </a:cubicBezTo>
                  <a:cubicBezTo>
                    <a:pt x="2209868" y="60581"/>
                    <a:pt x="2209877" y="60601"/>
                    <a:pt x="2209877" y="60620"/>
                  </a:cubicBezTo>
                  <a:cubicBezTo>
                    <a:pt x="2210048" y="61899"/>
                    <a:pt x="2209166" y="63079"/>
                    <a:pt x="2207886" y="63274"/>
                  </a:cubicBezTo>
                  <a:cubicBezTo>
                    <a:pt x="2064581" y="84595"/>
                    <a:pt x="1965282" y="72750"/>
                    <a:pt x="1869303" y="60526"/>
                  </a:cubicBezTo>
                  <a:cubicBezTo>
                    <a:pt x="1823305" y="54840"/>
                    <a:pt x="1779773" y="49533"/>
                    <a:pt x="1733300" y="48112"/>
                  </a:cubicBezTo>
                  <a:lnTo>
                    <a:pt x="1619491" y="44795"/>
                  </a:lnTo>
                  <a:cubicBezTo>
                    <a:pt x="1566285" y="43184"/>
                    <a:pt x="1534134" y="42237"/>
                    <a:pt x="1483678" y="41005"/>
                  </a:cubicBezTo>
                  <a:cubicBezTo>
                    <a:pt x="1438923" y="39492"/>
                    <a:pt x="1394442" y="33461"/>
                    <a:pt x="1350901" y="23000"/>
                  </a:cubicBezTo>
                  <a:cubicBezTo>
                    <a:pt x="1311655" y="13751"/>
                    <a:pt x="1271727" y="7729"/>
                    <a:pt x="1231496" y="4995"/>
                  </a:cubicBezTo>
                  <a:cubicBezTo>
                    <a:pt x="1197448" y="2911"/>
                    <a:pt x="1165581" y="13713"/>
                    <a:pt x="1128593" y="26032"/>
                  </a:cubicBezTo>
                  <a:cubicBezTo>
                    <a:pt x="1074818" y="44037"/>
                    <a:pt x="1007860" y="66401"/>
                    <a:pt x="905052" y="59768"/>
                  </a:cubicBezTo>
                  <a:cubicBezTo>
                    <a:pt x="887032" y="58630"/>
                    <a:pt x="867116" y="56640"/>
                    <a:pt x="845302" y="54556"/>
                  </a:cubicBezTo>
                  <a:cubicBezTo>
                    <a:pt x="785837" y="49060"/>
                    <a:pt x="718310" y="42237"/>
                    <a:pt x="661690" y="49060"/>
                  </a:cubicBezTo>
                  <a:cubicBezTo>
                    <a:pt x="631963" y="52518"/>
                    <a:pt x="602644" y="58865"/>
                    <a:pt x="574151" y="68012"/>
                  </a:cubicBezTo>
                  <a:cubicBezTo>
                    <a:pt x="537236" y="80728"/>
                    <a:pt x="498440" y="87136"/>
                    <a:pt x="459393" y="86964"/>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3" name="Freeform 648">
              <a:extLst>
                <a:ext uri="{FF2B5EF4-FFF2-40B4-BE49-F238E27FC236}">
                  <a16:creationId xmlns:a16="http://schemas.microsoft.com/office/drawing/2014/main" id="{2D77597E-D761-05C8-F677-DA96C764D32D}"/>
                </a:ext>
              </a:extLst>
            </p:cNvPr>
            <p:cNvSpPr/>
            <p:nvPr/>
          </p:nvSpPr>
          <p:spPr>
            <a:xfrm>
              <a:off x="365753" y="1413067"/>
              <a:ext cx="3868939" cy="197266"/>
            </a:xfrm>
            <a:custGeom>
              <a:avLst/>
              <a:gdLst>
                <a:gd name="connsiteX0" fmla="*/ 480391 w 2210760"/>
                <a:gd name="connsiteY0" fmla="*/ 112693 h 112720"/>
                <a:gd name="connsiteX1" fmla="*/ 475459 w 2210760"/>
                <a:gd name="connsiteY1" fmla="*/ 112693 h 112720"/>
                <a:gd name="connsiteX2" fmla="*/ 286440 w 2210760"/>
                <a:gd name="connsiteY2" fmla="*/ 65312 h 112720"/>
                <a:gd name="connsiteX3" fmla="*/ 3719 w 2210760"/>
                <a:gd name="connsiteY3" fmla="*/ 57352 h 112720"/>
                <a:gd name="connsiteX4" fmla="*/ 570 w 2210760"/>
                <a:gd name="connsiteY4" fmla="*/ 56685 h 112720"/>
                <a:gd name="connsiteX5" fmla="*/ 304 w 2210760"/>
                <a:gd name="connsiteY5" fmla="*/ 56120 h 112720"/>
                <a:gd name="connsiteX6" fmla="*/ 1210 w 2210760"/>
                <a:gd name="connsiteY6" fmla="*/ 52895 h 112720"/>
                <a:gd name="connsiteX7" fmla="*/ 1632 w 2210760"/>
                <a:gd name="connsiteY7" fmla="*/ 52709 h 112720"/>
                <a:gd name="connsiteX8" fmla="*/ 288242 w 2210760"/>
                <a:gd name="connsiteY8" fmla="*/ 60574 h 112720"/>
                <a:gd name="connsiteX9" fmla="*/ 475554 w 2210760"/>
                <a:gd name="connsiteY9" fmla="*/ 107955 h 112720"/>
                <a:gd name="connsiteX10" fmla="*/ 599985 w 2210760"/>
                <a:gd name="connsiteY10" fmla="*/ 84264 h 112720"/>
                <a:gd name="connsiteX11" fmla="*/ 692645 w 2210760"/>
                <a:gd name="connsiteY11" fmla="*/ 59153 h 112720"/>
                <a:gd name="connsiteX12" fmla="*/ 860324 w 2210760"/>
                <a:gd name="connsiteY12" fmla="*/ 67492 h 112720"/>
                <a:gd name="connsiteX13" fmla="*/ 937715 w 2210760"/>
                <a:gd name="connsiteY13" fmla="*/ 75925 h 112720"/>
                <a:gd name="connsiteX14" fmla="*/ 1174818 w 2210760"/>
                <a:gd name="connsiteY14" fmla="*/ 27786 h 112720"/>
                <a:gd name="connsiteX15" fmla="*/ 1277626 w 2210760"/>
                <a:gd name="connsiteY15" fmla="*/ 116 h 112720"/>
                <a:gd name="connsiteX16" fmla="*/ 1393427 w 2210760"/>
                <a:gd name="connsiteY16" fmla="*/ 27786 h 112720"/>
                <a:gd name="connsiteX17" fmla="*/ 1514729 w 2210760"/>
                <a:gd name="connsiteY17" fmla="*/ 55457 h 112720"/>
                <a:gd name="connsiteX18" fmla="*/ 1597620 w 2210760"/>
                <a:gd name="connsiteY18" fmla="*/ 51761 h 112720"/>
                <a:gd name="connsiteX19" fmla="*/ 1753823 w 2210760"/>
                <a:gd name="connsiteY19" fmla="*/ 46834 h 112720"/>
                <a:gd name="connsiteX20" fmla="*/ 1899784 w 2210760"/>
                <a:gd name="connsiteY20" fmla="*/ 68060 h 112720"/>
                <a:gd name="connsiteX21" fmla="*/ 2207733 w 2210760"/>
                <a:gd name="connsiteY21" fmla="*/ 83412 h 112720"/>
                <a:gd name="connsiteX22" fmla="*/ 2210664 w 2210760"/>
                <a:gd name="connsiteY22" fmla="*/ 85032 h 112720"/>
                <a:gd name="connsiteX23" fmla="*/ 2209042 w 2210760"/>
                <a:gd name="connsiteY23" fmla="*/ 87965 h 112720"/>
                <a:gd name="connsiteX24" fmla="*/ 2208492 w 2210760"/>
                <a:gd name="connsiteY24" fmla="*/ 88055 h 112720"/>
                <a:gd name="connsiteX25" fmla="*/ 1898836 w 2210760"/>
                <a:gd name="connsiteY25" fmla="*/ 72703 h 112720"/>
                <a:gd name="connsiteX26" fmla="*/ 1753729 w 2210760"/>
                <a:gd name="connsiteY26" fmla="*/ 51572 h 112720"/>
                <a:gd name="connsiteX27" fmla="*/ 1597999 w 2210760"/>
                <a:gd name="connsiteY27" fmla="*/ 56499 h 112720"/>
                <a:gd name="connsiteX28" fmla="*/ 1514634 w 2210760"/>
                <a:gd name="connsiteY28" fmla="*/ 60195 h 112720"/>
                <a:gd name="connsiteX29" fmla="*/ 1391340 w 2210760"/>
                <a:gd name="connsiteY29" fmla="*/ 32240 h 112720"/>
                <a:gd name="connsiteX30" fmla="*/ 1277436 w 2210760"/>
                <a:gd name="connsiteY30" fmla="*/ 5328 h 112720"/>
                <a:gd name="connsiteX31" fmla="*/ 1176715 w 2210760"/>
                <a:gd name="connsiteY31" fmla="*/ 32619 h 112720"/>
                <a:gd name="connsiteX32" fmla="*/ 937146 w 2210760"/>
                <a:gd name="connsiteY32" fmla="*/ 81137 h 112720"/>
                <a:gd name="connsiteX33" fmla="*/ 859376 w 2210760"/>
                <a:gd name="connsiteY33" fmla="*/ 72609 h 112720"/>
                <a:gd name="connsiteX34" fmla="*/ 693025 w 2210760"/>
                <a:gd name="connsiteY34" fmla="*/ 64270 h 112720"/>
                <a:gd name="connsiteX35" fmla="*/ 601692 w 2210760"/>
                <a:gd name="connsiteY35" fmla="*/ 89192 h 112720"/>
                <a:gd name="connsiteX36" fmla="*/ 480391 w 2210760"/>
                <a:gd name="connsiteY36" fmla="*/ 112693 h 1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10760" h="112720">
                  <a:moveTo>
                    <a:pt x="480391" y="112693"/>
                  </a:moveTo>
                  <a:lnTo>
                    <a:pt x="475459" y="112693"/>
                  </a:lnTo>
                  <a:cubicBezTo>
                    <a:pt x="400155" y="111745"/>
                    <a:pt x="342681" y="88150"/>
                    <a:pt x="286440" y="65312"/>
                  </a:cubicBezTo>
                  <a:cubicBezTo>
                    <a:pt x="203170" y="31198"/>
                    <a:pt x="124452" y="-1021"/>
                    <a:pt x="3719" y="57352"/>
                  </a:cubicBezTo>
                  <a:cubicBezTo>
                    <a:pt x="2665" y="58036"/>
                    <a:pt x="1255" y="57738"/>
                    <a:pt x="570" y="56685"/>
                  </a:cubicBezTo>
                  <a:cubicBezTo>
                    <a:pt x="456" y="56510"/>
                    <a:pt x="366" y="56320"/>
                    <a:pt x="304" y="56120"/>
                  </a:cubicBezTo>
                  <a:cubicBezTo>
                    <a:pt x="-337" y="54979"/>
                    <a:pt x="68" y="53535"/>
                    <a:pt x="1210" y="52895"/>
                  </a:cubicBezTo>
                  <a:cubicBezTo>
                    <a:pt x="1344" y="52819"/>
                    <a:pt x="1486" y="52757"/>
                    <a:pt x="1632" y="52709"/>
                  </a:cubicBezTo>
                  <a:cubicBezTo>
                    <a:pt x="124357" y="-6517"/>
                    <a:pt x="203928" y="26081"/>
                    <a:pt x="288242" y="60574"/>
                  </a:cubicBezTo>
                  <a:cubicBezTo>
                    <a:pt x="343724" y="83317"/>
                    <a:pt x="401103" y="106723"/>
                    <a:pt x="475554" y="107955"/>
                  </a:cubicBezTo>
                  <a:cubicBezTo>
                    <a:pt x="518245" y="108977"/>
                    <a:pt x="560662" y="100901"/>
                    <a:pt x="599985" y="84264"/>
                  </a:cubicBezTo>
                  <a:cubicBezTo>
                    <a:pt x="629742" y="72181"/>
                    <a:pt x="660856" y="63749"/>
                    <a:pt x="692645" y="59153"/>
                  </a:cubicBezTo>
                  <a:cubicBezTo>
                    <a:pt x="744049" y="51761"/>
                    <a:pt x="805886" y="60100"/>
                    <a:pt x="860324" y="67492"/>
                  </a:cubicBezTo>
                  <a:cubicBezTo>
                    <a:pt x="888777" y="71282"/>
                    <a:pt x="915237" y="74883"/>
                    <a:pt x="937715" y="75925"/>
                  </a:cubicBezTo>
                  <a:cubicBezTo>
                    <a:pt x="1047825" y="81137"/>
                    <a:pt x="1117913" y="51572"/>
                    <a:pt x="1174818" y="27786"/>
                  </a:cubicBezTo>
                  <a:cubicBezTo>
                    <a:pt x="1212754" y="12151"/>
                    <a:pt x="1244621" y="-1400"/>
                    <a:pt x="1277626" y="116"/>
                  </a:cubicBezTo>
                  <a:cubicBezTo>
                    <a:pt x="1317525" y="2681"/>
                    <a:pt x="1356685" y="12039"/>
                    <a:pt x="1393427" y="27786"/>
                  </a:cubicBezTo>
                  <a:cubicBezTo>
                    <a:pt x="1428234" y="40958"/>
                    <a:pt x="1464273" y="54509"/>
                    <a:pt x="1514729" y="55457"/>
                  </a:cubicBezTo>
                  <a:cubicBezTo>
                    <a:pt x="1542403" y="55814"/>
                    <a:pt x="1570088" y="54580"/>
                    <a:pt x="1597620" y="51761"/>
                  </a:cubicBezTo>
                  <a:cubicBezTo>
                    <a:pt x="1649536" y="46878"/>
                    <a:pt x="1701708" y="45232"/>
                    <a:pt x="1753823" y="46834"/>
                  </a:cubicBezTo>
                  <a:cubicBezTo>
                    <a:pt x="1803018" y="49507"/>
                    <a:pt x="1851870" y="56611"/>
                    <a:pt x="1899784" y="68060"/>
                  </a:cubicBezTo>
                  <a:cubicBezTo>
                    <a:pt x="1984477" y="85591"/>
                    <a:pt x="2080551" y="105965"/>
                    <a:pt x="2207733" y="83412"/>
                  </a:cubicBezTo>
                  <a:cubicBezTo>
                    <a:pt x="2208995" y="83050"/>
                    <a:pt x="2210304" y="83775"/>
                    <a:pt x="2210664" y="85032"/>
                  </a:cubicBezTo>
                  <a:cubicBezTo>
                    <a:pt x="2211034" y="86289"/>
                    <a:pt x="2210304" y="87603"/>
                    <a:pt x="2209042" y="87965"/>
                  </a:cubicBezTo>
                  <a:cubicBezTo>
                    <a:pt x="2208862" y="88016"/>
                    <a:pt x="2208682" y="88046"/>
                    <a:pt x="2208492" y="88055"/>
                  </a:cubicBezTo>
                  <a:cubicBezTo>
                    <a:pt x="2080457" y="110324"/>
                    <a:pt x="1983908" y="90329"/>
                    <a:pt x="1898836" y="72703"/>
                  </a:cubicBezTo>
                  <a:cubicBezTo>
                    <a:pt x="1851206" y="61293"/>
                    <a:pt x="1802638" y="54220"/>
                    <a:pt x="1753729" y="51572"/>
                  </a:cubicBezTo>
                  <a:cubicBezTo>
                    <a:pt x="1701765" y="49968"/>
                    <a:pt x="1649754" y="51614"/>
                    <a:pt x="1597999" y="56499"/>
                  </a:cubicBezTo>
                  <a:cubicBezTo>
                    <a:pt x="1570296" y="59273"/>
                    <a:pt x="1542470" y="60507"/>
                    <a:pt x="1514634" y="60195"/>
                  </a:cubicBezTo>
                  <a:cubicBezTo>
                    <a:pt x="1463325" y="59247"/>
                    <a:pt x="1426906" y="45507"/>
                    <a:pt x="1391340" y="32240"/>
                  </a:cubicBezTo>
                  <a:cubicBezTo>
                    <a:pt x="1355187" y="16842"/>
                    <a:pt x="1316662" y="7741"/>
                    <a:pt x="1277436" y="5328"/>
                  </a:cubicBezTo>
                  <a:cubicBezTo>
                    <a:pt x="1245380" y="3812"/>
                    <a:pt x="1213608" y="17173"/>
                    <a:pt x="1176715" y="32619"/>
                  </a:cubicBezTo>
                  <a:cubicBezTo>
                    <a:pt x="1119810" y="56594"/>
                    <a:pt x="1048110" y="86349"/>
                    <a:pt x="937146" y="81137"/>
                  </a:cubicBezTo>
                  <a:cubicBezTo>
                    <a:pt x="914479" y="80095"/>
                    <a:pt x="887734" y="76494"/>
                    <a:pt x="859376" y="72609"/>
                  </a:cubicBezTo>
                  <a:cubicBezTo>
                    <a:pt x="805222" y="65312"/>
                    <a:pt x="743859" y="57068"/>
                    <a:pt x="693025" y="64270"/>
                  </a:cubicBezTo>
                  <a:cubicBezTo>
                    <a:pt x="661694" y="68903"/>
                    <a:pt x="631031" y="77270"/>
                    <a:pt x="601692" y="89192"/>
                  </a:cubicBezTo>
                  <a:cubicBezTo>
                    <a:pt x="563299" y="105254"/>
                    <a:pt x="522010" y="113253"/>
                    <a:pt x="480391" y="112693"/>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4" name="Freeform 649">
              <a:extLst>
                <a:ext uri="{FF2B5EF4-FFF2-40B4-BE49-F238E27FC236}">
                  <a16:creationId xmlns:a16="http://schemas.microsoft.com/office/drawing/2014/main" id="{334491C9-6F00-5EAD-BAC7-DF7A569CC8E6}"/>
                </a:ext>
              </a:extLst>
            </p:cNvPr>
            <p:cNvSpPr/>
            <p:nvPr/>
          </p:nvSpPr>
          <p:spPr>
            <a:xfrm>
              <a:off x="366327" y="1340228"/>
              <a:ext cx="3868320" cy="242882"/>
            </a:xfrm>
            <a:custGeom>
              <a:avLst/>
              <a:gdLst>
                <a:gd name="connsiteX0" fmla="*/ 501117 w 2210406"/>
                <a:gd name="connsiteY0" fmla="*/ 138772 h 138786"/>
                <a:gd name="connsiteX1" fmla="*/ 496470 w 2210406"/>
                <a:gd name="connsiteY1" fmla="*/ 138772 h 138786"/>
                <a:gd name="connsiteX2" fmla="*/ 292467 w 2210406"/>
                <a:gd name="connsiteY2" fmla="*/ 79546 h 138786"/>
                <a:gd name="connsiteX3" fmla="*/ 3485 w 2210406"/>
                <a:gd name="connsiteY3" fmla="*/ 67985 h 138786"/>
                <a:gd name="connsiteX4" fmla="*/ 261 w 2210406"/>
                <a:gd name="connsiteY4" fmla="*/ 67038 h 138786"/>
                <a:gd name="connsiteX5" fmla="*/ 1209 w 2210406"/>
                <a:gd name="connsiteY5" fmla="*/ 63816 h 138786"/>
                <a:gd name="connsiteX6" fmla="*/ 294553 w 2210406"/>
                <a:gd name="connsiteY6" fmla="*/ 75282 h 138786"/>
                <a:gd name="connsiteX7" fmla="*/ 496470 w 2210406"/>
                <a:gd name="connsiteY7" fmla="*/ 134034 h 138786"/>
                <a:gd name="connsiteX8" fmla="*/ 627066 w 2210406"/>
                <a:gd name="connsiteY8" fmla="*/ 104753 h 138786"/>
                <a:gd name="connsiteX9" fmla="*/ 723046 w 2210406"/>
                <a:gd name="connsiteY9" fmla="*/ 74050 h 138786"/>
                <a:gd name="connsiteX10" fmla="*/ 884276 w 2210406"/>
                <a:gd name="connsiteY10" fmla="*/ 85516 h 138786"/>
                <a:gd name="connsiteX11" fmla="*/ 968874 w 2210406"/>
                <a:gd name="connsiteY11" fmla="*/ 96888 h 138786"/>
                <a:gd name="connsiteX12" fmla="*/ 1222290 w 2210406"/>
                <a:gd name="connsiteY12" fmla="*/ 33492 h 138786"/>
                <a:gd name="connsiteX13" fmla="*/ 1323011 w 2210406"/>
                <a:gd name="connsiteY13" fmla="*/ 41 h 138786"/>
                <a:gd name="connsiteX14" fmla="*/ 1431794 w 2210406"/>
                <a:gd name="connsiteY14" fmla="*/ 37093 h 138786"/>
                <a:gd name="connsiteX15" fmla="*/ 1545034 w 2210406"/>
                <a:gd name="connsiteY15" fmla="*/ 74998 h 138786"/>
                <a:gd name="connsiteX16" fmla="*/ 1623753 w 2210406"/>
                <a:gd name="connsiteY16" fmla="*/ 65522 h 138786"/>
                <a:gd name="connsiteX17" fmla="*/ 1773507 w 2210406"/>
                <a:gd name="connsiteY17" fmla="*/ 50360 h 138786"/>
                <a:gd name="connsiteX18" fmla="*/ 1920890 w 2210406"/>
                <a:gd name="connsiteY18" fmla="*/ 80589 h 138786"/>
                <a:gd name="connsiteX19" fmla="*/ 2207595 w 2210406"/>
                <a:gd name="connsiteY19" fmla="*/ 108354 h 138786"/>
                <a:gd name="connsiteX20" fmla="*/ 2210327 w 2210406"/>
                <a:gd name="connsiteY20" fmla="*/ 110058 h 138786"/>
                <a:gd name="connsiteX21" fmla="*/ 2210346 w 2210406"/>
                <a:gd name="connsiteY21" fmla="*/ 110154 h 138786"/>
                <a:gd name="connsiteX22" fmla="*/ 2208562 w 2210406"/>
                <a:gd name="connsiteY22" fmla="*/ 112992 h 138786"/>
                <a:gd name="connsiteX23" fmla="*/ 2208544 w 2210406"/>
                <a:gd name="connsiteY23" fmla="*/ 112997 h 138786"/>
                <a:gd name="connsiteX24" fmla="*/ 1919562 w 2210406"/>
                <a:gd name="connsiteY24" fmla="*/ 85137 h 138786"/>
                <a:gd name="connsiteX25" fmla="*/ 1773507 w 2210406"/>
                <a:gd name="connsiteY25" fmla="*/ 55098 h 138786"/>
                <a:gd name="connsiteX26" fmla="*/ 1625080 w 2210406"/>
                <a:gd name="connsiteY26" fmla="*/ 69596 h 138786"/>
                <a:gd name="connsiteX27" fmla="*/ 1545224 w 2210406"/>
                <a:gd name="connsiteY27" fmla="*/ 79073 h 138786"/>
                <a:gd name="connsiteX28" fmla="*/ 1429708 w 2210406"/>
                <a:gd name="connsiteY28" fmla="*/ 41168 h 138786"/>
                <a:gd name="connsiteX29" fmla="*/ 1323106 w 2210406"/>
                <a:gd name="connsiteY29" fmla="*/ 4685 h 138786"/>
                <a:gd name="connsiteX30" fmla="*/ 1224756 w 2210406"/>
                <a:gd name="connsiteY30" fmla="*/ 37662 h 138786"/>
                <a:gd name="connsiteX31" fmla="*/ 968684 w 2210406"/>
                <a:gd name="connsiteY31" fmla="*/ 101531 h 138786"/>
                <a:gd name="connsiteX32" fmla="*/ 883327 w 2210406"/>
                <a:gd name="connsiteY32" fmla="*/ 90065 h 138786"/>
                <a:gd name="connsiteX33" fmla="*/ 723899 w 2210406"/>
                <a:gd name="connsiteY33" fmla="*/ 78693 h 138786"/>
                <a:gd name="connsiteX34" fmla="*/ 629058 w 2210406"/>
                <a:gd name="connsiteY34" fmla="*/ 109017 h 138786"/>
                <a:gd name="connsiteX35" fmla="*/ 501117 w 2210406"/>
                <a:gd name="connsiteY35" fmla="*/ 138772 h 13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10406" h="138786">
                  <a:moveTo>
                    <a:pt x="501117" y="138772"/>
                  </a:moveTo>
                  <a:lnTo>
                    <a:pt x="496470" y="138772"/>
                  </a:lnTo>
                  <a:cubicBezTo>
                    <a:pt x="413010" y="137730"/>
                    <a:pt x="351742" y="108164"/>
                    <a:pt x="292467" y="79546"/>
                  </a:cubicBezTo>
                  <a:cubicBezTo>
                    <a:pt x="204739" y="37472"/>
                    <a:pt x="128960" y="705"/>
                    <a:pt x="3485" y="67985"/>
                  </a:cubicBezTo>
                  <a:cubicBezTo>
                    <a:pt x="2328" y="68563"/>
                    <a:pt x="920" y="68150"/>
                    <a:pt x="261" y="67038"/>
                  </a:cubicBezTo>
                  <a:cubicBezTo>
                    <a:pt x="-318" y="65882"/>
                    <a:pt x="96" y="64475"/>
                    <a:pt x="1209" y="63816"/>
                  </a:cubicBezTo>
                  <a:cubicBezTo>
                    <a:pt x="128866" y="-4602"/>
                    <a:pt x="209860" y="34156"/>
                    <a:pt x="294553" y="75282"/>
                  </a:cubicBezTo>
                  <a:cubicBezTo>
                    <a:pt x="353355" y="103711"/>
                    <a:pt x="414053" y="132992"/>
                    <a:pt x="496470" y="134034"/>
                  </a:cubicBezTo>
                  <a:cubicBezTo>
                    <a:pt x="541751" y="135168"/>
                    <a:pt x="586612" y="125110"/>
                    <a:pt x="627066" y="104753"/>
                  </a:cubicBezTo>
                  <a:cubicBezTo>
                    <a:pt x="657508" y="90192"/>
                    <a:pt x="689800" y="79861"/>
                    <a:pt x="723046" y="74050"/>
                  </a:cubicBezTo>
                  <a:cubicBezTo>
                    <a:pt x="772363" y="65901"/>
                    <a:pt x="831734" y="76324"/>
                    <a:pt x="884276" y="85516"/>
                  </a:cubicBezTo>
                  <a:cubicBezTo>
                    <a:pt x="912186" y="91215"/>
                    <a:pt x="940449" y="95014"/>
                    <a:pt x="968874" y="96888"/>
                  </a:cubicBezTo>
                  <a:cubicBezTo>
                    <a:pt x="1087141" y="100583"/>
                    <a:pt x="1162161" y="63342"/>
                    <a:pt x="1222290" y="33492"/>
                  </a:cubicBezTo>
                  <a:cubicBezTo>
                    <a:pt x="1261080" y="14540"/>
                    <a:pt x="1291524" y="-906"/>
                    <a:pt x="1323011" y="41"/>
                  </a:cubicBezTo>
                  <a:cubicBezTo>
                    <a:pt x="1370432" y="1463"/>
                    <a:pt x="1401445" y="19562"/>
                    <a:pt x="1431794" y="37093"/>
                  </a:cubicBezTo>
                  <a:cubicBezTo>
                    <a:pt x="1462143" y="54624"/>
                    <a:pt x="1495148" y="73861"/>
                    <a:pt x="1545034" y="74998"/>
                  </a:cubicBezTo>
                  <a:cubicBezTo>
                    <a:pt x="1571562" y="74986"/>
                    <a:pt x="1597984" y="71805"/>
                    <a:pt x="1623753" y="65522"/>
                  </a:cubicBezTo>
                  <a:cubicBezTo>
                    <a:pt x="1672814" y="54066"/>
                    <a:pt x="1723146" y="48971"/>
                    <a:pt x="1773507" y="50360"/>
                  </a:cubicBezTo>
                  <a:cubicBezTo>
                    <a:pt x="1822824" y="51402"/>
                    <a:pt x="1870529" y="65616"/>
                    <a:pt x="1920890" y="80589"/>
                  </a:cubicBezTo>
                  <a:cubicBezTo>
                    <a:pt x="2000936" y="104469"/>
                    <a:pt x="2091604" y="131476"/>
                    <a:pt x="2207595" y="108354"/>
                  </a:cubicBezTo>
                  <a:cubicBezTo>
                    <a:pt x="2208819" y="108071"/>
                    <a:pt x="2210042" y="108834"/>
                    <a:pt x="2210327" y="110058"/>
                  </a:cubicBezTo>
                  <a:cubicBezTo>
                    <a:pt x="2210336" y="110090"/>
                    <a:pt x="2210336" y="110122"/>
                    <a:pt x="2210346" y="110154"/>
                  </a:cubicBezTo>
                  <a:cubicBezTo>
                    <a:pt x="2210640" y="111430"/>
                    <a:pt x="2209843" y="112701"/>
                    <a:pt x="2208562" y="112992"/>
                  </a:cubicBezTo>
                  <a:cubicBezTo>
                    <a:pt x="2208553" y="112994"/>
                    <a:pt x="2208553" y="112995"/>
                    <a:pt x="2208544" y="112997"/>
                  </a:cubicBezTo>
                  <a:cubicBezTo>
                    <a:pt x="2091415" y="136403"/>
                    <a:pt x="1999893" y="109207"/>
                    <a:pt x="1919562" y="85137"/>
                  </a:cubicBezTo>
                  <a:cubicBezTo>
                    <a:pt x="1869202" y="70260"/>
                    <a:pt x="1821876" y="56425"/>
                    <a:pt x="1773507" y="55098"/>
                  </a:cubicBezTo>
                  <a:cubicBezTo>
                    <a:pt x="1723611" y="53525"/>
                    <a:pt x="1673725" y="58398"/>
                    <a:pt x="1625080" y="69596"/>
                  </a:cubicBezTo>
                  <a:cubicBezTo>
                    <a:pt x="1598923" y="75880"/>
                    <a:pt x="1572121" y="79061"/>
                    <a:pt x="1545224" y="79073"/>
                  </a:cubicBezTo>
                  <a:cubicBezTo>
                    <a:pt x="1494105" y="78125"/>
                    <a:pt x="1461384" y="59173"/>
                    <a:pt x="1429708" y="41168"/>
                  </a:cubicBezTo>
                  <a:cubicBezTo>
                    <a:pt x="1398031" y="23163"/>
                    <a:pt x="1369009" y="6011"/>
                    <a:pt x="1323106" y="4685"/>
                  </a:cubicBezTo>
                  <a:cubicBezTo>
                    <a:pt x="1292852" y="3737"/>
                    <a:pt x="1262882" y="18709"/>
                    <a:pt x="1224756" y="37662"/>
                  </a:cubicBezTo>
                  <a:cubicBezTo>
                    <a:pt x="1164057" y="67701"/>
                    <a:pt x="1088564" y="105227"/>
                    <a:pt x="968684" y="101531"/>
                  </a:cubicBezTo>
                  <a:cubicBezTo>
                    <a:pt x="940011" y="99583"/>
                    <a:pt x="911497" y="95752"/>
                    <a:pt x="883327" y="90065"/>
                  </a:cubicBezTo>
                  <a:cubicBezTo>
                    <a:pt x="831260" y="80589"/>
                    <a:pt x="772268" y="70639"/>
                    <a:pt x="723899" y="78693"/>
                  </a:cubicBezTo>
                  <a:cubicBezTo>
                    <a:pt x="691034" y="84368"/>
                    <a:pt x="659115" y="94573"/>
                    <a:pt x="629058" y="109017"/>
                  </a:cubicBezTo>
                  <a:cubicBezTo>
                    <a:pt x="589407" y="129017"/>
                    <a:pt x="545532" y="139221"/>
                    <a:pt x="501117" y="138772"/>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5" name="Freeform 650">
              <a:extLst>
                <a:ext uri="{FF2B5EF4-FFF2-40B4-BE49-F238E27FC236}">
                  <a16:creationId xmlns:a16="http://schemas.microsoft.com/office/drawing/2014/main" id="{29E0125E-B507-91EB-CAD3-884F3EF92F0F}"/>
                </a:ext>
              </a:extLst>
            </p:cNvPr>
            <p:cNvSpPr/>
            <p:nvPr/>
          </p:nvSpPr>
          <p:spPr>
            <a:xfrm>
              <a:off x="366285" y="2598025"/>
              <a:ext cx="3867919" cy="426023"/>
            </a:xfrm>
            <a:custGeom>
              <a:avLst/>
              <a:gdLst>
                <a:gd name="connsiteX0" fmla="*/ 1517459 w 2210177"/>
                <a:gd name="connsiteY0" fmla="*/ 243435 h 243435"/>
                <a:gd name="connsiteX1" fmla="*/ 1045529 w 2210177"/>
                <a:gd name="connsiteY1" fmla="*/ 140335 h 243435"/>
                <a:gd name="connsiteX2" fmla="*/ 866280 w 2210177"/>
                <a:gd name="connsiteY2" fmla="*/ 88216 h 243435"/>
                <a:gd name="connsiteX3" fmla="*/ 639325 w 2210177"/>
                <a:gd name="connsiteY3" fmla="*/ 159856 h 243435"/>
                <a:gd name="connsiteX4" fmla="*/ 500193 w 2210177"/>
                <a:gd name="connsiteY4" fmla="*/ 215386 h 243435"/>
                <a:gd name="connsiteX5" fmla="*/ 285946 w 2210177"/>
                <a:gd name="connsiteY5" fmla="*/ 155307 h 243435"/>
                <a:gd name="connsiteX6" fmla="*/ 2466 w 2210177"/>
                <a:gd name="connsiteY6" fmla="*/ 78171 h 243435"/>
                <a:gd name="connsiteX7" fmla="*/ 2466 w 2210177"/>
                <a:gd name="connsiteY7" fmla="*/ 78171 h 243435"/>
                <a:gd name="connsiteX8" fmla="*/ 0 w 2210177"/>
                <a:gd name="connsiteY8" fmla="*/ 75897 h 243435"/>
                <a:gd name="connsiteX9" fmla="*/ 0 w 2210177"/>
                <a:gd name="connsiteY9" fmla="*/ 75897 h 243435"/>
                <a:gd name="connsiteX10" fmla="*/ 2371 w 2210177"/>
                <a:gd name="connsiteY10" fmla="*/ 73433 h 243435"/>
                <a:gd name="connsiteX11" fmla="*/ 288033 w 2210177"/>
                <a:gd name="connsiteY11" fmla="*/ 151043 h 243435"/>
                <a:gd name="connsiteX12" fmla="*/ 499908 w 2210177"/>
                <a:gd name="connsiteY12" fmla="*/ 210648 h 243435"/>
                <a:gd name="connsiteX13" fmla="*/ 636954 w 2210177"/>
                <a:gd name="connsiteY13" fmla="*/ 155781 h 243435"/>
                <a:gd name="connsiteX14" fmla="*/ 866469 w 2210177"/>
                <a:gd name="connsiteY14" fmla="*/ 83478 h 243435"/>
                <a:gd name="connsiteX15" fmla="*/ 1047237 w 2210177"/>
                <a:gd name="connsiteY15" fmla="*/ 135881 h 243435"/>
                <a:gd name="connsiteX16" fmla="*/ 1640753 w 2210177"/>
                <a:gd name="connsiteY16" fmla="*/ 231874 h 243435"/>
                <a:gd name="connsiteX17" fmla="*/ 2009021 w 2210177"/>
                <a:gd name="connsiteY17" fmla="*/ 94281 h 243435"/>
                <a:gd name="connsiteX18" fmla="*/ 2206955 w 2210177"/>
                <a:gd name="connsiteY18" fmla="*/ 182 h 243435"/>
                <a:gd name="connsiteX19" fmla="*/ 2209942 w 2210177"/>
                <a:gd name="connsiteY19" fmla="*/ 1386 h 243435"/>
                <a:gd name="connsiteX20" fmla="*/ 2209990 w 2210177"/>
                <a:gd name="connsiteY20" fmla="*/ 1509 h 243435"/>
                <a:gd name="connsiteX21" fmla="*/ 2208719 w 2210177"/>
                <a:gd name="connsiteY21" fmla="*/ 4608 h 243435"/>
                <a:gd name="connsiteX22" fmla="*/ 2208662 w 2210177"/>
                <a:gd name="connsiteY22" fmla="*/ 4636 h 243435"/>
                <a:gd name="connsiteX23" fmla="*/ 2011203 w 2210177"/>
                <a:gd name="connsiteY23" fmla="*/ 98450 h 243435"/>
                <a:gd name="connsiteX24" fmla="*/ 1641322 w 2210177"/>
                <a:gd name="connsiteY24" fmla="*/ 236518 h 243435"/>
                <a:gd name="connsiteX25" fmla="*/ 1517459 w 2210177"/>
                <a:gd name="connsiteY25" fmla="*/ 243435 h 24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10177" h="243435">
                  <a:moveTo>
                    <a:pt x="1517459" y="243435"/>
                  </a:moveTo>
                  <a:cubicBezTo>
                    <a:pt x="1311464" y="243435"/>
                    <a:pt x="1160667" y="184967"/>
                    <a:pt x="1045529" y="140335"/>
                  </a:cubicBezTo>
                  <a:cubicBezTo>
                    <a:pt x="976580" y="113612"/>
                    <a:pt x="917114" y="90585"/>
                    <a:pt x="866280" y="88216"/>
                  </a:cubicBezTo>
                  <a:cubicBezTo>
                    <a:pt x="771438" y="83762"/>
                    <a:pt x="701066" y="124225"/>
                    <a:pt x="639325" y="159856"/>
                  </a:cubicBezTo>
                  <a:cubicBezTo>
                    <a:pt x="592758" y="186673"/>
                    <a:pt x="548846" y="211974"/>
                    <a:pt x="500193" y="215386"/>
                  </a:cubicBezTo>
                  <a:cubicBezTo>
                    <a:pt x="421759" y="220787"/>
                    <a:pt x="355844" y="188947"/>
                    <a:pt x="285946" y="155307"/>
                  </a:cubicBezTo>
                  <a:cubicBezTo>
                    <a:pt x="208651" y="118161"/>
                    <a:pt x="121397" y="75897"/>
                    <a:pt x="2466" y="78171"/>
                  </a:cubicBezTo>
                  <a:lnTo>
                    <a:pt x="2466" y="78171"/>
                  </a:lnTo>
                  <a:cubicBezTo>
                    <a:pt x="1157" y="78228"/>
                    <a:pt x="54" y="77205"/>
                    <a:pt x="0" y="75897"/>
                  </a:cubicBezTo>
                  <a:cubicBezTo>
                    <a:pt x="0" y="75897"/>
                    <a:pt x="0" y="75897"/>
                    <a:pt x="0" y="75897"/>
                  </a:cubicBezTo>
                  <a:cubicBezTo>
                    <a:pt x="-1" y="74570"/>
                    <a:pt x="1046" y="73480"/>
                    <a:pt x="2371" y="73433"/>
                  </a:cubicBezTo>
                  <a:cubicBezTo>
                    <a:pt x="122535" y="71443"/>
                    <a:pt x="210453" y="113612"/>
                    <a:pt x="288033" y="151043"/>
                  </a:cubicBezTo>
                  <a:cubicBezTo>
                    <a:pt x="357267" y="184399"/>
                    <a:pt x="422802" y="215860"/>
                    <a:pt x="499908" y="210648"/>
                  </a:cubicBezTo>
                  <a:cubicBezTo>
                    <a:pt x="547329" y="207331"/>
                    <a:pt x="590861" y="182219"/>
                    <a:pt x="636954" y="155781"/>
                  </a:cubicBezTo>
                  <a:cubicBezTo>
                    <a:pt x="699264" y="119771"/>
                    <a:pt x="769731" y="79024"/>
                    <a:pt x="866469" y="83478"/>
                  </a:cubicBezTo>
                  <a:cubicBezTo>
                    <a:pt x="918158" y="85847"/>
                    <a:pt x="977908" y="109063"/>
                    <a:pt x="1047237" y="135881"/>
                  </a:cubicBezTo>
                  <a:cubicBezTo>
                    <a:pt x="1183808" y="188853"/>
                    <a:pt x="1370930" y="261345"/>
                    <a:pt x="1640753" y="231874"/>
                  </a:cubicBezTo>
                  <a:cubicBezTo>
                    <a:pt x="1770970" y="217660"/>
                    <a:pt x="1891987" y="154928"/>
                    <a:pt x="2009021" y="94281"/>
                  </a:cubicBezTo>
                  <a:cubicBezTo>
                    <a:pt x="2073305" y="59475"/>
                    <a:pt x="2139371" y="28071"/>
                    <a:pt x="2206955" y="182"/>
                  </a:cubicBezTo>
                  <a:cubicBezTo>
                    <a:pt x="2208112" y="-310"/>
                    <a:pt x="2209449" y="230"/>
                    <a:pt x="2209942" y="1386"/>
                  </a:cubicBezTo>
                  <a:cubicBezTo>
                    <a:pt x="2209961" y="1424"/>
                    <a:pt x="2209971" y="1471"/>
                    <a:pt x="2209990" y="1509"/>
                  </a:cubicBezTo>
                  <a:cubicBezTo>
                    <a:pt x="2210502" y="2713"/>
                    <a:pt x="2209933" y="4106"/>
                    <a:pt x="2208719" y="4608"/>
                  </a:cubicBezTo>
                  <a:cubicBezTo>
                    <a:pt x="2208700" y="4617"/>
                    <a:pt x="2208681" y="4627"/>
                    <a:pt x="2208662" y="4636"/>
                  </a:cubicBezTo>
                  <a:cubicBezTo>
                    <a:pt x="2141258" y="32458"/>
                    <a:pt x="2075353" y="63777"/>
                    <a:pt x="2011203" y="98450"/>
                  </a:cubicBezTo>
                  <a:cubicBezTo>
                    <a:pt x="1893789" y="159287"/>
                    <a:pt x="1772298" y="222209"/>
                    <a:pt x="1641322" y="236518"/>
                  </a:cubicBezTo>
                  <a:cubicBezTo>
                    <a:pt x="1600199" y="241123"/>
                    <a:pt x="1558848" y="243426"/>
                    <a:pt x="1517459" y="243435"/>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6" name="Freeform 651">
              <a:extLst>
                <a:ext uri="{FF2B5EF4-FFF2-40B4-BE49-F238E27FC236}">
                  <a16:creationId xmlns:a16="http://schemas.microsoft.com/office/drawing/2014/main" id="{156B6B56-81B4-B872-A6FA-6B0197532891}"/>
                </a:ext>
              </a:extLst>
            </p:cNvPr>
            <p:cNvSpPr/>
            <p:nvPr/>
          </p:nvSpPr>
          <p:spPr>
            <a:xfrm>
              <a:off x="365947" y="2522837"/>
              <a:ext cx="3868311" cy="396733"/>
            </a:xfrm>
            <a:custGeom>
              <a:avLst/>
              <a:gdLst>
                <a:gd name="connsiteX0" fmla="*/ 1482372 w 2210401"/>
                <a:gd name="connsiteY0" fmla="*/ 226699 h 226698"/>
                <a:gd name="connsiteX1" fmla="*/ 1021159 w 2210401"/>
                <a:gd name="connsiteY1" fmla="*/ 140276 h 226698"/>
                <a:gd name="connsiteX2" fmla="*/ 1002191 w 2210401"/>
                <a:gd name="connsiteY2" fmla="*/ 133453 h 226698"/>
                <a:gd name="connsiteX3" fmla="*/ 855471 w 2210401"/>
                <a:gd name="connsiteY3" fmla="*/ 91190 h 226698"/>
                <a:gd name="connsiteX4" fmla="*/ 702018 w 2210401"/>
                <a:gd name="connsiteY4" fmla="*/ 117439 h 226698"/>
                <a:gd name="connsiteX5" fmla="*/ 628801 w 2210401"/>
                <a:gd name="connsiteY5" fmla="*/ 154206 h 226698"/>
                <a:gd name="connsiteX6" fmla="*/ 498584 w 2210401"/>
                <a:gd name="connsiteY6" fmla="*/ 204145 h 226698"/>
                <a:gd name="connsiteX7" fmla="*/ 403269 w 2210401"/>
                <a:gd name="connsiteY7" fmla="*/ 194669 h 226698"/>
                <a:gd name="connsiteX8" fmla="*/ 298943 w 2210401"/>
                <a:gd name="connsiteY8" fmla="*/ 151363 h 226698"/>
                <a:gd name="connsiteX9" fmla="*/ 233029 w 2210401"/>
                <a:gd name="connsiteY9" fmla="*/ 121039 h 226698"/>
                <a:gd name="connsiteX10" fmla="*/ 2565 w 2210401"/>
                <a:gd name="connsiteY10" fmla="*/ 82566 h 226698"/>
                <a:gd name="connsiteX11" fmla="*/ 34 w 2210401"/>
                <a:gd name="connsiteY11" fmla="*/ 80804 h 226698"/>
                <a:gd name="connsiteX12" fmla="*/ 4 w 2210401"/>
                <a:gd name="connsiteY12" fmla="*/ 80292 h 226698"/>
                <a:gd name="connsiteX13" fmla="*/ 2185 w 2210401"/>
                <a:gd name="connsiteY13" fmla="*/ 77828 h 226698"/>
                <a:gd name="connsiteX14" fmla="*/ 234831 w 2210401"/>
                <a:gd name="connsiteY14" fmla="*/ 116680 h 226698"/>
                <a:gd name="connsiteX15" fmla="*/ 301219 w 2210401"/>
                <a:gd name="connsiteY15" fmla="*/ 147099 h 226698"/>
                <a:gd name="connsiteX16" fmla="*/ 404976 w 2210401"/>
                <a:gd name="connsiteY16" fmla="*/ 190026 h 226698"/>
                <a:gd name="connsiteX17" fmla="*/ 498584 w 2210401"/>
                <a:gd name="connsiteY17" fmla="*/ 199502 h 226698"/>
                <a:gd name="connsiteX18" fmla="*/ 626999 w 2210401"/>
                <a:gd name="connsiteY18" fmla="*/ 150131 h 226698"/>
                <a:gd name="connsiteX19" fmla="*/ 700691 w 2210401"/>
                <a:gd name="connsiteY19" fmla="*/ 113174 h 226698"/>
                <a:gd name="connsiteX20" fmla="*/ 856420 w 2210401"/>
                <a:gd name="connsiteY20" fmla="*/ 86546 h 226698"/>
                <a:gd name="connsiteX21" fmla="*/ 1004277 w 2210401"/>
                <a:gd name="connsiteY21" fmla="*/ 129094 h 226698"/>
                <a:gd name="connsiteX22" fmla="*/ 1022771 w 2210401"/>
                <a:gd name="connsiteY22" fmla="*/ 135917 h 226698"/>
                <a:gd name="connsiteX23" fmla="*/ 1535578 w 2210401"/>
                <a:gd name="connsiteY23" fmla="*/ 221202 h 226698"/>
                <a:gd name="connsiteX24" fmla="*/ 1609554 w 2210401"/>
                <a:gd name="connsiteY24" fmla="*/ 216938 h 226698"/>
                <a:gd name="connsiteX25" fmla="*/ 1992902 w 2210401"/>
                <a:gd name="connsiteY25" fmla="*/ 90905 h 226698"/>
                <a:gd name="connsiteX26" fmla="*/ 2010543 w 2210401"/>
                <a:gd name="connsiteY26" fmla="*/ 82756 h 226698"/>
                <a:gd name="connsiteX27" fmla="*/ 2207243 w 2210401"/>
                <a:gd name="connsiteY27" fmla="*/ 124 h 226698"/>
                <a:gd name="connsiteX28" fmla="*/ 2210278 w 2210401"/>
                <a:gd name="connsiteY28" fmla="*/ 1640 h 226698"/>
                <a:gd name="connsiteX29" fmla="*/ 2208761 w 2210401"/>
                <a:gd name="connsiteY29" fmla="*/ 4672 h 226698"/>
                <a:gd name="connsiteX30" fmla="*/ 2012629 w 2210401"/>
                <a:gd name="connsiteY30" fmla="*/ 87020 h 226698"/>
                <a:gd name="connsiteX31" fmla="*/ 1994894 w 2210401"/>
                <a:gd name="connsiteY31" fmla="*/ 95264 h 226698"/>
                <a:gd name="connsiteX32" fmla="*/ 1609933 w 2210401"/>
                <a:gd name="connsiteY32" fmla="*/ 221676 h 226698"/>
                <a:gd name="connsiteX33" fmla="*/ 1535767 w 2210401"/>
                <a:gd name="connsiteY33" fmla="*/ 225941 h 226698"/>
                <a:gd name="connsiteX34" fmla="*/ 1482372 w 2210401"/>
                <a:gd name="connsiteY34" fmla="*/ 226699 h 22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10401" h="226698">
                  <a:moveTo>
                    <a:pt x="1482372" y="226699"/>
                  </a:moveTo>
                  <a:cubicBezTo>
                    <a:pt x="1283869" y="226699"/>
                    <a:pt x="1132692" y="181213"/>
                    <a:pt x="1021159" y="140276"/>
                  </a:cubicBezTo>
                  <a:lnTo>
                    <a:pt x="1002191" y="133453"/>
                  </a:lnTo>
                  <a:cubicBezTo>
                    <a:pt x="946235" y="112700"/>
                    <a:pt x="897866" y="94791"/>
                    <a:pt x="855471" y="91190"/>
                  </a:cubicBezTo>
                  <a:cubicBezTo>
                    <a:pt x="802929" y="87001"/>
                    <a:pt x="750173" y="96022"/>
                    <a:pt x="702018" y="117439"/>
                  </a:cubicBezTo>
                  <a:cubicBezTo>
                    <a:pt x="676999" y="128431"/>
                    <a:pt x="652562" y="140712"/>
                    <a:pt x="628801" y="154206"/>
                  </a:cubicBezTo>
                  <a:cubicBezTo>
                    <a:pt x="585174" y="177896"/>
                    <a:pt x="543918" y="200355"/>
                    <a:pt x="498584" y="204145"/>
                  </a:cubicBezTo>
                  <a:cubicBezTo>
                    <a:pt x="466501" y="206657"/>
                    <a:pt x="434227" y="203454"/>
                    <a:pt x="403269" y="194669"/>
                  </a:cubicBezTo>
                  <a:cubicBezTo>
                    <a:pt x="367237" y="183468"/>
                    <a:pt x="332313" y="168970"/>
                    <a:pt x="298943" y="151363"/>
                  </a:cubicBezTo>
                  <a:cubicBezTo>
                    <a:pt x="277889" y="141129"/>
                    <a:pt x="256075" y="130610"/>
                    <a:pt x="233029" y="121039"/>
                  </a:cubicBezTo>
                  <a:cubicBezTo>
                    <a:pt x="160344" y="90147"/>
                    <a:pt x="81352" y="76966"/>
                    <a:pt x="2565" y="82566"/>
                  </a:cubicBezTo>
                  <a:cubicBezTo>
                    <a:pt x="1379" y="82775"/>
                    <a:pt x="246" y="81988"/>
                    <a:pt x="34" y="80804"/>
                  </a:cubicBezTo>
                  <a:cubicBezTo>
                    <a:pt x="4" y="80633"/>
                    <a:pt x="-6" y="80463"/>
                    <a:pt x="4" y="80292"/>
                  </a:cubicBezTo>
                  <a:cubicBezTo>
                    <a:pt x="-51" y="79022"/>
                    <a:pt x="913" y="77932"/>
                    <a:pt x="2185" y="77828"/>
                  </a:cubicBezTo>
                  <a:cubicBezTo>
                    <a:pt x="81720" y="72162"/>
                    <a:pt x="161464" y="85475"/>
                    <a:pt x="234831" y="116680"/>
                  </a:cubicBezTo>
                  <a:cubicBezTo>
                    <a:pt x="257972" y="126157"/>
                    <a:pt x="279880" y="136865"/>
                    <a:pt x="301219" y="147099"/>
                  </a:cubicBezTo>
                  <a:cubicBezTo>
                    <a:pt x="334393" y="164601"/>
                    <a:pt x="369129" y="178977"/>
                    <a:pt x="404976" y="190026"/>
                  </a:cubicBezTo>
                  <a:cubicBezTo>
                    <a:pt x="435359" y="198763"/>
                    <a:pt x="467065" y="201966"/>
                    <a:pt x="498584" y="199502"/>
                  </a:cubicBezTo>
                  <a:cubicBezTo>
                    <a:pt x="543065" y="195806"/>
                    <a:pt x="583941" y="173632"/>
                    <a:pt x="626999" y="150131"/>
                  </a:cubicBezTo>
                  <a:cubicBezTo>
                    <a:pt x="650918" y="136571"/>
                    <a:pt x="675514" y="124233"/>
                    <a:pt x="700691" y="113174"/>
                  </a:cubicBezTo>
                  <a:cubicBezTo>
                    <a:pt x="749555" y="91426"/>
                    <a:pt x="803098" y="82273"/>
                    <a:pt x="856420" y="86546"/>
                  </a:cubicBezTo>
                  <a:cubicBezTo>
                    <a:pt x="899478" y="90147"/>
                    <a:pt x="948037" y="108247"/>
                    <a:pt x="1004277" y="129094"/>
                  </a:cubicBezTo>
                  <a:lnTo>
                    <a:pt x="1022771" y="135917"/>
                  </a:lnTo>
                  <a:cubicBezTo>
                    <a:pt x="1253046" y="220350"/>
                    <a:pt x="1417785" y="225751"/>
                    <a:pt x="1535578" y="221202"/>
                  </a:cubicBezTo>
                  <a:cubicBezTo>
                    <a:pt x="1561659" y="220255"/>
                    <a:pt x="1585844" y="218833"/>
                    <a:pt x="1609554" y="216938"/>
                  </a:cubicBezTo>
                  <a:cubicBezTo>
                    <a:pt x="1744987" y="205756"/>
                    <a:pt x="1865625" y="150037"/>
                    <a:pt x="1992902" y="90905"/>
                  </a:cubicBezTo>
                  <a:lnTo>
                    <a:pt x="2010543" y="82756"/>
                  </a:lnTo>
                  <a:cubicBezTo>
                    <a:pt x="2074532" y="51608"/>
                    <a:pt x="2140200" y="24023"/>
                    <a:pt x="2207243" y="124"/>
                  </a:cubicBezTo>
                  <a:cubicBezTo>
                    <a:pt x="2208505" y="-295"/>
                    <a:pt x="2209861" y="383"/>
                    <a:pt x="2210278" y="1640"/>
                  </a:cubicBezTo>
                  <a:cubicBezTo>
                    <a:pt x="2210695" y="2896"/>
                    <a:pt x="2210022" y="4253"/>
                    <a:pt x="2208761" y="4672"/>
                  </a:cubicBezTo>
                  <a:cubicBezTo>
                    <a:pt x="2141898" y="28439"/>
                    <a:pt x="2076410" y="55929"/>
                    <a:pt x="2012629" y="87020"/>
                  </a:cubicBezTo>
                  <a:lnTo>
                    <a:pt x="1994894" y="95264"/>
                  </a:lnTo>
                  <a:cubicBezTo>
                    <a:pt x="1867048" y="154490"/>
                    <a:pt x="1746220" y="210400"/>
                    <a:pt x="1609933" y="221676"/>
                  </a:cubicBezTo>
                  <a:cubicBezTo>
                    <a:pt x="1586128" y="223571"/>
                    <a:pt x="1561849" y="224993"/>
                    <a:pt x="1535767" y="225941"/>
                  </a:cubicBezTo>
                  <a:cubicBezTo>
                    <a:pt x="1517653" y="226320"/>
                    <a:pt x="1499823" y="226699"/>
                    <a:pt x="1482372" y="226699"/>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7" name="Freeform 652">
              <a:extLst>
                <a:ext uri="{FF2B5EF4-FFF2-40B4-BE49-F238E27FC236}">
                  <a16:creationId xmlns:a16="http://schemas.microsoft.com/office/drawing/2014/main" id="{82759AE6-C41B-1E8A-317C-A26690036BAC}"/>
                </a:ext>
              </a:extLst>
            </p:cNvPr>
            <p:cNvSpPr/>
            <p:nvPr/>
          </p:nvSpPr>
          <p:spPr>
            <a:xfrm>
              <a:off x="366269" y="2450427"/>
              <a:ext cx="3867933" cy="364997"/>
            </a:xfrm>
            <a:custGeom>
              <a:avLst/>
              <a:gdLst>
                <a:gd name="connsiteX0" fmla="*/ 1441595 w 2210185"/>
                <a:gd name="connsiteY0" fmla="*/ 208564 h 208564"/>
                <a:gd name="connsiteX1" fmla="*/ 1005326 w 2210185"/>
                <a:gd name="connsiteY1" fmla="*/ 142231 h 208564"/>
                <a:gd name="connsiteX2" fmla="*/ 962742 w 2210185"/>
                <a:gd name="connsiteY2" fmla="*/ 126974 h 208564"/>
                <a:gd name="connsiteX3" fmla="*/ 845139 w 2210185"/>
                <a:gd name="connsiteY3" fmla="*/ 92481 h 208564"/>
                <a:gd name="connsiteX4" fmla="*/ 697092 w 2210185"/>
                <a:gd name="connsiteY4" fmla="*/ 110391 h 208564"/>
                <a:gd name="connsiteX5" fmla="*/ 618848 w 2210185"/>
                <a:gd name="connsiteY5" fmla="*/ 146400 h 208564"/>
                <a:gd name="connsiteX6" fmla="*/ 497262 w 2210185"/>
                <a:gd name="connsiteY6" fmla="*/ 191317 h 208564"/>
                <a:gd name="connsiteX7" fmla="*/ 404222 w 2210185"/>
                <a:gd name="connsiteY7" fmla="*/ 183357 h 208564"/>
                <a:gd name="connsiteX8" fmla="*/ 307674 w 2210185"/>
                <a:gd name="connsiteY8" fmla="*/ 143652 h 208564"/>
                <a:gd name="connsiteX9" fmla="*/ 237966 w 2210185"/>
                <a:gd name="connsiteY9" fmla="*/ 112002 h 208564"/>
                <a:gd name="connsiteX10" fmla="*/ 2665 w 2210185"/>
                <a:gd name="connsiteY10" fmla="*/ 85374 h 208564"/>
                <a:gd name="connsiteX11" fmla="*/ 36 w 2210185"/>
                <a:gd name="connsiteY11" fmla="*/ 83517 h 208564"/>
                <a:gd name="connsiteX12" fmla="*/ 9 w 2210185"/>
                <a:gd name="connsiteY12" fmla="*/ 83289 h 208564"/>
                <a:gd name="connsiteX13" fmla="*/ 2096 w 2210185"/>
                <a:gd name="connsiteY13" fmla="*/ 80731 h 208564"/>
                <a:gd name="connsiteX14" fmla="*/ 239768 w 2210185"/>
                <a:gd name="connsiteY14" fmla="*/ 107264 h 208564"/>
                <a:gd name="connsiteX15" fmla="*/ 309950 w 2210185"/>
                <a:gd name="connsiteY15" fmla="*/ 139104 h 208564"/>
                <a:gd name="connsiteX16" fmla="*/ 405645 w 2210185"/>
                <a:gd name="connsiteY16" fmla="*/ 178525 h 208564"/>
                <a:gd name="connsiteX17" fmla="*/ 496977 w 2210185"/>
                <a:gd name="connsiteY17" fmla="*/ 186295 h 208564"/>
                <a:gd name="connsiteX18" fmla="*/ 616856 w 2210185"/>
                <a:gd name="connsiteY18" fmla="*/ 141947 h 208564"/>
                <a:gd name="connsiteX19" fmla="*/ 695669 w 2210185"/>
                <a:gd name="connsiteY19" fmla="*/ 105653 h 208564"/>
                <a:gd name="connsiteX20" fmla="*/ 845993 w 2210185"/>
                <a:gd name="connsiteY20" fmla="*/ 87554 h 208564"/>
                <a:gd name="connsiteX21" fmla="*/ 964544 w 2210185"/>
                <a:gd name="connsiteY21" fmla="*/ 122236 h 208564"/>
                <a:gd name="connsiteX22" fmla="*/ 1007033 w 2210185"/>
                <a:gd name="connsiteY22" fmla="*/ 137493 h 208564"/>
                <a:gd name="connsiteX23" fmla="*/ 1505898 w 2210185"/>
                <a:gd name="connsiteY23" fmla="*/ 202120 h 208564"/>
                <a:gd name="connsiteX24" fmla="*/ 1522495 w 2210185"/>
                <a:gd name="connsiteY24" fmla="*/ 202120 h 208564"/>
                <a:gd name="connsiteX25" fmla="*/ 1577977 w 2210185"/>
                <a:gd name="connsiteY25" fmla="*/ 199941 h 208564"/>
                <a:gd name="connsiteX26" fmla="*/ 1951082 w 2210185"/>
                <a:gd name="connsiteY26" fmla="*/ 98641 h 208564"/>
                <a:gd name="connsiteX27" fmla="*/ 2006944 w 2210185"/>
                <a:gd name="connsiteY27" fmla="*/ 75235 h 208564"/>
                <a:gd name="connsiteX28" fmla="*/ 2207154 w 2210185"/>
                <a:gd name="connsiteY28" fmla="*/ 89 h 208564"/>
                <a:gd name="connsiteX29" fmla="*/ 2210075 w 2210185"/>
                <a:gd name="connsiteY29" fmla="*/ 1730 h 208564"/>
                <a:gd name="connsiteX30" fmla="*/ 2210094 w 2210185"/>
                <a:gd name="connsiteY30" fmla="*/ 1794 h 208564"/>
                <a:gd name="connsiteX31" fmla="*/ 2208548 w 2210185"/>
                <a:gd name="connsiteY31" fmla="*/ 4617 h 208564"/>
                <a:gd name="connsiteX32" fmla="*/ 2208481 w 2210185"/>
                <a:gd name="connsiteY32" fmla="*/ 4637 h 208564"/>
                <a:gd name="connsiteX33" fmla="*/ 2008746 w 2210185"/>
                <a:gd name="connsiteY33" fmla="*/ 79404 h 208564"/>
                <a:gd name="connsiteX34" fmla="*/ 1952884 w 2210185"/>
                <a:gd name="connsiteY34" fmla="*/ 102810 h 208564"/>
                <a:gd name="connsiteX35" fmla="*/ 1578167 w 2210185"/>
                <a:gd name="connsiteY35" fmla="*/ 204489 h 208564"/>
                <a:gd name="connsiteX36" fmla="*/ 1522590 w 2210185"/>
                <a:gd name="connsiteY36" fmla="*/ 206669 h 208564"/>
                <a:gd name="connsiteX37" fmla="*/ 1506087 w 2210185"/>
                <a:gd name="connsiteY37" fmla="*/ 206669 h 208564"/>
                <a:gd name="connsiteX38" fmla="*/ 1441595 w 2210185"/>
                <a:gd name="connsiteY38" fmla="*/ 208564 h 20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10185" h="208564">
                  <a:moveTo>
                    <a:pt x="1441595" y="208564"/>
                  </a:moveTo>
                  <a:cubicBezTo>
                    <a:pt x="1277994" y="208564"/>
                    <a:pt x="1131559" y="186390"/>
                    <a:pt x="1005326" y="142231"/>
                  </a:cubicBezTo>
                  <a:cubicBezTo>
                    <a:pt x="990436" y="137114"/>
                    <a:pt x="976304" y="131902"/>
                    <a:pt x="962742" y="126974"/>
                  </a:cubicBezTo>
                  <a:cubicBezTo>
                    <a:pt x="918262" y="110865"/>
                    <a:pt x="879946" y="96935"/>
                    <a:pt x="845139" y="92481"/>
                  </a:cubicBezTo>
                  <a:cubicBezTo>
                    <a:pt x="795067" y="86123"/>
                    <a:pt x="744199" y="92273"/>
                    <a:pt x="697092" y="110391"/>
                  </a:cubicBezTo>
                  <a:cubicBezTo>
                    <a:pt x="670281" y="120749"/>
                    <a:pt x="644149" y="132774"/>
                    <a:pt x="618848" y="146400"/>
                  </a:cubicBezTo>
                  <a:cubicBezTo>
                    <a:pt x="578066" y="167343"/>
                    <a:pt x="539466" y="187148"/>
                    <a:pt x="497262" y="191317"/>
                  </a:cubicBezTo>
                  <a:cubicBezTo>
                    <a:pt x="466022" y="194312"/>
                    <a:pt x="434498" y="191611"/>
                    <a:pt x="404222" y="183357"/>
                  </a:cubicBezTo>
                  <a:cubicBezTo>
                    <a:pt x="370764" y="173455"/>
                    <a:pt x="338412" y="160150"/>
                    <a:pt x="307674" y="143652"/>
                  </a:cubicBezTo>
                  <a:cubicBezTo>
                    <a:pt x="285576" y="132755"/>
                    <a:pt x="262719" y="121478"/>
                    <a:pt x="237966" y="112002"/>
                  </a:cubicBezTo>
                  <a:cubicBezTo>
                    <a:pt x="166645" y="84711"/>
                    <a:pt x="89634" y="75898"/>
                    <a:pt x="2665" y="85374"/>
                  </a:cubicBezTo>
                  <a:cubicBezTo>
                    <a:pt x="1426" y="85583"/>
                    <a:pt x="249" y="84758"/>
                    <a:pt x="36" y="83517"/>
                  </a:cubicBezTo>
                  <a:cubicBezTo>
                    <a:pt x="23" y="83441"/>
                    <a:pt x="14" y="83365"/>
                    <a:pt x="9" y="83289"/>
                  </a:cubicBezTo>
                  <a:cubicBezTo>
                    <a:pt x="-102" y="82010"/>
                    <a:pt x="822" y="80882"/>
                    <a:pt x="2096" y="80731"/>
                  </a:cubicBezTo>
                  <a:cubicBezTo>
                    <a:pt x="90013" y="71255"/>
                    <a:pt x="167688" y="79783"/>
                    <a:pt x="239768" y="107264"/>
                  </a:cubicBezTo>
                  <a:cubicBezTo>
                    <a:pt x="264806" y="116740"/>
                    <a:pt x="287757" y="128206"/>
                    <a:pt x="309950" y="139104"/>
                  </a:cubicBezTo>
                  <a:cubicBezTo>
                    <a:pt x="340425" y="155460"/>
                    <a:pt x="372488" y="168669"/>
                    <a:pt x="405645" y="178525"/>
                  </a:cubicBezTo>
                  <a:cubicBezTo>
                    <a:pt x="435374" y="186579"/>
                    <a:pt x="466313" y="189214"/>
                    <a:pt x="496977" y="186295"/>
                  </a:cubicBezTo>
                  <a:cubicBezTo>
                    <a:pt x="538328" y="182315"/>
                    <a:pt x="576454" y="162699"/>
                    <a:pt x="616856" y="141947"/>
                  </a:cubicBezTo>
                  <a:cubicBezTo>
                    <a:pt x="642329" y="128187"/>
                    <a:pt x="668653" y="116067"/>
                    <a:pt x="695669" y="105653"/>
                  </a:cubicBezTo>
                  <a:cubicBezTo>
                    <a:pt x="743506" y="87288"/>
                    <a:pt x="795158" y="81062"/>
                    <a:pt x="845993" y="87554"/>
                  </a:cubicBezTo>
                  <a:cubicBezTo>
                    <a:pt x="881274" y="92007"/>
                    <a:pt x="919874" y="106032"/>
                    <a:pt x="964544" y="122236"/>
                  </a:cubicBezTo>
                  <a:cubicBezTo>
                    <a:pt x="978106" y="127164"/>
                    <a:pt x="992238" y="132376"/>
                    <a:pt x="1007033" y="137493"/>
                  </a:cubicBezTo>
                  <a:cubicBezTo>
                    <a:pt x="1149295" y="186864"/>
                    <a:pt x="1316784" y="208564"/>
                    <a:pt x="1505898" y="202120"/>
                  </a:cubicBezTo>
                  <a:lnTo>
                    <a:pt x="1522495" y="202120"/>
                  </a:lnTo>
                  <a:cubicBezTo>
                    <a:pt x="1540515" y="201457"/>
                    <a:pt x="1559293" y="200888"/>
                    <a:pt x="1577977" y="199941"/>
                  </a:cubicBezTo>
                  <a:cubicBezTo>
                    <a:pt x="1710755" y="193213"/>
                    <a:pt x="1830444" y="148201"/>
                    <a:pt x="1951082" y="98641"/>
                  </a:cubicBezTo>
                  <a:cubicBezTo>
                    <a:pt x="1970051" y="90965"/>
                    <a:pt x="1988355" y="83100"/>
                    <a:pt x="2006944" y="75235"/>
                  </a:cubicBezTo>
                  <a:cubicBezTo>
                    <a:pt x="2072062" y="46075"/>
                    <a:pt x="2138925" y="20978"/>
                    <a:pt x="2207154" y="89"/>
                  </a:cubicBezTo>
                  <a:cubicBezTo>
                    <a:pt x="2208415" y="-265"/>
                    <a:pt x="2209724" y="471"/>
                    <a:pt x="2210075" y="1730"/>
                  </a:cubicBezTo>
                  <a:cubicBezTo>
                    <a:pt x="2210084" y="1752"/>
                    <a:pt x="2210084" y="1773"/>
                    <a:pt x="2210094" y="1794"/>
                  </a:cubicBezTo>
                  <a:cubicBezTo>
                    <a:pt x="2210445" y="3000"/>
                    <a:pt x="2209762" y="4264"/>
                    <a:pt x="2208548" y="4617"/>
                  </a:cubicBezTo>
                  <a:cubicBezTo>
                    <a:pt x="2208529" y="4625"/>
                    <a:pt x="2208510" y="4632"/>
                    <a:pt x="2208481" y="4637"/>
                  </a:cubicBezTo>
                  <a:cubicBezTo>
                    <a:pt x="2140404" y="25375"/>
                    <a:pt x="2073703" y="50350"/>
                    <a:pt x="2008746" y="79404"/>
                  </a:cubicBezTo>
                  <a:cubicBezTo>
                    <a:pt x="1989778" y="87269"/>
                    <a:pt x="1971568" y="95134"/>
                    <a:pt x="1952884" y="102810"/>
                  </a:cubicBezTo>
                  <a:cubicBezTo>
                    <a:pt x="1831867" y="152560"/>
                    <a:pt x="1712177" y="197572"/>
                    <a:pt x="1578167" y="204489"/>
                  </a:cubicBezTo>
                  <a:cubicBezTo>
                    <a:pt x="1559198" y="205437"/>
                    <a:pt x="1540230" y="206006"/>
                    <a:pt x="1522590" y="206669"/>
                  </a:cubicBezTo>
                  <a:lnTo>
                    <a:pt x="1506087" y="206669"/>
                  </a:lnTo>
                  <a:cubicBezTo>
                    <a:pt x="1484369" y="207901"/>
                    <a:pt x="1462840" y="208564"/>
                    <a:pt x="1441595" y="208564"/>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8" name="Freeform 653">
              <a:extLst>
                <a:ext uri="{FF2B5EF4-FFF2-40B4-BE49-F238E27FC236}">
                  <a16:creationId xmlns:a16="http://schemas.microsoft.com/office/drawing/2014/main" id="{A593CD70-1318-756B-1C9C-D67E2EE67DE7}"/>
                </a:ext>
              </a:extLst>
            </p:cNvPr>
            <p:cNvSpPr/>
            <p:nvPr/>
          </p:nvSpPr>
          <p:spPr>
            <a:xfrm>
              <a:off x="366250" y="2381774"/>
              <a:ext cx="3867910" cy="329172"/>
            </a:xfrm>
            <a:custGeom>
              <a:avLst/>
              <a:gdLst>
                <a:gd name="connsiteX0" fmla="*/ 1376451 w 2210172"/>
                <a:gd name="connsiteY0" fmla="*/ 188094 h 188093"/>
                <a:gd name="connsiteX1" fmla="*/ 990068 w 2210172"/>
                <a:gd name="connsiteY1" fmla="*/ 142040 h 188093"/>
                <a:gd name="connsiteX2" fmla="*/ 929654 w 2210172"/>
                <a:gd name="connsiteY2" fmla="*/ 120813 h 188093"/>
                <a:gd name="connsiteX3" fmla="*/ 834813 w 2210172"/>
                <a:gd name="connsiteY3" fmla="*/ 91721 h 188093"/>
                <a:gd name="connsiteX4" fmla="*/ 692551 w 2210172"/>
                <a:gd name="connsiteY4" fmla="*/ 101198 h 188093"/>
                <a:gd name="connsiteX5" fmla="*/ 609565 w 2210172"/>
                <a:gd name="connsiteY5" fmla="*/ 136259 h 188093"/>
                <a:gd name="connsiteX6" fmla="*/ 496420 w 2210172"/>
                <a:gd name="connsiteY6" fmla="*/ 176438 h 188093"/>
                <a:gd name="connsiteX7" fmla="*/ 405657 w 2210172"/>
                <a:gd name="connsiteY7" fmla="*/ 170184 h 188093"/>
                <a:gd name="connsiteX8" fmla="*/ 315178 w 2210172"/>
                <a:gd name="connsiteY8" fmla="*/ 133132 h 188093"/>
                <a:gd name="connsiteX9" fmla="*/ 243573 w 2210172"/>
                <a:gd name="connsiteY9" fmla="*/ 101103 h 188093"/>
                <a:gd name="connsiteX10" fmla="*/ 3151 w 2210172"/>
                <a:gd name="connsiteY10" fmla="*/ 87647 h 188093"/>
                <a:gd name="connsiteX11" fmla="*/ 142 w 2210172"/>
                <a:gd name="connsiteY11" fmla="*/ 86167 h 188093"/>
                <a:gd name="connsiteX12" fmla="*/ 21 w 2210172"/>
                <a:gd name="connsiteY12" fmla="*/ 85562 h 188093"/>
                <a:gd name="connsiteX13" fmla="*/ 2013 w 2210172"/>
                <a:gd name="connsiteY13" fmla="*/ 82909 h 188093"/>
                <a:gd name="connsiteX14" fmla="*/ 244806 w 2210172"/>
                <a:gd name="connsiteY14" fmla="*/ 96554 h 188093"/>
                <a:gd name="connsiteX15" fmla="*/ 316980 w 2210172"/>
                <a:gd name="connsiteY15" fmla="*/ 128773 h 188093"/>
                <a:gd name="connsiteX16" fmla="*/ 406415 w 2210172"/>
                <a:gd name="connsiteY16" fmla="*/ 165541 h 188093"/>
                <a:gd name="connsiteX17" fmla="*/ 495471 w 2210172"/>
                <a:gd name="connsiteY17" fmla="*/ 171700 h 188093"/>
                <a:gd name="connsiteX18" fmla="*/ 607099 w 2210172"/>
                <a:gd name="connsiteY18" fmla="*/ 131900 h 188093"/>
                <a:gd name="connsiteX19" fmla="*/ 690749 w 2210172"/>
                <a:gd name="connsiteY19" fmla="*/ 96175 h 188093"/>
                <a:gd name="connsiteX20" fmla="*/ 835762 w 2210172"/>
                <a:gd name="connsiteY20" fmla="*/ 86699 h 188093"/>
                <a:gd name="connsiteX21" fmla="*/ 931267 w 2210172"/>
                <a:gd name="connsiteY21" fmla="*/ 115980 h 188093"/>
                <a:gd name="connsiteX22" fmla="*/ 991586 w 2210172"/>
                <a:gd name="connsiteY22" fmla="*/ 137207 h 188093"/>
                <a:gd name="connsiteX23" fmla="*/ 1476414 w 2210172"/>
                <a:gd name="connsiteY23" fmla="*/ 181461 h 188093"/>
                <a:gd name="connsiteX24" fmla="*/ 1520894 w 2210172"/>
                <a:gd name="connsiteY24" fmla="*/ 180702 h 188093"/>
                <a:gd name="connsiteX25" fmla="*/ 1546502 w 2210172"/>
                <a:gd name="connsiteY25" fmla="*/ 180702 h 188093"/>
                <a:gd name="connsiteX26" fmla="*/ 1909364 w 2210172"/>
                <a:gd name="connsiteY26" fmla="*/ 104135 h 188093"/>
                <a:gd name="connsiteX27" fmla="*/ 1999084 w 2210172"/>
                <a:gd name="connsiteY27" fmla="*/ 70021 h 188093"/>
                <a:gd name="connsiteX28" fmla="*/ 2207260 w 2210172"/>
                <a:gd name="connsiteY28" fmla="*/ 87 h 188093"/>
                <a:gd name="connsiteX29" fmla="*/ 2210068 w 2210172"/>
                <a:gd name="connsiteY29" fmla="*/ 1654 h 188093"/>
                <a:gd name="connsiteX30" fmla="*/ 2210105 w 2210172"/>
                <a:gd name="connsiteY30" fmla="*/ 1793 h 188093"/>
                <a:gd name="connsiteX31" fmla="*/ 2208398 w 2210172"/>
                <a:gd name="connsiteY31" fmla="*/ 4636 h 188093"/>
                <a:gd name="connsiteX32" fmla="*/ 2001170 w 2210172"/>
                <a:gd name="connsiteY32" fmla="*/ 74475 h 188093"/>
                <a:gd name="connsiteX33" fmla="*/ 1911356 w 2210172"/>
                <a:gd name="connsiteY33" fmla="*/ 108589 h 188093"/>
                <a:gd name="connsiteX34" fmla="*/ 1546976 w 2210172"/>
                <a:gd name="connsiteY34" fmla="*/ 185441 h 188093"/>
                <a:gd name="connsiteX35" fmla="*/ 1521274 w 2210172"/>
                <a:gd name="connsiteY35" fmla="*/ 185441 h 188093"/>
                <a:gd name="connsiteX36" fmla="*/ 1476888 w 2210172"/>
                <a:gd name="connsiteY36" fmla="*/ 186199 h 188093"/>
                <a:gd name="connsiteX37" fmla="*/ 1376451 w 2210172"/>
                <a:gd name="connsiteY37" fmla="*/ 188094 h 18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10172" h="188093">
                  <a:moveTo>
                    <a:pt x="1376451" y="188094"/>
                  </a:moveTo>
                  <a:cubicBezTo>
                    <a:pt x="1207349" y="188094"/>
                    <a:pt x="1085858" y="173406"/>
                    <a:pt x="990068" y="142040"/>
                  </a:cubicBezTo>
                  <a:cubicBezTo>
                    <a:pt x="968350" y="134933"/>
                    <a:pt x="948717" y="127731"/>
                    <a:pt x="929654" y="120813"/>
                  </a:cubicBezTo>
                  <a:cubicBezTo>
                    <a:pt x="898932" y="108418"/>
                    <a:pt x="867202" y="98686"/>
                    <a:pt x="834813" y="91721"/>
                  </a:cubicBezTo>
                  <a:cubicBezTo>
                    <a:pt x="787325" y="83297"/>
                    <a:pt x="738499" y="86549"/>
                    <a:pt x="692551" y="101198"/>
                  </a:cubicBezTo>
                  <a:cubicBezTo>
                    <a:pt x="664009" y="110683"/>
                    <a:pt x="636261" y="122405"/>
                    <a:pt x="609565" y="136259"/>
                  </a:cubicBezTo>
                  <a:cubicBezTo>
                    <a:pt x="571629" y="154643"/>
                    <a:pt x="535589" y="172079"/>
                    <a:pt x="496420" y="176438"/>
                  </a:cubicBezTo>
                  <a:cubicBezTo>
                    <a:pt x="466036" y="179888"/>
                    <a:pt x="435278" y="177765"/>
                    <a:pt x="405657" y="170184"/>
                  </a:cubicBezTo>
                  <a:cubicBezTo>
                    <a:pt x="374188" y="161305"/>
                    <a:pt x="343834" y="148872"/>
                    <a:pt x="315178" y="133132"/>
                  </a:cubicBezTo>
                  <a:cubicBezTo>
                    <a:pt x="292057" y="120861"/>
                    <a:pt x="268134" y="110162"/>
                    <a:pt x="243573" y="101103"/>
                  </a:cubicBezTo>
                  <a:cubicBezTo>
                    <a:pt x="177184" y="77791"/>
                    <a:pt x="98466" y="73432"/>
                    <a:pt x="3151" y="87647"/>
                  </a:cubicBezTo>
                  <a:cubicBezTo>
                    <a:pt x="1911" y="88064"/>
                    <a:pt x="564" y="87410"/>
                    <a:pt x="142" y="86167"/>
                  </a:cubicBezTo>
                  <a:cubicBezTo>
                    <a:pt x="75" y="85971"/>
                    <a:pt x="35" y="85768"/>
                    <a:pt x="21" y="85562"/>
                  </a:cubicBezTo>
                  <a:cubicBezTo>
                    <a:pt x="-149" y="84284"/>
                    <a:pt x="736" y="83104"/>
                    <a:pt x="2013" y="82909"/>
                  </a:cubicBezTo>
                  <a:cubicBezTo>
                    <a:pt x="98182" y="68505"/>
                    <a:pt x="177564" y="73432"/>
                    <a:pt x="244806" y="96554"/>
                  </a:cubicBezTo>
                  <a:cubicBezTo>
                    <a:pt x="269546" y="105699"/>
                    <a:pt x="293657" y="116464"/>
                    <a:pt x="316980" y="128773"/>
                  </a:cubicBezTo>
                  <a:cubicBezTo>
                    <a:pt x="345298" y="144380"/>
                    <a:pt x="375303" y="156718"/>
                    <a:pt x="406415" y="165541"/>
                  </a:cubicBezTo>
                  <a:cubicBezTo>
                    <a:pt x="435484" y="172951"/>
                    <a:pt x="465657" y="175036"/>
                    <a:pt x="495471" y="171700"/>
                  </a:cubicBezTo>
                  <a:cubicBezTo>
                    <a:pt x="533408" y="167341"/>
                    <a:pt x="569447" y="150095"/>
                    <a:pt x="607099" y="131900"/>
                  </a:cubicBezTo>
                  <a:cubicBezTo>
                    <a:pt x="634016" y="117847"/>
                    <a:pt x="661983" y="105907"/>
                    <a:pt x="690749" y="96175"/>
                  </a:cubicBezTo>
                  <a:cubicBezTo>
                    <a:pt x="737592" y="81258"/>
                    <a:pt x="787374" y="78005"/>
                    <a:pt x="835762" y="86699"/>
                  </a:cubicBezTo>
                  <a:cubicBezTo>
                    <a:pt x="868378" y="93702"/>
                    <a:pt x="900330" y="103500"/>
                    <a:pt x="931267" y="115980"/>
                  </a:cubicBezTo>
                  <a:cubicBezTo>
                    <a:pt x="950235" y="122898"/>
                    <a:pt x="969962" y="130100"/>
                    <a:pt x="991586" y="137207"/>
                  </a:cubicBezTo>
                  <a:cubicBezTo>
                    <a:pt x="1104731" y="174259"/>
                    <a:pt x="1254296" y="187904"/>
                    <a:pt x="1476414" y="181461"/>
                  </a:cubicBezTo>
                  <a:cubicBezTo>
                    <a:pt x="1491304" y="181461"/>
                    <a:pt x="1506004" y="180892"/>
                    <a:pt x="1520894" y="180702"/>
                  </a:cubicBezTo>
                  <a:lnTo>
                    <a:pt x="1546502" y="180702"/>
                  </a:lnTo>
                  <a:cubicBezTo>
                    <a:pt x="1676908" y="178523"/>
                    <a:pt x="1785881" y="148578"/>
                    <a:pt x="1909364" y="104135"/>
                  </a:cubicBezTo>
                  <a:cubicBezTo>
                    <a:pt x="1939523" y="93332"/>
                    <a:pt x="1969778" y="81487"/>
                    <a:pt x="1999084" y="70021"/>
                  </a:cubicBezTo>
                  <a:cubicBezTo>
                    <a:pt x="2065947" y="43867"/>
                    <a:pt x="2135086" y="16765"/>
                    <a:pt x="2207260" y="87"/>
                  </a:cubicBezTo>
                  <a:cubicBezTo>
                    <a:pt x="2208474" y="-256"/>
                    <a:pt x="2209726" y="446"/>
                    <a:pt x="2210068" y="1654"/>
                  </a:cubicBezTo>
                  <a:cubicBezTo>
                    <a:pt x="2210087" y="1701"/>
                    <a:pt x="2210096" y="1746"/>
                    <a:pt x="2210105" y="1793"/>
                  </a:cubicBezTo>
                  <a:cubicBezTo>
                    <a:pt x="2210409" y="3046"/>
                    <a:pt x="2209650" y="4310"/>
                    <a:pt x="2208398" y="4636"/>
                  </a:cubicBezTo>
                  <a:cubicBezTo>
                    <a:pt x="2136509" y="21314"/>
                    <a:pt x="2067559" y="48794"/>
                    <a:pt x="2001170" y="74475"/>
                  </a:cubicBezTo>
                  <a:cubicBezTo>
                    <a:pt x="1971864" y="85941"/>
                    <a:pt x="1941515" y="97786"/>
                    <a:pt x="1911356" y="108589"/>
                  </a:cubicBezTo>
                  <a:cubicBezTo>
                    <a:pt x="1787398" y="153127"/>
                    <a:pt x="1678046" y="183261"/>
                    <a:pt x="1546976" y="185441"/>
                  </a:cubicBezTo>
                  <a:lnTo>
                    <a:pt x="1521274" y="185441"/>
                  </a:lnTo>
                  <a:cubicBezTo>
                    <a:pt x="1506479" y="185441"/>
                    <a:pt x="1491778" y="185441"/>
                    <a:pt x="1476888" y="186199"/>
                  </a:cubicBezTo>
                  <a:cubicBezTo>
                    <a:pt x="1441607" y="187620"/>
                    <a:pt x="1408128" y="188094"/>
                    <a:pt x="1376451" y="188094"/>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9" name="Freeform 654">
              <a:extLst>
                <a:ext uri="{FF2B5EF4-FFF2-40B4-BE49-F238E27FC236}">
                  <a16:creationId xmlns:a16="http://schemas.microsoft.com/office/drawing/2014/main" id="{AD5DD325-128E-C996-0E02-88D93F9112DA}"/>
                </a:ext>
              </a:extLst>
            </p:cNvPr>
            <p:cNvSpPr/>
            <p:nvPr/>
          </p:nvSpPr>
          <p:spPr>
            <a:xfrm>
              <a:off x="366248" y="2314389"/>
              <a:ext cx="3867168" cy="296723"/>
            </a:xfrm>
            <a:custGeom>
              <a:avLst/>
              <a:gdLst>
                <a:gd name="connsiteX0" fmla="*/ 1236087 w 2209748"/>
                <a:gd name="connsiteY0" fmla="*/ 169552 h 169551"/>
                <a:gd name="connsiteX1" fmla="*/ 974610 w 2209748"/>
                <a:gd name="connsiteY1" fmla="*/ 141123 h 169551"/>
                <a:gd name="connsiteX2" fmla="*/ 899780 w 2209748"/>
                <a:gd name="connsiteY2" fmla="*/ 114969 h 169551"/>
                <a:gd name="connsiteX3" fmla="*/ 824477 w 2209748"/>
                <a:gd name="connsiteY3" fmla="*/ 90142 h 169551"/>
                <a:gd name="connsiteX4" fmla="*/ 687052 w 2209748"/>
                <a:gd name="connsiteY4" fmla="*/ 91089 h 169551"/>
                <a:gd name="connsiteX5" fmla="*/ 599418 w 2209748"/>
                <a:gd name="connsiteY5" fmla="*/ 125203 h 169551"/>
                <a:gd name="connsiteX6" fmla="*/ 494619 w 2209748"/>
                <a:gd name="connsiteY6" fmla="*/ 161213 h 169551"/>
                <a:gd name="connsiteX7" fmla="*/ 406227 w 2209748"/>
                <a:gd name="connsiteY7" fmla="*/ 156664 h 169551"/>
                <a:gd name="connsiteX8" fmla="*/ 320870 w 2209748"/>
                <a:gd name="connsiteY8" fmla="*/ 121508 h 169551"/>
                <a:gd name="connsiteX9" fmla="*/ 248790 w 2209748"/>
                <a:gd name="connsiteY9" fmla="*/ 89668 h 169551"/>
                <a:gd name="connsiteX10" fmla="*/ 3341 w 2209748"/>
                <a:gd name="connsiteY10" fmla="*/ 89668 h 169551"/>
                <a:gd name="connsiteX11" fmla="*/ 215 w 2209748"/>
                <a:gd name="connsiteY11" fmla="*/ 88457 h 169551"/>
                <a:gd name="connsiteX12" fmla="*/ 22 w 2209748"/>
                <a:gd name="connsiteY12" fmla="*/ 87299 h 169551"/>
                <a:gd name="connsiteX13" fmla="*/ 2014 w 2209748"/>
                <a:gd name="connsiteY13" fmla="*/ 84551 h 169551"/>
                <a:gd name="connsiteX14" fmla="*/ 249739 w 2209748"/>
                <a:gd name="connsiteY14" fmla="*/ 84551 h 169551"/>
                <a:gd name="connsiteX15" fmla="*/ 322482 w 2209748"/>
                <a:gd name="connsiteY15" fmla="*/ 116864 h 169551"/>
                <a:gd name="connsiteX16" fmla="*/ 407175 w 2209748"/>
                <a:gd name="connsiteY16" fmla="*/ 151547 h 169551"/>
                <a:gd name="connsiteX17" fmla="*/ 493955 w 2209748"/>
                <a:gd name="connsiteY17" fmla="*/ 156001 h 169551"/>
                <a:gd name="connsiteX18" fmla="*/ 597332 w 2209748"/>
                <a:gd name="connsiteY18" fmla="*/ 120371 h 169551"/>
                <a:gd name="connsiteX19" fmla="*/ 685819 w 2209748"/>
                <a:gd name="connsiteY19" fmla="*/ 86541 h 169551"/>
                <a:gd name="connsiteX20" fmla="*/ 825140 w 2209748"/>
                <a:gd name="connsiteY20" fmla="*/ 85498 h 169551"/>
                <a:gd name="connsiteX21" fmla="*/ 901013 w 2209748"/>
                <a:gd name="connsiteY21" fmla="*/ 110515 h 169551"/>
                <a:gd name="connsiteX22" fmla="*/ 975559 w 2209748"/>
                <a:gd name="connsiteY22" fmla="*/ 136575 h 169551"/>
                <a:gd name="connsiteX23" fmla="*/ 1387833 w 2209748"/>
                <a:gd name="connsiteY23" fmla="*/ 162066 h 169551"/>
                <a:gd name="connsiteX24" fmla="*/ 1446445 w 2209748"/>
                <a:gd name="connsiteY24" fmla="*/ 160549 h 169551"/>
                <a:gd name="connsiteX25" fmla="*/ 1507144 w 2209748"/>
                <a:gd name="connsiteY25" fmla="*/ 160549 h 169551"/>
                <a:gd name="connsiteX26" fmla="*/ 1514636 w 2209748"/>
                <a:gd name="connsiteY26" fmla="*/ 160549 h 169551"/>
                <a:gd name="connsiteX27" fmla="*/ 1867256 w 2209748"/>
                <a:gd name="connsiteY27" fmla="*/ 108715 h 169551"/>
                <a:gd name="connsiteX28" fmla="*/ 1987040 w 2209748"/>
                <a:gd name="connsiteY28" fmla="*/ 66925 h 169551"/>
                <a:gd name="connsiteX29" fmla="*/ 2206882 w 2209748"/>
                <a:gd name="connsiteY29" fmla="*/ 23 h 169551"/>
                <a:gd name="connsiteX30" fmla="*/ 2209727 w 2209748"/>
                <a:gd name="connsiteY30" fmla="*/ 2013 h 169551"/>
                <a:gd name="connsiteX31" fmla="*/ 2207736 w 2209748"/>
                <a:gd name="connsiteY31" fmla="*/ 4761 h 169551"/>
                <a:gd name="connsiteX32" fmla="*/ 1988747 w 2209748"/>
                <a:gd name="connsiteY32" fmla="*/ 71095 h 169551"/>
                <a:gd name="connsiteX33" fmla="*/ 1868583 w 2209748"/>
                <a:gd name="connsiteY33" fmla="*/ 112979 h 169551"/>
                <a:gd name="connsiteX34" fmla="*/ 1514541 w 2209748"/>
                <a:gd name="connsiteY34" fmla="*/ 165003 h 169551"/>
                <a:gd name="connsiteX35" fmla="*/ 1507049 w 2209748"/>
                <a:gd name="connsiteY35" fmla="*/ 165003 h 169551"/>
                <a:gd name="connsiteX36" fmla="*/ 1446540 w 2209748"/>
                <a:gd name="connsiteY36" fmla="*/ 165003 h 169551"/>
                <a:gd name="connsiteX37" fmla="*/ 1387928 w 2209748"/>
                <a:gd name="connsiteY37" fmla="*/ 166519 h 169551"/>
                <a:gd name="connsiteX38" fmla="*/ 1236087 w 2209748"/>
                <a:gd name="connsiteY38" fmla="*/ 169552 h 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09748" h="169551">
                  <a:moveTo>
                    <a:pt x="1236087" y="169552"/>
                  </a:moveTo>
                  <a:cubicBezTo>
                    <a:pt x="1136694" y="169552"/>
                    <a:pt x="1048586" y="163866"/>
                    <a:pt x="974610" y="141123"/>
                  </a:cubicBezTo>
                  <a:cubicBezTo>
                    <a:pt x="947011" y="132690"/>
                    <a:pt x="921878" y="123308"/>
                    <a:pt x="899780" y="114969"/>
                  </a:cubicBezTo>
                  <a:cubicBezTo>
                    <a:pt x="875262" y="105023"/>
                    <a:pt x="850105" y="96729"/>
                    <a:pt x="824477" y="90142"/>
                  </a:cubicBezTo>
                  <a:cubicBezTo>
                    <a:pt x="779270" y="79313"/>
                    <a:pt x="732105" y="79638"/>
                    <a:pt x="687052" y="91089"/>
                  </a:cubicBezTo>
                  <a:cubicBezTo>
                    <a:pt x="656844" y="99716"/>
                    <a:pt x="627506" y="111137"/>
                    <a:pt x="599418" y="125203"/>
                  </a:cubicBezTo>
                  <a:cubicBezTo>
                    <a:pt x="564043" y="141313"/>
                    <a:pt x="530753" y="156569"/>
                    <a:pt x="494619" y="161213"/>
                  </a:cubicBezTo>
                  <a:cubicBezTo>
                    <a:pt x="465123" y="165070"/>
                    <a:pt x="435170" y="163534"/>
                    <a:pt x="406227" y="156664"/>
                  </a:cubicBezTo>
                  <a:cubicBezTo>
                    <a:pt x="376413" y="148562"/>
                    <a:pt x="347734" y="136755"/>
                    <a:pt x="320870" y="121508"/>
                  </a:cubicBezTo>
                  <a:cubicBezTo>
                    <a:pt x="297792" y="108868"/>
                    <a:pt x="273679" y="98217"/>
                    <a:pt x="248790" y="89668"/>
                  </a:cubicBezTo>
                  <a:cubicBezTo>
                    <a:pt x="187523" y="70716"/>
                    <a:pt x="109564" y="70716"/>
                    <a:pt x="3341" y="89668"/>
                  </a:cubicBezTo>
                  <a:cubicBezTo>
                    <a:pt x="2143" y="90196"/>
                    <a:pt x="744" y="89654"/>
                    <a:pt x="215" y="88457"/>
                  </a:cubicBezTo>
                  <a:cubicBezTo>
                    <a:pt x="55" y="88093"/>
                    <a:pt x="-12" y="87695"/>
                    <a:pt x="22" y="87299"/>
                  </a:cubicBezTo>
                  <a:cubicBezTo>
                    <a:pt x="-152" y="86000"/>
                    <a:pt x="724" y="84791"/>
                    <a:pt x="2014" y="84551"/>
                  </a:cubicBezTo>
                  <a:cubicBezTo>
                    <a:pt x="108994" y="64935"/>
                    <a:pt x="187713" y="64935"/>
                    <a:pt x="249739" y="84551"/>
                  </a:cubicBezTo>
                  <a:cubicBezTo>
                    <a:pt x="274882" y="93184"/>
                    <a:pt x="299222" y="103997"/>
                    <a:pt x="322482" y="116864"/>
                  </a:cubicBezTo>
                  <a:cubicBezTo>
                    <a:pt x="349168" y="131884"/>
                    <a:pt x="377616" y="143530"/>
                    <a:pt x="407175" y="151547"/>
                  </a:cubicBezTo>
                  <a:cubicBezTo>
                    <a:pt x="435584" y="158332"/>
                    <a:pt x="465000" y="159848"/>
                    <a:pt x="493955" y="156001"/>
                  </a:cubicBezTo>
                  <a:cubicBezTo>
                    <a:pt x="529331" y="151452"/>
                    <a:pt x="562335" y="136385"/>
                    <a:pt x="597332" y="120371"/>
                  </a:cubicBezTo>
                  <a:cubicBezTo>
                    <a:pt x="625711" y="106371"/>
                    <a:pt x="655335" y="95046"/>
                    <a:pt x="685819" y="86541"/>
                  </a:cubicBezTo>
                  <a:cubicBezTo>
                    <a:pt x="731505" y="75045"/>
                    <a:pt x="779287" y="74688"/>
                    <a:pt x="825140" y="85498"/>
                  </a:cubicBezTo>
                  <a:cubicBezTo>
                    <a:pt x="850952" y="92170"/>
                    <a:pt x="876298" y="100527"/>
                    <a:pt x="901013" y="110515"/>
                  </a:cubicBezTo>
                  <a:cubicBezTo>
                    <a:pt x="923017" y="118760"/>
                    <a:pt x="948434" y="128141"/>
                    <a:pt x="975559" y="136575"/>
                  </a:cubicBezTo>
                  <a:cubicBezTo>
                    <a:pt x="1084626" y="170026"/>
                    <a:pt x="1225181" y="166330"/>
                    <a:pt x="1387833" y="162066"/>
                  </a:cubicBezTo>
                  <a:lnTo>
                    <a:pt x="1446445" y="160549"/>
                  </a:lnTo>
                  <a:cubicBezTo>
                    <a:pt x="1466931" y="160549"/>
                    <a:pt x="1487322" y="160549"/>
                    <a:pt x="1507144" y="160549"/>
                  </a:cubicBezTo>
                  <a:lnTo>
                    <a:pt x="1514636" y="160549"/>
                  </a:lnTo>
                  <a:cubicBezTo>
                    <a:pt x="1639352" y="162919"/>
                    <a:pt x="1738366" y="148420"/>
                    <a:pt x="1867256" y="108715"/>
                  </a:cubicBezTo>
                  <a:cubicBezTo>
                    <a:pt x="1907753" y="96301"/>
                    <a:pt x="1948060" y="81329"/>
                    <a:pt x="1987040" y="66925"/>
                  </a:cubicBezTo>
                  <a:cubicBezTo>
                    <a:pt x="2057128" y="41055"/>
                    <a:pt x="2129302" y="14332"/>
                    <a:pt x="2206882" y="23"/>
                  </a:cubicBezTo>
                  <a:cubicBezTo>
                    <a:pt x="2208200" y="-156"/>
                    <a:pt x="2209443" y="710"/>
                    <a:pt x="2209727" y="2013"/>
                  </a:cubicBezTo>
                  <a:cubicBezTo>
                    <a:pt x="2209898" y="3313"/>
                    <a:pt x="2209025" y="4521"/>
                    <a:pt x="2207736" y="4761"/>
                  </a:cubicBezTo>
                  <a:cubicBezTo>
                    <a:pt x="2130914" y="18881"/>
                    <a:pt x="2058645" y="45604"/>
                    <a:pt x="1988747" y="71095"/>
                  </a:cubicBezTo>
                  <a:cubicBezTo>
                    <a:pt x="1949673" y="85498"/>
                    <a:pt x="1909270" y="100471"/>
                    <a:pt x="1868583" y="112979"/>
                  </a:cubicBezTo>
                  <a:cubicBezTo>
                    <a:pt x="1739220" y="152874"/>
                    <a:pt x="1639826" y="167372"/>
                    <a:pt x="1514541" y="165003"/>
                  </a:cubicBezTo>
                  <a:lnTo>
                    <a:pt x="1507049" y="165003"/>
                  </a:lnTo>
                  <a:cubicBezTo>
                    <a:pt x="1487322" y="165003"/>
                    <a:pt x="1466931" y="164245"/>
                    <a:pt x="1446540" y="165003"/>
                  </a:cubicBezTo>
                  <a:lnTo>
                    <a:pt x="1387928" y="166519"/>
                  </a:lnTo>
                  <a:cubicBezTo>
                    <a:pt x="1335196" y="168225"/>
                    <a:pt x="1284267" y="169552"/>
                    <a:pt x="1236087" y="169552"/>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0" name="Freeform 655">
              <a:extLst>
                <a:ext uri="{FF2B5EF4-FFF2-40B4-BE49-F238E27FC236}">
                  <a16:creationId xmlns:a16="http://schemas.microsoft.com/office/drawing/2014/main" id="{440EA9AF-8682-0B1E-1F50-73B285306D8D}"/>
                </a:ext>
              </a:extLst>
            </p:cNvPr>
            <p:cNvSpPr/>
            <p:nvPr/>
          </p:nvSpPr>
          <p:spPr>
            <a:xfrm>
              <a:off x="366210" y="2249724"/>
              <a:ext cx="3868859" cy="273144"/>
            </a:xfrm>
            <a:custGeom>
              <a:avLst/>
              <a:gdLst>
                <a:gd name="connsiteX0" fmla="*/ 1112815 w 2210714"/>
                <a:gd name="connsiteY0" fmla="*/ 155900 h 156078"/>
                <a:gd name="connsiteX1" fmla="*/ 959267 w 2210714"/>
                <a:gd name="connsiteY1" fmla="*/ 138653 h 156078"/>
                <a:gd name="connsiteX2" fmla="*/ 872583 w 2210714"/>
                <a:gd name="connsiteY2" fmla="*/ 108235 h 156078"/>
                <a:gd name="connsiteX3" fmla="*/ 813686 w 2210714"/>
                <a:gd name="connsiteY3" fmla="*/ 87103 h 156078"/>
                <a:gd name="connsiteX4" fmla="*/ 681667 w 2210714"/>
                <a:gd name="connsiteY4" fmla="*/ 79617 h 156078"/>
                <a:gd name="connsiteX5" fmla="*/ 589387 w 2210714"/>
                <a:gd name="connsiteY5" fmla="*/ 111362 h 156078"/>
                <a:gd name="connsiteX6" fmla="*/ 493218 w 2210714"/>
                <a:gd name="connsiteY6" fmla="*/ 143202 h 156078"/>
                <a:gd name="connsiteX7" fmla="*/ 407007 w 2210714"/>
                <a:gd name="connsiteY7" fmla="*/ 140359 h 156078"/>
                <a:gd name="connsiteX8" fmla="*/ 325159 w 2210714"/>
                <a:gd name="connsiteY8" fmla="*/ 106814 h 156078"/>
                <a:gd name="connsiteX9" fmla="*/ 253269 w 2210714"/>
                <a:gd name="connsiteY9" fmla="*/ 75637 h 156078"/>
                <a:gd name="connsiteX10" fmla="*/ 2889 w 2210714"/>
                <a:gd name="connsiteY10" fmla="*/ 90230 h 156078"/>
                <a:gd name="connsiteX11" fmla="*/ 91 w 2210714"/>
                <a:gd name="connsiteY11" fmla="*/ 88640 h 156078"/>
                <a:gd name="connsiteX12" fmla="*/ 43 w 2210714"/>
                <a:gd name="connsiteY12" fmla="*/ 88430 h 156078"/>
                <a:gd name="connsiteX13" fmla="*/ 1845 w 2210714"/>
                <a:gd name="connsiteY13" fmla="*/ 85587 h 156078"/>
                <a:gd name="connsiteX14" fmla="*/ 254692 w 2210714"/>
                <a:gd name="connsiteY14" fmla="*/ 71373 h 156078"/>
                <a:gd name="connsiteX15" fmla="*/ 327435 w 2210714"/>
                <a:gd name="connsiteY15" fmla="*/ 102928 h 156078"/>
                <a:gd name="connsiteX16" fmla="*/ 407861 w 2210714"/>
                <a:gd name="connsiteY16" fmla="*/ 136095 h 156078"/>
                <a:gd name="connsiteX17" fmla="*/ 492269 w 2210714"/>
                <a:gd name="connsiteY17" fmla="*/ 138748 h 156078"/>
                <a:gd name="connsiteX18" fmla="*/ 587111 w 2210714"/>
                <a:gd name="connsiteY18" fmla="*/ 107003 h 156078"/>
                <a:gd name="connsiteX19" fmla="*/ 680339 w 2210714"/>
                <a:gd name="connsiteY19" fmla="*/ 74974 h 156078"/>
                <a:gd name="connsiteX20" fmla="*/ 815678 w 2210714"/>
                <a:gd name="connsiteY20" fmla="*/ 82555 h 156078"/>
                <a:gd name="connsiteX21" fmla="*/ 874954 w 2210714"/>
                <a:gd name="connsiteY21" fmla="*/ 103781 h 156078"/>
                <a:gd name="connsiteX22" fmla="*/ 960880 w 2210714"/>
                <a:gd name="connsiteY22" fmla="*/ 134105 h 156078"/>
                <a:gd name="connsiteX23" fmla="*/ 1265225 w 2210714"/>
                <a:gd name="connsiteY23" fmla="*/ 144813 h 156078"/>
                <a:gd name="connsiteX24" fmla="*/ 1417825 w 2210714"/>
                <a:gd name="connsiteY24" fmla="*/ 137706 h 156078"/>
                <a:gd name="connsiteX25" fmla="*/ 1484214 w 2210714"/>
                <a:gd name="connsiteY25" fmla="*/ 139791 h 156078"/>
                <a:gd name="connsiteX26" fmla="*/ 1826495 w 2210714"/>
                <a:gd name="connsiteY26" fmla="*/ 112689 h 156078"/>
                <a:gd name="connsiteX27" fmla="*/ 1972930 w 2210714"/>
                <a:gd name="connsiteY27" fmla="*/ 65308 h 156078"/>
                <a:gd name="connsiteX28" fmla="*/ 2208042 w 2210714"/>
                <a:gd name="connsiteY28" fmla="*/ 17 h 156078"/>
                <a:gd name="connsiteX29" fmla="*/ 2210697 w 2210714"/>
                <a:gd name="connsiteY29" fmla="*/ 2102 h 156078"/>
                <a:gd name="connsiteX30" fmla="*/ 2208611 w 2210714"/>
                <a:gd name="connsiteY30" fmla="*/ 4755 h 156078"/>
                <a:gd name="connsiteX31" fmla="*/ 1974542 w 2210714"/>
                <a:gd name="connsiteY31" fmla="*/ 69762 h 156078"/>
                <a:gd name="connsiteX32" fmla="*/ 1827728 w 2210714"/>
                <a:gd name="connsiteY32" fmla="*/ 117143 h 156078"/>
                <a:gd name="connsiteX33" fmla="*/ 1483929 w 2210714"/>
                <a:gd name="connsiteY33" fmla="*/ 144434 h 156078"/>
                <a:gd name="connsiteX34" fmla="*/ 1418014 w 2210714"/>
                <a:gd name="connsiteY34" fmla="*/ 142349 h 156078"/>
                <a:gd name="connsiteX35" fmla="*/ 1265605 w 2210714"/>
                <a:gd name="connsiteY35" fmla="*/ 149456 h 156078"/>
                <a:gd name="connsiteX36" fmla="*/ 1112815 w 2210714"/>
                <a:gd name="connsiteY36" fmla="*/ 155900 h 15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10714" h="156078">
                  <a:moveTo>
                    <a:pt x="1112815" y="155900"/>
                  </a:moveTo>
                  <a:cubicBezTo>
                    <a:pt x="1061079" y="157199"/>
                    <a:pt x="1009419" y="151397"/>
                    <a:pt x="959267" y="138653"/>
                  </a:cubicBezTo>
                  <a:cubicBezTo>
                    <a:pt x="929879" y="129978"/>
                    <a:pt x="900947" y="119825"/>
                    <a:pt x="872583" y="108235"/>
                  </a:cubicBezTo>
                  <a:cubicBezTo>
                    <a:pt x="853332" y="100171"/>
                    <a:pt x="833673" y="93118"/>
                    <a:pt x="813686" y="87103"/>
                  </a:cubicBezTo>
                  <a:cubicBezTo>
                    <a:pt x="770927" y="74012"/>
                    <a:pt x="725635" y="71444"/>
                    <a:pt x="681667" y="79617"/>
                  </a:cubicBezTo>
                  <a:cubicBezTo>
                    <a:pt x="649825" y="86752"/>
                    <a:pt x="618876" y="97399"/>
                    <a:pt x="589387" y="111362"/>
                  </a:cubicBezTo>
                  <a:cubicBezTo>
                    <a:pt x="558839" y="126077"/>
                    <a:pt x="526515" y="136778"/>
                    <a:pt x="493218" y="143202"/>
                  </a:cubicBezTo>
                  <a:cubicBezTo>
                    <a:pt x="464550" y="147549"/>
                    <a:pt x="435326" y="146585"/>
                    <a:pt x="407007" y="140359"/>
                  </a:cubicBezTo>
                  <a:cubicBezTo>
                    <a:pt x="378291" y="133050"/>
                    <a:pt x="350741" y="121758"/>
                    <a:pt x="325159" y="106814"/>
                  </a:cubicBezTo>
                  <a:cubicBezTo>
                    <a:pt x="302398" y="93848"/>
                    <a:pt x="278293" y="83394"/>
                    <a:pt x="253269" y="75637"/>
                  </a:cubicBezTo>
                  <a:cubicBezTo>
                    <a:pt x="198356" y="60570"/>
                    <a:pt x="123337" y="64834"/>
                    <a:pt x="2889" y="90230"/>
                  </a:cubicBezTo>
                  <a:cubicBezTo>
                    <a:pt x="1677" y="90563"/>
                    <a:pt x="424" y="89851"/>
                    <a:pt x="91" y="88640"/>
                  </a:cubicBezTo>
                  <a:cubicBezTo>
                    <a:pt x="72" y="88571"/>
                    <a:pt x="56" y="88501"/>
                    <a:pt x="43" y="88430"/>
                  </a:cubicBezTo>
                  <a:cubicBezTo>
                    <a:pt x="-198" y="87156"/>
                    <a:pt x="590" y="85914"/>
                    <a:pt x="1845" y="85587"/>
                  </a:cubicBezTo>
                  <a:cubicBezTo>
                    <a:pt x="123337" y="60001"/>
                    <a:pt x="199210" y="55737"/>
                    <a:pt x="254692" y="71373"/>
                  </a:cubicBezTo>
                  <a:cubicBezTo>
                    <a:pt x="280006" y="79245"/>
                    <a:pt x="304395" y="89825"/>
                    <a:pt x="327435" y="102928"/>
                  </a:cubicBezTo>
                  <a:cubicBezTo>
                    <a:pt x="352594" y="117618"/>
                    <a:pt x="379656" y="128779"/>
                    <a:pt x="407861" y="136095"/>
                  </a:cubicBezTo>
                  <a:cubicBezTo>
                    <a:pt x="435594" y="142160"/>
                    <a:pt x="464210" y="143060"/>
                    <a:pt x="492269" y="138748"/>
                  </a:cubicBezTo>
                  <a:cubicBezTo>
                    <a:pt x="525139" y="132367"/>
                    <a:pt x="557027" y="121694"/>
                    <a:pt x="587111" y="107003"/>
                  </a:cubicBezTo>
                  <a:cubicBezTo>
                    <a:pt x="616894" y="92886"/>
                    <a:pt x="648165" y="82143"/>
                    <a:pt x="680339" y="74974"/>
                  </a:cubicBezTo>
                  <a:cubicBezTo>
                    <a:pt x="725398" y="66456"/>
                    <a:pt x="771855" y="69058"/>
                    <a:pt x="815678" y="82555"/>
                  </a:cubicBezTo>
                  <a:cubicBezTo>
                    <a:pt x="835782" y="88627"/>
                    <a:pt x="855566" y="95711"/>
                    <a:pt x="874954" y="103781"/>
                  </a:cubicBezTo>
                  <a:cubicBezTo>
                    <a:pt x="903065" y="115331"/>
                    <a:pt x="931744" y="125451"/>
                    <a:pt x="960880" y="134105"/>
                  </a:cubicBezTo>
                  <a:cubicBezTo>
                    <a:pt x="1045668" y="158269"/>
                    <a:pt x="1152364" y="151731"/>
                    <a:pt x="1265225" y="144813"/>
                  </a:cubicBezTo>
                  <a:cubicBezTo>
                    <a:pt x="1314543" y="141781"/>
                    <a:pt x="1365472" y="138653"/>
                    <a:pt x="1417825" y="137706"/>
                  </a:cubicBezTo>
                  <a:cubicBezTo>
                    <a:pt x="1440207" y="137706"/>
                    <a:pt x="1462021" y="138464"/>
                    <a:pt x="1484214" y="139791"/>
                  </a:cubicBezTo>
                  <a:cubicBezTo>
                    <a:pt x="1597074" y="146424"/>
                    <a:pt x="1687743" y="148319"/>
                    <a:pt x="1826495" y="112689"/>
                  </a:cubicBezTo>
                  <a:cubicBezTo>
                    <a:pt x="1876382" y="99801"/>
                    <a:pt x="1925510" y="82365"/>
                    <a:pt x="1972930" y="65308"/>
                  </a:cubicBezTo>
                  <a:cubicBezTo>
                    <a:pt x="2047096" y="38964"/>
                    <a:pt x="2123823" y="11768"/>
                    <a:pt x="2208042" y="17"/>
                  </a:cubicBezTo>
                  <a:cubicBezTo>
                    <a:pt x="2209350" y="-140"/>
                    <a:pt x="2210536" y="793"/>
                    <a:pt x="2210697" y="2102"/>
                  </a:cubicBezTo>
                  <a:cubicBezTo>
                    <a:pt x="2210858" y="3411"/>
                    <a:pt x="2209919" y="4598"/>
                    <a:pt x="2208611" y="4755"/>
                  </a:cubicBezTo>
                  <a:cubicBezTo>
                    <a:pt x="2124961" y="16316"/>
                    <a:pt x="2048519" y="43513"/>
                    <a:pt x="1974542" y="69762"/>
                  </a:cubicBezTo>
                  <a:cubicBezTo>
                    <a:pt x="1927122" y="86724"/>
                    <a:pt x="1877804" y="104160"/>
                    <a:pt x="1827728" y="117143"/>
                  </a:cubicBezTo>
                  <a:cubicBezTo>
                    <a:pt x="1688217" y="153057"/>
                    <a:pt x="1597264" y="151067"/>
                    <a:pt x="1483929" y="144434"/>
                  </a:cubicBezTo>
                  <a:cubicBezTo>
                    <a:pt x="1461926" y="143107"/>
                    <a:pt x="1440302" y="141970"/>
                    <a:pt x="1418014" y="142349"/>
                  </a:cubicBezTo>
                  <a:cubicBezTo>
                    <a:pt x="1365757" y="143297"/>
                    <a:pt x="1314922" y="146424"/>
                    <a:pt x="1265605" y="149456"/>
                  </a:cubicBezTo>
                  <a:cubicBezTo>
                    <a:pt x="1212493" y="152678"/>
                    <a:pt x="1161184" y="155900"/>
                    <a:pt x="1112815" y="155900"/>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1" name="Freeform 656">
              <a:extLst>
                <a:ext uri="{FF2B5EF4-FFF2-40B4-BE49-F238E27FC236}">
                  <a16:creationId xmlns:a16="http://schemas.microsoft.com/office/drawing/2014/main" id="{C240E857-294C-2672-BED0-A49D20F50E29}"/>
                </a:ext>
              </a:extLst>
            </p:cNvPr>
            <p:cNvSpPr/>
            <p:nvPr/>
          </p:nvSpPr>
          <p:spPr>
            <a:xfrm>
              <a:off x="366346" y="2185210"/>
              <a:ext cx="3867877" cy="257670"/>
            </a:xfrm>
            <a:custGeom>
              <a:avLst/>
              <a:gdLst>
                <a:gd name="connsiteX0" fmla="*/ 1043219 w 2210153"/>
                <a:gd name="connsiteY0" fmla="*/ 147183 h 147236"/>
                <a:gd name="connsiteX1" fmla="*/ 944205 w 2210153"/>
                <a:gd name="connsiteY1" fmla="*/ 136096 h 147236"/>
                <a:gd name="connsiteX2" fmla="*/ 848415 w 2210153"/>
                <a:gd name="connsiteY2" fmla="*/ 101603 h 147236"/>
                <a:gd name="connsiteX3" fmla="*/ 803934 w 2210153"/>
                <a:gd name="connsiteY3" fmla="*/ 83883 h 147236"/>
                <a:gd name="connsiteX4" fmla="*/ 677227 w 2210153"/>
                <a:gd name="connsiteY4" fmla="*/ 67963 h 147236"/>
                <a:gd name="connsiteX5" fmla="*/ 580394 w 2210153"/>
                <a:gd name="connsiteY5" fmla="*/ 97718 h 147236"/>
                <a:gd name="connsiteX6" fmla="*/ 492286 w 2210153"/>
                <a:gd name="connsiteY6" fmla="*/ 126146 h 147236"/>
                <a:gd name="connsiteX7" fmla="*/ 407783 w 2210153"/>
                <a:gd name="connsiteY7" fmla="*/ 125104 h 147236"/>
                <a:gd name="connsiteX8" fmla="*/ 329349 w 2210153"/>
                <a:gd name="connsiteY8" fmla="*/ 92885 h 147236"/>
                <a:gd name="connsiteX9" fmla="*/ 258313 w 2210153"/>
                <a:gd name="connsiteY9" fmla="*/ 62561 h 147236"/>
                <a:gd name="connsiteX10" fmla="*/ 2906 w 2210153"/>
                <a:gd name="connsiteY10" fmla="*/ 91559 h 147236"/>
                <a:gd name="connsiteX11" fmla="*/ 65 w 2210153"/>
                <a:gd name="connsiteY11" fmla="*/ 89779 h 147236"/>
                <a:gd name="connsiteX12" fmla="*/ 60 w 2210153"/>
                <a:gd name="connsiteY12" fmla="*/ 89758 h 147236"/>
                <a:gd name="connsiteX13" fmla="*/ 1842 w 2210153"/>
                <a:gd name="connsiteY13" fmla="*/ 86920 h 147236"/>
                <a:gd name="connsiteX14" fmla="*/ 1862 w 2210153"/>
                <a:gd name="connsiteY14" fmla="*/ 86915 h 147236"/>
                <a:gd name="connsiteX15" fmla="*/ 259546 w 2210153"/>
                <a:gd name="connsiteY15" fmla="*/ 57918 h 147236"/>
                <a:gd name="connsiteX16" fmla="*/ 331910 w 2210153"/>
                <a:gd name="connsiteY16" fmla="*/ 88716 h 147236"/>
                <a:gd name="connsiteX17" fmla="*/ 409205 w 2210153"/>
                <a:gd name="connsiteY17" fmla="*/ 120461 h 147236"/>
                <a:gd name="connsiteX18" fmla="*/ 491338 w 2210153"/>
                <a:gd name="connsiteY18" fmla="*/ 121408 h 147236"/>
                <a:gd name="connsiteX19" fmla="*/ 578402 w 2210153"/>
                <a:gd name="connsiteY19" fmla="*/ 92980 h 147236"/>
                <a:gd name="connsiteX20" fmla="*/ 676183 w 2210153"/>
                <a:gd name="connsiteY20" fmla="*/ 63225 h 147236"/>
                <a:gd name="connsiteX21" fmla="*/ 804978 w 2210153"/>
                <a:gd name="connsiteY21" fmla="*/ 79429 h 147236"/>
                <a:gd name="connsiteX22" fmla="*/ 849743 w 2210153"/>
                <a:gd name="connsiteY22" fmla="*/ 97244 h 147236"/>
                <a:gd name="connsiteX23" fmla="*/ 944584 w 2210153"/>
                <a:gd name="connsiteY23" fmla="*/ 131548 h 147236"/>
                <a:gd name="connsiteX24" fmla="*/ 1205113 w 2210153"/>
                <a:gd name="connsiteY24" fmla="*/ 129463 h 147236"/>
                <a:gd name="connsiteX25" fmla="*/ 1387492 w 2210153"/>
                <a:gd name="connsiteY25" fmla="*/ 114775 h 147236"/>
                <a:gd name="connsiteX26" fmla="*/ 1451890 w 2210153"/>
                <a:gd name="connsiteY26" fmla="*/ 118376 h 147236"/>
                <a:gd name="connsiteX27" fmla="*/ 1492861 w 2210153"/>
                <a:gd name="connsiteY27" fmla="*/ 122830 h 147236"/>
                <a:gd name="connsiteX28" fmla="*/ 1783929 w 2210153"/>
                <a:gd name="connsiteY28" fmla="*/ 116102 h 147236"/>
                <a:gd name="connsiteX29" fmla="*/ 1953979 w 2210153"/>
                <a:gd name="connsiteY29" fmla="*/ 65025 h 147236"/>
                <a:gd name="connsiteX30" fmla="*/ 2207584 w 2210153"/>
                <a:gd name="connsiteY30" fmla="*/ 19 h 147236"/>
                <a:gd name="connsiteX31" fmla="*/ 2210136 w 2210153"/>
                <a:gd name="connsiteY31" fmla="*/ 1984 h 147236"/>
                <a:gd name="connsiteX32" fmla="*/ 2210145 w 2210153"/>
                <a:gd name="connsiteY32" fmla="*/ 2104 h 147236"/>
                <a:gd name="connsiteX33" fmla="*/ 2207964 w 2210153"/>
                <a:gd name="connsiteY33" fmla="*/ 4757 h 147236"/>
                <a:gd name="connsiteX34" fmla="*/ 1955971 w 2210153"/>
                <a:gd name="connsiteY34" fmla="*/ 69479 h 147236"/>
                <a:gd name="connsiteX35" fmla="*/ 1785256 w 2210153"/>
                <a:gd name="connsiteY35" fmla="*/ 120745 h 147236"/>
                <a:gd name="connsiteX36" fmla="*/ 1492671 w 2210153"/>
                <a:gd name="connsiteY36" fmla="*/ 127568 h 147236"/>
                <a:gd name="connsiteX37" fmla="*/ 1451795 w 2210153"/>
                <a:gd name="connsiteY37" fmla="*/ 123114 h 147236"/>
                <a:gd name="connsiteX38" fmla="*/ 1387872 w 2210153"/>
                <a:gd name="connsiteY38" fmla="*/ 119513 h 147236"/>
                <a:gd name="connsiteX39" fmla="*/ 1205966 w 2210153"/>
                <a:gd name="connsiteY39" fmla="*/ 134201 h 147236"/>
                <a:gd name="connsiteX40" fmla="*/ 1043219 w 2210153"/>
                <a:gd name="connsiteY40" fmla="*/ 147183 h 14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10153" h="147236">
                  <a:moveTo>
                    <a:pt x="1043219" y="147183"/>
                  </a:moveTo>
                  <a:cubicBezTo>
                    <a:pt x="1009873" y="147735"/>
                    <a:pt x="976602" y="144009"/>
                    <a:pt x="944205" y="136096"/>
                  </a:cubicBezTo>
                  <a:cubicBezTo>
                    <a:pt x="911446" y="127044"/>
                    <a:pt x="879422" y="115513"/>
                    <a:pt x="848415" y="101603"/>
                  </a:cubicBezTo>
                  <a:cubicBezTo>
                    <a:pt x="832766" y="94970"/>
                    <a:pt x="818066" y="88716"/>
                    <a:pt x="803934" y="83883"/>
                  </a:cubicBezTo>
                  <a:cubicBezTo>
                    <a:pt x="763592" y="68482"/>
                    <a:pt x="720129" y="63021"/>
                    <a:pt x="677227" y="67963"/>
                  </a:cubicBezTo>
                  <a:cubicBezTo>
                    <a:pt x="643786" y="73607"/>
                    <a:pt x="611229" y="83611"/>
                    <a:pt x="580394" y="97718"/>
                  </a:cubicBezTo>
                  <a:cubicBezTo>
                    <a:pt x="552150" y="110377"/>
                    <a:pt x="522605" y="119910"/>
                    <a:pt x="492286" y="126146"/>
                  </a:cubicBezTo>
                  <a:cubicBezTo>
                    <a:pt x="464299" y="131057"/>
                    <a:pt x="435640" y="130704"/>
                    <a:pt x="407783" y="125104"/>
                  </a:cubicBezTo>
                  <a:cubicBezTo>
                    <a:pt x="380156" y="118398"/>
                    <a:pt x="353709" y="107533"/>
                    <a:pt x="329349" y="92885"/>
                  </a:cubicBezTo>
                  <a:cubicBezTo>
                    <a:pt x="307138" y="79641"/>
                    <a:pt x="283245" y="69442"/>
                    <a:pt x="258313" y="62561"/>
                  </a:cubicBezTo>
                  <a:cubicBezTo>
                    <a:pt x="199132" y="48252"/>
                    <a:pt x="115103" y="65499"/>
                    <a:pt x="2906" y="91559"/>
                  </a:cubicBezTo>
                  <a:cubicBezTo>
                    <a:pt x="1629" y="91850"/>
                    <a:pt x="357" y="91053"/>
                    <a:pt x="65" y="89779"/>
                  </a:cubicBezTo>
                  <a:cubicBezTo>
                    <a:pt x="63" y="89771"/>
                    <a:pt x="62" y="89765"/>
                    <a:pt x="60" y="89758"/>
                  </a:cubicBezTo>
                  <a:cubicBezTo>
                    <a:pt x="-232" y="88483"/>
                    <a:pt x="566" y="87212"/>
                    <a:pt x="1842" y="86920"/>
                  </a:cubicBezTo>
                  <a:cubicBezTo>
                    <a:pt x="1849" y="86918"/>
                    <a:pt x="1856" y="86917"/>
                    <a:pt x="1862" y="86915"/>
                  </a:cubicBezTo>
                  <a:cubicBezTo>
                    <a:pt x="114723" y="60761"/>
                    <a:pt x="199227" y="43325"/>
                    <a:pt x="259546" y="57918"/>
                  </a:cubicBezTo>
                  <a:cubicBezTo>
                    <a:pt x="284931" y="64921"/>
                    <a:pt x="309267" y="75278"/>
                    <a:pt x="331910" y="88716"/>
                  </a:cubicBezTo>
                  <a:cubicBezTo>
                    <a:pt x="355922" y="103139"/>
                    <a:pt x="381983" y="113843"/>
                    <a:pt x="409205" y="120461"/>
                  </a:cubicBezTo>
                  <a:cubicBezTo>
                    <a:pt x="436287" y="125865"/>
                    <a:pt x="464138" y="126186"/>
                    <a:pt x="491338" y="121408"/>
                  </a:cubicBezTo>
                  <a:cubicBezTo>
                    <a:pt x="521322" y="115179"/>
                    <a:pt x="550523" y="105645"/>
                    <a:pt x="578402" y="92980"/>
                  </a:cubicBezTo>
                  <a:cubicBezTo>
                    <a:pt x="609559" y="78847"/>
                    <a:pt x="642431" y="68844"/>
                    <a:pt x="676183" y="63225"/>
                  </a:cubicBezTo>
                  <a:cubicBezTo>
                    <a:pt x="719794" y="58233"/>
                    <a:pt x="763967" y="63790"/>
                    <a:pt x="804978" y="79429"/>
                  </a:cubicBezTo>
                  <a:cubicBezTo>
                    <a:pt x="819299" y="84357"/>
                    <a:pt x="834094" y="90611"/>
                    <a:pt x="849743" y="97244"/>
                  </a:cubicBezTo>
                  <a:cubicBezTo>
                    <a:pt x="880472" y="110986"/>
                    <a:pt x="912171" y="122453"/>
                    <a:pt x="944584" y="131548"/>
                  </a:cubicBezTo>
                  <a:cubicBezTo>
                    <a:pt x="1018845" y="151069"/>
                    <a:pt x="1109323" y="141024"/>
                    <a:pt x="1205113" y="129463"/>
                  </a:cubicBezTo>
                  <a:cubicBezTo>
                    <a:pt x="1265602" y="121361"/>
                    <a:pt x="1326481" y="116458"/>
                    <a:pt x="1387492" y="114775"/>
                  </a:cubicBezTo>
                  <a:cubicBezTo>
                    <a:pt x="1409012" y="114749"/>
                    <a:pt x="1430512" y="115952"/>
                    <a:pt x="1451890" y="118376"/>
                  </a:cubicBezTo>
                  <a:lnTo>
                    <a:pt x="1492861" y="122830"/>
                  </a:lnTo>
                  <a:cubicBezTo>
                    <a:pt x="1578882" y="132306"/>
                    <a:pt x="1660161" y="141782"/>
                    <a:pt x="1783929" y="116102"/>
                  </a:cubicBezTo>
                  <a:cubicBezTo>
                    <a:pt x="1841677" y="102845"/>
                    <a:pt x="1898487" y="85783"/>
                    <a:pt x="1953979" y="65025"/>
                  </a:cubicBezTo>
                  <a:cubicBezTo>
                    <a:pt x="2033171" y="37923"/>
                    <a:pt x="2114924" y="9495"/>
                    <a:pt x="2207584" y="19"/>
                  </a:cubicBezTo>
                  <a:cubicBezTo>
                    <a:pt x="2208827" y="-141"/>
                    <a:pt x="2209974" y="738"/>
                    <a:pt x="2210136" y="1984"/>
                  </a:cubicBezTo>
                  <a:cubicBezTo>
                    <a:pt x="2210136" y="2024"/>
                    <a:pt x="2210145" y="2064"/>
                    <a:pt x="2210145" y="2104"/>
                  </a:cubicBezTo>
                  <a:cubicBezTo>
                    <a:pt x="2210259" y="3432"/>
                    <a:pt x="2209291" y="4608"/>
                    <a:pt x="2207964" y="4757"/>
                  </a:cubicBezTo>
                  <a:cubicBezTo>
                    <a:pt x="2115588" y="14233"/>
                    <a:pt x="2034404" y="42093"/>
                    <a:pt x="1955971" y="69479"/>
                  </a:cubicBezTo>
                  <a:cubicBezTo>
                    <a:pt x="1900270" y="90343"/>
                    <a:pt x="1843242" y="107469"/>
                    <a:pt x="1785256" y="120745"/>
                  </a:cubicBezTo>
                  <a:cubicBezTo>
                    <a:pt x="1660730" y="146331"/>
                    <a:pt x="1579072" y="137234"/>
                    <a:pt x="1492671" y="127568"/>
                  </a:cubicBezTo>
                  <a:cubicBezTo>
                    <a:pt x="1479299" y="126052"/>
                    <a:pt x="1465736" y="124535"/>
                    <a:pt x="1451795" y="123114"/>
                  </a:cubicBezTo>
                  <a:cubicBezTo>
                    <a:pt x="1430569" y="120689"/>
                    <a:pt x="1409230" y="119487"/>
                    <a:pt x="1387872" y="119513"/>
                  </a:cubicBezTo>
                  <a:cubicBezTo>
                    <a:pt x="1327022" y="121204"/>
                    <a:pt x="1266304" y="126107"/>
                    <a:pt x="1205966" y="134201"/>
                  </a:cubicBezTo>
                  <a:cubicBezTo>
                    <a:pt x="1152002" y="141527"/>
                    <a:pt x="1097667" y="145861"/>
                    <a:pt x="1043219" y="147183"/>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2" name="Freeform 657">
              <a:extLst>
                <a:ext uri="{FF2B5EF4-FFF2-40B4-BE49-F238E27FC236}">
                  <a16:creationId xmlns:a16="http://schemas.microsoft.com/office/drawing/2014/main" id="{B7EB47C0-1454-52A3-238A-839720C51E4C}"/>
                </a:ext>
              </a:extLst>
            </p:cNvPr>
            <p:cNvSpPr/>
            <p:nvPr/>
          </p:nvSpPr>
          <p:spPr>
            <a:xfrm>
              <a:off x="366504" y="2118411"/>
              <a:ext cx="3867553" cy="249281"/>
            </a:xfrm>
            <a:custGeom>
              <a:avLst/>
              <a:gdLst>
                <a:gd name="connsiteX0" fmla="*/ 997131 w 2209968"/>
                <a:gd name="connsiteY0" fmla="*/ 142427 h 142442"/>
                <a:gd name="connsiteX1" fmla="*/ 928181 w 2209968"/>
                <a:gd name="connsiteY1" fmla="*/ 135035 h 142442"/>
                <a:gd name="connsiteX2" fmla="*/ 824994 w 2209968"/>
                <a:gd name="connsiteY2" fmla="*/ 96183 h 142442"/>
                <a:gd name="connsiteX3" fmla="*/ 793222 w 2209968"/>
                <a:gd name="connsiteY3" fmla="*/ 81969 h 142442"/>
                <a:gd name="connsiteX4" fmla="*/ 671921 w 2209968"/>
                <a:gd name="connsiteY4" fmla="*/ 57615 h 142442"/>
                <a:gd name="connsiteX5" fmla="*/ 570251 w 2209968"/>
                <a:gd name="connsiteY5" fmla="*/ 85191 h 142442"/>
                <a:gd name="connsiteX6" fmla="*/ 490679 w 2209968"/>
                <a:gd name="connsiteY6" fmla="*/ 110113 h 142442"/>
                <a:gd name="connsiteX7" fmla="*/ 409116 w 2209968"/>
                <a:gd name="connsiteY7" fmla="*/ 110776 h 142442"/>
                <a:gd name="connsiteX8" fmla="*/ 333243 w 2209968"/>
                <a:gd name="connsiteY8" fmla="*/ 79694 h 142442"/>
                <a:gd name="connsiteX9" fmla="*/ 263534 w 2209968"/>
                <a:gd name="connsiteY9" fmla="*/ 50413 h 142442"/>
                <a:gd name="connsiteX10" fmla="*/ 59815 w 2209968"/>
                <a:gd name="connsiteY10" fmla="*/ 80168 h 142442"/>
                <a:gd name="connsiteX11" fmla="*/ 2911 w 2209968"/>
                <a:gd name="connsiteY11" fmla="*/ 94477 h 142442"/>
                <a:gd name="connsiteX12" fmla="*/ 70 w 2209968"/>
                <a:gd name="connsiteY12" fmla="*/ 92698 h 142442"/>
                <a:gd name="connsiteX13" fmla="*/ 65 w 2209968"/>
                <a:gd name="connsiteY13" fmla="*/ 92677 h 142442"/>
                <a:gd name="connsiteX14" fmla="*/ 1773 w 2209968"/>
                <a:gd name="connsiteY14" fmla="*/ 89834 h 142442"/>
                <a:gd name="connsiteX15" fmla="*/ 58677 w 2209968"/>
                <a:gd name="connsiteY15" fmla="*/ 75620 h 142442"/>
                <a:gd name="connsiteX16" fmla="*/ 264483 w 2209968"/>
                <a:gd name="connsiteY16" fmla="*/ 45770 h 142442"/>
                <a:gd name="connsiteX17" fmla="*/ 335614 w 2209968"/>
                <a:gd name="connsiteY17" fmla="*/ 75525 h 142442"/>
                <a:gd name="connsiteX18" fmla="*/ 409779 w 2209968"/>
                <a:gd name="connsiteY18" fmla="*/ 106133 h 142442"/>
                <a:gd name="connsiteX19" fmla="*/ 489636 w 2209968"/>
                <a:gd name="connsiteY19" fmla="*/ 105470 h 142442"/>
                <a:gd name="connsiteX20" fmla="*/ 568354 w 2209968"/>
                <a:gd name="connsiteY20" fmla="*/ 80737 h 142442"/>
                <a:gd name="connsiteX21" fmla="*/ 671446 w 2209968"/>
                <a:gd name="connsiteY21" fmla="*/ 52877 h 142442"/>
                <a:gd name="connsiteX22" fmla="*/ 794740 w 2209968"/>
                <a:gd name="connsiteY22" fmla="*/ 77610 h 142442"/>
                <a:gd name="connsiteX23" fmla="*/ 826701 w 2209968"/>
                <a:gd name="connsiteY23" fmla="*/ 91919 h 142442"/>
                <a:gd name="connsiteX24" fmla="*/ 929414 w 2209968"/>
                <a:gd name="connsiteY24" fmla="*/ 129823 h 142442"/>
                <a:gd name="connsiteX25" fmla="*/ 1166517 w 2209968"/>
                <a:gd name="connsiteY25" fmla="*/ 115988 h 142442"/>
                <a:gd name="connsiteX26" fmla="*/ 1358002 w 2209968"/>
                <a:gd name="connsiteY26" fmla="*/ 92772 h 142442"/>
                <a:gd name="connsiteX27" fmla="*/ 1359140 w 2209968"/>
                <a:gd name="connsiteY27" fmla="*/ 92772 h 142442"/>
                <a:gd name="connsiteX28" fmla="*/ 1420502 w 2209968"/>
                <a:gd name="connsiteY28" fmla="*/ 97983 h 142442"/>
                <a:gd name="connsiteX29" fmla="*/ 1486891 w 2209968"/>
                <a:gd name="connsiteY29" fmla="*/ 109829 h 142442"/>
                <a:gd name="connsiteX30" fmla="*/ 1742393 w 2209968"/>
                <a:gd name="connsiteY30" fmla="*/ 120347 h 142442"/>
                <a:gd name="connsiteX31" fmla="*/ 1933309 w 2209968"/>
                <a:gd name="connsiteY31" fmla="*/ 66333 h 142442"/>
                <a:gd name="connsiteX32" fmla="*/ 2207495 w 2209968"/>
                <a:gd name="connsiteY32" fmla="*/ 0 h 142442"/>
                <a:gd name="connsiteX33" fmla="*/ 2209960 w 2209968"/>
                <a:gd name="connsiteY33" fmla="*/ 2274 h 142442"/>
                <a:gd name="connsiteX34" fmla="*/ 2207883 w 2209968"/>
                <a:gd name="connsiteY34" fmla="*/ 4730 h 142442"/>
                <a:gd name="connsiteX35" fmla="*/ 2207684 w 2209968"/>
                <a:gd name="connsiteY35" fmla="*/ 4738 h 142442"/>
                <a:gd name="connsiteX36" fmla="*/ 1934826 w 2209968"/>
                <a:gd name="connsiteY36" fmla="*/ 70408 h 142442"/>
                <a:gd name="connsiteX37" fmla="*/ 1743152 w 2209968"/>
                <a:gd name="connsiteY37" fmla="*/ 124706 h 142442"/>
                <a:gd name="connsiteX38" fmla="*/ 1485943 w 2209968"/>
                <a:gd name="connsiteY38" fmla="*/ 114093 h 142442"/>
                <a:gd name="connsiteX39" fmla="*/ 1420028 w 2209968"/>
                <a:gd name="connsiteY39" fmla="*/ 102342 h 142442"/>
                <a:gd name="connsiteX40" fmla="*/ 1359330 w 2209968"/>
                <a:gd name="connsiteY40" fmla="*/ 97131 h 142442"/>
                <a:gd name="connsiteX41" fmla="*/ 1358192 w 2209968"/>
                <a:gd name="connsiteY41" fmla="*/ 97131 h 142442"/>
                <a:gd name="connsiteX42" fmla="*/ 1167561 w 2209968"/>
                <a:gd name="connsiteY42" fmla="*/ 120347 h 142442"/>
                <a:gd name="connsiteX43" fmla="*/ 997131 w 2209968"/>
                <a:gd name="connsiteY43" fmla="*/ 142427 h 14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09968" h="142442">
                  <a:moveTo>
                    <a:pt x="997131" y="142427"/>
                  </a:moveTo>
                  <a:cubicBezTo>
                    <a:pt x="973933" y="142669"/>
                    <a:pt x="950792" y="140188"/>
                    <a:pt x="928181" y="135035"/>
                  </a:cubicBezTo>
                  <a:cubicBezTo>
                    <a:pt x="892518" y="125732"/>
                    <a:pt x="857933" y="112710"/>
                    <a:pt x="824994" y="96183"/>
                  </a:cubicBezTo>
                  <a:cubicBezTo>
                    <a:pt x="813898" y="91066"/>
                    <a:pt x="803465" y="86233"/>
                    <a:pt x="793222" y="81969"/>
                  </a:cubicBezTo>
                  <a:cubicBezTo>
                    <a:pt x="745802" y="62543"/>
                    <a:pt x="710995" y="55435"/>
                    <a:pt x="671921" y="57615"/>
                  </a:cubicBezTo>
                  <a:cubicBezTo>
                    <a:pt x="637303" y="59510"/>
                    <a:pt x="603161" y="72587"/>
                    <a:pt x="570251" y="85191"/>
                  </a:cubicBezTo>
                  <a:cubicBezTo>
                    <a:pt x="544547" y="95916"/>
                    <a:pt x="517911" y="104259"/>
                    <a:pt x="490679" y="110113"/>
                  </a:cubicBezTo>
                  <a:cubicBezTo>
                    <a:pt x="463774" y="115440"/>
                    <a:pt x="436105" y="115665"/>
                    <a:pt x="409116" y="110776"/>
                  </a:cubicBezTo>
                  <a:cubicBezTo>
                    <a:pt x="382252" y="104765"/>
                    <a:pt x="356598" y="94256"/>
                    <a:pt x="333243" y="79694"/>
                  </a:cubicBezTo>
                  <a:cubicBezTo>
                    <a:pt x="311749" y="66223"/>
                    <a:pt x="288205" y="56334"/>
                    <a:pt x="263534" y="50413"/>
                  </a:cubicBezTo>
                  <a:cubicBezTo>
                    <a:pt x="214881" y="40937"/>
                    <a:pt x="146500" y="58089"/>
                    <a:pt x="59815" y="80168"/>
                  </a:cubicBezTo>
                  <a:cubicBezTo>
                    <a:pt x="41606" y="84812"/>
                    <a:pt x="22638" y="89644"/>
                    <a:pt x="2911" y="94477"/>
                  </a:cubicBezTo>
                  <a:cubicBezTo>
                    <a:pt x="1634" y="94769"/>
                    <a:pt x="362" y="93972"/>
                    <a:pt x="70" y="92698"/>
                  </a:cubicBezTo>
                  <a:cubicBezTo>
                    <a:pt x="68" y="92690"/>
                    <a:pt x="67" y="92683"/>
                    <a:pt x="65" y="92677"/>
                  </a:cubicBezTo>
                  <a:cubicBezTo>
                    <a:pt x="-234" y="91423"/>
                    <a:pt x="524" y="90160"/>
                    <a:pt x="1773" y="89834"/>
                  </a:cubicBezTo>
                  <a:cubicBezTo>
                    <a:pt x="21500" y="85001"/>
                    <a:pt x="40373" y="80358"/>
                    <a:pt x="58677" y="75620"/>
                  </a:cubicBezTo>
                  <a:cubicBezTo>
                    <a:pt x="146026" y="53351"/>
                    <a:pt x="214881" y="35820"/>
                    <a:pt x="264483" y="45770"/>
                  </a:cubicBezTo>
                  <a:cubicBezTo>
                    <a:pt x="289649" y="51776"/>
                    <a:pt x="313671" y="61825"/>
                    <a:pt x="335614" y="75525"/>
                  </a:cubicBezTo>
                  <a:cubicBezTo>
                    <a:pt x="358440" y="89817"/>
                    <a:pt x="383513" y="100164"/>
                    <a:pt x="409779" y="106133"/>
                  </a:cubicBezTo>
                  <a:cubicBezTo>
                    <a:pt x="436208" y="110879"/>
                    <a:pt x="463290" y="110654"/>
                    <a:pt x="489636" y="105470"/>
                  </a:cubicBezTo>
                  <a:cubicBezTo>
                    <a:pt x="516566" y="99607"/>
                    <a:pt x="542912" y="91328"/>
                    <a:pt x="568354" y="80737"/>
                  </a:cubicBezTo>
                  <a:cubicBezTo>
                    <a:pt x="601643" y="67944"/>
                    <a:pt x="636071" y="54867"/>
                    <a:pt x="671446" y="52877"/>
                  </a:cubicBezTo>
                  <a:cubicBezTo>
                    <a:pt x="711374" y="50697"/>
                    <a:pt x="747319" y="57805"/>
                    <a:pt x="794740" y="77610"/>
                  </a:cubicBezTo>
                  <a:cubicBezTo>
                    <a:pt x="805078" y="81874"/>
                    <a:pt x="815605" y="87086"/>
                    <a:pt x="826701" y="91919"/>
                  </a:cubicBezTo>
                  <a:cubicBezTo>
                    <a:pt x="859521" y="108100"/>
                    <a:pt x="893947" y="120805"/>
                    <a:pt x="929414" y="129823"/>
                  </a:cubicBezTo>
                  <a:cubicBezTo>
                    <a:pt x="998174" y="146407"/>
                    <a:pt x="1080117" y="131624"/>
                    <a:pt x="1166517" y="115988"/>
                  </a:cubicBezTo>
                  <a:cubicBezTo>
                    <a:pt x="1229492" y="104711"/>
                    <a:pt x="1294458" y="93056"/>
                    <a:pt x="1358002" y="92772"/>
                  </a:cubicBezTo>
                  <a:lnTo>
                    <a:pt x="1359140" y="92772"/>
                  </a:lnTo>
                  <a:cubicBezTo>
                    <a:pt x="1379692" y="92955"/>
                    <a:pt x="1400206" y="94697"/>
                    <a:pt x="1420502" y="97983"/>
                  </a:cubicBezTo>
                  <a:cubicBezTo>
                    <a:pt x="1443454" y="101395"/>
                    <a:pt x="1465457" y="105754"/>
                    <a:pt x="1486891" y="109829"/>
                  </a:cubicBezTo>
                  <a:cubicBezTo>
                    <a:pt x="1560678" y="124232"/>
                    <a:pt x="1630386" y="138257"/>
                    <a:pt x="1742393" y="120347"/>
                  </a:cubicBezTo>
                  <a:cubicBezTo>
                    <a:pt x="1808782" y="110018"/>
                    <a:pt x="1869196" y="88792"/>
                    <a:pt x="1933309" y="66333"/>
                  </a:cubicBezTo>
                  <a:cubicBezTo>
                    <a:pt x="2017053" y="36957"/>
                    <a:pt x="2104023" y="6633"/>
                    <a:pt x="2207495" y="0"/>
                  </a:cubicBezTo>
                  <a:cubicBezTo>
                    <a:pt x="2208784" y="-4"/>
                    <a:pt x="2209866" y="988"/>
                    <a:pt x="2209960" y="2274"/>
                  </a:cubicBezTo>
                  <a:cubicBezTo>
                    <a:pt x="2210065" y="3526"/>
                    <a:pt x="2209135" y="4625"/>
                    <a:pt x="2207883" y="4730"/>
                  </a:cubicBezTo>
                  <a:cubicBezTo>
                    <a:pt x="2207817" y="4735"/>
                    <a:pt x="2207751" y="4738"/>
                    <a:pt x="2207684" y="4738"/>
                  </a:cubicBezTo>
                  <a:cubicBezTo>
                    <a:pt x="2104687" y="10898"/>
                    <a:pt x="2018002" y="41221"/>
                    <a:pt x="1934826" y="70408"/>
                  </a:cubicBezTo>
                  <a:cubicBezTo>
                    <a:pt x="1870524" y="92961"/>
                    <a:pt x="1809730" y="114282"/>
                    <a:pt x="1743152" y="124706"/>
                  </a:cubicBezTo>
                  <a:cubicBezTo>
                    <a:pt x="1630291" y="142332"/>
                    <a:pt x="1560203" y="128591"/>
                    <a:pt x="1485943" y="114093"/>
                  </a:cubicBezTo>
                  <a:cubicBezTo>
                    <a:pt x="1464793" y="110018"/>
                    <a:pt x="1442790" y="105754"/>
                    <a:pt x="1420028" y="102342"/>
                  </a:cubicBezTo>
                  <a:cubicBezTo>
                    <a:pt x="1399960" y="99062"/>
                    <a:pt x="1379663" y="97320"/>
                    <a:pt x="1359330" y="97131"/>
                  </a:cubicBezTo>
                  <a:lnTo>
                    <a:pt x="1358192" y="97131"/>
                  </a:lnTo>
                  <a:cubicBezTo>
                    <a:pt x="1295122" y="97131"/>
                    <a:pt x="1230251" y="109071"/>
                    <a:pt x="1167561" y="120347"/>
                  </a:cubicBezTo>
                  <a:cubicBezTo>
                    <a:pt x="1107716" y="131813"/>
                    <a:pt x="1049958" y="142427"/>
                    <a:pt x="997131" y="142427"/>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3" name="Freeform 658">
              <a:extLst>
                <a:ext uri="{FF2B5EF4-FFF2-40B4-BE49-F238E27FC236}">
                  <a16:creationId xmlns:a16="http://schemas.microsoft.com/office/drawing/2014/main" id="{14F2692A-956F-FA4C-0D9B-8B0C965B7052}"/>
                </a:ext>
              </a:extLst>
            </p:cNvPr>
            <p:cNvSpPr/>
            <p:nvPr/>
          </p:nvSpPr>
          <p:spPr>
            <a:xfrm>
              <a:off x="366533" y="2051745"/>
              <a:ext cx="3867674" cy="242454"/>
            </a:xfrm>
            <a:custGeom>
              <a:avLst/>
              <a:gdLst>
                <a:gd name="connsiteX0" fmla="*/ 962876 w 2210037"/>
                <a:gd name="connsiteY0" fmla="*/ 138541 h 138541"/>
                <a:gd name="connsiteX1" fmla="*/ 912705 w 2210037"/>
                <a:gd name="connsiteY1" fmla="*/ 133140 h 138541"/>
                <a:gd name="connsiteX2" fmla="*/ 802784 w 2210037"/>
                <a:gd name="connsiteY2" fmla="*/ 90497 h 138541"/>
                <a:gd name="connsiteX3" fmla="*/ 782299 w 2210037"/>
                <a:gd name="connsiteY3" fmla="*/ 79979 h 138541"/>
                <a:gd name="connsiteX4" fmla="*/ 666308 w 2210037"/>
                <a:gd name="connsiteY4" fmla="*/ 47191 h 138541"/>
                <a:gd name="connsiteX5" fmla="*/ 664411 w 2210037"/>
                <a:gd name="connsiteY5" fmla="*/ 47191 h 138541"/>
                <a:gd name="connsiteX6" fmla="*/ 560086 w 2210037"/>
                <a:gd name="connsiteY6" fmla="*/ 72303 h 138541"/>
                <a:gd name="connsiteX7" fmla="*/ 489429 w 2210037"/>
                <a:gd name="connsiteY7" fmla="*/ 94004 h 138541"/>
                <a:gd name="connsiteX8" fmla="*/ 410047 w 2210037"/>
                <a:gd name="connsiteY8" fmla="*/ 96467 h 138541"/>
                <a:gd name="connsiteX9" fmla="*/ 336640 w 2210037"/>
                <a:gd name="connsiteY9" fmla="*/ 66807 h 138541"/>
                <a:gd name="connsiteX10" fmla="*/ 268449 w 2210037"/>
                <a:gd name="connsiteY10" fmla="*/ 38378 h 138541"/>
                <a:gd name="connsiteX11" fmla="*/ 107219 w 2210037"/>
                <a:gd name="connsiteY11" fmla="*/ 68702 h 138541"/>
                <a:gd name="connsiteX12" fmla="*/ 2894 w 2210037"/>
                <a:gd name="connsiteY12" fmla="*/ 97131 h 138541"/>
                <a:gd name="connsiteX13" fmla="*/ 53 w 2210037"/>
                <a:gd name="connsiteY13" fmla="*/ 95350 h 138541"/>
                <a:gd name="connsiteX14" fmla="*/ 48 w 2210037"/>
                <a:gd name="connsiteY14" fmla="*/ 95330 h 138541"/>
                <a:gd name="connsiteX15" fmla="*/ 1755 w 2210037"/>
                <a:gd name="connsiteY15" fmla="*/ 92487 h 138541"/>
                <a:gd name="connsiteX16" fmla="*/ 105417 w 2210037"/>
                <a:gd name="connsiteY16" fmla="*/ 64059 h 138541"/>
                <a:gd name="connsiteX17" fmla="*/ 269303 w 2210037"/>
                <a:gd name="connsiteY17" fmla="*/ 33640 h 138541"/>
                <a:gd name="connsiteX18" fmla="*/ 339106 w 2210037"/>
                <a:gd name="connsiteY18" fmla="*/ 62069 h 138541"/>
                <a:gd name="connsiteX19" fmla="*/ 410521 w 2210037"/>
                <a:gd name="connsiteY19" fmla="*/ 91634 h 138541"/>
                <a:gd name="connsiteX20" fmla="*/ 488101 w 2210037"/>
                <a:gd name="connsiteY20" fmla="*/ 89265 h 138541"/>
                <a:gd name="connsiteX21" fmla="*/ 558094 w 2210037"/>
                <a:gd name="connsiteY21" fmla="*/ 67755 h 138541"/>
                <a:gd name="connsiteX22" fmla="*/ 664506 w 2210037"/>
                <a:gd name="connsiteY22" fmla="*/ 42358 h 138541"/>
                <a:gd name="connsiteX23" fmla="*/ 666497 w 2210037"/>
                <a:gd name="connsiteY23" fmla="*/ 42358 h 138541"/>
                <a:gd name="connsiteX24" fmla="*/ 784480 w 2210037"/>
                <a:gd name="connsiteY24" fmla="*/ 75620 h 138541"/>
                <a:gd name="connsiteX25" fmla="*/ 805060 w 2210037"/>
                <a:gd name="connsiteY25" fmla="*/ 86138 h 138541"/>
                <a:gd name="connsiteX26" fmla="*/ 913843 w 2210037"/>
                <a:gd name="connsiteY26" fmla="*/ 128781 h 138541"/>
                <a:gd name="connsiteX27" fmla="*/ 1137669 w 2210037"/>
                <a:gd name="connsiteY27" fmla="*/ 103480 h 138541"/>
                <a:gd name="connsiteX28" fmla="*/ 1327351 w 2210037"/>
                <a:gd name="connsiteY28" fmla="*/ 71356 h 138541"/>
                <a:gd name="connsiteX29" fmla="*/ 1328774 w 2210037"/>
                <a:gd name="connsiteY29" fmla="*/ 71356 h 138541"/>
                <a:gd name="connsiteX30" fmla="*/ 1389377 w 2210037"/>
                <a:gd name="connsiteY30" fmla="*/ 78178 h 138541"/>
                <a:gd name="connsiteX31" fmla="*/ 1465250 w 2210037"/>
                <a:gd name="connsiteY31" fmla="*/ 98078 h 138541"/>
                <a:gd name="connsiteX32" fmla="*/ 1701310 w 2210037"/>
                <a:gd name="connsiteY32" fmla="*/ 125275 h 138541"/>
                <a:gd name="connsiteX33" fmla="*/ 1909960 w 2210037"/>
                <a:gd name="connsiteY33" fmla="*/ 68418 h 138541"/>
                <a:gd name="connsiteX34" fmla="*/ 2207667 w 2210037"/>
                <a:gd name="connsiteY34" fmla="*/ 0 h 138541"/>
                <a:gd name="connsiteX35" fmla="*/ 2207667 w 2210037"/>
                <a:gd name="connsiteY35" fmla="*/ 0 h 138541"/>
                <a:gd name="connsiteX36" fmla="*/ 2210038 w 2210037"/>
                <a:gd name="connsiteY36" fmla="*/ 2369 h 138541"/>
                <a:gd name="connsiteX37" fmla="*/ 2207762 w 2210037"/>
                <a:gd name="connsiteY37" fmla="*/ 4738 h 138541"/>
                <a:gd name="connsiteX38" fmla="*/ 1911478 w 2210037"/>
                <a:gd name="connsiteY38" fmla="*/ 72872 h 138541"/>
                <a:gd name="connsiteX39" fmla="*/ 1701310 w 2210037"/>
                <a:gd name="connsiteY39" fmla="*/ 129729 h 138541"/>
                <a:gd name="connsiteX40" fmla="*/ 1463448 w 2210037"/>
                <a:gd name="connsiteY40" fmla="*/ 102342 h 138541"/>
                <a:gd name="connsiteX41" fmla="*/ 1388429 w 2210037"/>
                <a:gd name="connsiteY41" fmla="*/ 82537 h 138541"/>
                <a:gd name="connsiteX42" fmla="*/ 1328679 w 2210037"/>
                <a:gd name="connsiteY42" fmla="*/ 75809 h 138541"/>
                <a:gd name="connsiteX43" fmla="*/ 1327636 w 2210037"/>
                <a:gd name="connsiteY43" fmla="*/ 75809 h 138541"/>
                <a:gd name="connsiteX44" fmla="*/ 1138996 w 2210037"/>
                <a:gd name="connsiteY44" fmla="*/ 107744 h 138541"/>
                <a:gd name="connsiteX45" fmla="*/ 962876 w 2210037"/>
                <a:gd name="connsiteY45" fmla="*/ 138541 h 13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10037" h="138541">
                  <a:moveTo>
                    <a:pt x="962876" y="138541"/>
                  </a:moveTo>
                  <a:cubicBezTo>
                    <a:pt x="946008" y="138540"/>
                    <a:pt x="929188" y="136730"/>
                    <a:pt x="912705" y="133140"/>
                  </a:cubicBezTo>
                  <a:cubicBezTo>
                    <a:pt x="874251" y="124125"/>
                    <a:pt x="837251" y="109772"/>
                    <a:pt x="802784" y="90497"/>
                  </a:cubicBezTo>
                  <a:cubicBezTo>
                    <a:pt x="795892" y="86770"/>
                    <a:pt x="789064" y="83264"/>
                    <a:pt x="782299" y="79979"/>
                  </a:cubicBezTo>
                  <a:cubicBezTo>
                    <a:pt x="742086" y="60174"/>
                    <a:pt x="708607" y="47760"/>
                    <a:pt x="666308" y="47191"/>
                  </a:cubicBezTo>
                  <a:lnTo>
                    <a:pt x="664411" y="47191"/>
                  </a:lnTo>
                  <a:cubicBezTo>
                    <a:pt x="629225" y="47191"/>
                    <a:pt x="593849" y="59984"/>
                    <a:pt x="560086" y="72303"/>
                  </a:cubicBezTo>
                  <a:cubicBezTo>
                    <a:pt x="537100" y="81265"/>
                    <a:pt x="513484" y="88518"/>
                    <a:pt x="489429" y="94004"/>
                  </a:cubicBezTo>
                  <a:cubicBezTo>
                    <a:pt x="463354" y="99770"/>
                    <a:pt x="436430" y="100606"/>
                    <a:pt x="410047" y="96467"/>
                  </a:cubicBezTo>
                  <a:cubicBezTo>
                    <a:pt x="383948" y="91215"/>
                    <a:pt x="359055" y="81158"/>
                    <a:pt x="336640" y="66807"/>
                  </a:cubicBezTo>
                  <a:cubicBezTo>
                    <a:pt x="315995" y="52957"/>
                    <a:pt x="292824" y="43297"/>
                    <a:pt x="268449" y="38378"/>
                  </a:cubicBezTo>
                  <a:cubicBezTo>
                    <a:pt x="229564" y="32314"/>
                    <a:pt x="175315" y="48328"/>
                    <a:pt x="107219" y="68702"/>
                  </a:cubicBezTo>
                  <a:cubicBezTo>
                    <a:pt x="75921" y="78178"/>
                    <a:pt x="40830" y="88507"/>
                    <a:pt x="2894" y="97131"/>
                  </a:cubicBezTo>
                  <a:cubicBezTo>
                    <a:pt x="1617" y="97422"/>
                    <a:pt x="345" y="96626"/>
                    <a:pt x="53" y="95350"/>
                  </a:cubicBezTo>
                  <a:cubicBezTo>
                    <a:pt x="51" y="95343"/>
                    <a:pt x="50" y="95337"/>
                    <a:pt x="48" y="95330"/>
                  </a:cubicBezTo>
                  <a:cubicBezTo>
                    <a:pt x="-201" y="94085"/>
                    <a:pt x="538" y="92853"/>
                    <a:pt x="1755" y="92487"/>
                  </a:cubicBezTo>
                  <a:cubicBezTo>
                    <a:pt x="38744" y="83011"/>
                    <a:pt x="74214" y="72966"/>
                    <a:pt x="105417" y="64059"/>
                  </a:cubicBezTo>
                  <a:cubicBezTo>
                    <a:pt x="174651" y="43496"/>
                    <a:pt x="229374" y="27386"/>
                    <a:pt x="269303" y="33640"/>
                  </a:cubicBezTo>
                  <a:cubicBezTo>
                    <a:pt x="294191" y="38521"/>
                    <a:pt x="317895" y="48175"/>
                    <a:pt x="339106" y="62069"/>
                  </a:cubicBezTo>
                  <a:cubicBezTo>
                    <a:pt x="360860" y="76282"/>
                    <a:pt x="385081" y="86310"/>
                    <a:pt x="410521" y="91634"/>
                  </a:cubicBezTo>
                  <a:cubicBezTo>
                    <a:pt x="436298" y="95757"/>
                    <a:pt x="462624" y="94953"/>
                    <a:pt x="488101" y="89265"/>
                  </a:cubicBezTo>
                  <a:cubicBezTo>
                    <a:pt x="511916" y="83773"/>
                    <a:pt x="535306" y="76584"/>
                    <a:pt x="558094" y="67755"/>
                  </a:cubicBezTo>
                  <a:cubicBezTo>
                    <a:pt x="592711" y="55246"/>
                    <a:pt x="628466" y="42358"/>
                    <a:pt x="664506" y="42358"/>
                  </a:cubicBezTo>
                  <a:lnTo>
                    <a:pt x="666497" y="42358"/>
                  </a:lnTo>
                  <a:cubicBezTo>
                    <a:pt x="709650" y="42927"/>
                    <a:pt x="743603" y="55530"/>
                    <a:pt x="784480" y="75620"/>
                  </a:cubicBezTo>
                  <a:cubicBezTo>
                    <a:pt x="791308" y="78936"/>
                    <a:pt x="798137" y="82537"/>
                    <a:pt x="805060" y="86138"/>
                  </a:cubicBezTo>
                  <a:cubicBezTo>
                    <a:pt x="839144" y="105371"/>
                    <a:pt x="875764" y="119726"/>
                    <a:pt x="913843" y="128781"/>
                  </a:cubicBezTo>
                  <a:cubicBezTo>
                    <a:pt x="979379" y="142995"/>
                    <a:pt x="1056105" y="123759"/>
                    <a:pt x="1137669" y="103480"/>
                  </a:cubicBezTo>
                  <a:cubicBezTo>
                    <a:pt x="1200928" y="87654"/>
                    <a:pt x="1266273" y="71356"/>
                    <a:pt x="1327351" y="71356"/>
                  </a:cubicBezTo>
                  <a:lnTo>
                    <a:pt x="1328774" y="71356"/>
                  </a:lnTo>
                  <a:cubicBezTo>
                    <a:pt x="1349155" y="71630"/>
                    <a:pt x="1369451" y="73916"/>
                    <a:pt x="1389377" y="78178"/>
                  </a:cubicBezTo>
                  <a:cubicBezTo>
                    <a:pt x="1415743" y="83485"/>
                    <a:pt x="1440686" y="90876"/>
                    <a:pt x="1465250" y="98078"/>
                  </a:cubicBezTo>
                  <a:cubicBezTo>
                    <a:pt x="1528794" y="117031"/>
                    <a:pt x="1594519" y="136551"/>
                    <a:pt x="1701310" y="125275"/>
                  </a:cubicBezTo>
                  <a:cubicBezTo>
                    <a:pt x="1774527" y="117599"/>
                    <a:pt x="1840442" y="93909"/>
                    <a:pt x="1909960" y="68418"/>
                  </a:cubicBezTo>
                  <a:cubicBezTo>
                    <a:pt x="1999016" y="36483"/>
                    <a:pt x="2091107" y="3411"/>
                    <a:pt x="2207667" y="0"/>
                  </a:cubicBezTo>
                  <a:lnTo>
                    <a:pt x="2207667" y="0"/>
                  </a:lnTo>
                  <a:cubicBezTo>
                    <a:pt x="2208976" y="0"/>
                    <a:pt x="2210038" y="1060"/>
                    <a:pt x="2210038" y="2369"/>
                  </a:cubicBezTo>
                  <a:cubicBezTo>
                    <a:pt x="2210038" y="3642"/>
                    <a:pt x="2209033" y="4687"/>
                    <a:pt x="2207762" y="4738"/>
                  </a:cubicBezTo>
                  <a:cubicBezTo>
                    <a:pt x="2091866" y="8149"/>
                    <a:pt x="2000155" y="41032"/>
                    <a:pt x="1911478" y="72872"/>
                  </a:cubicBezTo>
                  <a:cubicBezTo>
                    <a:pt x="1841296" y="98078"/>
                    <a:pt x="1775096" y="121863"/>
                    <a:pt x="1701310" y="129729"/>
                  </a:cubicBezTo>
                  <a:cubicBezTo>
                    <a:pt x="1593570" y="141100"/>
                    <a:pt x="1527371" y="121390"/>
                    <a:pt x="1463448" y="102342"/>
                  </a:cubicBezTo>
                  <a:cubicBezTo>
                    <a:pt x="1438315" y="94856"/>
                    <a:pt x="1414605" y="87844"/>
                    <a:pt x="1388429" y="82537"/>
                  </a:cubicBezTo>
                  <a:cubicBezTo>
                    <a:pt x="1368787" y="78297"/>
                    <a:pt x="1348776" y="76042"/>
                    <a:pt x="1328679" y="75809"/>
                  </a:cubicBezTo>
                  <a:lnTo>
                    <a:pt x="1327636" y="75809"/>
                  </a:lnTo>
                  <a:cubicBezTo>
                    <a:pt x="1267032" y="75809"/>
                    <a:pt x="1201971" y="92108"/>
                    <a:pt x="1138996" y="107744"/>
                  </a:cubicBezTo>
                  <a:cubicBezTo>
                    <a:pt x="1076022" y="123380"/>
                    <a:pt x="1017031" y="138541"/>
                    <a:pt x="962876" y="138541"/>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4" name="Freeform 659">
              <a:extLst>
                <a:ext uri="{FF2B5EF4-FFF2-40B4-BE49-F238E27FC236}">
                  <a16:creationId xmlns:a16="http://schemas.microsoft.com/office/drawing/2014/main" id="{EBEA40A7-53C5-D661-7185-7633C8FE227F}"/>
                </a:ext>
              </a:extLst>
            </p:cNvPr>
            <p:cNvSpPr/>
            <p:nvPr/>
          </p:nvSpPr>
          <p:spPr>
            <a:xfrm>
              <a:off x="366337" y="1982093"/>
              <a:ext cx="3867870" cy="240298"/>
            </a:xfrm>
            <a:custGeom>
              <a:avLst/>
              <a:gdLst>
                <a:gd name="connsiteX0" fmla="*/ 1629627 w 2210149"/>
                <a:gd name="connsiteY0" fmla="*/ 137309 h 137309"/>
                <a:gd name="connsiteX1" fmla="*/ 1433401 w 2210149"/>
                <a:gd name="connsiteY1" fmla="*/ 92203 h 137309"/>
                <a:gd name="connsiteX2" fmla="*/ 1356959 w 2210149"/>
                <a:gd name="connsiteY2" fmla="*/ 64438 h 137309"/>
                <a:gd name="connsiteX3" fmla="*/ 1299295 w 2210149"/>
                <a:gd name="connsiteY3" fmla="*/ 56194 h 137309"/>
                <a:gd name="connsiteX4" fmla="*/ 1296450 w 2210149"/>
                <a:gd name="connsiteY4" fmla="*/ 56194 h 137309"/>
                <a:gd name="connsiteX5" fmla="*/ 1114924 w 2210149"/>
                <a:gd name="connsiteY5" fmla="*/ 96752 h 137309"/>
                <a:gd name="connsiteX6" fmla="*/ 897453 w 2210149"/>
                <a:gd name="connsiteY6" fmla="*/ 133898 h 137309"/>
                <a:gd name="connsiteX7" fmla="*/ 782316 w 2210149"/>
                <a:gd name="connsiteY7" fmla="*/ 85759 h 137309"/>
                <a:gd name="connsiteX8" fmla="*/ 771978 w 2210149"/>
                <a:gd name="connsiteY8" fmla="*/ 79694 h 137309"/>
                <a:gd name="connsiteX9" fmla="*/ 661298 w 2210149"/>
                <a:gd name="connsiteY9" fmla="*/ 38473 h 137309"/>
                <a:gd name="connsiteX10" fmla="*/ 548532 w 2210149"/>
                <a:gd name="connsiteY10" fmla="*/ 61216 h 137309"/>
                <a:gd name="connsiteX11" fmla="*/ 487644 w 2210149"/>
                <a:gd name="connsiteY11" fmla="*/ 79600 h 137309"/>
                <a:gd name="connsiteX12" fmla="*/ 410633 w 2210149"/>
                <a:gd name="connsiteY12" fmla="*/ 83769 h 137309"/>
                <a:gd name="connsiteX13" fmla="*/ 340071 w 2210149"/>
                <a:gd name="connsiteY13" fmla="*/ 54488 h 137309"/>
                <a:gd name="connsiteX14" fmla="*/ 273682 w 2210149"/>
                <a:gd name="connsiteY14" fmla="*/ 27860 h 137309"/>
                <a:gd name="connsiteX15" fmla="*/ 139482 w 2210149"/>
                <a:gd name="connsiteY15" fmla="*/ 60079 h 137309"/>
                <a:gd name="connsiteX16" fmla="*/ 2911 w 2210149"/>
                <a:gd name="connsiteY16" fmla="*/ 102248 h 137309"/>
                <a:gd name="connsiteX17" fmla="*/ 100 w 2210149"/>
                <a:gd name="connsiteY17" fmla="*/ 100679 h 137309"/>
                <a:gd name="connsiteX18" fmla="*/ 65 w 2210149"/>
                <a:gd name="connsiteY18" fmla="*/ 100542 h 137309"/>
                <a:gd name="connsiteX19" fmla="*/ 1773 w 2210149"/>
                <a:gd name="connsiteY19" fmla="*/ 97699 h 137309"/>
                <a:gd name="connsiteX20" fmla="*/ 137870 w 2210149"/>
                <a:gd name="connsiteY20" fmla="*/ 55625 h 137309"/>
                <a:gd name="connsiteX21" fmla="*/ 274251 w 2210149"/>
                <a:gd name="connsiteY21" fmla="*/ 23122 h 137309"/>
                <a:gd name="connsiteX22" fmla="*/ 342537 w 2210149"/>
                <a:gd name="connsiteY22" fmla="*/ 50413 h 137309"/>
                <a:gd name="connsiteX23" fmla="*/ 411392 w 2210149"/>
                <a:gd name="connsiteY23" fmla="*/ 78842 h 137309"/>
                <a:gd name="connsiteX24" fmla="*/ 486601 w 2210149"/>
                <a:gd name="connsiteY24" fmla="*/ 74767 h 137309"/>
                <a:gd name="connsiteX25" fmla="*/ 547015 w 2210149"/>
                <a:gd name="connsiteY25" fmla="*/ 56478 h 137309"/>
                <a:gd name="connsiteX26" fmla="*/ 661678 w 2210149"/>
                <a:gd name="connsiteY26" fmla="*/ 33546 h 137309"/>
                <a:gd name="connsiteX27" fmla="*/ 774349 w 2210149"/>
                <a:gd name="connsiteY27" fmla="*/ 75430 h 137309"/>
                <a:gd name="connsiteX28" fmla="*/ 784687 w 2210149"/>
                <a:gd name="connsiteY28" fmla="*/ 81495 h 137309"/>
                <a:gd name="connsiteX29" fmla="*/ 898496 w 2210149"/>
                <a:gd name="connsiteY29" fmla="*/ 128876 h 137309"/>
                <a:gd name="connsiteX30" fmla="*/ 1113691 w 2210149"/>
                <a:gd name="connsiteY30" fmla="*/ 91919 h 137309"/>
                <a:gd name="connsiteX31" fmla="*/ 1296640 w 2210149"/>
                <a:gd name="connsiteY31" fmla="*/ 51076 h 137309"/>
                <a:gd name="connsiteX32" fmla="*/ 1299485 w 2210149"/>
                <a:gd name="connsiteY32" fmla="*/ 51076 h 137309"/>
                <a:gd name="connsiteX33" fmla="*/ 1358381 w 2210149"/>
                <a:gd name="connsiteY33" fmla="*/ 59510 h 137309"/>
                <a:gd name="connsiteX34" fmla="*/ 1435203 w 2210149"/>
                <a:gd name="connsiteY34" fmla="*/ 87654 h 137309"/>
                <a:gd name="connsiteX35" fmla="*/ 1659217 w 2210149"/>
                <a:gd name="connsiteY35" fmla="*/ 131624 h 137309"/>
                <a:gd name="connsiteX36" fmla="*/ 1883991 w 2210149"/>
                <a:gd name="connsiteY36" fmla="*/ 72872 h 137309"/>
                <a:gd name="connsiteX37" fmla="*/ 2207779 w 2210149"/>
                <a:gd name="connsiteY37" fmla="*/ 0 h 137309"/>
                <a:gd name="connsiteX38" fmla="*/ 2207779 w 2210149"/>
                <a:gd name="connsiteY38" fmla="*/ 0 h 137309"/>
                <a:gd name="connsiteX39" fmla="*/ 2210150 w 2210149"/>
                <a:gd name="connsiteY39" fmla="*/ 2369 h 137309"/>
                <a:gd name="connsiteX40" fmla="*/ 2207779 w 2210149"/>
                <a:gd name="connsiteY40" fmla="*/ 4738 h 137309"/>
                <a:gd name="connsiteX41" fmla="*/ 1885319 w 2210149"/>
                <a:gd name="connsiteY41" fmla="*/ 77325 h 137309"/>
                <a:gd name="connsiteX42" fmla="*/ 1659123 w 2210149"/>
                <a:gd name="connsiteY42" fmla="*/ 136362 h 137309"/>
                <a:gd name="connsiteX43" fmla="*/ 1629627 w 2210149"/>
                <a:gd name="connsiteY43" fmla="*/ 137309 h 13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10149" h="137309">
                  <a:moveTo>
                    <a:pt x="1629627" y="137309"/>
                  </a:moveTo>
                  <a:cubicBezTo>
                    <a:pt x="1541614" y="137309"/>
                    <a:pt x="1486701" y="114377"/>
                    <a:pt x="1433401" y="92203"/>
                  </a:cubicBezTo>
                  <a:cubicBezTo>
                    <a:pt x="1408628" y="81115"/>
                    <a:pt x="1383078" y="71836"/>
                    <a:pt x="1356959" y="64438"/>
                  </a:cubicBezTo>
                  <a:cubicBezTo>
                    <a:pt x="1338152" y="59324"/>
                    <a:pt x="1318785" y="56555"/>
                    <a:pt x="1299295" y="56194"/>
                  </a:cubicBezTo>
                  <a:lnTo>
                    <a:pt x="1296450" y="56194"/>
                  </a:lnTo>
                  <a:cubicBezTo>
                    <a:pt x="1240114" y="56194"/>
                    <a:pt x="1176476" y="76852"/>
                    <a:pt x="1114924" y="96752"/>
                  </a:cubicBezTo>
                  <a:cubicBezTo>
                    <a:pt x="1039810" y="121105"/>
                    <a:pt x="962135" y="146312"/>
                    <a:pt x="897453" y="133898"/>
                  </a:cubicBezTo>
                  <a:cubicBezTo>
                    <a:pt x="856428" y="125092"/>
                    <a:pt x="817391" y="108770"/>
                    <a:pt x="782316" y="85759"/>
                  </a:cubicBezTo>
                  <a:lnTo>
                    <a:pt x="771978" y="79694"/>
                  </a:lnTo>
                  <a:cubicBezTo>
                    <a:pt x="735654" y="58563"/>
                    <a:pt x="704451" y="41790"/>
                    <a:pt x="661298" y="38473"/>
                  </a:cubicBezTo>
                  <a:cubicBezTo>
                    <a:pt x="624026" y="35251"/>
                    <a:pt x="585425" y="47949"/>
                    <a:pt x="548532" y="61216"/>
                  </a:cubicBezTo>
                  <a:cubicBezTo>
                    <a:pt x="528586" y="68447"/>
                    <a:pt x="508260" y="74584"/>
                    <a:pt x="487644" y="79600"/>
                  </a:cubicBezTo>
                  <a:cubicBezTo>
                    <a:pt x="462467" y="85828"/>
                    <a:pt x="436337" y="87243"/>
                    <a:pt x="410633" y="83769"/>
                  </a:cubicBezTo>
                  <a:cubicBezTo>
                    <a:pt x="385349" y="78953"/>
                    <a:pt x="361330" y="68986"/>
                    <a:pt x="340071" y="54488"/>
                  </a:cubicBezTo>
                  <a:cubicBezTo>
                    <a:pt x="320311" y="40582"/>
                    <a:pt x="297581" y="31465"/>
                    <a:pt x="273682" y="27860"/>
                  </a:cubicBezTo>
                  <a:cubicBezTo>
                    <a:pt x="241626" y="24354"/>
                    <a:pt x="194205" y="40937"/>
                    <a:pt x="139482" y="60079"/>
                  </a:cubicBezTo>
                  <a:cubicBezTo>
                    <a:pt x="94761" y="76610"/>
                    <a:pt x="49169" y="90688"/>
                    <a:pt x="2911" y="102248"/>
                  </a:cubicBezTo>
                  <a:cubicBezTo>
                    <a:pt x="1701" y="102590"/>
                    <a:pt x="443" y="101889"/>
                    <a:pt x="100" y="100679"/>
                  </a:cubicBezTo>
                  <a:cubicBezTo>
                    <a:pt x="87" y="100634"/>
                    <a:pt x="76" y="100588"/>
                    <a:pt x="65" y="100542"/>
                  </a:cubicBezTo>
                  <a:cubicBezTo>
                    <a:pt x="-234" y="99288"/>
                    <a:pt x="524" y="98025"/>
                    <a:pt x="1773" y="97699"/>
                  </a:cubicBezTo>
                  <a:cubicBezTo>
                    <a:pt x="47870" y="86157"/>
                    <a:pt x="93303" y="72112"/>
                    <a:pt x="137870" y="55625"/>
                  </a:cubicBezTo>
                  <a:cubicBezTo>
                    <a:pt x="195533" y="35441"/>
                    <a:pt x="240962" y="19426"/>
                    <a:pt x="274251" y="23122"/>
                  </a:cubicBezTo>
                  <a:cubicBezTo>
                    <a:pt x="298834" y="26764"/>
                    <a:pt x="322222" y="36111"/>
                    <a:pt x="342537" y="50413"/>
                  </a:cubicBezTo>
                  <a:cubicBezTo>
                    <a:pt x="363277" y="64539"/>
                    <a:pt x="386722" y="74218"/>
                    <a:pt x="411392" y="78842"/>
                  </a:cubicBezTo>
                  <a:cubicBezTo>
                    <a:pt x="436491" y="82301"/>
                    <a:pt x="462023" y="80918"/>
                    <a:pt x="486601" y="74767"/>
                  </a:cubicBezTo>
                  <a:cubicBezTo>
                    <a:pt x="507064" y="69799"/>
                    <a:pt x="527234" y="63694"/>
                    <a:pt x="547015" y="56478"/>
                  </a:cubicBezTo>
                  <a:cubicBezTo>
                    <a:pt x="584951" y="43590"/>
                    <a:pt x="623362" y="30324"/>
                    <a:pt x="661678" y="33546"/>
                  </a:cubicBezTo>
                  <a:cubicBezTo>
                    <a:pt x="705874" y="37241"/>
                    <a:pt x="737551" y="53919"/>
                    <a:pt x="774349" y="75430"/>
                  </a:cubicBezTo>
                  <a:lnTo>
                    <a:pt x="784687" y="81495"/>
                  </a:lnTo>
                  <a:cubicBezTo>
                    <a:pt x="819372" y="104170"/>
                    <a:pt x="857958" y="120235"/>
                    <a:pt x="898496" y="128876"/>
                  </a:cubicBezTo>
                  <a:cubicBezTo>
                    <a:pt x="961945" y="141005"/>
                    <a:pt x="1039051" y="116083"/>
                    <a:pt x="1113691" y="91919"/>
                  </a:cubicBezTo>
                  <a:cubicBezTo>
                    <a:pt x="1175527" y="71829"/>
                    <a:pt x="1239545" y="51076"/>
                    <a:pt x="1296640" y="51076"/>
                  </a:cubicBezTo>
                  <a:lnTo>
                    <a:pt x="1299485" y="51076"/>
                  </a:lnTo>
                  <a:cubicBezTo>
                    <a:pt x="1319392" y="51454"/>
                    <a:pt x="1339176" y="54287"/>
                    <a:pt x="1358381" y="59510"/>
                  </a:cubicBezTo>
                  <a:cubicBezTo>
                    <a:pt x="1384624" y="67068"/>
                    <a:pt x="1410288" y="76474"/>
                    <a:pt x="1435203" y="87654"/>
                  </a:cubicBezTo>
                  <a:cubicBezTo>
                    <a:pt x="1493814" y="112103"/>
                    <a:pt x="1554513" y="137404"/>
                    <a:pt x="1659217" y="131624"/>
                  </a:cubicBezTo>
                  <a:cubicBezTo>
                    <a:pt x="1738884" y="127265"/>
                    <a:pt x="1809351" y="100826"/>
                    <a:pt x="1883991" y="72872"/>
                  </a:cubicBezTo>
                  <a:cubicBezTo>
                    <a:pt x="1978832" y="37526"/>
                    <a:pt x="2076045" y="948"/>
                    <a:pt x="2207779" y="0"/>
                  </a:cubicBezTo>
                  <a:lnTo>
                    <a:pt x="2207779" y="0"/>
                  </a:lnTo>
                  <a:cubicBezTo>
                    <a:pt x="2209088" y="0"/>
                    <a:pt x="2210150" y="1060"/>
                    <a:pt x="2210150" y="2369"/>
                  </a:cubicBezTo>
                  <a:cubicBezTo>
                    <a:pt x="2210150" y="3678"/>
                    <a:pt x="2209088" y="4738"/>
                    <a:pt x="2207779" y="4738"/>
                  </a:cubicBezTo>
                  <a:cubicBezTo>
                    <a:pt x="2076993" y="5686"/>
                    <a:pt x="1980160" y="42074"/>
                    <a:pt x="1885319" y="77325"/>
                  </a:cubicBezTo>
                  <a:cubicBezTo>
                    <a:pt x="1810300" y="105754"/>
                    <a:pt x="1739453" y="131908"/>
                    <a:pt x="1659123" y="136362"/>
                  </a:cubicBezTo>
                  <a:cubicBezTo>
                    <a:pt x="1649003" y="136994"/>
                    <a:pt x="1639178" y="137309"/>
                    <a:pt x="1629627" y="137309"/>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5" name="Freeform 660">
              <a:extLst>
                <a:ext uri="{FF2B5EF4-FFF2-40B4-BE49-F238E27FC236}">
                  <a16:creationId xmlns:a16="http://schemas.microsoft.com/office/drawing/2014/main" id="{EF373C57-F0D3-1CE2-700B-652C598166B9}"/>
                </a:ext>
              </a:extLst>
            </p:cNvPr>
            <p:cNvSpPr/>
            <p:nvPr/>
          </p:nvSpPr>
          <p:spPr>
            <a:xfrm>
              <a:off x="366180" y="1908128"/>
              <a:ext cx="3867861" cy="255058"/>
            </a:xfrm>
            <a:custGeom>
              <a:avLst/>
              <a:gdLst>
                <a:gd name="connsiteX0" fmla="*/ 1615396 w 2210144"/>
                <a:gd name="connsiteY0" fmla="*/ 145269 h 145743"/>
                <a:gd name="connsiteX1" fmla="*/ 1399537 w 2210144"/>
                <a:gd name="connsiteY1" fmla="*/ 83580 h 145743"/>
                <a:gd name="connsiteX2" fmla="*/ 1325371 w 2210144"/>
                <a:gd name="connsiteY2" fmla="*/ 48423 h 145743"/>
                <a:gd name="connsiteX3" fmla="*/ 1269795 w 2210144"/>
                <a:gd name="connsiteY3" fmla="*/ 38947 h 145743"/>
                <a:gd name="connsiteX4" fmla="*/ 1266191 w 2210144"/>
                <a:gd name="connsiteY4" fmla="*/ 38947 h 145743"/>
                <a:gd name="connsiteX5" fmla="*/ 1094149 w 2210144"/>
                <a:gd name="connsiteY5" fmla="*/ 87654 h 145743"/>
                <a:gd name="connsiteX6" fmla="*/ 882084 w 2210144"/>
                <a:gd name="connsiteY6" fmla="*/ 137025 h 145743"/>
                <a:gd name="connsiteX7" fmla="*/ 762489 w 2210144"/>
                <a:gd name="connsiteY7" fmla="*/ 82822 h 145743"/>
                <a:gd name="connsiteX8" fmla="*/ 759928 w 2210144"/>
                <a:gd name="connsiteY8" fmla="*/ 81021 h 145743"/>
                <a:gd name="connsiteX9" fmla="*/ 656172 w 2210144"/>
                <a:gd name="connsiteY9" fmla="*/ 32503 h 145743"/>
                <a:gd name="connsiteX10" fmla="*/ 537336 w 2210144"/>
                <a:gd name="connsiteY10" fmla="*/ 52687 h 145743"/>
                <a:gd name="connsiteX11" fmla="*/ 486311 w 2210144"/>
                <a:gd name="connsiteY11" fmla="*/ 67944 h 145743"/>
                <a:gd name="connsiteX12" fmla="*/ 411576 w 2210144"/>
                <a:gd name="connsiteY12" fmla="*/ 73819 h 145743"/>
                <a:gd name="connsiteX13" fmla="*/ 343291 w 2210144"/>
                <a:gd name="connsiteY13" fmla="*/ 45391 h 145743"/>
                <a:gd name="connsiteX14" fmla="*/ 278894 w 2210144"/>
                <a:gd name="connsiteY14" fmla="*/ 20279 h 145743"/>
                <a:gd name="connsiteX15" fmla="*/ 164610 w 2210144"/>
                <a:gd name="connsiteY15" fmla="*/ 54109 h 145743"/>
                <a:gd name="connsiteX16" fmla="*/ 3380 w 2210144"/>
                <a:gd name="connsiteY16" fmla="*/ 108881 h 145743"/>
                <a:gd name="connsiteX17" fmla="*/ 202 w 2210144"/>
                <a:gd name="connsiteY17" fmla="*/ 107813 h 145743"/>
                <a:gd name="connsiteX18" fmla="*/ 60 w 2210144"/>
                <a:gd name="connsiteY18" fmla="*/ 107460 h 145743"/>
                <a:gd name="connsiteX19" fmla="*/ 1842 w 2210144"/>
                <a:gd name="connsiteY19" fmla="*/ 104621 h 145743"/>
                <a:gd name="connsiteX20" fmla="*/ 1862 w 2210144"/>
                <a:gd name="connsiteY20" fmla="*/ 104617 h 145743"/>
                <a:gd name="connsiteX21" fmla="*/ 163092 w 2210144"/>
                <a:gd name="connsiteY21" fmla="*/ 50034 h 145743"/>
                <a:gd name="connsiteX22" fmla="*/ 279463 w 2210144"/>
                <a:gd name="connsiteY22" fmla="*/ 15067 h 145743"/>
                <a:gd name="connsiteX23" fmla="*/ 345851 w 2210144"/>
                <a:gd name="connsiteY23" fmla="*/ 40937 h 145743"/>
                <a:gd name="connsiteX24" fmla="*/ 412240 w 2210144"/>
                <a:gd name="connsiteY24" fmla="*/ 69365 h 145743"/>
                <a:gd name="connsiteX25" fmla="*/ 485268 w 2210144"/>
                <a:gd name="connsiteY25" fmla="*/ 63585 h 145743"/>
                <a:gd name="connsiteX26" fmla="*/ 535818 w 2210144"/>
                <a:gd name="connsiteY26" fmla="*/ 48328 h 145743"/>
                <a:gd name="connsiteX27" fmla="*/ 656931 w 2210144"/>
                <a:gd name="connsiteY27" fmla="*/ 27955 h 145743"/>
                <a:gd name="connsiteX28" fmla="*/ 762584 w 2210144"/>
                <a:gd name="connsiteY28" fmla="*/ 77325 h 145743"/>
                <a:gd name="connsiteX29" fmla="*/ 765144 w 2210144"/>
                <a:gd name="connsiteY29" fmla="*/ 79126 h 145743"/>
                <a:gd name="connsiteX30" fmla="*/ 882842 w 2210144"/>
                <a:gd name="connsiteY30" fmla="*/ 132477 h 145743"/>
                <a:gd name="connsiteX31" fmla="*/ 1092347 w 2210144"/>
                <a:gd name="connsiteY31" fmla="*/ 83485 h 145743"/>
                <a:gd name="connsiteX32" fmla="*/ 1269889 w 2210144"/>
                <a:gd name="connsiteY32" fmla="*/ 34398 h 145743"/>
                <a:gd name="connsiteX33" fmla="*/ 1326794 w 2210144"/>
                <a:gd name="connsiteY33" fmla="*/ 44443 h 145743"/>
                <a:gd name="connsiteX34" fmla="*/ 1401719 w 2210144"/>
                <a:gd name="connsiteY34" fmla="*/ 79884 h 145743"/>
                <a:gd name="connsiteX35" fmla="*/ 1615301 w 2210144"/>
                <a:gd name="connsiteY35" fmla="*/ 141005 h 145743"/>
                <a:gd name="connsiteX36" fmla="*/ 1617577 w 2210144"/>
                <a:gd name="connsiteY36" fmla="*/ 141005 h 145743"/>
                <a:gd name="connsiteX37" fmla="*/ 1855723 w 2210144"/>
                <a:gd name="connsiteY37" fmla="*/ 79884 h 145743"/>
                <a:gd name="connsiteX38" fmla="*/ 2203601 w 2210144"/>
                <a:gd name="connsiteY38" fmla="*/ 0 h 145743"/>
                <a:gd name="connsiteX39" fmla="*/ 2207774 w 2210144"/>
                <a:gd name="connsiteY39" fmla="*/ 0 h 145743"/>
                <a:gd name="connsiteX40" fmla="*/ 2210145 w 2210144"/>
                <a:gd name="connsiteY40" fmla="*/ 2369 h 145743"/>
                <a:gd name="connsiteX41" fmla="*/ 2207774 w 2210144"/>
                <a:gd name="connsiteY41" fmla="*/ 4738 h 145743"/>
                <a:gd name="connsiteX42" fmla="*/ 2203601 w 2210144"/>
                <a:gd name="connsiteY42" fmla="*/ 4738 h 145743"/>
                <a:gd name="connsiteX43" fmla="*/ 1857525 w 2210144"/>
                <a:gd name="connsiteY43" fmla="*/ 84243 h 145743"/>
                <a:gd name="connsiteX44" fmla="*/ 1617577 w 2210144"/>
                <a:gd name="connsiteY44" fmla="*/ 145743 h 14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10144" h="145743">
                  <a:moveTo>
                    <a:pt x="1615396" y="145269"/>
                  </a:moveTo>
                  <a:cubicBezTo>
                    <a:pt x="1511071" y="145269"/>
                    <a:pt x="1451795" y="112482"/>
                    <a:pt x="1399537" y="83580"/>
                  </a:cubicBezTo>
                  <a:cubicBezTo>
                    <a:pt x="1376007" y="69507"/>
                    <a:pt x="1351168" y="57733"/>
                    <a:pt x="1325371" y="48423"/>
                  </a:cubicBezTo>
                  <a:cubicBezTo>
                    <a:pt x="1307428" y="42497"/>
                    <a:pt x="1288687" y="39301"/>
                    <a:pt x="1269795" y="38947"/>
                  </a:cubicBezTo>
                  <a:lnTo>
                    <a:pt x="1266191" y="38947"/>
                  </a:lnTo>
                  <a:cubicBezTo>
                    <a:pt x="1214976" y="38947"/>
                    <a:pt x="1156270" y="62637"/>
                    <a:pt x="1094149" y="87654"/>
                  </a:cubicBezTo>
                  <a:cubicBezTo>
                    <a:pt x="1021121" y="117125"/>
                    <a:pt x="945817" y="147544"/>
                    <a:pt x="882084" y="137025"/>
                  </a:cubicBezTo>
                  <a:cubicBezTo>
                    <a:pt x="828214" y="127549"/>
                    <a:pt x="794830" y="104996"/>
                    <a:pt x="762489" y="82822"/>
                  </a:cubicBezTo>
                  <a:lnTo>
                    <a:pt x="759928" y="81021"/>
                  </a:lnTo>
                  <a:cubicBezTo>
                    <a:pt x="728631" y="59510"/>
                    <a:pt x="698945" y="39231"/>
                    <a:pt x="656172" y="32503"/>
                  </a:cubicBezTo>
                  <a:cubicBezTo>
                    <a:pt x="617382" y="26344"/>
                    <a:pt x="576695" y="39705"/>
                    <a:pt x="537336" y="52687"/>
                  </a:cubicBezTo>
                  <a:cubicBezTo>
                    <a:pt x="520549" y="58184"/>
                    <a:pt x="503288" y="63869"/>
                    <a:pt x="486311" y="67944"/>
                  </a:cubicBezTo>
                  <a:cubicBezTo>
                    <a:pt x="462020" y="74745"/>
                    <a:pt x="436633" y="76741"/>
                    <a:pt x="411576" y="73819"/>
                  </a:cubicBezTo>
                  <a:cubicBezTo>
                    <a:pt x="386937" y="69690"/>
                    <a:pt x="363575" y="59964"/>
                    <a:pt x="343291" y="45391"/>
                  </a:cubicBezTo>
                  <a:cubicBezTo>
                    <a:pt x="324322" y="33261"/>
                    <a:pt x="305354" y="21795"/>
                    <a:pt x="278894" y="20279"/>
                  </a:cubicBezTo>
                  <a:cubicBezTo>
                    <a:pt x="252433" y="18763"/>
                    <a:pt x="211461" y="35157"/>
                    <a:pt x="164610" y="54109"/>
                  </a:cubicBezTo>
                  <a:cubicBezTo>
                    <a:pt x="112705" y="77378"/>
                    <a:pt x="58723" y="95717"/>
                    <a:pt x="3380" y="108881"/>
                  </a:cubicBezTo>
                  <a:cubicBezTo>
                    <a:pt x="2207" y="109463"/>
                    <a:pt x="784" y="108984"/>
                    <a:pt x="202" y="107813"/>
                  </a:cubicBezTo>
                  <a:cubicBezTo>
                    <a:pt x="145" y="107699"/>
                    <a:pt x="98" y="107581"/>
                    <a:pt x="60" y="107460"/>
                  </a:cubicBezTo>
                  <a:cubicBezTo>
                    <a:pt x="-232" y="106184"/>
                    <a:pt x="566" y="104913"/>
                    <a:pt x="1842" y="104621"/>
                  </a:cubicBezTo>
                  <a:cubicBezTo>
                    <a:pt x="1849" y="104620"/>
                    <a:pt x="1856" y="104619"/>
                    <a:pt x="1862" y="104617"/>
                  </a:cubicBezTo>
                  <a:cubicBezTo>
                    <a:pt x="57215" y="91567"/>
                    <a:pt x="111201" y="73290"/>
                    <a:pt x="163092" y="50034"/>
                  </a:cubicBezTo>
                  <a:cubicBezTo>
                    <a:pt x="212410" y="29660"/>
                    <a:pt x="251105" y="13456"/>
                    <a:pt x="279463" y="15067"/>
                  </a:cubicBezTo>
                  <a:cubicBezTo>
                    <a:pt x="307820" y="16678"/>
                    <a:pt x="326219" y="28428"/>
                    <a:pt x="345851" y="40937"/>
                  </a:cubicBezTo>
                  <a:cubicBezTo>
                    <a:pt x="365531" y="55331"/>
                    <a:pt x="388236" y="65053"/>
                    <a:pt x="412240" y="69365"/>
                  </a:cubicBezTo>
                  <a:cubicBezTo>
                    <a:pt x="436728" y="72127"/>
                    <a:pt x="461520" y="70164"/>
                    <a:pt x="485268" y="63585"/>
                  </a:cubicBezTo>
                  <a:cubicBezTo>
                    <a:pt x="501960" y="59415"/>
                    <a:pt x="519221" y="54109"/>
                    <a:pt x="535818" y="48328"/>
                  </a:cubicBezTo>
                  <a:cubicBezTo>
                    <a:pt x="575747" y="35251"/>
                    <a:pt x="617097" y="21606"/>
                    <a:pt x="656931" y="27955"/>
                  </a:cubicBezTo>
                  <a:cubicBezTo>
                    <a:pt x="700747" y="34872"/>
                    <a:pt x="730812" y="55530"/>
                    <a:pt x="762584" y="77325"/>
                  </a:cubicBezTo>
                  <a:lnTo>
                    <a:pt x="765144" y="79126"/>
                  </a:lnTo>
                  <a:cubicBezTo>
                    <a:pt x="797106" y="100921"/>
                    <a:pt x="830016" y="123569"/>
                    <a:pt x="882842" y="132477"/>
                  </a:cubicBezTo>
                  <a:cubicBezTo>
                    <a:pt x="945153" y="142806"/>
                    <a:pt x="1019983" y="112671"/>
                    <a:pt x="1092347" y="83485"/>
                  </a:cubicBezTo>
                  <a:cubicBezTo>
                    <a:pt x="1156459" y="57615"/>
                    <a:pt x="1217158" y="33356"/>
                    <a:pt x="1269889" y="34398"/>
                  </a:cubicBezTo>
                  <a:cubicBezTo>
                    <a:pt x="1289256" y="34904"/>
                    <a:pt x="1308433" y="38289"/>
                    <a:pt x="1326794" y="44443"/>
                  </a:cubicBezTo>
                  <a:cubicBezTo>
                    <a:pt x="1352856" y="53809"/>
                    <a:pt x="1377951" y="65678"/>
                    <a:pt x="1401719" y="79884"/>
                  </a:cubicBezTo>
                  <a:cubicBezTo>
                    <a:pt x="1453502" y="108312"/>
                    <a:pt x="1512114" y="141005"/>
                    <a:pt x="1615301" y="141005"/>
                  </a:cubicBezTo>
                  <a:lnTo>
                    <a:pt x="1617577" y="141005"/>
                  </a:lnTo>
                  <a:cubicBezTo>
                    <a:pt x="1702934" y="141005"/>
                    <a:pt x="1777195" y="111155"/>
                    <a:pt x="1855723" y="79884"/>
                  </a:cubicBezTo>
                  <a:cubicBezTo>
                    <a:pt x="1949996" y="41979"/>
                    <a:pt x="2056787" y="0"/>
                    <a:pt x="2203601" y="0"/>
                  </a:cubicBezTo>
                  <a:lnTo>
                    <a:pt x="2207774" y="0"/>
                  </a:lnTo>
                  <a:cubicBezTo>
                    <a:pt x="2209083" y="0"/>
                    <a:pt x="2210145" y="1060"/>
                    <a:pt x="2210145" y="2369"/>
                  </a:cubicBezTo>
                  <a:cubicBezTo>
                    <a:pt x="2210145" y="3678"/>
                    <a:pt x="2209083" y="4738"/>
                    <a:pt x="2207774" y="4738"/>
                  </a:cubicBezTo>
                  <a:lnTo>
                    <a:pt x="2203601" y="4738"/>
                  </a:lnTo>
                  <a:cubicBezTo>
                    <a:pt x="2057640" y="4738"/>
                    <a:pt x="1951418" y="47002"/>
                    <a:pt x="1857525" y="84243"/>
                  </a:cubicBezTo>
                  <a:cubicBezTo>
                    <a:pt x="1778523" y="115704"/>
                    <a:pt x="1703883" y="145364"/>
                    <a:pt x="1617577" y="145743"/>
                  </a:cubicBezTo>
                  <a:close/>
                </a:path>
              </a:pathLst>
            </a:custGeom>
            <a:grpFill/>
            <a:ln w="9484" cap="flat">
              <a:noFill/>
              <a:prstDash val="solid"/>
              <a:miter/>
            </a:ln>
          </p:spPr>
          <p:txBody>
            <a:bodyPr rtlCol="0" anchor="ctr"/>
            <a:lstStyle/>
            <a:p>
              <a:endParaRPr lang="en-US">
                <a:latin typeface="Inter" panose="020B0604020202020204" charset="0"/>
                <a:ea typeface="Inter" panose="020B0604020202020204" charset="0"/>
              </a:endParaRPr>
            </a:p>
          </p:txBody>
        </p:sp>
      </p:grpSp>
      <p:sp>
        <p:nvSpPr>
          <p:cNvPr id="36" name="TextBox 35">
            <a:extLst>
              <a:ext uri="{FF2B5EF4-FFF2-40B4-BE49-F238E27FC236}">
                <a16:creationId xmlns:a16="http://schemas.microsoft.com/office/drawing/2014/main" id="{39729C52-DC41-FECA-9B11-E430C58FDEB7}"/>
              </a:ext>
            </a:extLst>
          </p:cNvPr>
          <p:cNvSpPr txBox="1"/>
          <p:nvPr/>
        </p:nvSpPr>
        <p:spPr>
          <a:xfrm>
            <a:off x="-19739" y="5449147"/>
            <a:ext cx="12211739" cy="731520"/>
          </a:xfrm>
          <a:prstGeom prst="rect">
            <a:avLst/>
          </a:prstGeom>
          <a:solidFill>
            <a:schemeClr val="tx1">
              <a:lumMod val="75000"/>
              <a:lumOff val="25000"/>
            </a:schemeClr>
          </a:solidFill>
        </p:spPr>
        <p:txBody>
          <a:bodyPr wrap="square" rIns="1463040" rtlCol="0" anchor="ctr" anchorCtr="0">
            <a:noAutofit/>
          </a:bodyPr>
          <a:lstStyle/>
          <a:p>
            <a:pPr marL="0" marR="0" algn="r">
              <a:spcBef>
                <a:spcPts val="0"/>
              </a:spcBef>
              <a:spcAft>
                <a:spcPts val="0"/>
              </a:spcAft>
            </a:pPr>
            <a:endParaRPr lang="en-US" sz="2400" b="1">
              <a:solidFill>
                <a:schemeClr val="accent1"/>
              </a:solidFill>
              <a:effectLst/>
              <a:latin typeface="Inter" panose="020B0604020202020204" charset="0"/>
              <a:ea typeface="Inter" panose="020B0604020202020204" charset="0"/>
              <a:cs typeface="Arial" panose="020B0604020202020204" pitchFamily="34" charset="0"/>
            </a:endParaRPr>
          </a:p>
        </p:txBody>
      </p:sp>
      <p:sp>
        <p:nvSpPr>
          <p:cNvPr id="37" name="Title 2">
            <a:extLst>
              <a:ext uri="{FF2B5EF4-FFF2-40B4-BE49-F238E27FC236}">
                <a16:creationId xmlns:a16="http://schemas.microsoft.com/office/drawing/2014/main" id="{66792B2B-165C-6664-0482-3F8A6B636DC4}"/>
              </a:ext>
            </a:extLst>
          </p:cNvPr>
          <p:cNvSpPr>
            <a:spLocks noGrp="1"/>
          </p:cNvSpPr>
          <p:nvPr>
            <p:ph type="title"/>
          </p:nvPr>
        </p:nvSpPr>
        <p:spPr>
          <a:xfrm>
            <a:off x="304800" y="136525"/>
            <a:ext cx="11582400" cy="457200"/>
          </a:xfrm>
        </p:spPr>
        <p:txBody>
          <a:bodyPr>
            <a:normAutofit fontScale="90000"/>
          </a:bodyPr>
          <a:lstStyle/>
          <a:p>
            <a:r>
              <a:rPr lang="en-US">
                <a:latin typeface="Inter" panose="020B0604020202020204" charset="0"/>
                <a:ea typeface="Inter" panose="020B0604020202020204" charset="0"/>
              </a:rPr>
              <a:t>Our employees</a:t>
            </a:r>
          </a:p>
        </p:txBody>
      </p:sp>
      <p:grpSp>
        <p:nvGrpSpPr>
          <p:cNvPr id="38" name="Group 37">
            <a:extLst>
              <a:ext uri="{FF2B5EF4-FFF2-40B4-BE49-F238E27FC236}">
                <a16:creationId xmlns:a16="http://schemas.microsoft.com/office/drawing/2014/main" id="{C0697A6E-D2B7-CE99-A395-21DA6B257F5E}"/>
              </a:ext>
            </a:extLst>
          </p:cNvPr>
          <p:cNvGrpSpPr/>
          <p:nvPr/>
        </p:nvGrpSpPr>
        <p:grpSpPr>
          <a:xfrm>
            <a:off x="3632606" y="404664"/>
            <a:ext cx="4484278" cy="4897521"/>
            <a:chOff x="3632606" y="600331"/>
            <a:chExt cx="4484278" cy="4897521"/>
          </a:xfrm>
        </p:grpSpPr>
        <p:grpSp>
          <p:nvGrpSpPr>
            <p:cNvPr id="39" name="Group 38">
              <a:extLst>
                <a:ext uri="{FF2B5EF4-FFF2-40B4-BE49-F238E27FC236}">
                  <a16:creationId xmlns:a16="http://schemas.microsoft.com/office/drawing/2014/main" id="{CEE0A449-A522-1391-C163-3C6E23DBA723}"/>
                </a:ext>
              </a:extLst>
            </p:cNvPr>
            <p:cNvGrpSpPr>
              <a:grpSpLocks noChangeAspect="1"/>
            </p:cNvGrpSpPr>
            <p:nvPr/>
          </p:nvGrpSpPr>
          <p:grpSpPr>
            <a:xfrm>
              <a:off x="6343443" y="4555647"/>
              <a:ext cx="915446" cy="914400"/>
              <a:chOff x="5349165" y="4419118"/>
              <a:chExt cx="853220" cy="852245"/>
            </a:xfrm>
          </p:grpSpPr>
          <p:sp>
            <p:nvSpPr>
              <p:cNvPr id="270" name="Freeform 8">
                <a:extLst>
                  <a:ext uri="{FF2B5EF4-FFF2-40B4-BE49-F238E27FC236}">
                    <a16:creationId xmlns:a16="http://schemas.microsoft.com/office/drawing/2014/main" id="{27CF3530-C97D-78A6-112F-0B8FC9E460ED}"/>
                  </a:ext>
                </a:extLst>
              </p:cNvPr>
              <p:cNvSpPr/>
              <p:nvPr/>
            </p:nvSpPr>
            <p:spPr>
              <a:xfrm>
                <a:off x="5349165" y="4419118"/>
                <a:ext cx="853220" cy="852244"/>
              </a:xfrm>
              <a:custGeom>
                <a:avLst/>
                <a:gdLst>
                  <a:gd name="connsiteX0" fmla="*/ 0 w 853220"/>
                  <a:gd name="connsiteY0" fmla="*/ 0 h 852244"/>
                  <a:gd name="connsiteX1" fmla="*/ 853220 w 853220"/>
                  <a:gd name="connsiteY1" fmla="*/ 0 h 852244"/>
                  <a:gd name="connsiteX2" fmla="*/ 853220 w 853220"/>
                  <a:gd name="connsiteY2" fmla="*/ 852244 h 852244"/>
                  <a:gd name="connsiteX3" fmla="*/ 0 w 853220"/>
                  <a:gd name="connsiteY3" fmla="*/ 852244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4"/>
                    </a:lnTo>
                    <a:lnTo>
                      <a:pt x="0" y="852244"/>
                    </a:lnTo>
                    <a:lnTo>
                      <a:pt x="0" y="0"/>
                    </a:lnTo>
                    <a:lnTo>
                      <a:pt x="0" y="0"/>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71" name="Freeform 9">
                <a:extLst>
                  <a:ext uri="{FF2B5EF4-FFF2-40B4-BE49-F238E27FC236}">
                    <a16:creationId xmlns:a16="http://schemas.microsoft.com/office/drawing/2014/main" id="{72BA823B-929E-AD2D-6E77-6969D6F83C77}"/>
                  </a:ext>
                </a:extLst>
              </p:cNvPr>
              <p:cNvSpPr/>
              <p:nvPr/>
            </p:nvSpPr>
            <p:spPr>
              <a:xfrm>
                <a:off x="5401345" y="4899249"/>
                <a:ext cx="750957" cy="372114"/>
              </a:xfrm>
              <a:custGeom>
                <a:avLst/>
                <a:gdLst>
                  <a:gd name="connsiteX0" fmla="*/ 19301 w 750957"/>
                  <a:gd name="connsiteY0" fmla="*/ 248328 h 372114"/>
                  <a:gd name="connsiteX1" fmla="*/ 5351 w 750957"/>
                  <a:gd name="connsiteY1" fmla="*/ 372114 h 372114"/>
                  <a:gd name="connsiteX2" fmla="*/ 745566 w 750957"/>
                  <a:gd name="connsiteY2" fmla="*/ 372114 h 372114"/>
                  <a:gd name="connsiteX3" fmla="*/ 731615 w 750957"/>
                  <a:gd name="connsiteY3" fmla="*/ 248328 h 372114"/>
                  <a:gd name="connsiteX4" fmla="*/ 490140 w 750957"/>
                  <a:gd name="connsiteY4" fmla="*/ 117629 h 372114"/>
                  <a:gd name="connsiteX5" fmla="*/ 482570 w 750957"/>
                  <a:gd name="connsiteY5" fmla="*/ 1620 h 372114"/>
                  <a:gd name="connsiteX6" fmla="*/ 268995 w 750957"/>
                  <a:gd name="connsiteY6" fmla="*/ 0 h 372114"/>
                  <a:gd name="connsiteX7" fmla="*/ 260668 w 750957"/>
                  <a:gd name="connsiteY7" fmla="*/ 117629 h 372114"/>
                  <a:gd name="connsiteX8" fmla="*/ 19193 w 750957"/>
                  <a:gd name="connsiteY8" fmla="*/ 248328 h 3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57" h="372114">
                    <a:moveTo>
                      <a:pt x="19301" y="248328"/>
                    </a:moveTo>
                    <a:cubicBezTo>
                      <a:pt x="-143" y="286555"/>
                      <a:pt x="-5095" y="330517"/>
                      <a:pt x="5351" y="372114"/>
                    </a:cubicBezTo>
                    <a:lnTo>
                      <a:pt x="745566" y="372114"/>
                    </a:lnTo>
                    <a:cubicBezTo>
                      <a:pt x="756077" y="330528"/>
                      <a:pt x="751113" y="286544"/>
                      <a:pt x="731615" y="248328"/>
                    </a:cubicBezTo>
                    <a:cubicBezTo>
                      <a:pt x="670841" y="128647"/>
                      <a:pt x="510903" y="148414"/>
                      <a:pt x="490140" y="117629"/>
                    </a:cubicBezTo>
                    <a:cubicBezTo>
                      <a:pt x="474135" y="93758"/>
                      <a:pt x="483652" y="20415"/>
                      <a:pt x="482570" y="1620"/>
                    </a:cubicBezTo>
                    <a:cubicBezTo>
                      <a:pt x="411501" y="8209"/>
                      <a:pt x="339956" y="7669"/>
                      <a:pt x="268995" y="0"/>
                    </a:cubicBezTo>
                    <a:cubicBezTo>
                      <a:pt x="267913" y="18903"/>
                      <a:pt x="276781" y="93758"/>
                      <a:pt x="260668" y="117629"/>
                    </a:cubicBezTo>
                    <a:cubicBezTo>
                      <a:pt x="240013" y="148414"/>
                      <a:pt x="80075" y="128431"/>
                      <a:pt x="19193" y="248328"/>
                    </a:cubicBezTo>
                    <a:close/>
                  </a:path>
                </a:pathLst>
              </a:custGeom>
              <a:solidFill>
                <a:srgbClr val="E6AD8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72" name="Freeform 10">
                <a:extLst>
                  <a:ext uri="{FF2B5EF4-FFF2-40B4-BE49-F238E27FC236}">
                    <a16:creationId xmlns:a16="http://schemas.microsoft.com/office/drawing/2014/main" id="{23C46D99-AF44-44CC-B05F-C6E186D8D72B}"/>
                  </a:ext>
                </a:extLst>
              </p:cNvPr>
              <p:cNvSpPr/>
              <p:nvPr/>
            </p:nvSpPr>
            <p:spPr>
              <a:xfrm>
                <a:off x="5399074" y="5030596"/>
                <a:ext cx="751065" cy="240766"/>
              </a:xfrm>
              <a:custGeom>
                <a:avLst/>
                <a:gdLst>
                  <a:gd name="connsiteX0" fmla="*/ 19301 w 751065"/>
                  <a:gd name="connsiteY0" fmla="*/ 116981 h 240766"/>
                  <a:gd name="connsiteX1" fmla="*/ 5351 w 751065"/>
                  <a:gd name="connsiteY1" fmla="*/ 240767 h 240766"/>
                  <a:gd name="connsiteX2" fmla="*/ 745674 w 751065"/>
                  <a:gd name="connsiteY2" fmla="*/ 240767 h 240766"/>
                  <a:gd name="connsiteX3" fmla="*/ 731724 w 751065"/>
                  <a:gd name="connsiteY3" fmla="*/ 116981 h 240766"/>
                  <a:gd name="connsiteX4" fmla="*/ 526259 w 751065"/>
                  <a:gd name="connsiteY4" fmla="*/ 2376 h 240766"/>
                  <a:gd name="connsiteX5" fmla="*/ 380919 w 751065"/>
                  <a:gd name="connsiteY5" fmla="*/ 86413 h 240766"/>
                  <a:gd name="connsiteX6" fmla="*/ 234931 w 751065"/>
                  <a:gd name="connsiteY6" fmla="*/ 0 h 240766"/>
                  <a:gd name="connsiteX7" fmla="*/ 19625 w 751065"/>
                  <a:gd name="connsiteY7" fmla="*/ 117089 h 24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065" h="240766">
                    <a:moveTo>
                      <a:pt x="19301" y="116981"/>
                    </a:moveTo>
                    <a:cubicBezTo>
                      <a:pt x="-143" y="155208"/>
                      <a:pt x="-5095" y="199170"/>
                      <a:pt x="5351" y="240767"/>
                    </a:cubicBezTo>
                    <a:lnTo>
                      <a:pt x="745674" y="240767"/>
                    </a:lnTo>
                    <a:cubicBezTo>
                      <a:pt x="756185" y="199181"/>
                      <a:pt x="751221" y="155197"/>
                      <a:pt x="731724" y="116981"/>
                    </a:cubicBezTo>
                    <a:cubicBezTo>
                      <a:pt x="685548" y="25924"/>
                      <a:pt x="581951" y="15554"/>
                      <a:pt x="526259" y="2376"/>
                    </a:cubicBezTo>
                    <a:cubicBezTo>
                      <a:pt x="511660" y="50443"/>
                      <a:pt x="452183" y="86413"/>
                      <a:pt x="380919" y="86413"/>
                    </a:cubicBezTo>
                    <a:cubicBezTo>
                      <a:pt x="309655" y="86413"/>
                      <a:pt x="248232" y="49147"/>
                      <a:pt x="234931" y="0"/>
                    </a:cubicBezTo>
                    <a:cubicBezTo>
                      <a:pt x="181943" y="14798"/>
                      <a:pt x="68612" y="20631"/>
                      <a:pt x="19625" y="117089"/>
                    </a:cubicBezTo>
                    <a:close/>
                  </a:path>
                </a:pathLst>
              </a:custGeom>
              <a:solidFill>
                <a:srgbClr val="C9CAC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73" name="Freeform 11">
                <a:extLst>
                  <a:ext uri="{FF2B5EF4-FFF2-40B4-BE49-F238E27FC236}">
                    <a16:creationId xmlns:a16="http://schemas.microsoft.com/office/drawing/2014/main" id="{E14C4DD4-982E-D60B-F65E-B76F4263EBF4}"/>
                  </a:ext>
                </a:extLst>
              </p:cNvPr>
              <p:cNvSpPr/>
              <p:nvPr/>
            </p:nvSpPr>
            <p:spPr>
              <a:xfrm>
                <a:off x="5616064" y="4586381"/>
                <a:ext cx="323780" cy="417840"/>
              </a:xfrm>
              <a:custGeom>
                <a:avLst/>
                <a:gdLst>
                  <a:gd name="connsiteX0" fmla="*/ 101532 w 323780"/>
                  <a:gd name="connsiteY0" fmla="*/ 401873 h 417840"/>
                  <a:gd name="connsiteX1" fmla="*/ 52329 w 323780"/>
                  <a:gd name="connsiteY1" fmla="*/ 343328 h 417840"/>
                  <a:gd name="connsiteX2" fmla="*/ 33296 w 323780"/>
                  <a:gd name="connsiteY2" fmla="*/ 284568 h 417840"/>
                  <a:gd name="connsiteX3" fmla="*/ 25078 w 323780"/>
                  <a:gd name="connsiteY3" fmla="*/ 280571 h 417840"/>
                  <a:gd name="connsiteX4" fmla="*/ 10262 w 323780"/>
                  <a:gd name="connsiteY4" fmla="*/ 262208 h 417840"/>
                  <a:gd name="connsiteX5" fmla="*/ 5937 w 323780"/>
                  <a:gd name="connsiteY5" fmla="*/ 201395 h 417840"/>
                  <a:gd name="connsiteX6" fmla="*/ 23564 w 323780"/>
                  <a:gd name="connsiteY6" fmla="*/ 195130 h 417840"/>
                  <a:gd name="connsiteX7" fmla="*/ 23564 w 323780"/>
                  <a:gd name="connsiteY7" fmla="*/ 175903 h 417840"/>
                  <a:gd name="connsiteX8" fmla="*/ 36324 w 323780"/>
                  <a:gd name="connsiteY8" fmla="*/ 67132 h 417840"/>
                  <a:gd name="connsiteX9" fmla="*/ 76011 w 323780"/>
                  <a:gd name="connsiteY9" fmla="*/ 26410 h 417840"/>
                  <a:gd name="connsiteX10" fmla="*/ 247412 w 323780"/>
                  <a:gd name="connsiteY10" fmla="*/ 26410 h 417840"/>
                  <a:gd name="connsiteX11" fmla="*/ 287208 w 323780"/>
                  <a:gd name="connsiteY11" fmla="*/ 67132 h 417840"/>
                  <a:gd name="connsiteX12" fmla="*/ 299968 w 323780"/>
                  <a:gd name="connsiteY12" fmla="*/ 175903 h 417840"/>
                  <a:gd name="connsiteX13" fmla="*/ 299968 w 323780"/>
                  <a:gd name="connsiteY13" fmla="*/ 195130 h 417840"/>
                  <a:gd name="connsiteX14" fmla="*/ 317703 w 323780"/>
                  <a:gd name="connsiteY14" fmla="*/ 201395 h 417840"/>
                  <a:gd name="connsiteX15" fmla="*/ 313378 w 323780"/>
                  <a:gd name="connsiteY15" fmla="*/ 262208 h 417840"/>
                  <a:gd name="connsiteX16" fmla="*/ 298562 w 323780"/>
                  <a:gd name="connsiteY16" fmla="*/ 280571 h 417840"/>
                  <a:gd name="connsiteX17" fmla="*/ 290344 w 323780"/>
                  <a:gd name="connsiteY17" fmla="*/ 284568 h 417840"/>
                  <a:gd name="connsiteX18" fmla="*/ 271203 w 323780"/>
                  <a:gd name="connsiteY18" fmla="*/ 343328 h 417840"/>
                  <a:gd name="connsiteX19" fmla="*/ 221567 w 323780"/>
                  <a:gd name="connsiteY19" fmla="*/ 401873 h 417840"/>
                  <a:gd name="connsiteX20" fmla="*/ 101532 w 323780"/>
                  <a:gd name="connsiteY20" fmla="*/ 401873 h 41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780" h="417840">
                    <a:moveTo>
                      <a:pt x="101532" y="401873"/>
                    </a:moveTo>
                    <a:cubicBezTo>
                      <a:pt x="79839" y="387485"/>
                      <a:pt x="62753" y="367156"/>
                      <a:pt x="52329" y="343328"/>
                    </a:cubicBezTo>
                    <a:cubicBezTo>
                      <a:pt x="43721" y="324544"/>
                      <a:pt x="37330" y="304831"/>
                      <a:pt x="33296" y="284568"/>
                    </a:cubicBezTo>
                    <a:cubicBezTo>
                      <a:pt x="30311" y="283822"/>
                      <a:pt x="27511" y="282461"/>
                      <a:pt x="25078" y="280571"/>
                    </a:cubicBezTo>
                    <a:cubicBezTo>
                      <a:pt x="18730" y="275732"/>
                      <a:pt x="13647" y="269435"/>
                      <a:pt x="10262" y="262208"/>
                    </a:cubicBezTo>
                    <a:cubicBezTo>
                      <a:pt x="98" y="242333"/>
                      <a:pt x="-4553" y="214357"/>
                      <a:pt x="5937" y="201395"/>
                    </a:cubicBezTo>
                    <a:cubicBezTo>
                      <a:pt x="10230" y="196254"/>
                      <a:pt x="16989" y="193856"/>
                      <a:pt x="23564" y="195130"/>
                    </a:cubicBezTo>
                    <a:cubicBezTo>
                      <a:pt x="23564" y="188650"/>
                      <a:pt x="23564" y="182277"/>
                      <a:pt x="23564" y="175903"/>
                    </a:cubicBezTo>
                    <a:cubicBezTo>
                      <a:pt x="23564" y="138746"/>
                      <a:pt x="23564" y="93164"/>
                      <a:pt x="36324" y="67132"/>
                    </a:cubicBezTo>
                    <a:cubicBezTo>
                      <a:pt x="44899" y="49698"/>
                      <a:pt x="58795" y="35440"/>
                      <a:pt x="76011" y="26410"/>
                    </a:cubicBezTo>
                    <a:cubicBezTo>
                      <a:pt x="139489" y="-8803"/>
                      <a:pt x="184151" y="-8803"/>
                      <a:pt x="247412" y="26410"/>
                    </a:cubicBezTo>
                    <a:cubicBezTo>
                      <a:pt x="264661" y="35429"/>
                      <a:pt x="278600" y="49687"/>
                      <a:pt x="287208" y="67132"/>
                    </a:cubicBezTo>
                    <a:cubicBezTo>
                      <a:pt x="299752" y="93164"/>
                      <a:pt x="299968" y="138746"/>
                      <a:pt x="299968" y="175903"/>
                    </a:cubicBezTo>
                    <a:cubicBezTo>
                      <a:pt x="299968" y="182277"/>
                      <a:pt x="299968" y="188650"/>
                      <a:pt x="299968" y="195130"/>
                    </a:cubicBezTo>
                    <a:cubicBezTo>
                      <a:pt x="306586" y="193834"/>
                      <a:pt x="313378" y="196232"/>
                      <a:pt x="317703" y="201395"/>
                    </a:cubicBezTo>
                    <a:cubicBezTo>
                      <a:pt x="328517" y="214357"/>
                      <a:pt x="323542" y="242333"/>
                      <a:pt x="313378" y="262208"/>
                    </a:cubicBezTo>
                    <a:cubicBezTo>
                      <a:pt x="309993" y="269435"/>
                      <a:pt x="304910" y="275732"/>
                      <a:pt x="298562" y="280571"/>
                    </a:cubicBezTo>
                    <a:cubicBezTo>
                      <a:pt x="296118" y="282440"/>
                      <a:pt x="293328" y="283801"/>
                      <a:pt x="290344" y="284568"/>
                    </a:cubicBezTo>
                    <a:cubicBezTo>
                      <a:pt x="286224" y="304821"/>
                      <a:pt x="279800" y="324533"/>
                      <a:pt x="271203" y="343328"/>
                    </a:cubicBezTo>
                    <a:cubicBezTo>
                      <a:pt x="260627" y="367200"/>
                      <a:pt x="243400" y="387528"/>
                      <a:pt x="221567" y="401873"/>
                    </a:cubicBezTo>
                    <a:cubicBezTo>
                      <a:pt x="184389" y="423163"/>
                      <a:pt x="138711" y="423163"/>
                      <a:pt x="101532" y="401873"/>
                    </a:cubicBezTo>
                    <a:close/>
                  </a:path>
                </a:pathLst>
              </a:custGeom>
              <a:solidFill>
                <a:srgbClr val="FCC69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74" name="Freeform 12">
                <a:extLst>
                  <a:ext uri="{FF2B5EF4-FFF2-40B4-BE49-F238E27FC236}">
                    <a16:creationId xmlns:a16="http://schemas.microsoft.com/office/drawing/2014/main" id="{4F0004CC-E52D-4765-F2D5-7344A5EE0FB7}"/>
                  </a:ext>
                </a:extLst>
              </p:cNvPr>
              <p:cNvSpPr/>
              <p:nvPr/>
            </p:nvSpPr>
            <p:spPr>
              <a:xfrm>
                <a:off x="5626287" y="4570773"/>
                <a:ext cx="304536" cy="252864"/>
              </a:xfrm>
              <a:custGeom>
                <a:avLst/>
                <a:gdLst>
                  <a:gd name="connsiteX0" fmla="*/ 296126 w 304536"/>
                  <a:gd name="connsiteY0" fmla="*/ 70858 h 252864"/>
                  <a:gd name="connsiteX1" fmla="*/ 251897 w 304536"/>
                  <a:gd name="connsiteY1" fmla="*/ 27652 h 252864"/>
                  <a:gd name="connsiteX2" fmla="*/ 156410 w 304536"/>
                  <a:gd name="connsiteY2" fmla="*/ 0 h 252864"/>
                  <a:gd name="connsiteX3" fmla="*/ 147758 w 304536"/>
                  <a:gd name="connsiteY3" fmla="*/ 0 h 252864"/>
                  <a:gd name="connsiteX4" fmla="*/ 52271 w 304536"/>
                  <a:gd name="connsiteY4" fmla="*/ 27652 h 252864"/>
                  <a:gd name="connsiteX5" fmla="*/ 8042 w 304536"/>
                  <a:gd name="connsiteY5" fmla="*/ 70858 h 252864"/>
                  <a:gd name="connsiteX6" fmla="*/ 2527 w 304536"/>
                  <a:gd name="connsiteY6" fmla="*/ 203070 h 252864"/>
                  <a:gd name="connsiteX7" fmla="*/ 26534 w 304536"/>
                  <a:gd name="connsiteY7" fmla="*/ 249948 h 252864"/>
                  <a:gd name="connsiteX8" fmla="*/ 26534 w 304536"/>
                  <a:gd name="connsiteY8" fmla="*/ 213223 h 252864"/>
                  <a:gd name="connsiteX9" fmla="*/ 37348 w 304536"/>
                  <a:gd name="connsiteY9" fmla="*/ 189784 h 252864"/>
                  <a:gd name="connsiteX10" fmla="*/ 53461 w 304536"/>
                  <a:gd name="connsiteY10" fmla="*/ 213979 h 252864"/>
                  <a:gd name="connsiteX11" fmla="*/ 103313 w 304536"/>
                  <a:gd name="connsiteY11" fmla="*/ 225753 h 252864"/>
                  <a:gd name="connsiteX12" fmla="*/ 77792 w 304536"/>
                  <a:gd name="connsiteY12" fmla="*/ 198425 h 252864"/>
                  <a:gd name="connsiteX13" fmla="*/ 126455 w 304536"/>
                  <a:gd name="connsiteY13" fmla="*/ 223701 h 252864"/>
                  <a:gd name="connsiteX14" fmla="*/ 202153 w 304536"/>
                  <a:gd name="connsiteY14" fmla="*/ 227373 h 252864"/>
                  <a:gd name="connsiteX15" fmla="*/ 169711 w 304536"/>
                  <a:gd name="connsiteY15" fmla="*/ 201773 h 252864"/>
                  <a:gd name="connsiteX16" fmla="*/ 206262 w 304536"/>
                  <a:gd name="connsiteY16" fmla="*/ 218624 h 252864"/>
                  <a:gd name="connsiteX17" fmla="*/ 264333 w 304536"/>
                  <a:gd name="connsiteY17" fmla="*/ 220460 h 252864"/>
                  <a:gd name="connsiteX18" fmla="*/ 279938 w 304536"/>
                  <a:gd name="connsiteY18" fmla="*/ 246740 h 252864"/>
                  <a:gd name="connsiteX19" fmla="*/ 277310 w 304536"/>
                  <a:gd name="connsiteY19" fmla="*/ 252865 h 252864"/>
                  <a:gd name="connsiteX20" fmla="*/ 301965 w 304536"/>
                  <a:gd name="connsiteY20" fmla="*/ 203178 h 252864"/>
                  <a:gd name="connsiteX21" fmla="*/ 296450 w 304536"/>
                  <a:gd name="connsiteY21" fmla="*/ 70966 h 25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4536" h="252864">
                    <a:moveTo>
                      <a:pt x="296126" y="70858"/>
                    </a:moveTo>
                    <a:cubicBezTo>
                      <a:pt x="286393" y="52096"/>
                      <a:pt x="270886" y="36952"/>
                      <a:pt x="251897" y="27652"/>
                    </a:cubicBezTo>
                    <a:cubicBezTo>
                      <a:pt x="222905" y="10542"/>
                      <a:pt x="190063" y="1037"/>
                      <a:pt x="156410" y="0"/>
                    </a:cubicBezTo>
                    <a:lnTo>
                      <a:pt x="147758" y="0"/>
                    </a:lnTo>
                    <a:cubicBezTo>
                      <a:pt x="114105" y="1058"/>
                      <a:pt x="81274" y="10575"/>
                      <a:pt x="52271" y="27652"/>
                    </a:cubicBezTo>
                    <a:cubicBezTo>
                      <a:pt x="33282" y="36952"/>
                      <a:pt x="17775" y="52096"/>
                      <a:pt x="8042" y="70858"/>
                    </a:cubicBezTo>
                    <a:cubicBezTo>
                      <a:pt x="-5908" y="98186"/>
                      <a:pt x="2527" y="163968"/>
                      <a:pt x="2527" y="203070"/>
                    </a:cubicBezTo>
                    <a:cubicBezTo>
                      <a:pt x="2527" y="231694"/>
                      <a:pt x="19072" y="248868"/>
                      <a:pt x="26534" y="249948"/>
                    </a:cubicBezTo>
                    <a:cubicBezTo>
                      <a:pt x="21927" y="238142"/>
                      <a:pt x="21927" y="225029"/>
                      <a:pt x="26534" y="213223"/>
                    </a:cubicBezTo>
                    <a:cubicBezTo>
                      <a:pt x="29454" y="206094"/>
                      <a:pt x="35185" y="197237"/>
                      <a:pt x="37348" y="189784"/>
                    </a:cubicBezTo>
                    <a:cubicBezTo>
                      <a:pt x="41036" y="198846"/>
                      <a:pt x="46508" y="207077"/>
                      <a:pt x="53461" y="213979"/>
                    </a:cubicBezTo>
                    <a:cubicBezTo>
                      <a:pt x="67400" y="225299"/>
                      <a:pt x="85773" y="229641"/>
                      <a:pt x="103313" y="225753"/>
                    </a:cubicBezTo>
                    <a:cubicBezTo>
                      <a:pt x="90672" y="221627"/>
                      <a:pt x="81037" y="211311"/>
                      <a:pt x="77792" y="198425"/>
                    </a:cubicBezTo>
                    <a:cubicBezTo>
                      <a:pt x="85470" y="208038"/>
                      <a:pt x="115749" y="220892"/>
                      <a:pt x="126455" y="223701"/>
                    </a:cubicBezTo>
                    <a:cubicBezTo>
                      <a:pt x="151122" y="230408"/>
                      <a:pt x="176956" y="231661"/>
                      <a:pt x="202153" y="227373"/>
                    </a:cubicBezTo>
                    <a:cubicBezTo>
                      <a:pt x="188311" y="225105"/>
                      <a:pt x="171225" y="215167"/>
                      <a:pt x="169711" y="201773"/>
                    </a:cubicBezTo>
                    <a:cubicBezTo>
                      <a:pt x="180374" y="210220"/>
                      <a:pt x="192907" y="215999"/>
                      <a:pt x="206262" y="218624"/>
                    </a:cubicBezTo>
                    <a:cubicBezTo>
                      <a:pt x="245300" y="226185"/>
                      <a:pt x="240867" y="212791"/>
                      <a:pt x="264333" y="220460"/>
                    </a:cubicBezTo>
                    <a:cubicBezTo>
                      <a:pt x="275904" y="223409"/>
                      <a:pt x="282890" y="235172"/>
                      <a:pt x="279938" y="246740"/>
                    </a:cubicBezTo>
                    <a:cubicBezTo>
                      <a:pt x="279386" y="248901"/>
                      <a:pt x="278499" y="250975"/>
                      <a:pt x="277310" y="252865"/>
                    </a:cubicBezTo>
                    <a:cubicBezTo>
                      <a:pt x="297099" y="248976"/>
                      <a:pt x="301965" y="208902"/>
                      <a:pt x="301965" y="203178"/>
                    </a:cubicBezTo>
                    <a:cubicBezTo>
                      <a:pt x="301965" y="164076"/>
                      <a:pt x="310509" y="98294"/>
                      <a:pt x="296450" y="70966"/>
                    </a:cubicBezTo>
                    <a:close/>
                  </a:path>
                </a:pathLst>
              </a:custGeom>
              <a:solidFill>
                <a:srgbClr val="1C1F2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0" name="Group 39">
              <a:extLst>
                <a:ext uri="{FF2B5EF4-FFF2-40B4-BE49-F238E27FC236}">
                  <a16:creationId xmlns:a16="http://schemas.microsoft.com/office/drawing/2014/main" id="{8ED00323-23A4-D8B8-2AE5-EC6A74F1CFB2}"/>
                </a:ext>
              </a:extLst>
            </p:cNvPr>
            <p:cNvGrpSpPr>
              <a:grpSpLocks noChangeAspect="1"/>
            </p:cNvGrpSpPr>
            <p:nvPr/>
          </p:nvGrpSpPr>
          <p:grpSpPr>
            <a:xfrm>
              <a:off x="6653205" y="1903958"/>
              <a:ext cx="915446" cy="914400"/>
              <a:chOff x="7386513" y="2618819"/>
              <a:chExt cx="853328" cy="852353"/>
            </a:xfrm>
          </p:grpSpPr>
          <p:sp>
            <p:nvSpPr>
              <p:cNvPr id="255" name="Freeform 19">
                <a:extLst>
                  <a:ext uri="{FF2B5EF4-FFF2-40B4-BE49-F238E27FC236}">
                    <a16:creationId xmlns:a16="http://schemas.microsoft.com/office/drawing/2014/main" id="{5D891A6D-BB3D-5508-8D7C-C9B7E9F9DCAC}"/>
                  </a:ext>
                </a:extLst>
              </p:cNvPr>
              <p:cNvSpPr/>
              <p:nvPr/>
            </p:nvSpPr>
            <p:spPr>
              <a:xfrm>
                <a:off x="7386513" y="2618819"/>
                <a:ext cx="853328" cy="852352"/>
              </a:xfrm>
              <a:custGeom>
                <a:avLst/>
                <a:gdLst>
                  <a:gd name="connsiteX0" fmla="*/ 0 w 853328"/>
                  <a:gd name="connsiteY0" fmla="*/ 0 h 852352"/>
                  <a:gd name="connsiteX1" fmla="*/ 853328 w 853328"/>
                  <a:gd name="connsiteY1" fmla="*/ 0 h 852352"/>
                  <a:gd name="connsiteX2" fmla="*/ 853328 w 853328"/>
                  <a:gd name="connsiteY2" fmla="*/ 852353 h 852352"/>
                  <a:gd name="connsiteX3" fmla="*/ 0 w 853328"/>
                  <a:gd name="connsiteY3" fmla="*/ 852353 h 852352"/>
                  <a:gd name="connsiteX4" fmla="*/ 0 w 853328"/>
                  <a:gd name="connsiteY4" fmla="*/ 0 h 852352"/>
                  <a:gd name="connsiteX5" fmla="*/ 0 w 853328"/>
                  <a:gd name="connsiteY5" fmla="*/ 0 h 8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328" h="852352">
                    <a:moveTo>
                      <a:pt x="0" y="0"/>
                    </a:moveTo>
                    <a:lnTo>
                      <a:pt x="853328" y="0"/>
                    </a:lnTo>
                    <a:lnTo>
                      <a:pt x="853328" y="852353"/>
                    </a:lnTo>
                    <a:lnTo>
                      <a:pt x="0" y="852353"/>
                    </a:lnTo>
                    <a:lnTo>
                      <a:pt x="0" y="0"/>
                    </a:lnTo>
                    <a:lnTo>
                      <a:pt x="0" y="0"/>
                    </a:ln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56" name="Freeform 20">
                <a:extLst>
                  <a:ext uri="{FF2B5EF4-FFF2-40B4-BE49-F238E27FC236}">
                    <a16:creationId xmlns:a16="http://schemas.microsoft.com/office/drawing/2014/main" id="{F286587D-460D-450A-8FEC-0A5D936675C9}"/>
                  </a:ext>
                </a:extLst>
              </p:cNvPr>
              <p:cNvSpPr/>
              <p:nvPr/>
            </p:nvSpPr>
            <p:spPr>
              <a:xfrm>
                <a:off x="7437654" y="3099166"/>
                <a:ext cx="751045" cy="372006"/>
              </a:xfrm>
              <a:custGeom>
                <a:avLst/>
                <a:gdLst>
                  <a:gd name="connsiteX0" fmla="*/ 19366 w 751045"/>
                  <a:gd name="connsiteY0" fmla="*/ 248112 h 372006"/>
                  <a:gd name="connsiteX1" fmla="*/ 5307 w 751045"/>
                  <a:gd name="connsiteY1" fmla="*/ 372006 h 372006"/>
                  <a:gd name="connsiteX2" fmla="*/ 745738 w 751045"/>
                  <a:gd name="connsiteY2" fmla="*/ 372006 h 372006"/>
                  <a:gd name="connsiteX3" fmla="*/ 731680 w 751045"/>
                  <a:gd name="connsiteY3" fmla="*/ 248112 h 372006"/>
                  <a:gd name="connsiteX4" fmla="*/ 490205 w 751045"/>
                  <a:gd name="connsiteY4" fmla="*/ 117629 h 372006"/>
                  <a:gd name="connsiteX5" fmla="*/ 482635 w 751045"/>
                  <a:gd name="connsiteY5" fmla="*/ 1512 h 372006"/>
                  <a:gd name="connsiteX6" fmla="*/ 269060 w 751045"/>
                  <a:gd name="connsiteY6" fmla="*/ 0 h 372006"/>
                  <a:gd name="connsiteX7" fmla="*/ 260733 w 751045"/>
                  <a:gd name="connsiteY7" fmla="*/ 117629 h 372006"/>
                  <a:gd name="connsiteX8" fmla="*/ 19366 w 751045"/>
                  <a:gd name="connsiteY8" fmla="*/ 248220 h 37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045" h="372006">
                    <a:moveTo>
                      <a:pt x="19366" y="248112"/>
                    </a:moveTo>
                    <a:cubicBezTo>
                      <a:pt x="-100" y="286371"/>
                      <a:pt x="-5096" y="330366"/>
                      <a:pt x="5307" y="372006"/>
                    </a:cubicBezTo>
                    <a:lnTo>
                      <a:pt x="745738" y="372006"/>
                    </a:lnTo>
                    <a:cubicBezTo>
                      <a:pt x="756141" y="330366"/>
                      <a:pt x="751145" y="286371"/>
                      <a:pt x="731680" y="248112"/>
                    </a:cubicBezTo>
                    <a:cubicBezTo>
                      <a:pt x="670906" y="128431"/>
                      <a:pt x="510967" y="148306"/>
                      <a:pt x="490205" y="117629"/>
                    </a:cubicBezTo>
                    <a:cubicBezTo>
                      <a:pt x="474200" y="93758"/>
                      <a:pt x="483717" y="20415"/>
                      <a:pt x="482635" y="1512"/>
                    </a:cubicBezTo>
                    <a:cubicBezTo>
                      <a:pt x="411577" y="8198"/>
                      <a:pt x="340021" y="7691"/>
                      <a:pt x="269060" y="0"/>
                    </a:cubicBezTo>
                    <a:cubicBezTo>
                      <a:pt x="267978" y="18903"/>
                      <a:pt x="276846" y="93758"/>
                      <a:pt x="260733" y="117629"/>
                    </a:cubicBezTo>
                    <a:cubicBezTo>
                      <a:pt x="240078" y="148414"/>
                      <a:pt x="80140" y="128431"/>
                      <a:pt x="19366" y="248220"/>
                    </a:cubicBezTo>
                    <a:close/>
                  </a:path>
                </a:pathLst>
              </a:custGeom>
              <a:solidFill>
                <a:srgbClr val="DCA57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57" name="Freeform 21">
                <a:extLst>
                  <a:ext uri="{FF2B5EF4-FFF2-40B4-BE49-F238E27FC236}">
                    <a16:creationId xmlns:a16="http://schemas.microsoft.com/office/drawing/2014/main" id="{D8F19C06-A8D1-B5FC-1079-6F7A60C90AC3}"/>
                  </a:ext>
                </a:extLst>
              </p:cNvPr>
              <p:cNvSpPr/>
              <p:nvPr/>
            </p:nvSpPr>
            <p:spPr>
              <a:xfrm>
                <a:off x="7437979" y="3230297"/>
                <a:ext cx="750866" cy="240875"/>
              </a:xfrm>
              <a:custGeom>
                <a:avLst/>
                <a:gdLst>
                  <a:gd name="connsiteX0" fmla="*/ 731139 w 750866"/>
                  <a:gd name="connsiteY0" fmla="*/ 116981 h 240875"/>
                  <a:gd name="connsiteX1" fmla="*/ 525674 w 750866"/>
                  <a:gd name="connsiteY1" fmla="*/ 2376 h 240875"/>
                  <a:gd name="connsiteX2" fmla="*/ 375253 w 750866"/>
                  <a:gd name="connsiteY2" fmla="*/ 72371 h 240875"/>
                  <a:gd name="connsiteX3" fmla="*/ 234671 w 750866"/>
                  <a:gd name="connsiteY3" fmla="*/ 0 h 240875"/>
                  <a:gd name="connsiteX4" fmla="*/ 19365 w 750866"/>
                  <a:gd name="connsiteY4" fmla="*/ 116981 h 240875"/>
                  <a:gd name="connsiteX5" fmla="*/ 5307 w 750866"/>
                  <a:gd name="connsiteY5" fmla="*/ 240875 h 240875"/>
                  <a:gd name="connsiteX6" fmla="*/ 745738 w 750866"/>
                  <a:gd name="connsiteY6" fmla="*/ 240875 h 240875"/>
                  <a:gd name="connsiteX7" fmla="*/ 731139 w 750866"/>
                  <a:gd name="connsiteY7" fmla="*/ 116981 h 24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866" h="240875">
                    <a:moveTo>
                      <a:pt x="731139" y="116981"/>
                    </a:moveTo>
                    <a:cubicBezTo>
                      <a:pt x="684964" y="26032"/>
                      <a:pt x="581366" y="15662"/>
                      <a:pt x="525674" y="2376"/>
                    </a:cubicBezTo>
                    <a:cubicBezTo>
                      <a:pt x="511076" y="50443"/>
                      <a:pt x="447057" y="72371"/>
                      <a:pt x="375253" y="72371"/>
                    </a:cubicBezTo>
                    <a:cubicBezTo>
                      <a:pt x="303448" y="72371"/>
                      <a:pt x="247647" y="49255"/>
                      <a:pt x="234671" y="0"/>
                    </a:cubicBezTo>
                    <a:cubicBezTo>
                      <a:pt x="181574" y="14690"/>
                      <a:pt x="68244" y="20631"/>
                      <a:pt x="19365" y="116981"/>
                    </a:cubicBezTo>
                    <a:cubicBezTo>
                      <a:pt x="-100" y="155240"/>
                      <a:pt x="-5096" y="199235"/>
                      <a:pt x="5307" y="240875"/>
                    </a:cubicBezTo>
                    <a:lnTo>
                      <a:pt x="745738" y="240875"/>
                    </a:lnTo>
                    <a:cubicBezTo>
                      <a:pt x="755968" y="199170"/>
                      <a:pt x="750788" y="155175"/>
                      <a:pt x="731139" y="116981"/>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58" name="Freeform 22">
                <a:extLst>
                  <a:ext uri="{FF2B5EF4-FFF2-40B4-BE49-F238E27FC236}">
                    <a16:creationId xmlns:a16="http://schemas.microsoft.com/office/drawing/2014/main" id="{2D04695C-8794-BD73-F676-EAB98D05980C}"/>
                  </a:ext>
                </a:extLst>
              </p:cNvPr>
              <p:cNvSpPr/>
              <p:nvPr/>
            </p:nvSpPr>
            <p:spPr>
              <a:xfrm>
                <a:off x="7733100" y="3304179"/>
                <a:ext cx="156153" cy="166992"/>
              </a:xfrm>
              <a:custGeom>
                <a:avLst/>
                <a:gdLst>
                  <a:gd name="connsiteX0" fmla="*/ 122414 w 156153"/>
                  <a:gd name="connsiteY0" fmla="*/ 166992 h 166992"/>
                  <a:gd name="connsiteX1" fmla="*/ 115818 w 156153"/>
                  <a:gd name="connsiteY1" fmla="*/ 73883 h 166992"/>
                  <a:gd name="connsiteX2" fmla="*/ 156153 w 156153"/>
                  <a:gd name="connsiteY2" fmla="*/ 27976 h 166992"/>
                  <a:gd name="connsiteX3" fmla="*/ 102841 w 156153"/>
                  <a:gd name="connsiteY3" fmla="*/ 0 h 166992"/>
                  <a:gd name="connsiteX4" fmla="*/ 53204 w 156153"/>
                  <a:gd name="connsiteY4" fmla="*/ 0 h 166992"/>
                  <a:gd name="connsiteX5" fmla="*/ 0 w 156153"/>
                  <a:gd name="connsiteY5" fmla="*/ 27976 h 166992"/>
                  <a:gd name="connsiteX6" fmla="*/ 40336 w 156153"/>
                  <a:gd name="connsiteY6" fmla="*/ 73883 h 166992"/>
                  <a:gd name="connsiteX7" fmla="*/ 33739 w 156153"/>
                  <a:gd name="connsiteY7" fmla="*/ 166992 h 16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153" h="166992">
                    <a:moveTo>
                      <a:pt x="122414" y="166992"/>
                    </a:moveTo>
                    <a:lnTo>
                      <a:pt x="115818" y="73883"/>
                    </a:lnTo>
                    <a:lnTo>
                      <a:pt x="156153" y="27976"/>
                    </a:lnTo>
                    <a:lnTo>
                      <a:pt x="102841" y="0"/>
                    </a:lnTo>
                    <a:lnTo>
                      <a:pt x="53204" y="0"/>
                    </a:lnTo>
                    <a:lnTo>
                      <a:pt x="0" y="27976"/>
                    </a:lnTo>
                    <a:lnTo>
                      <a:pt x="40336" y="73883"/>
                    </a:lnTo>
                    <a:lnTo>
                      <a:pt x="33739" y="166992"/>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59" name="Freeform 23">
                <a:extLst>
                  <a:ext uri="{FF2B5EF4-FFF2-40B4-BE49-F238E27FC236}">
                    <a16:creationId xmlns:a16="http://schemas.microsoft.com/office/drawing/2014/main" id="{ECFEE736-1ABB-18BB-9CB4-444696DC900C}"/>
                  </a:ext>
                </a:extLst>
              </p:cNvPr>
              <p:cNvSpPr/>
              <p:nvPr/>
            </p:nvSpPr>
            <p:spPr>
              <a:xfrm>
                <a:off x="7621284" y="3207721"/>
                <a:ext cx="192055" cy="184166"/>
              </a:xfrm>
              <a:custGeom>
                <a:avLst/>
                <a:gdLst>
                  <a:gd name="connsiteX0" fmla="*/ 78942 w 192055"/>
                  <a:gd name="connsiteY0" fmla="*/ 0 h 184166"/>
                  <a:gd name="connsiteX1" fmla="*/ 192055 w 192055"/>
                  <a:gd name="connsiteY1" fmla="*/ 94730 h 184166"/>
                  <a:gd name="connsiteX2" fmla="*/ 117980 w 192055"/>
                  <a:gd name="connsiteY2" fmla="*/ 184167 h 184166"/>
                  <a:gd name="connsiteX3" fmla="*/ 0 w 192055"/>
                  <a:gd name="connsiteY3" fmla="*/ 32945 h 184166"/>
                  <a:gd name="connsiteX4" fmla="*/ 78942 w 192055"/>
                  <a:gd name="connsiteY4" fmla="*/ 0 h 184166"/>
                  <a:gd name="connsiteX5" fmla="*/ 78942 w 192055"/>
                  <a:gd name="connsiteY5"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84166">
                    <a:moveTo>
                      <a:pt x="78942" y="0"/>
                    </a:moveTo>
                    <a:lnTo>
                      <a:pt x="192055" y="94730"/>
                    </a:lnTo>
                    <a:lnTo>
                      <a:pt x="117980" y="184167"/>
                    </a:lnTo>
                    <a:lnTo>
                      <a:pt x="0" y="32945"/>
                    </a:lnTo>
                    <a:lnTo>
                      <a:pt x="78942" y="0"/>
                    </a:lnTo>
                    <a:lnTo>
                      <a:pt x="78942" y="0"/>
                    </a:lnTo>
                    <a:close/>
                  </a:path>
                </a:pathLst>
              </a:custGeom>
              <a:solidFill>
                <a:srgbClr val="EAEBE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60" name="Freeform 24">
                <a:extLst>
                  <a:ext uri="{FF2B5EF4-FFF2-40B4-BE49-F238E27FC236}">
                    <a16:creationId xmlns:a16="http://schemas.microsoft.com/office/drawing/2014/main" id="{BDED648E-BCCF-DE18-2E71-77E488A1ABF5}"/>
                  </a:ext>
                </a:extLst>
              </p:cNvPr>
              <p:cNvSpPr/>
              <p:nvPr/>
            </p:nvSpPr>
            <p:spPr>
              <a:xfrm>
                <a:off x="7813015" y="3207721"/>
                <a:ext cx="192055" cy="184166"/>
              </a:xfrm>
              <a:custGeom>
                <a:avLst/>
                <a:gdLst>
                  <a:gd name="connsiteX0" fmla="*/ 113006 w 192055"/>
                  <a:gd name="connsiteY0" fmla="*/ 0 h 184166"/>
                  <a:gd name="connsiteX1" fmla="*/ 0 w 192055"/>
                  <a:gd name="connsiteY1" fmla="*/ 94730 h 184166"/>
                  <a:gd name="connsiteX2" fmla="*/ 73967 w 192055"/>
                  <a:gd name="connsiteY2" fmla="*/ 184167 h 184166"/>
                  <a:gd name="connsiteX3" fmla="*/ 192056 w 192055"/>
                  <a:gd name="connsiteY3" fmla="*/ 32945 h 184166"/>
                  <a:gd name="connsiteX4" fmla="*/ 113006 w 192055"/>
                  <a:gd name="connsiteY4" fmla="*/ 0 h 184166"/>
                  <a:gd name="connsiteX5" fmla="*/ 113006 w 192055"/>
                  <a:gd name="connsiteY5"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84166">
                    <a:moveTo>
                      <a:pt x="113006" y="0"/>
                    </a:moveTo>
                    <a:lnTo>
                      <a:pt x="0" y="94730"/>
                    </a:lnTo>
                    <a:lnTo>
                      <a:pt x="73967" y="184167"/>
                    </a:lnTo>
                    <a:lnTo>
                      <a:pt x="192056" y="32945"/>
                    </a:lnTo>
                    <a:lnTo>
                      <a:pt x="113006" y="0"/>
                    </a:lnTo>
                    <a:lnTo>
                      <a:pt x="113006"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61" name="Freeform 25">
                <a:extLst>
                  <a:ext uri="{FF2B5EF4-FFF2-40B4-BE49-F238E27FC236}">
                    <a16:creationId xmlns:a16="http://schemas.microsoft.com/office/drawing/2014/main" id="{DF545BC8-3235-930C-6A75-8FC825C7E0C2}"/>
                  </a:ext>
                </a:extLst>
              </p:cNvPr>
              <p:cNvSpPr/>
              <p:nvPr/>
            </p:nvSpPr>
            <p:spPr>
              <a:xfrm>
                <a:off x="7539963" y="3242935"/>
                <a:ext cx="546428" cy="228237"/>
              </a:xfrm>
              <a:custGeom>
                <a:avLst/>
                <a:gdLst>
                  <a:gd name="connsiteX0" fmla="*/ 546428 w 546428"/>
                  <a:gd name="connsiteY0" fmla="*/ 25168 h 228237"/>
                  <a:gd name="connsiteX1" fmla="*/ 470731 w 546428"/>
                  <a:gd name="connsiteY1" fmla="*/ 0 h 228237"/>
                  <a:gd name="connsiteX2" fmla="*/ 290679 w 546428"/>
                  <a:gd name="connsiteY2" fmla="*/ 228237 h 228237"/>
                  <a:gd name="connsiteX3" fmla="*/ 541346 w 546428"/>
                  <a:gd name="connsiteY3" fmla="*/ 228237 h 228237"/>
                  <a:gd name="connsiteX4" fmla="*/ 546428 w 546428"/>
                  <a:gd name="connsiteY4" fmla="*/ 25168 h 228237"/>
                  <a:gd name="connsiteX5" fmla="*/ 254452 w 546428"/>
                  <a:gd name="connsiteY5" fmla="*/ 228237 h 228237"/>
                  <a:gd name="connsiteX6" fmla="*/ 75049 w 546428"/>
                  <a:gd name="connsiteY6" fmla="*/ 108 h 228237"/>
                  <a:gd name="connsiteX7" fmla="*/ 0 w 546428"/>
                  <a:gd name="connsiteY7" fmla="*/ 25168 h 228237"/>
                  <a:gd name="connsiteX8" fmla="*/ 5082 w 546428"/>
                  <a:gd name="connsiteY8" fmla="*/ 228237 h 22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428" h="228237">
                    <a:moveTo>
                      <a:pt x="546428" y="25168"/>
                    </a:moveTo>
                    <a:cubicBezTo>
                      <a:pt x="522227" y="13956"/>
                      <a:pt x="496836" y="5509"/>
                      <a:pt x="470731" y="0"/>
                    </a:cubicBezTo>
                    <a:lnTo>
                      <a:pt x="290679" y="228237"/>
                    </a:lnTo>
                    <a:lnTo>
                      <a:pt x="541346" y="228237"/>
                    </a:lnTo>
                    <a:lnTo>
                      <a:pt x="546428" y="25168"/>
                    </a:lnTo>
                    <a:close/>
                    <a:moveTo>
                      <a:pt x="254452" y="228237"/>
                    </a:moveTo>
                    <a:lnTo>
                      <a:pt x="75049" y="108"/>
                    </a:lnTo>
                    <a:cubicBezTo>
                      <a:pt x="49171" y="5617"/>
                      <a:pt x="23996" y="14020"/>
                      <a:pt x="0" y="25168"/>
                    </a:cubicBezTo>
                    <a:lnTo>
                      <a:pt x="5082" y="228237"/>
                    </a:ln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62" name="Freeform 26">
                <a:extLst>
                  <a:ext uri="{FF2B5EF4-FFF2-40B4-BE49-F238E27FC236}">
                    <a16:creationId xmlns:a16="http://schemas.microsoft.com/office/drawing/2014/main" id="{B5730B16-FD7C-13E6-720D-D2D6DB7C9AAB}"/>
                  </a:ext>
                </a:extLst>
              </p:cNvPr>
              <p:cNvSpPr/>
              <p:nvPr/>
            </p:nvSpPr>
            <p:spPr>
              <a:xfrm>
                <a:off x="7648381" y="2786595"/>
                <a:ext cx="328974" cy="410378"/>
              </a:xfrm>
              <a:custGeom>
                <a:avLst/>
                <a:gdLst>
                  <a:gd name="connsiteX0" fmla="*/ 323166 w 328974"/>
                  <a:gd name="connsiteY0" fmla="*/ 191053 h 410378"/>
                  <a:gd name="connsiteX1" fmla="*/ 305216 w 328974"/>
                  <a:gd name="connsiteY1" fmla="*/ 184896 h 410378"/>
                  <a:gd name="connsiteX2" fmla="*/ 305216 w 328974"/>
                  <a:gd name="connsiteY2" fmla="*/ 172690 h 410378"/>
                  <a:gd name="connsiteX3" fmla="*/ 292239 w 328974"/>
                  <a:gd name="connsiteY3" fmla="*/ 65863 h 410378"/>
                  <a:gd name="connsiteX4" fmla="*/ 251795 w 328974"/>
                  <a:gd name="connsiteY4" fmla="*/ 26005 h 410378"/>
                  <a:gd name="connsiteX5" fmla="*/ 77366 w 328974"/>
                  <a:gd name="connsiteY5" fmla="*/ 26005 h 410378"/>
                  <a:gd name="connsiteX6" fmla="*/ 36922 w 328974"/>
                  <a:gd name="connsiteY6" fmla="*/ 65863 h 410378"/>
                  <a:gd name="connsiteX7" fmla="*/ 23945 w 328974"/>
                  <a:gd name="connsiteY7" fmla="*/ 172690 h 410378"/>
                  <a:gd name="connsiteX8" fmla="*/ 23945 w 328974"/>
                  <a:gd name="connsiteY8" fmla="*/ 184896 h 410378"/>
                  <a:gd name="connsiteX9" fmla="*/ 6101 w 328974"/>
                  <a:gd name="connsiteY9" fmla="*/ 191053 h 410378"/>
                  <a:gd name="connsiteX10" fmla="*/ 10536 w 328974"/>
                  <a:gd name="connsiteY10" fmla="*/ 252730 h 410378"/>
                  <a:gd name="connsiteX11" fmla="*/ 25567 w 328974"/>
                  <a:gd name="connsiteY11" fmla="*/ 271201 h 410378"/>
                  <a:gd name="connsiteX12" fmla="*/ 33136 w 328974"/>
                  <a:gd name="connsiteY12" fmla="*/ 275089 h 410378"/>
                  <a:gd name="connsiteX13" fmla="*/ 53359 w 328974"/>
                  <a:gd name="connsiteY13" fmla="*/ 337090 h 410378"/>
                  <a:gd name="connsiteX14" fmla="*/ 103427 w 328974"/>
                  <a:gd name="connsiteY14" fmla="*/ 394663 h 410378"/>
                  <a:gd name="connsiteX15" fmla="*/ 225517 w 328974"/>
                  <a:gd name="connsiteY15" fmla="*/ 394663 h 410378"/>
                  <a:gd name="connsiteX16" fmla="*/ 275585 w 328974"/>
                  <a:gd name="connsiteY16" fmla="*/ 337090 h 410378"/>
                  <a:gd name="connsiteX17" fmla="*/ 295808 w 328974"/>
                  <a:gd name="connsiteY17" fmla="*/ 275089 h 410378"/>
                  <a:gd name="connsiteX18" fmla="*/ 303269 w 328974"/>
                  <a:gd name="connsiteY18" fmla="*/ 271201 h 410378"/>
                  <a:gd name="connsiteX19" fmla="*/ 318408 w 328974"/>
                  <a:gd name="connsiteY19" fmla="*/ 252730 h 410378"/>
                  <a:gd name="connsiteX20" fmla="*/ 322842 w 328974"/>
                  <a:gd name="connsiteY20" fmla="*/ 191053 h 4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8974" h="410378">
                    <a:moveTo>
                      <a:pt x="323166" y="191053"/>
                    </a:moveTo>
                    <a:cubicBezTo>
                      <a:pt x="318744" y="185901"/>
                      <a:pt x="311877" y="183535"/>
                      <a:pt x="305216" y="184896"/>
                    </a:cubicBezTo>
                    <a:cubicBezTo>
                      <a:pt x="305216" y="180791"/>
                      <a:pt x="305216" y="176687"/>
                      <a:pt x="305216" y="172690"/>
                    </a:cubicBezTo>
                    <a:cubicBezTo>
                      <a:pt x="305216" y="136181"/>
                      <a:pt x="305216" y="91462"/>
                      <a:pt x="292239" y="65863"/>
                    </a:cubicBezTo>
                    <a:cubicBezTo>
                      <a:pt x="283349" y="48613"/>
                      <a:pt x="269173" y="34657"/>
                      <a:pt x="251795" y="26005"/>
                    </a:cubicBezTo>
                    <a:cubicBezTo>
                      <a:pt x="186911" y="-8668"/>
                      <a:pt x="141925" y="-8668"/>
                      <a:pt x="77366" y="26005"/>
                    </a:cubicBezTo>
                    <a:cubicBezTo>
                      <a:pt x="59988" y="34657"/>
                      <a:pt x="45810" y="48613"/>
                      <a:pt x="36922" y="65863"/>
                    </a:cubicBezTo>
                    <a:cubicBezTo>
                      <a:pt x="24053" y="91462"/>
                      <a:pt x="23945" y="136181"/>
                      <a:pt x="23945" y="172690"/>
                    </a:cubicBezTo>
                    <a:cubicBezTo>
                      <a:pt x="23945" y="176687"/>
                      <a:pt x="23945" y="180791"/>
                      <a:pt x="23945" y="184896"/>
                    </a:cubicBezTo>
                    <a:cubicBezTo>
                      <a:pt x="17316" y="183513"/>
                      <a:pt x="10460" y="185879"/>
                      <a:pt x="6101" y="191053"/>
                    </a:cubicBezTo>
                    <a:cubicBezTo>
                      <a:pt x="-4713" y="204231"/>
                      <a:pt x="154" y="232531"/>
                      <a:pt x="10536" y="252730"/>
                    </a:cubicBezTo>
                    <a:cubicBezTo>
                      <a:pt x="13931" y="260043"/>
                      <a:pt x="19100" y="266394"/>
                      <a:pt x="25567" y="271201"/>
                    </a:cubicBezTo>
                    <a:cubicBezTo>
                      <a:pt x="27849" y="272918"/>
                      <a:pt x="30412" y="274236"/>
                      <a:pt x="33136" y="275089"/>
                    </a:cubicBezTo>
                    <a:cubicBezTo>
                      <a:pt x="37225" y="296530"/>
                      <a:pt x="44016" y="317367"/>
                      <a:pt x="53359" y="337090"/>
                    </a:cubicBezTo>
                    <a:cubicBezTo>
                      <a:pt x="64129" y="360713"/>
                      <a:pt x="81518" y="380707"/>
                      <a:pt x="103427" y="394663"/>
                    </a:cubicBezTo>
                    <a:cubicBezTo>
                      <a:pt x="141416" y="415618"/>
                      <a:pt x="187527" y="415618"/>
                      <a:pt x="225517" y="394663"/>
                    </a:cubicBezTo>
                    <a:cubicBezTo>
                      <a:pt x="247394" y="380675"/>
                      <a:pt x="264782" y="360692"/>
                      <a:pt x="275585" y="337090"/>
                    </a:cubicBezTo>
                    <a:cubicBezTo>
                      <a:pt x="284885" y="317345"/>
                      <a:pt x="291676" y="296519"/>
                      <a:pt x="295808" y="275089"/>
                    </a:cubicBezTo>
                    <a:cubicBezTo>
                      <a:pt x="298511" y="274247"/>
                      <a:pt x="301030" y="272929"/>
                      <a:pt x="303269" y="271201"/>
                    </a:cubicBezTo>
                    <a:cubicBezTo>
                      <a:pt x="309801" y="266426"/>
                      <a:pt x="315013" y="260075"/>
                      <a:pt x="318408" y="252730"/>
                    </a:cubicBezTo>
                    <a:cubicBezTo>
                      <a:pt x="329222" y="232531"/>
                      <a:pt x="333440" y="204231"/>
                      <a:pt x="322842" y="191053"/>
                    </a:cubicBezTo>
                    <a:close/>
                  </a:path>
                </a:pathLst>
              </a:custGeom>
              <a:solidFill>
                <a:srgbClr val="F5C69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63" name="Freeform 27">
                <a:extLst>
                  <a:ext uri="{FF2B5EF4-FFF2-40B4-BE49-F238E27FC236}">
                    <a16:creationId xmlns:a16="http://schemas.microsoft.com/office/drawing/2014/main" id="{35A10436-ADCF-2B90-F793-F5ED5AC0BFFD}"/>
                  </a:ext>
                </a:extLst>
              </p:cNvPr>
              <p:cNvSpPr/>
              <p:nvPr/>
            </p:nvSpPr>
            <p:spPr>
              <a:xfrm>
                <a:off x="7887517" y="2790007"/>
                <a:ext cx="103334" cy="261091"/>
              </a:xfrm>
              <a:custGeom>
                <a:avLst/>
                <a:gdLst>
                  <a:gd name="connsiteX0" fmla="*/ 16011 w 103334"/>
                  <a:gd name="connsiteY0" fmla="*/ 3041 h 261091"/>
                  <a:gd name="connsiteX1" fmla="*/ 91709 w 103334"/>
                  <a:gd name="connsiteY1" fmla="*/ 35446 h 261091"/>
                  <a:gd name="connsiteX2" fmla="*/ 77867 w 103334"/>
                  <a:gd name="connsiteY2" fmla="*/ 181051 h 261091"/>
                  <a:gd name="connsiteX3" fmla="*/ 53860 w 103334"/>
                  <a:gd name="connsiteY3" fmla="*/ 261091 h 261091"/>
                  <a:gd name="connsiteX4" fmla="*/ 55915 w 103334"/>
                  <a:gd name="connsiteY4" fmla="*/ 185480 h 261091"/>
                  <a:gd name="connsiteX5" fmla="*/ 13308 w 103334"/>
                  <a:gd name="connsiteY5" fmla="*/ 90426 h 261091"/>
                  <a:gd name="connsiteX6" fmla="*/ 5305 w 103334"/>
                  <a:gd name="connsiteY6" fmla="*/ 6498 h 261091"/>
                  <a:gd name="connsiteX7" fmla="*/ 16119 w 103334"/>
                  <a:gd name="connsiteY7" fmla="*/ 3041 h 26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334" h="261091">
                    <a:moveTo>
                      <a:pt x="16011" y="3041"/>
                    </a:moveTo>
                    <a:cubicBezTo>
                      <a:pt x="34070" y="1313"/>
                      <a:pt x="66620" y="-12081"/>
                      <a:pt x="91709" y="35446"/>
                    </a:cubicBezTo>
                    <a:cubicBezTo>
                      <a:pt x="113337" y="74656"/>
                      <a:pt x="102523" y="135037"/>
                      <a:pt x="77867" y="181051"/>
                    </a:cubicBezTo>
                    <a:cubicBezTo>
                      <a:pt x="63268" y="208163"/>
                      <a:pt x="52886" y="238516"/>
                      <a:pt x="53860" y="261091"/>
                    </a:cubicBezTo>
                    <a:cubicBezTo>
                      <a:pt x="47264" y="240352"/>
                      <a:pt x="54834" y="207083"/>
                      <a:pt x="55915" y="185480"/>
                    </a:cubicBezTo>
                    <a:cubicBezTo>
                      <a:pt x="57753" y="144002"/>
                      <a:pt x="47047" y="92803"/>
                      <a:pt x="13308" y="90426"/>
                    </a:cubicBezTo>
                    <a:cubicBezTo>
                      <a:pt x="12118" y="76060"/>
                      <a:pt x="-9834" y="10170"/>
                      <a:pt x="5305" y="6498"/>
                    </a:cubicBezTo>
                    <a:lnTo>
                      <a:pt x="16119" y="3041"/>
                    </a:lnTo>
                    <a:close/>
                  </a:path>
                </a:pathLst>
              </a:custGeom>
              <a:solidFill>
                <a:srgbClr val="78512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64" name="Freeform 28">
                <a:extLst>
                  <a:ext uri="{FF2B5EF4-FFF2-40B4-BE49-F238E27FC236}">
                    <a16:creationId xmlns:a16="http://schemas.microsoft.com/office/drawing/2014/main" id="{AE129F0A-5848-1B70-2BC6-109CFEE73FB5}"/>
                  </a:ext>
                </a:extLst>
              </p:cNvPr>
              <p:cNvSpPr/>
              <p:nvPr/>
            </p:nvSpPr>
            <p:spPr>
              <a:xfrm>
                <a:off x="7642330" y="2751278"/>
                <a:ext cx="297333" cy="300360"/>
              </a:xfrm>
              <a:custGeom>
                <a:avLst/>
                <a:gdLst>
                  <a:gd name="connsiteX0" fmla="*/ 219024 w 297333"/>
                  <a:gd name="connsiteY0" fmla="*/ 4181 h 300360"/>
                  <a:gd name="connsiteX1" fmla="*/ 19290 w 297333"/>
                  <a:gd name="connsiteY1" fmla="*/ 68990 h 300360"/>
                  <a:gd name="connsiteX2" fmla="*/ 42756 w 297333"/>
                  <a:gd name="connsiteY2" fmla="*/ 300360 h 300360"/>
                  <a:gd name="connsiteX3" fmla="*/ 63087 w 297333"/>
                  <a:gd name="connsiteY3" fmla="*/ 215136 h 300360"/>
                  <a:gd name="connsiteX4" fmla="*/ 140407 w 297333"/>
                  <a:gd name="connsiteY4" fmla="*/ 181867 h 300360"/>
                  <a:gd name="connsiteX5" fmla="*/ 292451 w 297333"/>
                  <a:gd name="connsiteY5" fmla="*/ 126455 h 300360"/>
                  <a:gd name="connsiteX6" fmla="*/ 297317 w 297333"/>
                  <a:gd name="connsiteY6" fmla="*/ 79252 h 300360"/>
                  <a:gd name="connsiteX7" fmla="*/ 219024 w 297333"/>
                  <a:gd name="connsiteY7" fmla="*/ 3641 h 30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333" h="300360">
                    <a:moveTo>
                      <a:pt x="219024" y="4181"/>
                    </a:moveTo>
                    <a:cubicBezTo>
                      <a:pt x="143326" y="-9321"/>
                      <a:pt x="56814" y="9258"/>
                      <a:pt x="19290" y="68990"/>
                    </a:cubicBezTo>
                    <a:cubicBezTo>
                      <a:pt x="-35645" y="177006"/>
                      <a:pt x="44379" y="224317"/>
                      <a:pt x="42756" y="300360"/>
                    </a:cubicBezTo>
                    <a:cubicBezTo>
                      <a:pt x="47731" y="281242"/>
                      <a:pt x="42756" y="240520"/>
                      <a:pt x="63087" y="215136"/>
                    </a:cubicBezTo>
                    <a:cubicBezTo>
                      <a:pt x="83417" y="189752"/>
                      <a:pt x="100719" y="186080"/>
                      <a:pt x="140407" y="181867"/>
                    </a:cubicBezTo>
                    <a:cubicBezTo>
                      <a:pt x="221943" y="173442"/>
                      <a:pt x="273850" y="186944"/>
                      <a:pt x="292451" y="126455"/>
                    </a:cubicBezTo>
                    <a:cubicBezTo>
                      <a:pt x="292451" y="121702"/>
                      <a:pt x="297317" y="79252"/>
                      <a:pt x="297317" y="79252"/>
                    </a:cubicBezTo>
                    <a:cubicBezTo>
                      <a:pt x="297966" y="49440"/>
                      <a:pt x="279474" y="19951"/>
                      <a:pt x="219024" y="3641"/>
                    </a:cubicBezTo>
                    <a:close/>
                  </a:path>
                </a:pathLst>
              </a:custGeom>
              <a:solidFill>
                <a:srgbClr val="78512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65" name="Freeform 29">
                <a:extLst>
                  <a:ext uri="{FF2B5EF4-FFF2-40B4-BE49-F238E27FC236}">
                    <a16:creationId xmlns:a16="http://schemas.microsoft.com/office/drawing/2014/main" id="{BE0FB760-5ABF-21F8-9C7B-03A2F00F558A}"/>
                  </a:ext>
                </a:extLst>
              </p:cNvPr>
              <p:cNvSpPr/>
              <p:nvPr/>
            </p:nvSpPr>
            <p:spPr>
              <a:xfrm>
                <a:off x="7825667" y="2886050"/>
                <a:ext cx="108788" cy="75604"/>
              </a:xfrm>
              <a:custGeom>
                <a:avLst/>
                <a:gdLst>
                  <a:gd name="connsiteX0" fmla="*/ 58396 w 108788"/>
                  <a:gd name="connsiteY0" fmla="*/ 19335 h 75604"/>
                  <a:gd name="connsiteX1" fmla="*/ 0 w 108788"/>
                  <a:gd name="connsiteY1" fmla="*/ 73343 h 75604"/>
                  <a:gd name="connsiteX2" fmla="*/ 108788 w 108788"/>
                  <a:gd name="connsiteY2" fmla="*/ 0 h 75604"/>
                  <a:gd name="connsiteX3" fmla="*/ 58396 w 108788"/>
                  <a:gd name="connsiteY3" fmla="*/ 19875 h 75604"/>
                </a:gdLst>
                <a:ahLst/>
                <a:cxnLst>
                  <a:cxn ang="0">
                    <a:pos x="connsiteX0" y="connsiteY0"/>
                  </a:cxn>
                  <a:cxn ang="0">
                    <a:pos x="connsiteX1" y="connsiteY1"/>
                  </a:cxn>
                  <a:cxn ang="0">
                    <a:pos x="connsiteX2" y="connsiteY2"/>
                  </a:cxn>
                  <a:cxn ang="0">
                    <a:pos x="connsiteX3" y="connsiteY3"/>
                  </a:cxn>
                </a:cxnLst>
                <a:rect l="l" t="t" r="r" b="b"/>
                <a:pathLst>
                  <a:path w="108788" h="75604">
                    <a:moveTo>
                      <a:pt x="58396" y="19335"/>
                    </a:moveTo>
                    <a:cubicBezTo>
                      <a:pt x="58396" y="19335"/>
                      <a:pt x="66506" y="70426"/>
                      <a:pt x="0" y="73343"/>
                    </a:cubicBezTo>
                    <a:cubicBezTo>
                      <a:pt x="97326" y="90949"/>
                      <a:pt x="108788" y="0"/>
                      <a:pt x="108788" y="0"/>
                    </a:cubicBezTo>
                    <a:lnTo>
                      <a:pt x="58396" y="19875"/>
                    </a:lnTo>
                    <a:close/>
                  </a:path>
                </a:pathLst>
              </a:custGeom>
              <a:solidFill>
                <a:srgbClr val="78512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66" name="Freeform 30">
                <a:extLst>
                  <a:ext uri="{FF2B5EF4-FFF2-40B4-BE49-F238E27FC236}">
                    <a16:creationId xmlns:a16="http://schemas.microsoft.com/office/drawing/2014/main" id="{0AB8979C-7F6A-1CBD-2C9E-A4EFC99580B8}"/>
                  </a:ext>
                </a:extLst>
              </p:cNvPr>
              <p:cNvSpPr/>
              <p:nvPr/>
            </p:nvSpPr>
            <p:spPr>
              <a:xfrm>
                <a:off x="7621284" y="3207721"/>
                <a:ext cx="191947" cy="184166"/>
              </a:xfrm>
              <a:custGeom>
                <a:avLst/>
                <a:gdLst>
                  <a:gd name="connsiteX0" fmla="*/ 78942 w 191947"/>
                  <a:gd name="connsiteY0" fmla="*/ 0 h 184166"/>
                  <a:gd name="connsiteX1" fmla="*/ 191948 w 191947"/>
                  <a:gd name="connsiteY1" fmla="*/ 94514 h 184166"/>
                  <a:gd name="connsiteX2" fmla="*/ 191948 w 191947"/>
                  <a:gd name="connsiteY2" fmla="*/ 94838 h 184166"/>
                  <a:gd name="connsiteX3" fmla="*/ 117980 w 191947"/>
                  <a:gd name="connsiteY3" fmla="*/ 184167 h 184166"/>
                  <a:gd name="connsiteX4" fmla="*/ 0 w 191947"/>
                  <a:gd name="connsiteY4" fmla="*/ 32945 h 184166"/>
                  <a:gd name="connsiteX5" fmla="*/ 78942 w 191947"/>
                  <a:gd name="connsiteY5" fmla="*/ 0 h 184166"/>
                  <a:gd name="connsiteX6" fmla="*/ 78942 w 191947"/>
                  <a:gd name="connsiteY6"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947" h="184166">
                    <a:moveTo>
                      <a:pt x="78942" y="0"/>
                    </a:moveTo>
                    <a:lnTo>
                      <a:pt x="191948" y="94514"/>
                    </a:lnTo>
                    <a:lnTo>
                      <a:pt x="191948" y="94838"/>
                    </a:lnTo>
                    <a:lnTo>
                      <a:pt x="117980" y="184167"/>
                    </a:lnTo>
                    <a:lnTo>
                      <a:pt x="0" y="32945"/>
                    </a:lnTo>
                    <a:lnTo>
                      <a:pt x="78942" y="0"/>
                    </a:lnTo>
                    <a:lnTo>
                      <a:pt x="78942"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67" name="Freeform 31">
                <a:extLst>
                  <a:ext uri="{FF2B5EF4-FFF2-40B4-BE49-F238E27FC236}">
                    <a16:creationId xmlns:a16="http://schemas.microsoft.com/office/drawing/2014/main" id="{9E560FE5-AA9D-ECF5-1AD9-13AB819BE9A5}"/>
                  </a:ext>
                </a:extLst>
              </p:cNvPr>
              <p:cNvSpPr/>
              <p:nvPr/>
            </p:nvSpPr>
            <p:spPr>
              <a:xfrm>
                <a:off x="7813015" y="3302235"/>
                <a:ext cx="216" cy="324"/>
              </a:xfrm>
              <a:custGeom>
                <a:avLst/>
                <a:gdLst>
                  <a:gd name="connsiteX0" fmla="*/ 216 w 216"/>
                  <a:gd name="connsiteY0" fmla="*/ 0 h 324"/>
                  <a:gd name="connsiteX1" fmla="*/ 0 w 216"/>
                  <a:gd name="connsiteY1" fmla="*/ 216 h 324"/>
                  <a:gd name="connsiteX2" fmla="*/ 216 w 216"/>
                  <a:gd name="connsiteY2" fmla="*/ 324 h 324"/>
                  <a:gd name="connsiteX3" fmla="*/ 216 w 216"/>
                  <a:gd name="connsiteY3" fmla="*/ 0 h 324"/>
                  <a:gd name="connsiteX4" fmla="*/ 216 w 216"/>
                  <a:gd name="connsiteY4" fmla="*/ 0 h 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 h="324">
                    <a:moveTo>
                      <a:pt x="216" y="0"/>
                    </a:moveTo>
                    <a:lnTo>
                      <a:pt x="0" y="216"/>
                    </a:lnTo>
                    <a:lnTo>
                      <a:pt x="216" y="324"/>
                    </a:lnTo>
                    <a:lnTo>
                      <a:pt x="216" y="0"/>
                    </a:lnTo>
                    <a:lnTo>
                      <a:pt x="216" y="0"/>
                    </a:lnTo>
                    <a:close/>
                  </a:path>
                </a:pathLst>
              </a:custGeom>
              <a:solidFill>
                <a:srgbClr val="EAEBE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68" name="Freeform 32">
                <a:extLst>
                  <a:ext uri="{FF2B5EF4-FFF2-40B4-BE49-F238E27FC236}">
                    <a16:creationId xmlns:a16="http://schemas.microsoft.com/office/drawing/2014/main" id="{4A1E4D30-C936-11A7-5878-8086176E595D}"/>
                  </a:ext>
                </a:extLst>
              </p:cNvPr>
              <p:cNvSpPr/>
              <p:nvPr/>
            </p:nvSpPr>
            <p:spPr>
              <a:xfrm>
                <a:off x="7539963" y="3243042"/>
                <a:ext cx="254451" cy="228129"/>
              </a:xfrm>
              <a:custGeom>
                <a:avLst/>
                <a:gdLst>
                  <a:gd name="connsiteX0" fmla="*/ 254452 w 254451"/>
                  <a:gd name="connsiteY0" fmla="*/ 228129 h 228129"/>
                  <a:gd name="connsiteX1" fmla="*/ 75049 w 254451"/>
                  <a:gd name="connsiteY1" fmla="*/ 0 h 228129"/>
                  <a:gd name="connsiteX2" fmla="*/ 0 w 254451"/>
                  <a:gd name="connsiteY2" fmla="*/ 25060 h 228129"/>
                  <a:gd name="connsiteX3" fmla="*/ 5082 w 254451"/>
                  <a:gd name="connsiteY3" fmla="*/ 228129 h 228129"/>
                </a:gdLst>
                <a:ahLst/>
                <a:cxnLst>
                  <a:cxn ang="0">
                    <a:pos x="connsiteX0" y="connsiteY0"/>
                  </a:cxn>
                  <a:cxn ang="0">
                    <a:pos x="connsiteX1" y="connsiteY1"/>
                  </a:cxn>
                  <a:cxn ang="0">
                    <a:pos x="connsiteX2" y="connsiteY2"/>
                  </a:cxn>
                  <a:cxn ang="0">
                    <a:pos x="connsiteX3" y="connsiteY3"/>
                  </a:cxn>
                </a:cxnLst>
                <a:rect l="l" t="t" r="r" b="b"/>
                <a:pathLst>
                  <a:path w="254451" h="228129">
                    <a:moveTo>
                      <a:pt x="254452" y="228129"/>
                    </a:moveTo>
                    <a:lnTo>
                      <a:pt x="75049" y="0"/>
                    </a:lnTo>
                    <a:cubicBezTo>
                      <a:pt x="49171" y="5509"/>
                      <a:pt x="23996" y="13913"/>
                      <a:pt x="0" y="25060"/>
                    </a:cubicBezTo>
                    <a:lnTo>
                      <a:pt x="5082" y="228129"/>
                    </a:ln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69" name="Freeform 33">
                <a:extLst>
                  <a:ext uri="{FF2B5EF4-FFF2-40B4-BE49-F238E27FC236}">
                    <a16:creationId xmlns:a16="http://schemas.microsoft.com/office/drawing/2014/main" id="{3C311CD2-6D00-1E22-94E6-C3C8A027C91E}"/>
                  </a:ext>
                </a:extLst>
              </p:cNvPr>
              <p:cNvSpPr/>
              <p:nvPr/>
            </p:nvSpPr>
            <p:spPr>
              <a:xfrm>
                <a:off x="7642546" y="2751355"/>
                <a:ext cx="170901" cy="300715"/>
              </a:xfrm>
              <a:custGeom>
                <a:avLst/>
                <a:gdLst>
                  <a:gd name="connsiteX0" fmla="*/ 170686 w 170901"/>
                  <a:gd name="connsiteY0" fmla="*/ 0 h 300715"/>
                  <a:gd name="connsiteX1" fmla="*/ 19290 w 170901"/>
                  <a:gd name="connsiteY1" fmla="*/ 69346 h 300715"/>
                  <a:gd name="connsiteX2" fmla="*/ 42756 w 170901"/>
                  <a:gd name="connsiteY2" fmla="*/ 300716 h 300715"/>
                  <a:gd name="connsiteX3" fmla="*/ 63087 w 170901"/>
                  <a:gd name="connsiteY3" fmla="*/ 215491 h 300715"/>
                  <a:gd name="connsiteX4" fmla="*/ 140406 w 170901"/>
                  <a:gd name="connsiteY4" fmla="*/ 182223 h 300715"/>
                  <a:gd name="connsiteX5" fmla="*/ 170901 w 170901"/>
                  <a:gd name="connsiteY5" fmla="*/ 179846 h 300715"/>
                  <a:gd name="connsiteX6" fmla="*/ 170901 w 170901"/>
                  <a:gd name="connsiteY6" fmla="*/ 0 h 30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01" h="300715">
                    <a:moveTo>
                      <a:pt x="170686" y="0"/>
                    </a:moveTo>
                    <a:cubicBezTo>
                      <a:pt x="109154" y="0"/>
                      <a:pt x="48272" y="21603"/>
                      <a:pt x="19290" y="69346"/>
                    </a:cubicBezTo>
                    <a:cubicBezTo>
                      <a:pt x="-35645" y="177362"/>
                      <a:pt x="44378" y="224673"/>
                      <a:pt x="42756" y="300716"/>
                    </a:cubicBezTo>
                    <a:cubicBezTo>
                      <a:pt x="47730" y="281597"/>
                      <a:pt x="42756" y="240875"/>
                      <a:pt x="63087" y="215491"/>
                    </a:cubicBezTo>
                    <a:cubicBezTo>
                      <a:pt x="83417" y="190108"/>
                      <a:pt x="100719" y="186435"/>
                      <a:pt x="140406" y="182223"/>
                    </a:cubicBezTo>
                    <a:cubicBezTo>
                      <a:pt x="151220" y="181142"/>
                      <a:pt x="161169" y="180386"/>
                      <a:pt x="170901" y="179846"/>
                    </a:cubicBezTo>
                    <a:lnTo>
                      <a:pt x="170901" y="0"/>
                    </a:lnTo>
                    <a:close/>
                  </a:path>
                </a:pathLst>
              </a:custGeom>
              <a:solidFill>
                <a:srgbClr val="78512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1" name="Group 40">
              <a:extLst>
                <a:ext uri="{FF2B5EF4-FFF2-40B4-BE49-F238E27FC236}">
                  <a16:creationId xmlns:a16="http://schemas.microsoft.com/office/drawing/2014/main" id="{755DAF59-E75B-1BEE-C193-A252A2CA13DC}"/>
                </a:ext>
              </a:extLst>
            </p:cNvPr>
            <p:cNvGrpSpPr>
              <a:grpSpLocks noChangeAspect="1"/>
            </p:cNvGrpSpPr>
            <p:nvPr/>
          </p:nvGrpSpPr>
          <p:grpSpPr>
            <a:xfrm>
              <a:off x="4713455" y="2891528"/>
              <a:ext cx="915100" cy="914400"/>
              <a:chOff x="4494972" y="3064601"/>
              <a:chExt cx="853220" cy="852567"/>
            </a:xfrm>
          </p:grpSpPr>
          <p:sp>
            <p:nvSpPr>
              <p:cNvPr id="243" name="Freeform 131">
                <a:extLst>
                  <a:ext uri="{FF2B5EF4-FFF2-40B4-BE49-F238E27FC236}">
                    <a16:creationId xmlns:a16="http://schemas.microsoft.com/office/drawing/2014/main" id="{7F9D7779-F322-49D3-150A-0368EC86E583}"/>
                  </a:ext>
                </a:extLst>
              </p:cNvPr>
              <p:cNvSpPr/>
              <p:nvPr/>
            </p:nvSpPr>
            <p:spPr>
              <a:xfrm>
                <a:off x="4494972" y="3064601"/>
                <a:ext cx="853220" cy="852244"/>
              </a:xfrm>
              <a:custGeom>
                <a:avLst/>
                <a:gdLst>
                  <a:gd name="connsiteX0" fmla="*/ 0 w 853220"/>
                  <a:gd name="connsiteY0" fmla="*/ 0 h 852244"/>
                  <a:gd name="connsiteX1" fmla="*/ 853221 w 853220"/>
                  <a:gd name="connsiteY1" fmla="*/ 0 h 852244"/>
                  <a:gd name="connsiteX2" fmla="*/ 853221 w 853220"/>
                  <a:gd name="connsiteY2" fmla="*/ 852244 h 852244"/>
                  <a:gd name="connsiteX3" fmla="*/ 0 w 853220"/>
                  <a:gd name="connsiteY3" fmla="*/ 852244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1" y="0"/>
                    </a:lnTo>
                    <a:lnTo>
                      <a:pt x="853221" y="852244"/>
                    </a:lnTo>
                    <a:lnTo>
                      <a:pt x="0" y="852244"/>
                    </a:lnTo>
                    <a:lnTo>
                      <a:pt x="0" y="0"/>
                    </a:lnTo>
                    <a:lnTo>
                      <a:pt x="0" y="0"/>
                    </a:ln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44" name="Freeform 132">
                <a:extLst>
                  <a:ext uri="{FF2B5EF4-FFF2-40B4-BE49-F238E27FC236}">
                    <a16:creationId xmlns:a16="http://schemas.microsoft.com/office/drawing/2014/main" id="{F7B608BE-A95B-3C2D-AAAC-D7102FA61EC5}"/>
                  </a:ext>
                </a:extLst>
              </p:cNvPr>
              <p:cNvSpPr/>
              <p:nvPr/>
            </p:nvSpPr>
            <p:spPr>
              <a:xfrm>
                <a:off x="4546074" y="3555100"/>
                <a:ext cx="751057" cy="361744"/>
              </a:xfrm>
              <a:custGeom>
                <a:avLst/>
                <a:gdLst>
                  <a:gd name="connsiteX0" fmla="*/ 19296 w 751057"/>
                  <a:gd name="connsiteY0" fmla="*/ 243575 h 361744"/>
                  <a:gd name="connsiteX1" fmla="*/ 4481 w 751057"/>
                  <a:gd name="connsiteY1" fmla="*/ 361745 h 361744"/>
                  <a:gd name="connsiteX2" fmla="*/ 746534 w 751057"/>
                  <a:gd name="connsiteY2" fmla="*/ 361745 h 361744"/>
                  <a:gd name="connsiteX3" fmla="*/ 731719 w 751057"/>
                  <a:gd name="connsiteY3" fmla="*/ 243575 h 361744"/>
                  <a:gd name="connsiteX4" fmla="*/ 490243 w 751057"/>
                  <a:gd name="connsiteY4" fmla="*/ 115361 h 361744"/>
                  <a:gd name="connsiteX5" fmla="*/ 482674 w 751057"/>
                  <a:gd name="connsiteY5" fmla="*/ 1512 h 361744"/>
                  <a:gd name="connsiteX6" fmla="*/ 269098 w 751057"/>
                  <a:gd name="connsiteY6" fmla="*/ 0 h 361744"/>
                  <a:gd name="connsiteX7" fmla="*/ 260771 w 751057"/>
                  <a:gd name="connsiteY7" fmla="*/ 115361 h 361744"/>
                  <a:gd name="connsiteX8" fmla="*/ 19296 w 751057"/>
                  <a:gd name="connsiteY8" fmla="*/ 243360 h 36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057" h="361744">
                    <a:moveTo>
                      <a:pt x="19296" y="243575"/>
                    </a:moveTo>
                    <a:cubicBezTo>
                      <a:pt x="447" y="279955"/>
                      <a:pt x="-4808" y="321844"/>
                      <a:pt x="4481" y="361745"/>
                    </a:cubicBezTo>
                    <a:lnTo>
                      <a:pt x="746534" y="361745"/>
                    </a:lnTo>
                    <a:cubicBezTo>
                      <a:pt x="755888" y="321855"/>
                      <a:pt x="750633" y="279934"/>
                      <a:pt x="731719" y="243575"/>
                    </a:cubicBezTo>
                    <a:cubicBezTo>
                      <a:pt x="670836" y="126162"/>
                      <a:pt x="511006" y="145713"/>
                      <a:pt x="490243" y="115361"/>
                    </a:cubicBezTo>
                    <a:cubicBezTo>
                      <a:pt x="474239" y="91921"/>
                      <a:pt x="483755" y="20091"/>
                      <a:pt x="482674" y="1512"/>
                    </a:cubicBezTo>
                    <a:cubicBezTo>
                      <a:pt x="411605" y="8026"/>
                      <a:pt x="340070" y="7529"/>
                      <a:pt x="269098" y="0"/>
                    </a:cubicBezTo>
                    <a:cubicBezTo>
                      <a:pt x="268017" y="18471"/>
                      <a:pt x="276884" y="91921"/>
                      <a:pt x="260771" y="115361"/>
                    </a:cubicBezTo>
                    <a:cubicBezTo>
                      <a:pt x="240117" y="145497"/>
                      <a:pt x="80070" y="126162"/>
                      <a:pt x="19296" y="243360"/>
                    </a:cubicBezTo>
                    <a:close/>
                  </a:path>
                </a:pathLst>
              </a:custGeom>
              <a:solidFill>
                <a:srgbClr val="6F433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45" name="Freeform 133">
                <a:extLst>
                  <a:ext uri="{FF2B5EF4-FFF2-40B4-BE49-F238E27FC236}">
                    <a16:creationId xmlns:a16="http://schemas.microsoft.com/office/drawing/2014/main" id="{00E40BBB-2D6D-B077-6649-0D29B5BBC1D6}"/>
                  </a:ext>
                </a:extLst>
              </p:cNvPr>
              <p:cNvSpPr/>
              <p:nvPr/>
            </p:nvSpPr>
            <p:spPr>
              <a:xfrm>
                <a:off x="4546074" y="3698329"/>
                <a:ext cx="199132" cy="218515"/>
              </a:xfrm>
              <a:custGeom>
                <a:avLst/>
                <a:gdLst>
                  <a:gd name="connsiteX0" fmla="*/ 19296 w 199132"/>
                  <a:gd name="connsiteY0" fmla="*/ 100347 h 218515"/>
                  <a:gd name="connsiteX1" fmla="*/ 4481 w 199132"/>
                  <a:gd name="connsiteY1" fmla="*/ 218516 h 218515"/>
                  <a:gd name="connsiteX2" fmla="*/ 199132 w 199132"/>
                  <a:gd name="connsiteY2" fmla="*/ 218516 h 218515"/>
                  <a:gd name="connsiteX3" fmla="*/ 169718 w 199132"/>
                  <a:gd name="connsiteY3" fmla="*/ 0 h 218515"/>
                  <a:gd name="connsiteX4" fmla="*/ 19512 w 199132"/>
                  <a:gd name="connsiteY4" fmla="*/ 100347 h 218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32" h="218515">
                    <a:moveTo>
                      <a:pt x="19296" y="100347"/>
                    </a:moveTo>
                    <a:cubicBezTo>
                      <a:pt x="447" y="136726"/>
                      <a:pt x="-4808" y="178615"/>
                      <a:pt x="4481" y="218516"/>
                    </a:cubicBezTo>
                    <a:lnTo>
                      <a:pt x="199132" y="218516"/>
                    </a:lnTo>
                    <a:cubicBezTo>
                      <a:pt x="186696" y="146037"/>
                      <a:pt x="176423" y="72263"/>
                      <a:pt x="169718" y="0"/>
                    </a:cubicBezTo>
                    <a:cubicBezTo>
                      <a:pt x="115648" y="12854"/>
                      <a:pt x="52927" y="35969"/>
                      <a:pt x="19512" y="100347"/>
                    </a:cubicBezTo>
                    <a:close/>
                  </a:path>
                </a:pathLst>
              </a:custGeom>
              <a:solidFill>
                <a:srgbClr val="1D191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46" name="Freeform 134">
                <a:extLst>
                  <a:ext uri="{FF2B5EF4-FFF2-40B4-BE49-F238E27FC236}">
                    <a16:creationId xmlns:a16="http://schemas.microsoft.com/office/drawing/2014/main" id="{2FB74BD3-A306-DB2F-9982-2AF8E583E311}"/>
                  </a:ext>
                </a:extLst>
              </p:cNvPr>
              <p:cNvSpPr/>
              <p:nvPr/>
            </p:nvSpPr>
            <p:spPr>
              <a:xfrm>
                <a:off x="4760079" y="3242773"/>
                <a:ext cx="323841" cy="428506"/>
              </a:xfrm>
              <a:custGeom>
                <a:avLst/>
                <a:gdLst>
                  <a:gd name="connsiteX0" fmla="*/ 101485 w 323841"/>
                  <a:gd name="connsiteY0" fmla="*/ 411702 h 428506"/>
                  <a:gd name="connsiteX1" fmla="*/ 52390 w 323841"/>
                  <a:gd name="connsiteY1" fmla="*/ 352077 h 428506"/>
                  <a:gd name="connsiteX2" fmla="*/ 33249 w 323841"/>
                  <a:gd name="connsiteY2" fmla="*/ 291805 h 428506"/>
                  <a:gd name="connsiteX3" fmla="*/ 25031 w 323841"/>
                  <a:gd name="connsiteY3" fmla="*/ 287700 h 428506"/>
                  <a:gd name="connsiteX4" fmla="*/ 10216 w 323841"/>
                  <a:gd name="connsiteY4" fmla="*/ 268905 h 428506"/>
                  <a:gd name="connsiteX5" fmla="*/ 5890 w 323841"/>
                  <a:gd name="connsiteY5" fmla="*/ 206472 h 428506"/>
                  <a:gd name="connsiteX6" fmla="*/ 23625 w 323841"/>
                  <a:gd name="connsiteY6" fmla="*/ 200099 h 428506"/>
                  <a:gd name="connsiteX7" fmla="*/ 23625 w 323841"/>
                  <a:gd name="connsiteY7" fmla="*/ 180332 h 428506"/>
                  <a:gd name="connsiteX8" fmla="*/ 36385 w 323841"/>
                  <a:gd name="connsiteY8" fmla="*/ 68860 h 428506"/>
                  <a:gd name="connsiteX9" fmla="*/ 76181 w 323841"/>
                  <a:gd name="connsiteY9" fmla="*/ 27058 h 428506"/>
                  <a:gd name="connsiteX10" fmla="*/ 247582 w 323841"/>
                  <a:gd name="connsiteY10" fmla="*/ 27058 h 428506"/>
                  <a:gd name="connsiteX11" fmla="*/ 287269 w 323841"/>
                  <a:gd name="connsiteY11" fmla="*/ 68860 h 428506"/>
                  <a:gd name="connsiteX12" fmla="*/ 300029 w 323841"/>
                  <a:gd name="connsiteY12" fmla="*/ 180332 h 428506"/>
                  <a:gd name="connsiteX13" fmla="*/ 300029 w 323841"/>
                  <a:gd name="connsiteY13" fmla="*/ 200099 h 428506"/>
                  <a:gd name="connsiteX14" fmla="*/ 317764 w 323841"/>
                  <a:gd name="connsiteY14" fmla="*/ 206472 h 428506"/>
                  <a:gd name="connsiteX15" fmla="*/ 313439 w 323841"/>
                  <a:gd name="connsiteY15" fmla="*/ 268905 h 428506"/>
                  <a:gd name="connsiteX16" fmla="*/ 298624 w 323841"/>
                  <a:gd name="connsiteY16" fmla="*/ 287700 h 428506"/>
                  <a:gd name="connsiteX17" fmla="*/ 290405 w 323841"/>
                  <a:gd name="connsiteY17" fmla="*/ 291805 h 428506"/>
                  <a:gd name="connsiteX18" fmla="*/ 271264 w 323841"/>
                  <a:gd name="connsiteY18" fmla="*/ 352077 h 428506"/>
                  <a:gd name="connsiteX19" fmla="*/ 222169 w 323841"/>
                  <a:gd name="connsiteY19" fmla="*/ 412134 h 428506"/>
                  <a:gd name="connsiteX20" fmla="*/ 102134 w 323841"/>
                  <a:gd name="connsiteY20" fmla="*/ 412134 h 42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841" h="428506">
                    <a:moveTo>
                      <a:pt x="101485" y="411702"/>
                    </a:moveTo>
                    <a:cubicBezTo>
                      <a:pt x="79803" y="396861"/>
                      <a:pt x="62782" y="376186"/>
                      <a:pt x="52390" y="352077"/>
                    </a:cubicBezTo>
                    <a:cubicBezTo>
                      <a:pt x="43728" y="332786"/>
                      <a:pt x="37304" y="312554"/>
                      <a:pt x="33249" y="291805"/>
                    </a:cubicBezTo>
                    <a:cubicBezTo>
                      <a:pt x="30265" y="290994"/>
                      <a:pt x="27475" y="289601"/>
                      <a:pt x="25031" y="287700"/>
                    </a:cubicBezTo>
                    <a:cubicBezTo>
                      <a:pt x="18640" y="282731"/>
                      <a:pt x="13557" y="276272"/>
                      <a:pt x="10216" y="268905"/>
                    </a:cubicBezTo>
                    <a:cubicBezTo>
                      <a:pt x="51" y="248490"/>
                      <a:pt x="-4491" y="219758"/>
                      <a:pt x="5890" y="206472"/>
                    </a:cubicBezTo>
                    <a:cubicBezTo>
                      <a:pt x="10151" y="201212"/>
                      <a:pt x="16985" y="198760"/>
                      <a:pt x="23625" y="200099"/>
                    </a:cubicBezTo>
                    <a:cubicBezTo>
                      <a:pt x="23625" y="193543"/>
                      <a:pt x="23625" y="186954"/>
                      <a:pt x="23625" y="180332"/>
                    </a:cubicBezTo>
                    <a:cubicBezTo>
                      <a:pt x="23625" y="142203"/>
                      <a:pt x="23625" y="95432"/>
                      <a:pt x="36385" y="68860"/>
                    </a:cubicBezTo>
                    <a:cubicBezTo>
                      <a:pt x="44863" y="51059"/>
                      <a:pt x="58803" y="36412"/>
                      <a:pt x="76181" y="27058"/>
                    </a:cubicBezTo>
                    <a:cubicBezTo>
                      <a:pt x="139550" y="-9019"/>
                      <a:pt x="184320" y="-9019"/>
                      <a:pt x="247582" y="27058"/>
                    </a:cubicBezTo>
                    <a:cubicBezTo>
                      <a:pt x="264927" y="36423"/>
                      <a:pt x="278823" y="51059"/>
                      <a:pt x="287269" y="68860"/>
                    </a:cubicBezTo>
                    <a:cubicBezTo>
                      <a:pt x="299921" y="95432"/>
                      <a:pt x="300029" y="142203"/>
                      <a:pt x="300029" y="180332"/>
                    </a:cubicBezTo>
                    <a:cubicBezTo>
                      <a:pt x="300029" y="186889"/>
                      <a:pt x="300029" y="193478"/>
                      <a:pt x="300029" y="200099"/>
                    </a:cubicBezTo>
                    <a:cubicBezTo>
                      <a:pt x="306669" y="198760"/>
                      <a:pt x="313504" y="201212"/>
                      <a:pt x="317764" y="206472"/>
                    </a:cubicBezTo>
                    <a:cubicBezTo>
                      <a:pt x="328578" y="219758"/>
                      <a:pt x="323604" y="248490"/>
                      <a:pt x="313439" y="268905"/>
                    </a:cubicBezTo>
                    <a:cubicBezTo>
                      <a:pt x="310097" y="276272"/>
                      <a:pt x="305015" y="282731"/>
                      <a:pt x="298624" y="287700"/>
                    </a:cubicBezTo>
                    <a:cubicBezTo>
                      <a:pt x="296190" y="289612"/>
                      <a:pt x="293400" y="291016"/>
                      <a:pt x="290405" y="291805"/>
                    </a:cubicBezTo>
                    <a:cubicBezTo>
                      <a:pt x="286350" y="312554"/>
                      <a:pt x="279926" y="332786"/>
                      <a:pt x="271264" y="352077"/>
                    </a:cubicBezTo>
                    <a:cubicBezTo>
                      <a:pt x="260980" y="376370"/>
                      <a:pt x="243937" y="397206"/>
                      <a:pt x="222169" y="412134"/>
                    </a:cubicBezTo>
                    <a:cubicBezTo>
                      <a:pt x="185142" y="433964"/>
                      <a:pt x="139161" y="433964"/>
                      <a:pt x="102134" y="412134"/>
                    </a:cubicBezTo>
                    <a:close/>
                  </a:path>
                </a:pathLst>
              </a:custGeom>
              <a:solidFill>
                <a:srgbClr val="8A593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47" name="Freeform 135">
                <a:extLst>
                  <a:ext uri="{FF2B5EF4-FFF2-40B4-BE49-F238E27FC236}">
                    <a16:creationId xmlns:a16="http://schemas.microsoft.com/office/drawing/2014/main" id="{C5132CCE-09C1-5706-9F4F-D68ADD81DE81}"/>
                  </a:ext>
                </a:extLst>
              </p:cNvPr>
              <p:cNvSpPr/>
              <p:nvPr/>
            </p:nvSpPr>
            <p:spPr>
              <a:xfrm>
                <a:off x="4771505" y="3226399"/>
                <a:ext cx="300114" cy="279609"/>
              </a:xfrm>
              <a:custGeom>
                <a:avLst/>
                <a:gdLst>
                  <a:gd name="connsiteX0" fmla="*/ 295632 w 300114"/>
                  <a:gd name="connsiteY0" fmla="*/ 100032 h 279609"/>
                  <a:gd name="connsiteX1" fmla="*/ 298228 w 300114"/>
                  <a:gd name="connsiteY1" fmla="*/ 194545 h 279609"/>
                  <a:gd name="connsiteX2" fmla="*/ 296065 w 300114"/>
                  <a:gd name="connsiteY2" fmla="*/ 217337 h 279609"/>
                  <a:gd name="connsiteX3" fmla="*/ 289901 w 300114"/>
                  <a:gd name="connsiteY3" fmla="*/ 228138 h 279609"/>
                  <a:gd name="connsiteX4" fmla="*/ 260811 w 300114"/>
                  <a:gd name="connsiteY4" fmla="*/ 279446 h 279609"/>
                  <a:gd name="connsiteX5" fmla="*/ 253242 w 300114"/>
                  <a:gd name="connsiteY5" fmla="*/ 252118 h 279609"/>
                  <a:gd name="connsiteX6" fmla="*/ 259838 w 300114"/>
                  <a:gd name="connsiteY6" fmla="*/ 123255 h 279609"/>
                  <a:gd name="connsiteX7" fmla="*/ 150077 w 300114"/>
                  <a:gd name="connsiteY7" fmla="*/ 144858 h 279609"/>
                  <a:gd name="connsiteX8" fmla="*/ 150077 w 300114"/>
                  <a:gd name="connsiteY8" fmla="*/ 144858 h 279609"/>
                  <a:gd name="connsiteX9" fmla="*/ 40315 w 300114"/>
                  <a:gd name="connsiteY9" fmla="*/ 123255 h 279609"/>
                  <a:gd name="connsiteX10" fmla="*/ 46912 w 300114"/>
                  <a:gd name="connsiteY10" fmla="*/ 252118 h 279609"/>
                  <a:gd name="connsiteX11" fmla="*/ 39342 w 300114"/>
                  <a:gd name="connsiteY11" fmla="*/ 279446 h 279609"/>
                  <a:gd name="connsiteX12" fmla="*/ 10253 w 300114"/>
                  <a:gd name="connsiteY12" fmla="*/ 228138 h 279609"/>
                  <a:gd name="connsiteX13" fmla="*/ 4088 w 300114"/>
                  <a:gd name="connsiteY13" fmla="*/ 217337 h 279609"/>
                  <a:gd name="connsiteX14" fmla="*/ 1926 w 300114"/>
                  <a:gd name="connsiteY14" fmla="*/ 194545 h 279609"/>
                  <a:gd name="connsiteX15" fmla="*/ 4521 w 300114"/>
                  <a:gd name="connsiteY15" fmla="*/ 100032 h 279609"/>
                  <a:gd name="connsiteX16" fmla="*/ 150077 w 300114"/>
                  <a:gd name="connsiteY16" fmla="*/ 9 h 279609"/>
                  <a:gd name="connsiteX17" fmla="*/ 150077 w 300114"/>
                  <a:gd name="connsiteY17" fmla="*/ 9 h 279609"/>
                  <a:gd name="connsiteX18" fmla="*/ 295632 w 300114"/>
                  <a:gd name="connsiteY18" fmla="*/ 100032 h 27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114" h="279609">
                    <a:moveTo>
                      <a:pt x="295632" y="100032"/>
                    </a:moveTo>
                    <a:cubicBezTo>
                      <a:pt x="300553" y="131292"/>
                      <a:pt x="301429" y="163059"/>
                      <a:pt x="298228" y="194545"/>
                    </a:cubicBezTo>
                    <a:cubicBezTo>
                      <a:pt x="297579" y="201351"/>
                      <a:pt x="297147" y="210856"/>
                      <a:pt x="296065" y="217337"/>
                    </a:cubicBezTo>
                    <a:cubicBezTo>
                      <a:pt x="296065" y="220037"/>
                      <a:pt x="290766" y="225870"/>
                      <a:pt x="289901" y="228138"/>
                    </a:cubicBezTo>
                    <a:cubicBezTo>
                      <a:pt x="282418" y="246404"/>
                      <a:pt x="272653" y="263643"/>
                      <a:pt x="260811" y="279446"/>
                    </a:cubicBezTo>
                    <a:cubicBezTo>
                      <a:pt x="259406" y="280202"/>
                      <a:pt x="253134" y="279446"/>
                      <a:pt x="253242" y="252118"/>
                    </a:cubicBezTo>
                    <a:cubicBezTo>
                      <a:pt x="253350" y="224790"/>
                      <a:pt x="274870" y="152959"/>
                      <a:pt x="259838" y="123255"/>
                    </a:cubicBezTo>
                    <a:cubicBezTo>
                      <a:pt x="242211" y="87178"/>
                      <a:pt x="173327" y="145506"/>
                      <a:pt x="150077" y="144858"/>
                    </a:cubicBezTo>
                    <a:lnTo>
                      <a:pt x="150077" y="144858"/>
                    </a:lnTo>
                    <a:cubicBezTo>
                      <a:pt x="126719" y="144858"/>
                      <a:pt x="57942" y="86638"/>
                      <a:pt x="40315" y="123255"/>
                    </a:cubicBezTo>
                    <a:cubicBezTo>
                      <a:pt x="25716" y="152959"/>
                      <a:pt x="46912" y="226518"/>
                      <a:pt x="46912" y="252118"/>
                    </a:cubicBezTo>
                    <a:cubicBezTo>
                      <a:pt x="46912" y="277718"/>
                      <a:pt x="40748" y="280202"/>
                      <a:pt x="39342" y="279446"/>
                    </a:cubicBezTo>
                    <a:cubicBezTo>
                      <a:pt x="27501" y="263643"/>
                      <a:pt x="17736" y="246404"/>
                      <a:pt x="10253" y="228138"/>
                    </a:cubicBezTo>
                    <a:cubicBezTo>
                      <a:pt x="9387" y="225546"/>
                      <a:pt x="4413" y="219713"/>
                      <a:pt x="4088" y="217337"/>
                    </a:cubicBezTo>
                    <a:cubicBezTo>
                      <a:pt x="3007" y="210856"/>
                      <a:pt x="2574" y="201351"/>
                      <a:pt x="1926" y="194545"/>
                    </a:cubicBezTo>
                    <a:cubicBezTo>
                      <a:pt x="-1329" y="163059"/>
                      <a:pt x="-454" y="131292"/>
                      <a:pt x="4521" y="100032"/>
                    </a:cubicBezTo>
                    <a:cubicBezTo>
                      <a:pt x="20958" y="33278"/>
                      <a:pt x="90167" y="-639"/>
                      <a:pt x="150077" y="9"/>
                    </a:cubicBezTo>
                    <a:lnTo>
                      <a:pt x="150077" y="9"/>
                    </a:lnTo>
                    <a:cubicBezTo>
                      <a:pt x="210094" y="-639"/>
                      <a:pt x="279195" y="33278"/>
                      <a:pt x="295632" y="100032"/>
                    </a:cubicBezTo>
                    <a:close/>
                  </a:path>
                </a:pathLst>
              </a:custGeom>
              <a:solidFill>
                <a:srgbClr val="28232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48" name="Freeform 136">
                <a:extLst>
                  <a:ext uri="{FF2B5EF4-FFF2-40B4-BE49-F238E27FC236}">
                    <a16:creationId xmlns:a16="http://schemas.microsoft.com/office/drawing/2014/main" id="{FBA90858-46F0-E186-6A44-F594BCC8FB1A}"/>
                  </a:ext>
                </a:extLst>
              </p:cNvPr>
              <p:cNvSpPr/>
              <p:nvPr/>
            </p:nvSpPr>
            <p:spPr>
              <a:xfrm>
                <a:off x="4729743" y="3661820"/>
                <a:ext cx="192055" cy="180494"/>
              </a:xfrm>
              <a:custGeom>
                <a:avLst/>
                <a:gdLst>
                  <a:gd name="connsiteX0" fmla="*/ 78942 w 192055"/>
                  <a:gd name="connsiteY0" fmla="*/ 0 h 180494"/>
                  <a:gd name="connsiteX1" fmla="*/ 192055 w 192055"/>
                  <a:gd name="connsiteY1" fmla="*/ 92786 h 180494"/>
                  <a:gd name="connsiteX2" fmla="*/ 117980 w 192055"/>
                  <a:gd name="connsiteY2" fmla="*/ 180494 h 180494"/>
                  <a:gd name="connsiteX3" fmla="*/ 0 w 192055"/>
                  <a:gd name="connsiteY3" fmla="*/ 32297 h 180494"/>
                  <a:gd name="connsiteX4" fmla="*/ 78942 w 192055"/>
                  <a:gd name="connsiteY4" fmla="*/ 0 h 180494"/>
                  <a:gd name="connsiteX5" fmla="*/ 78942 w 192055"/>
                  <a:gd name="connsiteY5" fmla="*/ 0 h 18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80494">
                    <a:moveTo>
                      <a:pt x="78942" y="0"/>
                    </a:moveTo>
                    <a:lnTo>
                      <a:pt x="192055" y="92786"/>
                    </a:lnTo>
                    <a:lnTo>
                      <a:pt x="117980" y="180494"/>
                    </a:lnTo>
                    <a:lnTo>
                      <a:pt x="0" y="32297"/>
                    </a:lnTo>
                    <a:lnTo>
                      <a:pt x="78942" y="0"/>
                    </a:lnTo>
                    <a:lnTo>
                      <a:pt x="78942" y="0"/>
                    </a:lnTo>
                    <a:close/>
                  </a:path>
                </a:pathLst>
              </a:custGeom>
              <a:solidFill>
                <a:srgbClr val="EAEBE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49" name="Freeform 137">
                <a:extLst>
                  <a:ext uri="{FF2B5EF4-FFF2-40B4-BE49-F238E27FC236}">
                    <a16:creationId xmlns:a16="http://schemas.microsoft.com/office/drawing/2014/main" id="{4F0E42CA-8882-0FE0-9F9C-7619FF0E812C}"/>
                  </a:ext>
                </a:extLst>
              </p:cNvPr>
              <p:cNvSpPr/>
              <p:nvPr/>
            </p:nvSpPr>
            <p:spPr>
              <a:xfrm>
                <a:off x="4642041" y="3686447"/>
                <a:ext cx="135606" cy="230397"/>
              </a:xfrm>
              <a:custGeom>
                <a:avLst/>
                <a:gdLst>
                  <a:gd name="connsiteX0" fmla="*/ 104895 w 135606"/>
                  <a:gd name="connsiteY0" fmla="*/ 324 h 230397"/>
                  <a:gd name="connsiteX1" fmla="*/ 135607 w 135606"/>
                  <a:gd name="connsiteY1" fmla="*/ 230398 h 230397"/>
                  <a:gd name="connsiteX2" fmla="*/ 26278 w 135606"/>
                  <a:gd name="connsiteY2" fmla="*/ 230398 h 230397"/>
                  <a:gd name="connsiteX3" fmla="*/ 0 w 135606"/>
                  <a:gd name="connsiteY3" fmla="*/ 157703 h 230397"/>
                  <a:gd name="connsiteX4" fmla="*/ 46825 w 135606"/>
                  <a:gd name="connsiteY4" fmla="*/ 102291 h 230397"/>
                  <a:gd name="connsiteX5" fmla="*/ 9625 w 135606"/>
                  <a:gd name="connsiteY5" fmla="*/ 70426 h 230397"/>
                  <a:gd name="connsiteX6" fmla="*/ 29414 w 135606"/>
                  <a:gd name="connsiteY6" fmla="*/ 24628 h 230397"/>
                  <a:gd name="connsiteX7" fmla="*/ 105112 w 135606"/>
                  <a:gd name="connsiteY7" fmla="*/ 0 h 23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06" h="230397">
                    <a:moveTo>
                      <a:pt x="104895" y="324"/>
                    </a:moveTo>
                    <a:cubicBezTo>
                      <a:pt x="110843" y="78096"/>
                      <a:pt x="121873" y="151546"/>
                      <a:pt x="135607" y="230398"/>
                    </a:cubicBezTo>
                    <a:lnTo>
                      <a:pt x="26278" y="230398"/>
                    </a:lnTo>
                    <a:lnTo>
                      <a:pt x="0" y="157703"/>
                    </a:lnTo>
                    <a:lnTo>
                      <a:pt x="46825" y="102291"/>
                    </a:lnTo>
                    <a:lnTo>
                      <a:pt x="9625" y="70426"/>
                    </a:lnTo>
                    <a:lnTo>
                      <a:pt x="29414" y="24628"/>
                    </a:lnTo>
                    <a:lnTo>
                      <a:pt x="105112" y="0"/>
                    </a:lnTo>
                    <a:close/>
                  </a:path>
                </a:pathLst>
              </a:custGeom>
              <a:solidFill>
                <a:srgbClr val="49484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50" name="Freeform 138">
                <a:extLst>
                  <a:ext uri="{FF2B5EF4-FFF2-40B4-BE49-F238E27FC236}">
                    <a16:creationId xmlns:a16="http://schemas.microsoft.com/office/drawing/2014/main" id="{462B7786-D8B3-07C9-2555-1553336B6737}"/>
                  </a:ext>
                </a:extLst>
              </p:cNvPr>
              <p:cNvSpPr/>
              <p:nvPr/>
            </p:nvSpPr>
            <p:spPr>
              <a:xfrm>
                <a:off x="4546615" y="3683963"/>
                <a:ext cx="750516" cy="232881"/>
              </a:xfrm>
              <a:custGeom>
                <a:avLst/>
                <a:gdLst>
                  <a:gd name="connsiteX0" fmla="*/ 731178 w 750516"/>
                  <a:gd name="connsiteY0" fmla="*/ 114713 h 232881"/>
                  <a:gd name="connsiteX1" fmla="*/ 525713 w 750516"/>
                  <a:gd name="connsiteY1" fmla="*/ 2376 h 232881"/>
                  <a:gd name="connsiteX2" fmla="*/ 380482 w 750516"/>
                  <a:gd name="connsiteY2" fmla="*/ 84792 h 232881"/>
                  <a:gd name="connsiteX3" fmla="*/ 371723 w 750516"/>
                  <a:gd name="connsiteY3" fmla="*/ 84792 h 232881"/>
                  <a:gd name="connsiteX4" fmla="*/ 364477 w 750516"/>
                  <a:gd name="connsiteY4" fmla="*/ 84792 h 232881"/>
                  <a:gd name="connsiteX5" fmla="*/ 358638 w 750516"/>
                  <a:gd name="connsiteY5" fmla="*/ 84792 h 232881"/>
                  <a:gd name="connsiteX6" fmla="*/ 351609 w 750516"/>
                  <a:gd name="connsiteY6" fmla="*/ 83928 h 232881"/>
                  <a:gd name="connsiteX7" fmla="*/ 346093 w 750516"/>
                  <a:gd name="connsiteY7" fmla="*/ 83064 h 232881"/>
                  <a:gd name="connsiteX8" fmla="*/ 339064 w 750516"/>
                  <a:gd name="connsiteY8" fmla="*/ 81768 h 232881"/>
                  <a:gd name="connsiteX9" fmla="*/ 333874 w 750516"/>
                  <a:gd name="connsiteY9" fmla="*/ 80580 h 232881"/>
                  <a:gd name="connsiteX10" fmla="*/ 327061 w 750516"/>
                  <a:gd name="connsiteY10" fmla="*/ 78960 h 232881"/>
                  <a:gd name="connsiteX11" fmla="*/ 322086 w 750516"/>
                  <a:gd name="connsiteY11" fmla="*/ 77447 h 232881"/>
                  <a:gd name="connsiteX12" fmla="*/ 315490 w 750516"/>
                  <a:gd name="connsiteY12" fmla="*/ 75395 h 232881"/>
                  <a:gd name="connsiteX13" fmla="*/ 310732 w 750516"/>
                  <a:gd name="connsiteY13" fmla="*/ 73667 h 232881"/>
                  <a:gd name="connsiteX14" fmla="*/ 304568 w 750516"/>
                  <a:gd name="connsiteY14" fmla="*/ 71182 h 232881"/>
                  <a:gd name="connsiteX15" fmla="*/ 300026 w 750516"/>
                  <a:gd name="connsiteY15" fmla="*/ 69130 h 232881"/>
                  <a:gd name="connsiteX16" fmla="*/ 294078 w 750516"/>
                  <a:gd name="connsiteY16" fmla="*/ 66430 h 232881"/>
                  <a:gd name="connsiteX17" fmla="*/ 289753 w 750516"/>
                  <a:gd name="connsiteY17" fmla="*/ 64053 h 232881"/>
                  <a:gd name="connsiteX18" fmla="*/ 284346 w 750516"/>
                  <a:gd name="connsiteY18" fmla="*/ 61029 h 232881"/>
                  <a:gd name="connsiteX19" fmla="*/ 280236 w 750516"/>
                  <a:gd name="connsiteY19" fmla="*/ 58437 h 232881"/>
                  <a:gd name="connsiteX20" fmla="*/ 275262 w 750516"/>
                  <a:gd name="connsiteY20" fmla="*/ 55088 h 232881"/>
                  <a:gd name="connsiteX21" fmla="*/ 271369 w 750516"/>
                  <a:gd name="connsiteY21" fmla="*/ 52172 h 232881"/>
                  <a:gd name="connsiteX22" fmla="*/ 266827 w 750516"/>
                  <a:gd name="connsiteY22" fmla="*/ 48607 h 232881"/>
                  <a:gd name="connsiteX23" fmla="*/ 263367 w 750516"/>
                  <a:gd name="connsiteY23" fmla="*/ 45583 h 232881"/>
                  <a:gd name="connsiteX24" fmla="*/ 259366 w 750516"/>
                  <a:gd name="connsiteY24" fmla="*/ 40506 h 232881"/>
                  <a:gd name="connsiteX25" fmla="*/ 256122 w 750516"/>
                  <a:gd name="connsiteY25" fmla="*/ 37157 h 232881"/>
                  <a:gd name="connsiteX26" fmla="*/ 252553 w 750516"/>
                  <a:gd name="connsiteY26" fmla="*/ 33161 h 232881"/>
                  <a:gd name="connsiteX27" fmla="*/ 249633 w 750516"/>
                  <a:gd name="connsiteY27" fmla="*/ 29488 h 232881"/>
                  <a:gd name="connsiteX28" fmla="*/ 246605 w 750516"/>
                  <a:gd name="connsiteY28" fmla="*/ 25384 h 232881"/>
                  <a:gd name="connsiteX29" fmla="*/ 244010 w 750516"/>
                  <a:gd name="connsiteY29" fmla="*/ 21279 h 232881"/>
                  <a:gd name="connsiteX30" fmla="*/ 241631 w 750516"/>
                  <a:gd name="connsiteY30" fmla="*/ 17283 h 232881"/>
                  <a:gd name="connsiteX31" fmla="*/ 239252 w 750516"/>
                  <a:gd name="connsiteY31" fmla="*/ 12314 h 232881"/>
                  <a:gd name="connsiteX32" fmla="*/ 237630 w 750516"/>
                  <a:gd name="connsiteY32" fmla="*/ 8749 h 232881"/>
                  <a:gd name="connsiteX33" fmla="*/ 234602 w 750516"/>
                  <a:gd name="connsiteY33" fmla="*/ 0 h 232881"/>
                  <a:gd name="connsiteX34" fmla="*/ 19296 w 750516"/>
                  <a:gd name="connsiteY34" fmla="*/ 114713 h 232881"/>
                  <a:gd name="connsiteX35" fmla="*/ 4481 w 750516"/>
                  <a:gd name="connsiteY35" fmla="*/ 232882 h 232881"/>
                  <a:gd name="connsiteX36" fmla="*/ 745993 w 750516"/>
                  <a:gd name="connsiteY36" fmla="*/ 232882 h 232881"/>
                  <a:gd name="connsiteX37" fmla="*/ 731178 w 750516"/>
                  <a:gd name="connsiteY37" fmla="*/ 114713 h 23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50516" h="232881">
                    <a:moveTo>
                      <a:pt x="731178" y="114713"/>
                    </a:moveTo>
                    <a:cubicBezTo>
                      <a:pt x="684895" y="25492"/>
                      <a:pt x="581405" y="15338"/>
                      <a:pt x="525713" y="2376"/>
                    </a:cubicBezTo>
                    <a:cubicBezTo>
                      <a:pt x="511223" y="49471"/>
                      <a:pt x="451638" y="84792"/>
                      <a:pt x="380482" y="84792"/>
                    </a:cubicBezTo>
                    <a:lnTo>
                      <a:pt x="371723" y="84792"/>
                    </a:lnTo>
                    <a:lnTo>
                      <a:pt x="364477" y="84792"/>
                    </a:lnTo>
                    <a:lnTo>
                      <a:pt x="358638" y="84792"/>
                    </a:lnTo>
                    <a:lnTo>
                      <a:pt x="351609" y="83928"/>
                    </a:lnTo>
                    <a:lnTo>
                      <a:pt x="346093" y="83064"/>
                    </a:lnTo>
                    <a:lnTo>
                      <a:pt x="339064" y="81768"/>
                    </a:lnTo>
                    <a:lnTo>
                      <a:pt x="333874" y="80580"/>
                    </a:lnTo>
                    <a:lnTo>
                      <a:pt x="327061" y="78960"/>
                    </a:lnTo>
                    <a:lnTo>
                      <a:pt x="322086" y="77447"/>
                    </a:lnTo>
                    <a:lnTo>
                      <a:pt x="315490" y="75395"/>
                    </a:lnTo>
                    <a:lnTo>
                      <a:pt x="310732" y="73667"/>
                    </a:lnTo>
                    <a:lnTo>
                      <a:pt x="304568" y="71182"/>
                    </a:lnTo>
                    <a:lnTo>
                      <a:pt x="300026" y="69130"/>
                    </a:lnTo>
                    <a:lnTo>
                      <a:pt x="294078" y="66430"/>
                    </a:lnTo>
                    <a:lnTo>
                      <a:pt x="289753" y="64053"/>
                    </a:lnTo>
                    <a:cubicBezTo>
                      <a:pt x="287915" y="63081"/>
                      <a:pt x="286076" y="62109"/>
                      <a:pt x="284346" y="61029"/>
                    </a:cubicBezTo>
                    <a:lnTo>
                      <a:pt x="280236" y="58437"/>
                    </a:lnTo>
                    <a:lnTo>
                      <a:pt x="275262" y="55088"/>
                    </a:lnTo>
                    <a:cubicBezTo>
                      <a:pt x="273856" y="54224"/>
                      <a:pt x="272667" y="53144"/>
                      <a:pt x="271369" y="52172"/>
                    </a:cubicBezTo>
                    <a:lnTo>
                      <a:pt x="266827" y="48607"/>
                    </a:lnTo>
                    <a:lnTo>
                      <a:pt x="263367" y="45583"/>
                    </a:lnTo>
                    <a:lnTo>
                      <a:pt x="259366" y="40506"/>
                    </a:lnTo>
                    <a:cubicBezTo>
                      <a:pt x="258176" y="39426"/>
                      <a:pt x="257203" y="38238"/>
                      <a:pt x="256122" y="37157"/>
                    </a:cubicBezTo>
                    <a:cubicBezTo>
                      <a:pt x="255040" y="36077"/>
                      <a:pt x="253634" y="34565"/>
                      <a:pt x="252553" y="33161"/>
                    </a:cubicBezTo>
                    <a:cubicBezTo>
                      <a:pt x="251471" y="31757"/>
                      <a:pt x="250606" y="30676"/>
                      <a:pt x="249633" y="29488"/>
                    </a:cubicBezTo>
                    <a:lnTo>
                      <a:pt x="246605" y="25384"/>
                    </a:lnTo>
                    <a:lnTo>
                      <a:pt x="244010" y="21279"/>
                    </a:lnTo>
                    <a:cubicBezTo>
                      <a:pt x="243253" y="19875"/>
                      <a:pt x="242388" y="18579"/>
                      <a:pt x="241631" y="17283"/>
                    </a:cubicBezTo>
                    <a:cubicBezTo>
                      <a:pt x="240874" y="15986"/>
                      <a:pt x="240009" y="13934"/>
                      <a:pt x="239252" y="12314"/>
                    </a:cubicBezTo>
                    <a:cubicBezTo>
                      <a:pt x="238495" y="10694"/>
                      <a:pt x="238062" y="9937"/>
                      <a:pt x="237630" y="8749"/>
                    </a:cubicBezTo>
                    <a:cubicBezTo>
                      <a:pt x="236440" y="5898"/>
                      <a:pt x="235434" y="2970"/>
                      <a:pt x="234602" y="0"/>
                    </a:cubicBezTo>
                    <a:cubicBezTo>
                      <a:pt x="181613" y="14474"/>
                      <a:pt x="68283" y="20199"/>
                      <a:pt x="19296" y="114713"/>
                    </a:cubicBezTo>
                    <a:cubicBezTo>
                      <a:pt x="447" y="151093"/>
                      <a:pt x="-4808" y="192981"/>
                      <a:pt x="4481" y="232882"/>
                    </a:cubicBezTo>
                    <a:lnTo>
                      <a:pt x="745993" y="232882"/>
                    </a:lnTo>
                    <a:cubicBezTo>
                      <a:pt x="755347" y="192992"/>
                      <a:pt x="750092" y="151071"/>
                      <a:pt x="731178" y="114713"/>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51" name="Freeform 139">
                <a:extLst>
                  <a:ext uri="{FF2B5EF4-FFF2-40B4-BE49-F238E27FC236}">
                    <a16:creationId xmlns:a16="http://schemas.microsoft.com/office/drawing/2014/main" id="{F90232CE-CDBD-A392-E842-5280F3BF9F10}"/>
                  </a:ext>
                </a:extLst>
              </p:cNvPr>
              <p:cNvSpPr/>
              <p:nvPr/>
            </p:nvSpPr>
            <p:spPr>
              <a:xfrm>
                <a:off x="4921474" y="3754497"/>
                <a:ext cx="108" cy="324"/>
              </a:xfrm>
              <a:custGeom>
                <a:avLst/>
                <a:gdLst>
                  <a:gd name="connsiteX0" fmla="*/ 108 w 108"/>
                  <a:gd name="connsiteY0" fmla="*/ 0 h 324"/>
                  <a:gd name="connsiteX1" fmla="*/ 0 w 108"/>
                  <a:gd name="connsiteY1" fmla="*/ 108 h 324"/>
                  <a:gd name="connsiteX2" fmla="*/ 108 w 108"/>
                  <a:gd name="connsiteY2" fmla="*/ 324 h 324"/>
                  <a:gd name="connsiteX3" fmla="*/ 108 w 108"/>
                  <a:gd name="connsiteY3" fmla="*/ 0 h 324"/>
                  <a:gd name="connsiteX4" fmla="*/ 108 w 108"/>
                  <a:gd name="connsiteY4" fmla="*/ 0 h 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 h="324">
                    <a:moveTo>
                      <a:pt x="108" y="0"/>
                    </a:moveTo>
                    <a:lnTo>
                      <a:pt x="0" y="108"/>
                    </a:lnTo>
                    <a:lnTo>
                      <a:pt x="108" y="324"/>
                    </a:lnTo>
                    <a:lnTo>
                      <a:pt x="108" y="0"/>
                    </a:lnTo>
                    <a:lnTo>
                      <a:pt x="108" y="0"/>
                    </a:lnTo>
                    <a:close/>
                  </a:path>
                </a:pathLst>
              </a:custGeom>
              <a:solidFill>
                <a:srgbClr val="EAEBE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52" name="Freeform 140">
                <a:extLst>
                  <a:ext uri="{FF2B5EF4-FFF2-40B4-BE49-F238E27FC236}">
                    <a16:creationId xmlns:a16="http://schemas.microsoft.com/office/drawing/2014/main" id="{7DE8F1A4-81CB-7284-4010-D5E4BE782C5B}"/>
                  </a:ext>
                </a:extLst>
              </p:cNvPr>
              <p:cNvSpPr/>
              <p:nvPr/>
            </p:nvSpPr>
            <p:spPr>
              <a:xfrm>
                <a:off x="4830853" y="3747368"/>
                <a:ext cx="181890" cy="169800"/>
              </a:xfrm>
              <a:custGeom>
                <a:avLst/>
                <a:gdLst>
                  <a:gd name="connsiteX0" fmla="*/ 137337 w 181890"/>
                  <a:gd name="connsiteY0" fmla="*/ 169477 h 169800"/>
                  <a:gd name="connsiteX1" fmla="*/ 130741 w 181890"/>
                  <a:gd name="connsiteY1" fmla="*/ 73991 h 169800"/>
                  <a:gd name="connsiteX2" fmla="*/ 181891 w 181890"/>
                  <a:gd name="connsiteY2" fmla="*/ 21387 h 169800"/>
                  <a:gd name="connsiteX3" fmla="*/ 140365 w 181890"/>
                  <a:gd name="connsiteY3" fmla="*/ 1620 h 169800"/>
                  <a:gd name="connsiteX4" fmla="*/ 96028 w 181890"/>
                  <a:gd name="connsiteY4" fmla="*/ 6589 h 169800"/>
                  <a:gd name="connsiteX5" fmla="*/ 45094 w 181890"/>
                  <a:gd name="connsiteY5" fmla="*/ 0 h 169800"/>
                  <a:gd name="connsiteX6" fmla="*/ 0 w 181890"/>
                  <a:gd name="connsiteY6" fmla="*/ 21603 h 169800"/>
                  <a:gd name="connsiteX7" fmla="*/ 50826 w 181890"/>
                  <a:gd name="connsiteY7" fmla="*/ 74315 h 169800"/>
                  <a:gd name="connsiteX8" fmla="*/ 44121 w 181890"/>
                  <a:gd name="connsiteY8" fmla="*/ 169801 h 16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890" h="169800">
                    <a:moveTo>
                      <a:pt x="137337" y="169477"/>
                    </a:moveTo>
                    <a:lnTo>
                      <a:pt x="130741" y="73991"/>
                    </a:lnTo>
                    <a:lnTo>
                      <a:pt x="181891" y="21387"/>
                    </a:lnTo>
                    <a:lnTo>
                      <a:pt x="140365" y="1620"/>
                    </a:lnTo>
                    <a:cubicBezTo>
                      <a:pt x="125820" y="4947"/>
                      <a:pt x="110951" y="6621"/>
                      <a:pt x="96028" y="6589"/>
                    </a:cubicBezTo>
                    <a:cubicBezTo>
                      <a:pt x="78834" y="6654"/>
                      <a:pt x="61705" y="4429"/>
                      <a:pt x="45094" y="0"/>
                    </a:cubicBezTo>
                    <a:lnTo>
                      <a:pt x="0" y="21603"/>
                    </a:lnTo>
                    <a:lnTo>
                      <a:pt x="50826" y="74315"/>
                    </a:lnTo>
                    <a:lnTo>
                      <a:pt x="44121" y="169801"/>
                    </a:ln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53" name="Freeform 141">
                <a:extLst>
                  <a:ext uri="{FF2B5EF4-FFF2-40B4-BE49-F238E27FC236}">
                    <a16:creationId xmlns:a16="http://schemas.microsoft.com/office/drawing/2014/main" id="{F25A01BE-2198-CADB-CDD8-DE1DF97B3AE5}"/>
                  </a:ext>
                </a:extLst>
              </p:cNvPr>
              <p:cNvSpPr/>
              <p:nvPr/>
            </p:nvSpPr>
            <p:spPr>
              <a:xfrm>
                <a:off x="4921474" y="3661820"/>
                <a:ext cx="192055" cy="180494"/>
              </a:xfrm>
              <a:custGeom>
                <a:avLst/>
                <a:gdLst>
                  <a:gd name="connsiteX0" fmla="*/ 113006 w 192055"/>
                  <a:gd name="connsiteY0" fmla="*/ 0 h 180494"/>
                  <a:gd name="connsiteX1" fmla="*/ 0 w 192055"/>
                  <a:gd name="connsiteY1" fmla="*/ 92786 h 180494"/>
                  <a:gd name="connsiteX2" fmla="*/ 73967 w 192055"/>
                  <a:gd name="connsiteY2" fmla="*/ 180494 h 180494"/>
                  <a:gd name="connsiteX3" fmla="*/ 192056 w 192055"/>
                  <a:gd name="connsiteY3" fmla="*/ 32297 h 180494"/>
                  <a:gd name="connsiteX4" fmla="*/ 113006 w 192055"/>
                  <a:gd name="connsiteY4" fmla="*/ 0 h 180494"/>
                  <a:gd name="connsiteX5" fmla="*/ 113006 w 192055"/>
                  <a:gd name="connsiteY5" fmla="*/ 0 h 18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80494">
                    <a:moveTo>
                      <a:pt x="113006" y="0"/>
                    </a:moveTo>
                    <a:lnTo>
                      <a:pt x="0" y="92786"/>
                    </a:lnTo>
                    <a:lnTo>
                      <a:pt x="73967" y="180494"/>
                    </a:lnTo>
                    <a:lnTo>
                      <a:pt x="192056" y="32297"/>
                    </a:lnTo>
                    <a:lnTo>
                      <a:pt x="113006" y="0"/>
                    </a:lnTo>
                    <a:lnTo>
                      <a:pt x="113006" y="0"/>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54" name="Freeform 142">
                <a:extLst>
                  <a:ext uri="{FF2B5EF4-FFF2-40B4-BE49-F238E27FC236}">
                    <a16:creationId xmlns:a16="http://schemas.microsoft.com/office/drawing/2014/main" id="{409F6719-1E59-EE32-A602-D597B1EB3B96}"/>
                  </a:ext>
                </a:extLst>
              </p:cNvPr>
              <p:cNvSpPr/>
              <p:nvPr/>
            </p:nvSpPr>
            <p:spPr>
              <a:xfrm>
                <a:off x="4729743" y="3661820"/>
                <a:ext cx="191839" cy="180494"/>
              </a:xfrm>
              <a:custGeom>
                <a:avLst/>
                <a:gdLst>
                  <a:gd name="connsiteX0" fmla="*/ 78942 w 191839"/>
                  <a:gd name="connsiteY0" fmla="*/ 0 h 180494"/>
                  <a:gd name="connsiteX1" fmla="*/ 191839 w 191839"/>
                  <a:gd name="connsiteY1" fmla="*/ 92678 h 180494"/>
                  <a:gd name="connsiteX2" fmla="*/ 191839 w 191839"/>
                  <a:gd name="connsiteY2" fmla="*/ 93002 h 180494"/>
                  <a:gd name="connsiteX3" fmla="*/ 117980 w 191839"/>
                  <a:gd name="connsiteY3" fmla="*/ 180494 h 180494"/>
                  <a:gd name="connsiteX4" fmla="*/ 0 w 191839"/>
                  <a:gd name="connsiteY4" fmla="*/ 32297 h 180494"/>
                  <a:gd name="connsiteX5" fmla="*/ 78942 w 191839"/>
                  <a:gd name="connsiteY5" fmla="*/ 0 h 180494"/>
                  <a:gd name="connsiteX6" fmla="*/ 78942 w 191839"/>
                  <a:gd name="connsiteY6" fmla="*/ 0 h 18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39" h="180494">
                    <a:moveTo>
                      <a:pt x="78942" y="0"/>
                    </a:moveTo>
                    <a:lnTo>
                      <a:pt x="191839" y="92678"/>
                    </a:lnTo>
                    <a:lnTo>
                      <a:pt x="191839" y="93002"/>
                    </a:lnTo>
                    <a:lnTo>
                      <a:pt x="117980" y="180494"/>
                    </a:lnTo>
                    <a:lnTo>
                      <a:pt x="0" y="32297"/>
                    </a:lnTo>
                    <a:lnTo>
                      <a:pt x="78942" y="0"/>
                    </a:lnTo>
                    <a:lnTo>
                      <a:pt x="78942" y="0"/>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2" name="Group 41">
              <a:extLst>
                <a:ext uri="{FF2B5EF4-FFF2-40B4-BE49-F238E27FC236}">
                  <a16:creationId xmlns:a16="http://schemas.microsoft.com/office/drawing/2014/main" id="{264FBE70-8995-EFE7-5C65-F3978D9F1342}"/>
                </a:ext>
              </a:extLst>
            </p:cNvPr>
            <p:cNvGrpSpPr>
              <a:grpSpLocks noChangeAspect="1"/>
            </p:cNvGrpSpPr>
            <p:nvPr/>
          </p:nvGrpSpPr>
          <p:grpSpPr>
            <a:xfrm>
              <a:off x="3852667" y="4583452"/>
              <a:ext cx="915447" cy="914400"/>
              <a:chOff x="3737563" y="4874244"/>
              <a:chExt cx="853220" cy="852244"/>
            </a:xfrm>
          </p:grpSpPr>
          <p:sp>
            <p:nvSpPr>
              <p:cNvPr id="228" name="Freeform 160">
                <a:extLst>
                  <a:ext uri="{FF2B5EF4-FFF2-40B4-BE49-F238E27FC236}">
                    <a16:creationId xmlns:a16="http://schemas.microsoft.com/office/drawing/2014/main" id="{C1682884-5605-F1CA-D22C-618DA05DD610}"/>
                  </a:ext>
                </a:extLst>
              </p:cNvPr>
              <p:cNvSpPr/>
              <p:nvPr/>
            </p:nvSpPr>
            <p:spPr>
              <a:xfrm>
                <a:off x="3737563" y="4874244"/>
                <a:ext cx="853220" cy="852244"/>
              </a:xfrm>
              <a:custGeom>
                <a:avLst/>
                <a:gdLst>
                  <a:gd name="connsiteX0" fmla="*/ 0 w 853220"/>
                  <a:gd name="connsiteY0" fmla="*/ 0 h 852244"/>
                  <a:gd name="connsiteX1" fmla="*/ 853221 w 853220"/>
                  <a:gd name="connsiteY1" fmla="*/ 0 h 852244"/>
                  <a:gd name="connsiteX2" fmla="*/ 853221 w 853220"/>
                  <a:gd name="connsiteY2" fmla="*/ 852245 h 852244"/>
                  <a:gd name="connsiteX3" fmla="*/ 0 w 853220"/>
                  <a:gd name="connsiteY3" fmla="*/ 852245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1" y="0"/>
                    </a:lnTo>
                    <a:lnTo>
                      <a:pt x="853221" y="852245"/>
                    </a:lnTo>
                    <a:lnTo>
                      <a:pt x="0" y="852245"/>
                    </a:lnTo>
                    <a:lnTo>
                      <a:pt x="0" y="0"/>
                    </a:lnTo>
                    <a:lnTo>
                      <a:pt x="0" y="0"/>
                    </a:ln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29" name="Freeform 161">
                <a:extLst>
                  <a:ext uri="{FF2B5EF4-FFF2-40B4-BE49-F238E27FC236}">
                    <a16:creationId xmlns:a16="http://schemas.microsoft.com/office/drawing/2014/main" id="{CED2724B-16F1-BD1D-FE39-75A363BF456E}"/>
                  </a:ext>
                </a:extLst>
              </p:cNvPr>
              <p:cNvSpPr/>
              <p:nvPr/>
            </p:nvSpPr>
            <p:spPr>
              <a:xfrm>
                <a:off x="3982174" y="5048797"/>
                <a:ext cx="364106" cy="547753"/>
              </a:xfrm>
              <a:custGeom>
                <a:avLst/>
                <a:gdLst>
                  <a:gd name="connsiteX0" fmla="*/ 364105 w 364106"/>
                  <a:gd name="connsiteY0" fmla="*/ 192376 h 547753"/>
                  <a:gd name="connsiteX1" fmla="*/ 182107 w 364106"/>
                  <a:gd name="connsiteY1" fmla="*/ 547748 h 547753"/>
                  <a:gd name="connsiteX2" fmla="*/ 0 w 364106"/>
                  <a:gd name="connsiteY2" fmla="*/ 192376 h 547753"/>
                  <a:gd name="connsiteX3" fmla="*/ 182107 w 364106"/>
                  <a:gd name="connsiteY3" fmla="*/ 0 h 547753"/>
                  <a:gd name="connsiteX4" fmla="*/ 364105 w 364106"/>
                  <a:gd name="connsiteY4" fmla="*/ 192376 h 547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06" h="547753">
                    <a:moveTo>
                      <a:pt x="364105" y="192376"/>
                    </a:moveTo>
                    <a:cubicBezTo>
                      <a:pt x="364105" y="298664"/>
                      <a:pt x="366160" y="546128"/>
                      <a:pt x="182107" y="547748"/>
                    </a:cubicBezTo>
                    <a:cubicBezTo>
                      <a:pt x="4542" y="549152"/>
                      <a:pt x="0" y="298664"/>
                      <a:pt x="0" y="192376"/>
                    </a:cubicBezTo>
                    <a:cubicBezTo>
                      <a:pt x="0" y="86089"/>
                      <a:pt x="81537" y="0"/>
                      <a:pt x="182107" y="0"/>
                    </a:cubicBezTo>
                    <a:cubicBezTo>
                      <a:pt x="282676" y="0"/>
                      <a:pt x="364105" y="86413"/>
                      <a:pt x="364105" y="192376"/>
                    </a:cubicBezTo>
                    <a:close/>
                  </a:path>
                </a:pathLst>
              </a:custGeom>
              <a:solidFill>
                <a:srgbClr val="171A1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30" name="Freeform 162">
                <a:extLst>
                  <a:ext uri="{FF2B5EF4-FFF2-40B4-BE49-F238E27FC236}">
                    <a16:creationId xmlns:a16="http://schemas.microsoft.com/office/drawing/2014/main" id="{2B7814C2-B2A3-552A-AC9B-01E656775335}"/>
                  </a:ext>
                </a:extLst>
              </p:cNvPr>
              <p:cNvSpPr/>
              <p:nvPr/>
            </p:nvSpPr>
            <p:spPr>
              <a:xfrm>
                <a:off x="3841894" y="5409246"/>
                <a:ext cx="644533" cy="317242"/>
              </a:xfrm>
              <a:custGeom>
                <a:avLst/>
                <a:gdLst>
                  <a:gd name="connsiteX0" fmla="*/ 248852 w 644533"/>
                  <a:gd name="connsiteY0" fmla="*/ 0 h 317242"/>
                  <a:gd name="connsiteX1" fmla="*/ 291568 w 644533"/>
                  <a:gd name="connsiteY1" fmla="*/ 2700 h 317242"/>
                  <a:gd name="connsiteX2" fmla="*/ 395706 w 644533"/>
                  <a:gd name="connsiteY2" fmla="*/ 0 h 317242"/>
                  <a:gd name="connsiteX3" fmla="*/ 402951 w 644533"/>
                  <a:gd name="connsiteY3" fmla="*/ 55412 h 317242"/>
                  <a:gd name="connsiteX4" fmla="*/ 445450 w 644533"/>
                  <a:gd name="connsiteY4" fmla="*/ 107692 h 317242"/>
                  <a:gd name="connsiteX5" fmla="*/ 602469 w 644533"/>
                  <a:gd name="connsiteY5" fmla="*/ 179738 h 317242"/>
                  <a:gd name="connsiteX6" fmla="*/ 643886 w 644533"/>
                  <a:gd name="connsiteY6" fmla="*/ 317243 h 317242"/>
                  <a:gd name="connsiteX7" fmla="*/ 672 w 644533"/>
                  <a:gd name="connsiteY7" fmla="*/ 317243 h 317242"/>
                  <a:gd name="connsiteX8" fmla="*/ 42090 w 644533"/>
                  <a:gd name="connsiteY8" fmla="*/ 179738 h 317242"/>
                  <a:gd name="connsiteX9" fmla="*/ 199108 w 644533"/>
                  <a:gd name="connsiteY9" fmla="*/ 107692 h 317242"/>
                  <a:gd name="connsiteX10" fmla="*/ 241607 w 644533"/>
                  <a:gd name="connsiteY10" fmla="*/ 55412 h 317242"/>
                  <a:gd name="connsiteX11" fmla="*/ 248852 w 644533"/>
                  <a:gd name="connsiteY11" fmla="*/ 0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4533" h="317242">
                    <a:moveTo>
                      <a:pt x="248852" y="0"/>
                    </a:moveTo>
                    <a:lnTo>
                      <a:pt x="291568" y="2700"/>
                    </a:lnTo>
                    <a:cubicBezTo>
                      <a:pt x="326605" y="2700"/>
                      <a:pt x="360452" y="2700"/>
                      <a:pt x="395706" y="0"/>
                    </a:cubicBezTo>
                    <a:lnTo>
                      <a:pt x="402951" y="55412"/>
                    </a:lnTo>
                    <a:cubicBezTo>
                      <a:pt x="406736" y="84144"/>
                      <a:pt x="415279" y="103695"/>
                      <a:pt x="445450" y="107692"/>
                    </a:cubicBezTo>
                    <a:cubicBezTo>
                      <a:pt x="521148" y="117737"/>
                      <a:pt x="568945" y="130375"/>
                      <a:pt x="602469" y="179738"/>
                    </a:cubicBezTo>
                    <a:cubicBezTo>
                      <a:pt x="627449" y="216464"/>
                      <a:pt x="648536" y="271984"/>
                      <a:pt x="643886" y="317243"/>
                    </a:cubicBezTo>
                    <a:lnTo>
                      <a:pt x="672" y="317243"/>
                    </a:lnTo>
                    <a:cubicBezTo>
                      <a:pt x="-4086" y="271984"/>
                      <a:pt x="17109" y="216464"/>
                      <a:pt x="42090" y="179738"/>
                    </a:cubicBezTo>
                    <a:cubicBezTo>
                      <a:pt x="75613" y="130375"/>
                      <a:pt x="122870" y="117737"/>
                      <a:pt x="199108" y="107692"/>
                    </a:cubicBezTo>
                    <a:cubicBezTo>
                      <a:pt x="229279" y="103695"/>
                      <a:pt x="237822" y="84144"/>
                      <a:pt x="241607" y="55412"/>
                    </a:cubicBezTo>
                    <a:lnTo>
                      <a:pt x="248852" y="0"/>
                    </a:lnTo>
                    <a:close/>
                  </a:path>
                </a:pathLst>
              </a:custGeom>
              <a:solidFill>
                <a:srgbClr val="DA954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31" name="Freeform 163">
                <a:extLst>
                  <a:ext uri="{FF2B5EF4-FFF2-40B4-BE49-F238E27FC236}">
                    <a16:creationId xmlns:a16="http://schemas.microsoft.com/office/drawing/2014/main" id="{70E7C843-7F87-57E6-896C-87EBBB0159A2}"/>
                  </a:ext>
                </a:extLst>
              </p:cNvPr>
              <p:cNvSpPr/>
              <p:nvPr/>
            </p:nvSpPr>
            <p:spPr>
              <a:xfrm>
                <a:off x="3841894" y="5474487"/>
                <a:ext cx="644533" cy="252000"/>
              </a:xfrm>
              <a:custGeom>
                <a:avLst/>
                <a:gdLst>
                  <a:gd name="connsiteX0" fmla="*/ 602469 w 644533"/>
                  <a:gd name="connsiteY0" fmla="*/ 114497 h 252000"/>
                  <a:gd name="connsiteX1" fmla="*/ 445450 w 644533"/>
                  <a:gd name="connsiteY1" fmla="*/ 42450 h 252000"/>
                  <a:gd name="connsiteX2" fmla="*/ 404465 w 644533"/>
                  <a:gd name="connsiteY2" fmla="*/ 0 h 252000"/>
                  <a:gd name="connsiteX3" fmla="*/ 322279 w 644533"/>
                  <a:gd name="connsiteY3" fmla="*/ 118817 h 252000"/>
                  <a:gd name="connsiteX4" fmla="*/ 322279 w 644533"/>
                  <a:gd name="connsiteY4" fmla="*/ 118817 h 252000"/>
                  <a:gd name="connsiteX5" fmla="*/ 239985 w 644533"/>
                  <a:gd name="connsiteY5" fmla="*/ 0 h 252000"/>
                  <a:gd name="connsiteX6" fmla="*/ 199108 w 644533"/>
                  <a:gd name="connsiteY6" fmla="*/ 42450 h 252000"/>
                  <a:gd name="connsiteX7" fmla="*/ 42090 w 644533"/>
                  <a:gd name="connsiteY7" fmla="*/ 114497 h 252000"/>
                  <a:gd name="connsiteX8" fmla="*/ 672 w 644533"/>
                  <a:gd name="connsiteY8" fmla="*/ 252001 h 252000"/>
                  <a:gd name="connsiteX9" fmla="*/ 643886 w 644533"/>
                  <a:gd name="connsiteY9" fmla="*/ 252001 h 252000"/>
                  <a:gd name="connsiteX10" fmla="*/ 602469 w 644533"/>
                  <a:gd name="connsiteY10" fmla="*/ 114497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4533" h="252000">
                    <a:moveTo>
                      <a:pt x="602469" y="114497"/>
                    </a:moveTo>
                    <a:cubicBezTo>
                      <a:pt x="568945" y="65134"/>
                      <a:pt x="521688" y="52496"/>
                      <a:pt x="445450" y="42450"/>
                    </a:cubicBezTo>
                    <a:cubicBezTo>
                      <a:pt x="418848" y="38994"/>
                      <a:pt x="409115" y="23331"/>
                      <a:pt x="404465" y="0"/>
                    </a:cubicBezTo>
                    <a:lnTo>
                      <a:pt x="322279" y="118817"/>
                    </a:lnTo>
                    <a:lnTo>
                      <a:pt x="322279" y="118817"/>
                    </a:lnTo>
                    <a:lnTo>
                      <a:pt x="239985" y="0"/>
                    </a:lnTo>
                    <a:cubicBezTo>
                      <a:pt x="235443" y="23331"/>
                      <a:pt x="225711" y="38994"/>
                      <a:pt x="199108" y="42450"/>
                    </a:cubicBezTo>
                    <a:cubicBezTo>
                      <a:pt x="123411" y="52496"/>
                      <a:pt x="75613" y="65134"/>
                      <a:pt x="42090" y="114497"/>
                    </a:cubicBezTo>
                    <a:cubicBezTo>
                      <a:pt x="17109" y="151222"/>
                      <a:pt x="-4086" y="206742"/>
                      <a:pt x="672" y="252001"/>
                    </a:cubicBezTo>
                    <a:lnTo>
                      <a:pt x="643886" y="252001"/>
                    </a:lnTo>
                    <a:cubicBezTo>
                      <a:pt x="648536" y="206742"/>
                      <a:pt x="627449" y="151222"/>
                      <a:pt x="602469" y="114497"/>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32" name="Freeform 164">
                <a:extLst>
                  <a:ext uri="{FF2B5EF4-FFF2-40B4-BE49-F238E27FC236}">
                    <a16:creationId xmlns:a16="http://schemas.microsoft.com/office/drawing/2014/main" id="{BE9E4740-D78D-74A6-7C5E-7E15C9A8FE24}"/>
                  </a:ext>
                </a:extLst>
              </p:cNvPr>
              <p:cNvSpPr/>
              <p:nvPr/>
            </p:nvSpPr>
            <p:spPr>
              <a:xfrm>
                <a:off x="3841980" y="5515858"/>
                <a:ext cx="234058" cy="210630"/>
              </a:xfrm>
              <a:custGeom>
                <a:avLst/>
                <a:gdLst>
                  <a:gd name="connsiteX0" fmla="*/ 1559 w 234058"/>
                  <a:gd name="connsiteY0" fmla="*/ 166776 h 210630"/>
                  <a:gd name="connsiteX1" fmla="*/ 37461 w 234058"/>
                  <a:gd name="connsiteY1" fmla="*/ 56168 h 210630"/>
                  <a:gd name="connsiteX2" fmla="*/ 86232 w 234058"/>
                  <a:gd name="connsiteY2" fmla="*/ 22575 h 210630"/>
                  <a:gd name="connsiteX3" fmla="*/ 186369 w 234058"/>
                  <a:gd name="connsiteY3" fmla="*/ 0 h 210630"/>
                  <a:gd name="connsiteX4" fmla="*/ 234059 w 234058"/>
                  <a:gd name="connsiteY4" fmla="*/ 210631 h 210630"/>
                  <a:gd name="connsiteX5" fmla="*/ 694 w 234058"/>
                  <a:gd name="connsiteY5" fmla="*/ 210631 h 210630"/>
                  <a:gd name="connsiteX6" fmla="*/ 1883 w 234058"/>
                  <a:gd name="connsiteY6" fmla="*/ 166776 h 2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58" h="210630">
                    <a:moveTo>
                      <a:pt x="1559" y="166776"/>
                    </a:moveTo>
                    <a:cubicBezTo>
                      <a:pt x="6274" y="127944"/>
                      <a:pt x="18472" y="90377"/>
                      <a:pt x="37461" y="56168"/>
                    </a:cubicBezTo>
                    <a:cubicBezTo>
                      <a:pt x="48145" y="38497"/>
                      <a:pt x="65902" y="26269"/>
                      <a:pt x="86232" y="22575"/>
                    </a:cubicBezTo>
                    <a:cubicBezTo>
                      <a:pt x="119755" y="16634"/>
                      <a:pt x="132840" y="3132"/>
                      <a:pt x="186369" y="0"/>
                    </a:cubicBezTo>
                    <a:cubicBezTo>
                      <a:pt x="215351" y="10802"/>
                      <a:pt x="223245" y="104127"/>
                      <a:pt x="234059" y="210631"/>
                    </a:cubicBezTo>
                    <a:lnTo>
                      <a:pt x="694" y="210631"/>
                    </a:lnTo>
                    <a:cubicBezTo>
                      <a:pt x="-528" y="196016"/>
                      <a:pt x="-139" y="181304"/>
                      <a:pt x="1883" y="166776"/>
                    </a:cubicBezTo>
                    <a:close/>
                  </a:path>
                </a:pathLst>
              </a:custGeom>
              <a:solidFill>
                <a:srgbClr val="181D1E"/>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33" name="Freeform 165">
                <a:extLst>
                  <a:ext uri="{FF2B5EF4-FFF2-40B4-BE49-F238E27FC236}">
                    <a16:creationId xmlns:a16="http://schemas.microsoft.com/office/drawing/2014/main" id="{20AB6A33-BA9C-9BDA-87CD-F0F04304A92F}"/>
                  </a:ext>
                </a:extLst>
              </p:cNvPr>
              <p:cNvSpPr/>
              <p:nvPr/>
            </p:nvSpPr>
            <p:spPr>
              <a:xfrm>
                <a:off x="3998720" y="5494362"/>
                <a:ext cx="90296" cy="232126"/>
              </a:xfrm>
              <a:custGeom>
                <a:avLst/>
                <a:gdLst>
                  <a:gd name="connsiteX0" fmla="*/ 69642 w 90296"/>
                  <a:gd name="connsiteY0" fmla="*/ 0 h 232126"/>
                  <a:gd name="connsiteX1" fmla="*/ 11895 w 90296"/>
                  <a:gd name="connsiteY1" fmla="*/ 19551 h 232126"/>
                  <a:gd name="connsiteX2" fmla="*/ 0 w 90296"/>
                  <a:gd name="connsiteY2" fmla="*/ 81660 h 232126"/>
                  <a:gd name="connsiteX3" fmla="*/ 53313 w 90296"/>
                  <a:gd name="connsiteY3" fmla="*/ 137180 h 232126"/>
                  <a:gd name="connsiteX4" fmla="*/ 29955 w 90296"/>
                  <a:gd name="connsiteY4" fmla="*/ 216572 h 232126"/>
                  <a:gd name="connsiteX5" fmla="*/ 33523 w 90296"/>
                  <a:gd name="connsiteY5" fmla="*/ 232126 h 232126"/>
                  <a:gd name="connsiteX6" fmla="*/ 90296 w 90296"/>
                  <a:gd name="connsiteY6" fmla="*/ 232126 h 232126"/>
                  <a:gd name="connsiteX7" fmla="*/ 69642 w 90296"/>
                  <a:gd name="connsiteY7" fmla="*/ 0 h 232126"/>
                  <a:gd name="connsiteX8" fmla="*/ 69642 w 90296"/>
                  <a:gd name="connsiteY8" fmla="*/ 0 h 23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96" h="232126">
                    <a:moveTo>
                      <a:pt x="69642" y="0"/>
                    </a:moveTo>
                    <a:lnTo>
                      <a:pt x="11895" y="19551"/>
                    </a:lnTo>
                    <a:lnTo>
                      <a:pt x="0" y="81660"/>
                    </a:lnTo>
                    <a:lnTo>
                      <a:pt x="53313" y="137180"/>
                    </a:lnTo>
                    <a:lnTo>
                      <a:pt x="29955" y="216572"/>
                    </a:lnTo>
                    <a:lnTo>
                      <a:pt x="33523" y="232126"/>
                    </a:lnTo>
                    <a:lnTo>
                      <a:pt x="90296" y="232126"/>
                    </a:lnTo>
                    <a:lnTo>
                      <a:pt x="69642" y="0"/>
                    </a:lnTo>
                    <a:lnTo>
                      <a:pt x="69642" y="0"/>
                    </a:lnTo>
                    <a:close/>
                  </a:path>
                </a:pathLst>
              </a:custGeom>
              <a:solidFill>
                <a:srgbClr val="383D3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34" name="Freeform 166">
                <a:extLst>
                  <a:ext uri="{FF2B5EF4-FFF2-40B4-BE49-F238E27FC236}">
                    <a16:creationId xmlns:a16="http://schemas.microsoft.com/office/drawing/2014/main" id="{68F96F54-5907-C908-9666-9A2DC4C8581E}"/>
                  </a:ext>
                </a:extLst>
              </p:cNvPr>
              <p:cNvSpPr/>
              <p:nvPr/>
            </p:nvSpPr>
            <p:spPr>
              <a:xfrm>
                <a:off x="4239330" y="5493930"/>
                <a:ext cx="90404" cy="232558"/>
              </a:xfrm>
              <a:custGeom>
                <a:avLst/>
                <a:gdLst>
                  <a:gd name="connsiteX0" fmla="*/ 20655 w 90404"/>
                  <a:gd name="connsiteY0" fmla="*/ 0 h 232558"/>
                  <a:gd name="connsiteX1" fmla="*/ 78401 w 90404"/>
                  <a:gd name="connsiteY1" fmla="*/ 19551 h 232558"/>
                  <a:gd name="connsiteX2" fmla="*/ 90404 w 90404"/>
                  <a:gd name="connsiteY2" fmla="*/ 81660 h 232558"/>
                  <a:gd name="connsiteX3" fmla="*/ 36984 w 90404"/>
                  <a:gd name="connsiteY3" fmla="*/ 137072 h 232558"/>
                  <a:gd name="connsiteX4" fmla="*/ 60450 w 90404"/>
                  <a:gd name="connsiteY4" fmla="*/ 216464 h 232558"/>
                  <a:gd name="connsiteX5" fmla="*/ 56665 w 90404"/>
                  <a:gd name="connsiteY5" fmla="*/ 232558 h 232558"/>
                  <a:gd name="connsiteX6" fmla="*/ 0 w 90404"/>
                  <a:gd name="connsiteY6" fmla="*/ 232558 h 232558"/>
                  <a:gd name="connsiteX7" fmla="*/ 20655 w 90404"/>
                  <a:gd name="connsiteY7" fmla="*/ 0 h 232558"/>
                  <a:gd name="connsiteX8" fmla="*/ 20655 w 90404"/>
                  <a:gd name="connsiteY8" fmla="*/ 0 h 23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4" h="232558">
                    <a:moveTo>
                      <a:pt x="20655" y="0"/>
                    </a:moveTo>
                    <a:lnTo>
                      <a:pt x="78401" y="19551"/>
                    </a:lnTo>
                    <a:lnTo>
                      <a:pt x="90404" y="81660"/>
                    </a:lnTo>
                    <a:lnTo>
                      <a:pt x="36984" y="137072"/>
                    </a:lnTo>
                    <a:lnTo>
                      <a:pt x="60450" y="216464"/>
                    </a:lnTo>
                    <a:lnTo>
                      <a:pt x="56665" y="232558"/>
                    </a:lnTo>
                    <a:lnTo>
                      <a:pt x="0" y="232558"/>
                    </a:lnTo>
                    <a:lnTo>
                      <a:pt x="20655" y="0"/>
                    </a:lnTo>
                    <a:lnTo>
                      <a:pt x="20655" y="0"/>
                    </a:ln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35" name="Freeform 167">
                <a:extLst>
                  <a:ext uri="{FF2B5EF4-FFF2-40B4-BE49-F238E27FC236}">
                    <a16:creationId xmlns:a16="http://schemas.microsoft.com/office/drawing/2014/main" id="{AF4F5697-42D9-F5E6-6432-B4B351DBCA2C}"/>
                  </a:ext>
                </a:extLst>
              </p:cNvPr>
              <p:cNvSpPr/>
              <p:nvPr/>
            </p:nvSpPr>
            <p:spPr>
              <a:xfrm>
                <a:off x="3949084" y="5700767"/>
                <a:ext cx="5731" cy="25721"/>
              </a:xfrm>
              <a:custGeom>
                <a:avLst/>
                <a:gdLst>
                  <a:gd name="connsiteX0" fmla="*/ 5731 w 5731"/>
                  <a:gd name="connsiteY0" fmla="*/ 25722 h 25721"/>
                  <a:gd name="connsiteX1" fmla="*/ 0 w 5731"/>
                  <a:gd name="connsiteY1" fmla="*/ 25722 h 25721"/>
                </a:gdLst>
                <a:ahLst/>
                <a:cxnLst>
                  <a:cxn ang="0">
                    <a:pos x="connsiteX0" y="connsiteY0"/>
                  </a:cxn>
                  <a:cxn ang="0">
                    <a:pos x="connsiteX1" y="connsiteY1"/>
                  </a:cxn>
                </a:cxnLst>
                <a:rect l="l" t="t" r="r" b="b"/>
                <a:pathLst>
                  <a:path w="5731" h="25721">
                    <a:moveTo>
                      <a:pt x="5731" y="25722"/>
                    </a:moveTo>
                    <a:cubicBezTo>
                      <a:pt x="4217" y="-8843"/>
                      <a:pt x="3785" y="-8303"/>
                      <a:pt x="0" y="25722"/>
                    </a:cubicBezTo>
                    <a:close/>
                  </a:path>
                </a:pathLst>
              </a:custGeom>
              <a:solidFill>
                <a:srgbClr val="00000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36" name="Freeform 168">
                <a:extLst>
                  <a:ext uri="{FF2B5EF4-FFF2-40B4-BE49-F238E27FC236}">
                    <a16:creationId xmlns:a16="http://schemas.microsoft.com/office/drawing/2014/main" id="{74A90CB1-BBF0-9498-63B3-01761BD1579B}"/>
                  </a:ext>
                </a:extLst>
              </p:cNvPr>
              <p:cNvSpPr/>
              <p:nvPr/>
            </p:nvSpPr>
            <p:spPr>
              <a:xfrm>
                <a:off x="3998720" y="5494362"/>
                <a:ext cx="90296" cy="232126"/>
              </a:xfrm>
              <a:custGeom>
                <a:avLst/>
                <a:gdLst>
                  <a:gd name="connsiteX0" fmla="*/ 69642 w 90296"/>
                  <a:gd name="connsiteY0" fmla="*/ 0 h 232126"/>
                  <a:gd name="connsiteX1" fmla="*/ 11895 w 90296"/>
                  <a:gd name="connsiteY1" fmla="*/ 19551 h 232126"/>
                  <a:gd name="connsiteX2" fmla="*/ 0 w 90296"/>
                  <a:gd name="connsiteY2" fmla="*/ 81660 h 232126"/>
                  <a:gd name="connsiteX3" fmla="*/ 53313 w 90296"/>
                  <a:gd name="connsiteY3" fmla="*/ 137180 h 232126"/>
                  <a:gd name="connsiteX4" fmla="*/ 29955 w 90296"/>
                  <a:gd name="connsiteY4" fmla="*/ 216572 h 232126"/>
                  <a:gd name="connsiteX5" fmla="*/ 33523 w 90296"/>
                  <a:gd name="connsiteY5" fmla="*/ 232126 h 232126"/>
                  <a:gd name="connsiteX6" fmla="*/ 90296 w 90296"/>
                  <a:gd name="connsiteY6" fmla="*/ 232126 h 232126"/>
                  <a:gd name="connsiteX7" fmla="*/ 69642 w 90296"/>
                  <a:gd name="connsiteY7" fmla="*/ 0 h 232126"/>
                  <a:gd name="connsiteX8" fmla="*/ 69642 w 90296"/>
                  <a:gd name="connsiteY8" fmla="*/ 0 h 23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96" h="232126">
                    <a:moveTo>
                      <a:pt x="69642" y="0"/>
                    </a:moveTo>
                    <a:lnTo>
                      <a:pt x="11895" y="19551"/>
                    </a:lnTo>
                    <a:lnTo>
                      <a:pt x="0" y="81660"/>
                    </a:lnTo>
                    <a:lnTo>
                      <a:pt x="53313" y="137180"/>
                    </a:lnTo>
                    <a:lnTo>
                      <a:pt x="29955" y="216572"/>
                    </a:lnTo>
                    <a:lnTo>
                      <a:pt x="33523" y="232126"/>
                    </a:lnTo>
                    <a:lnTo>
                      <a:pt x="90296" y="232126"/>
                    </a:lnTo>
                    <a:lnTo>
                      <a:pt x="69642" y="0"/>
                    </a:lnTo>
                    <a:lnTo>
                      <a:pt x="69642" y="0"/>
                    </a:ln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37" name="Freeform 169">
                <a:extLst>
                  <a:ext uri="{FF2B5EF4-FFF2-40B4-BE49-F238E27FC236}">
                    <a16:creationId xmlns:a16="http://schemas.microsoft.com/office/drawing/2014/main" id="{E2AC5725-3EF8-4966-09D7-FC55E50E1B48}"/>
                  </a:ext>
                </a:extLst>
              </p:cNvPr>
              <p:cNvSpPr/>
              <p:nvPr/>
            </p:nvSpPr>
            <p:spPr>
              <a:xfrm>
                <a:off x="4009613" y="5059502"/>
                <a:ext cx="310553" cy="415376"/>
              </a:xfrm>
              <a:custGeom>
                <a:avLst/>
                <a:gdLst>
                  <a:gd name="connsiteX0" fmla="*/ 36255 w 310553"/>
                  <a:gd name="connsiteY0" fmla="*/ 294439 h 415376"/>
                  <a:gd name="connsiteX1" fmla="*/ 98219 w 310553"/>
                  <a:gd name="connsiteY1" fmla="*/ 384309 h 415376"/>
                  <a:gd name="connsiteX2" fmla="*/ 211982 w 310553"/>
                  <a:gd name="connsiteY2" fmla="*/ 384309 h 415376"/>
                  <a:gd name="connsiteX3" fmla="*/ 274486 w 310553"/>
                  <a:gd name="connsiteY3" fmla="*/ 292279 h 415376"/>
                  <a:gd name="connsiteX4" fmla="*/ 288545 w 310553"/>
                  <a:gd name="connsiteY4" fmla="*/ 290983 h 415376"/>
                  <a:gd name="connsiteX5" fmla="*/ 301521 w 310553"/>
                  <a:gd name="connsiteY5" fmla="*/ 274241 h 415376"/>
                  <a:gd name="connsiteX6" fmla="*/ 305414 w 310553"/>
                  <a:gd name="connsiteY6" fmla="*/ 218504 h 415376"/>
                  <a:gd name="connsiteX7" fmla="*/ 293627 w 310553"/>
                  <a:gd name="connsiteY7" fmla="*/ 212564 h 415376"/>
                  <a:gd name="connsiteX8" fmla="*/ 297953 w 310553"/>
                  <a:gd name="connsiteY8" fmla="*/ 166873 h 415376"/>
                  <a:gd name="connsiteX9" fmla="*/ 13438 w 310553"/>
                  <a:gd name="connsiteY9" fmla="*/ 166009 h 415376"/>
                  <a:gd name="connsiteX10" fmla="*/ 16033 w 310553"/>
                  <a:gd name="connsiteY10" fmla="*/ 212888 h 415376"/>
                  <a:gd name="connsiteX11" fmla="*/ 6084 w 310553"/>
                  <a:gd name="connsiteY11" fmla="*/ 218504 h 415376"/>
                  <a:gd name="connsiteX12" fmla="*/ 10302 w 310553"/>
                  <a:gd name="connsiteY12" fmla="*/ 274241 h 415376"/>
                  <a:gd name="connsiteX13" fmla="*/ 25009 w 310553"/>
                  <a:gd name="connsiteY13" fmla="*/ 290983 h 415376"/>
                  <a:gd name="connsiteX14" fmla="*/ 35823 w 310553"/>
                  <a:gd name="connsiteY14" fmla="*/ 294872 h 415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553" h="415376">
                    <a:moveTo>
                      <a:pt x="36255" y="294439"/>
                    </a:moveTo>
                    <a:cubicBezTo>
                      <a:pt x="48615" y="329329"/>
                      <a:pt x="69995" y="360329"/>
                      <a:pt x="98219" y="384309"/>
                    </a:cubicBezTo>
                    <a:cubicBezTo>
                      <a:pt x="147314" y="425895"/>
                      <a:pt x="163103" y="425571"/>
                      <a:pt x="211982" y="384309"/>
                    </a:cubicBezTo>
                    <a:cubicBezTo>
                      <a:pt x="240747" y="359822"/>
                      <a:pt x="262342" y="328022"/>
                      <a:pt x="274486" y="292279"/>
                    </a:cubicBezTo>
                    <a:cubicBezTo>
                      <a:pt x="277622" y="296924"/>
                      <a:pt x="283462" y="294764"/>
                      <a:pt x="288545" y="290983"/>
                    </a:cubicBezTo>
                    <a:cubicBezTo>
                      <a:pt x="294190" y="286565"/>
                      <a:pt x="298656" y="280808"/>
                      <a:pt x="301521" y="274241"/>
                    </a:cubicBezTo>
                    <a:cubicBezTo>
                      <a:pt x="310497" y="255986"/>
                      <a:pt x="314498" y="230386"/>
                      <a:pt x="305414" y="218504"/>
                    </a:cubicBezTo>
                    <a:cubicBezTo>
                      <a:pt x="302581" y="214854"/>
                      <a:pt x="298255" y="212671"/>
                      <a:pt x="293627" y="212564"/>
                    </a:cubicBezTo>
                    <a:cubicBezTo>
                      <a:pt x="297304" y="197766"/>
                      <a:pt x="294817" y="184155"/>
                      <a:pt x="297953" y="166873"/>
                    </a:cubicBezTo>
                    <a:cubicBezTo>
                      <a:pt x="339154" y="-57476"/>
                      <a:pt x="-33495" y="-53479"/>
                      <a:pt x="13438" y="166009"/>
                    </a:cubicBezTo>
                    <a:cubicBezTo>
                      <a:pt x="17114" y="183399"/>
                      <a:pt x="12140" y="198414"/>
                      <a:pt x="16033" y="212888"/>
                    </a:cubicBezTo>
                    <a:cubicBezTo>
                      <a:pt x="12172" y="213568"/>
                      <a:pt x="8658" y="215555"/>
                      <a:pt x="6084" y="218504"/>
                    </a:cubicBezTo>
                    <a:cubicBezTo>
                      <a:pt x="-4730" y="230386"/>
                      <a:pt x="245" y="255986"/>
                      <a:pt x="10302" y="274241"/>
                    </a:cubicBezTo>
                    <a:cubicBezTo>
                      <a:pt x="13784" y="280927"/>
                      <a:pt x="18823" y="286673"/>
                      <a:pt x="25009" y="290983"/>
                    </a:cubicBezTo>
                    <a:cubicBezTo>
                      <a:pt x="28123" y="293370"/>
                      <a:pt x="31897" y="294731"/>
                      <a:pt x="35823" y="294872"/>
                    </a:cubicBezTo>
                    <a:close/>
                  </a:path>
                </a:pathLst>
              </a:custGeom>
              <a:solidFill>
                <a:srgbClr val="EEC28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38" name="Freeform 170">
                <a:extLst>
                  <a:ext uri="{FF2B5EF4-FFF2-40B4-BE49-F238E27FC236}">
                    <a16:creationId xmlns:a16="http://schemas.microsoft.com/office/drawing/2014/main" id="{399E0A12-21AB-D23C-0AE9-1DED1E9C0BDB}"/>
                  </a:ext>
                </a:extLst>
              </p:cNvPr>
              <p:cNvSpPr/>
              <p:nvPr/>
            </p:nvSpPr>
            <p:spPr>
              <a:xfrm>
                <a:off x="4001639" y="5056034"/>
                <a:ext cx="321282" cy="209874"/>
              </a:xfrm>
              <a:custGeom>
                <a:avLst/>
                <a:gdLst>
                  <a:gd name="connsiteX0" fmla="*/ 215955 w 321282"/>
                  <a:gd name="connsiteY0" fmla="*/ 7777 h 209874"/>
                  <a:gd name="connsiteX1" fmla="*/ 162534 w 321282"/>
                  <a:gd name="connsiteY1" fmla="*/ 0 h 209874"/>
                  <a:gd name="connsiteX2" fmla="*/ 162534 w 321282"/>
                  <a:gd name="connsiteY2" fmla="*/ 0 h 209874"/>
                  <a:gd name="connsiteX3" fmla="*/ 153342 w 321282"/>
                  <a:gd name="connsiteY3" fmla="*/ 0 h 209874"/>
                  <a:gd name="connsiteX4" fmla="*/ 148259 w 321282"/>
                  <a:gd name="connsiteY4" fmla="*/ 0 h 209874"/>
                  <a:gd name="connsiteX5" fmla="*/ 138959 w 321282"/>
                  <a:gd name="connsiteY5" fmla="*/ 972 h 209874"/>
                  <a:gd name="connsiteX6" fmla="*/ 134201 w 321282"/>
                  <a:gd name="connsiteY6" fmla="*/ 972 h 209874"/>
                  <a:gd name="connsiteX7" fmla="*/ 124793 w 321282"/>
                  <a:gd name="connsiteY7" fmla="*/ 2700 h 209874"/>
                  <a:gd name="connsiteX8" fmla="*/ 120467 w 321282"/>
                  <a:gd name="connsiteY8" fmla="*/ 3457 h 209874"/>
                  <a:gd name="connsiteX9" fmla="*/ 107491 w 321282"/>
                  <a:gd name="connsiteY9" fmla="*/ 6913 h 209874"/>
                  <a:gd name="connsiteX10" fmla="*/ 0 w 321282"/>
                  <a:gd name="connsiteY10" fmla="*/ 171097 h 209874"/>
                  <a:gd name="connsiteX11" fmla="*/ 0 w 321282"/>
                  <a:gd name="connsiteY11" fmla="*/ 208687 h 209874"/>
                  <a:gd name="connsiteX12" fmla="*/ 170644 w 321282"/>
                  <a:gd name="connsiteY12" fmla="*/ 208687 h 209874"/>
                  <a:gd name="connsiteX13" fmla="*/ 190217 w 321282"/>
                  <a:gd name="connsiteY13" fmla="*/ 165480 h 209874"/>
                  <a:gd name="connsiteX14" fmla="*/ 189568 w 321282"/>
                  <a:gd name="connsiteY14" fmla="*/ 208687 h 209874"/>
                  <a:gd name="connsiteX15" fmla="*/ 212818 w 321282"/>
                  <a:gd name="connsiteY15" fmla="*/ 208687 h 209874"/>
                  <a:gd name="connsiteX16" fmla="*/ 232175 w 321282"/>
                  <a:gd name="connsiteY16" fmla="*/ 143877 h 209874"/>
                  <a:gd name="connsiteX17" fmla="*/ 238556 w 321282"/>
                  <a:gd name="connsiteY17" fmla="*/ 208687 h 209874"/>
                  <a:gd name="connsiteX18" fmla="*/ 321282 w 321282"/>
                  <a:gd name="connsiteY18" fmla="*/ 209875 h 209874"/>
                  <a:gd name="connsiteX19" fmla="*/ 321282 w 321282"/>
                  <a:gd name="connsiteY19" fmla="*/ 171097 h 209874"/>
                  <a:gd name="connsiteX20" fmla="*/ 215955 w 321282"/>
                  <a:gd name="connsiteY20" fmla="*/ 7777 h 20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282" h="209874">
                    <a:moveTo>
                      <a:pt x="215955" y="7777"/>
                    </a:moveTo>
                    <a:cubicBezTo>
                      <a:pt x="198598" y="2722"/>
                      <a:pt x="180615" y="97"/>
                      <a:pt x="162534" y="0"/>
                    </a:cubicBezTo>
                    <a:lnTo>
                      <a:pt x="162534" y="0"/>
                    </a:lnTo>
                    <a:lnTo>
                      <a:pt x="153342" y="0"/>
                    </a:lnTo>
                    <a:lnTo>
                      <a:pt x="148259" y="0"/>
                    </a:lnTo>
                    <a:cubicBezTo>
                      <a:pt x="145123" y="0"/>
                      <a:pt x="141987" y="648"/>
                      <a:pt x="138959" y="972"/>
                    </a:cubicBezTo>
                    <a:lnTo>
                      <a:pt x="134201" y="972"/>
                    </a:lnTo>
                    <a:lnTo>
                      <a:pt x="124793" y="2700"/>
                    </a:lnTo>
                    <a:lnTo>
                      <a:pt x="120467" y="3457"/>
                    </a:lnTo>
                    <a:cubicBezTo>
                      <a:pt x="116034" y="4429"/>
                      <a:pt x="111708" y="5617"/>
                      <a:pt x="107491" y="6913"/>
                    </a:cubicBezTo>
                    <a:cubicBezTo>
                      <a:pt x="44445" y="26896"/>
                      <a:pt x="5407" y="84252"/>
                      <a:pt x="0" y="171097"/>
                    </a:cubicBezTo>
                    <a:lnTo>
                      <a:pt x="0" y="208687"/>
                    </a:lnTo>
                    <a:lnTo>
                      <a:pt x="170644" y="208687"/>
                    </a:lnTo>
                    <a:cubicBezTo>
                      <a:pt x="172158" y="192506"/>
                      <a:pt x="179047" y="177297"/>
                      <a:pt x="190217" y="165480"/>
                    </a:cubicBezTo>
                    <a:cubicBezTo>
                      <a:pt x="185751" y="179500"/>
                      <a:pt x="185524" y="194536"/>
                      <a:pt x="189568" y="208687"/>
                    </a:cubicBezTo>
                    <a:lnTo>
                      <a:pt x="212818" y="208687"/>
                    </a:lnTo>
                    <a:cubicBezTo>
                      <a:pt x="209196" y="185279"/>
                      <a:pt x="216301" y="161483"/>
                      <a:pt x="232175" y="143877"/>
                    </a:cubicBezTo>
                    <a:cubicBezTo>
                      <a:pt x="221362" y="170665"/>
                      <a:pt x="238556" y="208687"/>
                      <a:pt x="238556" y="208687"/>
                    </a:cubicBezTo>
                    <a:lnTo>
                      <a:pt x="321282" y="209875"/>
                    </a:lnTo>
                    <a:lnTo>
                      <a:pt x="321282" y="171097"/>
                    </a:lnTo>
                    <a:cubicBezTo>
                      <a:pt x="316200" y="84900"/>
                      <a:pt x="279973" y="27436"/>
                      <a:pt x="215955" y="7777"/>
                    </a:cubicBezTo>
                    <a:close/>
                  </a:path>
                </a:pathLst>
              </a:custGeom>
              <a:solidFill>
                <a:srgbClr val="00000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39" name="Freeform 171">
                <a:extLst>
                  <a:ext uri="{FF2B5EF4-FFF2-40B4-BE49-F238E27FC236}">
                    <a16:creationId xmlns:a16="http://schemas.microsoft.com/office/drawing/2014/main" id="{D1725461-D73E-9136-8375-9C42700AE192}"/>
                  </a:ext>
                </a:extLst>
              </p:cNvPr>
              <p:cNvSpPr/>
              <p:nvPr/>
            </p:nvSpPr>
            <p:spPr>
              <a:xfrm>
                <a:off x="4252631" y="5515317"/>
                <a:ext cx="234317" cy="211171"/>
              </a:xfrm>
              <a:custGeom>
                <a:avLst/>
                <a:gdLst>
                  <a:gd name="connsiteX0" fmla="*/ 231959 w 234317"/>
                  <a:gd name="connsiteY0" fmla="*/ 166885 h 211171"/>
                  <a:gd name="connsiteX1" fmla="*/ 196490 w 234317"/>
                  <a:gd name="connsiteY1" fmla="*/ 56276 h 211171"/>
                  <a:gd name="connsiteX2" fmla="*/ 147827 w 234317"/>
                  <a:gd name="connsiteY2" fmla="*/ 22683 h 211171"/>
                  <a:gd name="connsiteX3" fmla="*/ 47690 w 234317"/>
                  <a:gd name="connsiteY3" fmla="*/ 0 h 211171"/>
                  <a:gd name="connsiteX4" fmla="*/ 0 w 234317"/>
                  <a:gd name="connsiteY4" fmla="*/ 211171 h 211171"/>
                  <a:gd name="connsiteX5" fmla="*/ 233581 w 234317"/>
                  <a:gd name="connsiteY5" fmla="*/ 211171 h 211171"/>
                  <a:gd name="connsiteX6" fmla="*/ 232500 w 234317"/>
                  <a:gd name="connsiteY6" fmla="*/ 166885 h 2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17" h="211171">
                    <a:moveTo>
                      <a:pt x="231959" y="166885"/>
                    </a:moveTo>
                    <a:cubicBezTo>
                      <a:pt x="227396" y="128074"/>
                      <a:pt x="215360" y="90506"/>
                      <a:pt x="196490" y="56276"/>
                    </a:cubicBezTo>
                    <a:cubicBezTo>
                      <a:pt x="185881" y="38583"/>
                      <a:pt x="168146" y="26334"/>
                      <a:pt x="147827" y="22683"/>
                    </a:cubicBezTo>
                    <a:cubicBezTo>
                      <a:pt x="114304" y="16743"/>
                      <a:pt x="101110" y="3241"/>
                      <a:pt x="47690" y="0"/>
                    </a:cubicBezTo>
                    <a:cubicBezTo>
                      <a:pt x="18708" y="10802"/>
                      <a:pt x="10706" y="104451"/>
                      <a:pt x="0" y="211171"/>
                    </a:cubicBezTo>
                    <a:lnTo>
                      <a:pt x="233581" y="211171"/>
                    </a:lnTo>
                    <a:cubicBezTo>
                      <a:pt x="234847" y="196416"/>
                      <a:pt x="234479" y="181564"/>
                      <a:pt x="232500" y="166885"/>
                    </a:cubicBez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40" name="Freeform 172">
                <a:extLst>
                  <a:ext uri="{FF2B5EF4-FFF2-40B4-BE49-F238E27FC236}">
                    <a16:creationId xmlns:a16="http://schemas.microsoft.com/office/drawing/2014/main" id="{D1FBCF5A-BA3A-A676-F454-217A86785791}"/>
                  </a:ext>
                </a:extLst>
              </p:cNvPr>
              <p:cNvSpPr/>
              <p:nvPr/>
            </p:nvSpPr>
            <p:spPr>
              <a:xfrm>
                <a:off x="4373963" y="5700767"/>
                <a:ext cx="5623" cy="25721"/>
              </a:xfrm>
              <a:custGeom>
                <a:avLst/>
                <a:gdLst>
                  <a:gd name="connsiteX0" fmla="*/ 0 w 5623"/>
                  <a:gd name="connsiteY0" fmla="*/ 25722 h 25721"/>
                  <a:gd name="connsiteX1" fmla="*/ 5623 w 5623"/>
                  <a:gd name="connsiteY1" fmla="*/ 25722 h 25721"/>
                </a:gdLst>
                <a:ahLst/>
                <a:cxnLst>
                  <a:cxn ang="0">
                    <a:pos x="connsiteX0" y="connsiteY0"/>
                  </a:cxn>
                  <a:cxn ang="0">
                    <a:pos x="connsiteX1" y="connsiteY1"/>
                  </a:cxn>
                </a:cxnLst>
                <a:rect l="l" t="t" r="r" b="b"/>
                <a:pathLst>
                  <a:path w="5623" h="25721">
                    <a:moveTo>
                      <a:pt x="0" y="25722"/>
                    </a:moveTo>
                    <a:cubicBezTo>
                      <a:pt x="1406" y="-8843"/>
                      <a:pt x="1947" y="-8303"/>
                      <a:pt x="5623" y="25722"/>
                    </a:cubicBezTo>
                    <a:close/>
                  </a:path>
                </a:pathLst>
              </a:custGeom>
              <a:solidFill>
                <a:srgbClr val="00000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41" name="Freeform 173">
                <a:extLst>
                  <a:ext uri="{FF2B5EF4-FFF2-40B4-BE49-F238E27FC236}">
                    <a16:creationId xmlns:a16="http://schemas.microsoft.com/office/drawing/2014/main" id="{9F8166D1-ABE4-9AA0-3052-D439C790C792}"/>
                  </a:ext>
                </a:extLst>
              </p:cNvPr>
              <p:cNvSpPr/>
              <p:nvPr/>
            </p:nvSpPr>
            <p:spPr>
              <a:xfrm>
                <a:off x="3841980" y="5515858"/>
                <a:ext cx="234058" cy="210630"/>
              </a:xfrm>
              <a:custGeom>
                <a:avLst/>
                <a:gdLst>
                  <a:gd name="connsiteX0" fmla="*/ 1559 w 234058"/>
                  <a:gd name="connsiteY0" fmla="*/ 166776 h 210630"/>
                  <a:gd name="connsiteX1" fmla="*/ 37461 w 234058"/>
                  <a:gd name="connsiteY1" fmla="*/ 56168 h 210630"/>
                  <a:gd name="connsiteX2" fmla="*/ 86232 w 234058"/>
                  <a:gd name="connsiteY2" fmla="*/ 22575 h 210630"/>
                  <a:gd name="connsiteX3" fmla="*/ 186369 w 234058"/>
                  <a:gd name="connsiteY3" fmla="*/ 0 h 210630"/>
                  <a:gd name="connsiteX4" fmla="*/ 234059 w 234058"/>
                  <a:gd name="connsiteY4" fmla="*/ 210631 h 210630"/>
                  <a:gd name="connsiteX5" fmla="*/ 694 w 234058"/>
                  <a:gd name="connsiteY5" fmla="*/ 210631 h 210630"/>
                  <a:gd name="connsiteX6" fmla="*/ 1883 w 234058"/>
                  <a:gd name="connsiteY6" fmla="*/ 166776 h 2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58" h="210630">
                    <a:moveTo>
                      <a:pt x="1559" y="166776"/>
                    </a:moveTo>
                    <a:cubicBezTo>
                      <a:pt x="6274" y="127944"/>
                      <a:pt x="18472" y="90377"/>
                      <a:pt x="37461" y="56168"/>
                    </a:cubicBezTo>
                    <a:cubicBezTo>
                      <a:pt x="48145" y="38497"/>
                      <a:pt x="65902" y="26269"/>
                      <a:pt x="86232" y="22575"/>
                    </a:cubicBezTo>
                    <a:cubicBezTo>
                      <a:pt x="119755" y="16634"/>
                      <a:pt x="132840" y="3132"/>
                      <a:pt x="186369" y="0"/>
                    </a:cubicBezTo>
                    <a:cubicBezTo>
                      <a:pt x="215351" y="10802"/>
                      <a:pt x="223245" y="104127"/>
                      <a:pt x="234059" y="210631"/>
                    </a:cubicBezTo>
                    <a:lnTo>
                      <a:pt x="694" y="210631"/>
                    </a:lnTo>
                    <a:cubicBezTo>
                      <a:pt x="-528" y="196016"/>
                      <a:pt x="-139" y="181304"/>
                      <a:pt x="1883" y="166776"/>
                    </a:cubicBez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42" name="Freeform 174">
                <a:extLst>
                  <a:ext uri="{FF2B5EF4-FFF2-40B4-BE49-F238E27FC236}">
                    <a16:creationId xmlns:a16="http://schemas.microsoft.com/office/drawing/2014/main" id="{2D647261-5C43-8CDB-5D83-75AF0F3235FB}"/>
                  </a:ext>
                </a:extLst>
              </p:cNvPr>
              <p:cNvSpPr/>
              <p:nvPr/>
            </p:nvSpPr>
            <p:spPr>
              <a:xfrm>
                <a:off x="3949084" y="5700767"/>
                <a:ext cx="5731" cy="25721"/>
              </a:xfrm>
              <a:custGeom>
                <a:avLst/>
                <a:gdLst>
                  <a:gd name="connsiteX0" fmla="*/ 5731 w 5731"/>
                  <a:gd name="connsiteY0" fmla="*/ 25722 h 25721"/>
                  <a:gd name="connsiteX1" fmla="*/ 0 w 5731"/>
                  <a:gd name="connsiteY1" fmla="*/ 25722 h 25721"/>
                </a:gdLst>
                <a:ahLst/>
                <a:cxnLst>
                  <a:cxn ang="0">
                    <a:pos x="connsiteX0" y="connsiteY0"/>
                  </a:cxn>
                  <a:cxn ang="0">
                    <a:pos x="connsiteX1" y="connsiteY1"/>
                  </a:cxn>
                </a:cxnLst>
                <a:rect l="l" t="t" r="r" b="b"/>
                <a:pathLst>
                  <a:path w="5731" h="25721">
                    <a:moveTo>
                      <a:pt x="5731" y="25722"/>
                    </a:moveTo>
                    <a:cubicBezTo>
                      <a:pt x="4217" y="-8843"/>
                      <a:pt x="3785" y="-8303"/>
                      <a:pt x="0" y="25722"/>
                    </a:cubicBezTo>
                    <a:close/>
                  </a:path>
                </a:pathLst>
              </a:custGeom>
              <a:solidFill>
                <a:srgbClr val="00000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3" name="Group 42">
              <a:extLst>
                <a:ext uri="{FF2B5EF4-FFF2-40B4-BE49-F238E27FC236}">
                  <a16:creationId xmlns:a16="http://schemas.microsoft.com/office/drawing/2014/main" id="{3EE3D1F0-449B-188D-128F-F013AAEB91F0}"/>
                </a:ext>
              </a:extLst>
            </p:cNvPr>
            <p:cNvGrpSpPr>
              <a:grpSpLocks noChangeAspect="1"/>
            </p:cNvGrpSpPr>
            <p:nvPr/>
          </p:nvGrpSpPr>
          <p:grpSpPr>
            <a:xfrm>
              <a:off x="5410966" y="600331"/>
              <a:ext cx="914983" cy="914400"/>
              <a:chOff x="4582889" y="1219259"/>
              <a:chExt cx="853220" cy="852676"/>
            </a:xfrm>
          </p:grpSpPr>
          <p:sp>
            <p:nvSpPr>
              <p:cNvPr id="216" name="Freeform 216">
                <a:extLst>
                  <a:ext uri="{FF2B5EF4-FFF2-40B4-BE49-F238E27FC236}">
                    <a16:creationId xmlns:a16="http://schemas.microsoft.com/office/drawing/2014/main" id="{48F1A071-9E1F-F6BE-AA06-15CDA6166FC2}"/>
                  </a:ext>
                </a:extLst>
              </p:cNvPr>
              <p:cNvSpPr/>
              <p:nvPr/>
            </p:nvSpPr>
            <p:spPr>
              <a:xfrm>
                <a:off x="4582889" y="1219259"/>
                <a:ext cx="853220" cy="852244"/>
              </a:xfrm>
              <a:custGeom>
                <a:avLst/>
                <a:gdLst>
                  <a:gd name="connsiteX0" fmla="*/ 0 w 853220"/>
                  <a:gd name="connsiteY0" fmla="*/ 0 h 852244"/>
                  <a:gd name="connsiteX1" fmla="*/ 853220 w 853220"/>
                  <a:gd name="connsiteY1" fmla="*/ 0 h 852244"/>
                  <a:gd name="connsiteX2" fmla="*/ 853220 w 853220"/>
                  <a:gd name="connsiteY2" fmla="*/ 852245 h 852244"/>
                  <a:gd name="connsiteX3" fmla="*/ 0 w 853220"/>
                  <a:gd name="connsiteY3" fmla="*/ 852245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5"/>
                    </a:lnTo>
                    <a:lnTo>
                      <a:pt x="0" y="852245"/>
                    </a:lnTo>
                    <a:lnTo>
                      <a:pt x="0" y="0"/>
                    </a:lnTo>
                    <a:lnTo>
                      <a:pt x="0" y="0"/>
                    </a:ln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17" name="Freeform 217">
                <a:extLst>
                  <a:ext uri="{FF2B5EF4-FFF2-40B4-BE49-F238E27FC236}">
                    <a16:creationId xmlns:a16="http://schemas.microsoft.com/office/drawing/2014/main" id="{AC96D442-2384-C9C5-FE59-F8DAF4B865F6}"/>
                  </a:ext>
                </a:extLst>
              </p:cNvPr>
              <p:cNvSpPr/>
              <p:nvPr/>
            </p:nvSpPr>
            <p:spPr>
              <a:xfrm>
                <a:off x="5037717" y="1685682"/>
                <a:ext cx="115036" cy="232917"/>
              </a:xfrm>
              <a:custGeom>
                <a:avLst/>
                <a:gdLst>
                  <a:gd name="connsiteX0" fmla="*/ 113228 w 115036"/>
                  <a:gd name="connsiteY0" fmla="*/ 109517 h 232917"/>
                  <a:gd name="connsiteX1" fmla="*/ 71919 w 115036"/>
                  <a:gd name="connsiteY1" fmla="*/ 232655 h 232917"/>
                  <a:gd name="connsiteX2" fmla="*/ 1845 w 115036"/>
                  <a:gd name="connsiteY2" fmla="*/ 123343 h 232917"/>
                  <a:gd name="connsiteX3" fmla="*/ 43154 w 115036"/>
                  <a:gd name="connsiteY3" fmla="*/ 205 h 232917"/>
                  <a:gd name="connsiteX4" fmla="*/ 113228 w 115036"/>
                  <a:gd name="connsiteY4" fmla="*/ 109517 h 23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36" h="232917">
                    <a:moveTo>
                      <a:pt x="113228" y="109517"/>
                    </a:moveTo>
                    <a:cubicBezTo>
                      <a:pt x="121122" y="173678"/>
                      <a:pt x="102414" y="228334"/>
                      <a:pt x="71919" y="232655"/>
                    </a:cubicBezTo>
                    <a:cubicBezTo>
                      <a:pt x="41424" y="236976"/>
                      <a:pt x="9847" y="187504"/>
                      <a:pt x="1845" y="123343"/>
                    </a:cubicBezTo>
                    <a:cubicBezTo>
                      <a:pt x="-6158" y="59182"/>
                      <a:pt x="12659" y="3986"/>
                      <a:pt x="43154" y="205"/>
                    </a:cubicBezTo>
                    <a:cubicBezTo>
                      <a:pt x="73649" y="-3575"/>
                      <a:pt x="105226" y="45356"/>
                      <a:pt x="113228" y="109517"/>
                    </a:cubicBezTo>
                    <a:close/>
                  </a:path>
                </a:pathLst>
              </a:custGeom>
              <a:solidFill>
                <a:srgbClr val="68381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18" name="Freeform 218">
                <a:extLst>
                  <a:ext uri="{FF2B5EF4-FFF2-40B4-BE49-F238E27FC236}">
                    <a16:creationId xmlns:a16="http://schemas.microsoft.com/office/drawing/2014/main" id="{B7BA9D26-1509-1496-16E9-DE2FFBD1DB9D}"/>
                  </a:ext>
                </a:extLst>
              </p:cNvPr>
              <p:cNvSpPr/>
              <p:nvPr/>
            </p:nvSpPr>
            <p:spPr>
              <a:xfrm>
                <a:off x="4687242" y="1754261"/>
                <a:ext cx="644729" cy="317242"/>
              </a:xfrm>
              <a:custGeom>
                <a:avLst/>
                <a:gdLst>
                  <a:gd name="connsiteX0" fmla="*/ 248506 w 644729"/>
                  <a:gd name="connsiteY0" fmla="*/ 0 h 317242"/>
                  <a:gd name="connsiteX1" fmla="*/ 291761 w 644729"/>
                  <a:gd name="connsiteY1" fmla="*/ 2700 h 317242"/>
                  <a:gd name="connsiteX2" fmla="*/ 291761 w 644729"/>
                  <a:gd name="connsiteY2" fmla="*/ 2700 h 317242"/>
                  <a:gd name="connsiteX3" fmla="*/ 395900 w 644729"/>
                  <a:gd name="connsiteY3" fmla="*/ 0 h 317242"/>
                  <a:gd name="connsiteX4" fmla="*/ 403145 w 644729"/>
                  <a:gd name="connsiteY4" fmla="*/ 55412 h 317242"/>
                  <a:gd name="connsiteX5" fmla="*/ 445644 w 644729"/>
                  <a:gd name="connsiteY5" fmla="*/ 107692 h 317242"/>
                  <a:gd name="connsiteX6" fmla="*/ 602662 w 644729"/>
                  <a:gd name="connsiteY6" fmla="*/ 179738 h 317242"/>
                  <a:gd name="connsiteX7" fmla="*/ 644080 w 644729"/>
                  <a:gd name="connsiteY7" fmla="*/ 317242 h 317242"/>
                  <a:gd name="connsiteX8" fmla="*/ 650 w 644729"/>
                  <a:gd name="connsiteY8" fmla="*/ 317242 h 317242"/>
                  <a:gd name="connsiteX9" fmla="*/ 42067 w 644729"/>
                  <a:gd name="connsiteY9" fmla="*/ 179738 h 317242"/>
                  <a:gd name="connsiteX10" fmla="*/ 199086 w 644729"/>
                  <a:gd name="connsiteY10" fmla="*/ 107692 h 317242"/>
                  <a:gd name="connsiteX11" fmla="*/ 241585 w 644729"/>
                  <a:gd name="connsiteY11" fmla="*/ 55412 h 317242"/>
                  <a:gd name="connsiteX12" fmla="*/ 248506 w 644729"/>
                  <a:gd name="connsiteY12" fmla="*/ 0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729" h="317242">
                    <a:moveTo>
                      <a:pt x="248506" y="0"/>
                    </a:moveTo>
                    <a:lnTo>
                      <a:pt x="291761" y="2700"/>
                    </a:lnTo>
                    <a:lnTo>
                      <a:pt x="291761" y="2700"/>
                    </a:lnTo>
                    <a:cubicBezTo>
                      <a:pt x="326798" y="2700"/>
                      <a:pt x="360646" y="2700"/>
                      <a:pt x="395900" y="0"/>
                    </a:cubicBezTo>
                    <a:lnTo>
                      <a:pt x="403145" y="55412"/>
                    </a:lnTo>
                    <a:cubicBezTo>
                      <a:pt x="406930" y="84144"/>
                      <a:pt x="415473" y="103803"/>
                      <a:pt x="445644" y="107692"/>
                    </a:cubicBezTo>
                    <a:cubicBezTo>
                      <a:pt x="521882" y="117737"/>
                      <a:pt x="569139" y="130375"/>
                      <a:pt x="602662" y="179738"/>
                    </a:cubicBezTo>
                    <a:cubicBezTo>
                      <a:pt x="627751" y="216464"/>
                      <a:pt x="648730" y="271984"/>
                      <a:pt x="644080" y="317242"/>
                    </a:cubicBezTo>
                    <a:lnTo>
                      <a:pt x="650" y="317242"/>
                    </a:lnTo>
                    <a:cubicBezTo>
                      <a:pt x="-4000" y="271984"/>
                      <a:pt x="16979" y="216464"/>
                      <a:pt x="42067" y="179738"/>
                    </a:cubicBezTo>
                    <a:cubicBezTo>
                      <a:pt x="75591" y="130375"/>
                      <a:pt x="122848" y="117737"/>
                      <a:pt x="199086" y="107692"/>
                    </a:cubicBezTo>
                    <a:cubicBezTo>
                      <a:pt x="229257" y="103803"/>
                      <a:pt x="237800" y="84144"/>
                      <a:pt x="241585" y="55412"/>
                    </a:cubicBezTo>
                    <a:lnTo>
                      <a:pt x="248506" y="0"/>
                    </a:lnTo>
                    <a:close/>
                  </a:path>
                </a:pathLst>
              </a:custGeom>
              <a:solidFill>
                <a:srgbClr val="E3AE7E"/>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19" name="Freeform 219">
                <a:extLst>
                  <a:ext uri="{FF2B5EF4-FFF2-40B4-BE49-F238E27FC236}">
                    <a16:creationId xmlns:a16="http://schemas.microsoft.com/office/drawing/2014/main" id="{DAD12FD0-81C2-D032-2800-40B6524F0565}"/>
                  </a:ext>
                </a:extLst>
              </p:cNvPr>
              <p:cNvSpPr/>
              <p:nvPr/>
            </p:nvSpPr>
            <p:spPr>
              <a:xfrm>
                <a:off x="4687135" y="1834193"/>
                <a:ext cx="644566" cy="237742"/>
              </a:xfrm>
              <a:custGeom>
                <a:avLst/>
                <a:gdLst>
                  <a:gd name="connsiteX0" fmla="*/ 602554 w 644566"/>
                  <a:gd name="connsiteY0" fmla="*/ 99807 h 237742"/>
                  <a:gd name="connsiteX1" fmla="*/ 445535 w 644566"/>
                  <a:gd name="connsiteY1" fmla="*/ 27760 h 237742"/>
                  <a:gd name="connsiteX2" fmla="*/ 409958 w 644566"/>
                  <a:gd name="connsiteY2" fmla="*/ 0 h 237742"/>
                  <a:gd name="connsiteX3" fmla="*/ 321283 w 644566"/>
                  <a:gd name="connsiteY3" fmla="*/ 212251 h 237742"/>
                  <a:gd name="connsiteX4" fmla="*/ 234772 w 644566"/>
                  <a:gd name="connsiteY4" fmla="*/ 3241 h 237742"/>
                  <a:gd name="connsiteX5" fmla="*/ 199086 w 644566"/>
                  <a:gd name="connsiteY5" fmla="*/ 28192 h 237742"/>
                  <a:gd name="connsiteX6" fmla="*/ 42067 w 644566"/>
                  <a:gd name="connsiteY6" fmla="*/ 100239 h 237742"/>
                  <a:gd name="connsiteX7" fmla="*/ 650 w 644566"/>
                  <a:gd name="connsiteY7" fmla="*/ 237743 h 237742"/>
                  <a:gd name="connsiteX8" fmla="*/ 643863 w 644566"/>
                  <a:gd name="connsiteY8" fmla="*/ 237743 h 237742"/>
                  <a:gd name="connsiteX9" fmla="*/ 602554 w 644566"/>
                  <a:gd name="connsiteY9" fmla="*/ 99807 h 23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566" h="237742">
                    <a:moveTo>
                      <a:pt x="602554" y="99807"/>
                    </a:moveTo>
                    <a:cubicBezTo>
                      <a:pt x="569031" y="50443"/>
                      <a:pt x="521774" y="37806"/>
                      <a:pt x="445535" y="27760"/>
                    </a:cubicBezTo>
                    <a:cubicBezTo>
                      <a:pt x="428828" y="27393"/>
                      <a:pt x="414359" y="16100"/>
                      <a:pt x="409958" y="0"/>
                    </a:cubicBezTo>
                    <a:lnTo>
                      <a:pt x="321283" y="212251"/>
                    </a:lnTo>
                    <a:lnTo>
                      <a:pt x="234772" y="3241"/>
                    </a:lnTo>
                    <a:cubicBezTo>
                      <a:pt x="228651" y="17706"/>
                      <a:pt x="214788" y="27400"/>
                      <a:pt x="199086" y="28192"/>
                    </a:cubicBezTo>
                    <a:cubicBezTo>
                      <a:pt x="122847" y="38238"/>
                      <a:pt x="75590" y="50875"/>
                      <a:pt x="42067" y="100239"/>
                    </a:cubicBezTo>
                    <a:cubicBezTo>
                      <a:pt x="16979" y="136964"/>
                      <a:pt x="-4000" y="192484"/>
                      <a:pt x="650" y="237743"/>
                    </a:cubicBezTo>
                    <a:lnTo>
                      <a:pt x="643863" y="237743"/>
                    </a:lnTo>
                    <a:cubicBezTo>
                      <a:pt x="648730" y="192052"/>
                      <a:pt x="627642" y="136532"/>
                      <a:pt x="602554" y="99807"/>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20" name="Freeform 220">
                <a:extLst>
                  <a:ext uri="{FF2B5EF4-FFF2-40B4-BE49-F238E27FC236}">
                    <a16:creationId xmlns:a16="http://schemas.microsoft.com/office/drawing/2014/main" id="{BACAB653-C479-2835-9F76-9738AA6164CF}"/>
                  </a:ext>
                </a:extLst>
              </p:cNvPr>
              <p:cNvSpPr/>
              <p:nvPr/>
            </p:nvSpPr>
            <p:spPr>
              <a:xfrm>
                <a:off x="4687242" y="1863573"/>
                <a:ext cx="644513" cy="208254"/>
              </a:xfrm>
              <a:custGeom>
                <a:avLst/>
                <a:gdLst>
                  <a:gd name="connsiteX0" fmla="*/ 456674 w 644513"/>
                  <a:gd name="connsiteY0" fmla="*/ 0 h 208254"/>
                  <a:gd name="connsiteX1" fmla="*/ 602446 w 644513"/>
                  <a:gd name="connsiteY1" fmla="*/ 70426 h 208254"/>
                  <a:gd name="connsiteX2" fmla="*/ 643864 w 644513"/>
                  <a:gd name="connsiteY2" fmla="*/ 207930 h 208254"/>
                  <a:gd name="connsiteX3" fmla="*/ 391899 w 644513"/>
                  <a:gd name="connsiteY3" fmla="*/ 207930 h 208254"/>
                  <a:gd name="connsiteX4" fmla="*/ 456782 w 644513"/>
                  <a:gd name="connsiteY4" fmla="*/ 0 h 208254"/>
                  <a:gd name="connsiteX5" fmla="*/ 650 w 644513"/>
                  <a:gd name="connsiteY5" fmla="*/ 208254 h 208254"/>
                  <a:gd name="connsiteX6" fmla="*/ 42067 w 644513"/>
                  <a:gd name="connsiteY6" fmla="*/ 70750 h 208254"/>
                  <a:gd name="connsiteX7" fmla="*/ 189786 w 644513"/>
                  <a:gd name="connsiteY7" fmla="*/ 0 h 208254"/>
                  <a:gd name="connsiteX8" fmla="*/ 251750 w 644513"/>
                  <a:gd name="connsiteY8" fmla="*/ 208254 h 20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513" h="208254">
                    <a:moveTo>
                      <a:pt x="456674" y="0"/>
                    </a:moveTo>
                    <a:cubicBezTo>
                      <a:pt x="526316" y="9829"/>
                      <a:pt x="570653" y="23547"/>
                      <a:pt x="602446" y="70426"/>
                    </a:cubicBezTo>
                    <a:cubicBezTo>
                      <a:pt x="627534" y="107152"/>
                      <a:pt x="648513" y="162672"/>
                      <a:pt x="643864" y="207930"/>
                    </a:cubicBezTo>
                    <a:lnTo>
                      <a:pt x="391899" y="207930"/>
                    </a:lnTo>
                    <a:lnTo>
                      <a:pt x="456782" y="0"/>
                    </a:lnTo>
                    <a:close/>
                    <a:moveTo>
                      <a:pt x="650" y="208254"/>
                    </a:moveTo>
                    <a:cubicBezTo>
                      <a:pt x="-4000" y="162996"/>
                      <a:pt x="16979" y="107476"/>
                      <a:pt x="42067" y="70750"/>
                    </a:cubicBezTo>
                    <a:cubicBezTo>
                      <a:pt x="74509" y="23439"/>
                      <a:pt x="118954" y="9937"/>
                      <a:pt x="189786" y="0"/>
                    </a:cubicBezTo>
                    <a:lnTo>
                      <a:pt x="251750" y="208254"/>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21" name="Freeform 221">
                <a:extLst>
                  <a:ext uri="{FF2B5EF4-FFF2-40B4-BE49-F238E27FC236}">
                    <a16:creationId xmlns:a16="http://schemas.microsoft.com/office/drawing/2014/main" id="{2C2FCCBE-D257-B2BF-472B-5D4237A477B3}"/>
                  </a:ext>
                </a:extLst>
              </p:cNvPr>
              <p:cNvSpPr/>
              <p:nvPr/>
            </p:nvSpPr>
            <p:spPr>
              <a:xfrm>
                <a:off x="4794518" y="2047766"/>
                <a:ext cx="5515" cy="24061"/>
              </a:xfrm>
              <a:custGeom>
                <a:avLst/>
                <a:gdLst>
                  <a:gd name="connsiteX0" fmla="*/ 5515 w 5515"/>
                  <a:gd name="connsiteY0" fmla="*/ 24061 h 24061"/>
                  <a:gd name="connsiteX1" fmla="*/ 0 w 5515"/>
                  <a:gd name="connsiteY1" fmla="*/ 24061 h 24061"/>
                </a:gdLst>
                <a:ahLst/>
                <a:cxnLst>
                  <a:cxn ang="0">
                    <a:pos x="connsiteX0" y="connsiteY0"/>
                  </a:cxn>
                  <a:cxn ang="0">
                    <a:pos x="connsiteX1" y="connsiteY1"/>
                  </a:cxn>
                </a:cxnLst>
                <a:rect l="l" t="t" r="r" b="b"/>
                <a:pathLst>
                  <a:path w="5515" h="24061">
                    <a:moveTo>
                      <a:pt x="5515" y="24061"/>
                    </a:moveTo>
                    <a:cubicBezTo>
                      <a:pt x="4109" y="-8344"/>
                      <a:pt x="3568" y="-7696"/>
                      <a:pt x="0" y="24061"/>
                    </a:cubicBezTo>
                    <a:close/>
                  </a:path>
                </a:pathLst>
              </a:custGeom>
              <a:solidFill>
                <a:srgbClr val="563B2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22" name="Freeform 222">
                <a:extLst>
                  <a:ext uri="{FF2B5EF4-FFF2-40B4-BE49-F238E27FC236}">
                    <a16:creationId xmlns:a16="http://schemas.microsoft.com/office/drawing/2014/main" id="{3343B15E-1FF2-BF00-A419-8FBB2B1CB6EA}"/>
                  </a:ext>
                </a:extLst>
              </p:cNvPr>
              <p:cNvSpPr/>
              <p:nvPr/>
            </p:nvSpPr>
            <p:spPr>
              <a:xfrm>
                <a:off x="5219398" y="2047766"/>
                <a:ext cx="5298" cy="24061"/>
              </a:xfrm>
              <a:custGeom>
                <a:avLst/>
                <a:gdLst>
                  <a:gd name="connsiteX0" fmla="*/ 0 w 5298"/>
                  <a:gd name="connsiteY0" fmla="*/ 24061 h 24061"/>
                  <a:gd name="connsiteX1" fmla="*/ 5299 w 5298"/>
                  <a:gd name="connsiteY1" fmla="*/ 24061 h 24061"/>
                </a:gdLst>
                <a:ahLst/>
                <a:cxnLst>
                  <a:cxn ang="0">
                    <a:pos x="connsiteX0" y="connsiteY0"/>
                  </a:cxn>
                  <a:cxn ang="0">
                    <a:pos x="connsiteX1" y="connsiteY1"/>
                  </a:cxn>
                </a:cxnLst>
                <a:rect l="l" t="t" r="r" b="b"/>
                <a:pathLst>
                  <a:path w="5298" h="24061">
                    <a:moveTo>
                      <a:pt x="0" y="24061"/>
                    </a:moveTo>
                    <a:cubicBezTo>
                      <a:pt x="1298" y="-8344"/>
                      <a:pt x="1838" y="-7696"/>
                      <a:pt x="5299" y="24061"/>
                    </a:cubicBezTo>
                    <a:close/>
                  </a:path>
                </a:pathLst>
              </a:custGeom>
              <a:solidFill>
                <a:srgbClr val="936F4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23" name="Freeform 223">
                <a:extLst>
                  <a:ext uri="{FF2B5EF4-FFF2-40B4-BE49-F238E27FC236}">
                    <a16:creationId xmlns:a16="http://schemas.microsoft.com/office/drawing/2014/main" id="{0D25C713-D507-EFB7-1A2D-ECF16F793B4A}"/>
                  </a:ext>
                </a:extLst>
              </p:cNvPr>
              <p:cNvSpPr/>
              <p:nvPr/>
            </p:nvSpPr>
            <p:spPr>
              <a:xfrm>
                <a:off x="4862321" y="1414444"/>
                <a:ext cx="298411" cy="407408"/>
              </a:xfrm>
              <a:custGeom>
                <a:avLst/>
                <a:gdLst>
                  <a:gd name="connsiteX0" fmla="*/ 34064 w 298411"/>
                  <a:gd name="connsiteY0" fmla="*/ 291103 h 407408"/>
                  <a:gd name="connsiteX1" fmla="*/ 93649 w 298411"/>
                  <a:gd name="connsiteY1" fmla="*/ 377515 h 407408"/>
                  <a:gd name="connsiteX2" fmla="*/ 203086 w 298411"/>
                  <a:gd name="connsiteY2" fmla="*/ 377515 h 407408"/>
                  <a:gd name="connsiteX3" fmla="*/ 263104 w 298411"/>
                  <a:gd name="connsiteY3" fmla="*/ 289050 h 407408"/>
                  <a:gd name="connsiteX4" fmla="*/ 276729 w 298411"/>
                  <a:gd name="connsiteY4" fmla="*/ 287754 h 407408"/>
                  <a:gd name="connsiteX5" fmla="*/ 289706 w 298411"/>
                  <a:gd name="connsiteY5" fmla="*/ 271336 h 407408"/>
                  <a:gd name="connsiteX6" fmla="*/ 293383 w 298411"/>
                  <a:gd name="connsiteY6" fmla="*/ 217328 h 407408"/>
                  <a:gd name="connsiteX7" fmla="*/ 282028 w 298411"/>
                  <a:gd name="connsiteY7" fmla="*/ 211603 h 407408"/>
                  <a:gd name="connsiteX8" fmla="*/ 293816 w 298411"/>
                  <a:gd name="connsiteY8" fmla="*/ 166884 h 407408"/>
                  <a:gd name="connsiteX9" fmla="*/ 147719 w 298411"/>
                  <a:gd name="connsiteY9" fmla="*/ 0 h 407408"/>
                  <a:gd name="connsiteX10" fmla="*/ 3677 w 298411"/>
                  <a:gd name="connsiteY10" fmla="*/ 166884 h 407408"/>
                  <a:gd name="connsiteX11" fmla="*/ 15248 w 298411"/>
                  <a:gd name="connsiteY11" fmla="*/ 211927 h 407408"/>
                  <a:gd name="connsiteX12" fmla="*/ 5624 w 298411"/>
                  <a:gd name="connsiteY12" fmla="*/ 217328 h 407408"/>
                  <a:gd name="connsiteX13" fmla="*/ 9733 w 298411"/>
                  <a:gd name="connsiteY13" fmla="*/ 271336 h 407408"/>
                  <a:gd name="connsiteX14" fmla="*/ 23899 w 298411"/>
                  <a:gd name="connsiteY14" fmla="*/ 287430 h 407408"/>
                  <a:gd name="connsiteX15" fmla="*/ 34713 w 298411"/>
                  <a:gd name="connsiteY15" fmla="*/ 291103 h 40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411" h="407408">
                    <a:moveTo>
                      <a:pt x="34064" y="291103"/>
                    </a:moveTo>
                    <a:cubicBezTo>
                      <a:pt x="45927" y="324661"/>
                      <a:pt x="66496" y="354478"/>
                      <a:pt x="93649" y="377515"/>
                    </a:cubicBezTo>
                    <a:cubicBezTo>
                      <a:pt x="140798" y="417481"/>
                      <a:pt x="156154" y="417265"/>
                      <a:pt x="203086" y="377515"/>
                    </a:cubicBezTo>
                    <a:cubicBezTo>
                      <a:pt x="230662" y="353926"/>
                      <a:pt x="251392" y="323373"/>
                      <a:pt x="263104" y="289050"/>
                    </a:cubicBezTo>
                    <a:cubicBezTo>
                      <a:pt x="266240" y="293371"/>
                      <a:pt x="271755" y="291319"/>
                      <a:pt x="276729" y="287754"/>
                    </a:cubicBezTo>
                    <a:cubicBezTo>
                      <a:pt x="282331" y="283426"/>
                      <a:pt x="286797" y="277787"/>
                      <a:pt x="289706" y="271336"/>
                    </a:cubicBezTo>
                    <a:cubicBezTo>
                      <a:pt x="298357" y="253729"/>
                      <a:pt x="302250" y="229101"/>
                      <a:pt x="293383" y="217328"/>
                    </a:cubicBezTo>
                    <a:cubicBezTo>
                      <a:pt x="290712" y="213734"/>
                      <a:pt x="286505" y="211612"/>
                      <a:pt x="282028" y="211603"/>
                    </a:cubicBezTo>
                    <a:cubicBezTo>
                      <a:pt x="285597" y="197345"/>
                      <a:pt x="289706" y="183303"/>
                      <a:pt x="293816" y="166884"/>
                    </a:cubicBezTo>
                    <a:cubicBezTo>
                      <a:pt x="314795" y="83280"/>
                      <a:pt x="243098" y="11990"/>
                      <a:pt x="147719" y="0"/>
                    </a:cubicBezTo>
                    <a:cubicBezTo>
                      <a:pt x="57098" y="8965"/>
                      <a:pt x="-14490" y="83820"/>
                      <a:pt x="3677" y="166884"/>
                    </a:cubicBezTo>
                    <a:cubicBezTo>
                      <a:pt x="7246" y="183519"/>
                      <a:pt x="11463" y="197669"/>
                      <a:pt x="15248" y="211927"/>
                    </a:cubicBezTo>
                    <a:cubicBezTo>
                      <a:pt x="11506" y="212539"/>
                      <a:pt x="8100" y="214451"/>
                      <a:pt x="5624" y="217328"/>
                    </a:cubicBezTo>
                    <a:cubicBezTo>
                      <a:pt x="-4325" y="228669"/>
                      <a:pt x="109" y="253297"/>
                      <a:pt x="9733" y="271336"/>
                    </a:cubicBezTo>
                    <a:cubicBezTo>
                      <a:pt x="13086" y="277763"/>
                      <a:pt x="17952" y="283285"/>
                      <a:pt x="23899" y="287430"/>
                    </a:cubicBezTo>
                    <a:cubicBezTo>
                      <a:pt x="27003" y="289812"/>
                      <a:pt x="30799" y="291103"/>
                      <a:pt x="34713" y="291103"/>
                    </a:cubicBezTo>
                    <a:close/>
                  </a:path>
                </a:pathLst>
              </a:custGeom>
              <a:solidFill>
                <a:srgbClr val="F2D0A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24" name="Freeform 224">
                <a:extLst>
                  <a:ext uri="{FF2B5EF4-FFF2-40B4-BE49-F238E27FC236}">
                    <a16:creationId xmlns:a16="http://schemas.microsoft.com/office/drawing/2014/main" id="{93E014F1-EBB8-036B-B402-65051FB50D7E}"/>
                  </a:ext>
                </a:extLst>
              </p:cNvPr>
              <p:cNvSpPr/>
              <p:nvPr/>
            </p:nvSpPr>
            <p:spPr>
              <a:xfrm>
                <a:off x="4843211" y="1402106"/>
                <a:ext cx="334912" cy="363604"/>
              </a:xfrm>
              <a:custGeom>
                <a:avLst/>
                <a:gdLst>
                  <a:gd name="connsiteX0" fmla="*/ 56634 w 334912"/>
                  <a:gd name="connsiteY0" fmla="*/ 349454 h 363604"/>
                  <a:gd name="connsiteX1" fmla="*/ 1916 w 334912"/>
                  <a:gd name="connsiteY1" fmla="*/ 160319 h 363604"/>
                  <a:gd name="connsiteX2" fmla="*/ 119896 w 334912"/>
                  <a:gd name="connsiteY2" fmla="*/ 7908 h 363604"/>
                  <a:gd name="connsiteX3" fmla="*/ 215924 w 334912"/>
                  <a:gd name="connsiteY3" fmla="*/ 6720 h 363604"/>
                  <a:gd name="connsiteX4" fmla="*/ 329795 w 334912"/>
                  <a:gd name="connsiteY4" fmla="*/ 148977 h 363604"/>
                  <a:gd name="connsiteX5" fmla="*/ 332931 w 334912"/>
                  <a:gd name="connsiteY5" fmla="*/ 228585 h 363604"/>
                  <a:gd name="connsiteX6" fmla="*/ 264154 w 334912"/>
                  <a:gd name="connsiteY6" fmla="*/ 363604 h 363604"/>
                  <a:gd name="connsiteX7" fmla="*/ 193647 w 334912"/>
                  <a:gd name="connsiteY7" fmla="*/ 103394 h 363604"/>
                  <a:gd name="connsiteX8" fmla="*/ 56634 w 334912"/>
                  <a:gd name="connsiteY8" fmla="*/ 349454 h 36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12" h="363604">
                    <a:moveTo>
                      <a:pt x="56634" y="349454"/>
                    </a:moveTo>
                    <a:cubicBezTo>
                      <a:pt x="41062" y="304088"/>
                      <a:pt x="-10520" y="281620"/>
                      <a:pt x="1916" y="160319"/>
                    </a:cubicBezTo>
                    <a:cubicBezTo>
                      <a:pt x="8815" y="91156"/>
                      <a:pt x="54623" y="31987"/>
                      <a:pt x="119896" y="7908"/>
                    </a:cubicBezTo>
                    <a:cubicBezTo>
                      <a:pt x="151040" y="-2215"/>
                      <a:pt x="184531" y="-2628"/>
                      <a:pt x="215924" y="6720"/>
                    </a:cubicBezTo>
                    <a:cubicBezTo>
                      <a:pt x="286431" y="28323"/>
                      <a:pt x="317575" y="85140"/>
                      <a:pt x="329795" y="148977"/>
                    </a:cubicBezTo>
                    <a:cubicBezTo>
                      <a:pt x="335321" y="175147"/>
                      <a:pt x="336381" y="202061"/>
                      <a:pt x="332931" y="228585"/>
                    </a:cubicBezTo>
                    <a:cubicBezTo>
                      <a:pt x="324820" y="280540"/>
                      <a:pt x="293135" y="327419"/>
                      <a:pt x="264154" y="363604"/>
                    </a:cubicBezTo>
                    <a:cubicBezTo>
                      <a:pt x="307410" y="239278"/>
                      <a:pt x="200892" y="154918"/>
                      <a:pt x="193647" y="103394"/>
                    </a:cubicBezTo>
                    <a:cubicBezTo>
                      <a:pt x="161205" y="179005"/>
                      <a:pt x="31438" y="168960"/>
                      <a:pt x="56634" y="349454"/>
                    </a:cubicBezTo>
                    <a:close/>
                  </a:path>
                </a:pathLst>
              </a:custGeom>
              <a:solidFill>
                <a:srgbClr val="68381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25" name="Freeform 225">
                <a:extLst>
                  <a:ext uri="{FF2B5EF4-FFF2-40B4-BE49-F238E27FC236}">
                    <a16:creationId xmlns:a16="http://schemas.microsoft.com/office/drawing/2014/main" id="{63C4B218-B26A-BC4D-BCF3-35B11A91B40A}"/>
                  </a:ext>
                </a:extLst>
              </p:cNvPr>
              <p:cNvSpPr/>
              <p:nvPr/>
            </p:nvSpPr>
            <p:spPr>
              <a:xfrm>
                <a:off x="4890005" y="1620580"/>
                <a:ext cx="240610" cy="77504"/>
              </a:xfrm>
              <a:custGeom>
                <a:avLst/>
                <a:gdLst>
                  <a:gd name="connsiteX0" fmla="*/ 104463 w 240610"/>
                  <a:gd name="connsiteY0" fmla="*/ 38519 h 77504"/>
                  <a:gd name="connsiteX1" fmla="*/ 88026 w 240610"/>
                  <a:gd name="connsiteY1" fmla="*/ 65307 h 77504"/>
                  <a:gd name="connsiteX2" fmla="*/ 66398 w 240610"/>
                  <a:gd name="connsiteY2" fmla="*/ 72544 h 77504"/>
                  <a:gd name="connsiteX3" fmla="*/ 46932 w 240610"/>
                  <a:gd name="connsiteY3" fmla="*/ 70383 h 77504"/>
                  <a:gd name="connsiteX4" fmla="*/ 28873 w 240610"/>
                  <a:gd name="connsiteY4" fmla="*/ 56125 h 77504"/>
                  <a:gd name="connsiteX5" fmla="*/ 22709 w 240610"/>
                  <a:gd name="connsiteY5" fmla="*/ 33874 h 77504"/>
                  <a:gd name="connsiteX6" fmla="*/ 29198 w 240610"/>
                  <a:gd name="connsiteY6" fmla="*/ 12271 h 77504"/>
                  <a:gd name="connsiteX7" fmla="*/ 35794 w 240610"/>
                  <a:gd name="connsiteY7" fmla="*/ 7626 h 77504"/>
                  <a:gd name="connsiteX8" fmla="*/ 66506 w 240610"/>
                  <a:gd name="connsiteY8" fmla="*/ 5250 h 77504"/>
                  <a:gd name="connsiteX9" fmla="*/ 79699 w 240610"/>
                  <a:gd name="connsiteY9" fmla="*/ 5250 h 77504"/>
                  <a:gd name="connsiteX10" fmla="*/ 105425 w 240610"/>
                  <a:gd name="connsiteY10" fmla="*/ 31182 h 77504"/>
                  <a:gd name="connsiteX11" fmla="*/ 104571 w 240610"/>
                  <a:gd name="connsiteY11" fmla="*/ 37655 h 77504"/>
                  <a:gd name="connsiteX12" fmla="*/ 134418 w 240610"/>
                  <a:gd name="connsiteY12" fmla="*/ 38519 h 77504"/>
                  <a:gd name="connsiteX13" fmla="*/ 150855 w 240610"/>
                  <a:gd name="connsiteY13" fmla="*/ 65307 h 77504"/>
                  <a:gd name="connsiteX14" fmla="*/ 172483 w 240610"/>
                  <a:gd name="connsiteY14" fmla="*/ 72544 h 77504"/>
                  <a:gd name="connsiteX15" fmla="*/ 192056 w 240610"/>
                  <a:gd name="connsiteY15" fmla="*/ 70383 h 77504"/>
                  <a:gd name="connsiteX16" fmla="*/ 210115 w 240610"/>
                  <a:gd name="connsiteY16" fmla="*/ 56125 h 77504"/>
                  <a:gd name="connsiteX17" fmla="*/ 216171 w 240610"/>
                  <a:gd name="connsiteY17" fmla="*/ 33874 h 77504"/>
                  <a:gd name="connsiteX18" fmla="*/ 209683 w 240610"/>
                  <a:gd name="connsiteY18" fmla="*/ 12271 h 77504"/>
                  <a:gd name="connsiteX19" fmla="*/ 203086 w 240610"/>
                  <a:gd name="connsiteY19" fmla="*/ 7626 h 77504"/>
                  <a:gd name="connsiteX20" fmla="*/ 172374 w 240610"/>
                  <a:gd name="connsiteY20" fmla="*/ 5250 h 77504"/>
                  <a:gd name="connsiteX21" fmla="*/ 159181 w 240610"/>
                  <a:gd name="connsiteY21" fmla="*/ 5250 h 77504"/>
                  <a:gd name="connsiteX22" fmla="*/ 133379 w 240610"/>
                  <a:gd name="connsiteY22" fmla="*/ 31322 h 77504"/>
                  <a:gd name="connsiteX23" fmla="*/ 134201 w 240610"/>
                  <a:gd name="connsiteY23" fmla="*/ 37655 h 77504"/>
                  <a:gd name="connsiteX24" fmla="*/ 128794 w 240610"/>
                  <a:gd name="connsiteY24" fmla="*/ 38519 h 77504"/>
                  <a:gd name="connsiteX25" fmla="*/ 147611 w 240610"/>
                  <a:gd name="connsiteY25" fmla="*/ 69087 h 77504"/>
                  <a:gd name="connsiteX26" fmla="*/ 172374 w 240610"/>
                  <a:gd name="connsiteY26" fmla="*/ 77296 h 77504"/>
                  <a:gd name="connsiteX27" fmla="*/ 194651 w 240610"/>
                  <a:gd name="connsiteY27" fmla="*/ 74812 h 77504"/>
                  <a:gd name="connsiteX28" fmla="*/ 215198 w 240610"/>
                  <a:gd name="connsiteY28" fmla="*/ 58610 h 77504"/>
                  <a:gd name="connsiteX29" fmla="*/ 222119 w 240610"/>
                  <a:gd name="connsiteY29" fmla="*/ 33226 h 77504"/>
                  <a:gd name="connsiteX30" fmla="*/ 222119 w 240610"/>
                  <a:gd name="connsiteY30" fmla="*/ 30958 h 77504"/>
                  <a:gd name="connsiteX31" fmla="*/ 239313 w 240610"/>
                  <a:gd name="connsiteY31" fmla="*/ 11731 h 77504"/>
                  <a:gd name="connsiteX32" fmla="*/ 240610 w 240610"/>
                  <a:gd name="connsiteY32" fmla="*/ 3198 h 77504"/>
                  <a:gd name="connsiteX33" fmla="*/ 207087 w 240610"/>
                  <a:gd name="connsiteY33" fmla="*/ 3198 h 77504"/>
                  <a:gd name="connsiteX34" fmla="*/ 172266 w 240610"/>
                  <a:gd name="connsiteY34" fmla="*/ 389 h 77504"/>
                  <a:gd name="connsiteX35" fmla="*/ 157235 w 240610"/>
                  <a:gd name="connsiteY35" fmla="*/ 389 h 77504"/>
                  <a:gd name="connsiteX36" fmla="*/ 147070 w 240610"/>
                  <a:gd name="connsiteY36" fmla="*/ 2658 h 77504"/>
                  <a:gd name="connsiteX37" fmla="*/ 147070 w 240610"/>
                  <a:gd name="connsiteY37" fmla="*/ 2658 h 77504"/>
                  <a:gd name="connsiteX38" fmla="*/ 147070 w 240610"/>
                  <a:gd name="connsiteY38" fmla="*/ 2658 h 77504"/>
                  <a:gd name="connsiteX39" fmla="*/ 147070 w 240610"/>
                  <a:gd name="connsiteY39" fmla="*/ 2658 h 77504"/>
                  <a:gd name="connsiteX40" fmla="*/ 93649 w 240610"/>
                  <a:gd name="connsiteY40" fmla="*/ 2658 h 77504"/>
                  <a:gd name="connsiteX41" fmla="*/ 93649 w 240610"/>
                  <a:gd name="connsiteY41" fmla="*/ 2658 h 77504"/>
                  <a:gd name="connsiteX42" fmla="*/ 93649 w 240610"/>
                  <a:gd name="connsiteY42" fmla="*/ 2658 h 77504"/>
                  <a:gd name="connsiteX43" fmla="*/ 93649 w 240610"/>
                  <a:gd name="connsiteY43" fmla="*/ 2658 h 77504"/>
                  <a:gd name="connsiteX44" fmla="*/ 83484 w 240610"/>
                  <a:gd name="connsiteY44" fmla="*/ 389 h 77504"/>
                  <a:gd name="connsiteX45" fmla="*/ 68452 w 240610"/>
                  <a:gd name="connsiteY45" fmla="*/ 389 h 77504"/>
                  <a:gd name="connsiteX46" fmla="*/ 33632 w 240610"/>
                  <a:gd name="connsiteY46" fmla="*/ 3198 h 77504"/>
                  <a:gd name="connsiteX47" fmla="*/ 0 w 240610"/>
                  <a:gd name="connsiteY47" fmla="*/ 3198 h 77504"/>
                  <a:gd name="connsiteX48" fmla="*/ 1406 w 240610"/>
                  <a:gd name="connsiteY48" fmla="*/ 11731 h 77504"/>
                  <a:gd name="connsiteX49" fmla="*/ 18492 w 240610"/>
                  <a:gd name="connsiteY49" fmla="*/ 30958 h 77504"/>
                  <a:gd name="connsiteX50" fmla="*/ 18492 w 240610"/>
                  <a:gd name="connsiteY50" fmla="*/ 33226 h 77504"/>
                  <a:gd name="connsiteX51" fmla="*/ 25413 w 240610"/>
                  <a:gd name="connsiteY51" fmla="*/ 58610 h 77504"/>
                  <a:gd name="connsiteX52" fmla="*/ 45959 w 240610"/>
                  <a:gd name="connsiteY52" fmla="*/ 74812 h 77504"/>
                  <a:gd name="connsiteX53" fmla="*/ 68236 w 240610"/>
                  <a:gd name="connsiteY53" fmla="*/ 77296 h 77504"/>
                  <a:gd name="connsiteX54" fmla="*/ 93000 w 240610"/>
                  <a:gd name="connsiteY54" fmla="*/ 69087 h 77504"/>
                  <a:gd name="connsiteX55" fmla="*/ 110627 w 240610"/>
                  <a:gd name="connsiteY55" fmla="*/ 38411 h 77504"/>
                  <a:gd name="connsiteX56" fmla="*/ 129227 w 240610"/>
                  <a:gd name="connsiteY56" fmla="*/ 38411 h 7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40610" h="77504">
                    <a:moveTo>
                      <a:pt x="104463" y="38519"/>
                    </a:moveTo>
                    <a:cubicBezTo>
                      <a:pt x="102549" y="49192"/>
                      <a:pt x="96677" y="58754"/>
                      <a:pt x="88026" y="65307"/>
                    </a:cubicBezTo>
                    <a:cubicBezTo>
                      <a:pt x="81873" y="70146"/>
                      <a:pt x="74227" y="72704"/>
                      <a:pt x="66398" y="72544"/>
                    </a:cubicBezTo>
                    <a:cubicBezTo>
                      <a:pt x="59834" y="73050"/>
                      <a:pt x="53226" y="72318"/>
                      <a:pt x="46932" y="70383"/>
                    </a:cubicBezTo>
                    <a:cubicBezTo>
                      <a:pt x="39082" y="68556"/>
                      <a:pt x="32464" y="63328"/>
                      <a:pt x="28873" y="56125"/>
                    </a:cubicBezTo>
                    <a:cubicBezTo>
                      <a:pt x="25413" y="49172"/>
                      <a:pt x="23315" y="41618"/>
                      <a:pt x="22709" y="33874"/>
                    </a:cubicBezTo>
                    <a:cubicBezTo>
                      <a:pt x="21823" y="26089"/>
                      <a:pt x="24169" y="18282"/>
                      <a:pt x="29198" y="12271"/>
                    </a:cubicBezTo>
                    <a:cubicBezTo>
                      <a:pt x="31036" y="10264"/>
                      <a:pt x="33285" y="8679"/>
                      <a:pt x="35794" y="7626"/>
                    </a:cubicBezTo>
                    <a:cubicBezTo>
                      <a:pt x="45819" y="5096"/>
                      <a:pt x="56211" y="4292"/>
                      <a:pt x="66506" y="5250"/>
                    </a:cubicBezTo>
                    <a:cubicBezTo>
                      <a:pt x="71156" y="5250"/>
                      <a:pt x="75806" y="5250"/>
                      <a:pt x="79699" y="5250"/>
                    </a:cubicBezTo>
                    <a:cubicBezTo>
                      <a:pt x="93973" y="5315"/>
                      <a:pt x="105490" y="16925"/>
                      <a:pt x="105425" y="31182"/>
                    </a:cubicBezTo>
                    <a:cubicBezTo>
                      <a:pt x="105415" y="33368"/>
                      <a:pt x="105133" y="35542"/>
                      <a:pt x="104571" y="37655"/>
                    </a:cubicBezTo>
                    <a:close/>
                    <a:moveTo>
                      <a:pt x="134418" y="38519"/>
                    </a:moveTo>
                    <a:cubicBezTo>
                      <a:pt x="136407" y="49166"/>
                      <a:pt x="142257" y="58705"/>
                      <a:pt x="150855" y="65307"/>
                    </a:cubicBezTo>
                    <a:cubicBezTo>
                      <a:pt x="157029" y="70115"/>
                      <a:pt x="164653" y="72668"/>
                      <a:pt x="172483" y="72544"/>
                    </a:cubicBezTo>
                    <a:cubicBezTo>
                      <a:pt x="179090" y="73044"/>
                      <a:pt x="185719" y="72312"/>
                      <a:pt x="192056" y="70383"/>
                    </a:cubicBezTo>
                    <a:cubicBezTo>
                      <a:pt x="199864" y="68488"/>
                      <a:pt x="206460" y="63280"/>
                      <a:pt x="210115" y="56125"/>
                    </a:cubicBezTo>
                    <a:cubicBezTo>
                      <a:pt x="213500" y="49149"/>
                      <a:pt x="215555" y="41603"/>
                      <a:pt x="216171" y="33874"/>
                    </a:cubicBezTo>
                    <a:cubicBezTo>
                      <a:pt x="217058" y="26089"/>
                      <a:pt x="214711" y="18282"/>
                      <a:pt x="209683" y="12271"/>
                    </a:cubicBezTo>
                    <a:cubicBezTo>
                      <a:pt x="207844" y="10264"/>
                      <a:pt x="205595" y="8679"/>
                      <a:pt x="203086" y="7626"/>
                    </a:cubicBezTo>
                    <a:cubicBezTo>
                      <a:pt x="193061" y="5096"/>
                      <a:pt x="182669" y="4292"/>
                      <a:pt x="172374" y="5250"/>
                    </a:cubicBezTo>
                    <a:cubicBezTo>
                      <a:pt x="167724" y="5250"/>
                      <a:pt x="163182" y="5250"/>
                      <a:pt x="159181" y="5250"/>
                    </a:cubicBezTo>
                    <a:cubicBezTo>
                      <a:pt x="144853" y="5332"/>
                      <a:pt x="133293" y="17005"/>
                      <a:pt x="133379" y="31322"/>
                    </a:cubicBezTo>
                    <a:cubicBezTo>
                      <a:pt x="133390" y="33459"/>
                      <a:pt x="133671" y="35586"/>
                      <a:pt x="134201" y="37655"/>
                    </a:cubicBezTo>
                    <a:close/>
                    <a:moveTo>
                      <a:pt x="128794" y="38519"/>
                    </a:moveTo>
                    <a:cubicBezTo>
                      <a:pt x="131044" y="50690"/>
                      <a:pt x="137748" y="61588"/>
                      <a:pt x="147611" y="69087"/>
                    </a:cubicBezTo>
                    <a:cubicBezTo>
                      <a:pt x="154651" y="74627"/>
                      <a:pt x="163410" y="77532"/>
                      <a:pt x="172374" y="77296"/>
                    </a:cubicBezTo>
                    <a:cubicBezTo>
                      <a:pt x="179890" y="77933"/>
                      <a:pt x="187460" y="77088"/>
                      <a:pt x="194651" y="74812"/>
                    </a:cubicBezTo>
                    <a:cubicBezTo>
                      <a:pt x="203540" y="72674"/>
                      <a:pt x="211056" y="66753"/>
                      <a:pt x="215198" y="58610"/>
                    </a:cubicBezTo>
                    <a:cubicBezTo>
                      <a:pt x="219058" y="50650"/>
                      <a:pt x="221405" y="42042"/>
                      <a:pt x="222119" y="33226"/>
                    </a:cubicBezTo>
                    <a:lnTo>
                      <a:pt x="222119" y="30958"/>
                    </a:lnTo>
                    <a:cubicBezTo>
                      <a:pt x="222659" y="22965"/>
                      <a:pt x="235636" y="14323"/>
                      <a:pt x="239313" y="11731"/>
                    </a:cubicBezTo>
                    <a:lnTo>
                      <a:pt x="240610" y="3198"/>
                    </a:lnTo>
                    <a:cubicBezTo>
                      <a:pt x="229472" y="4495"/>
                      <a:pt x="218226" y="4495"/>
                      <a:pt x="207087" y="3198"/>
                    </a:cubicBezTo>
                    <a:cubicBezTo>
                      <a:pt x="195722" y="332"/>
                      <a:pt x="183945" y="-617"/>
                      <a:pt x="172266" y="389"/>
                    </a:cubicBezTo>
                    <a:cubicBezTo>
                      <a:pt x="166967" y="389"/>
                      <a:pt x="161452" y="389"/>
                      <a:pt x="157235" y="389"/>
                    </a:cubicBezTo>
                    <a:cubicBezTo>
                      <a:pt x="153764" y="684"/>
                      <a:pt x="150336" y="1448"/>
                      <a:pt x="147070" y="2658"/>
                    </a:cubicBezTo>
                    <a:lnTo>
                      <a:pt x="147070" y="2658"/>
                    </a:lnTo>
                    <a:lnTo>
                      <a:pt x="147070" y="2658"/>
                    </a:lnTo>
                    <a:lnTo>
                      <a:pt x="147070" y="2658"/>
                    </a:lnTo>
                    <a:cubicBezTo>
                      <a:pt x="130005" y="9897"/>
                      <a:pt x="110713" y="9897"/>
                      <a:pt x="93649" y="2658"/>
                    </a:cubicBezTo>
                    <a:lnTo>
                      <a:pt x="93649" y="2658"/>
                    </a:lnTo>
                    <a:lnTo>
                      <a:pt x="93649" y="2658"/>
                    </a:lnTo>
                    <a:lnTo>
                      <a:pt x="93649" y="2658"/>
                    </a:lnTo>
                    <a:cubicBezTo>
                      <a:pt x="90383" y="1448"/>
                      <a:pt x="86955" y="684"/>
                      <a:pt x="83484" y="389"/>
                    </a:cubicBezTo>
                    <a:cubicBezTo>
                      <a:pt x="78942" y="389"/>
                      <a:pt x="73751" y="389"/>
                      <a:pt x="68452" y="389"/>
                    </a:cubicBezTo>
                    <a:cubicBezTo>
                      <a:pt x="56773" y="-617"/>
                      <a:pt x="44997" y="332"/>
                      <a:pt x="33632" y="3198"/>
                    </a:cubicBezTo>
                    <a:cubicBezTo>
                      <a:pt x="22461" y="4495"/>
                      <a:pt x="11171" y="4495"/>
                      <a:pt x="0" y="3198"/>
                    </a:cubicBezTo>
                    <a:lnTo>
                      <a:pt x="1406" y="11731"/>
                    </a:lnTo>
                    <a:cubicBezTo>
                      <a:pt x="5083" y="14323"/>
                      <a:pt x="18059" y="22532"/>
                      <a:pt x="18492" y="30958"/>
                    </a:cubicBezTo>
                    <a:cubicBezTo>
                      <a:pt x="18492" y="31714"/>
                      <a:pt x="18492" y="32470"/>
                      <a:pt x="18492" y="33226"/>
                    </a:cubicBezTo>
                    <a:cubicBezTo>
                      <a:pt x="19206" y="42042"/>
                      <a:pt x="21552" y="50650"/>
                      <a:pt x="25413" y="58610"/>
                    </a:cubicBezTo>
                    <a:cubicBezTo>
                      <a:pt x="29555" y="66753"/>
                      <a:pt x="37070" y="72674"/>
                      <a:pt x="45959" y="74812"/>
                    </a:cubicBezTo>
                    <a:cubicBezTo>
                      <a:pt x="53151" y="77093"/>
                      <a:pt x="60721" y="77938"/>
                      <a:pt x="68236" y="77296"/>
                    </a:cubicBezTo>
                    <a:cubicBezTo>
                      <a:pt x="77201" y="77532"/>
                      <a:pt x="85960" y="74627"/>
                      <a:pt x="93000" y="69087"/>
                    </a:cubicBezTo>
                    <a:cubicBezTo>
                      <a:pt x="102441" y="61361"/>
                      <a:pt x="108713" y="50446"/>
                      <a:pt x="110627" y="38411"/>
                    </a:cubicBezTo>
                    <a:cubicBezTo>
                      <a:pt x="114628" y="21776"/>
                      <a:pt x="125226" y="21776"/>
                      <a:pt x="129227" y="38411"/>
                    </a:cubicBez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26" name="Freeform 226">
                <a:extLst>
                  <a:ext uri="{FF2B5EF4-FFF2-40B4-BE49-F238E27FC236}">
                    <a16:creationId xmlns:a16="http://schemas.microsoft.com/office/drawing/2014/main" id="{08F17170-BCD9-317A-BE8B-44F787875597}"/>
                  </a:ext>
                </a:extLst>
              </p:cNvPr>
              <p:cNvSpPr/>
              <p:nvPr/>
            </p:nvSpPr>
            <p:spPr>
              <a:xfrm>
                <a:off x="4687242" y="1863573"/>
                <a:ext cx="251749" cy="208254"/>
              </a:xfrm>
              <a:custGeom>
                <a:avLst/>
                <a:gdLst>
                  <a:gd name="connsiteX0" fmla="*/ 650 w 251749"/>
                  <a:gd name="connsiteY0" fmla="*/ 208254 h 208254"/>
                  <a:gd name="connsiteX1" fmla="*/ 42067 w 251749"/>
                  <a:gd name="connsiteY1" fmla="*/ 70750 h 208254"/>
                  <a:gd name="connsiteX2" fmla="*/ 189786 w 251749"/>
                  <a:gd name="connsiteY2" fmla="*/ 0 h 208254"/>
                  <a:gd name="connsiteX3" fmla="*/ 251750 w 251749"/>
                  <a:gd name="connsiteY3" fmla="*/ 208254 h 208254"/>
                </a:gdLst>
                <a:ahLst/>
                <a:cxnLst>
                  <a:cxn ang="0">
                    <a:pos x="connsiteX0" y="connsiteY0"/>
                  </a:cxn>
                  <a:cxn ang="0">
                    <a:pos x="connsiteX1" y="connsiteY1"/>
                  </a:cxn>
                  <a:cxn ang="0">
                    <a:pos x="connsiteX2" y="connsiteY2"/>
                  </a:cxn>
                  <a:cxn ang="0">
                    <a:pos x="connsiteX3" y="connsiteY3"/>
                  </a:cxn>
                </a:cxnLst>
                <a:rect l="l" t="t" r="r" b="b"/>
                <a:pathLst>
                  <a:path w="251749" h="208254">
                    <a:moveTo>
                      <a:pt x="650" y="208254"/>
                    </a:moveTo>
                    <a:cubicBezTo>
                      <a:pt x="-4000" y="162996"/>
                      <a:pt x="16979" y="107476"/>
                      <a:pt x="42067" y="70750"/>
                    </a:cubicBezTo>
                    <a:cubicBezTo>
                      <a:pt x="74509" y="23439"/>
                      <a:pt x="118954" y="9937"/>
                      <a:pt x="189786" y="0"/>
                    </a:cubicBezTo>
                    <a:lnTo>
                      <a:pt x="251750" y="208254"/>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27" name="Freeform 227">
                <a:extLst>
                  <a:ext uri="{FF2B5EF4-FFF2-40B4-BE49-F238E27FC236}">
                    <a16:creationId xmlns:a16="http://schemas.microsoft.com/office/drawing/2014/main" id="{4F6DD01B-EC4F-D356-5336-6B7A7FAE5320}"/>
                  </a:ext>
                </a:extLst>
              </p:cNvPr>
              <p:cNvSpPr/>
              <p:nvPr/>
            </p:nvSpPr>
            <p:spPr>
              <a:xfrm>
                <a:off x="4794518" y="2047766"/>
                <a:ext cx="5515" cy="24061"/>
              </a:xfrm>
              <a:custGeom>
                <a:avLst/>
                <a:gdLst>
                  <a:gd name="connsiteX0" fmla="*/ 5515 w 5515"/>
                  <a:gd name="connsiteY0" fmla="*/ 24061 h 24061"/>
                  <a:gd name="connsiteX1" fmla="*/ 0 w 5515"/>
                  <a:gd name="connsiteY1" fmla="*/ 24061 h 24061"/>
                </a:gdLst>
                <a:ahLst/>
                <a:cxnLst>
                  <a:cxn ang="0">
                    <a:pos x="connsiteX0" y="connsiteY0"/>
                  </a:cxn>
                  <a:cxn ang="0">
                    <a:pos x="connsiteX1" y="connsiteY1"/>
                  </a:cxn>
                </a:cxnLst>
                <a:rect l="l" t="t" r="r" b="b"/>
                <a:pathLst>
                  <a:path w="5515" h="24061">
                    <a:moveTo>
                      <a:pt x="5515" y="24061"/>
                    </a:moveTo>
                    <a:cubicBezTo>
                      <a:pt x="4109" y="-8344"/>
                      <a:pt x="3568" y="-7696"/>
                      <a:pt x="0" y="24061"/>
                    </a:cubicBezTo>
                    <a:close/>
                  </a:path>
                </a:pathLst>
              </a:custGeom>
              <a:solidFill>
                <a:srgbClr val="563B2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4" name="Group 43">
              <a:extLst>
                <a:ext uri="{FF2B5EF4-FFF2-40B4-BE49-F238E27FC236}">
                  <a16:creationId xmlns:a16="http://schemas.microsoft.com/office/drawing/2014/main" id="{C6A11592-3BAD-0D5E-2772-0C02FE9794A4}"/>
                </a:ext>
              </a:extLst>
            </p:cNvPr>
            <p:cNvGrpSpPr>
              <a:grpSpLocks noChangeAspect="1"/>
            </p:cNvGrpSpPr>
            <p:nvPr/>
          </p:nvGrpSpPr>
          <p:grpSpPr>
            <a:xfrm>
              <a:off x="4433816" y="1783059"/>
              <a:ext cx="914520" cy="914400"/>
              <a:chOff x="4319353" y="2121947"/>
              <a:chExt cx="853328" cy="853216"/>
            </a:xfrm>
          </p:grpSpPr>
          <p:sp>
            <p:nvSpPr>
              <p:cNvPr id="196" name="Freeform 270">
                <a:extLst>
                  <a:ext uri="{FF2B5EF4-FFF2-40B4-BE49-F238E27FC236}">
                    <a16:creationId xmlns:a16="http://schemas.microsoft.com/office/drawing/2014/main" id="{D8EE1E1A-A89B-2984-DE09-33CC926F06E7}"/>
                  </a:ext>
                </a:extLst>
              </p:cNvPr>
              <p:cNvSpPr/>
              <p:nvPr/>
            </p:nvSpPr>
            <p:spPr>
              <a:xfrm>
                <a:off x="4319353" y="2121947"/>
                <a:ext cx="853328" cy="852244"/>
              </a:xfrm>
              <a:custGeom>
                <a:avLst/>
                <a:gdLst>
                  <a:gd name="connsiteX0" fmla="*/ 0 w 853328"/>
                  <a:gd name="connsiteY0" fmla="*/ 0 h 852244"/>
                  <a:gd name="connsiteX1" fmla="*/ 853329 w 853328"/>
                  <a:gd name="connsiteY1" fmla="*/ 0 h 852244"/>
                  <a:gd name="connsiteX2" fmla="*/ 853329 w 853328"/>
                  <a:gd name="connsiteY2" fmla="*/ 852244 h 852244"/>
                  <a:gd name="connsiteX3" fmla="*/ 0 w 853328"/>
                  <a:gd name="connsiteY3" fmla="*/ 852244 h 852244"/>
                  <a:gd name="connsiteX4" fmla="*/ 0 w 853328"/>
                  <a:gd name="connsiteY4" fmla="*/ 0 h 852244"/>
                  <a:gd name="connsiteX5" fmla="*/ 0 w 853328"/>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328" h="852244">
                    <a:moveTo>
                      <a:pt x="0" y="0"/>
                    </a:moveTo>
                    <a:lnTo>
                      <a:pt x="853329" y="0"/>
                    </a:lnTo>
                    <a:lnTo>
                      <a:pt x="853329" y="852244"/>
                    </a:lnTo>
                    <a:lnTo>
                      <a:pt x="0" y="852244"/>
                    </a:lnTo>
                    <a:lnTo>
                      <a:pt x="0" y="0"/>
                    </a:lnTo>
                    <a:lnTo>
                      <a:pt x="0" y="0"/>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97" name="Freeform 271">
                <a:extLst>
                  <a:ext uri="{FF2B5EF4-FFF2-40B4-BE49-F238E27FC236}">
                    <a16:creationId xmlns:a16="http://schemas.microsoft.com/office/drawing/2014/main" id="{9FC1EADC-B8F8-4270-DB0C-3755FD92E568}"/>
                  </a:ext>
                </a:extLst>
              </p:cNvPr>
              <p:cNvSpPr/>
              <p:nvPr/>
            </p:nvSpPr>
            <p:spPr>
              <a:xfrm>
                <a:off x="4370525" y="2602185"/>
                <a:ext cx="751058" cy="372006"/>
              </a:xfrm>
              <a:custGeom>
                <a:avLst/>
                <a:gdLst>
                  <a:gd name="connsiteX0" fmla="*/ 19335 w 751058"/>
                  <a:gd name="connsiteY0" fmla="*/ 248220 h 372006"/>
                  <a:gd name="connsiteX1" fmla="*/ 5385 w 751058"/>
                  <a:gd name="connsiteY1" fmla="*/ 372006 h 372006"/>
                  <a:gd name="connsiteX2" fmla="*/ 745708 w 751058"/>
                  <a:gd name="connsiteY2" fmla="*/ 372006 h 372006"/>
                  <a:gd name="connsiteX3" fmla="*/ 731650 w 751058"/>
                  <a:gd name="connsiteY3" fmla="*/ 248220 h 372006"/>
                  <a:gd name="connsiteX4" fmla="*/ 490282 w 751058"/>
                  <a:gd name="connsiteY4" fmla="*/ 117737 h 372006"/>
                  <a:gd name="connsiteX5" fmla="*/ 482712 w 751058"/>
                  <a:gd name="connsiteY5" fmla="*/ 1620 h 372006"/>
                  <a:gd name="connsiteX6" fmla="*/ 269029 w 751058"/>
                  <a:gd name="connsiteY6" fmla="*/ 0 h 372006"/>
                  <a:gd name="connsiteX7" fmla="*/ 260702 w 751058"/>
                  <a:gd name="connsiteY7" fmla="*/ 117737 h 372006"/>
                  <a:gd name="connsiteX8" fmla="*/ 19335 w 751058"/>
                  <a:gd name="connsiteY8" fmla="*/ 248328 h 37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058" h="372006">
                    <a:moveTo>
                      <a:pt x="19335" y="248220"/>
                    </a:moveTo>
                    <a:cubicBezTo>
                      <a:pt x="-152" y="286436"/>
                      <a:pt x="-5115" y="330420"/>
                      <a:pt x="5385" y="372006"/>
                    </a:cubicBezTo>
                    <a:lnTo>
                      <a:pt x="745708" y="372006"/>
                    </a:lnTo>
                    <a:cubicBezTo>
                      <a:pt x="756175" y="330409"/>
                      <a:pt x="751180" y="286425"/>
                      <a:pt x="731650" y="248220"/>
                    </a:cubicBezTo>
                    <a:cubicBezTo>
                      <a:pt x="670875" y="128539"/>
                      <a:pt x="511153" y="148306"/>
                      <a:pt x="490282" y="117737"/>
                    </a:cubicBezTo>
                    <a:cubicBezTo>
                      <a:pt x="474169" y="93866"/>
                      <a:pt x="483686" y="20523"/>
                      <a:pt x="482712" y="1620"/>
                    </a:cubicBezTo>
                    <a:cubicBezTo>
                      <a:pt x="411611" y="8263"/>
                      <a:pt x="340022" y="7723"/>
                      <a:pt x="269029" y="0"/>
                    </a:cubicBezTo>
                    <a:cubicBezTo>
                      <a:pt x="268056" y="18903"/>
                      <a:pt x="276815" y="93866"/>
                      <a:pt x="260702" y="117737"/>
                    </a:cubicBezTo>
                    <a:cubicBezTo>
                      <a:pt x="240047" y="148414"/>
                      <a:pt x="80109" y="128539"/>
                      <a:pt x="19335" y="248328"/>
                    </a:cubicBezTo>
                    <a:close/>
                  </a:path>
                </a:pathLst>
              </a:custGeom>
              <a:solidFill>
                <a:srgbClr val="EBAC8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98" name="Freeform 272">
                <a:extLst>
                  <a:ext uri="{FF2B5EF4-FFF2-40B4-BE49-F238E27FC236}">
                    <a16:creationId xmlns:a16="http://schemas.microsoft.com/office/drawing/2014/main" id="{CAFF9308-4731-BDF5-5C77-F5F4B8A4B370}"/>
                  </a:ext>
                </a:extLst>
              </p:cNvPr>
              <p:cNvSpPr/>
              <p:nvPr/>
            </p:nvSpPr>
            <p:spPr>
              <a:xfrm>
                <a:off x="4370525" y="2748006"/>
                <a:ext cx="199495" cy="226184"/>
              </a:xfrm>
              <a:custGeom>
                <a:avLst/>
                <a:gdLst>
                  <a:gd name="connsiteX0" fmla="*/ 19335 w 199495"/>
                  <a:gd name="connsiteY0" fmla="*/ 102399 h 226184"/>
                  <a:gd name="connsiteX1" fmla="*/ 5385 w 199495"/>
                  <a:gd name="connsiteY1" fmla="*/ 226185 h 226184"/>
                  <a:gd name="connsiteX2" fmla="*/ 199495 w 199495"/>
                  <a:gd name="connsiteY2" fmla="*/ 226185 h 226184"/>
                  <a:gd name="connsiteX3" fmla="*/ 169432 w 199495"/>
                  <a:gd name="connsiteY3" fmla="*/ 0 h 226184"/>
                  <a:gd name="connsiteX4" fmla="*/ 19335 w 199495"/>
                  <a:gd name="connsiteY4" fmla="*/ 102399 h 22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495" h="226184">
                    <a:moveTo>
                      <a:pt x="19335" y="102399"/>
                    </a:moveTo>
                    <a:cubicBezTo>
                      <a:pt x="-152" y="140615"/>
                      <a:pt x="-5115" y="184599"/>
                      <a:pt x="5385" y="226185"/>
                    </a:cubicBezTo>
                    <a:lnTo>
                      <a:pt x="199495" y="226185"/>
                    </a:lnTo>
                    <a:cubicBezTo>
                      <a:pt x="186843" y="151222"/>
                      <a:pt x="176245" y="74963"/>
                      <a:pt x="169432" y="0"/>
                    </a:cubicBezTo>
                    <a:cubicBezTo>
                      <a:pt x="115363" y="13070"/>
                      <a:pt x="52642" y="36725"/>
                      <a:pt x="19335" y="102399"/>
                    </a:cubicBezTo>
                    <a:close/>
                  </a:path>
                </a:pathLst>
              </a:custGeom>
              <a:solidFill>
                <a:srgbClr val="221917"/>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99" name="Freeform 273">
                <a:extLst>
                  <a:ext uri="{FF2B5EF4-FFF2-40B4-BE49-F238E27FC236}">
                    <a16:creationId xmlns:a16="http://schemas.microsoft.com/office/drawing/2014/main" id="{1988BFD6-EBC0-9FB0-4EC5-3815BAB30258}"/>
                  </a:ext>
                </a:extLst>
              </p:cNvPr>
              <p:cNvSpPr/>
              <p:nvPr/>
            </p:nvSpPr>
            <p:spPr>
              <a:xfrm>
                <a:off x="4554124" y="2710741"/>
                <a:ext cx="192055" cy="184275"/>
              </a:xfrm>
              <a:custGeom>
                <a:avLst/>
                <a:gdLst>
                  <a:gd name="connsiteX0" fmla="*/ 78942 w 192055"/>
                  <a:gd name="connsiteY0" fmla="*/ 0 h 184275"/>
                  <a:gd name="connsiteX1" fmla="*/ 192056 w 192055"/>
                  <a:gd name="connsiteY1" fmla="*/ 94730 h 184275"/>
                  <a:gd name="connsiteX2" fmla="*/ 118088 w 192055"/>
                  <a:gd name="connsiteY2" fmla="*/ 184275 h 184275"/>
                  <a:gd name="connsiteX3" fmla="*/ 0 w 192055"/>
                  <a:gd name="connsiteY3" fmla="*/ 33053 h 184275"/>
                  <a:gd name="connsiteX4" fmla="*/ 78942 w 192055"/>
                  <a:gd name="connsiteY4" fmla="*/ 0 h 184275"/>
                  <a:gd name="connsiteX5" fmla="*/ 78942 w 192055"/>
                  <a:gd name="connsiteY5" fmla="*/ 0 h 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84275">
                    <a:moveTo>
                      <a:pt x="78942" y="0"/>
                    </a:moveTo>
                    <a:lnTo>
                      <a:pt x="192056" y="94730"/>
                    </a:lnTo>
                    <a:lnTo>
                      <a:pt x="118088" y="184275"/>
                    </a:lnTo>
                    <a:lnTo>
                      <a:pt x="0" y="33053"/>
                    </a:lnTo>
                    <a:lnTo>
                      <a:pt x="78942" y="0"/>
                    </a:lnTo>
                    <a:lnTo>
                      <a:pt x="78942" y="0"/>
                    </a:lnTo>
                    <a:close/>
                  </a:path>
                </a:pathLst>
              </a:custGeom>
              <a:solidFill>
                <a:srgbClr val="E5E5E7"/>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00" name="Freeform 274">
                <a:extLst>
                  <a:ext uri="{FF2B5EF4-FFF2-40B4-BE49-F238E27FC236}">
                    <a16:creationId xmlns:a16="http://schemas.microsoft.com/office/drawing/2014/main" id="{E183C083-F478-756D-80C7-115B330EFBDD}"/>
                  </a:ext>
                </a:extLst>
              </p:cNvPr>
              <p:cNvSpPr/>
              <p:nvPr/>
            </p:nvSpPr>
            <p:spPr>
              <a:xfrm>
                <a:off x="4466531" y="2728671"/>
                <a:ext cx="136039" cy="245519"/>
              </a:xfrm>
              <a:custGeom>
                <a:avLst/>
                <a:gdLst>
                  <a:gd name="connsiteX0" fmla="*/ 104895 w 136039"/>
                  <a:gd name="connsiteY0" fmla="*/ 756 h 245519"/>
                  <a:gd name="connsiteX1" fmla="*/ 136040 w 136039"/>
                  <a:gd name="connsiteY1" fmla="*/ 245520 h 245519"/>
                  <a:gd name="connsiteX2" fmla="*/ 27360 w 136039"/>
                  <a:gd name="connsiteY2" fmla="*/ 245520 h 245519"/>
                  <a:gd name="connsiteX3" fmla="*/ 0 w 136039"/>
                  <a:gd name="connsiteY3" fmla="*/ 168073 h 245519"/>
                  <a:gd name="connsiteX4" fmla="*/ 46716 w 136039"/>
                  <a:gd name="connsiteY4" fmla="*/ 111580 h 245519"/>
                  <a:gd name="connsiteX5" fmla="*/ 9625 w 136039"/>
                  <a:gd name="connsiteY5" fmla="*/ 79176 h 245519"/>
                  <a:gd name="connsiteX6" fmla="*/ 29306 w 136039"/>
                  <a:gd name="connsiteY6" fmla="*/ 32405 h 245519"/>
                  <a:gd name="connsiteX7" fmla="*/ 105004 w 136039"/>
                  <a:gd name="connsiteY7" fmla="*/ 0 h 24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039" h="245519">
                    <a:moveTo>
                      <a:pt x="104895" y="756"/>
                    </a:moveTo>
                    <a:cubicBezTo>
                      <a:pt x="110951" y="81228"/>
                      <a:pt x="122090" y="164400"/>
                      <a:pt x="136040" y="245520"/>
                    </a:cubicBezTo>
                    <a:lnTo>
                      <a:pt x="27360" y="245520"/>
                    </a:lnTo>
                    <a:lnTo>
                      <a:pt x="0" y="168073"/>
                    </a:lnTo>
                    <a:lnTo>
                      <a:pt x="46716" y="111580"/>
                    </a:lnTo>
                    <a:lnTo>
                      <a:pt x="9625" y="79176"/>
                    </a:lnTo>
                    <a:lnTo>
                      <a:pt x="29306" y="32405"/>
                    </a:lnTo>
                    <a:lnTo>
                      <a:pt x="105004" y="0"/>
                    </a:lnTo>
                    <a:close/>
                  </a:path>
                </a:pathLst>
              </a:custGeom>
              <a:solidFill>
                <a:srgbClr val="2F292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01" name="Freeform 275">
                <a:extLst>
                  <a:ext uri="{FF2B5EF4-FFF2-40B4-BE49-F238E27FC236}">
                    <a16:creationId xmlns:a16="http://schemas.microsoft.com/office/drawing/2014/main" id="{89C73F70-837F-98D2-F713-A69648EB8B12}"/>
                  </a:ext>
                </a:extLst>
              </p:cNvPr>
              <p:cNvSpPr/>
              <p:nvPr/>
            </p:nvSpPr>
            <p:spPr>
              <a:xfrm>
                <a:off x="4370525" y="2602077"/>
                <a:ext cx="375546" cy="372114"/>
              </a:xfrm>
              <a:custGeom>
                <a:avLst/>
                <a:gdLst>
                  <a:gd name="connsiteX0" fmla="*/ 19335 w 375546"/>
                  <a:gd name="connsiteY0" fmla="*/ 248328 h 372114"/>
                  <a:gd name="connsiteX1" fmla="*/ 5385 w 375546"/>
                  <a:gd name="connsiteY1" fmla="*/ 372114 h 372114"/>
                  <a:gd name="connsiteX2" fmla="*/ 375546 w 375546"/>
                  <a:gd name="connsiteY2" fmla="*/ 372114 h 372114"/>
                  <a:gd name="connsiteX3" fmla="*/ 375546 w 375546"/>
                  <a:gd name="connsiteY3" fmla="*/ 6157 h 372114"/>
                  <a:gd name="connsiteX4" fmla="*/ 269029 w 375546"/>
                  <a:gd name="connsiteY4" fmla="*/ 0 h 372114"/>
                  <a:gd name="connsiteX5" fmla="*/ 260702 w 375546"/>
                  <a:gd name="connsiteY5" fmla="*/ 117737 h 372114"/>
                  <a:gd name="connsiteX6" fmla="*/ 19335 w 375546"/>
                  <a:gd name="connsiteY6" fmla="*/ 248328 h 3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546" h="372114">
                    <a:moveTo>
                      <a:pt x="19335" y="248328"/>
                    </a:moveTo>
                    <a:cubicBezTo>
                      <a:pt x="-152" y="286544"/>
                      <a:pt x="-5115" y="330528"/>
                      <a:pt x="5385" y="372114"/>
                    </a:cubicBezTo>
                    <a:lnTo>
                      <a:pt x="375546" y="372114"/>
                    </a:lnTo>
                    <a:lnTo>
                      <a:pt x="375546" y="6157"/>
                    </a:lnTo>
                    <a:cubicBezTo>
                      <a:pt x="340942" y="6157"/>
                      <a:pt x="306337" y="3565"/>
                      <a:pt x="269029" y="0"/>
                    </a:cubicBezTo>
                    <a:cubicBezTo>
                      <a:pt x="268056" y="18903"/>
                      <a:pt x="276815" y="93866"/>
                      <a:pt x="260702" y="117737"/>
                    </a:cubicBezTo>
                    <a:cubicBezTo>
                      <a:pt x="240047" y="148414"/>
                      <a:pt x="80109" y="128539"/>
                      <a:pt x="19335" y="248328"/>
                    </a:cubicBezTo>
                    <a:close/>
                  </a:path>
                </a:pathLst>
              </a:custGeom>
              <a:solidFill>
                <a:srgbClr val="EBAC8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02" name="Freeform 276">
                <a:extLst>
                  <a:ext uri="{FF2B5EF4-FFF2-40B4-BE49-F238E27FC236}">
                    <a16:creationId xmlns:a16="http://schemas.microsoft.com/office/drawing/2014/main" id="{9E734739-8377-90CC-81E4-E72B2531B003}"/>
                  </a:ext>
                </a:extLst>
              </p:cNvPr>
              <p:cNvSpPr/>
              <p:nvPr/>
            </p:nvSpPr>
            <p:spPr>
              <a:xfrm>
                <a:off x="4370850" y="2734072"/>
                <a:ext cx="751057" cy="240767"/>
              </a:xfrm>
              <a:custGeom>
                <a:avLst/>
                <a:gdLst>
                  <a:gd name="connsiteX0" fmla="*/ 731325 w 751057"/>
                  <a:gd name="connsiteY0" fmla="*/ 116333 h 240767"/>
                  <a:gd name="connsiteX1" fmla="*/ 525860 w 751057"/>
                  <a:gd name="connsiteY1" fmla="*/ 1728 h 240767"/>
                  <a:gd name="connsiteX2" fmla="*/ 380629 w 751057"/>
                  <a:gd name="connsiteY2" fmla="*/ 85765 h 240767"/>
                  <a:gd name="connsiteX3" fmla="*/ 371653 w 751057"/>
                  <a:gd name="connsiteY3" fmla="*/ 85765 h 240767"/>
                  <a:gd name="connsiteX4" fmla="*/ 364624 w 751057"/>
                  <a:gd name="connsiteY4" fmla="*/ 85765 h 240767"/>
                  <a:gd name="connsiteX5" fmla="*/ 358569 w 751057"/>
                  <a:gd name="connsiteY5" fmla="*/ 85224 h 240767"/>
                  <a:gd name="connsiteX6" fmla="*/ 351756 w 751057"/>
                  <a:gd name="connsiteY6" fmla="*/ 84360 h 240767"/>
                  <a:gd name="connsiteX7" fmla="*/ 345916 w 751057"/>
                  <a:gd name="connsiteY7" fmla="*/ 83388 h 240767"/>
                  <a:gd name="connsiteX8" fmla="*/ 339320 w 751057"/>
                  <a:gd name="connsiteY8" fmla="*/ 82200 h 240767"/>
                  <a:gd name="connsiteX9" fmla="*/ 333480 w 751057"/>
                  <a:gd name="connsiteY9" fmla="*/ 80904 h 240767"/>
                  <a:gd name="connsiteX10" fmla="*/ 327316 w 751057"/>
                  <a:gd name="connsiteY10" fmla="*/ 79284 h 240767"/>
                  <a:gd name="connsiteX11" fmla="*/ 321585 w 751057"/>
                  <a:gd name="connsiteY11" fmla="*/ 77555 h 240767"/>
                  <a:gd name="connsiteX12" fmla="*/ 315853 w 751057"/>
                  <a:gd name="connsiteY12" fmla="*/ 75719 h 240767"/>
                  <a:gd name="connsiteX13" fmla="*/ 310230 w 751057"/>
                  <a:gd name="connsiteY13" fmla="*/ 73667 h 240767"/>
                  <a:gd name="connsiteX14" fmla="*/ 304823 w 751057"/>
                  <a:gd name="connsiteY14" fmla="*/ 71506 h 240767"/>
                  <a:gd name="connsiteX15" fmla="*/ 299416 w 751057"/>
                  <a:gd name="connsiteY15" fmla="*/ 69022 h 240767"/>
                  <a:gd name="connsiteX16" fmla="*/ 294334 w 751057"/>
                  <a:gd name="connsiteY16" fmla="*/ 66538 h 240767"/>
                  <a:gd name="connsiteX17" fmla="*/ 289251 w 751057"/>
                  <a:gd name="connsiteY17" fmla="*/ 63729 h 240767"/>
                  <a:gd name="connsiteX18" fmla="*/ 284601 w 751057"/>
                  <a:gd name="connsiteY18" fmla="*/ 61137 h 240767"/>
                  <a:gd name="connsiteX19" fmla="*/ 279627 w 751057"/>
                  <a:gd name="connsiteY19" fmla="*/ 57896 h 240767"/>
                  <a:gd name="connsiteX20" fmla="*/ 275409 w 751057"/>
                  <a:gd name="connsiteY20" fmla="*/ 55088 h 240767"/>
                  <a:gd name="connsiteX21" fmla="*/ 270867 w 751057"/>
                  <a:gd name="connsiteY21" fmla="*/ 51524 h 240767"/>
                  <a:gd name="connsiteX22" fmla="*/ 266974 w 751057"/>
                  <a:gd name="connsiteY22" fmla="*/ 48499 h 240767"/>
                  <a:gd name="connsiteX23" fmla="*/ 262757 w 751057"/>
                  <a:gd name="connsiteY23" fmla="*/ 44611 h 240767"/>
                  <a:gd name="connsiteX24" fmla="*/ 259404 w 751057"/>
                  <a:gd name="connsiteY24" fmla="*/ 41370 h 240767"/>
                  <a:gd name="connsiteX25" fmla="*/ 255512 w 751057"/>
                  <a:gd name="connsiteY25" fmla="*/ 37265 h 240767"/>
                  <a:gd name="connsiteX26" fmla="*/ 252592 w 751057"/>
                  <a:gd name="connsiteY26" fmla="*/ 33917 h 240767"/>
                  <a:gd name="connsiteX27" fmla="*/ 249131 w 751057"/>
                  <a:gd name="connsiteY27" fmla="*/ 29380 h 240767"/>
                  <a:gd name="connsiteX28" fmla="*/ 246644 w 751057"/>
                  <a:gd name="connsiteY28" fmla="*/ 25924 h 240767"/>
                  <a:gd name="connsiteX29" fmla="*/ 243724 w 751057"/>
                  <a:gd name="connsiteY29" fmla="*/ 21063 h 240767"/>
                  <a:gd name="connsiteX30" fmla="*/ 241669 w 751057"/>
                  <a:gd name="connsiteY30" fmla="*/ 17607 h 240767"/>
                  <a:gd name="connsiteX31" fmla="*/ 238966 w 751057"/>
                  <a:gd name="connsiteY31" fmla="*/ 11990 h 240767"/>
                  <a:gd name="connsiteX32" fmla="*/ 237560 w 751057"/>
                  <a:gd name="connsiteY32" fmla="*/ 8965 h 240767"/>
                  <a:gd name="connsiteX33" fmla="*/ 234640 w 751057"/>
                  <a:gd name="connsiteY33" fmla="*/ 0 h 240767"/>
                  <a:gd name="connsiteX34" fmla="*/ 19335 w 751057"/>
                  <a:gd name="connsiteY34" fmla="*/ 116981 h 240767"/>
                  <a:gd name="connsiteX35" fmla="*/ 5385 w 751057"/>
                  <a:gd name="connsiteY35" fmla="*/ 240767 h 240767"/>
                  <a:gd name="connsiteX36" fmla="*/ 745708 w 751057"/>
                  <a:gd name="connsiteY36" fmla="*/ 240767 h 240767"/>
                  <a:gd name="connsiteX37" fmla="*/ 731325 w 751057"/>
                  <a:gd name="connsiteY37" fmla="*/ 116333 h 24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51057" h="240767">
                    <a:moveTo>
                      <a:pt x="731325" y="116333"/>
                    </a:moveTo>
                    <a:cubicBezTo>
                      <a:pt x="685150" y="25384"/>
                      <a:pt x="581552" y="15014"/>
                      <a:pt x="525860" y="1728"/>
                    </a:cubicBezTo>
                    <a:cubicBezTo>
                      <a:pt x="511261" y="49795"/>
                      <a:pt x="451785" y="85765"/>
                      <a:pt x="380629" y="85765"/>
                    </a:cubicBezTo>
                    <a:lnTo>
                      <a:pt x="371653" y="85765"/>
                    </a:lnTo>
                    <a:lnTo>
                      <a:pt x="364624" y="85765"/>
                    </a:lnTo>
                    <a:lnTo>
                      <a:pt x="358569" y="85224"/>
                    </a:lnTo>
                    <a:lnTo>
                      <a:pt x="351756" y="84360"/>
                    </a:lnTo>
                    <a:lnTo>
                      <a:pt x="345916" y="83388"/>
                    </a:lnTo>
                    <a:lnTo>
                      <a:pt x="339320" y="82200"/>
                    </a:lnTo>
                    <a:lnTo>
                      <a:pt x="333480" y="80904"/>
                    </a:lnTo>
                    <a:lnTo>
                      <a:pt x="327316" y="79284"/>
                    </a:lnTo>
                    <a:lnTo>
                      <a:pt x="321585" y="77555"/>
                    </a:lnTo>
                    <a:lnTo>
                      <a:pt x="315853" y="75719"/>
                    </a:lnTo>
                    <a:lnTo>
                      <a:pt x="310230" y="73667"/>
                    </a:lnTo>
                    <a:lnTo>
                      <a:pt x="304823" y="71506"/>
                    </a:lnTo>
                    <a:lnTo>
                      <a:pt x="299416" y="69022"/>
                    </a:lnTo>
                    <a:lnTo>
                      <a:pt x="294334" y="66538"/>
                    </a:lnTo>
                    <a:lnTo>
                      <a:pt x="289251" y="63729"/>
                    </a:lnTo>
                    <a:lnTo>
                      <a:pt x="284601" y="61137"/>
                    </a:lnTo>
                    <a:lnTo>
                      <a:pt x="279627" y="57896"/>
                    </a:lnTo>
                    <a:lnTo>
                      <a:pt x="275409" y="55088"/>
                    </a:lnTo>
                    <a:lnTo>
                      <a:pt x="270867" y="51524"/>
                    </a:lnTo>
                    <a:lnTo>
                      <a:pt x="266974" y="48499"/>
                    </a:lnTo>
                    <a:lnTo>
                      <a:pt x="262757" y="44611"/>
                    </a:lnTo>
                    <a:cubicBezTo>
                      <a:pt x="261675" y="43530"/>
                      <a:pt x="260486" y="42558"/>
                      <a:pt x="259404" y="41370"/>
                    </a:cubicBezTo>
                    <a:cubicBezTo>
                      <a:pt x="258323" y="40182"/>
                      <a:pt x="256809" y="38670"/>
                      <a:pt x="255512" y="37265"/>
                    </a:cubicBezTo>
                    <a:lnTo>
                      <a:pt x="252592" y="33917"/>
                    </a:lnTo>
                    <a:lnTo>
                      <a:pt x="249131" y="29380"/>
                    </a:lnTo>
                    <a:cubicBezTo>
                      <a:pt x="248374" y="28192"/>
                      <a:pt x="247401" y="27112"/>
                      <a:pt x="246644" y="25924"/>
                    </a:cubicBezTo>
                    <a:cubicBezTo>
                      <a:pt x="245887" y="24736"/>
                      <a:pt x="244589" y="22683"/>
                      <a:pt x="243724" y="21063"/>
                    </a:cubicBezTo>
                    <a:cubicBezTo>
                      <a:pt x="242957" y="19961"/>
                      <a:pt x="242275" y="18806"/>
                      <a:pt x="241669" y="17607"/>
                    </a:cubicBezTo>
                    <a:cubicBezTo>
                      <a:pt x="240696" y="15770"/>
                      <a:pt x="239831" y="13934"/>
                      <a:pt x="238966" y="11990"/>
                    </a:cubicBezTo>
                    <a:lnTo>
                      <a:pt x="237560" y="8965"/>
                    </a:lnTo>
                    <a:cubicBezTo>
                      <a:pt x="236425" y="6027"/>
                      <a:pt x="235452" y="3035"/>
                      <a:pt x="234640" y="0"/>
                    </a:cubicBezTo>
                    <a:cubicBezTo>
                      <a:pt x="181544" y="14690"/>
                      <a:pt x="68322" y="20523"/>
                      <a:pt x="19335" y="116981"/>
                    </a:cubicBezTo>
                    <a:cubicBezTo>
                      <a:pt x="-152" y="155197"/>
                      <a:pt x="-5115" y="199181"/>
                      <a:pt x="5385" y="240767"/>
                    </a:cubicBezTo>
                    <a:lnTo>
                      <a:pt x="745708" y="240767"/>
                    </a:lnTo>
                    <a:cubicBezTo>
                      <a:pt x="756230" y="198922"/>
                      <a:pt x="751126" y="154679"/>
                      <a:pt x="731325" y="116333"/>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03" name="Freeform 277">
                <a:extLst>
                  <a:ext uri="{FF2B5EF4-FFF2-40B4-BE49-F238E27FC236}">
                    <a16:creationId xmlns:a16="http://schemas.microsoft.com/office/drawing/2014/main" id="{CC36D403-60E1-BA9A-EF1A-B6ADCBA394D4}"/>
                  </a:ext>
                </a:extLst>
              </p:cNvPr>
              <p:cNvSpPr/>
              <p:nvPr/>
            </p:nvSpPr>
            <p:spPr>
              <a:xfrm>
                <a:off x="4654477" y="2799206"/>
                <a:ext cx="182431" cy="175957"/>
              </a:xfrm>
              <a:custGeom>
                <a:avLst/>
                <a:gdLst>
                  <a:gd name="connsiteX0" fmla="*/ 182431 w 182431"/>
                  <a:gd name="connsiteY0" fmla="*/ 20631 h 175957"/>
                  <a:gd name="connsiteX1" fmla="*/ 140690 w 182431"/>
                  <a:gd name="connsiteY1" fmla="*/ 540 h 175957"/>
                  <a:gd name="connsiteX2" fmla="*/ 96461 w 182431"/>
                  <a:gd name="connsiteY2" fmla="*/ 5617 h 175957"/>
                  <a:gd name="connsiteX3" fmla="*/ 85647 w 182431"/>
                  <a:gd name="connsiteY3" fmla="*/ 5617 h 175957"/>
                  <a:gd name="connsiteX4" fmla="*/ 81213 w 182431"/>
                  <a:gd name="connsiteY4" fmla="*/ 5617 h 175957"/>
                  <a:gd name="connsiteX5" fmla="*/ 73102 w 182431"/>
                  <a:gd name="connsiteY5" fmla="*/ 4861 h 175957"/>
                  <a:gd name="connsiteX6" fmla="*/ 68669 w 182431"/>
                  <a:gd name="connsiteY6" fmla="*/ 4861 h 175957"/>
                  <a:gd name="connsiteX7" fmla="*/ 60450 w 182431"/>
                  <a:gd name="connsiteY7" fmla="*/ 3457 h 175957"/>
                  <a:gd name="connsiteX8" fmla="*/ 56665 w 182431"/>
                  <a:gd name="connsiteY8" fmla="*/ 2809 h 175957"/>
                  <a:gd name="connsiteX9" fmla="*/ 44986 w 182431"/>
                  <a:gd name="connsiteY9" fmla="*/ 0 h 175957"/>
                  <a:gd name="connsiteX10" fmla="*/ 0 w 182431"/>
                  <a:gd name="connsiteY10" fmla="*/ 21603 h 175957"/>
                  <a:gd name="connsiteX11" fmla="*/ 51258 w 182431"/>
                  <a:gd name="connsiteY11" fmla="*/ 84468 h 175957"/>
                  <a:gd name="connsiteX12" fmla="*/ 44770 w 182431"/>
                  <a:gd name="connsiteY12" fmla="*/ 175958 h 175957"/>
                  <a:gd name="connsiteX13" fmla="*/ 137121 w 182431"/>
                  <a:gd name="connsiteY13" fmla="*/ 175958 h 175957"/>
                  <a:gd name="connsiteX14" fmla="*/ 130741 w 182431"/>
                  <a:gd name="connsiteY14" fmla="*/ 84468 h 17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431" h="175957">
                    <a:moveTo>
                      <a:pt x="182431" y="20631"/>
                    </a:moveTo>
                    <a:lnTo>
                      <a:pt x="140690" y="540"/>
                    </a:lnTo>
                    <a:cubicBezTo>
                      <a:pt x="126199" y="3953"/>
                      <a:pt x="111351" y="5660"/>
                      <a:pt x="96461" y="5617"/>
                    </a:cubicBezTo>
                    <a:cubicBezTo>
                      <a:pt x="92892" y="5617"/>
                      <a:pt x="89539" y="5617"/>
                      <a:pt x="85647" y="5617"/>
                    </a:cubicBezTo>
                    <a:lnTo>
                      <a:pt x="81213" y="5617"/>
                    </a:lnTo>
                    <a:cubicBezTo>
                      <a:pt x="78401" y="5617"/>
                      <a:pt x="75806" y="5617"/>
                      <a:pt x="73102" y="4861"/>
                    </a:cubicBezTo>
                    <a:lnTo>
                      <a:pt x="68669" y="4861"/>
                    </a:lnTo>
                    <a:cubicBezTo>
                      <a:pt x="65857" y="4861"/>
                      <a:pt x="63153" y="3997"/>
                      <a:pt x="60450" y="3457"/>
                    </a:cubicBezTo>
                    <a:lnTo>
                      <a:pt x="56665" y="2809"/>
                    </a:lnTo>
                    <a:cubicBezTo>
                      <a:pt x="52664" y="2052"/>
                      <a:pt x="48879" y="1080"/>
                      <a:pt x="44986" y="0"/>
                    </a:cubicBezTo>
                    <a:lnTo>
                      <a:pt x="0" y="21603"/>
                    </a:lnTo>
                    <a:lnTo>
                      <a:pt x="51258" y="84468"/>
                    </a:lnTo>
                    <a:lnTo>
                      <a:pt x="44770" y="175958"/>
                    </a:lnTo>
                    <a:lnTo>
                      <a:pt x="137121" y="175958"/>
                    </a:lnTo>
                    <a:lnTo>
                      <a:pt x="130741" y="84468"/>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04" name="Freeform 278">
                <a:extLst>
                  <a:ext uri="{FF2B5EF4-FFF2-40B4-BE49-F238E27FC236}">
                    <a16:creationId xmlns:a16="http://schemas.microsoft.com/office/drawing/2014/main" id="{5BDE1ABF-E2A6-C97E-57C4-8EE66A971C51}"/>
                  </a:ext>
                </a:extLst>
              </p:cNvPr>
              <p:cNvSpPr/>
              <p:nvPr/>
            </p:nvSpPr>
            <p:spPr>
              <a:xfrm>
                <a:off x="4745855" y="2805363"/>
                <a:ext cx="216" cy="324"/>
              </a:xfrm>
              <a:custGeom>
                <a:avLst/>
                <a:gdLst>
                  <a:gd name="connsiteX0" fmla="*/ 216 w 216"/>
                  <a:gd name="connsiteY0" fmla="*/ 0 h 324"/>
                  <a:gd name="connsiteX1" fmla="*/ 0 w 216"/>
                  <a:gd name="connsiteY1" fmla="*/ 108 h 324"/>
                  <a:gd name="connsiteX2" fmla="*/ 216 w 216"/>
                  <a:gd name="connsiteY2" fmla="*/ 324 h 324"/>
                  <a:gd name="connsiteX3" fmla="*/ 216 w 216"/>
                  <a:gd name="connsiteY3" fmla="*/ 0 h 324"/>
                  <a:gd name="connsiteX4" fmla="*/ 216 w 216"/>
                  <a:gd name="connsiteY4" fmla="*/ 0 h 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 h="324">
                    <a:moveTo>
                      <a:pt x="216" y="0"/>
                    </a:moveTo>
                    <a:lnTo>
                      <a:pt x="0" y="108"/>
                    </a:lnTo>
                    <a:lnTo>
                      <a:pt x="216" y="324"/>
                    </a:lnTo>
                    <a:lnTo>
                      <a:pt x="216" y="0"/>
                    </a:lnTo>
                    <a:lnTo>
                      <a:pt x="216" y="0"/>
                    </a:lnTo>
                    <a:close/>
                  </a:path>
                </a:pathLst>
              </a:custGeom>
              <a:solidFill>
                <a:srgbClr val="E5E5E7"/>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05" name="Freeform 279">
                <a:extLst>
                  <a:ext uri="{FF2B5EF4-FFF2-40B4-BE49-F238E27FC236}">
                    <a16:creationId xmlns:a16="http://schemas.microsoft.com/office/drawing/2014/main" id="{F8FA114C-334D-2F71-09D8-7336A8F5D83B}"/>
                  </a:ext>
                </a:extLst>
              </p:cNvPr>
              <p:cNvSpPr/>
              <p:nvPr/>
            </p:nvSpPr>
            <p:spPr>
              <a:xfrm>
                <a:off x="4597380" y="2471901"/>
                <a:ext cx="148691" cy="86361"/>
              </a:xfrm>
              <a:custGeom>
                <a:avLst/>
                <a:gdLst>
                  <a:gd name="connsiteX0" fmla="*/ 132255 w 148691"/>
                  <a:gd name="connsiteY0" fmla="*/ 42791 h 86361"/>
                  <a:gd name="connsiteX1" fmla="*/ 111816 w 148691"/>
                  <a:gd name="connsiteY1" fmla="*/ 72603 h 86361"/>
                  <a:gd name="connsiteX2" fmla="*/ 84781 w 148691"/>
                  <a:gd name="connsiteY2" fmla="*/ 80596 h 86361"/>
                  <a:gd name="connsiteX3" fmla="*/ 60558 w 148691"/>
                  <a:gd name="connsiteY3" fmla="*/ 78220 h 86361"/>
                  <a:gd name="connsiteX4" fmla="*/ 38065 w 148691"/>
                  <a:gd name="connsiteY4" fmla="*/ 62450 h 86361"/>
                  <a:gd name="connsiteX5" fmla="*/ 30495 w 148691"/>
                  <a:gd name="connsiteY5" fmla="*/ 37606 h 86361"/>
                  <a:gd name="connsiteX6" fmla="*/ 38606 w 148691"/>
                  <a:gd name="connsiteY6" fmla="*/ 13735 h 86361"/>
                  <a:gd name="connsiteX7" fmla="*/ 46716 w 148691"/>
                  <a:gd name="connsiteY7" fmla="*/ 8658 h 86361"/>
                  <a:gd name="connsiteX8" fmla="*/ 84890 w 148691"/>
                  <a:gd name="connsiteY8" fmla="*/ 5849 h 86361"/>
                  <a:gd name="connsiteX9" fmla="*/ 101327 w 148691"/>
                  <a:gd name="connsiteY9" fmla="*/ 5849 h 86361"/>
                  <a:gd name="connsiteX10" fmla="*/ 132255 w 148691"/>
                  <a:gd name="connsiteY10" fmla="*/ 42359 h 86361"/>
                  <a:gd name="connsiteX11" fmla="*/ 148692 w 148691"/>
                  <a:gd name="connsiteY11" fmla="*/ 10386 h 86361"/>
                  <a:gd name="connsiteX12" fmla="*/ 148692 w 148691"/>
                  <a:gd name="connsiteY12" fmla="*/ 29613 h 86361"/>
                  <a:gd name="connsiteX13" fmla="*/ 139284 w 148691"/>
                  <a:gd name="connsiteY13" fmla="*/ 43115 h 86361"/>
                  <a:gd name="connsiteX14" fmla="*/ 116034 w 148691"/>
                  <a:gd name="connsiteY14" fmla="*/ 77032 h 86361"/>
                  <a:gd name="connsiteX15" fmla="*/ 85214 w 148691"/>
                  <a:gd name="connsiteY15" fmla="*/ 86105 h 86361"/>
                  <a:gd name="connsiteX16" fmla="*/ 57530 w 148691"/>
                  <a:gd name="connsiteY16" fmla="*/ 83405 h 86361"/>
                  <a:gd name="connsiteX17" fmla="*/ 32010 w 148691"/>
                  <a:gd name="connsiteY17" fmla="*/ 65366 h 86361"/>
                  <a:gd name="connsiteX18" fmla="*/ 23358 w 148691"/>
                  <a:gd name="connsiteY18" fmla="*/ 37174 h 86361"/>
                  <a:gd name="connsiteX19" fmla="*/ 23358 w 148691"/>
                  <a:gd name="connsiteY19" fmla="*/ 34690 h 86361"/>
                  <a:gd name="connsiteX20" fmla="*/ 1730 w 148691"/>
                  <a:gd name="connsiteY20" fmla="*/ 13086 h 86361"/>
                  <a:gd name="connsiteX21" fmla="*/ 0 w 148691"/>
                  <a:gd name="connsiteY21" fmla="*/ 3581 h 86361"/>
                  <a:gd name="connsiteX22" fmla="*/ 41742 w 148691"/>
                  <a:gd name="connsiteY22" fmla="*/ 3581 h 86361"/>
                  <a:gd name="connsiteX23" fmla="*/ 84998 w 148691"/>
                  <a:gd name="connsiteY23" fmla="*/ 449 h 86361"/>
                  <a:gd name="connsiteX24" fmla="*/ 103706 w 148691"/>
                  <a:gd name="connsiteY24" fmla="*/ 449 h 86361"/>
                  <a:gd name="connsiteX25" fmla="*/ 116358 w 148691"/>
                  <a:gd name="connsiteY25" fmla="*/ 2933 h 86361"/>
                  <a:gd name="connsiteX26" fmla="*/ 116358 w 148691"/>
                  <a:gd name="connsiteY26" fmla="*/ 2933 h 86361"/>
                  <a:gd name="connsiteX27" fmla="*/ 116358 w 148691"/>
                  <a:gd name="connsiteY27" fmla="*/ 2933 h 86361"/>
                  <a:gd name="connsiteX28" fmla="*/ 116358 w 148691"/>
                  <a:gd name="connsiteY28" fmla="*/ 2933 h 86361"/>
                  <a:gd name="connsiteX29" fmla="*/ 147286 w 148691"/>
                  <a:gd name="connsiteY29" fmla="*/ 8982 h 8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8691" h="86361">
                    <a:moveTo>
                      <a:pt x="132255" y="42791"/>
                    </a:moveTo>
                    <a:cubicBezTo>
                      <a:pt x="129573" y="54997"/>
                      <a:pt x="122241" y="65690"/>
                      <a:pt x="111816" y="72603"/>
                    </a:cubicBezTo>
                    <a:cubicBezTo>
                      <a:pt x="103879" y="78047"/>
                      <a:pt x="94417" y="80845"/>
                      <a:pt x="84781" y="80596"/>
                    </a:cubicBezTo>
                    <a:cubicBezTo>
                      <a:pt x="76628" y="81212"/>
                      <a:pt x="68431" y="80413"/>
                      <a:pt x="60558" y="78220"/>
                    </a:cubicBezTo>
                    <a:cubicBezTo>
                      <a:pt x="51150" y="76405"/>
                      <a:pt x="42975" y="70670"/>
                      <a:pt x="38065" y="62450"/>
                    </a:cubicBezTo>
                    <a:cubicBezTo>
                      <a:pt x="33913" y="54748"/>
                      <a:pt x="31339" y="46312"/>
                      <a:pt x="30495" y="37606"/>
                    </a:cubicBezTo>
                    <a:cubicBezTo>
                      <a:pt x="29457" y="28835"/>
                      <a:pt x="32431" y="20064"/>
                      <a:pt x="38606" y="13735"/>
                    </a:cubicBezTo>
                    <a:cubicBezTo>
                      <a:pt x="40931" y="11499"/>
                      <a:pt x="43688" y="9770"/>
                      <a:pt x="46716" y="8658"/>
                    </a:cubicBezTo>
                    <a:cubicBezTo>
                      <a:pt x="59228" y="5839"/>
                      <a:pt x="72097" y="4899"/>
                      <a:pt x="84890" y="5849"/>
                    </a:cubicBezTo>
                    <a:cubicBezTo>
                      <a:pt x="90729" y="5849"/>
                      <a:pt x="96352" y="5849"/>
                      <a:pt x="101327" y="5849"/>
                    </a:cubicBezTo>
                    <a:cubicBezTo>
                      <a:pt x="122955" y="7362"/>
                      <a:pt x="137770" y="22268"/>
                      <a:pt x="132255" y="42359"/>
                    </a:cubicBezTo>
                    <a:close/>
                    <a:moveTo>
                      <a:pt x="148692" y="10386"/>
                    </a:moveTo>
                    <a:lnTo>
                      <a:pt x="148692" y="29613"/>
                    </a:lnTo>
                    <a:cubicBezTo>
                      <a:pt x="143555" y="32324"/>
                      <a:pt x="140041" y="37358"/>
                      <a:pt x="139284" y="43115"/>
                    </a:cubicBezTo>
                    <a:cubicBezTo>
                      <a:pt x="136213" y="56995"/>
                      <a:pt x="127886" y="69157"/>
                      <a:pt x="116034" y="77032"/>
                    </a:cubicBezTo>
                    <a:cubicBezTo>
                      <a:pt x="106993" y="83254"/>
                      <a:pt x="96190" y="86440"/>
                      <a:pt x="85214" y="86105"/>
                    </a:cubicBezTo>
                    <a:cubicBezTo>
                      <a:pt x="75903" y="86861"/>
                      <a:pt x="66527" y="85943"/>
                      <a:pt x="57530" y="83405"/>
                    </a:cubicBezTo>
                    <a:cubicBezTo>
                      <a:pt x="46825" y="81331"/>
                      <a:pt x="37524" y="74764"/>
                      <a:pt x="32010" y="65366"/>
                    </a:cubicBezTo>
                    <a:cubicBezTo>
                      <a:pt x="27186" y="56682"/>
                      <a:pt x="24234" y="47068"/>
                      <a:pt x="23358" y="37174"/>
                    </a:cubicBezTo>
                    <a:cubicBezTo>
                      <a:pt x="23358" y="36310"/>
                      <a:pt x="23358" y="35446"/>
                      <a:pt x="23358" y="34690"/>
                    </a:cubicBezTo>
                    <a:cubicBezTo>
                      <a:pt x="22818" y="25724"/>
                      <a:pt x="6705" y="16003"/>
                      <a:pt x="1730" y="13086"/>
                    </a:cubicBezTo>
                    <a:lnTo>
                      <a:pt x="0" y="3581"/>
                    </a:lnTo>
                    <a:cubicBezTo>
                      <a:pt x="13875" y="5039"/>
                      <a:pt x="27867" y="5039"/>
                      <a:pt x="41742" y="3581"/>
                    </a:cubicBezTo>
                    <a:cubicBezTo>
                      <a:pt x="55919" y="351"/>
                      <a:pt x="70507" y="-696"/>
                      <a:pt x="84998" y="449"/>
                    </a:cubicBezTo>
                    <a:cubicBezTo>
                      <a:pt x="91594" y="449"/>
                      <a:pt x="98083" y="449"/>
                      <a:pt x="103706" y="449"/>
                    </a:cubicBezTo>
                    <a:cubicBezTo>
                      <a:pt x="108010" y="751"/>
                      <a:pt x="112260" y="1594"/>
                      <a:pt x="116358" y="2933"/>
                    </a:cubicBezTo>
                    <a:lnTo>
                      <a:pt x="116358" y="2933"/>
                    </a:lnTo>
                    <a:lnTo>
                      <a:pt x="116358" y="2933"/>
                    </a:lnTo>
                    <a:lnTo>
                      <a:pt x="116358" y="2933"/>
                    </a:lnTo>
                    <a:cubicBezTo>
                      <a:pt x="126285" y="6562"/>
                      <a:pt x="136721" y="8604"/>
                      <a:pt x="147286" y="8982"/>
                    </a:cubicBezTo>
                    <a:close/>
                  </a:path>
                </a:pathLst>
              </a:custGeom>
              <a:solidFill>
                <a:srgbClr val="1D262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06" name="Freeform 280">
                <a:extLst>
                  <a:ext uri="{FF2B5EF4-FFF2-40B4-BE49-F238E27FC236}">
                    <a16:creationId xmlns:a16="http://schemas.microsoft.com/office/drawing/2014/main" id="{9E4094E4-7F04-AFE0-07F2-9014F17F7ED2}"/>
                  </a:ext>
                </a:extLst>
              </p:cNvPr>
              <p:cNvSpPr/>
              <p:nvPr/>
            </p:nvSpPr>
            <p:spPr>
              <a:xfrm>
                <a:off x="4589135" y="2250054"/>
                <a:ext cx="157261" cy="269823"/>
              </a:xfrm>
              <a:custGeom>
                <a:avLst/>
                <a:gdLst>
                  <a:gd name="connsiteX0" fmla="*/ 9759 w 157261"/>
                  <a:gd name="connsiteY0" fmla="*/ 224673 h 269823"/>
                  <a:gd name="connsiteX1" fmla="*/ 783 w 157261"/>
                  <a:gd name="connsiteY1" fmla="*/ 165048 h 269823"/>
                  <a:gd name="connsiteX2" fmla="*/ 10516 w 157261"/>
                  <a:gd name="connsiteY2" fmla="*/ 108772 h 269823"/>
                  <a:gd name="connsiteX3" fmla="*/ 22195 w 157261"/>
                  <a:gd name="connsiteY3" fmla="*/ 97214 h 269823"/>
                  <a:gd name="connsiteX4" fmla="*/ 29981 w 157261"/>
                  <a:gd name="connsiteY4" fmla="*/ 95162 h 269823"/>
                  <a:gd name="connsiteX5" fmla="*/ 35712 w 157261"/>
                  <a:gd name="connsiteY5" fmla="*/ 90517 h 269823"/>
                  <a:gd name="connsiteX6" fmla="*/ 38632 w 157261"/>
                  <a:gd name="connsiteY6" fmla="*/ 80364 h 269823"/>
                  <a:gd name="connsiteX7" fmla="*/ 50744 w 157261"/>
                  <a:gd name="connsiteY7" fmla="*/ 58761 h 269823"/>
                  <a:gd name="connsiteX8" fmla="*/ 84808 w 157261"/>
                  <a:gd name="connsiteY8" fmla="*/ 40830 h 269823"/>
                  <a:gd name="connsiteX9" fmla="*/ 157261 w 157261"/>
                  <a:gd name="connsiteY9" fmla="*/ 0 h 269823"/>
                  <a:gd name="connsiteX10" fmla="*/ 157261 w 157261"/>
                  <a:gd name="connsiteY10" fmla="*/ 134264 h 269823"/>
                  <a:gd name="connsiteX11" fmla="*/ 96703 w 157261"/>
                  <a:gd name="connsiteY11" fmla="*/ 120762 h 269823"/>
                  <a:gd name="connsiteX12" fmla="*/ 62856 w 157261"/>
                  <a:gd name="connsiteY12" fmla="*/ 138260 h 269823"/>
                  <a:gd name="connsiteX13" fmla="*/ 53880 w 157261"/>
                  <a:gd name="connsiteY13" fmla="*/ 175094 h 269823"/>
                  <a:gd name="connsiteX14" fmla="*/ 40254 w 157261"/>
                  <a:gd name="connsiteY14" fmla="*/ 269823 h 269823"/>
                  <a:gd name="connsiteX15" fmla="*/ 10083 w 157261"/>
                  <a:gd name="connsiteY15" fmla="*/ 224889 h 26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7261" h="269823">
                    <a:moveTo>
                      <a:pt x="9759" y="224673"/>
                    </a:moveTo>
                    <a:cubicBezTo>
                      <a:pt x="5477" y="205014"/>
                      <a:pt x="2470" y="185096"/>
                      <a:pt x="783" y="165048"/>
                    </a:cubicBezTo>
                    <a:cubicBezTo>
                      <a:pt x="-1682" y="145735"/>
                      <a:pt x="1703" y="126130"/>
                      <a:pt x="10516" y="108772"/>
                    </a:cubicBezTo>
                    <a:cubicBezTo>
                      <a:pt x="13284" y="103933"/>
                      <a:pt x="17318" y="99936"/>
                      <a:pt x="22195" y="97214"/>
                    </a:cubicBezTo>
                    <a:cubicBezTo>
                      <a:pt x="24574" y="95886"/>
                      <a:pt x="27256" y="95173"/>
                      <a:pt x="29981" y="95162"/>
                    </a:cubicBezTo>
                    <a:cubicBezTo>
                      <a:pt x="32576" y="95162"/>
                      <a:pt x="34307" y="93326"/>
                      <a:pt x="35712" y="90517"/>
                    </a:cubicBezTo>
                    <a:cubicBezTo>
                      <a:pt x="37053" y="87244"/>
                      <a:pt x="38027" y="83842"/>
                      <a:pt x="38632" y="80364"/>
                    </a:cubicBezTo>
                    <a:cubicBezTo>
                      <a:pt x="39649" y="71841"/>
                      <a:pt x="44007" y="64075"/>
                      <a:pt x="50744" y="58761"/>
                    </a:cubicBezTo>
                    <a:cubicBezTo>
                      <a:pt x="61028" y="50940"/>
                      <a:pt x="72534" y="44881"/>
                      <a:pt x="84808" y="40830"/>
                    </a:cubicBezTo>
                    <a:cubicBezTo>
                      <a:pt x="112167" y="31001"/>
                      <a:pt x="135850" y="27436"/>
                      <a:pt x="157261" y="0"/>
                    </a:cubicBezTo>
                    <a:lnTo>
                      <a:pt x="157261" y="134264"/>
                    </a:lnTo>
                    <a:cubicBezTo>
                      <a:pt x="136650" y="131963"/>
                      <a:pt x="116341" y="127437"/>
                      <a:pt x="96703" y="120762"/>
                    </a:cubicBezTo>
                    <a:cubicBezTo>
                      <a:pt x="82721" y="118007"/>
                      <a:pt x="68684" y="125266"/>
                      <a:pt x="62856" y="138260"/>
                    </a:cubicBezTo>
                    <a:cubicBezTo>
                      <a:pt x="58887" y="150282"/>
                      <a:pt x="55891" y="162596"/>
                      <a:pt x="53880" y="175094"/>
                    </a:cubicBezTo>
                    <a:cubicBezTo>
                      <a:pt x="45553" y="202206"/>
                      <a:pt x="32252" y="242711"/>
                      <a:pt x="40254" y="269823"/>
                    </a:cubicBezTo>
                    <a:cubicBezTo>
                      <a:pt x="32901" y="249192"/>
                      <a:pt x="11381" y="240335"/>
                      <a:pt x="10083" y="224889"/>
                    </a:cubicBezTo>
                    <a:close/>
                  </a:path>
                </a:pathLst>
              </a:custGeom>
              <a:solidFill>
                <a:srgbClr val="4C423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07" name="Freeform 281">
                <a:extLst>
                  <a:ext uri="{FF2B5EF4-FFF2-40B4-BE49-F238E27FC236}">
                    <a16:creationId xmlns:a16="http://schemas.microsoft.com/office/drawing/2014/main" id="{D4A96D13-5298-A5FE-238C-CAC9837FA123}"/>
                  </a:ext>
                </a:extLst>
              </p:cNvPr>
              <p:cNvSpPr/>
              <p:nvPr/>
            </p:nvSpPr>
            <p:spPr>
              <a:xfrm>
                <a:off x="4586755" y="2282728"/>
                <a:ext cx="323601" cy="437255"/>
              </a:xfrm>
              <a:custGeom>
                <a:avLst/>
                <a:gdLst>
                  <a:gd name="connsiteX0" fmla="*/ 101570 w 323601"/>
                  <a:gd name="connsiteY0" fmla="*/ 420560 h 437255"/>
                  <a:gd name="connsiteX1" fmla="*/ 52366 w 323601"/>
                  <a:gd name="connsiteY1" fmla="*/ 359206 h 437255"/>
                  <a:gd name="connsiteX2" fmla="*/ 33226 w 323601"/>
                  <a:gd name="connsiteY2" fmla="*/ 297854 h 437255"/>
                  <a:gd name="connsiteX3" fmla="*/ 25115 w 323601"/>
                  <a:gd name="connsiteY3" fmla="*/ 293533 h 437255"/>
                  <a:gd name="connsiteX4" fmla="*/ 10192 w 323601"/>
                  <a:gd name="connsiteY4" fmla="*/ 274414 h 437255"/>
                  <a:gd name="connsiteX5" fmla="*/ 5975 w 323601"/>
                  <a:gd name="connsiteY5" fmla="*/ 210793 h 437255"/>
                  <a:gd name="connsiteX6" fmla="*/ 23601 w 323601"/>
                  <a:gd name="connsiteY6" fmla="*/ 204204 h 437255"/>
                  <a:gd name="connsiteX7" fmla="*/ 23601 w 323601"/>
                  <a:gd name="connsiteY7" fmla="*/ 184005 h 437255"/>
                  <a:gd name="connsiteX8" fmla="*/ 36253 w 323601"/>
                  <a:gd name="connsiteY8" fmla="*/ 70264 h 437255"/>
                  <a:gd name="connsiteX9" fmla="*/ 76049 w 323601"/>
                  <a:gd name="connsiteY9" fmla="*/ 27706 h 437255"/>
                  <a:gd name="connsiteX10" fmla="*/ 247450 w 323601"/>
                  <a:gd name="connsiteY10" fmla="*/ 27706 h 437255"/>
                  <a:gd name="connsiteX11" fmla="*/ 287245 w 323601"/>
                  <a:gd name="connsiteY11" fmla="*/ 70264 h 437255"/>
                  <a:gd name="connsiteX12" fmla="*/ 299898 w 323601"/>
                  <a:gd name="connsiteY12" fmla="*/ 184005 h 437255"/>
                  <a:gd name="connsiteX13" fmla="*/ 299898 w 323601"/>
                  <a:gd name="connsiteY13" fmla="*/ 204204 h 437255"/>
                  <a:gd name="connsiteX14" fmla="*/ 317524 w 323601"/>
                  <a:gd name="connsiteY14" fmla="*/ 210793 h 437255"/>
                  <a:gd name="connsiteX15" fmla="*/ 313199 w 323601"/>
                  <a:gd name="connsiteY15" fmla="*/ 274414 h 437255"/>
                  <a:gd name="connsiteX16" fmla="*/ 298384 w 323601"/>
                  <a:gd name="connsiteY16" fmla="*/ 293533 h 437255"/>
                  <a:gd name="connsiteX17" fmla="*/ 290165 w 323601"/>
                  <a:gd name="connsiteY17" fmla="*/ 297854 h 437255"/>
                  <a:gd name="connsiteX18" fmla="*/ 271132 w 323601"/>
                  <a:gd name="connsiteY18" fmla="*/ 359206 h 437255"/>
                  <a:gd name="connsiteX19" fmla="*/ 221929 w 323601"/>
                  <a:gd name="connsiteY19" fmla="*/ 420560 h 437255"/>
                  <a:gd name="connsiteX20" fmla="*/ 102002 w 323601"/>
                  <a:gd name="connsiteY20" fmla="*/ 420560 h 43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601" h="437255">
                    <a:moveTo>
                      <a:pt x="101570" y="420560"/>
                    </a:moveTo>
                    <a:cubicBezTo>
                      <a:pt x="79650" y="405200"/>
                      <a:pt x="62586" y="383920"/>
                      <a:pt x="52366" y="359206"/>
                    </a:cubicBezTo>
                    <a:cubicBezTo>
                      <a:pt x="43748" y="339526"/>
                      <a:pt x="37324" y="318949"/>
                      <a:pt x="33226" y="297854"/>
                    </a:cubicBezTo>
                    <a:cubicBezTo>
                      <a:pt x="30263" y="296979"/>
                      <a:pt x="27494" y="295510"/>
                      <a:pt x="25115" y="293533"/>
                    </a:cubicBezTo>
                    <a:cubicBezTo>
                      <a:pt x="18681" y="288445"/>
                      <a:pt x="13566" y="281889"/>
                      <a:pt x="10192" y="274414"/>
                    </a:cubicBezTo>
                    <a:cubicBezTo>
                      <a:pt x="27" y="253567"/>
                      <a:pt x="-4515" y="224295"/>
                      <a:pt x="5975" y="210793"/>
                    </a:cubicBezTo>
                    <a:cubicBezTo>
                      <a:pt x="10084" y="205381"/>
                      <a:pt x="16940" y="202821"/>
                      <a:pt x="23601" y="204204"/>
                    </a:cubicBezTo>
                    <a:cubicBezTo>
                      <a:pt x="23601" y="197507"/>
                      <a:pt x="23601" y="190702"/>
                      <a:pt x="23601" y="184005"/>
                    </a:cubicBezTo>
                    <a:cubicBezTo>
                      <a:pt x="23601" y="145227"/>
                      <a:pt x="23601" y="97592"/>
                      <a:pt x="36253" y="70264"/>
                    </a:cubicBezTo>
                    <a:cubicBezTo>
                      <a:pt x="44688" y="52236"/>
                      <a:pt x="58617" y="37341"/>
                      <a:pt x="76049" y="27706"/>
                    </a:cubicBezTo>
                    <a:cubicBezTo>
                      <a:pt x="139419" y="-9235"/>
                      <a:pt x="184188" y="-9235"/>
                      <a:pt x="247450" y="27706"/>
                    </a:cubicBezTo>
                    <a:cubicBezTo>
                      <a:pt x="264882" y="37341"/>
                      <a:pt x="278811" y="52236"/>
                      <a:pt x="287245" y="70264"/>
                    </a:cubicBezTo>
                    <a:cubicBezTo>
                      <a:pt x="299790" y="97484"/>
                      <a:pt x="299898" y="145227"/>
                      <a:pt x="299898" y="184005"/>
                    </a:cubicBezTo>
                    <a:cubicBezTo>
                      <a:pt x="299898" y="190702"/>
                      <a:pt x="299898" y="197507"/>
                      <a:pt x="299898" y="204204"/>
                    </a:cubicBezTo>
                    <a:cubicBezTo>
                      <a:pt x="306559" y="202821"/>
                      <a:pt x="313415" y="205381"/>
                      <a:pt x="317524" y="210793"/>
                    </a:cubicBezTo>
                    <a:cubicBezTo>
                      <a:pt x="328338" y="224295"/>
                      <a:pt x="323364" y="253999"/>
                      <a:pt x="313199" y="274414"/>
                    </a:cubicBezTo>
                    <a:cubicBezTo>
                      <a:pt x="309901" y="281900"/>
                      <a:pt x="304818" y="288467"/>
                      <a:pt x="298384" y="293533"/>
                    </a:cubicBezTo>
                    <a:cubicBezTo>
                      <a:pt x="295961" y="295510"/>
                      <a:pt x="293171" y="296979"/>
                      <a:pt x="290165" y="297854"/>
                    </a:cubicBezTo>
                    <a:cubicBezTo>
                      <a:pt x="286153" y="318960"/>
                      <a:pt x="279773" y="339537"/>
                      <a:pt x="271132" y="359206"/>
                    </a:cubicBezTo>
                    <a:cubicBezTo>
                      <a:pt x="260913" y="383920"/>
                      <a:pt x="243838" y="405200"/>
                      <a:pt x="221929" y="420560"/>
                    </a:cubicBezTo>
                    <a:cubicBezTo>
                      <a:pt x="185064" y="442821"/>
                      <a:pt x="138867" y="442821"/>
                      <a:pt x="102002" y="420560"/>
                    </a:cubicBezTo>
                    <a:close/>
                  </a:path>
                </a:pathLst>
              </a:custGeom>
              <a:solidFill>
                <a:srgbClr val="F9D6B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08" name="Freeform 282">
                <a:extLst>
                  <a:ext uri="{FF2B5EF4-FFF2-40B4-BE49-F238E27FC236}">
                    <a16:creationId xmlns:a16="http://schemas.microsoft.com/office/drawing/2014/main" id="{15357F60-C45A-7DF8-F590-119D4606D572}"/>
                  </a:ext>
                </a:extLst>
              </p:cNvPr>
              <p:cNvSpPr/>
              <p:nvPr/>
            </p:nvSpPr>
            <p:spPr>
              <a:xfrm>
                <a:off x="4600191" y="2471577"/>
                <a:ext cx="299005" cy="86361"/>
              </a:xfrm>
              <a:custGeom>
                <a:avLst/>
                <a:gdLst>
                  <a:gd name="connsiteX0" fmla="*/ 129443 w 299005"/>
                  <a:gd name="connsiteY0" fmla="*/ 43115 h 86361"/>
                  <a:gd name="connsiteX1" fmla="*/ 109004 w 299005"/>
                  <a:gd name="connsiteY1" fmla="*/ 72927 h 86361"/>
                  <a:gd name="connsiteX2" fmla="*/ 81970 w 299005"/>
                  <a:gd name="connsiteY2" fmla="*/ 80920 h 86361"/>
                  <a:gd name="connsiteX3" fmla="*/ 57746 w 299005"/>
                  <a:gd name="connsiteY3" fmla="*/ 78544 h 86361"/>
                  <a:gd name="connsiteX4" fmla="*/ 35254 w 299005"/>
                  <a:gd name="connsiteY4" fmla="*/ 62774 h 86361"/>
                  <a:gd name="connsiteX5" fmla="*/ 27684 w 299005"/>
                  <a:gd name="connsiteY5" fmla="*/ 37930 h 86361"/>
                  <a:gd name="connsiteX6" fmla="*/ 35794 w 299005"/>
                  <a:gd name="connsiteY6" fmla="*/ 14059 h 86361"/>
                  <a:gd name="connsiteX7" fmla="*/ 43905 w 299005"/>
                  <a:gd name="connsiteY7" fmla="*/ 8982 h 86361"/>
                  <a:gd name="connsiteX8" fmla="*/ 82078 w 299005"/>
                  <a:gd name="connsiteY8" fmla="*/ 6173 h 86361"/>
                  <a:gd name="connsiteX9" fmla="*/ 98515 w 299005"/>
                  <a:gd name="connsiteY9" fmla="*/ 6173 h 86361"/>
                  <a:gd name="connsiteX10" fmla="*/ 129443 w 299005"/>
                  <a:gd name="connsiteY10" fmla="*/ 42683 h 86361"/>
                  <a:gd name="connsiteX11" fmla="*/ 166751 w 299005"/>
                  <a:gd name="connsiteY11" fmla="*/ 43115 h 86361"/>
                  <a:gd name="connsiteX12" fmla="*/ 187081 w 299005"/>
                  <a:gd name="connsiteY12" fmla="*/ 72927 h 86361"/>
                  <a:gd name="connsiteX13" fmla="*/ 214116 w 299005"/>
                  <a:gd name="connsiteY13" fmla="*/ 80920 h 86361"/>
                  <a:gd name="connsiteX14" fmla="*/ 238447 w 299005"/>
                  <a:gd name="connsiteY14" fmla="*/ 78544 h 86361"/>
                  <a:gd name="connsiteX15" fmla="*/ 260941 w 299005"/>
                  <a:gd name="connsiteY15" fmla="*/ 62774 h 86361"/>
                  <a:gd name="connsiteX16" fmla="*/ 268402 w 299005"/>
                  <a:gd name="connsiteY16" fmla="*/ 37930 h 86361"/>
                  <a:gd name="connsiteX17" fmla="*/ 260400 w 299005"/>
                  <a:gd name="connsiteY17" fmla="*/ 14059 h 86361"/>
                  <a:gd name="connsiteX18" fmla="*/ 252289 w 299005"/>
                  <a:gd name="connsiteY18" fmla="*/ 8982 h 86361"/>
                  <a:gd name="connsiteX19" fmla="*/ 214116 w 299005"/>
                  <a:gd name="connsiteY19" fmla="*/ 6173 h 86361"/>
                  <a:gd name="connsiteX20" fmla="*/ 197679 w 299005"/>
                  <a:gd name="connsiteY20" fmla="*/ 6173 h 86361"/>
                  <a:gd name="connsiteX21" fmla="*/ 166751 w 299005"/>
                  <a:gd name="connsiteY21" fmla="*/ 42683 h 86361"/>
                  <a:gd name="connsiteX22" fmla="*/ 159722 w 299005"/>
                  <a:gd name="connsiteY22" fmla="*/ 43115 h 86361"/>
                  <a:gd name="connsiteX23" fmla="*/ 182972 w 299005"/>
                  <a:gd name="connsiteY23" fmla="*/ 77032 h 86361"/>
                  <a:gd name="connsiteX24" fmla="*/ 213792 w 299005"/>
                  <a:gd name="connsiteY24" fmla="*/ 86105 h 86361"/>
                  <a:gd name="connsiteX25" fmla="*/ 241475 w 299005"/>
                  <a:gd name="connsiteY25" fmla="*/ 83405 h 86361"/>
                  <a:gd name="connsiteX26" fmla="*/ 266996 w 299005"/>
                  <a:gd name="connsiteY26" fmla="*/ 65366 h 86361"/>
                  <a:gd name="connsiteX27" fmla="*/ 275647 w 299005"/>
                  <a:gd name="connsiteY27" fmla="*/ 37174 h 86361"/>
                  <a:gd name="connsiteX28" fmla="*/ 275647 w 299005"/>
                  <a:gd name="connsiteY28" fmla="*/ 34690 h 86361"/>
                  <a:gd name="connsiteX29" fmla="*/ 297275 w 299005"/>
                  <a:gd name="connsiteY29" fmla="*/ 13086 h 86361"/>
                  <a:gd name="connsiteX30" fmla="*/ 299006 w 299005"/>
                  <a:gd name="connsiteY30" fmla="*/ 3581 h 86361"/>
                  <a:gd name="connsiteX31" fmla="*/ 257264 w 299005"/>
                  <a:gd name="connsiteY31" fmla="*/ 3581 h 86361"/>
                  <a:gd name="connsiteX32" fmla="*/ 214008 w 299005"/>
                  <a:gd name="connsiteY32" fmla="*/ 449 h 86361"/>
                  <a:gd name="connsiteX33" fmla="*/ 195300 w 299005"/>
                  <a:gd name="connsiteY33" fmla="*/ 449 h 86361"/>
                  <a:gd name="connsiteX34" fmla="*/ 182647 w 299005"/>
                  <a:gd name="connsiteY34" fmla="*/ 2933 h 86361"/>
                  <a:gd name="connsiteX35" fmla="*/ 182647 w 299005"/>
                  <a:gd name="connsiteY35" fmla="*/ 2933 h 86361"/>
                  <a:gd name="connsiteX36" fmla="*/ 182647 w 299005"/>
                  <a:gd name="connsiteY36" fmla="*/ 2933 h 86361"/>
                  <a:gd name="connsiteX37" fmla="*/ 182647 w 299005"/>
                  <a:gd name="connsiteY37" fmla="*/ 2933 h 86361"/>
                  <a:gd name="connsiteX38" fmla="*/ 116358 w 299005"/>
                  <a:gd name="connsiteY38" fmla="*/ 2933 h 86361"/>
                  <a:gd name="connsiteX39" fmla="*/ 116358 w 299005"/>
                  <a:gd name="connsiteY39" fmla="*/ 2933 h 86361"/>
                  <a:gd name="connsiteX40" fmla="*/ 116358 w 299005"/>
                  <a:gd name="connsiteY40" fmla="*/ 2933 h 86361"/>
                  <a:gd name="connsiteX41" fmla="*/ 116358 w 299005"/>
                  <a:gd name="connsiteY41" fmla="*/ 2933 h 86361"/>
                  <a:gd name="connsiteX42" fmla="*/ 103706 w 299005"/>
                  <a:gd name="connsiteY42" fmla="*/ 449 h 86361"/>
                  <a:gd name="connsiteX43" fmla="*/ 84997 w 299005"/>
                  <a:gd name="connsiteY43" fmla="*/ 449 h 86361"/>
                  <a:gd name="connsiteX44" fmla="*/ 41742 w 299005"/>
                  <a:gd name="connsiteY44" fmla="*/ 3581 h 86361"/>
                  <a:gd name="connsiteX45" fmla="*/ 0 w 299005"/>
                  <a:gd name="connsiteY45" fmla="*/ 3581 h 86361"/>
                  <a:gd name="connsiteX46" fmla="*/ 1730 w 299005"/>
                  <a:gd name="connsiteY46" fmla="*/ 13086 h 86361"/>
                  <a:gd name="connsiteX47" fmla="*/ 23358 w 299005"/>
                  <a:gd name="connsiteY47" fmla="*/ 34690 h 86361"/>
                  <a:gd name="connsiteX48" fmla="*/ 23358 w 299005"/>
                  <a:gd name="connsiteY48" fmla="*/ 37174 h 86361"/>
                  <a:gd name="connsiteX49" fmla="*/ 32009 w 299005"/>
                  <a:gd name="connsiteY49" fmla="*/ 65366 h 86361"/>
                  <a:gd name="connsiteX50" fmla="*/ 57530 w 299005"/>
                  <a:gd name="connsiteY50" fmla="*/ 83405 h 86361"/>
                  <a:gd name="connsiteX51" fmla="*/ 85214 w 299005"/>
                  <a:gd name="connsiteY51" fmla="*/ 86105 h 86361"/>
                  <a:gd name="connsiteX52" fmla="*/ 116034 w 299005"/>
                  <a:gd name="connsiteY52" fmla="*/ 77032 h 86361"/>
                  <a:gd name="connsiteX53" fmla="*/ 139284 w 299005"/>
                  <a:gd name="connsiteY53" fmla="*/ 43115 h 86361"/>
                  <a:gd name="connsiteX54" fmla="*/ 162534 w 299005"/>
                  <a:gd name="connsiteY54" fmla="*/ 43115 h 8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99005" h="86361">
                    <a:moveTo>
                      <a:pt x="129443" y="43115"/>
                    </a:moveTo>
                    <a:cubicBezTo>
                      <a:pt x="126761" y="55321"/>
                      <a:pt x="119429" y="66014"/>
                      <a:pt x="109004" y="72927"/>
                    </a:cubicBezTo>
                    <a:cubicBezTo>
                      <a:pt x="101067" y="78371"/>
                      <a:pt x="91605" y="81169"/>
                      <a:pt x="81970" y="80920"/>
                    </a:cubicBezTo>
                    <a:cubicBezTo>
                      <a:pt x="73816" y="81536"/>
                      <a:pt x="65619" y="80737"/>
                      <a:pt x="57746" y="78544"/>
                    </a:cubicBezTo>
                    <a:cubicBezTo>
                      <a:pt x="48338" y="76729"/>
                      <a:pt x="40163" y="70994"/>
                      <a:pt x="35254" y="62774"/>
                    </a:cubicBezTo>
                    <a:cubicBezTo>
                      <a:pt x="31101" y="55072"/>
                      <a:pt x="28527" y="46636"/>
                      <a:pt x="27684" y="37930"/>
                    </a:cubicBezTo>
                    <a:cubicBezTo>
                      <a:pt x="26645" y="29159"/>
                      <a:pt x="29620" y="20388"/>
                      <a:pt x="35794" y="14059"/>
                    </a:cubicBezTo>
                    <a:cubicBezTo>
                      <a:pt x="38119" y="11823"/>
                      <a:pt x="40877" y="10094"/>
                      <a:pt x="43905" y="8982"/>
                    </a:cubicBezTo>
                    <a:cubicBezTo>
                      <a:pt x="56416" y="6163"/>
                      <a:pt x="69285" y="5223"/>
                      <a:pt x="82078" y="6173"/>
                    </a:cubicBezTo>
                    <a:cubicBezTo>
                      <a:pt x="87917" y="6173"/>
                      <a:pt x="93541" y="6173"/>
                      <a:pt x="98515" y="6173"/>
                    </a:cubicBezTo>
                    <a:cubicBezTo>
                      <a:pt x="120143" y="7686"/>
                      <a:pt x="134958" y="22592"/>
                      <a:pt x="129443" y="42683"/>
                    </a:cubicBezTo>
                    <a:close/>
                    <a:moveTo>
                      <a:pt x="166751" y="43115"/>
                    </a:moveTo>
                    <a:cubicBezTo>
                      <a:pt x="169444" y="55288"/>
                      <a:pt x="176722" y="65971"/>
                      <a:pt x="187081" y="72927"/>
                    </a:cubicBezTo>
                    <a:cubicBezTo>
                      <a:pt x="195030" y="78349"/>
                      <a:pt x="204492" y="81147"/>
                      <a:pt x="214116" y="80920"/>
                    </a:cubicBezTo>
                    <a:cubicBezTo>
                      <a:pt x="222302" y="81547"/>
                      <a:pt x="230532" y="80737"/>
                      <a:pt x="238447" y="78544"/>
                    </a:cubicBezTo>
                    <a:cubicBezTo>
                      <a:pt x="247856" y="76729"/>
                      <a:pt x="256031" y="70994"/>
                      <a:pt x="260941" y="62774"/>
                    </a:cubicBezTo>
                    <a:cubicBezTo>
                      <a:pt x="265104" y="55094"/>
                      <a:pt x="267645" y="46636"/>
                      <a:pt x="268402" y="37930"/>
                    </a:cubicBezTo>
                    <a:cubicBezTo>
                      <a:pt x="269473" y="29170"/>
                      <a:pt x="266531" y="20410"/>
                      <a:pt x="260400" y="14059"/>
                    </a:cubicBezTo>
                    <a:cubicBezTo>
                      <a:pt x="258075" y="11823"/>
                      <a:pt x="255317" y="10094"/>
                      <a:pt x="252289" y="8982"/>
                    </a:cubicBezTo>
                    <a:cubicBezTo>
                      <a:pt x="239778" y="6163"/>
                      <a:pt x="226909" y="5223"/>
                      <a:pt x="214116" y="6173"/>
                    </a:cubicBezTo>
                    <a:cubicBezTo>
                      <a:pt x="208277" y="6173"/>
                      <a:pt x="202545" y="6173"/>
                      <a:pt x="197679" y="6173"/>
                    </a:cubicBezTo>
                    <a:cubicBezTo>
                      <a:pt x="176051" y="7686"/>
                      <a:pt x="161236" y="22592"/>
                      <a:pt x="166751" y="42683"/>
                    </a:cubicBezTo>
                    <a:close/>
                    <a:moveTo>
                      <a:pt x="159722" y="43115"/>
                    </a:moveTo>
                    <a:cubicBezTo>
                      <a:pt x="162793" y="56995"/>
                      <a:pt x="171120" y="69157"/>
                      <a:pt x="182972" y="77032"/>
                    </a:cubicBezTo>
                    <a:cubicBezTo>
                      <a:pt x="192013" y="83254"/>
                      <a:pt x="202816" y="86440"/>
                      <a:pt x="213792" y="86105"/>
                    </a:cubicBezTo>
                    <a:cubicBezTo>
                      <a:pt x="223103" y="86850"/>
                      <a:pt x="232478" y="85943"/>
                      <a:pt x="241475" y="83405"/>
                    </a:cubicBezTo>
                    <a:cubicBezTo>
                      <a:pt x="252181" y="81331"/>
                      <a:pt x="261481" y="74763"/>
                      <a:pt x="266996" y="65366"/>
                    </a:cubicBezTo>
                    <a:cubicBezTo>
                      <a:pt x="271819" y="56682"/>
                      <a:pt x="274772" y="47068"/>
                      <a:pt x="275647" y="37174"/>
                    </a:cubicBezTo>
                    <a:lnTo>
                      <a:pt x="275647" y="34690"/>
                    </a:lnTo>
                    <a:cubicBezTo>
                      <a:pt x="276296" y="25724"/>
                      <a:pt x="292409" y="16003"/>
                      <a:pt x="297275" y="13086"/>
                    </a:cubicBezTo>
                    <a:lnTo>
                      <a:pt x="299006" y="3581"/>
                    </a:lnTo>
                    <a:cubicBezTo>
                      <a:pt x="285131" y="5039"/>
                      <a:pt x="271138" y="5039"/>
                      <a:pt x="257264" y="3581"/>
                    </a:cubicBezTo>
                    <a:cubicBezTo>
                      <a:pt x="243087" y="351"/>
                      <a:pt x="228499" y="-696"/>
                      <a:pt x="214008" y="449"/>
                    </a:cubicBezTo>
                    <a:cubicBezTo>
                      <a:pt x="207411" y="449"/>
                      <a:pt x="200923" y="449"/>
                      <a:pt x="195300" y="449"/>
                    </a:cubicBezTo>
                    <a:cubicBezTo>
                      <a:pt x="190996" y="751"/>
                      <a:pt x="186746" y="1594"/>
                      <a:pt x="182647" y="2933"/>
                    </a:cubicBezTo>
                    <a:lnTo>
                      <a:pt x="182647" y="2933"/>
                    </a:lnTo>
                    <a:lnTo>
                      <a:pt x="182647" y="2933"/>
                    </a:lnTo>
                    <a:lnTo>
                      <a:pt x="182647" y="2933"/>
                    </a:lnTo>
                    <a:cubicBezTo>
                      <a:pt x="161279" y="10926"/>
                      <a:pt x="137726" y="10926"/>
                      <a:pt x="116358" y="2933"/>
                    </a:cubicBezTo>
                    <a:lnTo>
                      <a:pt x="116358" y="2933"/>
                    </a:lnTo>
                    <a:lnTo>
                      <a:pt x="116358" y="2933"/>
                    </a:lnTo>
                    <a:lnTo>
                      <a:pt x="116358" y="2933"/>
                    </a:lnTo>
                    <a:cubicBezTo>
                      <a:pt x="112260" y="1594"/>
                      <a:pt x="108010" y="751"/>
                      <a:pt x="103706" y="449"/>
                    </a:cubicBezTo>
                    <a:cubicBezTo>
                      <a:pt x="98083" y="449"/>
                      <a:pt x="91594" y="449"/>
                      <a:pt x="84997" y="449"/>
                    </a:cubicBezTo>
                    <a:cubicBezTo>
                      <a:pt x="70507" y="-696"/>
                      <a:pt x="55919" y="351"/>
                      <a:pt x="41742" y="3581"/>
                    </a:cubicBezTo>
                    <a:cubicBezTo>
                      <a:pt x="27867" y="5039"/>
                      <a:pt x="13874" y="5039"/>
                      <a:pt x="0" y="3581"/>
                    </a:cubicBezTo>
                    <a:lnTo>
                      <a:pt x="1730" y="13086"/>
                    </a:lnTo>
                    <a:cubicBezTo>
                      <a:pt x="6272" y="15895"/>
                      <a:pt x="22385" y="25616"/>
                      <a:pt x="23358" y="34690"/>
                    </a:cubicBezTo>
                    <a:cubicBezTo>
                      <a:pt x="23358" y="35446"/>
                      <a:pt x="23358" y="36310"/>
                      <a:pt x="23358" y="37174"/>
                    </a:cubicBezTo>
                    <a:cubicBezTo>
                      <a:pt x="24234" y="47068"/>
                      <a:pt x="27186" y="56682"/>
                      <a:pt x="32009" y="65366"/>
                    </a:cubicBezTo>
                    <a:cubicBezTo>
                      <a:pt x="37524" y="74763"/>
                      <a:pt x="46824" y="81331"/>
                      <a:pt x="57530" y="83405"/>
                    </a:cubicBezTo>
                    <a:cubicBezTo>
                      <a:pt x="66527" y="85943"/>
                      <a:pt x="75903" y="86861"/>
                      <a:pt x="85214" y="86105"/>
                    </a:cubicBezTo>
                    <a:cubicBezTo>
                      <a:pt x="96190" y="86440"/>
                      <a:pt x="106993" y="83254"/>
                      <a:pt x="116034" y="77032"/>
                    </a:cubicBezTo>
                    <a:cubicBezTo>
                      <a:pt x="127886" y="69157"/>
                      <a:pt x="136213" y="56995"/>
                      <a:pt x="139284" y="43115"/>
                    </a:cubicBezTo>
                    <a:cubicBezTo>
                      <a:pt x="144366" y="24536"/>
                      <a:pt x="157451" y="24536"/>
                      <a:pt x="162534" y="43115"/>
                    </a:cubicBezTo>
                    <a:close/>
                  </a:path>
                </a:pathLst>
              </a:custGeom>
              <a:solidFill>
                <a:srgbClr val="302E2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09" name="Freeform 283">
                <a:extLst>
                  <a:ext uri="{FF2B5EF4-FFF2-40B4-BE49-F238E27FC236}">
                    <a16:creationId xmlns:a16="http://schemas.microsoft.com/office/drawing/2014/main" id="{210FDA43-8CD4-9768-91E8-5F716B6A6B59}"/>
                  </a:ext>
                </a:extLst>
              </p:cNvPr>
              <p:cNvSpPr/>
              <p:nvPr/>
            </p:nvSpPr>
            <p:spPr>
              <a:xfrm>
                <a:off x="4589135" y="2247137"/>
                <a:ext cx="318523" cy="272523"/>
              </a:xfrm>
              <a:custGeom>
                <a:avLst/>
                <a:gdLst>
                  <a:gd name="connsiteX0" fmla="*/ 9759 w 318523"/>
                  <a:gd name="connsiteY0" fmla="*/ 227589 h 272523"/>
                  <a:gd name="connsiteX1" fmla="*/ 783 w 318523"/>
                  <a:gd name="connsiteY1" fmla="*/ 167964 h 272523"/>
                  <a:gd name="connsiteX2" fmla="*/ 10516 w 318523"/>
                  <a:gd name="connsiteY2" fmla="*/ 111688 h 272523"/>
                  <a:gd name="connsiteX3" fmla="*/ 22195 w 318523"/>
                  <a:gd name="connsiteY3" fmla="*/ 100131 h 272523"/>
                  <a:gd name="connsiteX4" fmla="*/ 29981 w 318523"/>
                  <a:gd name="connsiteY4" fmla="*/ 98078 h 272523"/>
                  <a:gd name="connsiteX5" fmla="*/ 35712 w 318523"/>
                  <a:gd name="connsiteY5" fmla="*/ 93434 h 272523"/>
                  <a:gd name="connsiteX6" fmla="*/ 38632 w 318523"/>
                  <a:gd name="connsiteY6" fmla="*/ 83280 h 272523"/>
                  <a:gd name="connsiteX7" fmla="*/ 50744 w 318523"/>
                  <a:gd name="connsiteY7" fmla="*/ 61677 h 272523"/>
                  <a:gd name="connsiteX8" fmla="*/ 84808 w 318523"/>
                  <a:gd name="connsiteY8" fmla="*/ 43746 h 272523"/>
                  <a:gd name="connsiteX9" fmla="*/ 159424 w 318523"/>
                  <a:gd name="connsiteY9" fmla="*/ 0 h 272523"/>
                  <a:gd name="connsiteX10" fmla="*/ 159424 w 318523"/>
                  <a:gd name="connsiteY10" fmla="*/ 0 h 272523"/>
                  <a:gd name="connsiteX11" fmla="*/ 234040 w 318523"/>
                  <a:gd name="connsiteY11" fmla="*/ 43746 h 272523"/>
                  <a:gd name="connsiteX12" fmla="*/ 268104 w 318523"/>
                  <a:gd name="connsiteY12" fmla="*/ 61677 h 272523"/>
                  <a:gd name="connsiteX13" fmla="*/ 280216 w 318523"/>
                  <a:gd name="connsiteY13" fmla="*/ 83280 h 272523"/>
                  <a:gd name="connsiteX14" fmla="*/ 283136 w 318523"/>
                  <a:gd name="connsiteY14" fmla="*/ 93434 h 272523"/>
                  <a:gd name="connsiteX15" fmla="*/ 288867 w 318523"/>
                  <a:gd name="connsiteY15" fmla="*/ 98078 h 272523"/>
                  <a:gd name="connsiteX16" fmla="*/ 296653 w 318523"/>
                  <a:gd name="connsiteY16" fmla="*/ 100131 h 272523"/>
                  <a:gd name="connsiteX17" fmla="*/ 308008 w 318523"/>
                  <a:gd name="connsiteY17" fmla="*/ 111688 h 272523"/>
                  <a:gd name="connsiteX18" fmla="*/ 317740 w 318523"/>
                  <a:gd name="connsiteY18" fmla="*/ 167964 h 272523"/>
                  <a:gd name="connsiteX19" fmla="*/ 308765 w 318523"/>
                  <a:gd name="connsiteY19" fmla="*/ 227589 h 272523"/>
                  <a:gd name="connsiteX20" fmla="*/ 278486 w 318523"/>
                  <a:gd name="connsiteY20" fmla="*/ 272524 h 272523"/>
                  <a:gd name="connsiteX21" fmla="*/ 264968 w 318523"/>
                  <a:gd name="connsiteY21" fmla="*/ 177794 h 272523"/>
                  <a:gd name="connsiteX22" fmla="*/ 255992 w 318523"/>
                  <a:gd name="connsiteY22" fmla="*/ 140961 h 272523"/>
                  <a:gd name="connsiteX23" fmla="*/ 222145 w 318523"/>
                  <a:gd name="connsiteY23" fmla="*/ 123462 h 272523"/>
                  <a:gd name="connsiteX24" fmla="*/ 96595 w 318523"/>
                  <a:gd name="connsiteY24" fmla="*/ 123462 h 272523"/>
                  <a:gd name="connsiteX25" fmla="*/ 62747 w 318523"/>
                  <a:gd name="connsiteY25" fmla="*/ 140961 h 272523"/>
                  <a:gd name="connsiteX26" fmla="*/ 53772 w 318523"/>
                  <a:gd name="connsiteY26" fmla="*/ 177794 h 272523"/>
                  <a:gd name="connsiteX27" fmla="*/ 40146 w 318523"/>
                  <a:gd name="connsiteY27" fmla="*/ 272524 h 272523"/>
                  <a:gd name="connsiteX28" fmla="*/ 9975 w 318523"/>
                  <a:gd name="connsiteY28" fmla="*/ 227589 h 27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8523" h="272523">
                    <a:moveTo>
                      <a:pt x="9759" y="227589"/>
                    </a:moveTo>
                    <a:cubicBezTo>
                      <a:pt x="5477" y="207930"/>
                      <a:pt x="2470" y="188012"/>
                      <a:pt x="783" y="167964"/>
                    </a:cubicBezTo>
                    <a:cubicBezTo>
                      <a:pt x="-1682" y="148651"/>
                      <a:pt x="1703" y="129046"/>
                      <a:pt x="10516" y="111688"/>
                    </a:cubicBezTo>
                    <a:cubicBezTo>
                      <a:pt x="13284" y="106849"/>
                      <a:pt x="17318" y="102853"/>
                      <a:pt x="22195" y="100131"/>
                    </a:cubicBezTo>
                    <a:cubicBezTo>
                      <a:pt x="24574" y="98802"/>
                      <a:pt x="27256" y="98089"/>
                      <a:pt x="29981" y="98078"/>
                    </a:cubicBezTo>
                    <a:cubicBezTo>
                      <a:pt x="32576" y="98078"/>
                      <a:pt x="34307" y="96242"/>
                      <a:pt x="35712" y="93434"/>
                    </a:cubicBezTo>
                    <a:cubicBezTo>
                      <a:pt x="37053" y="90161"/>
                      <a:pt x="38027" y="86758"/>
                      <a:pt x="38632" y="83280"/>
                    </a:cubicBezTo>
                    <a:cubicBezTo>
                      <a:pt x="39649" y="74758"/>
                      <a:pt x="44007" y="66991"/>
                      <a:pt x="50744" y="61677"/>
                    </a:cubicBezTo>
                    <a:cubicBezTo>
                      <a:pt x="61028" y="53857"/>
                      <a:pt x="72534" y="47797"/>
                      <a:pt x="84808" y="43746"/>
                    </a:cubicBezTo>
                    <a:cubicBezTo>
                      <a:pt x="113140" y="33593"/>
                      <a:pt x="137472" y="30028"/>
                      <a:pt x="159424" y="0"/>
                    </a:cubicBezTo>
                    <a:lnTo>
                      <a:pt x="159424" y="0"/>
                    </a:lnTo>
                    <a:cubicBezTo>
                      <a:pt x="181052" y="30028"/>
                      <a:pt x="205708" y="33593"/>
                      <a:pt x="234040" y="43746"/>
                    </a:cubicBezTo>
                    <a:cubicBezTo>
                      <a:pt x="246303" y="47819"/>
                      <a:pt x="257809" y="53878"/>
                      <a:pt x="268104" y="61677"/>
                    </a:cubicBezTo>
                    <a:cubicBezTo>
                      <a:pt x="274841" y="66991"/>
                      <a:pt x="279199" y="74758"/>
                      <a:pt x="280216" y="83280"/>
                    </a:cubicBezTo>
                    <a:cubicBezTo>
                      <a:pt x="280821" y="86758"/>
                      <a:pt x="281795" y="90161"/>
                      <a:pt x="283136" y="93434"/>
                    </a:cubicBezTo>
                    <a:cubicBezTo>
                      <a:pt x="284541" y="96242"/>
                      <a:pt x="286272" y="98078"/>
                      <a:pt x="288867" y="98078"/>
                    </a:cubicBezTo>
                    <a:cubicBezTo>
                      <a:pt x="291592" y="98089"/>
                      <a:pt x="294274" y="98802"/>
                      <a:pt x="296653" y="100131"/>
                    </a:cubicBezTo>
                    <a:cubicBezTo>
                      <a:pt x="301411" y="102896"/>
                      <a:pt x="305326" y="106892"/>
                      <a:pt x="308008" y="111688"/>
                    </a:cubicBezTo>
                    <a:cubicBezTo>
                      <a:pt x="316821" y="129046"/>
                      <a:pt x="320206" y="148651"/>
                      <a:pt x="317740" y="167964"/>
                    </a:cubicBezTo>
                    <a:cubicBezTo>
                      <a:pt x="316053" y="188012"/>
                      <a:pt x="313047" y="207930"/>
                      <a:pt x="308765" y="227589"/>
                    </a:cubicBezTo>
                    <a:cubicBezTo>
                      <a:pt x="307359" y="243035"/>
                      <a:pt x="285947" y="251893"/>
                      <a:pt x="278486" y="272524"/>
                    </a:cubicBezTo>
                    <a:cubicBezTo>
                      <a:pt x="286812" y="245412"/>
                      <a:pt x="273295" y="204906"/>
                      <a:pt x="264968" y="177794"/>
                    </a:cubicBezTo>
                    <a:cubicBezTo>
                      <a:pt x="262914" y="165307"/>
                      <a:pt x="259907" y="152993"/>
                      <a:pt x="255992" y="140961"/>
                    </a:cubicBezTo>
                    <a:cubicBezTo>
                      <a:pt x="250164" y="127966"/>
                      <a:pt x="236127" y="120708"/>
                      <a:pt x="222145" y="123462"/>
                    </a:cubicBezTo>
                    <a:cubicBezTo>
                      <a:pt x="155963" y="141501"/>
                      <a:pt x="162776" y="141501"/>
                      <a:pt x="96595" y="123462"/>
                    </a:cubicBezTo>
                    <a:cubicBezTo>
                      <a:pt x="82613" y="120708"/>
                      <a:pt x="68576" y="127966"/>
                      <a:pt x="62747" y="140961"/>
                    </a:cubicBezTo>
                    <a:cubicBezTo>
                      <a:pt x="58779" y="152983"/>
                      <a:pt x="55783" y="165297"/>
                      <a:pt x="53772" y="177794"/>
                    </a:cubicBezTo>
                    <a:cubicBezTo>
                      <a:pt x="45445" y="204906"/>
                      <a:pt x="32144" y="245412"/>
                      <a:pt x="40146" y="272524"/>
                    </a:cubicBezTo>
                    <a:cubicBezTo>
                      <a:pt x="32793" y="251893"/>
                      <a:pt x="11273" y="243035"/>
                      <a:pt x="9975" y="227589"/>
                    </a:cubicBezTo>
                    <a:close/>
                  </a:path>
                </a:pathLst>
              </a:custGeom>
              <a:solidFill>
                <a:srgbClr val="4C423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10" name="Freeform 284">
                <a:extLst>
                  <a:ext uri="{FF2B5EF4-FFF2-40B4-BE49-F238E27FC236}">
                    <a16:creationId xmlns:a16="http://schemas.microsoft.com/office/drawing/2014/main" id="{042DE59C-629A-3064-BCA9-6A7F129960DC}"/>
                  </a:ext>
                </a:extLst>
              </p:cNvPr>
              <p:cNvSpPr/>
              <p:nvPr/>
            </p:nvSpPr>
            <p:spPr>
              <a:xfrm>
                <a:off x="4745855" y="2710741"/>
                <a:ext cx="192055" cy="184275"/>
              </a:xfrm>
              <a:custGeom>
                <a:avLst/>
                <a:gdLst>
                  <a:gd name="connsiteX0" fmla="*/ 113006 w 192055"/>
                  <a:gd name="connsiteY0" fmla="*/ 0 h 184275"/>
                  <a:gd name="connsiteX1" fmla="*/ 0 w 192055"/>
                  <a:gd name="connsiteY1" fmla="*/ 94730 h 184275"/>
                  <a:gd name="connsiteX2" fmla="*/ 73967 w 192055"/>
                  <a:gd name="connsiteY2" fmla="*/ 184275 h 184275"/>
                  <a:gd name="connsiteX3" fmla="*/ 192056 w 192055"/>
                  <a:gd name="connsiteY3" fmla="*/ 33053 h 184275"/>
                  <a:gd name="connsiteX4" fmla="*/ 113006 w 192055"/>
                  <a:gd name="connsiteY4" fmla="*/ 0 h 184275"/>
                  <a:gd name="connsiteX5" fmla="*/ 113006 w 192055"/>
                  <a:gd name="connsiteY5" fmla="*/ 0 h 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84275">
                    <a:moveTo>
                      <a:pt x="113006" y="0"/>
                    </a:moveTo>
                    <a:lnTo>
                      <a:pt x="0" y="94730"/>
                    </a:lnTo>
                    <a:lnTo>
                      <a:pt x="73967" y="184275"/>
                    </a:lnTo>
                    <a:lnTo>
                      <a:pt x="192056" y="33053"/>
                    </a:lnTo>
                    <a:lnTo>
                      <a:pt x="113006" y="0"/>
                    </a:lnTo>
                    <a:lnTo>
                      <a:pt x="113006"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11" name="Freeform 285">
                <a:extLst>
                  <a:ext uri="{FF2B5EF4-FFF2-40B4-BE49-F238E27FC236}">
                    <a16:creationId xmlns:a16="http://schemas.microsoft.com/office/drawing/2014/main" id="{C0D8FD1D-D31B-56A3-EB32-BD5194DD4433}"/>
                  </a:ext>
                </a:extLst>
              </p:cNvPr>
              <p:cNvSpPr/>
              <p:nvPr/>
            </p:nvSpPr>
            <p:spPr>
              <a:xfrm>
                <a:off x="4921582" y="2748006"/>
                <a:ext cx="200002" cy="226184"/>
              </a:xfrm>
              <a:custGeom>
                <a:avLst/>
                <a:gdLst>
                  <a:gd name="connsiteX0" fmla="*/ 180593 w 200002"/>
                  <a:gd name="connsiteY0" fmla="*/ 102399 h 226184"/>
                  <a:gd name="connsiteX1" fmla="*/ 194651 w 200002"/>
                  <a:gd name="connsiteY1" fmla="*/ 226185 h 226184"/>
                  <a:gd name="connsiteX2" fmla="*/ 0 w 200002"/>
                  <a:gd name="connsiteY2" fmla="*/ 226185 h 226184"/>
                  <a:gd name="connsiteX3" fmla="*/ 30063 w 200002"/>
                  <a:gd name="connsiteY3" fmla="*/ 0 h 226184"/>
                  <a:gd name="connsiteX4" fmla="*/ 180160 w 200002"/>
                  <a:gd name="connsiteY4" fmla="*/ 102399 h 22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02" h="226184">
                    <a:moveTo>
                      <a:pt x="180593" y="102399"/>
                    </a:moveTo>
                    <a:cubicBezTo>
                      <a:pt x="200123" y="140604"/>
                      <a:pt x="205119" y="184588"/>
                      <a:pt x="194651" y="226185"/>
                    </a:cubicBezTo>
                    <a:lnTo>
                      <a:pt x="0" y="226185"/>
                    </a:lnTo>
                    <a:cubicBezTo>
                      <a:pt x="12760" y="151222"/>
                      <a:pt x="23250" y="74963"/>
                      <a:pt x="30063" y="0"/>
                    </a:cubicBezTo>
                    <a:cubicBezTo>
                      <a:pt x="84132" y="13070"/>
                      <a:pt x="146853" y="36725"/>
                      <a:pt x="180160" y="102399"/>
                    </a:cubicBez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12" name="Freeform 286">
                <a:extLst>
                  <a:ext uri="{FF2B5EF4-FFF2-40B4-BE49-F238E27FC236}">
                    <a16:creationId xmlns:a16="http://schemas.microsoft.com/office/drawing/2014/main" id="{19570D2B-B770-53D5-8429-B03C7939B2C9}"/>
                  </a:ext>
                </a:extLst>
              </p:cNvPr>
              <p:cNvSpPr/>
              <p:nvPr/>
            </p:nvSpPr>
            <p:spPr>
              <a:xfrm>
                <a:off x="4889464" y="2728671"/>
                <a:ext cx="135498" cy="245519"/>
              </a:xfrm>
              <a:custGeom>
                <a:avLst/>
                <a:gdLst>
                  <a:gd name="connsiteX0" fmla="*/ 31144 w 135498"/>
                  <a:gd name="connsiteY0" fmla="*/ 756 h 245519"/>
                  <a:gd name="connsiteX1" fmla="*/ 0 w 135498"/>
                  <a:gd name="connsiteY1" fmla="*/ 245520 h 245519"/>
                  <a:gd name="connsiteX2" fmla="*/ 108139 w 135498"/>
                  <a:gd name="connsiteY2" fmla="*/ 245520 h 245519"/>
                  <a:gd name="connsiteX3" fmla="*/ 135499 w 135498"/>
                  <a:gd name="connsiteY3" fmla="*/ 168073 h 245519"/>
                  <a:gd name="connsiteX4" fmla="*/ 89539 w 135498"/>
                  <a:gd name="connsiteY4" fmla="*/ 111580 h 245519"/>
                  <a:gd name="connsiteX5" fmla="*/ 126631 w 135498"/>
                  <a:gd name="connsiteY5" fmla="*/ 79176 h 245519"/>
                  <a:gd name="connsiteX6" fmla="*/ 106950 w 135498"/>
                  <a:gd name="connsiteY6" fmla="*/ 32405 h 245519"/>
                  <a:gd name="connsiteX7" fmla="*/ 31252 w 135498"/>
                  <a:gd name="connsiteY7" fmla="*/ 0 h 24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98" h="245519">
                    <a:moveTo>
                      <a:pt x="31144" y="756"/>
                    </a:moveTo>
                    <a:cubicBezTo>
                      <a:pt x="25196" y="81228"/>
                      <a:pt x="13950" y="164400"/>
                      <a:pt x="0" y="245520"/>
                    </a:cubicBezTo>
                    <a:lnTo>
                      <a:pt x="108139" y="245520"/>
                    </a:lnTo>
                    <a:lnTo>
                      <a:pt x="135499" y="168073"/>
                    </a:lnTo>
                    <a:lnTo>
                      <a:pt x="89539" y="111580"/>
                    </a:lnTo>
                    <a:lnTo>
                      <a:pt x="126631" y="79176"/>
                    </a:lnTo>
                    <a:lnTo>
                      <a:pt x="106950" y="32405"/>
                    </a:lnTo>
                    <a:lnTo>
                      <a:pt x="31252" y="0"/>
                    </a:ln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13" name="Freeform 287">
                <a:extLst>
                  <a:ext uri="{FF2B5EF4-FFF2-40B4-BE49-F238E27FC236}">
                    <a16:creationId xmlns:a16="http://schemas.microsoft.com/office/drawing/2014/main" id="{86F846DF-B66B-AE50-FC6A-B8E414DAC7EA}"/>
                  </a:ext>
                </a:extLst>
              </p:cNvPr>
              <p:cNvSpPr/>
              <p:nvPr/>
            </p:nvSpPr>
            <p:spPr>
              <a:xfrm>
                <a:off x="4370525" y="2748006"/>
                <a:ext cx="199495" cy="226184"/>
              </a:xfrm>
              <a:custGeom>
                <a:avLst/>
                <a:gdLst>
                  <a:gd name="connsiteX0" fmla="*/ 19335 w 199495"/>
                  <a:gd name="connsiteY0" fmla="*/ 102399 h 226184"/>
                  <a:gd name="connsiteX1" fmla="*/ 5385 w 199495"/>
                  <a:gd name="connsiteY1" fmla="*/ 226185 h 226184"/>
                  <a:gd name="connsiteX2" fmla="*/ 199495 w 199495"/>
                  <a:gd name="connsiteY2" fmla="*/ 226185 h 226184"/>
                  <a:gd name="connsiteX3" fmla="*/ 169432 w 199495"/>
                  <a:gd name="connsiteY3" fmla="*/ 0 h 226184"/>
                  <a:gd name="connsiteX4" fmla="*/ 19335 w 199495"/>
                  <a:gd name="connsiteY4" fmla="*/ 102399 h 22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495" h="226184">
                    <a:moveTo>
                      <a:pt x="19335" y="102399"/>
                    </a:moveTo>
                    <a:cubicBezTo>
                      <a:pt x="-152" y="140615"/>
                      <a:pt x="-5115" y="184599"/>
                      <a:pt x="5385" y="226185"/>
                    </a:cubicBezTo>
                    <a:lnTo>
                      <a:pt x="199495" y="226185"/>
                    </a:lnTo>
                    <a:cubicBezTo>
                      <a:pt x="186843" y="151222"/>
                      <a:pt x="176245" y="74963"/>
                      <a:pt x="169432" y="0"/>
                    </a:cubicBezTo>
                    <a:cubicBezTo>
                      <a:pt x="115363" y="13070"/>
                      <a:pt x="52642" y="36725"/>
                      <a:pt x="19335" y="102399"/>
                    </a:cubicBez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14" name="Freeform 288">
                <a:extLst>
                  <a:ext uri="{FF2B5EF4-FFF2-40B4-BE49-F238E27FC236}">
                    <a16:creationId xmlns:a16="http://schemas.microsoft.com/office/drawing/2014/main" id="{6B538217-1547-1332-EB2D-9A91A0E4B636}"/>
                  </a:ext>
                </a:extLst>
              </p:cNvPr>
              <p:cNvSpPr/>
              <p:nvPr/>
            </p:nvSpPr>
            <p:spPr>
              <a:xfrm>
                <a:off x="4554124" y="2710741"/>
                <a:ext cx="191947" cy="184275"/>
              </a:xfrm>
              <a:custGeom>
                <a:avLst/>
                <a:gdLst>
                  <a:gd name="connsiteX0" fmla="*/ 78942 w 191947"/>
                  <a:gd name="connsiteY0" fmla="*/ 0 h 184275"/>
                  <a:gd name="connsiteX1" fmla="*/ 191948 w 191947"/>
                  <a:gd name="connsiteY1" fmla="*/ 94622 h 184275"/>
                  <a:gd name="connsiteX2" fmla="*/ 191948 w 191947"/>
                  <a:gd name="connsiteY2" fmla="*/ 94946 h 184275"/>
                  <a:gd name="connsiteX3" fmla="*/ 118088 w 191947"/>
                  <a:gd name="connsiteY3" fmla="*/ 184275 h 184275"/>
                  <a:gd name="connsiteX4" fmla="*/ 0 w 191947"/>
                  <a:gd name="connsiteY4" fmla="*/ 33053 h 184275"/>
                  <a:gd name="connsiteX5" fmla="*/ 78942 w 191947"/>
                  <a:gd name="connsiteY5" fmla="*/ 0 h 184275"/>
                  <a:gd name="connsiteX6" fmla="*/ 78942 w 191947"/>
                  <a:gd name="connsiteY6" fmla="*/ 0 h 18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947" h="184275">
                    <a:moveTo>
                      <a:pt x="78942" y="0"/>
                    </a:moveTo>
                    <a:lnTo>
                      <a:pt x="191948" y="94622"/>
                    </a:lnTo>
                    <a:lnTo>
                      <a:pt x="191948" y="94946"/>
                    </a:lnTo>
                    <a:lnTo>
                      <a:pt x="118088" y="184275"/>
                    </a:lnTo>
                    <a:lnTo>
                      <a:pt x="0" y="33053"/>
                    </a:lnTo>
                    <a:lnTo>
                      <a:pt x="78942" y="0"/>
                    </a:lnTo>
                    <a:lnTo>
                      <a:pt x="78942"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15" name="Freeform 289">
                <a:extLst>
                  <a:ext uri="{FF2B5EF4-FFF2-40B4-BE49-F238E27FC236}">
                    <a16:creationId xmlns:a16="http://schemas.microsoft.com/office/drawing/2014/main" id="{F52A8645-A1C1-ECFD-29D5-004152770FC1}"/>
                  </a:ext>
                </a:extLst>
              </p:cNvPr>
              <p:cNvSpPr/>
              <p:nvPr/>
            </p:nvSpPr>
            <p:spPr>
              <a:xfrm>
                <a:off x="4466531" y="2728671"/>
                <a:ext cx="136039" cy="245519"/>
              </a:xfrm>
              <a:custGeom>
                <a:avLst/>
                <a:gdLst>
                  <a:gd name="connsiteX0" fmla="*/ 104895 w 136039"/>
                  <a:gd name="connsiteY0" fmla="*/ 756 h 245519"/>
                  <a:gd name="connsiteX1" fmla="*/ 136040 w 136039"/>
                  <a:gd name="connsiteY1" fmla="*/ 245520 h 245519"/>
                  <a:gd name="connsiteX2" fmla="*/ 27360 w 136039"/>
                  <a:gd name="connsiteY2" fmla="*/ 245520 h 245519"/>
                  <a:gd name="connsiteX3" fmla="*/ 0 w 136039"/>
                  <a:gd name="connsiteY3" fmla="*/ 168073 h 245519"/>
                  <a:gd name="connsiteX4" fmla="*/ 46716 w 136039"/>
                  <a:gd name="connsiteY4" fmla="*/ 111580 h 245519"/>
                  <a:gd name="connsiteX5" fmla="*/ 9625 w 136039"/>
                  <a:gd name="connsiteY5" fmla="*/ 79176 h 245519"/>
                  <a:gd name="connsiteX6" fmla="*/ 29306 w 136039"/>
                  <a:gd name="connsiteY6" fmla="*/ 32405 h 245519"/>
                  <a:gd name="connsiteX7" fmla="*/ 105004 w 136039"/>
                  <a:gd name="connsiteY7" fmla="*/ 0 h 24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039" h="245519">
                    <a:moveTo>
                      <a:pt x="104895" y="756"/>
                    </a:moveTo>
                    <a:cubicBezTo>
                      <a:pt x="110951" y="81228"/>
                      <a:pt x="122090" y="164400"/>
                      <a:pt x="136040" y="245520"/>
                    </a:cubicBezTo>
                    <a:lnTo>
                      <a:pt x="27360" y="245520"/>
                    </a:lnTo>
                    <a:lnTo>
                      <a:pt x="0" y="168073"/>
                    </a:lnTo>
                    <a:lnTo>
                      <a:pt x="46716" y="111580"/>
                    </a:lnTo>
                    <a:lnTo>
                      <a:pt x="9625" y="79176"/>
                    </a:lnTo>
                    <a:lnTo>
                      <a:pt x="29306" y="32405"/>
                    </a:lnTo>
                    <a:lnTo>
                      <a:pt x="105004" y="0"/>
                    </a:ln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5" name="Group 44">
              <a:extLst>
                <a:ext uri="{FF2B5EF4-FFF2-40B4-BE49-F238E27FC236}">
                  <a16:creationId xmlns:a16="http://schemas.microsoft.com/office/drawing/2014/main" id="{CFF1D08D-C050-3F87-2658-65EA16A7865F}"/>
                </a:ext>
              </a:extLst>
            </p:cNvPr>
            <p:cNvGrpSpPr>
              <a:grpSpLocks noChangeAspect="1"/>
            </p:cNvGrpSpPr>
            <p:nvPr/>
          </p:nvGrpSpPr>
          <p:grpSpPr>
            <a:xfrm>
              <a:off x="6608536" y="3136145"/>
              <a:ext cx="915331" cy="914400"/>
              <a:chOff x="5163274" y="3653827"/>
              <a:chExt cx="853220" cy="852352"/>
            </a:xfrm>
          </p:grpSpPr>
          <p:sp>
            <p:nvSpPr>
              <p:cNvPr id="180" name="Freeform 304">
                <a:extLst>
                  <a:ext uri="{FF2B5EF4-FFF2-40B4-BE49-F238E27FC236}">
                    <a16:creationId xmlns:a16="http://schemas.microsoft.com/office/drawing/2014/main" id="{C90D8827-C56C-5651-9101-1C7661D734DD}"/>
                  </a:ext>
                </a:extLst>
              </p:cNvPr>
              <p:cNvSpPr/>
              <p:nvPr/>
            </p:nvSpPr>
            <p:spPr>
              <a:xfrm>
                <a:off x="5163274" y="3653827"/>
                <a:ext cx="853220" cy="852244"/>
              </a:xfrm>
              <a:custGeom>
                <a:avLst/>
                <a:gdLst>
                  <a:gd name="connsiteX0" fmla="*/ 0 w 853220"/>
                  <a:gd name="connsiteY0" fmla="*/ 0 h 852244"/>
                  <a:gd name="connsiteX1" fmla="*/ 853220 w 853220"/>
                  <a:gd name="connsiteY1" fmla="*/ 0 h 852244"/>
                  <a:gd name="connsiteX2" fmla="*/ 853220 w 853220"/>
                  <a:gd name="connsiteY2" fmla="*/ 852244 h 852244"/>
                  <a:gd name="connsiteX3" fmla="*/ 0 w 853220"/>
                  <a:gd name="connsiteY3" fmla="*/ 852244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4"/>
                    </a:lnTo>
                    <a:lnTo>
                      <a:pt x="0" y="852244"/>
                    </a:lnTo>
                    <a:lnTo>
                      <a:pt x="0" y="0"/>
                    </a:lnTo>
                    <a:lnTo>
                      <a:pt x="0" y="0"/>
                    </a:lnTo>
                    <a:close/>
                  </a:path>
                </a:pathLst>
              </a:custGeom>
              <a:solidFill>
                <a:schemeClr val="accent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81" name="Freeform 305">
                <a:extLst>
                  <a:ext uri="{FF2B5EF4-FFF2-40B4-BE49-F238E27FC236}">
                    <a16:creationId xmlns:a16="http://schemas.microsoft.com/office/drawing/2014/main" id="{ACBFBDD3-8F5F-8743-7924-15DFD966A9C4}"/>
                  </a:ext>
                </a:extLst>
              </p:cNvPr>
              <p:cNvSpPr/>
              <p:nvPr/>
            </p:nvSpPr>
            <p:spPr>
              <a:xfrm>
                <a:off x="5352734" y="3957234"/>
                <a:ext cx="463918" cy="502929"/>
              </a:xfrm>
              <a:custGeom>
                <a:avLst/>
                <a:gdLst>
                  <a:gd name="connsiteX0" fmla="*/ 395466 w 463918"/>
                  <a:gd name="connsiteY0" fmla="*/ 49912 h 502929"/>
                  <a:gd name="connsiteX1" fmla="*/ 234879 w 463918"/>
                  <a:gd name="connsiteY1" fmla="*/ 8 h 502929"/>
                  <a:gd name="connsiteX2" fmla="*/ 74184 w 463918"/>
                  <a:gd name="connsiteY2" fmla="*/ 50344 h 502929"/>
                  <a:gd name="connsiteX3" fmla="*/ 0 w 463918"/>
                  <a:gd name="connsiteY3" fmla="*/ 502930 h 502929"/>
                  <a:gd name="connsiteX4" fmla="*/ 463918 w 463918"/>
                  <a:gd name="connsiteY4" fmla="*/ 501850 h 502929"/>
                  <a:gd name="connsiteX5" fmla="*/ 395466 w 463918"/>
                  <a:gd name="connsiteY5" fmla="*/ 49912 h 5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918" h="502929">
                    <a:moveTo>
                      <a:pt x="395466" y="49912"/>
                    </a:moveTo>
                    <a:cubicBezTo>
                      <a:pt x="395466" y="49912"/>
                      <a:pt x="376217" y="764"/>
                      <a:pt x="234879" y="8"/>
                    </a:cubicBezTo>
                    <a:cubicBezTo>
                      <a:pt x="93541" y="-748"/>
                      <a:pt x="74184" y="50344"/>
                      <a:pt x="74184" y="50344"/>
                    </a:cubicBezTo>
                    <a:lnTo>
                      <a:pt x="0" y="502930"/>
                    </a:lnTo>
                    <a:lnTo>
                      <a:pt x="463918" y="501850"/>
                    </a:lnTo>
                    <a:lnTo>
                      <a:pt x="395466" y="49912"/>
                    </a:lnTo>
                    <a:close/>
                  </a:path>
                </a:pathLst>
              </a:custGeom>
              <a:solidFill>
                <a:srgbClr val="784A2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82" name="Freeform 306">
                <a:extLst>
                  <a:ext uri="{FF2B5EF4-FFF2-40B4-BE49-F238E27FC236}">
                    <a16:creationId xmlns:a16="http://schemas.microsoft.com/office/drawing/2014/main" id="{58878BC9-DA08-2780-2997-21288C5310DB}"/>
                  </a:ext>
                </a:extLst>
              </p:cNvPr>
              <p:cNvSpPr/>
              <p:nvPr/>
            </p:nvSpPr>
            <p:spPr>
              <a:xfrm>
                <a:off x="5267602" y="4188829"/>
                <a:ext cx="644535" cy="317350"/>
              </a:xfrm>
              <a:custGeom>
                <a:avLst/>
                <a:gdLst>
                  <a:gd name="connsiteX0" fmla="*/ 602471 w 644535"/>
                  <a:gd name="connsiteY0" fmla="*/ 179738 h 317350"/>
                  <a:gd name="connsiteX1" fmla="*/ 445453 w 644535"/>
                  <a:gd name="connsiteY1" fmla="*/ 107800 h 317350"/>
                  <a:gd name="connsiteX2" fmla="*/ 402954 w 644535"/>
                  <a:gd name="connsiteY2" fmla="*/ 55412 h 317350"/>
                  <a:gd name="connsiteX3" fmla="*/ 395709 w 644535"/>
                  <a:gd name="connsiteY3" fmla="*/ 0 h 317350"/>
                  <a:gd name="connsiteX4" fmla="*/ 320984 w 644535"/>
                  <a:gd name="connsiteY4" fmla="*/ 2593 h 317350"/>
                  <a:gd name="connsiteX5" fmla="*/ 291570 w 644535"/>
                  <a:gd name="connsiteY5" fmla="*/ 2593 h 317350"/>
                  <a:gd name="connsiteX6" fmla="*/ 248855 w 644535"/>
                  <a:gd name="connsiteY6" fmla="*/ 108 h 317350"/>
                  <a:gd name="connsiteX7" fmla="*/ 241610 w 644535"/>
                  <a:gd name="connsiteY7" fmla="*/ 55520 h 317350"/>
                  <a:gd name="connsiteX8" fmla="*/ 199111 w 644535"/>
                  <a:gd name="connsiteY8" fmla="*/ 107908 h 317350"/>
                  <a:gd name="connsiteX9" fmla="*/ 42092 w 644535"/>
                  <a:gd name="connsiteY9" fmla="*/ 179847 h 317350"/>
                  <a:gd name="connsiteX10" fmla="*/ 675 w 644535"/>
                  <a:gd name="connsiteY10" fmla="*/ 317350 h 317350"/>
                  <a:gd name="connsiteX11" fmla="*/ 643889 w 644535"/>
                  <a:gd name="connsiteY11" fmla="*/ 317350 h 317350"/>
                  <a:gd name="connsiteX12" fmla="*/ 602471 w 644535"/>
                  <a:gd name="connsiteY12" fmla="*/ 179738 h 31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535" h="317350">
                    <a:moveTo>
                      <a:pt x="602471" y="179738"/>
                    </a:moveTo>
                    <a:cubicBezTo>
                      <a:pt x="568948" y="130483"/>
                      <a:pt x="521691" y="117737"/>
                      <a:pt x="445453" y="107800"/>
                    </a:cubicBezTo>
                    <a:cubicBezTo>
                      <a:pt x="415282" y="103803"/>
                      <a:pt x="406739" y="84144"/>
                      <a:pt x="402954" y="55412"/>
                    </a:cubicBezTo>
                    <a:lnTo>
                      <a:pt x="395709" y="0"/>
                    </a:lnTo>
                    <a:cubicBezTo>
                      <a:pt x="370404" y="1621"/>
                      <a:pt x="345748" y="2269"/>
                      <a:pt x="320984" y="2593"/>
                    </a:cubicBezTo>
                    <a:lnTo>
                      <a:pt x="291570" y="2593"/>
                    </a:lnTo>
                    <a:lnTo>
                      <a:pt x="248855" y="108"/>
                    </a:lnTo>
                    <a:lnTo>
                      <a:pt x="241610" y="55520"/>
                    </a:lnTo>
                    <a:cubicBezTo>
                      <a:pt x="237825" y="84253"/>
                      <a:pt x="229282" y="103911"/>
                      <a:pt x="199111" y="107908"/>
                    </a:cubicBezTo>
                    <a:cubicBezTo>
                      <a:pt x="122873" y="117845"/>
                      <a:pt x="75508" y="130591"/>
                      <a:pt x="42092" y="179847"/>
                    </a:cubicBezTo>
                    <a:cubicBezTo>
                      <a:pt x="17004" y="216680"/>
                      <a:pt x="-4083" y="272092"/>
                      <a:pt x="675" y="317350"/>
                    </a:cubicBezTo>
                    <a:lnTo>
                      <a:pt x="643889" y="317350"/>
                    </a:lnTo>
                    <a:cubicBezTo>
                      <a:pt x="648539" y="271984"/>
                      <a:pt x="627451" y="216140"/>
                      <a:pt x="602471" y="179738"/>
                    </a:cubicBezTo>
                    <a:close/>
                  </a:path>
                </a:pathLst>
              </a:custGeom>
              <a:solidFill>
                <a:srgbClr val="CEA36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83" name="Freeform 307">
                <a:extLst>
                  <a:ext uri="{FF2B5EF4-FFF2-40B4-BE49-F238E27FC236}">
                    <a16:creationId xmlns:a16="http://schemas.microsoft.com/office/drawing/2014/main" id="{EA10B72A-31DB-7FFD-84C6-D9A9913E0A16}"/>
                  </a:ext>
                </a:extLst>
              </p:cNvPr>
              <p:cNvSpPr/>
              <p:nvPr/>
            </p:nvSpPr>
            <p:spPr>
              <a:xfrm>
                <a:off x="5267602" y="4254070"/>
                <a:ext cx="644535" cy="252000"/>
              </a:xfrm>
              <a:custGeom>
                <a:avLst/>
                <a:gdLst>
                  <a:gd name="connsiteX0" fmla="*/ 602471 w 644535"/>
                  <a:gd name="connsiteY0" fmla="*/ 114497 h 252000"/>
                  <a:gd name="connsiteX1" fmla="*/ 445453 w 644535"/>
                  <a:gd name="connsiteY1" fmla="*/ 42558 h 252000"/>
                  <a:gd name="connsiteX2" fmla="*/ 404468 w 644535"/>
                  <a:gd name="connsiteY2" fmla="*/ 0 h 252000"/>
                  <a:gd name="connsiteX3" fmla="*/ 322282 w 644535"/>
                  <a:gd name="connsiteY3" fmla="*/ 118817 h 252000"/>
                  <a:gd name="connsiteX4" fmla="*/ 322282 w 644535"/>
                  <a:gd name="connsiteY4" fmla="*/ 118817 h 252000"/>
                  <a:gd name="connsiteX5" fmla="*/ 239988 w 644535"/>
                  <a:gd name="connsiteY5" fmla="*/ 0 h 252000"/>
                  <a:gd name="connsiteX6" fmla="*/ 199111 w 644535"/>
                  <a:gd name="connsiteY6" fmla="*/ 42558 h 252000"/>
                  <a:gd name="connsiteX7" fmla="*/ 42092 w 644535"/>
                  <a:gd name="connsiteY7" fmla="*/ 114497 h 252000"/>
                  <a:gd name="connsiteX8" fmla="*/ 675 w 644535"/>
                  <a:gd name="connsiteY8" fmla="*/ 252001 h 252000"/>
                  <a:gd name="connsiteX9" fmla="*/ 643889 w 644535"/>
                  <a:gd name="connsiteY9" fmla="*/ 252001 h 252000"/>
                  <a:gd name="connsiteX10" fmla="*/ 602471 w 644535"/>
                  <a:gd name="connsiteY10" fmla="*/ 114497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4535" h="252000">
                    <a:moveTo>
                      <a:pt x="602471" y="114497"/>
                    </a:moveTo>
                    <a:cubicBezTo>
                      <a:pt x="568948" y="65242"/>
                      <a:pt x="521691" y="52496"/>
                      <a:pt x="445453" y="42558"/>
                    </a:cubicBezTo>
                    <a:cubicBezTo>
                      <a:pt x="418851" y="38994"/>
                      <a:pt x="409010" y="23331"/>
                      <a:pt x="404468" y="0"/>
                    </a:cubicBezTo>
                    <a:lnTo>
                      <a:pt x="322282" y="118817"/>
                    </a:lnTo>
                    <a:lnTo>
                      <a:pt x="322282" y="118817"/>
                    </a:lnTo>
                    <a:lnTo>
                      <a:pt x="239988" y="0"/>
                    </a:lnTo>
                    <a:cubicBezTo>
                      <a:pt x="235446" y="23331"/>
                      <a:pt x="225605" y="38994"/>
                      <a:pt x="199111" y="42558"/>
                    </a:cubicBezTo>
                    <a:cubicBezTo>
                      <a:pt x="122873" y="52496"/>
                      <a:pt x="75508" y="65242"/>
                      <a:pt x="42092" y="114497"/>
                    </a:cubicBezTo>
                    <a:cubicBezTo>
                      <a:pt x="17004" y="151330"/>
                      <a:pt x="-4083" y="206742"/>
                      <a:pt x="675" y="252001"/>
                    </a:cubicBezTo>
                    <a:lnTo>
                      <a:pt x="643889" y="252001"/>
                    </a:lnTo>
                    <a:cubicBezTo>
                      <a:pt x="648539" y="206742"/>
                      <a:pt x="627451" y="150898"/>
                      <a:pt x="602471" y="114497"/>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84" name="Freeform 308">
                <a:extLst>
                  <a:ext uri="{FF2B5EF4-FFF2-40B4-BE49-F238E27FC236}">
                    <a16:creationId xmlns:a16="http://schemas.microsoft.com/office/drawing/2014/main" id="{26C6ED81-4807-610E-04F0-622469446B53}"/>
                  </a:ext>
                </a:extLst>
              </p:cNvPr>
              <p:cNvSpPr/>
              <p:nvPr/>
            </p:nvSpPr>
            <p:spPr>
              <a:xfrm>
                <a:off x="5267602" y="4298140"/>
                <a:ext cx="644535" cy="207930"/>
              </a:xfrm>
              <a:custGeom>
                <a:avLst/>
                <a:gdLst>
                  <a:gd name="connsiteX0" fmla="*/ 602471 w 644535"/>
                  <a:gd name="connsiteY0" fmla="*/ 70426 h 207930"/>
                  <a:gd name="connsiteX1" fmla="*/ 456483 w 644535"/>
                  <a:gd name="connsiteY1" fmla="*/ 0 h 207930"/>
                  <a:gd name="connsiteX2" fmla="*/ 379055 w 644535"/>
                  <a:gd name="connsiteY2" fmla="*/ 207930 h 207930"/>
                  <a:gd name="connsiteX3" fmla="*/ 643889 w 644535"/>
                  <a:gd name="connsiteY3" fmla="*/ 207930 h 207930"/>
                  <a:gd name="connsiteX4" fmla="*/ 602471 w 644535"/>
                  <a:gd name="connsiteY4" fmla="*/ 70426 h 207930"/>
                  <a:gd name="connsiteX5" fmla="*/ 266482 w 644535"/>
                  <a:gd name="connsiteY5" fmla="*/ 207930 h 207930"/>
                  <a:gd name="connsiteX6" fmla="*/ 187973 w 644535"/>
                  <a:gd name="connsiteY6" fmla="*/ 0 h 207930"/>
                  <a:gd name="connsiteX7" fmla="*/ 42092 w 644535"/>
                  <a:gd name="connsiteY7" fmla="*/ 70426 h 207930"/>
                  <a:gd name="connsiteX8" fmla="*/ 675 w 644535"/>
                  <a:gd name="connsiteY8" fmla="*/ 207930 h 20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535" h="207930">
                    <a:moveTo>
                      <a:pt x="602471" y="70426"/>
                    </a:moveTo>
                    <a:cubicBezTo>
                      <a:pt x="570678" y="23548"/>
                      <a:pt x="526774" y="9829"/>
                      <a:pt x="456483" y="0"/>
                    </a:cubicBezTo>
                    <a:cubicBezTo>
                      <a:pt x="456483" y="0"/>
                      <a:pt x="418634" y="115037"/>
                      <a:pt x="379055" y="207930"/>
                    </a:cubicBezTo>
                    <a:lnTo>
                      <a:pt x="643889" y="207930"/>
                    </a:lnTo>
                    <a:cubicBezTo>
                      <a:pt x="648539" y="162672"/>
                      <a:pt x="627451" y="107260"/>
                      <a:pt x="602471" y="70426"/>
                    </a:cubicBezTo>
                    <a:close/>
                    <a:moveTo>
                      <a:pt x="266482" y="207930"/>
                    </a:moveTo>
                    <a:cubicBezTo>
                      <a:pt x="227011" y="115037"/>
                      <a:pt x="187973" y="0"/>
                      <a:pt x="187973" y="0"/>
                    </a:cubicBezTo>
                    <a:cubicBezTo>
                      <a:pt x="118223" y="9829"/>
                      <a:pt x="73885" y="23548"/>
                      <a:pt x="42092" y="70426"/>
                    </a:cubicBezTo>
                    <a:cubicBezTo>
                      <a:pt x="17004" y="107260"/>
                      <a:pt x="-4083" y="162672"/>
                      <a:pt x="675" y="207930"/>
                    </a:cubicBez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85" name="Freeform 309">
                <a:extLst>
                  <a:ext uri="{FF2B5EF4-FFF2-40B4-BE49-F238E27FC236}">
                    <a16:creationId xmlns:a16="http://schemas.microsoft.com/office/drawing/2014/main" id="{BD35B006-003D-A55A-FC2F-97A74A99149A}"/>
                  </a:ext>
                </a:extLst>
              </p:cNvPr>
              <p:cNvSpPr/>
              <p:nvPr/>
            </p:nvSpPr>
            <p:spPr>
              <a:xfrm>
                <a:off x="5374794" y="4480390"/>
                <a:ext cx="5623" cy="25680"/>
              </a:xfrm>
              <a:custGeom>
                <a:avLst/>
                <a:gdLst>
                  <a:gd name="connsiteX0" fmla="*/ 5623 w 5623"/>
                  <a:gd name="connsiteY0" fmla="*/ 25681 h 25680"/>
                  <a:gd name="connsiteX1" fmla="*/ 0 w 5623"/>
                  <a:gd name="connsiteY1" fmla="*/ 25681 h 25680"/>
                </a:gdLst>
                <a:ahLst/>
                <a:cxnLst>
                  <a:cxn ang="0">
                    <a:pos x="connsiteX0" y="connsiteY0"/>
                  </a:cxn>
                  <a:cxn ang="0">
                    <a:pos x="connsiteX1" y="connsiteY1"/>
                  </a:cxn>
                </a:cxnLst>
                <a:rect l="l" t="t" r="r" b="b"/>
                <a:pathLst>
                  <a:path w="5623" h="25680">
                    <a:moveTo>
                      <a:pt x="5623" y="25681"/>
                    </a:moveTo>
                    <a:cubicBezTo>
                      <a:pt x="4217" y="-8776"/>
                      <a:pt x="3677" y="-8344"/>
                      <a:pt x="0" y="25681"/>
                    </a:cubicBezTo>
                    <a:close/>
                  </a:path>
                </a:pathLst>
              </a:custGeom>
              <a:solidFill>
                <a:srgbClr val="221F3D"/>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86" name="Freeform 310">
                <a:extLst>
                  <a:ext uri="{FF2B5EF4-FFF2-40B4-BE49-F238E27FC236}">
                    <a16:creationId xmlns:a16="http://schemas.microsoft.com/office/drawing/2014/main" id="{050AAA0B-1C42-003B-4748-56648F639129}"/>
                  </a:ext>
                </a:extLst>
              </p:cNvPr>
              <p:cNvSpPr/>
              <p:nvPr/>
            </p:nvSpPr>
            <p:spPr>
              <a:xfrm>
                <a:off x="5799674" y="4480390"/>
                <a:ext cx="5623" cy="25680"/>
              </a:xfrm>
              <a:custGeom>
                <a:avLst/>
                <a:gdLst>
                  <a:gd name="connsiteX0" fmla="*/ 0 w 5623"/>
                  <a:gd name="connsiteY0" fmla="*/ 25681 h 25680"/>
                  <a:gd name="connsiteX1" fmla="*/ 5623 w 5623"/>
                  <a:gd name="connsiteY1" fmla="*/ 25681 h 25680"/>
                </a:gdLst>
                <a:ahLst/>
                <a:cxnLst>
                  <a:cxn ang="0">
                    <a:pos x="connsiteX0" y="connsiteY0"/>
                  </a:cxn>
                  <a:cxn ang="0">
                    <a:pos x="connsiteX1" y="connsiteY1"/>
                  </a:cxn>
                </a:cxnLst>
                <a:rect l="l" t="t" r="r" b="b"/>
                <a:pathLst>
                  <a:path w="5623" h="25680">
                    <a:moveTo>
                      <a:pt x="0" y="25681"/>
                    </a:moveTo>
                    <a:cubicBezTo>
                      <a:pt x="1406" y="-8776"/>
                      <a:pt x="1946" y="-8344"/>
                      <a:pt x="5623" y="25681"/>
                    </a:cubicBez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87" name="Freeform 311">
                <a:extLst>
                  <a:ext uri="{FF2B5EF4-FFF2-40B4-BE49-F238E27FC236}">
                    <a16:creationId xmlns:a16="http://schemas.microsoft.com/office/drawing/2014/main" id="{0782799E-7CB5-1969-C255-21FBD92272B1}"/>
                  </a:ext>
                </a:extLst>
              </p:cNvPr>
              <p:cNvSpPr/>
              <p:nvPr/>
            </p:nvSpPr>
            <p:spPr>
              <a:xfrm>
                <a:off x="5387663" y="3973397"/>
                <a:ext cx="114065" cy="463915"/>
              </a:xfrm>
              <a:custGeom>
                <a:avLst/>
                <a:gdLst>
                  <a:gd name="connsiteX0" fmla="*/ 108139 w 114065"/>
                  <a:gd name="connsiteY0" fmla="*/ 446585 h 463915"/>
                  <a:gd name="connsiteX1" fmla="*/ 0 w 114065"/>
                  <a:gd name="connsiteY1" fmla="*/ 446585 h 463915"/>
                  <a:gd name="connsiteX2" fmla="*/ 50177 w 114065"/>
                  <a:gd name="connsiteY2" fmla="*/ 23379 h 463915"/>
                  <a:gd name="connsiteX3" fmla="*/ 102949 w 114065"/>
                  <a:gd name="connsiteY3" fmla="*/ 23379 h 463915"/>
                  <a:gd name="connsiteX4" fmla="*/ 108139 w 114065"/>
                  <a:gd name="connsiteY4" fmla="*/ 446801 h 46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65" h="463915">
                    <a:moveTo>
                      <a:pt x="108139" y="446585"/>
                    </a:moveTo>
                    <a:cubicBezTo>
                      <a:pt x="54826" y="485579"/>
                      <a:pt x="0" y="446585"/>
                      <a:pt x="0" y="446585"/>
                    </a:cubicBezTo>
                    <a:lnTo>
                      <a:pt x="50177" y="23379"/>
                    </a:lnTo>
                    <a:cubicBezTo>
                      <a:pt x="50177" y="23379"/>
                      <a:pt x="145988" y="-29224"/>
                      <a:pt x="102949" y="23379"/>
                    </a:cubicBezTo>
                    <a:cubicBezTo>
                      <a:pt x="59909" y="75983"/>
                      <a:pt x="99488" y="443345"/>
                      <a:pt x="108139" y="446801"/>
                    </a:cubicBezTo>
                    <a:close/>
                  </a:path>
                </a:pathLst>
              </a:custGeom>
              <a:solidFill>
                <a:srgbClr val="784A2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88" name="Freeform 312">
                <a:extLst>
                  <a:ext uri="{FF2B5EF4-FFF2-40B4-BE49-F238E27FC236}">
                    <a16:creationId xmlns:a16="http://schemas.microsoft.com/office/drawing/2014/main" id="{E70604C2-E549-71F8-F3F3-8AF96595A893}"/>
                  </a:ext>
                </a:extLst>
              </p:cNvPr>
              <p:cNvSpPr/>
              <p:nvPr/>
            </p:nvSpPr>
            <p:spPr>
              <a:xfrm>
                <a:off x="5267602" y="4298140"/>
                <a:ext cx="266481" cy="207930"/>
              </a:xfrm>
              <a:custGeom>
                <a:avLst/>
                <a:gdLst>
                  <a:gd name="connsiteX0" fmla="*/ 266482 w 266481"/>
                  <a:gd name="connsiteY0" fmla="*/ 207930 h 207930"/>
                  <a:gd name="connsiteX1" fmla="*/ 187973 w 266481"/>
                  <a:gd name="connsiteY1" fmla="*/ 0 h 207930"/>
                  <a:gd name="connsiteX2" fmla="*/ 42092 w 266481"/>
                  <a:gd name="connsiteY2" fmla="*/ 70426 h 207930"/>
                  <a:gd name="connsiteX3" fmla="*/ 675 w 266481"/>
                  <a:gd name="connsiteY3" fmla="*/ 207930 h 207930"/>
                </a:gdLst>
                <a:ahLst/>
                <a:cxnLst>
                  <a:cxn ang="0">
                    <a:pos x="connsiteX0" y="connsiteY0"/>
                  </a:cxn>
                  <a:cxn ang="0">
                    <a:pos x="connsiteX1" y="connsiteY1"/>
                  </a:cxn>
                  <a:cxn ang="0">
                    <a:pos x="connsiteX2" y="connsiteY2"/>
                  </a:cxn>
                  <a:cxn ang="0">
                    <a:pos x="connsiteX3" y="connsiteY3"/>
                  </a:cxn>
                </a:cxnLst>
                <a:rect l="l" t="t" r="r" b="b"/>
                <a:pathLst>
                  <a:path w="266481" h="207930">
                    <a:moveTo>
                      <a:pt x="266482" y="207930"/>
                    </a:moveTo>
                    <a:cubicBezTo>
                      <a:pt x="227011" y="115037"/>
                      <a:pt x="187973" y="0"/>
                      <a:pt x="187973" y="0"/>
                    </a:cubicBezTo>
                    <a:cubicBezTo>
                      <a:pt x="118223" y="9829"/>
                      <a:pt x="73885" y="23548"/>
                      <a:pt x="42092" y="70426"/>
                    </a:cubicBezTo>
                    <a:cubicBezTo>
                      <a:pt x="17004" y="107260"/>
                      <a:pt x="-4083" y="162672"/>
                      <a:pt x="675" y="207930"/>
                    </a:cubicBez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89" name="Freeform 313">
                <a:extLst>
                  <a:ext uri="{FF2B5EF4-FFF2-40B4-BE49-F238E27FC236}">
                    <a16:creationId xmlns:a16="http://schemas.microsoft.com/office/drawing/2014/main" id="{0CAC1175-DD44-4750-C75F-AE6C97BDAD8A}"/>
                  </a:ext>
                </a:extLst>
              </p:cNvPr>
              <p:cNvSpPr/>
              <p:nvPr/>
            </p:nvSpPr>
            <p:spPr>
              <a:xfrm>
                <a:off x="5374794" y="4480390"/>
                <a:ext cx="5623" cy="25680"/>
              </a:xfrm>
              <a:custGeom>
                <a:avLst/>
                <a:gdLst>
                  <a:gd name="connsiteX0" fmla="*/ 5623 w 5623"/>
                  <a:gd name="connsiteY0" fmla="*/ 25681 h 25680"/>
                  <a:gd name="connsiteX1" fmla="*/ 0 w 5623"/>
                  <a:gd name="connsiteY1" fmla="*/ 25681 h 25680"/>
                </a:gdLst>
                <a:ahLst/>
                <a:cxnLst>
                  <a:cxn ang="0">
                    <a:pos x="connsiteX0" y="connsiteY0"/>
                  </a:cxn>
                  <a:cxn ang="0">
                    <a:pos x="connsiteX1" y="connsiteY1"/>
                  </a:cxn>
                </a:cxnLst>
                <a:rect l="l" t="t" r="r" b="b"/>
                <a:pathLst>
                  <a:path w="5623" h="25680">
                    <a:moveTo>
                      <a:pt x="5623" y="25681"/>
                    </a:moveTo>
                    <a:cubicBezTo>
                      <a:pt x="4217" y="-8776"/>
                      <a:pt x="3677" y="-8344"/>
                      <a:pt x="0" y="25681"/>
                    </a:cubicBez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90" name="Freeform 314">
                <a:extLst>
                  <a:ext uri="{FF2B5EF4-FFF2-40B4-BE49-F238E27FC236}">
                    <a16:creationId xmlns:a16="http://schemas.microsoft.com/office/drawing/2014/main" id="{2B74D4F9-6702-C578-39ED-25C647000446}"/>
                  </a:ext>
                </a:extLst>
              </p:cNvPr>
              <p:cNvSpPr/>
              <p:nvPr/>
            </p:nvSpPr>
            <p:spPr>
              <a:xfrm>
                <a:off x="5435324" y="3839031"/>
                <a:ext cx="310529" cy="415471"/>
              </a:xfrm>
              <a:custGeom>
                <a:avLst/>
                <a:gdLst>
                  <a:gd name="connsiteX0" fmla="*/ 36255 w 310529"/>
                  <a:gd name="connsiteY0" fmla="*/ 294494 h 415471"/>
                  <a:gd name="connsiteX1" fmla="*/ 98219 w 310529"/>
                  <a:gd name="connsiteY1" fmla="*/ 384363 h 415471"/>
                  <a:gd name="connsiteX2" fmla="*/ 211982 w 310529"/>
                  <a:gd name="connsiteY2" fmla="*/ 384363 h 415471"/>
                  <a:gd name="connsiteX3" fmla="*/ 274486 w 310529"/>
                  <a:gd name="connsiteY3" fmla="*/ 292334 h 415471"/>
                  <a:gd name="connsiteX4" fmla="*/ 288544 w 310529"/>
                  <a:gd name="connsiteY4" fmla="*/ 290929 h 415471"/>
                  <a:gd name="connsiteX5" fmla="*/ 301521 w 310529"/>
                  <a:gd name="connsiteY5" fmla="*/ 274187 h 415471"/>
                  <a:gd name="connsiteX6" fmla="*/ 305306 w 310529"/>
                  <a:gd name="connsiteY6" fmla="*/ 218451 h 415471"/>
                  <a:gd name="connsiteX7" fmla="*/ 293519 w 310529"/>
                  <a:gd name="connsiteY7" fmla="*/ 212618 h 415471"/>
                  <a:gd name="connsiteX8" fmla="*/ 297953 w 310529"/>
                  <a:gd name="connsiteY8" fmla="*/ 166819 h 415471"/>
                  <a:gd name="connsiteX9" fmla="*/ 13438 w 310529"/>
                  <a:gd name="connsiteY9" fmla="*/ 166063 h 415471"/>
                  <a:gd name="connsiteX10" fmla="*/ 16033 w 310529"/>
                  <a:gd name="connsiteY10" fmla="*/ 212942 h 415471"/>
                  <a:gd name="connsiteX11" fmla="*/ 6084 w 310529"/>
                  <a:gd name="connsiteY11" fmla="*/ 218451 h 415471"/>
                  <a:gd name="connsiteX12" fmla="*/ 10302 w 310529"/>
                  <a:gd name="connsiteY12" fmla="*/ 274187 h 415471"/>
                  <a:gd name="connsiteX13" fmla="*/ 25009 w 310529"/>
                  <a:gd name="connsiteY13" fmla="*/ 290929 h 415471"/>
                  <a:gd name="connsiteX14" fmla="*/ 35823 w 310529"/>
                  <a:gd name="connsiteY14" fmla="*/ 294818 h 41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529" h="415471">
                    <a:moveTo>
                      <a:pt x="36255" y="294494"/>
                    </a:moveTo>
                    <a:cubicBezTo>
                      <a:pt x="48594" y="329394"/>
                      <a:pt x="69973" y="360405"/>
                      <a:pt x="98219" y="384363"/>
                    </a:cubicBezTo>
                    <a:cubicBezTo>
                      <a:pt x="147206" y="425949"/>
                      <a:pt x="163103" y="425733"/>
                      <a:pt x="211982" y="384363"/>
                    </a:cubicBezTo>
                    <a:cubicBezTo>
                      <a:pt x="240639" y="359779"/>
                      <a:pt x="262213" y="328011"/>
                      <a:pt x="274486" y="292334"/>
                    </a:cubicBezTo>
                    <a:cubicBezTo>
                      <a:pt x="277622" y="296870"/>
                      <a:pt x="283462" y="294710"/>
                      <a:pt x="288544" y="290929"/>
                    </a:cubicBezTo>
                    <a:cubicBezTo>
                      <a:pt x="294157" y="286479"/>
                      <a:pt x="298612" y="280733"/>
                      <a:pt x="301521" y="274187"/>
                    </a:cubicBezTo>
                    <a:cubicBezTo>
                      <a:pt x="310497" y="255932"/>
                      <a:pt x="314498" y="230332"/>
                      <a:pt x="305306" y="218451"/>
                    </a:cubicBezTo>
                    <a:cubicBezTo>
                      <a:pt x="302527" y="214746"/>
                      <a:pt x="298147" y="212585"/>
                      <a:pt x="293519" y="212618"/>
                    </a:cubicBezTo>
                    <a:cubicBezTo>
                      <a:pt x="297304" y="197712"/>
                      <a:pt x="294709" y="184210"/>
                      <a:pt x="297953" y="166819"/>
                    </a:cubicBezTo>
                    <a:cubicBezTo>
                      <a:pt x="339154" y="-57530"/>
                      <a:pt x="-33603" y="-53425"/>
                      <a:pt x="13438" y="166063"/>
                    </a:cubicBezTo>
                    <a:cubicBezTo>
                      <a:pt x="17114" y="183345"/>
                      <a:pt x="12032" y="198468"/>
                      <a:pt x="16033" y="212942"/>
                    </a:cubicBezTo>
                    <a:cubicBezTo>
                      <a:pt x="12161" y="213536"/>
                      <a:pt x="8636" y="215491"/>
                      <a:pt x="6084" y="218451"/>
                    </a:cubicBezTo>
                    <a:cubicBezTo>
                      <a:pt x="-4730" y="230332"/>
                      <a:pt x="245" y="255932"/>
                      <a:pt x="10302" y="274187"/>
                    </a:cubicBezTo>
                    <a:cubicBezTo>
                      <a:pt x="13708" y="280916"/>
                      <a:pt x="18769" y="286673"/>
                      <a:pt x="25009" y="290929"/>
                    </a:cubicBezTo>
                    <a:cubicBezTo>
                      <a:pt x="28091" y="293370"/>
                      <a:pt x="31886" y="294742"/>
                      <a:pt x="35823" y="294818"/>
                    </a:cubicBezTo>
                    <a:close/>
                  </a:path>
                </a:pathLst>
              </a:custGeom>
              <a:solidFill>
                <a:srgbClr val="F1CA8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91" name="Freeform 315">
                <a:extLst>
                  <a:ext uri="{FF2B5EF4-FFF2-40B4-BE49-F238E27FC236}">
                    <a16:creationId xmlns:a16="http://schemas.microsoft.com/office/drawing/2014/main" id="{343825C5-79A4-79B4-37AB-CC94BC31C20E}"/>
                  </a:ext>
                </a:extLst>
              </p:cNvPr>
              <p:cNvSpPr/>
              <p:nvPr/>
            </p:nvSpPr>
            <p:spPr>
              <a:xfrm>
                <a:off x="5426918" y="3836765"/>
                <a:ext cx="321390" cy="171245"/>
              </a:xfrm>
              <a:custGeom>
                <a:avLst/>
                <a:gdLst>
                  <a:gd name="connsiteX0" fmla="*/ 0 w 321390"/>
                  <a:gd name="connsiteY0" fmla="*/ 170813 h 171245"/>
                  <a:gd name="connsiteX1" fmla="*/ 109978 w 321390"/>
                  <a:gd name="connsiteY1" fmla="*/ 7818 h 171245"/>
                  <a:gd name="connsiteX2" fmla="*/ 212278 w 321390"/>
                  <a:gd name="connsiteY2" fmla="*/ 7818 h 171245"/>
                  <a:gd name="connsiteX3" fmla="*/ 321391 w 321390"/>
                  <a:gd name="connsiteY3" fmla="*/ 171246 h 171245"/>
                  <a:gd name="connsiteX4" fmla="*/ 238339 w 321390"/>
                  <a:gd name="connsiteY4" fmla="*/ 171246 h 171245"/>
                  <a:gd name="connsiteX5" fmla="*/ 227525 w 321390"/>
                  <a:gd name="connsiteY5" fmla="*/ 142729 h 171245"/>
                  <a:gd name="connsiteX6" fmla="*/ 225579 w 321390"/>
                  <a:gd name="connsiteY6" fmla="*/ 171246 h 17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390" h="171245">
                    <a:moveTo>
                      <a:pt x="0" y="170813"/>
                    </a:moveTo>
                    <a:cubicBezTo>
                      <a:pt x="5407" y="84401"/>
                      <a:pt x="46932" y="27801"/>
                      <a:pt x="109978" y="7818"/>
                    </a:cubicBezTo>
                    <a:cubicBezTo>
                      <a:pt x="143285" y="-2606"/>
                      <a:pt x="178971" y="-2606"/>
                      <a:pt x="212278" y="7818"/>
                    </a:cubicBezTo>
                    <a:cubicBezTo>
                      <a:pt x="276296" y="27477"/>
                      <a:pt x="316524" y="84185"/>
                      <a:pt x="321391" y="171246"/>
                    </a:cubicBezTo>
                    <a:lnTo>
                      <a:pt x="238339" y="171246"/>
                    </a:lnTo>
                    <a:lnTo>
                      <a:pt x="227525" y="142729"/>
                    </a:lnTo>
                    <a:lnTo>
                      <a:pt x="225579" y="171246"/>
                    </a:lnTo>
                    <a:close/>
                  </a:path>
                </a:pathLst>
              </a:custGeom>
              <a:solidFill>
                <a:srgbClr val="784A2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92" name="Freeform 316">
                <a:extLst>
                  <a:ext uri="{FF2B5EF4-FFF2-40B4-BE49-F238E27FC236}">
                    <a16:creationId xmlns:a16="http://schemas.microsoft.com/office/drawing/2014/main" id="{FD7AF815-1DCC-48E8-D132-CAA96ABF25DA}"/>
                  </a:ext>
                </a:extLst>
              </p:cNvPr>
              <p:cNvSpPr/>
              <p:nvPr/>
            </p:nvSpPr>
            <p:spPr>
              <a:xfrm>
                <a:off x="5426918" y="3836587"/>
                <a:ext cx="162965" cy="170990"/>
              </a:xfrm>
              <a:custGeom>
                <a:avLst/>
                <a:gdLst>
                  <a:gd name="connsiteX0" fmla="*/ 0 w 162965"/>
                  <a:gd name="connsiteY0" fmla="*/ 170991 h 170990"/>
                  <a:gd name="connsiteX1" fmla="*/ 109978 w 162965"/>
                  <a:gd name="connsiteY1" fmla="*/ 7995 h 170990"/>
                  <a:gd name="connsiteX2" fmla="*/ 162966 w 162965"/>
                  <a:gd name="connsiteY2" fmla="*/ 2 h 170990"/>
                  <a:gd name="connsiteX3" fmla="*/ 162966 w 162965"/>
                  <a:gd name="connsiteY3" fmla="*/ 170991 h 170990"/>
                </a:gdLst>
                <a:ahLst/>
                <a:cxnLst>
                  <a:cxn ang="0">
                    <a:pos x="connsiteX0" y="connsiteY0"/>
                  </a:cxn>
                  <a:cxn ang="0">
                    <a:pos x="connsiteX1" y="connsiteY1"/>
                  </a:cxn>
                  <a:cxn ang="0">
                    <a:pos x="connsiteX2" y="connsiteY2"/>
                  </a:cxn>
                  <a:cxn ang="0">
                    <a:pos x="connsiteX3" y="connsiteY3"/>
                  </a:cxn>
                </a:cxnLst>
                <a:rect l="l" t="t" r="r" b="b"/>
                <a:pathLst>
                  <a:path w="162965" h="170990">
                    <a:moveTo>
                      <a:pt x="0" y="170991"/>
                    </a:moveTo>
                    <a:cubicBezTo>
                      <a:pt x="5407" y="84578"/>
                      <a:pt x="46932" y="27978"/>
                      <a:pt x="109978" y="7995"/>
                    </a:cubicBezTo>
                    <a:cubicBezTo>
                      <a:pt x="127118" y="2616"/>
                      <a:pt x="144993" y="-84"/>
                      <a:pt x="162966" y="2"/>
                    </a:cubicBezTo>
                    <a:lnTo>
                      <a:pt x="162966" y="170991"/>
                    </a:lnTo>
                    <a:close/>
                  </a:path>
                </a:pathLst>
              </a:custGeom>
              <a:solidFill>
                <a:srgbClr val="784A2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93" name="Freeform 317">
                <a:extLst>
                  <a:ext uri="{FF2B5EF4-FFF2-40B4-BE49-F238E27FC236}">
                    <a16:creationId xmlns:a16="http://schemas.microsoft.com/office/drawing/2014/main" id="{E8DF6898-1B51-8B37-14AE-D026744B4B09}"/>
                  </a:ext>
                </a:extLst>
              </p:cNvPr>
              <p:cNvSpPr/>
              <p:nvPr/>
            </p:nvSpPr>
            <p:spPr>
              <a:xfrm>
                <a:off x="5387663" y="3973397"/>
                <a:ext cx="114065" cy="463915"/>
              </a:xfrm>
              <a:custGeom>
                <a:avLst/>
                <a:gdLst>
                  <a:gd name="connsiteX0" fmla="*/ 108139 w 114065"/>
                  <a:gd name="connsiteY0" fmla="*/ 446585 h 463915"/>
                  <a:gd name="connsiteX1" fmla="*/ 0 w 114065"/>
                  <a:gd name="connsiteY1" fmla="*/ 446585 h 463915"/>
                  <a:gd name="connsiteX2" fmla="*/ 50177 w 114065"/>
                  <a:gd name="connsiteY2" fmla="*/ 23379 h 463915"/>
                  <a:gd name="connsiteX3" fmla="*/ 102949 w 114065"/>
                  <a:gd name="connsiteY3" fmla="*/ 23379 h 463915"/>
                  <a:gd name="connsiteX4" fmla="*/ 108139 w 114065"/>
                  <a:gd name="connsiteY4" fmla="*/ 446801 h 46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65" h="463915">
                    <a:moveTo>
                      <a:pt x="108139" y="446585"/>
                    </a:moveTo>
                    <a:cubicBezTo>
                      <a:pt x="54826" y="485579"/>
                      <a:pt x="0" y="446585"/>
                      <a:pt x="0" y="446585"/>
                    </a:cubicBezTo>
                    <a:lnTo>
                      <a:pt x="50177" y="23379"/>
                    </a:lnTo>
                    <a:cubicBezTo>
                      <a:pt x="50177" y="23379"/>
                      <a:pt x="145988" y="-29224"/>
                      <a:pt x="102949" y="23379"/>
                    </a:cubicBezTo>
                    <a:cubicBezTo>
                      <a:pt x="59909" y="75983"/>
                      <a:pt x="99488" y="443345"/>
                      <a:pt x="108139" y="446801"/>
                    </a:cubicBezTo>
                    <a:close/>
                  </a:path>
                </a:pathLst>
              </a:custGeom>
              <a:solidFill>
                <a:srgbClr val="784A2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94" name="Freeform 318">
                <a:extLst>
                  <a:ext uri="{FF2B5EF4-FFF2-40B4-BE49-F238E27FC236}">
                    <a16:creationId xmlns:a16="http://schemas.microsoft.com/office/drawing/2014/main" id="{B736680B-F91D-01AD-F469-357D745AA19A}"/>
                  </a:ext>
                </a:extLst>
              </p:cNvPr>
              <p:cNvSpPr/>
              <p:nvPr/>
            </p:nvSpPr>
            <p:spPr>
              <a:xfrm>
                <a:off x="5673389" y="3973397"/>
                <a:ext cx="114065" cy="463915"/>
              </a:xfrm>
              <a:custGeom>
                <a:avLst/>
                <a:gdLst>
                  <a:gd name="connsiteX0" fmla="*/ 5926 w 114065"/>
                  <a:gd name="connsiteY0" fmla="*/ 446585 h 463915"/>
                  <a:gd name="connsiteX1" fmla="*/ 114066 w 114065"/>
                  <a:gd name="connsiteY1" fmla="*/ 446585 h 463915"/>
                  <a:gd name="connsiteX2" fmla="*/ 63889 w 114065"/>
                  <a:gd name="connsiteY2" fmla="*/ 23379 h 463915"/>
                  <a:gd name="connsiteX3" fmla="*/ 11117 w 114065"/>
                  <a:gd name="connsiteY3" fmla="*/ 23379 h 463915"/>
                  <a:gd name="connsiteX4" fmla="*/ 5926 w 114065"/>
                  <a:gd name="connsiteY4" fmla="*/ 446801 h 463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65" h="463915">
                    <a:moveTo>
                      <a:pt x="5926" y="446585"/>
                    </a:moveTo>
                    <a:cubicBezTo>
                      <a:pt x="59239" y="485579"/>
                      <a:pt x="114066" y="446585"/>
                      <a:pt x="114066" y="446585"/>
                    </a:cubicBezTo>
                    <a:lnTo>
                      <a:pt x="63889" y="23379"/>
                    </a:lnTo>
                    <a:cubicBezTo>
                      <a:pt x="63889" y="23379"/>
                      <a:pt x="-31922" y="-29224"/>
                      <a:pt x="11117" y="23379"/>
                    </a:cubicBezTo>
                    <a:cubicBezTo>
                      <a:pt x="54156" y="75983"/>
                      <a:pt x="14577" y="443345"/>
                      <a:pt x="5926" y="446801"/>
                    </a:cubicBezTo>
                    <a:close/>
                  </a:path>
                </a:pathLst>
              </a:custGeom>
              <a:solidFill>
                <a:srgbClr val="784A2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95" name="Freeform 319">
                <a:extLst>
                  <a:ext uri="{FF2B5EF4-FFF2-40B4-BE49-F238E27FC236}">
                    <a16:creationId xmlns:a16="http://schemas.microsoft.com/office/drawing/2014/main" id="{29D4283E-48C3-A9A4-BF6D-83BB2E51100F}"/>
                  </a:ext>
                </a:extLst>
              </p:cNvPr>
              <p:cNvSpPr/>
              <p:nvPr/>
            </p:nvSpPr>
            <p:spPr>
              <a:xfrm>
                <a:off x="5460320" y="4049921"/>
                <a:ext cx="261227" cy="82787"/>
              </a:xfrm>
              <a:custGeom>
                <a:avLst/>
                <a:gdLst>
                  <a:gd name="connsiteX0" fmla="*/ 250463 w 261227"/>
                  <a:gd name="connsiteY0" fmla="*/ 539 h 82787"/>
                  <a:gd name="connsiteX1" fmla="*/ 243650 w 261227"/>
                  <a:gd name="connsiteY1" fmla="*/ 539 h 82787"/>
                  <a:gd name="connsiteX2" fmla="*/ 171738 w 261227"/>
                  <a:gd name="connsiteY2" fmla="*/ 3996 h 82787"/>
                  <a:gd name="connsiteX3" fmla="*/ 130212 w 261227"/>
                  <a:gd name="connsiteY3" fmla="*/ 9721 h 82787"/>
                  <a:gd name="connsiteX4" fmla="*/ 88579 w 261227"/>
                  <a:gd name="connsiteY4" fmla="*/ 3996 h 82787"/>
                  <a:gd name="connsiteX5" fmla="*/ 16774 w 261227"/>
                  <a:gd name="connsiteY5" fmla="*/ 539 h 82787"/>
                  <a:gd name="connsiteX6" fmla="*/ 9961 w 261227"/>
                  <a:gd name="connsiteY6" fmla="*/ 539 h 82787"/>
                  <a:gd name="connsiteX7" fmla="*/ 228 w 261227"/>
                  <a:gd name="connsiteY7" fmla="*/ 6480 h 82787"/>
                  <a:gd name="connsiteX8" fmla="*/ 1634 w 261227"/>
                  <a:gd name="connsiteY8" fmla="*/ 12853 h 82787"/>
                  <a:gd name="connsiteX9" fmla="*/ 6825 w 261227"/>
                  <a:gd name="connsiteY9" fmla="*/ 17714 h 82787"/>
                  <a:gd name="connsiteX10" fmla="*/ 15368 w 261227"/>
                  <a:gd name="connsiteY10" fmla="*/ 56060 h 82787"/>
                  <a:gd name="connsiteX11" fmla="*/ 22721 w 261227"/>
                  <a:gd name="connsiteY11" fmla="*/ 69778 h 82787"/>
                  <a:gd name="connsiteX12" fmla="*/ 55163 w 261227"/>
                  <a:gd name="connsiteY12" fmla="*/ 82199 h 82787"/>
                  <a:gd name="connsiteX13" fmla="*/ 88579 w 261227"/>
                  <a:gd name="connsiteY13" fmla="*/ 78095 h 82787"/>
                  <a:gd name="connsiteX14" fmla="*/ 102312 w 261227"/>
                  <a:gd name="connsiteY14" fmla="*/ 67293 h 82787"/>
                  <a:gd name="connsiteX15" fmla="*/ 113126 w 261227"/>
                  <a:gd name="connsiteY15" fmla="*/ 48822 h 82787"/>
                  <a:gd name="connsiteX16" fmla="*/ 123940 w 261227"/>
                  <a:gd name="connsiteY16" fmla="*/ 25275 h 82787"/>
                  <a:gd name="connsiteX17" fmla="*/ 130645 w 261227"/>
                  <a:gd name="connsiteY17" fmla="*/ 24627 h 82787"/>
                  <a:gd name="connsiteX18" fmla="*/ 137349 w 261227"/>
                  <a:gd name="connsiteY18" fmla="*/ 25275 h 82787"/>
                  <a:gd name="connsiteX19" fmla="*/ 148163 w 261227"/>
                  <a:gd name="connsiteY19" fmla="*/ 48822 h 82787"/>
                  <a:gd name="connsiteX20" fmla="*/ 158977 w 261227"/>
                  <a:gd name="connsiteY20" fmla="*/ 67293 h 82787"/>
                  <a:gd name="connsiteX21" fmla="*/ 172603 w 261227"/>
                  <a:gd name="connsiteY21" fmla="*/ 78095 h 82787"/>
                  <a:gd name="connsiteX22" fmla="*/ 206126 w 261227"/>
                  <a:gd name="connsiteY22" fmla="*/ 82199 h 82787"/>
                  <a:gd name="connsiteX23" fmla="*/ 238568 w 261227"/>
                  <a:gd name="connsiteY23" fmla="*/ 69778 h 82787"/>
                  <a:gd name="connsiteX24" fmla="*/ 245921 w 261227"/>
                  <a:gd name="connsiteY24" fmla="*/ 56060 h 82787"/>
                  <a:gd name="connsiteX25" fmla="*/ 254464 w 261227"/>
                  <a:gd name="connsiteY25" fmla="*/ 17714 h 82787"/>
                  <a:gd name="connsiteX26" fmla="*/ 259655 w 261227"/>
                  <a:gd name="connsiteY26" fmla="*/ 12853 h 82787"/>
                  <a:gd name="connsiteX27" fmla="*/ 261061 w 261227"/>
                  <a:gd name="connsiteY27" fmla="*/ 6480 h 82787"/>
                  <a:gd name="connsiteX28" fmla="*/ 251328 w 261227"/>
                  <a:gd name="connsiteY28" fmla="*/ 539 h 82787"/>
                  <a:gd name="connsiteX29" fmla="*/ 105232 w 261227"/>
                  <a:gd name="connsiteY29" fmla="*/ 47094 h 82787"/>
                  <a:gd name="connsiteX30" fmla="*/ 94418 w 261227"/>
                  <a:gd name="connsiteY30" fmla="*/ 64917 h 82787"/>
                  <a:gd name="connsiteX31" fmla="*/ 78521 w 261227"/>
                  <a:gd name="connsiteY31" fmla="*/ 73666 h 82787"/>
                  <a:gd name="connsiteX32" fmla="*/ 37861 w 261227"/>
                  <a:gd name="connsiteY32" fmla="*/ 70534 h 82787"/>
                  <a:gd name="connsiteX33" fmla="*/ 26182 w 261227"/>
                  <a:gd name="connsiteY33" fmla="*/ 60380 h 82787"/>
                  <a:gd name="connsiteX34" fmla="*/ 21424 w 261227"/>
                  <a:gd name="connsiteY34" fmla="*/ 46662 h 82787"/>
                  <a:gd name="connsiteX35" fmla="*/ 29642 w 261227"/>
                  <a:gd name="connsiteY35" fmla="*/ 9289 h 82787"/>
                  <a:gd name="connsiteX36" fmla="*/ 38618 w 261227"/>
                  <a:gd name="connsiteY36" fmla="*/ 7777 h 82787"/>
                  <a:gd name="connsiteX37" fmla="*/ 61652 w 261227"/>
                  <a:gd name="connsiteY37" fmla="*/ 7777 h 82787"/>
                  <a:gd name="connsiteX38" fmla="*/ 90633 w 261227"/>
                  <a:gd name="connsiteY38" fmla="*/ 11125 h 82787"/>
                  <a:gd name="connsiteX39" fmla="*/ 105556 w 261227"/>
                  <a:gd name="connsiteY39" fmla="*/ 46662 h 82787"/>
                  <a:gd name="connsiteX40" fmla="*/ 239217 w 261227"/>
                  <a:gd name="connsiteY40" fmla="*/ 47094 h 82787"/>
                  <a:gd name="connsiteX41" fmla="*/ 234567 w 261227"/>
                  <a:gd name="connsiteY41" fmla="*/ 60812 h 82787"/>
                  <a:gd name="connsiteX42" fmla="*/ 222779 w 261227"/>
                  <a:gd name="connsiteY42" fmla="*/ 70966 h 82787"/>
                  <a:gd name="connsiteX43" fmla="*/ 182227 w 261227"/>
                  <a:gd name="connsiteY43" fmla="*/ 74098 h 82787"/>
                  <a:gd name="connsiteX44" fmla="*/ 166223 w 261227"/>
                  <a:gd name="connsiteY44" fmla="*/ 65349 h 82787"/>
                  <a:gd name="connsiteX45" fmla="*/ 155409 w 261227"/>
                  <a:gd name="connsiteY45" fmla="*/ 47526 h 82787"/>
                  <a:gd name="connsiteX46" fmla="*/ 170332 w 261227"/>
                  <a:gd name="connsiteY46" fmla="*/ 11989 h 82787"/>
                  <a:gd name="connsiteX47" fmla="*/ 199313 w 261227"/>
                  <a:gd name="connsiteY47" fmla="*/ 8641 h 82787"/>
                  <a:gd name="connsiteX48" fmla="*/ 222455 w 261227"/>
                  <a:gd name="connsiteY48" fmla="*/ 8641 h 82787"/>
                  <a:gd name="connsiteX49" fmla="*/ 231322 w 261227"/>
                  <a:gd name="connsiteY49" fmla="*/ 10153 h 82787"/>
                  <a:gd name="connsiteX50" fmla="*/ 239541 w 261227"/>
                  <a:gd name="connsiteY50" fmla="*/ 47526 h 8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61227" h="82787">
                    <a:moveTo>
                      <a:pt x="250463" y="539"/>
                    </a:moveTo>
                    <a:lnTo>
                      <a:pt x="243650" y="539"/>
                    </a:lnTo>
                    <a:cubicBezTo>
                      <a:pt x="219622" y="-800"/>
                      <a:pt x="195528" y="356"/>
                      <a:pt x="171738" y="3996"/>
                    </a:cubicBezTo>
                    <a:cubicBezTo>
                      <a:pt x="158026" y="6729"/>
                      <a:pt x="144151" y="8641"/>
                      <a:pt x="130212" y="9721"/>
                    </a:cubicBezTo>
                    <a:cubicBezTo>
                      <a:pt x="116230" y="8641"/>
                      <a:pt x="102334" y="6729"/>
                      <a:pt x="88579" y="3996"/>
                    </a:cubicBezTo>
                    <a:cubicBezTo>
                      <a:pt x="64831" y="356"/>
                      <a:pt x="40759" y="-800"/>
                      <a:pt x="16774" y="539"/>
                    </a:cubicBezTo>
                    <a:lnTo>
                      <a:pt x="9961" y="539"/>
                    </a:lnTo>
                    <a:cubicBezTo>
                      <a:pt x="5095" y="539"/>
                      <a:pt x="1310" y="539"/>
                      <a:pt x="228" y="6480"/>
                    </a:cubicBezTo>
                    <a:cubicBezTo>
                      <a:pt x="-345" y="8706"/>
                      <a:pt x="174" y="11071"/>
                      <a:pt x="1634" y="12853"/>
                    </a:cubicBezTo>
                    <a:cubicBezTo>
                      <a:pt x="2608" y="14365"/>
                      <a:pt x="4446" y="15230"/>
                      <a:pt x="6825" y="17714"/>
                    </a:cubicBezTo>
                    <a:cubicBezTo>
                      <a:pt x="11691" y="22791"/>
                      <a:pt x="12773" y="48174"/>
                      <a:pt x="15368" y="56060"/>
                    </a:cubicBezTo>
                    <a:cubicBezTo>
                      <a:pt x="16752" y="61126"/>
                      <a:pt x="19261" y="65824"/>
                      <a:pt x="22721" y="69778"/>
                    </a:cubicBezTo>
                    <a:cubicBezTo>
                      <a:pt x="31621" y="77792"/>
                      <a:pt x="43182" y="82221"/>
                      <a:pt x="55163" y="82199"/>
                    </a:cubicBezTo>
                    <a:cubicBezTo>
                      <a:pt x="66475" y="83712"/>
                      <a:pt x="77970" y="82297"/>
                      <a:pt x="88579" y="78095"/>
                    </a:cubicBezTo>
                    <a:cubicBezTo>
                      <a:pt x="93975" y="75675"/>
                      <a:pt x="98690" y="71970"/>
                      <a:pt x="102312" y="67293"/>
                    </a:cubicBezTo>
                    <a:cubicBezTo>
                      <a:pt x="106605" y="61568"/>
                      <a:pt x="110239" y="55368"/>
                      <a:pt x="113126" y="48822"/>
                    </a:cubicBezTo>
                    <a:cubicBezTo>
                      <a:pt x="117776" y="38021"/>
                      <a:pt x="119506" y="27219"/>
                      <a:pt x="123940" y="25275"/>
                    </a:cubicBezTo>
                    <a:cubicBezTo>
                      <a:pt x="126113" y="24659"/>
                      <a:pt x="128385" y="24443"/>
                      <a:pt x="130645" y="24627"/>
                    </a:cubicBezTo>
                    <a:cubicBezTo>
                      <a:pt x="132905" y="24443"/>
                      <a:pt x="135176" y="24659"/>
                      <a:pt x="137349" y="25275"/>
                    </a:cubicBezTo>
                    <a:cubicBezTo>
                      <a:pt x="141567" y="27219"/>
                      <a:pt x="143405" y="37589"/>
                      <a:pt x="148163" y="48822"/>
                    </a:cubicBezTo>
                    <a:cubicBezTo>
                      <a:pt x="151007" y="55390"/>
                      <a:pt x="154641" y="61590"/>
                      <a:pt x="158977" y="67293"/>
                    </a:cubicBezTo>
                    <a:cubicBezTo>
                      <a:pt x="162578" y="71938"/>
                      <a:pt x="167250" y="75643"/>
                      <a:pt x="172603" y="78095"/>
                    </a:cubicBezTo>
                    <a:cubicBezTo>
                      <a:pt x="183244" y="82297"/>
                      <a:pt x="194782" y="83712"/>
                      <a:pt x="206126" y="82199"/>
                    </a:cubicBezTo>
                    <a:cubicBezTo>
                      <a:pt x="218097" y="82178"/>
                      <a:pt x="229646" y="77760"/>
                      <a:pt x="238568" y="69778"/>
                    </a:cubicBezTo>
                    <a:cubicBezTo>
                      <a:pt x="241985" y="65792"/>
                      <a:pt x="244494" y="61115"/>
                      <a:pt x="245921" y="56060"/>
                    </a:cubicBezTo>
                    <a:cubicBezTo>
                      <a:pt x="248409" y="48174"/>
                      <a:pt x="249490" y="22791"/>
                      <a:pt x="254464" y="17714"/>
                    </a:cubicBezTo>
                    <a:cubicBezTo>
                      <a:pt x="256844" y="15230"/>
                      <a:pt x="258682" y="14365"/>
                      <a:pt x="259655" y="12853"/>
                    </a:cubicBezTo>
                    <a:cubicBezTo>
                      <a:pt x="261007" y="11028"/>
                      <a:pt x="261526" y="8706"/>
                      <a:pt x="261061" y="6480"/>
                    </a:cubicBezTo>
                    <a:cubicBezTo>
                      <a:pt x="259871" y="756"/>
                      <a:pt x="256086" y="863"/>
                      <a:pt x="251328" y="539"/>
                    </a:cubicBezTo>
                    <a:close/>
                    <a:moveTo>
                      <a:pt x="105232" y="47094"/>
                    </a:moveTo>
                    <a:cubicBezTo>
                      <a:pt x="103231" y="53867"/>
                      <a:pt x="99500" y="60002"/>
                      <a:pt x="94418" y="64917"/>
                    </a:cubicBezTo>
                    <a:cubicBezTo>
                      <a:pt x="90136" y="69378"/>
                      <a:pt x="84588" y="72424"/>
                      <a:pt x="78521" y="73666"/>
                    </a:cubicBezTo>
                    <a:cubicBezTo>
                      <a:pt x="64993" y="77090"/>
                      <a:pt x="50708" y="75989"/>
                      <a:pt x="37861" y="70534"/>
                    </a:cubicBezTo>
                    <a:cubicBezTo>
                      <a:pt x="32843" y="68708"/>
                      <a:pt x="28691" y="65090"/>
                      <a:pt x="26182" y="60380"/>
                    </a:cubicBezTo>
                    <a:cubicBezTo>
                      <a:pt x="23857" y="56092"/>
                      <a:pt x="22246" y="51458"/>
                      <a:pt x="21424" y="46662"/>
                    </a:cubicBezTo>
                    <a:cubicBezTo>
                      <a:pt x="19802" y="37481"/>
                      <a:pt x="18071" y="13610"/>
                      <a:pt x="29642" y="9289"/>
                    </a:cubicBezTo>
                    <a:cubicBezTo>
                      <a:pt x="32519" y="8230"/>
                      <a:pt x="35558" y="7723"/>
                      <a:pt x="38618" y="7777"/>
                    </a:cubicBezTo>
                    <a:cubicBezTo>
                      <a:pt x="46404" y="7777"/>
                      <a:pt x="54190" y="7777"/>
                      <a:pt x="61652" y="7777"/>
                    </a:cubicBezTo>
                    <a:cubicBezTo>
                      <a:pt x="71395" y="7949"/>
                      <a:pt x="81106" y="9062"/>
                      <a:pt x="90633" y="11125"/>
                    </a:cubicBezTo>
                    <a:cubicBezTo>
                      <a:pt x="104691" y="15122"/>
                      <a:pt x="112261" y="27760"/>
                      <a:pt x="105556" y="46662"/>
                    </a:cubicBezTo>
                    <a:close/>
                    <a:moveTo>
                      <a:pt x="239217" y="47094"/>
                    </a:moveTo>
                    <a:cubicBezTo>
                      <a:pt x="238427" y="51890"/>
                      <a:pt x="236849" y="56524"/>
                      <a:pt x="234567" y="60812"/>
                    </a:cubicBezTo>
                    <a:cubicBezTo>
                      <a:pt x="231993" y="65500"/>
                      <a:pt x="227808" y="69108"/>
                      <a:pt x="222779" y="70966"/>
                    </a:cubicBezTo>
                    <a:cubicBezTo>
                      <a:pt x="209965" y="76420"/>
                      <a:pt x="195723" y="77512"/>
                      <a:pt x="182227" y="74098"/>
                    </a:cubicBezTo>
                    <a:cubicBezTo>
                      <a:pt x="176139" y="72834"/>
                      <a:pt x="170570" y="69788"/>
                      <a:pt x="166223" y="65349"/>
                    </a:cubicBezTo>
                    <a:cubicBezTo>
                      <a:pt x="161172" y="60413"/>
                      <a:pt x="157452" y="54277"/>
                      <a:pt x="155409" y="47526"/>
                    </a:cubicBezTo>
                    <a:cubicBezTo>
                      <a:pt x="149245" y="28624"/>
                      <a:pt x="156382" y="15986"/>
                      <a:pt x="170332" y="11989"/>
                    </a:cubicBezTo>
                    <a:cubicBezTo>
                      <a:pt x="179859" y="9926"/>
                      <a:pt x="189570" y="8803"/>
                      <a:pt x="199313" y="8641"/>
                    </a:cubicBezTo>
                    <a:cubicBezTo>
                      <a:pt x="206883" y="8641"/>
                      <a:pt x="214561" y="7993"/>
                      <a:pt x="222455" y="8641"/>
                    </a:cubicBezTo>
                    <a:cubicBezTo>
                      <a:pt x="225483" y="8587"/>
                      <a:pt x="228489" y="9094"/>
                      <a:pt x="231322" y="10153"/>
                    </a:cubicBezTo>
                    <a:cubicBezTo>
                      <a:pt x="242893" y="14474"/>
                      <a:pt x="241271" y="38345"/>
                      <a:pt x="239541" y="47526"/>
                    </a:cubicBez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6" name="Group 45">
              <a:extLst>
                <a:ext uri="{FF2B5EF4-FFF2-40B4-BE49-F238E27FC236}">
                  <a16:creationId xmlns:a16="http://schemas.microsoft.com/office/drawing/2014/main" id="{4D4883DF-91A5-7DBE-609F-42F604861640}"/>
                </a:ext>
              </a:extLst>
            </p:cNvPr>
            <p:cNvGrpSpPr>
              <a:grpSpLocks noChangeAspect="1"/>
            </p:cNvGrpSpPr>
            <p:nvPr/>
          </p:nvGrpSpPr>
          <p:grpSpPr>
            <a:xfrm>
              <a:off x="5840317" y="2574686"/>
              <a:ext cx="921364" cy="914400"/>
              <a:chOff x="5437948" y="2712577"/>
              <a:chExt cx="858735" cy="852244"/>
            </a:xfrm>
          </p:grpSpPr>
          <p:sp>
            <p:nvSpPr>
              <p:cNvPr id="164" name="Freeform 242">
                <a:extLst>
                  <a:ext uri="{FF2B5EF4-FFF2-40B4-BE49-F238E27FC236}">
                    <a16:creationId xmlns:a16="http://schemas.microsoft.com/office/drawing/2014/main" id="{B7F170CD-B59C-AE8E-F51A-D895FD0EFF80}"/>
                  </a:ext>
                </a:extLst>
              </p:cNvPr>
              <p:cNvSpPr/>
              <p:nvPr/>
            </p:nvSpPr>
            <p:spPr>
              <a:xfrm>
                <a:off x="5437948" y="2712577"/>
                <a:ext cx="853220" cy="852244"/>
              </a:xfrm>
              <a:custGeom>
                <a:avLst/>
                <a:gdLst>
                  <a:gd name="connsiteX0" fmla="*/ 0 w 853220"/>
                  <a:gd name="connsiteY0" fmla="*/ 0 h 852244"/>
                  <a:gd name="connsiteX1" fmla="*/ 853220 w 853220"/>
                  <a:gd name="connsiteY1" fmla="*/ 0 h 852244"/>
                  <a:gd name="connsiteX2" fmla="*/ 853220 w 853220"/>
                  <a:gd name="connsiteY2" fmla="*/ 852244 h 852244"/>
                  <a:gd name="connsiteX3" fmla="*/ 0 w 853220"/>
                  <a:gd name="connsiteY3" fmla="*/ 852244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4"/>
                    </a:lnTo>
                    <a:lnTo>
                      <a:pt x="0" y="852244"/>
                    </a:lnTo>
                    <a:lnTo>
                      <a:pt x="0" y="0"/>
                    </a:lnTo>
                    <a:lnTo>
                      <a:pt x="0" y="0"/>
                    </a:ln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65" name="Freeform 243">
                <a:extLst>
                  <a:ext uri="{FF2B5EF4-FFF2-40B4-BE49-F238E27FC236}">
                    <a16:creationId xmlns:a16="http://schemas.microsoft.com/office/drawing/2014/main" id="{5A3919E1-F9F5-69A2-4C38-3E2504C7A19D}"/>
                  </a:ext>
                </a:extLst>
              </p:cNvPr>
              <p:cNvSpPr/>
              <p:nvPr/>
            </p:nvSpPr>
            <p:spPr>
              <a:xfrm>
                <a:off x="5542301" y="3247471"/>
                <a:ext cx="644510" cy="317242"/>
              </a:xfrm>
              <a:custGeom>
                <a:avLst/>
                <a:gdLst>
                  <a:gd name="connsiteX0" fmla="*/ 602446 w 644510"/>
                  <a:gd name="connsiteY0" fmla="*/ 179846 h 317242"/>
                  <a:gd name="connsiteX1" fmla="*/ 445427 w 644510"/>
                  <a:gd name="connsiteY1" fmla="*/ 107800 h 317242"/>
                  <a:gd name="connsiteX2" fmla="*/ 402929 w 644510"/>
                  <a:gd name="connsiteY2" fmla="*/ 55520 h 317242"/>
                  <a:gd name="connsiteX3" fmla="*/ 395683 w 644510"/>
                  <a:gd name="connsiteY3" fmla="*/ 108 h 317242"/>
                  <a:gd name="connsiteX4" fmla="*/ 320959 w 644510"/>
                  <a:gd name="connsiteY4" fmla="*/ 2700 h 317242"/>
                  <a:gd name="connsiteX5" fmla="*/ 291545 w 644510"/>
                  <a:gd name="connsiteY5" fmla="*/ 2700 h 317242"/>
                  <a:gd name="connsiteX6" fmla="*/ 248830 w 644510"/>
                  <a:gd name="connsiteY6" fmla="*/ 0 h 317242"/>
                  <a:gd name="connsiteX7" fmla="*/ 241585 w 644510"/>
                  <a:gd name="connsiteY7" fmla="*/ 55412 h 317242"/>
                  <a:gd name="connsiteX8" fmla="*/ 199086 w 644510"/>
                  <a:gd name="connsiteY8" fmla="*/ 107692 h 317242"/>
                  <a:gd name="connsiteX9" fmla="*/ 42067 w 644510"/>
                  <a:gd name="connsiteY9" fmla="*/ 179738 h 317242"/>
                  <a:gd name="connsiteX10" fmla="*/ 650 w 644510"/>
                  <a:gd name="connsiteY10" fmla="*/ 317242 h 317242"/>
                  <a:gd name="connsiteX11" fmla="*/ 643864 w 644510"/>
                  <a:gd name="connsiteY11" fmla="*/ 317242 h 317242"/>
                  <a:gd name="connsiteX12" fmla="*/ 602446 w 644510"/>
                  <a:gd name="connsiteY12" fmla="*/ 179846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510" h="317242">
                    <a:moveTo>
                      <a:pt x="602446" y="179846"/>
                    </a:moveTo>
                    <a:cubicBezTo>
                      <a:pt x="568923" y="130483"/>
                      <a:pt x="521666" y="117845"/>
                      <a:pt x="445427" y="107800"/>
                    </a:cubicBezTo>
                    <a:cubicBezTo>
                      <a:pt x="415256" y="103911"/>
                      <a:pt x="406714" y="84252"/>
                      <a:pt x="402929" y="55520"/>
                    </a:cubicBezTo>
                    <a:lnTo>
                      <a:pt x="395683" y="108"/>
                    </a:lnTo>
                    <a:cubicBezTo>
                      <a:pt x="370379" y="1728"/>
                      <a:pt x="345723" y="2376"/>
                      <a:pt x="320959" y="2700"/>
                    </a:cubicBezTo>
                    <a:lnTo>
                      <a:pt x="291545" y="2700"/>
                    </a:lnTo>
                    <a:lnTo>
                      <a:pt x="248830" y="0"/>
                    </a:lnTo>
                    <a:lnTo>
                      <a:pt x="241585" y="55412"/>
                    </a:lnTo>
                    <a:cubicBezTo>
                      <a:pt x="237800" y="84144"/>
                      <a:pt x="229257" y="103803"/>
                      <a:pt x="199086" y="107692"/>
                    </a:cubicBezTo>
                    <a:cubicBezTo>
                      <a:pt x="122848" y="117737"/>
                      <a:pt x="75590" y="130375"/>
                      <a:pt x="42067" y="179738"/>
                    </a:cubicBezTo>
                    <a:cubicBezTo>
                      <a:pt x="16979" y="216572"/>
                      <a:pt x="-4000" y="271984"/>
                      <a:pt x="650" y="317242"/>
                    </a:cubicBezTo>
                    <a:lnTo>
                      <a:pt x="643864" y="317242"/>
                    </a:lnTo>
                    <a:cubicBezTo>
                      <a:pt x="648513" y="271768"/>
                      <a:pt x="627426" y="216680"/>
                      <a:pt x="602446" y="179846"/>
                    </a:cubicBezTo>
                    <a:close/>
                  </a:path>
                </a:pathLst>
              </a:custGeom>
              <a:solidFill>
                <a:srgbClr val="5A3D2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66" name="Freeform 244">
                <a:extLst>
                  <a:ext uri="{FF2B5EF4-FFF2-40B4-BE49-F238E27FC236}">
                    <a16:creationId xmlns:a16="http://schemas.microsoft.com/office/drawing/2014/main" id="{D2A80840-486C-B984-55F9-103CAF8174EC}"/>
                  </a:ext>
                </a:extLst>
              </p:cNvPr>
              <p:cNvSpPr/>
              <p:nvPr/>
            </p:nvSpPr>
            <p:spPr>
              <a:xfrm>
                <a:off x="5755229" y="2881405"/>
                <a:ext cx="109329" cy="213223"/>
              </a:xfrm>
              <a:custGeom>
                <a:avLst/>
                <a:gdLst>
                  <a:gd name="connsiteX0" fmla="*/ 109329 w 109329"/>
                  <a:gd name="connsiteY0" fmla="*/ 541 h 213223"/>
                  <a:gd name="connsiteX1" fmla="*/ 109329 w 109329"/>
                  <a:gd name="connsiteY1" fmla="*/ 541 h 213223"/>
                  <a:gd name="connsiteX2" fmla="*/ 109329 w 109329"/>
                  <a:gd name="connsiteY2" fmla="*/ 213224 h 213223"/>
                  <a:gd name="connsiteX3" fmla="*/ 109329 w 109329"/>
                  <a:gd name="connsiteY3" fmla="*/ 213224 h 213223"/>
                  <a:gd name="connsiteX4" fmla="*/ 104030 w 109329"/>
                  <a:gd name="connsiteY4" fmla="*/ 211063 h 213223"/>
                  <a:gd name="connsiteX5" fmla="*/ 98623 w 109329"/>
                  <a:gd name="connsiteY5" fmla="*/ 212684 h 213223"/>
                  <a:gd name="connsiteX6" fmla="*/ 93649 w 109329"/>
                  <a:gd name="connsiteY6" fmla="*/ 210091 h 213223"/>
                  <a:gd name="connsiteX7" fmla="*/ 88026 w 109329"/>
                  <a:gd name="connsiteY7" fmla="*/ 211171 h 213223"/>
                  <a:gd name="connsiteX8" fmla="*/ 83268 w 109329"/>
                  <a:gd name="connsiteY8" fmla="*/ 208039 h 213223"/>
                  <a:gd name="connsiteX9" fmla="*/ 77536 w 109329"/>
                  <a:gd name="connsiteY9" fmla="*/ 208039 h 213223"/>
                  <a:gd name="connsiteX10" fmla="*/ 73210 w 109329"/>
                  <a:gd name="connsiteY10" fmla="*/ 204582 h 213223"/>
                  <a:gd name="connsiteX11" fmla="*/ 63370 w 109329"/>
                  <a:gd name="connsiteY11" fmla="*/ 200694 h 213223"/>
                  <a:gd name="connsiteX12" fmla="*/ 57746 w 109329"/>
                  <a:gd name="connsiteY12" fmla="*/ 200154 h 213223"/>
                  <a:gd name="connsiteX13" fmla="*/ 54178 w 109329"/>
                  <a:gd name="connsiteY13" fmla="*/ 195833 h 213223"/>
                  <a:gd name="connsiteX14" fmla="*/ 48555 w 109329"/>
                  <a:gd name="connsiteY14" fmla="*/ 194753 h 213223"/>
                  <a:gd name="connsiteX15" fmla="*/ 45419 w 109329"/>
                  <a:gd name="connsiteY15" fmla="*/ 190108 h 213223"/>
                  <a:gd name="connsiteX16" fmla="*/ 40012 w 109329"/>
                  <a:gd name="connsiteY16" fmla="*/ 188488 h 213223"/>
                  <a:gd name="connsiteX17" fmla="*/ 37308 w 109329"/>
                  <a:gd name="connsiteY17" fmla="*/ 183627 h 213223"/>
                  <a:gd name="connsiteX18" fmla="*/ 32009 w 109329"/>
                  <a:gd name="connsiteY18" fmla="*/ 181467 h 213223"/>
                  <a:gd name="connsiteX19" fmla="*/ 29847 w 109329"/>
                  <a:gd name="connsiteY19" fmla="*/ 176390 h 213223"/>
                  <a:gd name="connsiteX20" fmla="*/ 24764 w 109329"/>
                  <a:gd name="connsiteY20" fmla="*/ 173798 h 213223"/>
                  <a:gd name="connsiteX21" fmla="*/ 23142 w 109329"/>
                  <a:gd name="connsiteY21" fmla="*/ 168505 h 213223"/>
                  <a:gd name="connsiteX22" fmla="*/ 18384 w 109329"/>
                  <a:gd name="connsiteY22" fmla="*/ 165373 h 213223"/>
                  <a:gd name="connsiteX23" fmla="*/ 17302 w 109329"/>
                  <a:gd name="connsiteY23" fmla="*/ 159972 h 213223"/>
                  <a:gd name="connsiteX24" fmla="*/ 12869 w 109329"/>
                  <a:gd name="connsiteY24" fmla="*/ 156407 h 213223"/>
                  <a:gd name="connsiteX25" fmla="*/ 12328 w 109329"/>
                  <a:gd name="connsiteY25" fmla="*/ 151006 h 213223"/>
                  <a:gd name="connsiteX26" fmla="*/ 8327 w 109329"/>
                  <a:gd name="connsiteY26" fmla="*/ 147010 h 213223"/>
                  <a:gd name="connsiteX27" fmla="*/ 8327 w 109329"/>
                  <a:gd name="connsiteY27" fmla="*/ 141501 h 213223"/>
                  <a:gd name="connsiteX28" fmla="*/ 4650 w 109329"/>
                  <a:gd name="connsiteY28" fmla="*/ 137180 h 213223"/>
                  <a:gd name="connsiteX29" fmla="*/ 5191 w 109329"/>
                  <a:gd name="connsiteY29" fmla="*/ 131672 h 213223"/>
                  <a:gd name="connsiteX30" fmla="*/ 2055 w 109329"/>
                  <a:gd name="connsiteY30" fmla="*/ 127027 h 213223"/>
                  <a:gd name="connsiteX31" fmla="*/ 3136 w 109329"/>
                  <a:gd name="connsiteY31" fmla="*/ 121626 h 213223"/>
                  <a:gd name="connsiteX32" fmla="*/ 541 w 109329"/>
                  <a:gd name="connsiteY32" fmla="*/ 116765 h 213223"/>
                  <a:gd name="connsiteX33" fmla="*/ 2163 w 109329"/>
                  <a:gd name="connsiteY33" fmla="*/ 111473 h 213223"/>
                  <a:gd name="connsiteX34" fmla="*/ 0 w 109329"/>
                  <a:gd name="connsiteY34" fmla="*/ 106288 h 213223"/>
                  <a:gd name="connsiteX35" fmla="*/ 2163 w 109329"/>
                  <a:gd name="connsiteY35" fmla="*/ 101211 h 213223"/>
                  <a:gd name="connsiteX36" fmla="*/ 541 w 109329"/>
                  <a:gd name="connsiteY36" fmla="*/ 95919 h 213223"/>
                  <a:gd name="connsiteX37" fmla="*/ 3136 w 109329"/>
                  <a:gd name="connsiteY37" fmla="*/ 91058 h 213223"/>
                  <a:gd name="connsiteX38" fmla="*/ 2055 w 109329"/>
                  <a:gd name="connsiteY38" fmla="*/ 85549 h 213223"/>
                  <a:gd name="connsiteX39" fmla="*/ 5191 w 109329"/>
                  <a:gd name="connsiteY39" fmla="*/ 81012 h 213223"/>
                  <a:gd name="connsiteX40" fmla="*/ 4650 w 109329"/>
                  <a:gd name="connsiteY40" fmla="*/ 75395 h 213223"/>
                  <a:gd name="connsiteX41" fmla="*/ 8327 w 109329"/>
                  <a:gd name="connsiteY41" fmla="*/ 71183 h 213223"/>
                  <a:gd name="connsiteX42" fmla="*/ 8327 w 109329"/>
                  <a:gd name="connsiteY42" fmla="*/ 65674 h 213223"/>
                  <a:gd name="connsiteX43" fmla="*/ 12328 w 109329"/>
                  <a:gd name="connsiteY43" fmla="*/ 61678 h 213223"/>
                  <a:gd name="connsiteX44" fmla="*/ 12869 w 109329"/>
                  <a:gd name="connsiteY44" fmla="*/ 56169 h 213223"/>
                  <a:gd name="connsiteX45" fmla="*/ 18384 w 109329"/>
                  <a:gd name="connsiteY45" fmla="*/ 47311 h 213223"/>
                  <a:gd name="connsiteX46" fmla="*/ 23142 w 109329"/>
                  <a:gd name="connsiteY46" fmla="*/ 44179 h 213223"/>
                  <a:gd name="connsiteX47" fmla="*/ 24764 w 109329"/>
                  <a:gd name="connsiteY47" fmla="*/ 38886 h 213223"/>
                  <a:gd name="connsiteX48" fmla="*/ 29847 w 109329"/>
                  <a:gd name="connsiteY48" fmla="*/ 36294 h 213223"/>
                  <a:gd name="connsiteX49" fmla="*/ 32009 w 109329"/>
                  <a:gd name="connsiteY49" fmla="*/ 31109 h 213223"/>
                  <a:gd name="connsiteX50" fmla="*/ 37308 w 109329"/>
                  <a:gd name="connsiteY50" fmla="*/ 29057 h 213223"/>
                  <a:gd name="connsiteX51" fmla="*/ 40012 w 109329"/>
                  <a:gd name="connsiteY51" fmla="*/ 24196 h 213223"/>
                  <a:gd name="connsiteX52" fmla="*/ 45419 w 109329"/>
                  <a:gd name="connsiteY52" fmla="*/ 22576 h 213223"/>
                  <a:gd name="connsiteX53" fmla="*/ 48555 w 109329"/>
                  <a:gd name="connsiteY53" fmla="*/ 17931 h 213223"/>
                  <a:gd name="connsiteX54" fmla="*/ 54178 w 109329"/>
                  <a:gd name="connsiteY54" fmla="*/ 16851 h 213223"/>
                  <a:gd name="connsiteX55" fmla="*/ 63370 w 109329"/>
                  <a:gd name="connsiteY55" fmla="*/ 11990 h 213223"/>
                  <a:gd name="connsiteX56" fmla="*/ 63370 w 109329"/>
                  <a:gd name="connsiteY56" fmla="*/ 11990 h 213223"/>
                  <a:gd name="connsiteX57" fmla="*/ 67479 w 109329"/>
                  <a:gd name="connsiteY57" fmla="*/ 8102 h 213223"/>
                  <a:gd name="connsiteX58" fmla="*/ 77536 w 109329"/>
                  <a:gd name="connsiteY58" fmla="*/ 4537 h 213223"/>
                  <a:gd name="connsiteX59" fmla="*/ 83268 w 109329"/>
                  <a:gd name="connsiteY59" fmla="*/ 5077 h 213223"/>
                  <a:gd name="connsiteX60" fmla="*/ 88026 w 109329"/>
                  <a:gd name="connsiteY60" fmla="*/ 2053 h 213223"/>
                  <a:gd name="connsiteX61" fmla="*/ 93649 w 109329"/>
                  <a:gd name="connsiteY61" fmla="*/ 3133 h 213223"/>
                  <a:gd name="connsiteX62" fmla="*/ 98623 w 109329"/>
                  <a:gd name="connsiteY62" fmla="*/ 541 h 213223"/>
                  <a:gd name="connsiteX63" fmla="*/ 104030 w 109329"/>
                  <a:gd name="connsiteY63" fmla="*/ 2161 h 213223"/>
                  <a:gd name="connsiteX64" fmla="*/ 109329 w 109329"/>
                  <a:gd name="connsiteY64" fmla="*/ 0 h 21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9329" h="213223">
                    <a:moveTo>
                      <a:pt x="109329" y="541"/>
                    </a:moveTo>
                    <a:lnTo>
                      <a:pt x="109329" y="541"/>
                    </a:lnTo>
                    <a:lnTo>
                      <a:pt x="109329" y="213224"/>
                    </a:lnTo>
                    <a:lnTo>
                      <a:pt x="109329" y="213224"/>
                    </a:lnTo>
                    <a:cubicBezTo>
                      <a:pt x="107350" y="213202"/>
                      <a:pt x="105458" y="212424"/>
                      <a:pt x="104030" y="211063"/>
                    </a:cubicBezTo>
                    <a:cubicBezTo>
                      <a:pt x="102516" y="212316"/>
                      <a:pt x="100570" y="212900"/>
                      <a:pt x="98623" y="212684"/>
                    </a:cubicBezTo>
                    <a:cubicBezTo>
                      <a:pt x="96688" y="212500"/>
                      <a:pt x="94903" y="211571"/>
                      <a:pt x="93649" y="210091"/>
                    </a:cubicBezTo>
                    <a:cubicBezTo>
                      <a:pt x="91962" y="211096"/>
                      <a:pt x="89972" y="211474"/>
                      <a:pt x="88026" y="211171"/>
                    </a:cubicBezTo>
                    <a:cubicBezTo>
                      <a:pt x="86079" y="210804"/>
                      <a:pt x="84370" y="209681"/>
                      <a:pt x="83268" y="208039"/>
                    </a:cubicBezTo>
                    <a:cubicBezTo>
                      <a:pt x="81429" y="208806"/>
                      <a:pt x="79374" y="208806"/>
                      <a:pt x="77536" y="208039"/>
                    </a:cubicBezTo>
                    <a:cubicBezTo>
                      <a:pt x="75687" y="207531"/>
                      <a:pt x="74119" y="206278"/>
                      <a:pt x="73210" y="204582"/>
                    </a:cubicBezTo>
                    <a:cubicBezTo>
                      <a:pt x="69415" y="206116"/>
                      <a:pt x="65089" y="204399"/>
                      <a:pt x="63370" y="200694"/>
                    </a:cubicBezTo>
                    <a:cubicBezTo>
                      <a:pt x="61488" y="201212"/>
                      <a:pt x="59488" y="201018"/>
                      <a:pt x="57746" y="200154"/>
                    </a:cubicBezTo>
                    <a:cubicBezTo>
                      <a:pt x="56059" y="199203"/>
                      <a:pt x="54794" y="197669"/>
                      <a:pt x="54178" y="195833"/>
                    </a:cubicBezTo>
                    <a:cubicBezTo>
                      <a:pt x="52231" y="196168"/>
                      <a:pt x="50231" y="195779"/>
                      <a:pt x="48555" y="194753"/>
                    </a:cubicBezTo>
                    <a:cubicBezTo>
                      <a:pt x="46932" y="193684"/>
                      <a:pt x="45797" y="192009"/>
                      <a:pt x="45419" y="190108"/>
                    </a:cubicBezTo>
                    <a:cubicBezTo>
                      <a:pt x="43472" y="190346"/>
                      <a:pt x="41504" y="189763"/>
                      <a:pt x="40012" y="188488"/>
                    </a:cubicBezTo>
                    <a:cubicBezTo>
                      <a:pt x="38433" y="187343"/>
                      <a:pt x="37449" y="185572"/>
                      <a:pt x="37308" y="183627"/>
                    </a:cubicBezTo>
                    <a:cubicBezTo>
                      <a:pt x="35318" y="183681"/>
                      <a:pt x="33394" y="182893"/>
                      <a:pt x="32009" y="181467"/>
                    </a:cubicBezTo>
                    <a:cubicBezTo>
                      <a:pt x="30603" y="180160"/>
                      <a:pt x="29814" y="178313"/>
                      <a:pt x="29847" y="176390"/>
                    </a:cubicBezTo>
                    <a:cubicBezTo>
                      <a:pt x="27889" y="176196"/>
                      <a:pt x="26073" y="175278"/>
                      <a:pt x="24764" y="173798"/>
                    </a:cubicBezTo>
                    <a:cubicBezTo>
                      <a:pt x="23510" y="172340"/>
                      <a:pt x="22926" y="170417"/>
                      <a:pt x="23142" y="168505"/>
                    </a:cubicBezTo>
                    <a:cubicBezTo>
                      <a:pt x="21217" y="168095"/>
                      <a:pt x="19519" y="166982"/>
                      <a:pt x="18384" y="165373"/>
                    </a:cubicBezTo>
                    <a:cubicBezTo>
                      <a:pt x="17335" y="163785"/>
                      <a:pt x="16945" y="161840"/>
                      <a:pt x="17302" y="159972"/>
                    </a:cubicBezTo>
                    <a:cubicBezTo>
                      <a:pt x="15399" y="159443"/>
                      <a:pt x="13799" y="158146"/>
                      <a:pt x="12869" y="156407"/>
                    </a:cubicBezTo>
                    <a:cubicBezTo>
                      <a:pt x="11950" y="154755"/>
                      <a:pt x="11755" y="152800"/>
                      <a:pt x="12328" y="151006"/>
                    </a:cubicBezTo>
                    <a:cubicBezTo>
                      <a:pt x="10533" y="150240"/>
                      <a:pt x="9095" y="148814"/>
                      <a:pt x="8327" y="147010"/>
                    </a:cubicBezTo>
                    <a:cubicBezTo>
                      <a:pt x="7580" y="145249"/>
                      <a:pt x="7580" y="143262"/>
                      <a:pt x="8327" y="141501"/>
                    </a:cubicBezTo>
                    <a:cubicBezTo>
                      <a:pt x="6575" y="140615"/>
                      <a:pt x="5245" y="139049"/>
                      <a:pt x="4650" y="137180"/>
                    </a:cubicBezTo>
                    <a:cubicBezTo>
                      <a:pt x="4120" y="135344"/>
                      <a:pt x="4315" y="133368"/>
                      <a:pt x="5191" y="131672"/>
                    </a:cubicBezTo>
                    <a:cubicBezTo>
                      <a:pt x="3568" y="130602"/>
                      <a:pt x="2433" y="128928"/>
                      <a:pt x="2055" y="127027"/>
                    </a:cubicBezTo>
                    <a:cubicBezTo>
                      <a:pt x="1730" y="125158"/>
                      <a:pt x="2120" y="123236"/>
                      <a:pt x="3136" y="121626"/>
                    </a:cubicBezTo>
                    <a:cubicBezTo>
                      <a:pt x="1687" y="120395"/>
                      <a:pt x="757" y="118656"/>
                      <a:pt x="541" y="116765"/>
                    </a:cubicBezTo>
                    <a:cubicBezTo>
                      <a:pt x="346" y="114854"/>
                      <a:pt x="930" y="112953"/>
                      <a:pt x="2163" y="111473"/>
                    </a:cubicBezTo>
                    <a:cubicBezTo>
                      <a:pt x="800" y="110090"/>
                      <a:pt x="32" y="108232"/>
                      <a:pt x="0" y="106288"/>
                    </a:cubicBezTo>
                    <a:cubicBezTo>
                      <a:pt x="22" y="104376"/>
                      <a:pt x="800" y="102551"/>
                      <a:pt x="2163" y="101211"/>
                    </a:cubicBezTo>
                    <a:cubicBezTo>
                      <a:pt x="930" y="99742"/>
                      <a:pt x="346" y="97830"/>
                      <a:pt x="541" y="95919"/>
                    </a:cubicBezTo>
                    <a:cubicBezTo>
                      <a:pt x="757" y="94028"/>
                      <a:pt x="1687" y="92289"/>
                      <a:pt x="3136" y="91058"/>
                    </a:cubicBezTo>
                    <a:cubicBezTo>
                      <a:pt x="2130" y="89405"/>
                      <a:pt x="1752" y="87461"/>
                      <a:pt x="2055" y="85549"/>
                    </a:cubicBezTo>
                    <a:cubicBezTo>
                      <a:pt x="2476" y="83691"/>
                      <a:pt x="3601" y="82060"/>
                      <a:pt x="5191" y="81012"/>
                    </a:cubicBezTo>
                    <a:cubicBezTo>
                      <a:pt x="4304" y="79273"/>
                      <a:pt x="4109" y="77264"/>
                      <a:pt x="4650" y="75395"/>
                    </a:cubicBezTo>
                    <a:cubicBezTo>
                      <a:pt x="5288" y="73570"/>
                      <a:pt x="6597" y="72058"/>
                      <a:pt x="8327" y="71183"/>
                    </a:cubicBezTo>
                    <a:cubicBezTo>
                      <a:pt x="7580" y="69422"/>
                      <a:pt x="7580" y="67435"/>
                      <a:pt x="8327" y="65674"/>
                    </a:cubicBezTo>
                    <a:cubicBezTo>
                      <a:pt x="9095" y="63881"/>
                      <a:pt x="10533" y="62444"/>
                      <a:pt x="12328" y="61678"/>
                    </a:cubicBezTo>
                    <a:cubicBezTo>
                      <a:pt x="11755" y="59841"/>
                      <a:pt x="11950" y="57854"/>
                      <a:pt x="12869" y="56169"/>
                    </a:cubicBezTo>
                    <a:cubicBezTo>
                      <a:pt x="16654" y="54991"/>
                      <a:pt x="18989" y="51222"/>
                      <a:pt x="18384" y="47311"/>
                    </a:cubicBezTo>
                    <a:cubicBezTo>
                      <a:pt x="19487" y="45669"/>
                      <a:pt x="21195" y="44546"/>
                      <a:pt x="23142" y="44179"/>
                    </a:cubicBezTo>
                    <a:cubicBezTo>
                      <a:pt x="22926" y="42267"/>
                      <a:pt x="23510" y="40344"/>
                      <a:pt x="24764" y="38886"/>
                    </a:cubicBezTo>
                    <a:cubicBezTo>
                      <a:pt x="26040" y="37374"/>
                      <a:pt x="27867" y="36445"/>
                      <a:pt x="29847" y="36294"/>
                    </a:cubicBezTo>
                    <a:cubicBezTo>
                      <a:pt x="29792" y="34339"/>
                      <a:pt x="30571" y="32448"/>
                      <a:pt x="32009" y="31109"/>
                    </a:cubicBezTo>
                    <a:cubicBezTo>
                      <a:pt x="33437" y="29759"/>
                      <a:pt x="35340" y="29014"/>
                      <a:pt x="37308" y="29057"/>
                    </a:cubicBezTo>
                    <a:cubicBezTo>
                      <a:pt x="37449" y="27123"/>
                      <a:pt x="38433" y="25341"/>
                      <a:pt x="40012" y="24196"/>
                    </a:cubicBezTo>
                    <a:cubicBezTo>
                      <a:pt x="41504" y="22921"/>
                      <a:pt x="43472" y="22338"/>
                      <a:pt x="45419" y="22576"/>
                    </a:cubicBezTo>
                    <a:cubicBezTo>
                      <a:pt x="45840" y="20686"/>
                      <a:pt x="46965" y="19033"/>
                      <a:pt x="48555" y="17931"/>
                    </a:cubicBezTo>
                    <a:cubicBezTo>
                      <a:pt x="50220" y="16851"/>
                      <a:pt x="52231" y="16462"/>
                      <a:pt x="54178" y="16851"/>
                    </a:cubicBezTo>
                    <a:cubicBezTo>
                      <a:pt x="55367" y="12973"/>
                      <a:pt x="59488" y="10802"/>
                      <a:pt x="63370" y="11990"/>
                    </a:cubicBezTo>
                    <a:cubicBezTo>
                      <a:pt x="63370" y="11990"/>
                      <a:pt x="63370" y="11990"/>
                      <a:pt x="63370" y="11990"/>
                    </a:cubicBezTo>
                    <a:cubicBezTo>
                      <a:pt x="64192" y="10219"/>
                      <a:pt x="65662" y="8825"/>
                      <a:pt x="67479" y="8102"/>
                    </a:cubicBezTo>
                    <a:cubicBezTo>
                      <a:pt x="71253" y="9452"/>
                      <a:pt x="75460" y="7961"/>
                      <a:pt x="77536" y="4537"/>
                    </a:cubicBezTo>
                    <a:cubicBezTo>
                      <a:pt x="79450" y="3997"/>
                      <a:pt x="81494" y="4191"/>
                      <a:pt x="83268" y="5077"/>
                    </a:cubicBezTo>
                    <a:cubicBezTo>
                      <a:pt x="84414" y="3500"/>
                      <a:pt x="86112" y="2420"/>
                      <a:pt x="88026" y="2053"/>
                    </a:cubicBezTo>
                    <a:cubicBezTo>
                      <a:pt x="89972" y="1642"/>
                      <a:pt x="91994" y="2031"/>
                      <a:pt x="93649" y="3133"/>
                    </a:cubicBezTo>
                    <a:cubicBezTo>
                      <a:pt x="94903" y="1653"/>
                      <a:pt x="96688" y="724"/>
                      <a:pt x="98623" y="541"/>
                    </a:cubicBezTo>
                    <a:cubicBezTo>
                      <a:pt x="100570" y="324"/>
                      <a:pt x="102527" y="919"/>
                      <a:pt x="104030" y="2161"/>
                    </a:cubicBezTo>
                    <a:cubicBezTo>
                      <a:pt x="105436" y="757"/>
                      <a:pt x="107339" y="-21"/>
                      <a:pt x="109329" y="0"/>
                    </a:cubicBezTo>
                    <a:close/>
                  </a:path>
                </a:pathLst>
              </a:custGeom>
              <a:solidFill>
                <a:srgbClr val="00000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67" name="Freeform 245">
                <a:extLst>
                  <a:ext uri="{FF2B5EF4-FFF2-40B4-BE49-F238E27FC236}">
                    <a16:creationId xmlns:a16="http://schemas.microsoft.com/office/drawing/2014/main" id="{7C095553-7C2B-5887-52E3-9991AC18B76B}"/>
                  </a:ext>
                </a:extLst>
              </p:cNvPr>
              <p:cNvSpPr/>
              <p:nvPr/>
            </p:nvSpPr>
            <p:spPr>
              <a:xfrm>
                <a:off x="5755013" y="2881405"/>
                <a:ext cx="219325" cy="213333"/>
              </a:xfrm>
              <a:custGeom>
                <a:avLst/>
                <a:gdLst>
                  <a:gd name="connsiteX0" fmla="*/ 109545 w 219325"/>
                  <a:gd name="connsiteY0" fmla="*/ 541 h 213333"/>
                  <a:gd name="connsiteX1" fmla="*/ 114844 w 219325"/>
                  <a:gd name="connsiteY1" fmla="*/ 2701 h 213333"/>
                  <a:gd name="connsiteX2" fmla="*/ 120251 w 219325"/>
                  <a:gd name="connsiteY2" fmla="*/ 1081 h 213333"/>
                  <a:gd name="connsiteX3" fmla="*/ 125225 w 219325"/>
                  <a:gd name="connsiteY3" fmla="*/ 3673 h 213333"/>
                  <a:gd name="connsiteX4" fmla="*/ 130848 w 219325"/>
                  <a:gd name="connsiteY4" fmla="*/ 2593 h 213333"/>
                  <a:gd name="connsiteX5" fmla="*/ 135607 w 219325"/>
                  <a:gd name="connsiteY5" fmla="*/ 5617 h 213333"/>
                  <a:gd name="connsiteX6" fmla="*/ 141338 w 219325"/>
                  <a:gd name="connsiteY6" fmla="*/ 5077 h 213333"/>
                  <a:gd name="connsiteX7" fmla="*/ 151395 w 219325"/>
                  <a:gd name="connsiteY7" fmla="*/ 8642 h 213333"/>
                  <a:gd name="connsiteX8" fmla="*/ 155396 w 219325"/>
                  <a:gd name="connsiteY8" fmla="*/ 12530 h 213333"/>
                  <a:gd name="connsiteX9" fmla="*/ 161128 w 219325"/>
                  <a:gd name="connsiteY9" fmla="*/ 12530 h 213333"/>
                  <a:gd name="connsiteX10" fmla="*/ 164696 w 219325"/>
                  <a:gd name="connsiteY10" fmla="*/ 16851 h 213333"/>
                  <a:gd name="connsiteX11" fmla="*/ 170320 w 219325"/>
                  <a:gd name="connsiteY11" fmla="*/ 17931 h 213333"/>
                  <a:gd name="connsiteX12" fmla="*/ 173455 w 219325"/>
                  <a:gd name="connsiteY12" fmla="*/ 22576 h 213333"/>
                  <a:gd name="connsiteX13" fmla="*/ 178862 w 219325"/>
                  <a:gd name="connsiteY13" fmla="*/ 24196 h 213333"/>
                  <a:gd name="connsiteX14" fmla="*/ 181566 w 219325"/>
                  <a:gd name="connsiteY14" fmla="*/ 29057 h 213333"/>
                  <a:gd name="connsiteX15" fmla="*/ 186865 w 219325"/>
                  <a:gd name="connsiteY15" fmla="*/ 31109 h 213333"/>
                  <a:gd name="connsiteX16" fmla="*/ 189028 w 219325"/>
                  <a:gd name="connsiteY16" fmla="*/ 36294 h 213333"/>
                  <a:gd name="connsiteX17" fmla="*/ 194002 w 219325"/>
                  <a:gd name="connsiteY17" fmla="*/ 38886 h 213333"/>
                  <a:gd name="connsiteX18" fmla="*/ 195732 w 219325"/>
                  <a:gd name="connsiteY18" fmla="*/ 44179 h 213333"/>
                  <a:gd name="connsiteX19" fmla="*/ 200490 w 219325"/>
                  <a:gd name="connsiteY19" fmla="*/ 47311 h 213333"/>
                  <a:gd name="connsiteX20" fmla="*/ 201572 w 219325"/>
                  <a:gd name="connsiteY20" fmla="*/ 52712 h 213333"/>
                  <a:gd name="connsiteX21" fmla="*/ 206006 w 219325"/>
                  <a:gd name="connsiteY21" fmla="*/ 56169 h 213333"/>
                  <a:gd name="connsiteX22" fmla="*/ 206546 w 219325"/>
                  <a:gd name="connsiteY22" fmla="*/ 61678 h 213333"/>
                  <a:gd name="connsiteX23" fmla="*/ 210548 w 219325"/>
                  <a:gd name="connsiteY23" fmla="*/ 65674 h 213333"/>
                  <a:gd name="connsiteX24" fmla="*/ 210548 w 219325"/>
                  <a:gd name="connsiteY24" fmla="*/ 71183 h 213333"/>
                  <a:gd name="connsiteX25" fmla="*/ 214116 w 219325"/>
                  <a:gd name="connsiteY25" fmla="*/ 75504 h 213333"/>
                  <a:gd name="connsiteX26" fmla="*/ 214116 w 219325"/>
                  <a:gd name="connsiteY26" fmla="*/ 81012 h 213333"/>
                  <a:gd name="connsiteX27" fmla="*/ 217252 w 219325"/>
                  <a:gd name="connsiteY27" fmla="*/ 85549 h 213333"/>
                  <a:gd name="connsiteX28" fmla="*/ 216062 w 219325"/>
                  <a:gd name="connsiteY28" fmla="*/ 91058 h 213333"/>
                  <a:gd name="connsiteX29" fmla="*/ 217263 w 219325"/>
                  <a:gd name="connsiteY29" fmla="*/ 101071 h 213333"/>
                  <a:gd name="connsiteX30" fmla="*/ 217144 w 219325"/>
                  <a:gd name="connsiteY30" fmla="*/ 101211 h 213333"/>
                  <a:gd name="connsiteX31" fmla="*/ 217328 w 219325"/>
                  <a:gd name="connsiteY31" fmla="*/ 111289 h 213333"/>
                  <a:gd name="connsiteX32" fmla="*/ 217144 w 219325"/>
                  <a:gd name="connsiteY32" fmla="*/ 111473 h 213333"/>
                  <a:gd name="connsiteX33" fmla="*/ 216203 w 219325"/>
                  <a:gd name="connsiteY33" fmla="*/ 121507 h 213333"/>
                  <a:gd name="connsiteX34" fmla="*/ 216062 w 219325"/>
                  <a:gd name="connsiteY34" fmla="*/ 121626 h 213333"/>
                  <a:gd name="connsiteX35" fmla="*/ 214473 w 219325"/>
                  <a:gd name="connsiteY35" fmla="*/ 131423 h 213333"/>
                  <a:gd name="connsiteX36" fmla="*/ 214116 w 219325"/>
                  <a:gd name="connsiteY36" fmla="*/ 131672 h 213333"/>
                  <a:gd name="connsiteX37" fmla="*/ 214116 w 219325"/>
                  <a:gd name="connsiteY37" fmla="*/ 137180 h 213333"/>
                  <a:gd name="connsiteX38" fmla="*/ 210548 w 219325"/>
                  <a:gd name="connsiteY38" fmla="*/ 141501 h 213333"/>
                  <a:gd name="connsiteX39" fmla="*/ 210548 w 219325"/>
                  <a:gd name="connsiteY39" fmla="*/ 147010 h 213333"/>
                  <a:gd name="connsiteX40" fmla="*/ 206546 w 219325"/>
                  <a:gd name="connsiteY40" fmla="*/ 151006 h 213333"/>
                  <a:gd name="connsiteX41" fmla="*/ 206006 w 219325"/>
                  <a:gd name="connsiteY41" fmla="*/ 156515 h 213333"/>
                  <a:gd name="connsiteX42" fmla="*/ 201572 w 219325"/>
                  <a:gd name="connsiteY42" fmla="*/ 159972 h 213333"/>
                  <a:gd name="connsiteX43" fmla="*/ 200490 w 219325"/>
                  <a:gd name="connsiteY43" fmla="*/ 165373 h 213333"/>
                  <a:gd name="connsiteX44" fmla="*/ 195732 w 219325"/>
                  <a:gd name="connsiteY44" fmla="*/ 168505 h 213333"/>
                  <a:gd name="connsiteX45" fmla="*/ 194002 w 219325"/>
                  <a:gd name="connsiteY45" fmla="*/ 173798 h 213333"/>
                  <a:gd name="connsiteX46" fmla="*/ 189028 w 219325"/>
                  <a:gd name="connsiteY46" fmla="*/ 176390 h 213333"/>
                  <a:gd name="connsiteX47" fmla="*/ 186865 w 219325"/>
                  <a:gd name="connsiteY47" fmla="*/ 181467 h 213333"/>
                  <a:gd name="connsiteX48" fmla="*/ 181566 w 219325"/>
                  <a:gd name="connsiteY48" fmla="*/ 183627 h 213333"/>
                  <a:gd name="connsiteX49" fmla="*/ 173455 w 219325"/>
                  <a:gd name="connsiteY49" fmla="*/ 190108 h 213333"/>
                  <a:gd name="connsiteX50" fmla="*/ 170320 w 219325"/>
                  <a:gd name="connsiteY50" fmla="*/ 194753 h 213333"/>
                  <a:gd name="connsiteX51" fmla="*/ 164696 w 219325"/>
                  <a:gd name="connsiteY51" fmla="*/ 195833 h 213333"/>
                  <a:gd name="connsiteX52" fmla="*/ 161128 w 219325"/>
                  <a:gd name="connsiteY52" fmla="*/ 200154 h 213333"/>
                  <a:gd name="connsiteX53" fmla="*/ 155396 w 219325"/>
                  <a:gd name="connsiteY53" fmla="*/ 200694 h 213333"/>
                  <a:gd name="connsiteX54" fmla="*/ 151395 w 219325"/>
                  <a:gd name="connsiteY54" fmla="*/ 204582 h 213333"/>
                  <a:gd name="connsiteX55" fmla="*/ 145664 w 219325"/>
                  <a:gd name="connsiteY55" fmla="*/ 204582 h 213333"/>
                  <a:gd name="connsiteX56" fmla="*/ 141338 w 219325"/>
                  <a:gd name="connsiteY56" fmla="*/ 208039 h 213333"/>
                  <a:gd name="connsiteX57" fmla="*/ 135607 w 219325"/>
                  <a:gd name="connsiteY57" fmla="*/ 208039 h 213333"/>
                  <a:gd name="connsiteX58" fmla="*/ 130848 w 219325"/>
                  <a:gd name="connsiteY58" fmla="*/ 211171 h 213333"/>
                  <a:gd name="connsiteX59" fmla="*/ 125225 w 219325"/>
                  <a:gd name="connsiteY59" fmla="*/ 210091 h 213333"/>
                  <a:gd name="connsiteX60" fmla="*/ 120251 w 219325"/>
                  <a:gd name="connsiteY60" fmla="*/ 212684 h 213333"/>
                  <a:gd name="connsiteX61" fmla="*/ 114844 w 219325"/>
                  <a:gd name="connsiteY61" fmla="*/ 211063 h 213333"/>
                  <a:gd name="connsiteX62" fmla="*/ 104138 w 219325"/>
                  <a:gd name="connsiteY62" fmla="*/ 211171 h 213333"/>
                  <a:gd name="connsiteX63" fmla="*/ 104030 w 219325"/>
                  <a:gd name="connsiteY63" fmla="*/ 211063 h 213333"/>
                  <a:gd name="connsiteX64" fmla="*/ 98623 w 219325"/>
                  <a:gd name="connsiteY64" fmla="*/ 212684 h 213333"/>
                  <a:gd name="connsiteX65" fmla="*/ 93649 w 219325"/>
                  <a:gd name="connsiteY65" fmla="*/ 210091 h 213333"/>
                  <a:gd name="connsiteX66" fmla="*/ 88025 w 219325"/>
                  <a:gd name="connsiteY66" fmla="*/ 211171 h 213333"/>
                  <a:gd name="connsiteX67" fmla="*/ 83267 w 219325"/>
                  <a:gd name="connsiteY67" fmla="*/ 208039 h 213333"/>
                  <a:gd name="connsiteX68" fmla="*/ 77536 w 219325"/>
                  <a:gd name="connsiteY68" fmla="*/ 208039 h 213333"/>
                  <a:gd name="connsiteX69" fmla="*/ 73210 w 219325"/>
                  <a:gd name="connsiteY69" fmla="*/ 204582 h 213333"/>
                  <a:gd name="connsiteX70" fmla="*/ 63370 w 219325"/>
                  <a:gd name="connsiteY70" fmla="*/ 200694 h 213333"/>
                  <a:gd name="connsiteX71" fmla="*/ 57746 w 219325"/>
                  <a:gd name="connsiteY71" fmla="*/ 200154 h 213333"/>
                  <a:gd name="connsiteX72" fmla="*/ 54178 w 219325"/>
                  <a:gd name="connsiteY72" fmla="*/ 195833 h 213333"/>
                  <a:gd name="connsiteX73" fmla="*/ 48555 w 219325"/>
                  <a:gd name="connsiteY73" fmla="*/ 194753 h 213333"/>
                  <a:gd name="connsiteX74" fmla="*/ 45418 w 219325"/>
                  <a:gd name="connsiteY74" fmla="*/ 190108 h 213333"/>
                  <a:gd name="connsiteX75" fmla="*/ 40011 w 219325"/>
                  <a:gd name="connsiteY75" fmla="*/ 188488 h 213333"/>
                  <a:gd name="connsiteX76" fmla="*/ 37308 w 219325"/>
                  <a:gd name="connsiteY76" fmla="*/ 183627 h 213333"/>
                  <a:gd name="connsiteX77" fmla="*/ 32009 w 219325"/>
                  <a:gd name="connsiteY77" fmla="*/ 181467 h 213333"/>
                  <a:gd name="connsiteX78" fmla="*/ 29846 w 219325"/>
                  <a:gd name="connsiteY78" fmla="*/ 176390 h 213333"/>
                  <a:gd name="connsiteX79" fmla="*/ 24764 w 219325"/>
                  <a:gd name="connsiteY79" fmla="*/ 173798 h 213333"/>
                  <a:gd name="connsiteX80" fmla="*/ 23142 w 219325"/>
                  <a:gd name="connsiteY80" fmla="*/ 168505 h 213333"/>
                  <a:gd name="connsiteX81" fmla="*/ 18384 w 219325"/>
                  <a:gd name="connsiteY81" fmla="*/ 165373 h 213333"/>
                  <a:gd name="connsiteX82" fmla="*/ 17302 w 219325"/>
                  <a:gd name="connsiteY82" fmla="*/ 159972 h 213333"/>
                  <a:gd name="connsiteX83" fmla="*/ 12869 w 219325"/>
                  <a:gd name="connsiteY83" fmla="*/ 156407 h 213333"/>
                  <a:gd name="connsiteX84" fmla="*/ 12328 w 219325"/>
                  <a:gd name="connsiteY84" fmla="*/ 151006 h 213333"/>
                  <a:gd name="connsiteX85" fmla="*/ 8327 w 219325"/>
                  <a:gd name="connsiteY85" fmla="*/ 147010 h 213333"/>
                  <a:gd name="connsiteX86" fmla="*/ 8327 w 219325"/>
                  <a:gd name="connsiteY86" fmla="*/ 141501 h 213333"/>
                  <a:gd name="connsiteX87" fmla="*/ 4650 w 219325"/>
                  <a:gd name="connsiteY87" fmla="*/ 137180 h 213333"/>
                  <a:gd name="connsiteX88" fmla="*/ 5190 w 219325"/>
                  <a:gd name="connsiteY88" fmla="*/ 131672 h 213333"/>
                  <a:gd name="connsiteX89" fmla="*/ 2055 w 219325"/>
                  <a:gd name="connsiteY89" fmla="*/ 127027 h 213333"/>
                  <a:gd name="connsiteX90" fmla="*/ 3136 w 219325"/>
                  <a:gd name="connsiteY90" fmla="*/ 121626 h 213333"/>
                  <a:gd name="connsiteX91" fmla="*/ 541 w 219325"/>
                  <a:gd name="connsiteY91" fmla="*/ 116765 h 213333"/>
                  <a:gd name="connsiteX92" fmla="*/ 2163 w 219325"/>
                  <a:gd name="connsiteY92" fmla="*/ 111473 h 213333"/>
                  <a:gd name="connsiteX93" fmla="*/ 0 w 219325"/>
                  <a:gd name="connsiteY93" fmla="*/ 106288 h 213333"/>
                  <a:gd name="connsiteX94" fmla="*/ 2163 w 219325"/>
                  <a:gd name="connsiteY94" fmla="*/ 101211 h 213333"/>
                  <a:gd name="connsiteX95" fmla="*/ 541 w 219325"/>
                  <a:gd name="connsiteY95" fmla="*/ 95919 h 213333"/>
                  <a:gd name="connsiteX96" fmla="*/ 3136 w 219325"/>
                  <a:gd name="connsiteY96" fmla="*/ 91058 h 213333"/>
                  <a:gd name="connsiteX97" fmla="*/ 2055 w 219325"/>
                  <a:gd name="connsiteY97" fmla="*/ 85549 h 213333"/>
                  <a:gd name="connsiteX98" fmla="*/ 5190 w 219325"/>
                  <a:gd name="connsiteY98" fmla="*/ 81012 h 213333"/>
                  <a:gd name="connsiteX99" fmla="*/ 4650 w 219325"/>
                  <a:gd name="connsiteY99" fmla="*/ 75395 h 213333"/>
                  <a:gd name="connsiteX100" fmla="*/ 8327 w 219325"/>
                  <a:gd name="connsiteY100" fmla="*/ 71183 h 213333"/>
                  <a:gd name="connsiteX101" fmla="*/ 8327 w 219325"/>
                  <a:gd name="connsiteY101" fmla="*/ 65674 h 213333"/>
                  <a:gd name="connsiteX102" fmla="*/ 12328 w 219325"/>
                  <a:gd name="connsiteY102" fmla="*/ 61678 h 213333"/>
                  <a:gd name="connsiteX103" fmla="*/ 12869 w 219325"/>
                  <a:gd name="connsiteY103" fmla="*/ 56169 h 213333"/>
                  <a:gd name="connsiteX104" fmla="*/ 18384 w 219325"/>
                  <a:gd name="connsiteY104" fmla="*/ 47311 h 213333"/>
                  <a:gd name="connsiteX105" fmla="*/ 23142 w 219325"/>
                  <a:gd name="connsiteY105" fmla="*/ 44179 h 213333"/>
                  <a:gd name="connsiteX106" fmla="*/ 24764 w 219325"/>
                  <a:gd name="connsiteY106" fmla="*/ 38886 h 213333"/>
                  <a:gd name="connsiteX107" fmla="*/ 29846 w 219325"/>
                  <a:gd name="connsiteY107" fmla="*/ 36294 h 213333"/>
                  <a:gd name="connsiteX108" fmla="*/ 32009 w 219325"/>
                  <a:gd name="connsiteY108" fmla="*/ 31109 h 213333"/>
                  <a:gd name="connsiteX109" fmla="*/ 37308 w 219325"/>
                  <a:gd name="connsiteY109" fmla="*/ 29057 h 213333"/>
                  <a:gd name="connsiteX110" fmla="*/ 40011 w 219325"/>
                  <a:gd name="connsiteY110" fmla="*/ 24196 h 213333"/>
                  <a:gd name="connsiteX111" fmla="*/ 45418 w 219325"/>
                  <a:gd name="connsiteY111" fmla="*/ 22576 h 213333"/>
                  <a:gd name="connsiteX112" fmla="*/ 48555 w 219325"/>
                  <a:gd name="connsiteY112" fmla="*/ 17931 h 213333"/>
                  <a:gd name="connsiteX113" fmla="*/ 54178 w 219325"/>
                  <a:gd name="connsiteY113" fmla="*/ 16851 h 213333"/>
                  <a:gd name="connsiteX114" fmla="*/ 63370 w 219325"/>
                  <a:gd name="connsiteY114" fmla="*/ 11990 h 213333"/>
                  <a:gd name="connsiteX115" fmla="*/ 63370 w 219325"/>
                  <a:gd name="connsiteY115" fmla="*/ 11990 h 213333"/>
                  <a:gd name="connsiteX116" fmla="*/ 67479 w 219325"/>
                  <a:gd name="connsiteY116" fmla="*/ 8102 h 213333"/>
                  <a:gd name="connsiteX117" fmla="*/ 77536 w 219325"/>
                  <a:gd name="connsiteY117" fmla="*/ 4537 h 213333"/>
                  <a:gd name="connsiteX118" fmla="*/ 83267 w 219325"/>
                  <a:gd name="connsiteY118" fmla="*/ 5077 h 213333"/>
                  <a:gd name="connsiteX119" fmla="*/ 88025 w 219325"/>
                  <a:gd name="connsiteY119" fmla="*/ 2053 h 213333"/>
                  <a:gd name="connsiteX120" fmla="*/ 93649 w 219325"/>
                  <a:gd name="connsiteY120" fmla="*/ 3133 h 213333"/>
                  <a:gd name="connsiteX121" fmla="*/ 98623 w 219325"/>
                  <a:gd name="connsiteY121" fmla="*/ 541 h 213333"/>
                  <a:gd name="connsiteX122" fmla="*/ 104030 w 219325"/>
                  <a:gd name="connsiteY122" fmla="*/ 2161 h 213333"/>
                  <a:gd name="connsiteX123" fmla="*/ 109329 w 219325"/>
                  <a:gd name="connsiteY123" fmla="*/ 0 h 21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19325" h="213333">
                    <a:moveTo>
                      <a:pt x="109545" y="541"/>
                    </a:moveTo>
                    <a:cubicBezTo>
                      <a:pt x="111535" y="519"/>
                      <a:pt x="113438" y="1297"/>
                      <a:pt x="114844" y="2701"/>
                    </a:cubicBezTo>
                    <a:cubicBezTo>
                      <a:pt x="116358" y="1448"/>
                      <a:pt x="118305" y="865"/>
                      <a:pt x="120251" y="1081"/>
                    </a:cubicBezTo>
                    <a:cubicBezTo>
                      <a:pt x="122187" y="1264"/>
                      <a:pt x="123971" y="2193"/>
                      <a:pt x="125225" y="3673"/>
                    </a:cubicBezTo>
                    <a:cubicBezTo>
                      <a:pt x="126880" y="2571"/>
                      <a:pt x="128902" y="2182"/>
                      <a:pt x="130848" y="2593"/>
                    </a:cubicBezTo>
                    <a:cubicBezTo>
                      <a:pt x="132763" y="2960"/>
                      <a:pt x="134461" y="4040"/>
                      <a:pt x="135607" y="5617"/>
                    </a:cubicBezTo>
                    <a:cubicBezTo>
                      <a:pt x="137380" y="4732"/>
                      <a:pt x="139424" y="4537"/>
                      <a:pt x="141338" y="5077"/>
                    </a:cubicBezTo>
                    <a:cubicBezTo>
                      <a:pt x="143415" y="8501"/>
                      <a:pt x="147621" y="9992"/>
                      <a:pt x="151395" y="8642"/>
                    </a:cubicBezTo>
                    <a:cubicBezTo>
                      <a:pt x="153179" y="9376"/>
                      <a:pt x="154618" y="10770"/>
                      <a:pt x="155396" y="12530"/>
                    </a:cubicBezTo>
                    <a:cubicBezTo>
                      <a:pt x="157235" y="11785"/>
                      <a:pt x="159289" y="11785"/>
                      <a:pt x="161128" y="12530"/>
                    </a:cubicBezTo>
                    <a:cubicBezTo>
                      <a:pt x="162836" y="13449"/>
                      <a:pt x="164112" y="15004"/>
                      <a:pt x="164696" y="16851"/>
                    </a:cubicBezTo>
                    <a:cubicBezTo>
                      <a:pt x="166643" y="16462"/>
                      <a:pt x="168654" y="16851"/>
                      <a:pt x="170320" y="17931"/>
                    </a:cubicBezTo>
                    <a:cubicBezTo>
                      <a:pt x="171909" y="19033"/>
                      <a:pt x="173034" y="20686"/>
                      <a:pt x="173455" y="22576"/>
                    </a:cubicBezTo>
                    <a:cubicBezTo>
                      <a:pt x="175402" y="22338"/>
                      <a:pt x="177370" y="22921"/>
                      <a:pt x="178862" y="24196"/>
                    </a:cubicBezTo>
                    <a:cubicBezTo>
                      <a:pt x="180442" y="25341"/>
                      <a:pt x="181425" y="27113"/>
                      <a:pt x="181566" y="29057"/>
                    </a:cubicBezTo>
                    <a:cubicBezTo>
                      <a:pt x="183534" y="29014"/>
                      <a:pt x="185437" y="29748"/>
                      <a:pt x="186865" y="31109"/>
                    </a:cubicBezTo>
                    <a:cubicBezTo>
                      <a:pt x="188260" y="32481"/>
                      <a:pt x="189038" y="34350"/>
                      <a:pt x="189028" y="36294"/>
                    </a:cubicBezTo>
                    <a:cubicBezTo>
                      <a:pt x="190974" y="36413"/>
                      <a:pt x="192780" y="37363"/>
                      <a:pt x="194002" y="38886"/>
                    </a:cubicBezTo>
                    <a:cubicBezTo>
                      <a:pt x="195332" y="40312"/>
                      <a:pt x="195970" y="42245"/>
                      <a:pt x="195732" y="44179"/>
                    </a:cubicBezTo>
                    <a:cubicBezTo>
                      <a:pt x="197679" y="44546"/>
                      <a:pt x="199387" y="45669"/>
                      <a:pt x="200490" y="47311"/>
                    </a:cubicBezTo>
                    <a:cubicBezTo>
                      <a:pt x="201583" y="48888"/>
                      <a:pt x="201972" y="50843"/>
                      <a:pt x="201572" y="52712"/>
                    </a:cubicBezTo>
                    <a:cubicBezTo>
                      <a:pt x="203443" y="53241"/>
                      <a:pt x="205032" y="54484"/>
                      <a:pt x="206006" y="56169"/>
                    </a:cubicBezTo>
                    <a:cubicBezTo>
                      <a:pt x="206925" y="57854"/>
                      <a:pt x="207119" y="59841"/>
                      <a:pt x="206546" y="61678"/>
                    </a:cubicBezTo>
                    <a:cubicBezTo>
                      <a:pt x="208341" y="62444"/>
                      <a:pt x="209780" y="63870"/>
                      <a:pt x="210548" y="65674"/>
                    </a:cubicBezTo>
                    <a:cubicBezTo>
                      <a:pt x="211294" y="67435"/>
                      <a:pt x="211294" y="69422"/>
                      <a:pt x="210548" y="71183"/>
                    </a:cubicBezTo>
                    <a:cubicBezTo>
                      <a:pt x="212299" y="72047"/>
                      <a:pt x="213597" y="73613"/>
                      <a:pt x="214116" y="75504"/>
                    </a:cubicBezTo>
                    <a:cubicBezTo>
                      <a:pt x="214884" y="77264"/>
                      <a:pt x="214884" y="79252"/>
                      <a:pt x="214116" y="81012"/>
                    </a:cubicBezTo>
                    <a:cubicBezTo>
                      <a:pt x="215706" y="82060"/>
                      <a:pt x="216830" y="83691"/>
                      <a:pt x="217252" y="85549"/>
                    </a:cubicBezTo>
                    <a:cubicBezTo>
                      <a:pt x="217566" y="87472"/>
                      <a:pt x="217144" y="89437"/>
                      <a:pt x="216062" y="91058"/>
                    </a:cubicBezTo>
                    <a:cubicBezTo>
                      <a:pt x="219155" y="93488"/>
                      <a:pt x="219696" y="97971"/>
                      <a:pt x="217263" y="101071"/>
                    </a:cubicBezTo>
                    <a:cubicBezTo>
                      <a:pt x="217219" y="101114"/>
                      <a:pt x="217187" y="101168"/>
                      <a:pt x="217144" y="101211"/>
                    </a:cubicBezTo>
                    <a:cubicBezTo>
                      <a:pt x="219977" y="103944"/>
                      <a:pt x="220064" y="108459"/>
                      <a:pt x="217328" y="111289"/>
                    </a:cubicBezTo>
                    <a:cubicBezTo>
                      <a:pt x="217263" y="111354"/>
                      <a:pt x="217209" y="111408"/>
                      <a:pt x="217144" y="111473"/>
                    </a:cubicBezTo>
                    <a:cubicBezTo>
                      <a:pt x="219664" y="114508"/>
                      <a:pt x="219242" y="119001"/>
                      <a:pt x="216203" y="121507"/>
                    </a:cubicBezTo>
                    <a:cubicBezTo>
                      <a:pt x="216160" y="121551"/>
                      <a:pt x="216106" y="121583"/>
                      <a:pt x="216062" y="121626"/>
                    </a:cubicBezTo>
                    <a:cubicBezTo>
                      <a:pt x="218334" y="124770"/>
                      <a:pt x="217620" y="129155"/>
                      <a:pt x="214473" y="131423"/>
                    </a:cubicBezTo>
                    <a:cubicBezTo>
                      <a:pt x="214354" y="131510"/>
                      <a:pt x="214235" y="131596"/>
                      <a:pt x="214116" y="131672"/>
                    </a:cubicBezTo>
                    <a:cubicBezTo>
                      <a:pt x="214884" y="133432"/>
                      <a:pt x="214884" y="135420"/>
                      <a:pt x="214116" y="137180"/>
                    </a:cubicBezTo>
                    <a:cubicBezTo>
                      <a:pt x="213597" y="139060"/>
                      <a:pt x="212299" y="140637"/>
                      <a:pt x="210548" y="141501"/>
                    </a:cubicBezTo>
                    <a:cubicBezTo>
                      <a:pt x="211294" y="143262"/>
                      <a:pt x="211294" y="145249"/>
                      <a:pt x="210548" y="147010"/>
                    </a:cubicBezTo>
                    <a:cubicBezTo>
                      <a:pt x="209780" y="148803"/>
                      <a:pt x="208352" y="150240"/>
                      <a:pt x="206546" y="151006"/>
                    </a:cubicBezTo>
                    <a:cubicBezTo>
                      <a:pt x="207119" y="152843"/>
                      <a:pt x="206925" y="154830"/>
                      <a:pt x="206006" y="156515"/>
                    </a:cubicBezTo>
                    <a:cubicBezTo>
                      <a:pt x="205032" y="158200"/>
                      <a:pt x="203443" y="159443"/>
                      <a:pt x="201572" y="159972"/>
                    </a:cubicBezTo>
                    <a:cubicBezTo>
                      <a:pt x="201972" y="161840"/>
                      <a:pt x="201583" y="163796"/>
                      <a:pt x="200490" y="165373"/>
                    </a:cubicBezTo>
                    <a:cubicBezTo>
                      <a:pt x="199387" y="167014"/>
                      <a:pt x="197679" y="168138"/>
                      <a:pt x="195732" y="168505"/>
                    </a:cubicBezTo>
                    <a:cubicBezTo>
                      <a:pt x="195970" y="170439"/>
                      <a:pt x="195332" y="172372"/>
                      <a:pt x="194002" y="173798"/>
                    </a:cubicBezTo>
                    <a:cubicBezTo>
                      <a:pt x="192748" y="175278"/>
                      <a:pt x="190963" y="176207"/>
                      <a:pt x="189028" y="176390"/>
                    </a:cubicBezTo>
                    <a:cubicBezTo>
                      <a:pt x="189006" y="178302"/>
                      <a:pt x="188227" y="180128"/>
                      <a:pt x="186865" y="181467"/>
                    </a:cubicBezTo>
                    <a:cubicBezTo>
                      <a:pt x="185481" y="182893"/>
                      <a:pt x="183556" y="183681"/>
                      <a:pt x="181566" y="183627"/>
                    </a:cubicBezTo>
                    <a:cubicBezTo>
                      <a:pt x="181058" y="187624"/>
                      <a:pt x="177467" y="190486"/>
                      <a:pt x="173455" y="190108"/>
                    </a:cubicBezTo>
                    <a:cubicBezTo>
                      <a:pt x="173034" y="191999"/>
                      <a:pt x="171909" y="193651"/>
                      <a:pt x="170320" y="194753"/>
                    </a:cubicBezTo>
                    <a:cubicBezTo>
                      <a:pt x="168644" y="195779"/>
                      <a:pt x="166643" y="196168"/>
                      <a:pt x="164696" y="195833"/>
                    </a:cubicBezTo>
                    <a:cubicBezTo>
                      <a:pt x="164091" y="197669"/>
                      <a:pt x="162815" y="199203"/>
                      <a:pt x="161128" y="200154"/>
                    </a:cubicBezTo>
                    <a:cubicBezTo>
                      <a:pt x="159343" y="201029"/>
                      <a:pt x="157310" y="201223"/>
                      <a:pt x="155396" y="200694"/>
                    </a:cubicBezTo>
                    <a:cubicBezTo>
                      <a:pt x="154585" y="202444"/>
                      <a:pt x="153169" y="203826"/>
                      <a:pt x="151395" y="204582"/>
                    </a:cubicBezTo>
                    <a:cubicBezTo>
                      <a:pt x="149546" y="205284"/>
                      <a:pt x="147513" y="205284"/>
                      <a:pt x="145664" y="204582"/>
                    </a:cubicBezTo>
                    <a:cubicBezTo>
                      <a:pt x="144755" y="206278"/>
                      <a:pt x="143198" y="207531"/>
                      <a:pt x="141338" y="208039"/>
                    </a:cubicBezTo>
                    <a:cubicBezTo>
                      <a:pt x="139500" y="208806"/>
                      <a:pt x="137445" y="208806"/>
                      <a:pt x="135607" y="208039"/>
                    </a:cubicBezTo>
                    <a:cubicBezTo>
                      <a:pt x="134504" y="209681"/>
                      <a:pt x="132795" y="210804"/>
                      <a:pt x="130848" y="211171"/>
                    </a:cubicBezTo>
                    <a:cubicBezTo>
                      <a:pt x="128902" y="211528"/>
                      <a:pt x="126902" y="211139"/>
                      <a:pt x="125225" y="210091"/>
                    </a:cubicBezTo>
                    <a:cubicBezTo>
                      <a:pt x="123971" y="211571"/>
                      <a:pt x="122187" y="212500"/>
                      <a:pt x="120251" y="212684"/>
                    </a:cubicBezTo>
                    <a:cubicBezTo>
                      <a:pt x="118305" y="212900"/>
                      <a:pt x="116358" y="212305"/>
                      <a:pt x="114844" y="211063"/>
                    </a:cubicBezTo>
                    <a:cubicBezTo>
                      <a:pt x="111914" y="214045"/>
                      <a:pt x="107123" y="214099"/>
                      <a:pt x="104138" y="211171"/>
                    </a:cubicBezTo>
                    <a:cubicBezTo>
                      <a:pt x="104106" y="211139"/>
                      <a:pt x="104062" y="211096"/>
                      <a:pt x="104030" y="211063"/>
                    </a:cubicBezTo>
                    <a:cubicBezTo>
                      <a:pt x="102527" y="212305"/>
                      <a:pt x="100570" y="212900"/>
                      <a:pt x="98623" y="212684"/>
                    </a:cubicBezTo>
                    <a:cubicBezTo>
                      <a:pt x="96687" y="212500"/>
                      <a:pt x="94903" y="211571"/>
                      <a:pt x="93649" y="210091"/>
                    </a:cubicBezTo>
                    <a:cubicBezTo>
                      <a:pt x="91962" y="211096"/>
                      <a:pt x="89972" y="211474"/>
                      <a:pt x="88025" y="211171"/>
                    </a:cubicBezTo>
                    <a:cubicBezTo>
                      <a:pt x="86079" y="210804"/>
                      <a:pt x="84370" y="209681"/>
                      <a:pt x="83267" y="208039"/>
                    </a:cubicBezTo>
                    <a:cubicBezTo>
                      <a:pt x="81429" y="208806"/>
                      <a:pt x="79374" y="208806"/>
                      <a:pt x="77536" y="208039"/>
                    </a:cubicBezTo>
                    <a:cubicBezTo>
                      <a:pt x="75687" y="207531"/>
                      <a:pt x="74119" y="206278"/>
                      <a:pt x="73210" y="204582"/>
                    </a:cubicBezTo>
                    <a:cubicBezTo>
                      <a:pt x="69414" y="206116"/>
                      <a:pt x="65089" y="204399"/>
                      <a:pt x="63370" y="200694"/>
                    </a:cubicBezTo>
                    <a:cubicBezTo>
                      <a:pt x="61499" y="201212"/>
                      <a:pt x="59487" y="201018"/>
                      <a:pt x="57746" y="200154"/>
                    </a:cubicBezTo>
                    <a:cubicBezTo>
                      <a:pt x="56059" y="199203"/>
                      <a:pt x="54794" y="197669"/>
                      <a:pt x="54178" y="195833"/>
                    </a:cubicBezTo>
                    <a:cubicBezTo>
                      <a:pt x="52231" y="196168"/>
                      <a:pt x="50231" y="195779"/>
                      <a:pt x="48555" y="194753"/>
                    </a:cubicBezTo>
                    <a:cubicBezTo>
                      <a:pt x="46932" y="193684"/>
                      <a:pt x="45797" y="192009"/>
                      <a:pt x="45418" y="190108"/>
                    </a:cubicBezTo>
                    <a:cubicBezTo>
                      <a:pt x="43472" y="190346"/>
                      <a:pt x="41504" y="189763"/>
                      <a:pt x="40011" y="188488"/>
                    </a:cubicBezTo>
                    <a:cubicBezTo>
                      <a:pt x="38433" y="187343"/>
                      <a:pt x="37449" y="185572"/>
                      <a:pt x="37308" y="183627"/>
                    </a:cubicBezTo>
                    <a:cubicBezTo>
                      <a:pt x="35318" y="183681"/>
                      <a:pt x="33393" y="182893"/>
                      <a:pt x="32009" y="181467"/>
                    </a:cubicBezTo>
                    <a:cubicBezTo>
                      <a:pt x="30603" y="180160"/>
                      <a:pt x="29814" y="178313"/>
                      <a:pt x="29846" y="176390"/>
                    </a:cubicBezTo>
                    <a:cubicBezTo>
                      <a:pt x="27889" y="176196"/>
                      <a:pt x="26072" y="175278"/>
                      <a:pt x="24764" y="173798"/>
                    </a:cubicBezTo>
                    <a:cubicBezTo>
                      <a:pt x="23509" y="172340"/>
                      <a:pt x="22926" y="170417"/>
                      <a:pt x="23142" y="168505"/>
                    </a:cubicBezTo>
                    <a:cubicBezTo>
                      <a:pt x="21217" y="168095"/>
                      <a:pt x="19519" y="166982"/>
                      <a:pt x="18384" y="165373"/>
                    </a:cubicBezTo>
                    <a:cubicBezTo>
                      <a:pt x="17335" y="163785"/>
                      <a:pt x="16945" y="161840"/>
                      <a:pt x="17302" y="159972"/>
                    </a:cubicBezTo>
                    <a:cubicBezTo>
                      <a:pt x="15399" y="159432"/>
                      <a:pt x="13799" y="158146"/>
                      <a:pt x="12869" y="156407"/>
                    </a:cubicBezTo>
                    <a:cubicBezTo>
                      <a:pt x="11949" y="154755"/>
                      <a:pt x="11754" y="152800"/>
                      <a:pt x="12328" y="151006"/>
                    </a:cubicBezTo>
                    <a:cubicBezTo>
                      <a:pt x="10533" y="150240"/>
                      <a:pt x="9095" y="148803"/>
                      <a:pt x="8327" y="147010"/>
                    </a:cubicBezTo>
                    <a:cubicBezTo>
                      <a:pt x="7580" y="145249"/>
                      <a:pt x="7580" y="143262"/>
                      <a:pt x="8327" y="141501"/>
                    </a:cubicBezTo>
                    <a:cubicBezTo>
                      <a:pt x="6575" y="140615"/>
                      <a:pt x="5245" y="139049"/>
                      <a:pt x="4650" y="137180"/>
                    </a:cubicBezTo>
                    <a:cubicBezTo>
                      <a:pt x="4120" y="135344"/>
                      <a:pt x="4315" y="133368"/>
                      <a:pt x="5190" y="131672"/>
                    </a:cubicBezTo>
                    <a:cubicBezTo>
                      <a:pt x="3568" y="130602"/>
                      <a:pt x="2433" y="128928"/>
                      <a:pt x="2055" y="127027"/>
                    </a:cubicBezTo>
                    <a:cubicBezTo>
                      <a:pt x="1730" y="125158"/>
                      <a:pt x="2119" y="123236"/>
                      <a:pt x="3136" y="121626"/>
                    </a:cubicBezTo>
                    <a:cubicBezTo>
                      <a:pt x="1687" y="120395"/>
                      <a:pt x="757" y="118656"/>
                      <a:pt x="541" y="116765"/>
                    </a:cubicBezTo>
                    <a:cubicBezTo>
                      <a:pt x="346" y="114854"/>
                      <a:pt x="930" y="112942"/>
                      <a:pt x="2163" y="111473"/>
                    </a:cubicBezTo>
                    <a:cubicBezTo>
                      <a:pt x="800" y="110090"/>
                      <a:pt x="32" y="108232"/>
                      <a:pt x="0" y="106288"/>
                    </a:cubicBezTo>
                    <a:cubicBezTo>
                      <a:pt x="21" y="104376"/>
                      <a:pt x="800" y="102551"/>
                      <a:pt x="2163" y="101211"/>
                    </a:cubicBezTo>
                    <a:cubicBezTo>
                      <a:pt x="930" y="99742"/>
                      <a:pt x="346" y="97830"/>
                      <a:pt x="541" y="95919"/>
                    </a:cubicBezTo>
                    <a:cubicBezTo>
                      <a:pt x="757" y="94028"/>
                      <a:pt x="1687" y="92289"/>
                      <a:pt x="3136" y="91058"/>
                    </a:cubicBezTo>
                    <a:cubicBezTo>
                      <a:pt x="2130" y="89405"/>
                      <a:pt x="1752" y="87450"/>
                      <a:pt x="2055" y="85549"/>
                    </a:cubicBezTo>
                    <a:cubicBezTo>
                      <a:pt x="2476" y="83691"/>
                      <a:pt x="3601" y="82060"/>
                      <a:pt x="5190" y="81012"/>
                    </a:cubicBezTo>
                    <a:cubicBezTo>
                      <a:pt x="4304" y="79273"/>
                      <a:pt x="4109" y="77264"/>
                      <a:pt x="4650" y="75395"/>
                    </a:cubicBezTo>
                    <a:cubicBezTo>
                      <a:pt x="5288" y="73570"/>
                      <a:pt x="6596" y="72058"/>
                      <a:pt x="8327" y="71183"/>
                    </a:cubicBezTo>
                    <a:cubicBezTo>
                      <a:pt x="7580" y="69422"/>
                      <a:pt x="7580" y="67435"/>
                      <a:pt x="8327" y="65674"/>
                    </a:cubicBezTo>
                    <a:cubicBezTo>
                      <a:pt x="9095" y="63870"/>
                      <a:pt x="10533" y="62444"/>
                      <a:pt x="12328" y="61678"/>
                    </a:cubicBezTo>
                    <a:cubicBezTo>
                      <a:pt x="11754" y="59841"/>
                      <a:pt x="11949" y="57854"/>
                      <a:pt x="12869" y="56169"/>
                    </a:cubicBezTo>
                    <a:cubicBezTo>
                      <a:pt x="16653" y="54991"/>
                      <a:pt x="18989" y="51222"/>
                      <a:pt x="18384" y="47311"/>
                    </a:cubicBezTo>
                    <a:cubicBezTo>
                      <a:pt x="19487" y="45669"/>
                      <a:pt x="21195" y="44546"/>
                      <a:pt x="23142" y="44179"/>
                    </a:cubicBezTo>
                    <a:cubicBezTo>
                      <a:pt x="22926" y="42267"/>
                      <a:pt x="23509" y="40344"/>
                      <a:pt x="24764" y="38886"/>
                    </a:cubicBezTo>
                    <a:cubicBezTo>
                      <a:pt x="26040" y="37374"/>
                      <a:pt x="27867" y="36434"/>
                      <a:pt x="29846" y="36294"/>
                    </a:cubicBezTo>
                    <a:cubicBezTo>
                      <a:pt x="29792" y="34339"/>
                      <a:pt x="30571" y="32448"/>
                      <a:pt x="32009" y="31109"/>
                    </a:cubicBezTo>
                    <a:cubicBezTo>
                      <a:pt x="33437" y="29759"/>
                      <a:pt x="35340" y="29014"/>
                      <a:pt x="37308" y="29057"/>
                    </a:cubicBezTo>
                    <a:cubicBezTo>
                      <a:pt x="37449" y="27113"/>
                      <a:pt x="38433" y="25341"/>
                      <a:pt x="40011" y="24196"/>
                    </a:cubicBezTo>
                    <a:cubicBezTo>
                      <a:pt x="41504" y="22921"/>
                      <a:pt x="43472" y="22338"/>
                      <a:pt x="45418" y="22576"/>
                    </a:cubicBezTo>
                    <a:cubicBezTo>
                      <a:pt x="45840" y="20686"/>
                      <a:pt x="46965" y="19033"/>
                      <a:pt x="48555" y="17931"/>
                    </a:cubicBezTo>
                    <a:cubicBezTo>
                      <a:pt x="50220" y="16851"/>
                      <a:pt x="52231" y="16462"/>
                      <a:pt x="54178" y="16851"/>
                    </a:cubicBezTo>
                    <a:cubicBezTo>
                      <a:pt x="55367" y="12973"/>
                      <a:pt x="59487" y="10802"/>
                      <a:pt x="63370" y="11990"/>
                    </a:cubicBezTo>
                    <a:cubicBezTo>
                      <a:pt x="63370" y="11990"/>
                      <a:pt x="63370" y="11990"/>
                      <a:pt x="63370" y="11990"/>
                    </a:cubicBezTo>
                    <a:cubicBezTo>
                      <a:pt x="64192" y="10219"/>
                      <a:pt x="65662" y="8825"/>
                      <a:pt x="67479" y="8102"/>
                    </a:cubicBezTo>
                    <a:cubicBezTo>
                      <a:pt x="71253" y="9452"/>
                      <a:pt x="75460" y="7961"/>
                      <a:pt x="77536" y="4537"/>
                    </a:cubicBezTo>
                    <a:cubicBezTo>
                      <a:pt x="79450" y="3997"/>
                      <a:pt x="81494" y="4191"/>
                      <a:pt x="83267" y="5077"/>
                    </a:cubicBezTo>
                    <a:cubicBezTo>
                      <a:pt x="84414" y="3500"/>
                      <a:pt x="86111" y="2420"/>
                      <a:pt x="88025" y="2053"/>
                    </a:cubicBezTo>
                    <a:cubicBezTo>
                      <a:pt x="89972" y="1642"/>
                      <a:pt x="91994" y="2031"/>
                      <a:pt x="93649" y="3133"/>
                    </a:cubicBezTo>
                    <a:cubicBezTo>
                      <a:pt x="94903" y="1653"/>
                      <a:pt x="96687" y="724"/>
                      <a:pt x="98623" y="541"/>
                    </a:cubicBezTo>
                    <a:cubicBezTo>
                      <a:pt x="100570" y="324"/>
                      <a:pt x="102527" y="908"/>
                      <a:pt x="104030" y="2161"/>
                    </a:cubicBezTo>
                    <a:cubicBezTo>
                      <a:pt x="105436" y="757"/>
                      <a:pt x="107339" y="-21"/>
                      <a:pt x="109329" y="0"/>
                    </a:cubicBezTo>
                    <a:close/>
                  </a:path>
                </a:pathLst>
              </a:custGeom>
              <a:solidFill>
                <a:srgbClr val="0B081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68" name="Freeform 246">
                <a:extLst>
                  <a:ext uri="{FF2B5EF4-FFF2-40B4-BE49-F238E27FC236}">
                    <a16:creationId xmlns:a16="http://schemas.microsoft.com/office/drawing/2014/main" id="{93D11D4D-7024-3E04-99AA-CED704B5D543}"/>
                  </a:ext>
                </a:extLst>
              </p:cNvPr>
              <p:cNvSpPr/>
              <p:nvPr/>
            </p:nvSpPr>
            <p:spPr>
              <a:xfrm>
                <a:off x="5717272" y="2908194"/>
                <a:ext cx="298195" cy="407408"/>
              </a:xfrm>
              <a:custGeom>
                <a:avLst/>
                <a:gdLst>
                  <a:gd name="connsiteX0" fmla="*/ 292950 w 298195"/>
                  <a:gd name="connsiteY0" fmla="*/ 217328 h 407408"/>
                  <a:gd name="connsiteX1" fmla="*/ 282136 w 298195"/>
                  <a:gd name="connsiteY1" fmla="*/ 211711 h 407408"/>
                  <a:gd name="connsiteX2" fmla="*/ 293816 w 298195"/>
                  <a:gd name="connsiteY2" fmla="*/ 166885 h 407408"/>
                  <a:gd name="connsiteX3" fmla="*/ 147719 w 298195"/>
                  <a:gd name="connsiteY3" fmla="*/ 0 h 407408"/>
                  <a:gd name="connsiteX4" fmla="*/ 3677 w 298195"/>
                  <a:gd name="connsiteY4" fmla="*/ 166885 h 407408"/>
                  <a:gd name="connsiteX5" fmla="*/ 15140 w 298195"/>
                  <a:gd name="connsiteY5" fmla="*/ 211927 h 407408"/>
                  <a:gd name="connsiteX6" fmla="*/ 5624 w 298195"/>
                  <a:gd name="connsiteY6" fmla="*/ 217328 h 407408"/>
                  <a:gd name="connsiteX7" fmla="*/ 9733 w 298195"/>
                  <a:gd name="connsiteY7" fmla="*/ 271336 h 407408"/>
                  <a:gd name="connsiteX8" fmla="*/ 23791 w 298195"/>
                  <a:gd name="connsiteY8" fmla="*/ 287430 h 407408"/>
                  <a:gd name="connsiteX9" fmla="*/ 34605 w 298195"/>
                  <a:gd name="connsiteY9" fmla="*/ 291103 h 407408"/>
                  <a:gd name="connsiteX10" fmla="*/ 93974 w 298195"/>
                  <a:gd name="connsiteY10" fmla="*/ 377515 h 407408"/>
                  <a:gd name="connsiteX11" fmla="*/ 203411 w 298195"/>
                  <a:gd name="connsiteY11" fmla="*/ 377515 h 407408"/>
                  <a:gd name="connsiteX12" fmla="*/ 263428 w 298195"/>
                  <a:gd name="connsiteY12" fmla="*/ 288834 h 407408"/>
                  <a:gd name="connsiteX13" fmla="*/ 277054 w 298195"/>
                  <a:gd name="connsiteY13" fmla="*/ 287754 h 407408"/>
                  <a:gd name="connsiteX14" fmla="*/ 289490 w 298195"/>
                  <a:gd name="connsiteY14" fmla="*/ 271660 h 407408"/>
                  <a:gd name="connsiteX15" fmla="*/ 293167 w 298195"/>
                  <a:gd name="connsiteY15" fmla="*/ 217652 h 40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195" h="407408">
                    <a:moveTo>
                      <a:pt x="292950" y="217328"/>
                    </a:moveTo>
                    <a:cubicBezTo>
                      <a:pt x="290355" y="213947"/>
                      <a:pt x="286397" y="211895"/>
                      <a:pt x="282136" y="211711"/>
                    </a:cubicBezTo>
                    <a:cubicBezTo>
                      <a:pt x="285705" y="197453"/>
                      <a:pt x="289706" y="183303"/>
                      <a:pt x="293816" y="166885"/>
                    </a:cubicBezTo>
                    <a:cubicBezTo>
                      <a:pt x="314795" y="83388"/>
                      <a:pt x="243098" y="11990"/>
                      <a:pt x="147719" y="0"/>
                    </a:cubicBezTo>
                    <a:cubicBezTo>
                      <a:pt x="57098" y="8965"/>
                      <a:pt x="-14490" y="83820"/>
                      <a:pt x="3677" y="166885"/>
                    </a:cubicBezTo>
                    <a:cubicBezTo>
                      <a:pt x="7246" y="183519"/>
                      <a:pt x="11355" y="197669"/>
                      <a:pt x="15140" y="211927"/>
                    </a:cubicBezTo>
                    <a:cubicBezTo>
                      <a:pt x="11453" y="212618"/>
                      <a:pt x="8100" y="214519"/>
                      <a:pt x="5624" y="217328"/>
                    </a:cubicBezTo>
                    <a:cubicBezTo>
                      <a:pt x="-4325" y="228129"/>
                      <a:pt x="109" y="253297"/>
                      <a:pt x="9733" y="271336"/>
                    </a:cubicBezTo>
                    <a:cubicBezTo>
                      <a:pt x="13086" y="277730"/>
                      <a:pt x="17897" y="283250"/>
                      <a:pt x="23791" y="287430"/>
                    </a:cubicBezTo>
                    <a:cubicBezTo>
                      <a:pt x="26906" y="289785"/>
                      <a:pt x="30701" y="291070"/>
                      <a:pt x="34605" y="291103"/>
                    </a:cubicBezTo>
                    <a:cubicBezTo>
                      <a:pt x="46425" y="324631"/>
                      <a:pt x="66906" y="354443"/>
                      <a:pt x="93974" y="377515"/>
                    </a:cubicBezTo>
                    <a:cubicBezTo>
                      <a:pt x="141231" y="417481"/>
                      <a:pt x="156478" y="417265"/>
                      <a:pt x="203411" y="377515"/>
                    </a:cubicBezTo>
                    <a:cubicBezTo>
                      <a:pt x="231008" y="353860"/>
                      <a:pt x="251739" y="323237"/>
                      <a:pt x="263428" y="288834"/>
                    </a:cubicBezTo>
                    <a:cubicBezTo>
                      <a:pt x="266456" y="293371"/>
                      <a:pt x="272079" y="291427"/>
                      <a:pt x="277054" y="287754"/>
                    </a:cubicBezTo>
                    <a:cubicBezTo>
                      <a:pt x="282417" y="283455"/>
                      <a:pt x="286689" y="277935"/>
                      <a:pt x="289490" y="271660"/>
                    </a:cubicBezTo>
                    <a:cubicBezTo>
                      <a:pt x="298141" y="254053"/>
                      <a:pt x="302034" y="229426"/>
                      <a:pt x="293167" y="217652"/>
                    </a:cubicBezTo>
                    <a:close/>
                  </a:path>
                </a:pathLst>
              </a:custGeom>
              <a:solidFill>
                <a:srgbClr val="79533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69" name="Freeform 247">
                <a:extLst>
                  <a:ext uri="{FF2B5EF4-FFF2-40B4-BE49-F238E27FC236}">
                    <a16:creationId xmlns:a16="http://schemas.microsoft.com/office/drawing/2014/main" id="{CAE70B7F-66AD-8DEA-A103-CE05DE817F9A}"/>
                  </a:ext>
                </a:extLst>
              </p:cNvPr>
              <p:cNvSpPr/>
              <p:nvPr/>
            </p:nvSpPr>
            <p:spPr>
              <a:xfrm>
                <a:off x="5714497" y="2906338"/>
                <a:ext cx="300112" cy="231712"/>
              </a:xfrm>
              <a:custGeom>
                <a:avLst/>
                <a:gdLst>
                  <a:gd name="connsiteX0" fmla="*/ 20186 w 300112"/>
                  <a:gd name="connsiteY0" fmla="*/ 231713 h 231712"/>
                  <a:gd name="connsiteX1" fmla="*/ 51762 w 300112"/>
                  <a:gd name="connsiteY1" fmla="*/ 32532 h 231712"/>
                  <a:gd name="connsiteX2" fmla="*/ 247279 w 300112"/>
                  <a:gd name="connsiteY2" fmla="*/ 32532 h 231712"/>
                  <a:gd name="connsiteX3" fmla="*/ 280261 w 300112"/>
                  <a:gd name="connsiteY3" fmla="*/ 231713 h 231712"/>
                  <a:gd name="connsiteX4" fmla="*/ 20186 w 300112"/>
                  <a:gd name="connsiteY4" fmla="*/ 231713 h 231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112" h="231712">
                    <a:moveTo>
                      <a:pt x="20186" y="231713"/>
                    </a:moveTo>
                    <a:cubicBezTo>
                      <a:pt x="-17447" y="166904"/>
                      <a:pt x="72" y="76278"/>
                      <a:pt x="51762" y="32532"/>
                    </a:cubicBezTo>
                    <a:cubicBezTo>
                      <a:pt x="96965" y="-11971"/>
                      <a:pt x="201536" y="-9702"/>
                      <a:pt x="247279" y="32532"/>
                    </a:cubicBezTo>
                    <a:cubicBezTo>
                      <a:pt x="299510" y="75738"/>
                      <a:pt x="317786" y="167119"/>
                      <a:pt x="280261" y="231713"/>
                    </a:cubicBezTo>
                    <a:cubicBezTo>
                      <a:pt x="267717" y="60400"/>
                      <a:pt x="32622" y="60400"/>
                      <a:pt x="20186" y="231713"/>
                    </a:cubicBezTo>
                    <a:close/>
                  </a:path>
                </a:pathLst>
              </a:custGeom>
              <a:solidFill>
                <a:srgbClr val="0B081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70" name="Freeform 248">
                <a:extLst>
                  <a:ext uri="{FF2B5EF4-FFF2-40B4-BE49-F238E27FC236}">
                    <a16:creationId xmlns:a16="http://schemas.microsoft.com/office/drawing/2014/main" id="{809008D1-819F-EC9A-5C49-27D31D4D6FD2}"/>
                  </a:ext>
                </a:extLst>
              </p:cNvPr>
              <p:cNvSpPr/>
              <p:nvPr/>
            </p:nvSpPr>
            <p:spPr>
              <a:xfrm>
                <a:off x="5718029" y="2950968"/>
                <a:ext cx="141554" cy="163968"/>
              </a:xfrm>
              <a:custGeom>
                <a:avLst/>
                <a:gdLst>
                  <a:gd name="connsiteX0" fmla="*/ 130741 w 141554"/>
                  <a:gd name="connsiteY0" fmla="*/ 63729 h 163968"/>
                  <a:gd name="connsiteX1" fmla="*/ 130741 w 141554"/>
                  <a:gd name="connsiteY1" fmla="*/ 0 h 163968"/>
                  <a:gd name="connsiteX2" fmla="*/ 141555 w 141554"/>
                  <a:gd name="connsiteY2" fmla="*/ 62973 h 163968"/>
                  <a:gd name="connsiteX3" fmla="*/ 130741 w 141554"/>
                  <a:gd name="connsiteY3" fmla="*/ 63729 h 163968"/>
                  <a:gd name="connsiteX4" fmla="*/ 22601 w 141554"/>
                  <a:gd name="connsiteY4" fmla="*/ 163968 h 163968"/>
                  <a:gd name="connsiteX5" fmla="*/ 4109 w 141554"/>
                  <a:gd name="connsiteY5" fmla="*/ 156083 h 163968"/>
                  <a:gd name="connsiteX6" fmla="*/ 23358 w 141554"/>
                  <a:gd name="connsiteY6" fmla="*/ 160943 h 163968"/>
                  <a:gd name="connsiteX7" fmla="*/ 22601 w 141554"/>
                  <a:gd name="connsiteY7" fmla="*/ 163968 h 163968"/>
                  <a:gd name="connsiteX8" fmla="*/ 27576 w 141554"/>
                  <a:gd name="connsiteY8" fmla="*/ 146469 h 163968"/>
                  <a:gd name="connsiteX9" fmla="*/ 1406 w 141554"/>
                  <a:gd name="connsiteY9" fmla="*/ 135668 h 163968"/>
                  <a:gd name="connsiteX10" fmla="*/ 29198 w 141554"/>
                  <a:gd name="connsiteY10" fmla="*/ 142689 h 163968"/>
                  <a:gd name="connsiteX11" fmla="*/ 27576 w 141554"/>
                  <a:gd name="connsiteY11" fmla="*/ 146793 h 163968"/>
                  <a:gd name="connsiteX12" fmla="*/ 35361 w 141554"/>
                  <a:gd name="connsiteY12" fmla="*/ 128755 h 163968"/>
                  <a:gd name="connsiteX13" fmla="*/ 0 w 141554"/>
                  <a:gd name="connsiteY13" fmla="*/ 105747 h 163968"/>
                  <a:gd name="connsiteX14" fmla="*/ 38498 w 141554"/>
                  <a:gd name="connsiteY14" fmla="*/ 123030 h 163968"/>
                  <a:gd name="connsiteX15" fmla="*/ 35361 w 141554"/>
                  <a:gd name="connsiteY15" fmla="*/ 128755 h 163968"/>
                  <a:gd name="connsiteX16" fmla="*/ 46175 w 141554"/>
                  <a:gd name="connsiteY16" fmla="*/ 112120 h 163968"/>
                  <a:gd name="connsiteX17" fmla="*/ 6164 w 141554"/>
                  <a:gd name="connsiteY17" fmla="*/ 79716 h 163968"/>
                  <a:gd name="connsiteX18" fmla="*/ 51258 w 141554"/>
                  <a:gd name="connsiteY18" fmla="*/ 105639 h 163968"/>
                  <a:gd name="connsiteX19" fmla="*/ 46175 w 141554"/>
                  <a:gd name="connsiteY19" fmla="*/ 112012 h 163968"/>
                  <a:gd name="connsiteX20" fmla="*/ 58287 w 141554"/>
                  <a:gd name="connsiteY20" fmla="*/ 98294 h 163968"/>
                  <a:gd name="connsiteX21" fmla="*/ 21952 w 141554"/>
                  <a:gd name="connsiteY21" fmla="*/ 46879 h 163968"/>
                  <a:gd name="connsiteX22" fmla="*/ 65749 w 141554"/>
                  <a:gd name="connsiteY22" fmla="*/ 91597 h 163968"/>
                  <a:gd name="connsiteX23" fmla="*/ 58287 w 141554"/>
                  <a:gd name="connsiteY23" fmla="*/ 98294 h 163968"/>
                  <a:gd name="connsiteX24" fmla="*/ 76130 w 141554"/>
                  <a:gd name="connsiteY24" fmla="*/ 83712 h 163968"/>
                  <a:gd name="connsiteX25" fmla="*/ 47149 w 141554"/>
                  <a:gd name="connsiteY25" fmla="*/ 28192 h 163968"/>
                  <a:gd name="connsiteX26" fmla="*/ 84024 w 141554"/>
                  <a:gd name="connsiteY26" fmla="*/ 78528 h 163968"/>
                  <a:gd name="connsiteX27" fmla="*/ 75373 w 141554"/>
                  <a:gd name="connsiteY27" fmla="*/ 83712 h 163968"/>
                  <a:gd name="connsiteX28" fmla="*/ 95163 w 141554"/>
                  <a:gd name="connsiteY28" fmla="*/ 73451 h 163968"/>
                  <a:gd name="connsiteX29" fmla="*/ 74508 w 141554"/>
                  <a:gd name="connsiteY29" fmla="*/ 13394 h 163968"/>
                  <a:gd name="connsiteX30" fmla="*/ 104895 w 141554"/>
                  <a:gd name="connsiteY30" fmla="*/ 69670 h 163968"/>
                  <a:gd name="connsiteX31" fmla="*/ 95163 w 141554"/>
                  <a:gd name="connsiteY31" fmla="*/ 73451 h 163968"/>
                  <a:gd name="connsiteX32" fmla="*/ 113438 w 141554"/>
                  <a:gd name="connsiteY32" fmla="*/ 67078 h 163968"/>
                  <a:gd name="connsiteX33" fmla="*/ 105652 w 141554"/>
                  <a:gd name="connsiteY33" fmla="*/ 2268 h 163968"/>
                  <a:gd name="connsiteX34" fmla="*/ 123712 w 141554"/>
                  <a:gd name="connsiteY34" fmla="*/ 64593 h 163968"/>
                  <a:gd name="connsiteX35" fmla="*/ 113438 w 141554"/>
                  <a:gd name="connsiteY35" fmla="*/ 66862 h 16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1554" h="163968">
                    <a:moveTo>
                      <a:pt x="130741" y="63729"/>
                    </a:moveTo>
                    <a:lnTo>
                      <a:pt x="130741" y="0"/>
                    </a:lnTo>
                    <a:lnTo>
                      <a:pt x="141555" y="62973"/>
                    </a:lnTo>
                    <a:cubicBezTo>
                      <a:pt x="137986" y="62973"/>
                      <a:pt x="134417" y="62973"/>
                      <a:pt x="130741" y="63729"/>
                    </a:cubicBezTo>
                    <a:close/>
                    <a:moveTo>
                      <a:pt x="22601" y="163968"/>
                    </a:moveTo>
                    <a:lnTo>
                      <a:pt x="4109" y="156083"/>
                    </a:lnTo>
                    <a:lnTo>
                      <a:pt x="23358" y="160943"/>
                    </a:lnTo>
                    <a:cubicBezTo>
                      <a:pt x="23055" y="161937"/>
                      <a:pt x="22807" y="162953"/>
                      <a:pt x="22601" y="163968"/>
                    </a:cubicBezTo>
                    <a:close/>
                    <a:moveTo>
                      <a:pt x="27576" y="146469"/>
                    </a:moveTo>
                    <a:lnTo>
                      <a:pt x="1406" y="135668"/>
                    </a:lnTo>
                    <a:lnTo>
                      <a:pt x="29198" y="142689"/>
                    </a:lnTo>
                    <a:lnTo>
                      <a:pt x="27576" y="146793"/>
                    </a:lnTo>
                    <a:close/>
                    <a:moveTo>
                      <a:pt x="35361" y="128755"/>
                    </a:moveTo>
                    <a:lnTo>
                      <a:pt x="0" y="105747"/>
                    </a:lnTo>
                    <a:lnTo>
                      <a:pt x="38498" y="123030"/>
                    </a:lnTo>
                    <a:cubicBezTo>
                      <a:pt x="37416" y="124866"/>
                      <a:pt x="36335" y="126811"/>
                      <a:pt x="35361" y="128755"/>
                    </a:cubicBezTo>
                    <a:close/>
                    <a:moveTo>
                      <a:pt x="46175" y="112120"/>
                    </a:moveTo>
                    <a:lnTo>
                      <a:pt x="6164" y="79716"/>
                    </a:lnTo>
                    <a:lnTo>
                      <a:pt x="51258" y="105639"/>
                    </a:lnTo>
                    <a:cubicBezTo>
                      <a:pt x="49636" y="107692"/>
                      <a:pt x="47798" y="109744"/>
                      <a:pt x="46175" y="112012"/>
                    </a:cubicBezTo>
                    <a:close/>
                    <a:moveTo>
                      <a:pt x="58287" y="98294"/>
                    </a:moveTo>
                    <a:lnTo>
                      <a:pt x="21952" y="46879"/>
                    </a:lnTo>
                    <a:lnTo>
                      <a:pt x="65749" y="91597"/>
                    </a:lnTo>
                    <a:cubicBezTo>
                      <a:pt x="63132" y="93682"/>
                      <a:pt x="60645" y="95918"/>
                      <a:pt x="58287" y="98294"/>
                    </a:cubicBezTo>
                    <a:close/>
                    <a:moveTo>
                      <a:pt x="76130" y="83712"/>
                    </a:moveTo>
                    <a:lnTo>
                      <a:pt x="47149" y="28192"/>
                    </a:lnTo>
                    <a:lnTo>
                      <a:pt x="84024" y="78528"/>
                    </a:lnTo>
                    <a:cubicBezTo>
                      <a:pt x="81105" y="80148"/>
                      <a:pt x="78185" y="81876"/>
                      <a:pt x="75373" y="83712"/>
                    </a:cubicBezTo>
                    <a:close/>
                    <a:moveTo>
                      <a:pt x="95163" y="73451"/>
                    </a:moveTo>
                    <a:lnTo>
                      <a:pt x="74508" y="13394"/>
                    </a:lnTo>
                    <a:lnTo>
                      <a:pt x="104895" y="69670"/>
                    </a:lnTo>
                    <a:cubicBezTo>
                      <a:pt x="101543" y="70858"/>
                      <a:pt x="98407" y="72047"/>
                      <a:pt x="95163" y="73451"/>
                    </a:cubicBezTo>
                    <a:close/>
                    <a:moveTo>
                      <a:pt x="113438" y="67078"/>
                    </a:moveTo>
                    <a:lnTo>
                      <a:pt x="105652" y="2268"/>
                    </a:lnTo>
                    <a:lnTo>
                      <a:pt x="123712" y="64593"/>
                    </a:lnTo>
                    <a:cubicBezTo>
                      <a:pt x="120251" y="65241"/>
                      <a:pt x="116899" y="65998"/>
                      <a:pt x="113438" y="66862"/>
                    </a:cubicBezTo>
                    <a:close/>
                  </a:path>
                </a:pathLst>
              </a:custGeom>
              <a:solidFill>
                <a:srgbClr val="79533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71" name="Freeform 249">
                <a:extLst>
                  <a:ext uri="{FF2B5EF4-FFF2-40B4-BE49-F238E27FC236}">
                    <a16:creationId xmlns:a16="http://schemas.microsoft.com/office/drawing/2014/main" id="{76C175D5-D09C-DBCD-EE14-793E710C2D7F}"/>
                  </a:ext>
                </a:extLst>
              </p:cNvPr>
              <p:cNvSpPr/>
              <p:nvPr/>
            </p:nvSpPr>
            <p:spPr>
              <a:xfrm>
                <a:off x="5869532" y="2949564"/>
                <a:ext cx="141878" cy="166128"/>
              </a:xfrm>
              <a:custGeom>
                <a:avLst/>
                <a:gdLst>
                  <a:gd name="connsiteX0" fmla="*/ 10814 w 141878"/>
                  <a:gd name="connsiteY0" fmla="*/ 65350 h 166128"/>
                  <a:gd name="connsiteX1" fmla="*/ 10814 w 141878"/>
                  <a:gd name="connsiteY1" fmla="*/ 0 h 166128"/>
                  <a:gd name="connsiteX2" fmla="*/ 0 w 141878"/>
                  <a:gd name="connsiteY2" fmla="*/ 64809 h 166128"/>
                  <a:gd name="connsiteX3" fmla="*/ 10814 w 141878"/>
                  <a:gd name="connsiteY3" fmla="*/ 65674 h 166128"/>
                  <a:gd name="connsiteX4" fmla="*/ 117439 w 141878"/>
                  <a:gd name="connsiteY4" fmla="*/ 166128 h 166128"/>
                  <a:gd name="connsiteX5" fmla="*/ 137770 w 141878"/>
                  <a:gd name="connsiteY5" fmla="*/ 157487 h 166128"/>
                  <a:gd name="connsiteX6" fmla="*/ 116683 w 141878"/>
                  <a:gd name="connsiteY6" fmla="*/ 162888 h 166128"/>
                  <a:gd name="connsiteX7" fmla="*/ 117439 w 141878"/>
                  <a:gd name="connsiteY7" fmla="*/ 166128 h 166128"/>
                  <a:gd name="connsiteX8" fmla="*/ 112573 w 141878"/>
                  <a:gd name="connsiteY8" fmla="*/ 148630 h 166128"/>
                  <a:gd name="connsiteX9" fmla="*/ 140473 w 141878"/>
                  <a:gd name="connsiteY9" fmla="*/ 136748 h 166128"/>
                  <a:gd name="connsiteX10" fmla="*/ 110951 w 141878"/>
                  <a:gd name="connsiteY10" fmla="*/ 144309 h 166128"/>
                  <a:gd name="connsiteX11" fmla="*/ 112573 w 141878"/>
                  <a:gd name="connsiteY11" fmla="*/ 148630 h 166128"/>
                  <a:gd name="connsiteX12" fmla="*/ 105112 w 141878"/>
                  <a:gd name="connsiteY12" fmla="*/ 131131 h 166128"/>
                  <a:gd name="connsiteX13" fmla="*/ 141879 w 141878"/>
                  <a:gd name="connsiteY13" fmla="*/ 107152 h 166128"/>
                  <a:gd name="connsiteX14" fmla="*/ 101759 w 141878"/>
                  <a:gd name="connsiteY14" fmla="*/ 125190 h 166128"/>
                  <a:gd name="connsiteX15" fmla="*/ 105112 w 141878"/>
                  <a:gd name="connsiteY15" fmla="*/ 131131 h 166128"/>
                  <a:gd name="connsiteX16" fmla="*/ 94838 w 141878"/>
                  <a:gd name="connsiteY16" fmla="*/ 114497 h 166128"/>
                  <a:gd name="connsiteX17" fmla="*/ 136148 w 141878"/>
                  <a:gd name="connsiteY17" fmla="*/ 81228 h 166128"/>
                  <a:gd name="connsiteX18" fmla="*/ 89648 w 141878"/>
                  <a:gd name="connsiteY18" fmla="*/ 107908 h 166128"/>
                  <a:gd name="connsiteX19" fmla="*/ 94838 w 141878"/>
                  <a:gd name="connsiteY19" fmla="*/ 114497 h 166128"/>
                  <a:gd name="connsiteX20" fmla="*/ 83267 w 141878"/>
                  <a:gd name="connsiteY20" fmla="*/ 100887 h 166128"/>
                  <a:gd name="connsiteX21" fmla="*/ 120359 w 141878"/>
                  <a:gd name="connsiteY21" fmla="*/ 48283 h 166128"/>
                  <a:gd name="connsiteX22" fmla="*/ 75698 w 141878"/>
                  <a:gd name="connsiteY22" fmla="*/ 94406 h 166128"/>
                  <a:gd name="connsiteX23" fmla="*/ 83267 w 141878"/>
                  <a:gd name="connsiteY23" fmla="*/ 101427 h 166128"/>
                  <a:gd name="connsiteX24" fmla="*/ 65641 w 141878"/>
                  <a:gd name="connsiteY24" fmla="*/ 86197 h 166128"/>
                  <a:gd name="connsiteX25" fmla="*/ 94406 w 141878"/>
                  <a:gd name="connsiteY25" fmla="*/ 29596 h 166128"/>
                  <a:gd name="connsiteX26" fmla="*/ 56989 w 141878"/>
                  <a:gd name="connsiteY26" fmla="*/ 80688 h 166128"/>
                  <a:gd name="connsiteX27" fmla="*/ 65641 w 141878"/>
                  <a:gd name="connsiteY27" fmla="*/ 86197 h 166128"/>
                  <a:gd name="connsiteX28" fmla="*/ 46932 w 141878"/>
                  <a:gd name="connsiteY28" fmla="*/ 75395 h 166128"/>
                  <a:gd name="connsiteX29" fmla="*/ 67803 w 141878"/>
                  <a:gd name="connsiteY29" fmla="*/ 14582 h 166128"/>
                  <a:gd name="connsiteX30" fmla="*/ 37092 w 141878"/>
                  <a:gd name="connsiteY30" fmla="*/ 71507 h 166128"/>
                  <a:gd name="connsiteX31" fmla="*/ 46932 w 141878"/>
                  <a:gd name="connsiteY31" fmla="*/ 75395 h 166128"/>
                  <a:gd name="connsiteX32" fmla="*/ 28765 w 141878"/>
                  <a:gd name="connsiteY32" fmla="*/ 68806 h 166128"/>
                  <a:gd name="connsiteX33" fmla="*/ 36659 w 141878"/>
                  <a:gd name="connsiteY33" fmla="*/ 3997 h 166128"/>
                  <a:gd name="connsiteX34" fmla="*/ 18492 w 141878"/>
                  <a:gd name="connsiteY34" fmla="*/ 66754 h 166128"/>
                  <a:gd name="connsiteX35" fmla="*/ 28765 w 141878"/>
                  <a:gd name="connsiteY35" fmla="*/ 69130 h 16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1878" h="166128">
                    <a:moveTo>
                      <a:pt x="10814" y="65350"/>
                    </a:moveTo>
                    <a:lnTo>
                      <a:pt x="10814" y="0"/>
                    </a:lnTo>
                    <a:lnTo>
                      <a:pt x="0" y="64809"/>
                    </a:lnTo>
                    <a:cubicBezTo>
                      <a:pt x="3568" y="64809"/>
                      <a:pt x="7137" y="64809"/>
                      <a:pt x="10814" y="65674"/>
                    </a:cubicBezTo>
                    <a:close/>
                    <a:moveTo>
                      <a:pt x="117439" y="166128"/>
                    </a:moveTo>
                    <a:lnTo>
                      <a:pt x="137770" y="157487"/>
                    </a:lnTo>
                    <a:lnTo>
                      <a:pt x="116683" y="162888"/>
                    </a:lnTo>
                    <a:cubicBezTo>
                      <a:pt x="116683" y="163968"/>
                      <a:pt x="117223" y="165048"/>
                      <a:pt x="117439" y="166128"/>
                    </a:cubicBezTo>
                    <a:close/>
                    <a:moveTo>
                      <a:pt x="112573" y="148630"/>
                    </a:moveTo>
                    <a:lnTo>
                      <a:pt x="140473" y="136748"/>
                    </a:lnTo>
                    <a:lnTo>
                      <a:pt x="110951" y="144309"/>
                    </a:lnTo>
                    <a:lnTo>
                      <a:pt x="112573" y="148630"/>
                    </a:lnTo>
                    <a:close/>
                    <a:moveTo>
                      <a:pt x="105112" y="131131"/>
                    </a:moveTo>
                    <a:lnTo>
                      <a:pt x="141879" y="107152"/>
                    </a:lnTo>
                    <a:lnTo>
                      <a:pt x="101759" y="125190"/>
                    </a:lnTo>
                    <a:cubicBezTo>
                      <a:pt x="102949" y="127135"/>
                      <a:pt x="104030" y="129079"/>
                      <a:pt x="105112" y="131131"/>
                    </a:cubicBezTo>
                    <a:close/>
                    <a:moveTo>
                      <a:pt x="94838" y="114497"/>
                    </a:moveTo>
                    <a:lnTo>
                      <a:pt x="136148" y="81228"/>
                    </a:lnTo>
                    <a:lnTo>
                      <a:pt x="89648" y="107908"/>
                    </a:lnTo>
                    <a:cubicBezTo>
                      <a:pt x="91486" y="110068"/>
                      <a:pt x="93108" y="112228"/>
                      <a:pt x="94838" y="114497"/>
                    </a:cubicBezTo>
                    <a:close/>
                    <a:moveTo>
                      <a:pt x="83267" y="100887"/>
                    </a:moveTo>
                    <a:lnTo>
                      <a:pt x="120359" y="48283"/>
                    </a:lnTo>
                    <a:lnTo>
                      <a:pt x="75698" y="94406"/>
                    </a:lnTo>
                    <a:cubicBezTo>
                      <a:pt x="78293" y="96674"/>
                      <a:pt x="80780" y="98942"/>
                      <a:pt x="83267" y="101427"/>
                    </a:cubicBezTo>
                    <a:close/>
                    <a:moveTo>
                      <a:pt x="65641" y="86197"/>
                    </a:moveTo>
                    <a:lnTo>
                      <a:pt x="94406" y="29596"/>
                    </a:lnTo>
                    <a:lnTo>
                      <a:pt x="56989" y="80688"/>
                    </a:lnTo>
                    <a:cubicBezTo>
                      <a:pt x="59909" y="82416"/>
                      <a:pt x="62829" y="84252"/>
                      <a:pt x="65641" y="86197"/>
                    </a:cubicBezTo>
                    <a:close/>
                    <a:moveTo>
                      <a:pt x="46932" y="75395"/>
                    </a:moveTo>
                    <a:lnTo>
                      <a:pt x="67803" y="14582"/>
                    </a:lnTo>
                    <a:lnTo>
                      <a:pt x="37092" y="71507"/>
                    </a:lnTo>
                    <a:cubicBezTo>
                      <a:pt x="40336" y="72695"/>
                      <a:pt x="43688" y="73991"/>
                      <a:pt x="46932" y="75395"/>
                    </a:cubicBezTo>
                    <a:close/>
                    <a:moveTo>
                      <a:pt x="28765" y="68806"/>
                    </a:moveTo>
                    <a:lnTo>
                      <a:pt x="36659" y="3997"/>
                    </a:lnTo>
                    <a:lnTo>
                      <a:pt x="18492" y="66754"/>
                    </a:lnTo>
                    <a:cubicBezTo>
                      <a:pt x="21952" y="67402"/>
                      <a:pt x="25413" y="68266"/>
                      <a:pt x="28765" y="69130"/>
                    </a:cubicBezTo>
                    <a:close/>
                  </a:path>
                </a:pathLst>
              </a:custGeom>
              <a:solidFill>
                <a:srgbClr val="79533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72" name="Freeform 250">
                <a:extLst>
                  <a:ext uri="{FF2B5EF4-FFF2-40B4-BE49-F238E27FC236}">
                    <a16:creationId xmlns:a16="http://schemas.microsoft.com/office/drawing/2014/main" id="{B6E9D62F-9A4F-D763-BC24-D6C71EE284DB}"/>
                  </a:ext>
                </a:extLst>
              </p:cNvPr>
              <p:cNvSpPr/>
              <p:nvPr/>
            </p:nvSpPr>
            <p:spPr>
              <a:xfrm>
                <a:off x="6074673" y="3540760"/>
                <a:ext cx="5298" cy="24061"/>
              </a:xfrm>
              <a:custGeom>
                <a:avLst/>
                <a:gdLst>
                  <a:gd name="connsiteX0" fmla="*/ 0 w 5298"/>
                  <a:gd name="connsiteY0" fmla="*/ 24061 h 24061"/>
                  <a:gd name="connsiteX1" fmla="*/ 5299 w 5298"/>
                  <a:gd name="connsiteY1" fmla="*/ 24061 h 24061"/>
                </a:gdLst>
                <a:ahLst/>
                <a:cxnLst>
                  <a:cxn ang="0">
                    <a:pos x="connsiteX0" y="connsiteY0"/>
                  </a:cxn>
                  <a:cxn ang="0">
                    <a:pos x="connsiteX1" y="connsiteY1"/>
                  </a:cxn>
                </a:cxnLst>
                <a:rect l="l" t="t" r="r" b="b"/>
                <a:pathLst>
                  <a:path w="5298" h="24061">
                    <a:moveTo>
                      <a:pt x="0" y="24061"/>
                    </a:moveTo>
                    <a:cubicBezTo>
                      <a:pt x="1298" y="-8344"/>
                      <a:pt x="1838" y="-7696"/>
                      <a:pt x="5299" y="24061"/>
                    </a:cubicBezTo>
                    <a:close/>
                  </a:path>
                </a:pathLst>
              </a:custGeom>
              <a:solidFill>
                <a:srgbClr val="96702E"/>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73" name="Freeform 251">
                <a:extLst>
                  <a:ext uri="{FF2B5EF4-FFF2-40B4-BE49-F238E27FC236}">
                    <a16:creationId xmlns:a16="http://schemas.microsoft.com/office/drawing/2014/main" id="{C2BE23E1-82A5-0713-841B-1EB53FA92CB5}"/>
                  </a:ext>
                </a:extLst>
              </p:cNvPr>
              <p:cNvSpPr/>
              <p:nvPr/>
            </p:nvSpPr>
            <p:spPr>
              <a:xfrm>
                <a:off x="5649901" y="3540760"/>
                <a:ext cx="5514" cy="24061"/>
              </a:xfrm>
              <a:custGeom>
                <a:avLst/>
                <a:gdLst>
                  <a:gd name="connsiteX0" fmla="*/ 5515 w 5514"/>
                  <a:gd name="connsiteY0" fmla="*/ 24061 h 24061"/>
                  <a:gd name="connsiteX1" fmla="*/ 0 w 5514"/>
                  <a:gd name="connsiteY1" fmla="*/ 24061 h 24061"/>
                </a:gdLst>
                <a:ahLst/>
                <a:cxnLst>
                  <a:cxn ang="0">
                    <a:pos x="connsiteX0" y="connsiteY0"/>
                  </a:cxn>
                  <a:cxn ang="0">
                    <a:pos x="connsiteX1" y="connsiteY1"/>
                  </a:cxn>
                </a:cxnLst>
                <a:rect l="l" t="t" r="r" b="b"/>
                <a:pathLst>
                  <a:path w="5514" h="24061">
                    <a:moveTo>
                      <a:pt x="5515" y="24061"/>
                    </a:moveTo>
                    <a:cubicBezTo>
                      <a:pt x="4109" y="-8344"/>
                      <a:pt x="3568" y="-7696"/>
                      <a:pt x="0" y="24061"/>
                    </a:cubicBezTo>
                    <a:close/>
                  </a:path>
                </a:pathLst>
              </a:custGeom>
              <a:solidFill>
                <a:srgbClr val="754F3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74" name="Freeform 252">
                <a:extLst>
                  <a:ext uri="{FF2B5EF4-FFF2-40B4-BE49-F238E27FC236}">
                    <a16:creationId xmlns:a16="http://schemas.microsoft.com/office/drawing/2014/main" id="{5F1530D2-46F4-47FE-7EA7-D21218A85E8B}"/>
                  </a:ext>
                </a:extLst>
              </p:cNvPr>
              <p:cNvSpPr/>
              <p:nvPr/>
            </p:nvSpPr>
            <p:spPr>
              <a:xfrm>
                <a:off x="5542196" y="3363874"/>
                <a:ext cx="644535" cy="200947"/>
              </a:xfrm>
              <a:custGeom>
                <a:avLst/>
                <a:gdLst>
                  <a:gd name="connsiteX0" fmla="*/ 602551 w 644535"/>
                  <a:gd name="connsiteY0" fmla="*/ 63443 h 200947"/>
                  <a:gd name="connsiteX1" fmla="*/ 521122 w 644535"/>
                  <a:gd name="connsiteY1" fmla="*/ 3062 h 200947"/>
                  <a:gd name="connsiteX2" fmla="*/ 319659 w 644535"/>
                  <a:gd name="connsiteY2" fmla="*/ 106758 h 200947"/>
                  <a:gd name="connsiteX3" fmla="*/ 146636 w 644535"/>
                  <a:gd name="connsiteY3" fmla="*/ 38 h 200947"/>
                  <a:gd name="connsiteX4" fmla="*/ 42065 w 644535"/>
                  <a:gd name="connsiteY4" fmla="*/ 63443 h 200947"/>
                  <a:gd name="connsiteX5" fmla="*/ 647 w 644535"/>
                  <a:gd name="connsiteY5" fmla="*/ 200947 h 200947"/>
                  <a:gd name="connsiteX6" fmla="*/ 643861 w 644535"/>
                  <a:gd name="connsiteY6" fmla="*/ 200947 h 200947"/>
                  <a:gd name="connsiteX7" fmla="*/ 602551 w 644535"/>
                  <a:gd name="connsiteY7" fmla="*/ 63443 h 20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535" h="200947">
                    <a:moveTo>
                      <a:pt x="602551" y="63443"/>
                    </a:moveTo>
                    <a:cubicBezTo>
                      <a:pt x="584416" y="33393"/>
                      <a:pt x="555165" y="11704"/>
                      <a:pt x="521122" y="3062"/>
                    </a:cubicBezTo>
                    <a:cubicBezTo>
                      <a:pt x="507605" y="-718"/>
                      <a:pt x="538533" y="105677"/>
                      <a:pt x="319659" y="106758"/>
                    </a:cubicBezTo>
                    <a:cubicBezTo>
                      <a:pt x="139174" y="107730"/>
                      <a:pt x="157990" y="-2338"/>
                      <a:pt x="146636" y="38"/>
                    </a:cubicBezTo>
                    <a:cubicBezTo>
                      <a:pt x="99811" y="10191"/>
                      <a:pt x="67045" y="26610"/>
                      <a:pt x="42065" y="63443"/>
                    </a:cubicBezTo>
                    <a:cubicBezTo>
                      <a:pt x="17084" y="100277"/>
                      <a:pt x="-4003" y="155689"/>
                      <a:pt x="647" y="200947"/>
                    </a:cubicBezTo>
                    <a:lnTo>
                      <a:pt x="643861" y="200947"/>
                    </a:lnTo>
                    <a:cubicBezTo>
                      <a:pt x="648619" y="155365"/>
                      <a:pt x="627531" y="100277"/>
                      <a:pt x="602551" y="63443"/>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75" name="Freeform 253">
                <a:extLst>
                  <a:ext uri="{FF2B5EF4-FFF2-40B4-BE49-F238E27FC236}">
                    <a16:creationId xmlns:a16="http://schemas.microsoft.com/office/drawing/2014/main" id="{D2CD8535-4E84-9260-3626-7526434D391A}"/>
                  </a:ext>
                </a:extLst>
              </p:cNvPr>
              <p:cNvSpPr/>
              <p:nvPr/>
            </p:nvSpPr>
            <p:spPr>
              <a:xfrm>
                <a:off x="5714497" y="2906446"/>
                <a:ext cx="150061" cy="231713"/>
              </a:xfrm>
              <a:custGeom>
                <a:avLst/>
                <a:gdLst>
                  <a:gd name="connsiteX0" fmla="*/ 20186 w 150061"/>
                  <a:gd name="connsiteY0" fmla="*/ 231606 h 231713"/>
                  <a:gd name="connsiteX1" fmla="*/ 51762 w 150061"/>
                  <a:gd name="connsiteY1" fmla="*/ 32424 h 231713"/>
                  <a:gd name="connsiteX2" fmla="*/ 150061 w 150061"/>
                  <a:gd name="connsiteY2" fmla="*/ 20 h 231713"/>
                  <a:gd name="connsiteX3" fmla="*/ 150061 w 150061"/>
                  <a:gd name="connsiteY3" fmla="*/ 103283 h 231713"/>
                  <a:gd name="connsiteX4" fmla="*/ 20294 w 150061"/>
                  <a:gd name="connsiteY4" fmla="*/ 231713 h 231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61" h="231713">
                    <a:moveTo>
                      <a:pt x="20186" y="231606"/>
                    </a:moveTo>
                    <a:cubicBezTo>
                      <a:pt x="-17447" y="166796"/>
                      <a:pt x="72" y="76171"/>
                      <a:pt x="51762" y="32424"/>
                    </a:cubicBezTo>
                    <a:cubicBezTo>
                      <a:pt x="74472" y="10065"/>
                      <a:pt x="112321" y="-520"/>
                      <a:pt x="150061" y="20"/>
                    </a:cubicBezTo>
                    <a:lnTo>
                      <a:pt x="150061" y="103283"/>
                    </a:lnTo>
                    <a:cubicBezTo>
                      <a:pt x="88206" y="103283"/>
                      <a:pt x="26350" y="146489"/>
                      <a:pt x="20294" y="231713"/>
                    </a:cubicBezTo>
                    <a:close/>
                  </a:path>
                </a:pathLst>
              </a:custGeom>
              <a:solidFill>
                <a:srgbClr val="00000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76" name="Freeform 254">
                <a:extLst>
                  <a:ext uri="{FF2B5EF4-FFF2-40B4-BE49-F238E27FC236}">
                    <a16:creationId xmlns:a16="http://schemas.microsoft.com/office/drawing/2014/main" id="{5DE031B2-12C4-EA6B-7F58-9A61E776F39A}"/>
                  </a:ext>
                </a:extLst>
              </p:cNvPr>
              <p:cNvSpPr/>
              <p:nvPr/>
            </p:nvSpPr>
            <p:spPr>
              <a:xfrm>
                <a:off x="5718029" y="2950968"/>
                <a:ext cx="141554" cy="163968"/>
              </a:xfrm>
              <a:custGeom>
                <a:avLst/>
                <a:gdLst>
                  <a:gd name="connsiteX0" fmla="*/ 130741 w 141554"/>
                  <a:gd name="connsiteY0" fmla="*/ 63729 h 163968"/>
                  <a:gd name="connsiteX1" fmla="*/ 130741 w 141554"/>
                  <a:gd name="connsiteY1" fmla="*/ 0 h 163968"/>
                  <a:gd name="connsiteX2" fmla="*/ 141555 w 141554"/>
                  <a:gd name="connsiteY2" fmla="*/ 62973 h 163968"/>
                  <a:gd name="connsiteX3" fmla="*/ 130741 w 141554"/>
                  <a:gd name="connsiteY3" fmla="*/ 63729 h 163968"/>
                  <a:gd name="connsiteX4" fmla="*/ 22601 w 141554"/>
                  <a:gd name="connsiteY4" fmla="*/ 163968 h 163968"/>
                  <a:gd name="connsiteX5" fmla="*/ 4109 w 141554"/>
                  <a:gd name="connsiteY5" fmla="*/ 156083 h 163968"/>
                  <a:gd name="connsiteX6" fmla="*/ 23358 w 141554"/>
                  <a:gd name="connsiteY6" fmla="*/ 160943 h 163968"/>
                  <a:gd name="connsiteX7" fmla="*/ 22601 w 141554"/>
                  <a:gd name="connsiteY7" fmla="*/ 163968 h 163968"/>
                  <a:gd name="connsiteX8" fmla="*/ 27576 w 141554"/>
                  <a:gd name="connsiteY8" fmla="*/ 146469 h 163968"/>
                  <a:gd name="connsiteX9" fmla="*/ 1406 w 141554"/>
                  <a:gd name="connsiteY9" fmla="*/ 135668 h 163968"/>
                  <a:gd name="connsiteX10" fmla="*/ 29198 w 141554"/>
                  <a:gd name="connsiteY10" fmla="*/ 142689 h 163968"/>
                  <a:gd name="connsiteX11" fmla="*/ 27576 w 141554"/>
                  <a:gd name="connsiteY11" fmla="*/ 146793 h 163968"/>
                  <a:gd name="connsiteX12" fmla="*/ 35361 w 141554"/>
                  <a:gd name="connsiteY12" fmla="*/ 128755 h 163968"/>
                  <a:gd name="connsiteX13" fmla="*/ 0 w 141554"/>
                  <a:gd name="connsiteY13" fmla="*/ 105747 h 163968"/>
                  <a:gd name="connsiteX14" fmla="*/ 38498 w 141554"/>
                  <a:gd name="connsiteY14" fmla="*/ 123030 h 163968"/>
                  <a:gd name="connsiteX15" fmla="*/ 35361 w 141554"/>
                  <a:gd name="connsiteY15" fmla="*/ 128755 h 163968"/>
                  <a:gd name="connsiteX16" fmla="*/ 46175 w 141554"/>
                  <a:gd name="connsiteY16" fmla="*/ 112120 h 163968"/>
                  <a:gd name="connsiteX17" fmla="*/ 6164 w 141554"/>
                  <a:gd name="connsiteY17" fmla="*/ 79716 h 163968"/>
                  <a:gd name="connsiteX18" fmla="*/ 51258 w 141554"/>
                  <a:gd name="connsiteY18" fmla="*/ 105639 h 163968"/>
                  <a:gd name="connsiteX19" fmla="*/ 46175 w 141554"/>
                  <a:gd name="connsiteY19" fmla="*/ 112012 h 163968"/>
                  <a:gd name="connsiteX20" fmla="*/ 58287 w 141554"/>
                  <a:gd name="connsiteY20" fmla="*/ 98294 h 163968"/>
                  <a:gd name="connsiteX21" fmla="*/ 21952 w 141554"/>
                  <a:gd name="connsiteY21" fmla="*/ 46879 h 163968"/>
                  <a:gd name="connsiteX22" fmla="*/ 65749 w 141554"/>
                  <a:gd name="connsiteY22" fmla="*/ 91597 h 163968"/>
                  <a:gd name="connsiteX23" fmla="*/ 58287 w 141554"/>
                  <a:gd name="connsiteY23" fmla="*/ 98294 h 163968"/>
                  <a:gd name="connsiteX24" fmla="*/ 76130 w 141554"/>
                  <a:gd name="connsiteY24" fmla="*/ 83712 h 163968"/>
                  <a:gd name="connsiteX25" fmla="*/ 47149 w 141554"/>
                  <a:gd name="connsiteY25" fmla="*/ 28192 h 163968"/>
                  <a:gd name="connsiteX26" fmla="*/ 84024 w 141554"/>
                  <a:gd name="connsiteY26" fmla="*/ 78528 h 163968"/>
                  <a:gd name="connsiteX27" fmla="*/ 75373 w 141554"/>
                  <a:gd name="connsiteY27" fmla="*/ 83712 h 163968"/>
                  <a:gd name="connsiteX28" fmla="*/ 95163 w 141554"/>
                  <a:gd name="connsiteY28" fmla="*/ 73451 h 163968"/>
                  <a:gd name="connsiteX29" fmla="*/ 74508 w 141554"/>
                  <a:gd name="connsiteY29" fmla="*/ 13394 h 163968"/>
                  <a:gd name="connsiteX30" fmla="*/ 104895 w 141554"/>
                  <a:gd name="connsiteY30" fmla="*/ 69670 h 163968"/>
                  <a:gd name="connsiteX31" fmla="*/ 95163 w 141554"/>
                  <a:gd name="connsiteY31" fmla="*/ 73451 h 163968"/>
                  <a:gd name="connsiteX32" fmla="*/ 113438 w 141554"/>
                  <a:gd name="connsiteY32" fmla="*/ 67078 h 163968"/>
                  <a:gd name="connsiteX33" fmla="*/ 105652 w 141554"/>
                  <a:gd name="connsiteY33" fmla="*/ 2268 h 163968"/>
                  <a:gd name="connsiteX34" fmla="*/ 123712 w 141554"/>
                  <a:gd name="connsiteY34" fmla="*/ 64593 h 163968"/>
                  <a:gd name="connsiteX35" fmla="*/ 113438 w 141554"/>
                  <a:gd name="connsiteY35" fmla="*/ 66862 h 16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1554" h="163968">
                    <a:moveTo>
                      <a:pt x="130741" y="63729"/>
                    </a:moveTo>
                    <a:lnTo>
                      <a:pt x="130741" y="0"/>
                    </a:lnTo>
                    <a:lnTo>
                      <a:pt x="141555" y="62973"/>
                    </a:lnTo>
                    <a:cubicBezTo>
                      <a:pt x="137986" y="62973"/>
                      <a:pt x="134417" y="62973"/>
                      <a:pt x="130741" y="63729"/>
                    </a:cubicBezTo>
                    <a:close/>
                    <a:moveTo>
                      <a:pt x="22601" y="163968"/>
                    </a:moveTo>
                    <a:lnTo>
                      <a:pt x="4109" y="156083"/>
                    </a:lnTo>
                    <a:lnTo>
                      <a:pt x="23358" y="160943"/>
                    </a:lnTo>
                    <a:cubicBezTo>
                      <a:pt x="23055" y="161937"/>
                      <a:pt x="22807" y="162953"/>
                      <a:pt x="22601" y="163968"/>
                    </a:cubicBezTo>
                    <a:close/>
                    <a:moveTo>
                      <a:pt x="27576" y="146469"/>
                    </a:moveTo>
                    <a:lnTo>
                      <a:pt x="1406" y="135668"/>
                    </a:lnTo>
                    <a:lnTo>
                      <a:pt x="29198" y="142689"/>
                    </a:lnTo>
                    <a:lnTo>
                      <a:pt x="27576" y="146793"/>
                    </a:lnTo>
                    <a:close/>
                    <a:moveTo>
                      <a:pt x="35361" y="128755"/>
                    </a:moveTo>
                    <a:lnTo>
                      <a:pt x="0" y="105747"/>
                    </a:lnTo>
                    <a:lnTo>
                      <a:pt x="38498" y="123030"/>
                    </a:lnTo>
                    <a:cubicBezTo>
                      <a:pt x="37416" y="124866"/>
                      <a:pt x="36335" y="126811"/>
                      <a:pt x="35361" y="128755"/>
                    </a:cubicBezTo>
                    <a:close/>
                    <a:moveTo>
                      <a:pt x="46175" y="112120"/>
                    </a:moveTo>
                    <a:lnTo>
                      <a:pt x="6164" y="79716"/>
                    </a:lnTo>
                    <a:lnTo>
                      <a:pt x="51258" y="105639"/>
                    </a:lnTo>
                    <a:cubicBezTo>
                      <a:pt x="49636" y="107692"/>
                      <a:pt x="47798" y="109744"/>
                      <a:pt x="46175" y="112012"/>
                    </a:cubicBezTo>
                    <a:close/>
                    <a:moveTo>
                      <a:pt x="58287" y="98294"/>
                    </a:moveTo>
                    <a:lnTo>
                      <a:pt x="21952" y="46879"/>
                    </a:lnTo>
                    <a:lnTo>
                      <a:pt x="65749" y="91597"/>
                    </a:lnTo>
                    <a:cubicBezTo>
                      <a:pt x="63132" y="93682"/>
                      <a:pt x="60645" y="95918"/>
                      <a:pt x="58287" y="98294"/>
                    </a:cubicBezTo>
                    <a:close/>
                    <a:moveTo>
                      <a:pt x="76130" y="83712"/>
                    </a:moveTo>
                    <a:lnTo>
                      <a:pt x="47149" y="28192"/>
                    </a:lnTo>
                    <a:lnTo>
                      <a:pt x="84024" y="78528"/>
                    </a:lnTo>
                    <a:cubicBezTo>
                      <a:pt x="81105" y="80148"/>
                      <a:pt x="78185" y="81876"/>
                      <a:pt x="75373" y="83712"/>
                    </a:cubicBezTo>
                    <a:close/>
                    <a:moveTo>
                      <a:pt x="95163" y="73451"/>
                    </a:moveTo>
                    <a:lnTo>
                      <a:pt x="74508" y="13394"/>
                    </a:lnTo>
                    <a:lnTo>
                      <a:pt x="104895" y="69670"/>
                    </a:lnTo>
                    <a:cubicBezTo>
                      <a:pt x="101543" y="70858"/>
                      <a:pt x="98407" y="72047"/>
                      <a:pt x="95163" y="73451"/>
                    </a:cubicBezTo>
                    <a:close/>
                    <a:moveTo>
                      <a:pt x="113438" y="67078"/>
                    </a:moveTo>
                    <a:lnTo>
                      <a:pt x="105652" y="2268"/>
                    </a:lnTo>
                    <a:lnTo>
                      <a:pt x="123712" y="64593"/>
                    </a:lnTo>
                    <a:cubicBezTo>
                      <a:pt x="120251" y="65241"/>
                      <a:pt x="116899" y="65998"/>
                      <a:pt x="113438" y="66862"/>
                    </a:cubicBezTo>
                    <a:close/>
                  </a:path>
                </a:pathLst>
              </a:custGeom>
              <a:solidFill>
                <a:srgbClr val="79533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77" name="Freeform 255">
                <a:extLst>
                  <a:ext uri="{FF2B5EF4-FFF2-40B4-BE49-F238E27FC236}">
                    <a16:creationId xmlns:a16="http://schemas.microsoft.com/office/drawing/2014/main" id="{EBBE4D21-7164-425A-ABB6-03727CC0077A}"/>
                  </a:ext>
                </a:extLst>
              </p:cNvPr>
              <p:cNvSpPr/>
              <p:nvPr/>
            </p:nvSpPr>
            <p:spPr>
              <a:xfrm>
                <a:off x="5649901" y="3540760"/>
                <a:ext cx="5514" cy="24061"/>
              </a:xfrm>
              <a:custGeom>
                <a:avLst/>
                <a:gdLst>
                  <a:gd name="connsiteX0" fmla="*/ 5515 w 5514"/>
                  <a:gd name="connsiteY0" fmla="*/ 24061 h 24061"/>
                  <a:gd name="connsiteX1" fmla="*/ 0 w 5514"/>
                  <a:gd name="connsiteY1" fmla="*/ 24061 h 24061"/>
                </a:gdLst>
                <a:ahLst/>
                <a:cxnLst>
                  <a:cxn ang="0">
                    <a:pos x="connsiteX0" y="connsiteY0"/>
                  </a:cxn>
                  <a:cxn ang="0">
                    <a:pos x="connsiteX1" y="connsiteY1"/>
                  </a:cxn>
                </a:cxnLst>
                <a:rect l="l" t="t" r="r" b="b"/>
                <a:pathLst>
                  <a:path w="5514" h="24061">
                    <a:moveTo>
                      <a:pt x="5515" y="24061"/>
                    </a:moveTo>
                    <a:cubicBezTo>
                      <a:pt x="4109" y="-8344"/>
                      <a:pt x="3568" y="-7696"/>
                      <a:pt x="0" y="24061"/>
                    </a:cubicBezTo>
                    <a:close/>
                  </a:path>
                </a:pathLst>
              </a:custGeom>
              <a:solidFill>
                <a:srgbClr val="754F3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78" name="Freeform 325">
                <a:extLst>
                  <a:ext uri="{FF2B5EF4-FFF2-40B4-BE49-F238E27FC236}">
                    <a16:creationId xmlns:a16="http://schemas.microsoft.com/office/drawing/2014/main" id="{010DB167-0D0F-A15E-A08E-DF9FC216F7F3}"/>
                  </a:ext>
                </a:extLst>
              </p:cNvPr>
              <p:cNvSpPr/>
              <p:nvPr/>
            </p:nvSpPr>
            <p:spPr>
              <a:xfrm>
                <a:off x="6291384" y="3128680"/>
                <a:ext cx="5299" cy="24061"/>
              </a:xfrm>
              <a:custGeom>
                <a:avLst/>
                <a:gdLst>
                  <a:gd name="connsiteX0" fmla="*/ 5299 w 5299"/>
                  <a:gd name="connsiteY0" fmla="*/ 24061 h 24061"/>
                  <a:gd name="connsiteX1" fmla="*/ 0 w 5299"/>
                  <a:gd name="connsiteY1" fmla="*/ 24061 h 24061"/>
                </a:gdLst>
                <a:ahLst/>
                <a:cxnLst>
                  <a:cxn ang="0">
                    <a:pos x="connsiteX0" y="connsiteY0"/>
                  </a:cxn>
                  <a:cxn ang="0">
                    <a:pos x="connsiteX1" y="connsiteY1"/>
                  </a:cxn>
                </a:cxnLst>
                <a:rect l="l" t="t" r="r" b="b"/>
                <a:pathLst>
                  <a:path w="5299" h="24061">
                    <a:moveTo>
                      <a:pt x="5299" y="24061"/>
                    </a:moveTo>
                    <a:cubicBezTo>
                      <a:pt x="4001" y="-8344"/>
                      <a:pt x="3461" y="-7696"/>
                      <a:pt x="0" y="24061"/>
                    </a:cubicBezTo>
                    <a:close/>
                  </a:path>
                </a:pathLst>
              </a:custGeom>
              <a:solidFill>
                <a:srgbClr val="749AA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79" name="Freeform 329">
                <a:extLst>
                  <a:ext uri="{FF2B5EF4-FFF2-40B4-BE49-F238E27FC236}">
                    <a16:creationId xmlns:a16="http://schemas.microsoft.com/office/drawing/2014/main" id="{B6E4D0F8-C24B-851F-429F-3C652E681154}"/>
                  </a:ext>
                </a:extLst>
              </p:cNvPr>
              <p:cNvSpPr/>
              <p:nvPr/>
            </p:nvSpPr>
            <p:spPr>
              <a:xfrm>
                <a:off x="6291384" y="3128680"/>
                <a:ext cx="5299" cy="24061"/>
              </a:xfrm>
              <a:custGeom>
                <a:avLst/>
                <a:gdLst>
                  <a:gd name="connsiteX0" fmla="*/ 5299 w 5299"/>
                  <a:gd name="connsiteY0" fmla="*/ 24061 h 24061"/>
                  <a:gd name="connsiteX1" fmla="*/ 0 w 5299"/>
                  <a:gd name="connsiteY1" fmla="*/ 24061 h 24061"/>
                </a:gdLst>
                <a:ahLst/>
                <a:cxnLst>
                  <a:cxn ang="0">
                    <a:pos x="connsiteX0" y="connsiteY0"/>
                  </a:cxn>
                  <a:cxn ang="0">
                    <a:pos x="connsiteX1" y="connsiteY1"/>
                  </a:cxn>
                </a:cxnLst>
                <a:rect l="l" t="t" r="r" b="b"/>
                <a:pathLst>
                  <a:path w="5299" h="24061">
                    <a:moveTo>
                      <a:pt x="5299" y="24061"/>
                    </a:moveTo>
                    <a:cubicBezTo>
                      <a:pt x="4001" y="-8344"/>
                      <a:pt x="3461" y="-7696"/>
                      <a:pt x="0" y="24061"/>
                    </a:cubicBezTo>
                    <a:close/>
                  </a:path>
                </a:pathLst>
              </a:custGeom>
              <a:solidFill>
                <a:srgbClr val="749AA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7" name="Group 46">
              <a:extLst>
                <a:ext uri="{FF2B5EF4-FFF2-40B4-BE49-F238E27FC236}">
                  <a16:creationId xmlns:a16="http://schemas.microsoft.com/office/drawing/2014/main" id="{D95B5A11-4049-5D98-1D53-C8DB8C0B9338}"/>
                </a:ext>
              </a:extLst>
            </p:cNvPr>
            <p:cNvGrpSpPr>
              <a:grpSpLocks noChangeAspect="1"/>
            </p:cNvGrpSpPr>
            <p:nvPr/>
          </p:nvGrpSpPr>
          <p:grpSpPr>
            <a:xfrm>
              <a:off x="5542628" y="1676266"/>
              <a:ext cx="915447" cy="914400"/>
              <a:chOff x="5060433" y="1986495"/>
              <a:chExt cx="853328" cy="852352"/>
            </a:xfrm>
          </p:grpSpPr>
          <p:sp>
            <p:nvSpPr>
              <p:cNvPr id="148" name="Freeform 345">
                <a:extLst>
                  <a:ext uri="{FF2B5EF4-FFF2-40B4-BE49-F238E27FC236}">
                    <a16:creationId xmlns:a16="http://schemas.microsoft.com/office/drawing/2014/main" id="{1FCA2D24-7F56-A329-E8DF-4A032F33E18A}"/>
                  </a:ext>
                </a:extLst>
              </p:cNvPr>
              <p:cNvSpPr/>
              <p:nvPr/>
            </p:nvSpPr>
            <p:spPr>
              <a:xfrm>
                <a:off x="5060433" y="1986495"/>
                <a:ext cx="853328" cy="852352"/>
              </a:xfrm>
              <a:custGeom>
                <a:avLst/>
                <a:gdLst>
                  <a:gd name="connsiteX0" fmla="*/ 0 w 853328"/>
                  <a:gd name="connsiteY0" fmla="*/ 0 h 852352"/>
                  <a:gd name="connsiteX1" fmla="*/ 853329 w 853328"/>
                  <a:gd name="connsiteY1" fmla="*/ 0 h 852352"/>
                  <a:gd name="connsiteX2" fmla="*/ 853329 w 853328"/>
                  <a:gd name="connsiteY2" fmla="*/ 852352 h 852352"/>
                  <a:gd name="connsiteX3" fmla="*/ 0 w 853328"/>
                  <a:gd name="connsiteY3" fmla="*/ 852352 h 852352"/>
                  <a:gd name="connsiteX4" fmla="*/ 0 w 853328"/>
                  <a:gd name="connsiteY4" fmla="*/ 0 h 852352"/>
                  <a:gd name="connsiteX5" fmla="*/ 0 w 853328"/>
                  <a:gd name="connsiteY5" fmla="*/ 0 h 8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328" h="852352">
                    <a:moveTo>
                      <a:pt x="0" y="0"/>
                    </a:moveTo>
                    <a:lnTo>
                      <a:pt x="853329" y="0"/>
                    </a:lnTo>
                    <a:lnTo>
                      <a:pt x="853329" y="852352"/>
                    </a:lnTo>
                    <a:lnTo>
                      <a:pt x="0" y="852352"/>
                    </a:lnTo>
                    <a:lnTo>
                      <a:pt x="0" y="0"/>
                    </a:lnTo>
                    <a:lnTo>
                      <a:pt x="0" y="0"/>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49" name="Freeform 346">
                <a:extLst>
                  <a:ext uri="{FF2B5EF4-FFF2-40B4-BE49-F238E27FC236}">
                    <a16:creationId xmlns:a16="http://schemas.microsoft.com/office/drawing/2014/main" id="{BEF009FB-1249-EAD4-F38E-4BA806541E55}"/>
                  </a:ext>
                </a:extLst>
              </p:cNvPr>
              <p:cNvSpPr/>
              <p:nvPr/>
            </p:nvSpPr>
            <p:spPr>
              <a:xfrm>
                <a:off x="5111535" y="2466733"/>
                <a:ext cx="751049" cy="372114"/>
              </a:xfrm>
              <a:custGeom>
                <a:avLst/>
                <a:gdLst>
                  <a:gd name="connsiteX0" fmla="*/ 19404 w 751049"/>
                  <a:gd name="connsiteY0" fmla="*/ 248220 h 372114"/>
                  <a:gd name="connsiteX1" fmla="*/ 5346 w 751049"/>
                  <a:gd name="connsiteY1" fmla="*/ 372114 h 372114"/>
                  <a:gd name="connsiteX2" fmla="*/ 745669 w 751049"/>
                  <a:gd name="connsiteY2" fmla="*/ 372114 h 372114"/>
                  <a:gd name="connsiteX3" fmla="*/ 731719 w 751049"/>
                  <a:gd name="connsiteY3" fmla="*/ 248220 h 372114"/>
                  <a:gd name="connsiteX4" fmla="*/ 490244 w 751049"/>
                  <a:gd name="connsiteY4" fmla="*/ 117629 h 372114"/>
                  <a:gd name="connsiteX5" fmla="*/ 482782 w 751049"/>
                  <a:gd name="connsiteY5" fmla="*/ 1512 h 372114"/>
                  <a:gd name="connsiteX6" fmla="*/ 269099 w 751049"/>
                  <a:gd name="connsiteY6" fmla="*/ 0 h 372114"/>
                  <a:gd name="connsiteX7" fmla="*/ 260772 w 751049"/>
                  <a:gd name="connsiteY7" fmla="*/ 117629 h 372114"/>
                  <a:gd name="connsiteX8" fmla="*/ 19404 w 751049"/>
                  <a:gd name="connsiteY8" fmla="*/ 248220 h 3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049" h="372114">
                    <a:moveTo>
                      <a:pt x="19404" y="248220"/>
                    </a:moveTo>
                    <a:cubicBezTo>
                      <a:pt x="-126" y="286469"/>
                      <a:pt x="-5111" y="330474"/>
                      <a:pt x="5346" y="372114"/>
                    </a:cubicBezTo>
                    <a:lnTo>
                      <a:pt x="745669" y="372114"/>
                    </a:lnTo>
                    <a:cubicBezTo>
                      <a:pt x="756159" y="330485"/>
                      <a:pt x="751206" y="286479"/>
                      <a:pt x="731719" y="248220"/>
                    </a:cubicBezTo>
                    <a:cubicBezTo>
                      <a:pt x="670945" y="128539"/>
                      <a:pt x="511007" y="148306"/>
                      <a:pt x="490244" y="117629"/>
                    </a:cubicBezTo>
                    <a:cubicBezTo>
                      <a:pt x="474239" y="93758"/>
                      <a:pt x="483755" y="20415"/>
                      <a:pt x="482782" y="1512"/>
                    </a:cubicBezTo>
                    <a:cubicBezTo>
                      <a:pt x="411681" y="8134"/>
                      <a:pt x="340092" y="7626"/>
                      <a:pt x="269099" y="0"/>
                    </a:cubicBezTo>
                    <a:cubicBezTo>
                      <a:pt x="268017" y="18795"/>
                      <a:pt x="276884" y="93758"/>
                      <a:pt x="260772" y="117629"/>
                    </a:cubicBezTo>
                    <a:cubicBezTo>
                      <a:pt x="240117" y="148306"/>
                      <a:pt x="80179" y="128431"/>
                      <a:pt x="19404" y="248220"/>
                    </a:cubicBezTo>
                    <a:close/>
                  </a:path>
                </a:pathLst>
              </a:custGeom>
              <a:solidFill>
                <a:srgbClr val="EFB37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50" name="Freeform 347">
                <a:extLst>
                  <a:ext uri="{FF2B5EF4-FFF2-40B4-BE49-F238E27FC236}">
                    <a16:creationId xmlns:a16="http://schemas.microsoft.com/office/drawing/2014/main" id="{421CF9CF-51C2-2619-5194-150CD350ABE6}"/>
                  </a:ext>
                </a:extLst>
              </p:cNvPr>
              <p:cNvSpPr/>
              <p:nvPr/>
            </p:nvSpPr>
            <p:spPr>
              <a:xfrm>
                <a:off x="5112076" y="2597972"/>
                <a:ext cx="750874" cy="240875"/>
              </a:xfrm>
              <a:custGeom>
                <a:avLst/>
                <a:gdLst>
                  <a:gd name="connsiteX0" fmla="*/ 731179 w 750874"/>
                  <a:gd name="connsiteY0" fmla="*/ 116981 h 240875"/>
                  <a:gd name="connsiteX1" fmla="*/ 525714 w 750874"/>
                  <a:gd name="connsiteY1" fmla="*/ 2376 h 240875"/>
                  <a:gd name="connsiteX2" fmla="*/ 375292 w 750874"/>
                  <a:gd name="connsiteY2" fmla="*/ 72371 h 240875"/>
                  <a:gd name="connsiteX3" fmla="*/ 234710 w 750874"/>
                  <a:gd name="connsiteY3" fmla="*/ 0 h 240875"/>
                  <a:gd name="connsiteX4" fmla="*/ 19404 w 750874"/>
                  <a:gd name="connsiteY4" fmla="*/ 116981 h 240875"/>
                  <a:gd name="connsiteX5" fmla="*/ 5346 w 750874"/>
                  <a:gd name="connsiteY5" fmla="*/ 240875 h 240875"/>
                  <a:gd name="connsiteX6" fmla="*/ 745669 w 750874"/>
                  <a:gd name="connsiteY6" fmla="*/ 240875 h 240875"/>
                  <a:gd name="connsiteX7" fmla="*/ 731179 w 750874"/>
                  <a:gd name="connsiteY7" fmla="*/ 116981 h 24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874" h="240875">
                    <a:moveTo>
                      <a:pt x="731179" y="116981"/>
                    </a:moveTo>
                    <a:cubicBezTo>
                      <a:pt x="685003" y="26032"/>
                      <a:pt x="581405" y="15662"/>
                      <a:pt x="525714" y="2376"/>
                    </a:cubicBezTo>
                    <a:cubicBezTo>
                      <a:pt x="511115" y="50443"/>
                      <a:pt x="447096" y="72371"/>
                      <a:pt x="375292" y="72371"/>
                    </a:cubicBezTo>
                    <a:cubicBezTo>
                      <a:pt x="303487" y="72371"/>
                      <a:pt x="247795" y="49255"/>
                      <a:pt x="234710" y="0"/>
                    </a:cubicBezTo>
                    <a:cubicBezTo>
                      <a:pt x="181614" y="14690"/>
                      <a:pt x="68283" y="20631"/>
                      <a:pt x="19404" y="116981"/>
                    </a:cubicBezTo>
                    <a:cubicBezTo>
                      <a:pt x="-126" y="155229"/>
                      <a:pt x="-5111" y="199235"/>
                      <a:pt x="5346" y="240875"/>
                    </a:cubicBezTo>
                    <a:lnTo>
                      <a:pt x="745669" y="240875"/>
                    </a:lnTo>
                    <a:cubicBezTo>
                      <a:pt x="755996" y="199181"/>
                      <a:pt x="750849" y="155175"/>
                      <a:pt x="731179" y="116981"/>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51" name="Freeform 348">
                <a:extLst>
                  <a:ext uri="{FF2B5EF4-FFF2-40B4-BE49-F238E27FC236}">
                    <a16:creationId xmlns:a16="http://schemas.microsoft.com/office/drawing/2014/main" id="{CD2355E5-5197-7957-9E50-3B62AEF0E4CF}"/>
                  </a:ext>
                </a:extLst>
              </p:cNvPr>
              <p:cNvSpPr/>
              <p:nvPr/>
            </p:nvSpPr>
            <p:spPr>
              <a:xfrm>
                <a:off x="5321467" y="2144171"/>
                <a:ext cx="331724" cy="423564"/>
              </a:xfrm>
              <a:custGeom>
                <a:avLst/>
                <a:gdLst>
                  <a:gd name="connsiteX0" fmla="*/ 104153 w 331724"/>
                  <a:gd name="connsiteY0" fmla="*/ 407355 h 423564"/>
                  <a:gd name="connsiteX1" fmla="*/ 53760 w 331724"/>
                  <a:gd name="connsiteY1" fmla="*/ 347946 h 423564"/>
                  <a:gd name="connsiteX2" fmla="*/ 34187 w 331724"/>
                  <a:gd name="connsiteY2" fmla="*/ 288429 h 423564"/>
                  <a:gd name="connsiteX3" fmla="*/ 25752 w 331724"/>
                  <a:gd name="connsiteY3" fmla="*/ 284325 h 423564"/>
                  <a:gd name="connsiteX4" fmla="*/ 10613 w 331724"/>
                  <a:gd name="connsiteY4" fmla="*/ 265854 h 423564"/>
                  <a:gd name="connsiteX5" fmla="*/ 6179 w 331724"/>
                  <a:gd name="connsiteY5" fmla="*/ 204177 h 423564"/>
                  <a:gd name="connsiteX6" fmla="*/ 24238 w 331724"/>
                  <a:gd name="connsiteY6" fmla="*/ 197804 h 423564"/>
                  <a:gd name="connsiteX7" fmla="*/ 24238 w 331724"/>
                  <a:gd name="connsiteY7" fmla="*/ 178253 h 423564"/>
                  <a:gd name="connsiteX8" fmla="*/ 37323 w 331724"/>
                  <a:gd name="connsiteY8" fmla="*/ 68077 h 423564"/>
                  <a:gd name="connsiteX9" fmla="*/ 77984 w 331724"/>
                  <a:gd name="connsiteY9" fmla="*/ 26815 h 423564"/>
                  <a:gd name="connsiteX10" fmla="*/ 253602 w 331724"/>
                  <a:gd name="connsiteY10" fmla="*/ 26815 h 423564"/>
                  <a:gd name="connsiteX11" fmla="*/ 294371 w 331724"/>
                  <a:gd name="connsiteY11" fmla="*/ 68077 h 423564"/>
                  <a:gd name="connsiteX12" fmla="*/ 307455 w 331724"/>
                  <a:gd name="connsiteY12" fmla="*/ 178253 h 423564"/>
                  <a:gd name="connsiteX13" fmla="*/ 307455 w 331724"/>
                  <a:gd name="connsiteY13" fmla="*/ 197804 h 423564"/>
                  <a:gd name="connsiteX14" fmla="*/ 325623 w 331724"/>
                  <a:gd name="connsiteY14" fmla="*/ 204177 h 423564"/>
                  <a:gd name="connsiteX15" fmla="*/ 321189 w 331724"/>
                  <a:gd name="connsiteY15" fmla="*/ 265854 h 423564"/>
                  <a:gd name="connsiteX16" fmla="*/ 306050 w 331724"/>
                  <a:gd name="connsiteY16" fmla="*/ 284325 h 423564"/>
                  <a:gd name="connsiteX17" fmla="*/ 297615 w 331724"/>
                  <a:gd name="connsiteY17" fmla="*/ 288429 h 423564"/>
                  <a:gd name="connsiteX18" fmla="*/ 278042 w 331724"/>
                  <a:gd name="connsiteY18" fmla="*/ 347946 h 423564"/>
                  <a:gd name="connsiteX19" fmla="*/ 227649 w 331724"/>
                  <a:gd name="connsiteY19" fmla="*/ 407355 h 423564"/>
                  <a:gd name="connsiteX20" fmla="*/ 104694 w 331724"/>
                  <a:gd name="connsiteY20" fmla="*/ 407355 h 42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724" h="423564">
                    <a:moveTo>
                      <a:pt x="104153" y="407355"/>
                    </a:moveTo>
                    <a:cubicBezTo>
                      <a:pt x="81996" y="392783"/>
                      <a:pt x="64509" y="372163"/>
                      <a:pt x="53760" y="347946"/>
                    </a:cubicBezTo>
                    <a:cubicBezTo>
                      <a:pt x="44936" y="328935"/>
                      <a:pt x="38372" y="308963"/>
                      <a:pt x="34187" y="288429"/>
                    </a:cubicBezTo>
                    <a:cubicBezTo>
                      <a:pt x="31116" y="287673"/>
                      <a:pt x="28239" y="286269"/>
                      <a:pt x="25752" y="284325"/>
                    </a:cubicBezTo>
                    <a:cubicBezTo>
                      <a:pt x="19242" y="279518"/>
                      <a:pt x="14041" y="273177"/>
                      <a:pt x="10613" y="265854"/>
                    </a:cubicBezTo>
                    <a:cubicBezTo>
                      <a:pt x="-201" y="245655"/>
                      <a:pt x="-4527" y="217247"/>
                      <a:pt x="6179" y="204177"/>
                    </a:cubicBezTo>
                    <a:cubicBezTo>
                      <a:pt x="10602" y="198938"/>
                      <a:pt x="17512" y="196508"/>
                      <a:pt x="24238" y="197804"/>
                    </a:cubicBezTo>
                    <a:cubicBezTo>
                      <a:pt x="24238" y="191323"/>
                      <a:pt x="24238" y="184734"/>
                      <a:pt x="24238" y="178253"/>
                    </a:cubicBezTo>
                    <a:cubicBezTo>
                      <a:pt x="24238" y="140664"/>
                      <a:pt x="24238" y="94433"/>
                      <a:pt x="37323" y="68077"/>
                    </a:cubicBezTo>
                    <a:cubicBezTo>
                      <a:pt x="46115" y="50341"/>
                      <a:pt x="60368" y="35877"/>
                      <a:pt x="77984" y="26815"/>
                    </a:cubicBezTo>
                    <a:cubicBezTo>
                      <a:pt x="142867" y="-8938"/>
                      <a:pt x="188718" y="-8938"/>
                      <a:pt x="253602" y="26815"/>
                    </a:cubicBezTo>
                    <a:cubicBezTo>
                      <a:pt x="271250" y="35877"/>
                      <a:pt x="285536" y="50330"/>
                      <a:pt x="294371" y="68077"/>
                    </a:cubicBezTo>
                    <a:cubicBezTo>
                      <a:pt x="307347" y="94433"/>
                      <a:pt x="307455" y="140664"/>
                      <a:pt x="307455" y="178253"/>
                    </a:cubicBezTo>
                    <a:cubicBezTo>
                      <a:pt x="307455" y="184734"/>
                      <a:pt x="307455" y="191323"/>
                      <a:pt x="307455" y="197804"/>
                    </a:cubicBezTo>
                    <a:cubicBezTo>
                      <a:pt x="314214" y="196508"/>
                      <a:pt x="321157" y="198938"/>
                      <a:pt x="325623" y="204177"/>
                    </a:cubicBezTo>
                    <a:cubicBezTo>
                      <a:pt x="336437" y="217247"/>
                      <a:pt x="331570" y="245655"/>
                      <a:pt x="321189" y="265854"/>
                    </a:cubicBezTo>
                    <a:cubicBezTo>
                      <a:pt x="317718" y="273145"/>
                      <a:pt x="312527" y="279485"/>
                      <a:pt x="306050" y="284325"/>
                    </a:cubicBezTo>
                    <a:cubicBezTo>
                      <a:pt x="303562" y="286269"/>
                      <a:pt x="300686" y="287673"/>
                      <a:pt x="297615" y="288429"/>
                    </a:cubicBezTo>
                    <a:cubicBezTo>
                      <a:pt x="293430" y="308963"/>
                      <a:pt x="286866" y="328935"/>
                      <a:pt x="278042" y="347946"/>
                    </a:cubicBezTo>
                    <a:cubicBezTo>
                      <a:pt x="267292" y="372163"/>
                      <a:pt x="249806" y="392783"/>
                      <a:pt x="227649" y="407355"/>
                    </a:cubicBezTo>
                    <a:cubicBezTo>
                      <a:pt x="189519" y="428968"/>
                      <a:pt x="142824" y="428968"/>
                      <a:pt x="104694" y="407355"/>
                    </a:cubicBezTo>
                    <a:close/>
                  </a:path>
                </a:pathLst>
              </a:custGeom>
              <a:solidFill>
                <a:srgbClr val="FAD3A7"/>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52" name="Freeform 349">
                <a:extLst>
                  <a:ext uri="{FF2B5EF4-FFF2-40B4-BE49-F238E27FC236}">
                    <a16:creationId xmlns:a16="http://schemas.microsoft.com/office/drawing/2014/main" id="{2F0CD0C2-3FED-A064-6DB7-5081C65B920A}"/>
                  </a:ext>
                </a:extLst>
              </p:cNvPr>
              <p:cNvSpPr/>
              <p:nvPr/>
            </p:nvSpPr>
            <p:spPr>
              <a:xfrm>
                <a:off x="5322631" y="2136982"/>
                <a:ext cx="256871" cy="296600"/>
              </a:xfrm>
              <a:custGeom>
                <a:avLst/>
                <a:gdLst>
                  <a:gd name="connsiteX0" fmla="*/ 256872 w 256871"/>
                  <a:gd name="connsiteY0" fmla="*/ 36597 h 296600"/>
                  <a:gd name="connsiteX1" fmla="*/ 136296 w 256871"/>
                  <a:gd name="connsiteY1" fmla="*/ 2464 h 296600"/>
                  <a:gd name="connsiteX2" fmla="*/ 12585 w 256871"/>
                  <a:gd name="connsiteY2" fmla="*/ 199808 h 296600"/>
                  <a:gd name="connsiteX3" fmla="*/ 41566 w 256871"/>
                  <a:gd name="connsiteY3" fmla="*/ 222492 h 296600"/>
                  <a:gd name="connsiteX4" fmla="*/ 47189 w 256871"/>
                  <a:gd name="connsiteY4" fmla="*/ 296591 h 296600"/>
                  <a:gd name="connsiteX5" fmla="*/ 58003 w 256871"/>
                  <a:gd name="connsiteY5" fmla="*/ 159302 h 296600"/>
                  <a:gd name="connsiteX6" fmla="*/ 127861 w 256871"/>
                  <a:gd name="connsiteY6" fmla="*/ 103566 h 296600"/>
                  <a:gd name="connsiteX7" fmla="*/ 256547 w 256871"/>
                  <a:gd name="connsiteY7" fmla="*/ 36597 h 29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871" h="296600">
                    <a:moveTo>
                      <a:pt x="256872" y="36597"/>
                    </a:moveTo>
                    <a:cubicBezTo>
                      <a:pt x="224430" y="3544"/>
                      <a:pt x="195016" y="-4881"/>
                      <a:pt x="136296" y="2464"/>
                    </a:cubicBezTo>
                    <a:cubicBezTo>
                      <a:pt x="58652" y="12293"/>
                      <a:pt x="-34132" y="96005"/>
                      <a:pt x="12585" y="199808"/>
                    </a:cubicBezTo>
                    <a:cubicBezTo>
                      <a:pt x="14964" y="205101"/>
                      <a:pt x="32482" y="200781"/>
                      <a:pt x="41566" y="222492"/>
                    </a:cubicBezTo>
                    <a:cubicBezTo>
                      <a:pt x="49136" y="240530"/>
                      <a:pt x="46540" y="297455"/>
                      <a:pt x="47189" y="296591"/>
                    </a:cubicBezTo>
                    <a:cubicBezTo>
                      <a:pt x="73143" y="256517"/>
                      <a:pt x="42863" y="196568"/>
                      <a:pt x="58003" y="159302"/>
                    </a:cubicBezTo>
                    <a:cubicBezTo>
                      <a:pt x="69682" y="131110"/>
                      <a:pt x="102016" y="115232"/>
                      <a:pt x="127861" y="103566"/>
                    </a:cubicBezTo>
                    <a:cubicBezTo>
                      <a:pt x="158357" y="89848"/>
                      <a:pt x="240975" y="46318"/>
                      <a:pt x="256547" y="36597"/>
                    </a:cubicBezTo>
                    <a:close/>
                  </a:path>
                </a:pathLst>
              </a:custGeom>
              <a:solidFill>
                <a:srgbClr val="9A603E"/>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53" name="Freeform 350">
                <a:extLst>
                  <a:ext uri="{FF2B5EF4-FFF2-40B4-BE49-F238E27FC236}">
                    <a16:creationId xmlns:a16="http://schemas.microsoft.com/office/drawing/2014/main" id="{27580C75-384C-B8FE-E4E0-A7FAF9E3C387}"/>
                  </a:ext>
                </a:extLst>
              </p:cNvPr>
              <p:cNvSpPr/>
              <p:nvPr/>
            </p:nvSpPr>
            <p:spPr>
              <a:xfrm>
                <a:off x="5551710" y="2175847"/>
                <a:ext cx="84061" cy="256226"/>
              </a:xfrm>
              <a:custGeom>
                <a:avLst/>
                <a:gdLst>
                  <a:gd name="connsiteX0" fmla="*/ 31252 w 84061"/>
                  <a:gd name="connsiteY0" fmla="*/ 0 h 256226"/>
                  <a:gd name="connsiteX1" fmla="*/ 83592 w 84061"/>
                  <a:gd name="connsiteY1" fmla="*/ 116873 h 256226"/>
                  <a:gd name="connsiteX2" fmla="*/ 77644 w 84061"/>
                  <a:gd name="connsiteY2" fmla="*/ 163968 h 256226"/>
                  <a:gd name="connsiteX3" fmla="*/ 67912 w 84061"/>
                  <a:gd name="connsiteY3" fmla="*/ 188920 h 256226"/>
                  <a:gd name="connsiteX4" fmla="*/ 55151 w 84061"/>
                  <a:gd name="connsiteY4" fmla="*/ 256214 h 256226"/>
                  <a:gd name="connsiteX5" fmla="*/ 48987 w 84061"/>
                  <a:gd name="connsiteY5" fmla="*/ 178550 h 256226"/>
                  <a:gd name="connsiteX6" fmla="*/ 34064 w 84061"/>
                  <a:gd name="connsiteY6" fmla="*/ 98078 h 256226"/>
                  <a:gd name="connsiteX7" fmla="*/ 0 w 84061"/>
                  <a:gd name="connsiteY7" fmla="*/ 19875 h 256226"/>
                  <a:gd name="connsiteX8" fmla="*/ 31252 w 84061"/>
                  <a:gd name="connsiteY8" fmla="*/ 0 h 2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61" h="256226">
                    <a:moveTo>
                      <a:pt x="31252" y="0"/>
                    </a:moveTo>
                    <a:cubicBezTo>
                      <a:pt x="68128" y="10802"/>
                      <a:pt x="81646" y="84792"/>
                      <a:pt x="83592" y="116873"/>
                    </a:cubicBezTo>
                    <a:cubicBezTo>
                      <a:pt x="85073" y="132816"/>
                      <a:pt x="83040" y="148889"/>
                      <a:pt x="77644" y="163968"/>
                    </a:cubicBezTo>
                    <a:cubicBezTo>
                      <a:pt x="73967" y="172112"/>
                      <a:pt x="70723" y="180440"/>
                      <a:pt x="67912" y="188920"/>
                    </a:cubicBezTo>
                    <a:cubicBezTo>
                      <a:pt x="67912" y="190000"/>
                      <a:pt x="56233" y="257294"/>
                      <a:pt x="55151" y="256214"/>
                    </a:cubicBezTo>
                    <a:cubicBezTo>
                      <a:pt x="49744" y="250597"/>
                      <a:pt x="48879" y="212251"/>
                      <a:pt x="48987" y="178550"/>
                    </a:cubicBezTo>
                    <a:cubicBezTo>
                      <a:pt x="48987" y="140637"/>
                      <a:pt x="52664" y="129835"/>
                      <a:pt x="34064" y="98078"/>
                    </a:cubicBezTo>
                    <a:cubicBezTo>
                      <a:pt x="18600" y="71722"/>
                      <a:pt x="2812" y="50767"/>
                      <a:pt x="0" y="19875"/>
                    </a:cubicBezTo>
                    <a:cubicBezTo>
                      <a:pt x="5948" y="12098"/>
                      <a:pt x="33091" y="324"/>
                      <a:pt x="31252" y="0"/>
                    </a:cubicBezTo>
                    <a:close/>
                  </a:path>
                </a:pathLst>
              </a:custGeom>
              <a:solidFill>
                <a:srgbClr val="9A603E"/>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54" name="Freeform 351">
                <a:extLst>
                  <a:ext uri="{FF2B5EF4-FFF2-40B4-BE49-F238E27FC236}">
                    <a16:creationId xmlns:a16="http://schemas.microsoft.com/office/drawing/2014/main" id="{115472C3-D8EC-7091-4ABD-86CA83B7F8D2}"/>
                  </a:ext>
                </a:extLst>
              </p:cNvPr>
              <p:cNvSpPr/>
              <p:nvPr/>
            </p:nvSpPr>
            <p:spPr>
              <a:xfrm>
                <a:off x="5115230" y="2609746"/>
                <a:ext cx="294926" cy="228993"/>
              </a:xfrm>
              <a:custGeom>
                <a:avLst/>
                <a:gdLst>
                  <a:gd name="connsiteX0" fmla="*/ 19279 w 294926"/>
                  <a:gd name="connsiteY0" fmla="*/ 105207 h 228993"/>
                  <a:gd name="connsiteX1" fmla="*/ 5329 w 294926"/>
                  <a:gd name="connsiteY1" fmla="*/ 228993 h 228993"/>
                  <a:gd name="connsiteX2" fmla="*/ 294926 w 294926"/>
                  <a:gd name="connsiteY2" fmla="*/ 228993 h 228993"/>
                  <a:gd name="connsiteX3" fmla="*/ 181813 w 294926"/>
                  <a:gd name="connsiteY3" fmla="*/ 0 h 228993"/>
                  <a:gd name="connsiteX4" fmla="*/ 19603 w 294926"/>
                  <a:gd name="connsiteY4" fmla="*/ 105207 h 228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26" h="228993">
                    <a:moveTo>
                      <a:pt x="19279" y="105207"/>
                    </a:moveTo>
                    <a:cubicBezTo>
                      <a:pt x="-132" y="143445"/>
                      <a:pt x="-5085" y="187397"/>
                      <a:pt x="5329" y="228993"/>
                    </a:cubicBezTo>
                    <a:lnTo>
                      <a:pt x="294926" y="228993"/>
                    </a:lnTo>
                    <a:lnTo>
                      <a:pt x="181813" y="0"/>
                    </a:lnTo>
                    <a:cubicBezTo>
                      <a:pt x="125796" y="12530"/>
                      <a:pt x="55289" y="34457"/>
                      <a:pt x="19603" y="105207"/>
                    </a:cubicBezTo>
                    <a:close/>
                  </a:path>
                </a:pathLst>
              </a:custGeom>
              <a:solidFill>
                <a:srgbClr val="00000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55" name="Freeform 352">
                <a:extLst>
                  <a:ext uri="{FF2B5EF4-FFF2-40B4-BE49-F238E27FC236}">
                    <a16:creationId xmlns:a16="http://schemas.microsoft.com/office/drawing/2014/main" id="{E39E87BD-87F7-0A02-9497-0AC4B19D4706}"/>
                  </a:ext>
                </a:extLst>
              </p:cNvPr>
              <p:cNvSpPr/>
              <p:nvPr/>
            </p:nvSpPr>
            <p:spPr>
              <a:xfrm>
                <a:off x="5111535" y="2612663"/>
                <a:ext cx="199997" cy="226184"/>
              </a:xfrm>
              <a:custGeom>
                <a:avLst/>
                <a:gdLst>
                  <a:gd name="connsiteX0" fmla="*/ 19404 w 199997"/>
                  <a:gd name="connsiteY0" fmla="*/ 102291 h 226184"/>
                  <a:gd name="connsiteX1" fmla="*/ 5346 w 199997"/>
                  <a:gd name="connsiteY1" fmla="*/ 226185 h 226184"/>
                  <a:gd name="connsiteX2" fmla="*/ 199997 w 199997"/>
                  <a:gd name="connsiteY2" fmla="*/ 226185 h 226184"/>
                  <a:gd name="connsiteX3" fmla="*/ 169935 w 199997"/>
                  <a:gd name="connsiteY3" fmla="*/ 0 h 226184"/>
                  <a:gd name="connsiteX4" fmla="*/ 19837 w 199997"/>
                  <a:gd name="connsiteY4" fmla="*/ 102291 h 22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7" h="226184">
                    <a:moveTo>
                      <a:pt x="19404" y="102291"/>
                    </a:moveTo>
                    <a:cubicBezTo>
                      <a:pt x="-126" y="140539"/>
                      <a:pt x="-5111" y="184545"/>
                      <a:pt x="5346" y="226185"/>
                    </a:cubicBezTo>
                    <a:lnTo>
                      <a:pt x="199997" y="226185"/>
                    </a:lnTo>
                    <a:cubicBezTo>
                      <a:pt x="187237" y="151114"/>
                      <a:pt x="176748" y="74963"/>
                      <a:pt x="169935" y="0"/>
                    </a:cubicBezTo>
                    <a:cubicBezTo>
                      <a:pt x="115865" y="13070"/>
                      <a:pt x="53144" y="36725"/>
                      <a:pt x="19837" y="102291"/>
                    </a:cubicBezTo>
                    <a:close/>
                  </a:path>
                </a:pathLst>
              </a:custGeom>
              <a:solidFill>
                <a:srgbClr val="0E072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56" name="Freeform 353">
                <a:extLst>
                  <a:ext uri="{FF2B5EF4-FFF2-40B4-BE49-F238E27FC236}">
                    <a16:creationId xmlns:a16="http://schemas.microsoft.com/office/drawing/2014/main" id="{64EB592F-C1E7-46D4-5B1D-ECE51B04803C}"/>
                  </a:ext>
                </a:extLst>
              </p:cNvPr>
              <p:cNvSpPr/>
              <p:nvPr/>
            </p:nvSpPr>
            <p:spPr>
              <a:xfrm>
                <a:off x="5295204" y="2575397"/>
                <a:ext cx="192055" cy="184166"/>
              </a:xfrm>
              <a:custGeom>
                <a:avLst/>
                <a:gdLst>
                  <a:gd name="connsiteX0" fmla="*/ 79050 w 192055"/>
                  <a:gd name="connsiteY0" fmla="*/ 0 h 184166"/>
                  <a:gd name="connsiteX1" fmla="*/ 192056 w 192055"/>
                  <a:gd name="connsiteY1" fmla="*/ 94730 h 184166"/>
                  <a:gd name="connsiteX2" fmla="*/ 117980 w 192055"/>
                  <a:gd name="connsiteY2" fmla="*/ 184167 h 184166"/>
                  <a:gd name="connsiteX3" fmla="*/ 0 w 192055"/>
                  <a:gd name="connsiteY3" fmla="*/ 32945 h 184166"/>
                  <a:gd name="connsiteX4" fmla="*/ 79050 w 192055"/>
                  <a:gd name="connsiteY4" fmla="*/ 0 h 184166"/>
                  <a:gd name="connsiteX5" fmla="*/ 79050 w 192055"/>
                  <a:gd name="connsiteY5"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84166">
                    <a:moveTo>
                      <a:pt x="79050" y="0"/>
                    </a:moveTo>
                    <a:lnTo>
                      <a:pt x="192056" y="94730"/>
                    </a:lnTo>
                    <a:lnTo>
                      <a:pt x="117980" y="184167"/>
                    </a:lnTo>
                    <a:lnTo>
                      <a:pt x="0" y="32945"/>
                    </a:lnTo>
                    <a:lnTo>
                      <a:pt x="79050" y="0"/>
                    </a:lnTo>
                    <a:lnTo>
                      <a:pt x="79050" y="0"/>
                    </a:lnTo>
                    <a:close/>
                  </a:path>
                </a:pathLst>
              </a:custGeom>
              <a:solidFill>
                <a:srgbClr val="F7F7F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57" name="Freeform 354">
                <a:extLst>
                  <a:ext uri="{FF2B5EF4-FFF2-40B4-BE49-F238E27FC236}">
                    <a16:creationId xmlns:a16="http://schemas.microsoft.com/office/drawing/2014/main" id="{A9AF1649-C7D2-3CE0-0463-D3CC08ABB933}"/>
                  </a:ext>
                </a:extLst>
              </p:cNvPr>
              <p:cNvSpPr/>
              <p:nvPr/>
            </p:nvSpPr>
            <p:spPr>
              <a:xfrm>
                <a:off x="5207611" y="2593328"/>
                <a:ext cx="136039" cy="245519"/>
              </a:xfrm>
              <a:custGeom>
                <a:avLst/>
                <a:gdLst>
                  <a:gd name="connsiteX0" fmla="*/ 104895 w 136039"/>
                  <a:gd name="connsiteY0" fmla="*/ 648 h 245519"/>
                  <a:gd name="connsiteX1" fmla="*/ 136039 w 136039"/>
                  <a:gd name="connsiteY1" fmla="*/ 245520 h 245519"/>
                  <a:gd name="connsiteX2" fmla="*/ 27359 w 136039"/>
                  <a:gd name="connsiteY2" fmla="*/ 245520 h 245519"/>
                  <a:gd name="connsiteX3" fmla="*/ 0 w 136039"/>
                  <a:gd name="connsiteY3" fmla="*/ 168073 h 245519"/>
                  <a:gd name="connsiteX4" fmla="*/ 46716 w 136039"/>
                  <a:gd name="connsiteY4" fmla="*/ 111472 h 245519"/>
                  <a:gd name="connsiteX5" fmla="*/ 9624 w 136039"/>
                  <a:gd name="connsiteY5" fmla="*/ 79068 h 245519"/>
                  <a:gd name="connsiteX6" fmla="*/ 29306 w 136039"/>
                  <a:gd name="connsiteY6" fmla="*/ 32405 h 245519"/>
                  <a:gd name="connsiteX7" fmla="*/ 105003 w 136039"/>
                  <a:gd name="connsiteY7" fmla="*/ 0 h 24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039" h="245519">
                    <a:moveTo>
                      <a:pt x="104895" y="648"/>
                    </a:moveTo>
                    <a:cubicBezTo>
                      <a:pt x="110843" y="81120"/>
                      <a:pt x="122089" y="164292"/>
                      <a:pt x="136039" y="245520"/>
                    </a:cubicBezTo>
                    <a:lnTo>
                      <a:pt x="27359" y="245520"/>
                    </a:lnTo>
                    <a:lnTo>
                      <a:pt x="0" y="168073"/>
                    </a:lnTo>
                    <a:lnTo>
                      <a:pt x="46716" y="111472"/>
                    </a:lnTo>
                    <a:lnTo>
                      <a:pt x="9624" y="79068"/>
                    </a:lnTo>
                    <a:lnTo>
                      <a:pt x="29306" y="32405"/>
                    </a:lnTo>
                    <a:lnTo>
                      <a:pt x="105003" y="0"/>
                    </a:lnTo>
                    <a:close/>
                  </a:path>
                </a:pathLst>
              </a:custGeom>
              <a:solidFill>
                <a:srgbClr val="28264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58" name="Freeform 355">
                <a:extLst>
                  <a:ext uri="{FF2B5EF4-FFF2-40B4-BE49-F238E27FC236}">
                    <a16:creationId xmlns:a16="http://schemas.microsoft.com/office/drawing/2014/main" id="{226D154C-E247-FA03-ACBB-3DE81060C974}"/>
                  </a:ext>
                </a:extLst>
              </p:cNvPr>
              <p:cNvSpPr/>
              <p:nvPr/>
            </p:nvSpPr>
            <p:spPr>
              <a:xfrm>
                <a:off x="5542194" y="2598188"/>
                <a:ext cx="320375" cy="240551"/>
              </a:xfrm>
              <a:custGeom>
                <a:avLst/>
                <a:gdLst>
                  <a:gd name="connsiteX0" fmla="*/ 301061 w 320375"/>
                  <a:gd name="connsiteY0" fmla="*/ 116765 h 240551"/>
                  <a:gd name="connsiteX1" fmla="*/ 150963 w 320375"/>
                  <a:gd name="connsiteY1" fmla="*/ 14474 h 240551"/>
                  <a:gd name="connsiteX2" fmla="*/ 150963 w 320375"/>
                  <a:gd name="connsiteY2" fmla="*/ 15338 h 240551"/>
                  <a:gd name="connsiteX3" fmla="*/ 82943 w 320375"/>
                  <a:gd name="connsiteY3" fmla="*/ 0 h 240551"/>
                  <a:gd name="connsiteX4" fmla="*/ 0 w 320375"/>
                  <a:gd name="connsiteY4" fmla="*/ 240551 h 240551"/>
                  <a:gd name="connsiteX5" fmla="*/ 315010 w 320375"/>
                  <a:gd name="connsiteY5" fmla="*/ 240551 h 240551"/>
                  <a:gd name="connsiteX6" fmla="*/ 301061 w 320375"/>
                  <a:gd name="connsiteY6" fmla="*/ 116765 h 24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375" h="240551">
                    <a:moveTo>
                      <a:pt x="301061" y="116765"/>
                    </a:moveTo>
                    <a:cubicBezTo>
                      <a:pt x="267753" y="51200"/>
                      <a:pt x="204600" y="27544"/>
                      <a:pt x="150963" y="14474"/>
                    </a:cubicBezTo>
                    <a:cubicBezTo>
                      <a:pt x="150963" y="14474"/>
                      <a:pt x="150963" y="15014"/>
                      <a:pt x="150963" y="15338"/>
                    </a:cubicBezTo>
                    <a:cubicBezTo>
                      <a:pt x="124793" y="8749"/>
                      <a:pt x="100570" y="4537"/>
                      <a:pt x="82943" y="0"/>
                    </a:cubicBezTo>
                    <a:lnTo>
                      <a:pt x="0" y="240551"/>
                    </a:lnTo>
                    <a:lnTo>
                      <a:pt x="315010" y="240551"/>
                    </a:lnTo>
                    <a:cubicBezTo>
                      <a:pt x="325478" y="198965"/>
                      <a:pt x="320526" y="154992"/>
                      <a:pt x="301061" y="116765"/>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59" name="Freeform 356">
                <a:extLst>
                  <a:ext uri="{FF2B5EF4-FFF2-40B4-BE49-F238E27FC236}">
                    <a16:creationId xmlns:a16="http://schemas.microsoft.com/office/drawing/2014/main" id="{47977067-A3CA-CCE2-0679-719859834828}"/>
                  </a:ext>
                </a:extLst>
              </p:cNvPr>
              <p:cNvSpPr/>
              <p:nvPr/>
            </p:nvSpPr>
            <p:spPr>
              <a:xfrm>
                <a:off x="5112076" y="2598188"/>
                <a:ext cx="320464" cy="240443"/>
              </a:xfrm>
              <a:custGeom>
                <a:avLst/>
                <a:gdLst>
                  <a:gd name="connsiteX0" fmla="*/ 237089 w 320464"/>
                  <a:gd name="connsiteY0" fmla="*/ 0 h 240443"/>
                  <a:gd name="connsiteX1" fmla="*/ 184966 w 320464"/>
                  <a:gd name="connsiteY1" fmla="*/ 11558 h 240443"/>
                  <a:gd name="connsiteX2" fmla="*/ 184966 w 320464"/>
                  <a:gd name="connsiteY2" fmla="*/ 11558 h 240443"/>
                  <a:gd name="connsiteX3" fmla="*/ 174152 w 320464"/>
                  <a:gd name="connsiteY3" fmla="*/ 14150 h 240443"/>
                  <a:gd name="connsiteX4" fmla="*/ 173071 w 320464"/>
                  <a:gd name="connsiteY4" fmla="*/ 14150 h 240443"/>
                  <a:gd name="connsiteX5" fmla="*/ 169502 w 320464"/>
                  <a:gd name="connsiteY5" fmla="*/ 15122 h 240443"/>
                  <a:gd name="connsiteX6" fmla="*/ 169502 w 320464"/>
                  <a:gd name="connsiteY6" fmla="*/ 14258 h 240443"/>
                  <a:gd name="connsiteX7" fmla="*/ 19404 w 320464"/>
                  <a:gd name="connsiteY7" fmla="*/ 116549 h 240443"/>
                  <a:gd name="connsiteX8" fmla="*/ 5346 w 320464"/>
                  <a:gd name="connsiteY8" fmla="*/ 240443 h 240443"/>
                  <a:gd name="connsiteX9" fmla="*/ 320465 w 320464"/>
                  <a:gd name="connsiteY9" fmla="*/ 240443 h 24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64" h="240443">
                    <a:moveTo>
                      <a:pt x="237089" y="0"/>
                    </a:moveTo>
                    <a:cubicBezTo>
                      <a:pt x="223031" y="3781"/>
                      <a:pt x="204647" y="7129"/>
                      <a:pt x="184966" y="11558"/>
                    </a:cubicBezTo>
                    <a:lnTo>
                      <a:pt x="184966" y="11558"/>
                    </a:lnTo>
                    <a:lnTo>
                      <a:pt x="174152" y="14150"/>
                    </a:lnTo>
                    <a:lnTo>
                      <a:pt x="173071" y="14150"/>
                    </a:lnTo>
                    <a:lnTo>
                      <a:pt x="169502" y="15122"/>
                    </a:lnTo>
                    <a:cubicBezTo>
                      <a:pt x="169502" y="15122"/>
                      <a:pt x="169502" y="14474"/>
                      <a:pt x="169502" y="14258"/>
                    </a:cubicBezTo>
                    <a:cubicBezTo>
                      <a:pt x="115432" y="27328"/>
                      <a:pt x="52711" y="50983"/>
                      <a:pt x="19404" y="116549"/>
                    </a:cubicBezTo>
                    <a:cubicBezTo>
                      <a:pt x="-126" y="154798"/>
                      <a:pt x="-5111" y="198803"/>
                      <a:pt x="5346" y="240443"/>
                    </a:cubicBezTo>
                    <a:lnTo>
                      <a:pt x="320465" y="240443"/>
                    </a:ln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60" name="Freeform 357">
                <a:extLst>
                  <a:ext uri="{FF2B5EF4-FFF2-40B4-BE49-F238E27FC236}">
                    <a16:creationId xmlns:a16="http://schemas.microsoft.com/office/drawing/2014/main" id="{5EC5A880-AD37-9AC0-84FE-051B8AF76B59}"/>
                  </a:ext>
                </a:extLst>
              </p:cNvPr>
              <p:cNvSpPr/>
              <p:nvPr/>
            </p:nvSpPr>
            <p:spPr>
              <a:xfrm>
                <a:off x="5486935" y="2669911"/>
                <a:ext cx="108" cy="432"/>
              </a:xfrm>
              <a:custGeom>
                <a:avLst/>
                <a:gdLst>
                  <a:gd name="connsiteX0" fmla="*/ 108 w 108"/>
                  <a:gd name="connsiteY0" fmla="*/ 0 h 432"/>
                  <a:gd name="connsiteX1" fmla="*/ 0 w 108"/>
                  <a:gd name="connsiteY1" fmla="*/ 216 h 432"/>
                  <a:gd name="connsiteX2" fmla="*/ 108 w 108"/>
                  <a:gd name="connsiteY2" fmla="*/ 432 h 432"/>
                  <a:gd name="connsiteX3" fmla="*/ 108 w 108"/>
                  <a:gd name="connsiteY3" fmla="*/ 0 h 432"/>
                  <a:gd name="connsiteX4" fmla="*/ 108 w 108"/>
                  <a:gd name="connsiteY4" fmla="*/ 0 h 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 h="432">
                    <a:moveTo>
                      <a:pt x="108" y="0"/>
                    </a:moveTo>
                    <a:lnTo>
                      <a:pt x="0" y="216"/>
                    </a:lnTo>
                    <a:lnTo>
                      <a:pt x="108" y="432"/>
                    </a:lnTo>
                    <a:lnTo>
                      <a:pt x="108" y="0"/>
                    </a:lnTo>
                    <a:lnTo>
                      <a:pt x="108" y="0"/>
                    </a:lnTo>
                    <a:close/>
                  </a:path>
                </a:pathLst>
              </a:custGeom>
              <a:solidFill>
                <a:srgbClr val="F7F7F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61" name="Freeform 358">
                <a:extLst>
                  <a:ext uri="{FF2B5EF4-FFF2-40B4-BE49-F238E27FC236}">
                    <a16:creationId xmlns:a16="http://schemas.microsoft.com/office/drawing/2014/main" id="{E2587547-10FD-3487-FF74-757F9D8B5157}"/>
                  </a:ext>
                </a:extLst>
              </p:cNvPr>
              <p:cNvSpPr/>
              <p:nvPr/>
            </p:nvSpPr>
            <p:spPr>
              <a:xfrm>
                <a:off x="5486935" y="2575397"/>
                <a:ext cx="192055" cy="184166"/>
              </a:xfrm>
              <a:custGeom>
                <a:avLst/>
                <a:gdLst>
                  <a:gd name="connsiteX0" fmla="*/ 113006 w 192055"/>
                  <a:gd name="connsiteY0" fmla="*/ 0 h 184166"/>
                  <a:gd name="connsiteX1" fmla="*/ 0 w 192055"/>
                  <a:gd name="connsiteY1" fmla="*/ 94730 h 184166"/>
                  <a:gd name="connsiteX2" fmla="*/ 73967 w 192055"/>
                  <a:gd name="connsiteY2" fmla="*/ 184167 h 184166"/>
                  <a:gd name="connsiteX3" fmla="*/ 192056 w 192055"/>
                  <a:gd name="connsiteY3" fmla="*/ 32945 h 184166"/>
                  <a:gd name="connsiteX4" fmla="*/ 113006 w 192055"/>
                  <a:gd name="connsiteY4" fmla="*/ 0 h 184166"/>
                  <a:gd name="connsiteX5" fmla="*/ 113006 w 192055"/>
                  <a:gd name="connsiteY5"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84166">
                    <a:moveTo>
                      <a:pt x="113006" y="0"/>
                    </a:moveTo>
                    <a:lnTo>
                      <a:pt x="0" y="94730"/>
                    </a:lnTo>
                    <a:lnTo>
                      <a:pt x="73967" y="184167"/>
                    </a:lnTo>
                    <a:lnTo>
                      <a:pt x="192056" y="32945"/>
                    </a:lnTo>
                    <a:lnTo>
                      <a:pt x="113006" y="0"/>
                    </a:lnTo>
                    <a:lnTo>
                      <a:pt x="113006"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62" name="Freeform 359">
                <a:extLst>
                  <a:ext uri="{FF2B5EF4-FFF2-40B4-BE49-F238E27FC236}">
                    <a16:creationId xmlns:a16="http://schemas.microsoft.com/office/drawing/2014/main" id="{4FA3AE68-D68B-706D-0595-0170154348C5}"/>
                  </a:ext>
                </a:extLst>
              </p:cNvPr>
              <p:cNvSpPr/>
              <p:nvPr/>
            </p:nvSpPr>
            <p:spPr>
              <a:xfrm>
                <a:off x="5295204" y="2575397"/>
                <a:ext cx="191839" cy="184166"/>
              </a:xfrm>
              <a:custGeom>
                <a:avLst/>
                <a:gdLst>
                  <a:gd name="connsiteX0" fmla="*/ 79050 w 191839"/>
                  <a:gd name="connsiteY0" fmla="*/ 0 h 184166"/>
                  <a:gd name="connsiteX1" fmla="*/ 191840 w 191839"/>
                  <a:gd name="connsiteY1" fmla="*/ 94514 h 184166"/>
                  <a:gd name="connsiteX2" fmla="*/ 191840 w 191839"/>
                  <a:gd name="connsiteY2" fmla="*/ 94946 h 184166"/>
                  <a:gd name="connsiteX3" fmla="*/ 117980 w 191839"/>
                  <a:gd name="connsiteY3" fmla="*/ 184167 h 184166"/>
                  <a:gd name="connsiteX4" fmla="*/ 0 w 191839"/>
                  <a:gd name="connsiteY4" fmla="*/ 32945 h 184166"/>
                  <a:gd name="connsiteX5" fmla="*/ 79050 w 191839"/>
                  <a:gd name="connsiteY5" fmla="*/ 0 h 184166"/>
                  <a:gd name="connsiteX6" fmla="*/ 79050 w 191839"/>
                  <a:gd name="connsiteY6"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39" h="184166">
                    <a:moveTo>
                      <a:pt x="79050" y="0"/>
                    </a:moveTo>
                    <a:lnTo>
                      <a:pt x="191840" y="94514"/>
                    </a:lnTo>
                    <a:lnTo>
                      <a:pt x="191840" y="94946"/>
                    </a:lnTo>
                    <a:lnTo>
                      <a:pt x="117980" y="184167"/>
                    </a:lnTo>
                    <a:lnTo>
                      <a:pt x="0" y="32945"/>
                    </a:lnTo>
                    <a:lnTo>
                      <a:pt x="79050" y="0"/>
                    </a:lnTo>
                    <a:lnTo>
                      <a:pt x="79050"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63" name="Freeform 360">
                <a:extLst>
                  <a:ext uri="{FF2B5EF4-FFF2-40B4-BE49-F238E27FC236}">
                    <a16:creationId xmlns:a16="http://schemas.microsoft.com/office/drawing/2014/main" id="{52EAEAD0-3E91-7917-C573-628D664BE024}"/>
                  </a:ext>
                </a:extLst>
              </p:cNvPr>
              <p:cNvSpPr/>
              <p:nvPr/>
            </p:nvSpPr>
            <p:spPr>
              <a:xfrm>
                <a:off x="5400712" y="2645757"/>
                <a:ext cx="172769" cy="88190"/>
              </a:xfrm>
              <a:custGeom>
                <a:avLst/>
                <a:gdLst>
                  <a:gd name="connsiteX0" fmla="*/ 132831 w 172769"/>
                  <a:gd name="connsiteY0" fmla="*/ 4819 h 88190"/>
                  <a:gd name="connsiteX1" fmla="*/ 104931 w 172769"/>
                  <a:gd name="connsiteY1" fmla="*/ 13460 h 88190"/>
                  <a:gd name="connsiteX2" fmla="*/ 98983 w 172769"/>
                  <a:gd name="connsiteY2" fmla="*/ 11192 h 88190"/>
                  <a:gd name="connsiteX3" fmla="*/ 73787 w 172769"/>
                  <a:gd name="connsiteY3" fmla="*/ 11192 h 88190"/>
                  <a:gd name="connsiteX4" fmla="*/ 67839 w 172769"/>
                  <a:gd name="connsiteY4" fmla="*/ 13460 h 88190"/>
                  <a:gd name="connsiteX5" fmla="*/ 39939 w 172769"/>
                  <a:gd name="connsiteY5" fmla="*/ 4819 h 88190"/>
                  <a:gd name="connsiteX6" fmla="*/ 1550 w 172769"/>
                  <a:gd name="connsiteY6" fmla="*/ 42624 h 88190"/>
                  <a:gd name="connsiteX7" fmla="*/ 42967 w 172769"/>
                  <a:gd name="connsiteY7" fmla="*/ 75785 h 88190"/>
                  <a:gd name="connsiteX8" fmla="*/ 68488 w 172769"/>
                  <a:gd name="connsiteY8" fmla="*/ 58394 h 88190"/>
                  <a:gd name="connsiteX9" fmla="*/ 73787 w 172769"/>
                  <a:gd name="connsiteY9" fmla="*/ 60231 h 88190"/>
                  <a:gd name="connsiteX10" fmla="*/ 98983 w 172769"/>
                  <a:gd name="connsiteY10" fmla="*/ 60231 h 88190"/>
                  <a:gd name="connsiteX11" fmla="*/ 104282 w 172769"/>
                  <a:gd name="connsiteY11" fmla="*/ 58394 h 88190"/>
                  <a:gd name="connsiteX12" fmla="*/ 129803 w 172769"/>
                  <a:gd name="connsiteY12" fmla="*/ 75785 h 88190"/>
                  <a:gd name="connsiteX13" fmla="*/ 171220 w 172769"/>
                  <a:gd name="connsiteY13" fmla="*/ 42624 h 88190"/>
                  <a:gd name="connsiteX14" fmla="*/ 132831 w 172769"/>
                  <a:gd name="connsiteY14" fmla="*/ 4819 h 8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769" h="88190">
                    <a:moveTo>
                      <a:pt x="132831" y="4819"/>
                    </a:moveTo>
                    <a:lnTo>
                      <a:pt x="104931" y="13460"/>
                    </a:lnTo>
                    <a:cubicBezTo>
                      <a:pt x="103287" y="12013"/>
                      <a:pt x="101178" y="11202"/>
                      <a:pt x="98983" y="11192"/>
                    </a:cubicBezTo>
                    <a:lnTo>
                      <a:pt x="73787" y="11192"/>
                    </a:lnTo>
                    <a:cubicBezTo>
                      <a:pt x="71591" y="11202"/>
                      <a:pt x="69483" y="12013"/>
                      <a:pt x="67839" y="13460"/>
                    </a:cubicBezTo>
                    <a:lnTo>
                      <a:pt x="39939" y="4819"/>
                    </a:lnTo>
                    <a:cubicBezTo>
                      <a:pt x="-6453" y="-9439"/>
                      <a:pt x="-829" y="9571"/>
                      <a:pt x="1550" y="42624"/>
                    </a:cubicBezTo>
                    <a:cubicBezTo>
                      <a:pt x="3388" y="69088"/>
                      <a:pt x="-5047" y="108514"/>
                      <a:pt x="42967" y="75785"/>
                    </a:cubicBezTo>
                    <a:lnTo>
                      <a:pt x="68488" y="58394"/>
                    </a:lnTo>
                    <a:cubicBezTo>
                      <a:pt x="70013" y="59561"/>
                      <a:pt x="71873" y="60198"/>
                      <a:pt x="73787" y="60231"/>
                    </a:cubicBezTo>
                    <a:lnTo>
                      <a:pt x="98983" y="60231"/>
                    </a:lnTo>
                    <a:cubicBezTo>
                      <a:pt x="100897" y="60198"/>
                      <a:pt x="102757" y="59561"/>
                      <a:pt x="104282" y="58394"/>
                    </a:cubicBezTo>
                    <a:lnTo>
                      <a:pt x="129803" y="75785"/>
                    </a:lnTo>
                    <a:cubicBezTo>
                      <a:pt x="177817" y="108190"/>
                      <a:pt x="169382" y="69088"/>
                      <a:pt x="171220" y="42624"/>
                    </a:cubicBezTo>
                    <a:cubicBezTo>
                      <a:pt x="173599" y="9355"/>
                      <a:pt x="179223" y="-9439"/>
                      <a:pt x="132831" y="4819"/>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8" name="Group 47">
              <a:extLst>
                <a:ext uri="{FF2B5EF4-FFF2-40B4-BE49-F238E27FC236}">
                  <a16:creationId xmlns:a16="http://schemas.microsoft.com/office/drawing/2014/main" id="{68F08D76-BBAE-24FA-C9D9-9A2B331B6A9F}"/>
                </a:ext>
              </a:extLst>
            </p:cNvPr>
            <p:cNvGrpSpPr>
              <a:grpSpLocks noChangeAspect="1"/>
            </p:cNvGrpSpPr>
            <p:nvPr/>
          </p:nvGrpSpPr>
          <p:grpSpPr>
            <a:xfrm>
              <a:off x="3632606" y="2440735"/>
              <a:ext cx="915447" cy="914400"/>
              <a:chOff x="3545615" y="2777711"/>
              <a:chExt cx="853328" cy="852352"/>
            </a:xfrm>
          </p:grpSpPr>
          <p:sp>
            <p:nvSpPr>
              <p:cNvPr id="134" name="Freeform 377">
                <a:extLst>
                  <a:ext uri="{FF2B5EF4-FFF2-40B4-BE49-F238E27FC236}">
                    <a16:creationId xmlns:a16="http://schemas.microsoft.com/office/drawing/2014/main" id="{4DC6162C-81F7-89FE-0496-322FF6D00333}"/>
                  </a:ext>
                </a:extLst>
              </p:cNvPr>
              <p:cNvSpPr/>
              <p:nvPr/>
            </p:nvSpPr>
            <p:spPr>
              <a:xfrm>
                <a:off x="3545615" y="2777711"/>
                <a:ext cx="853328" cy="852352"/>
              </a:xfrm>
              <a:custGeom>
                <a:avLst/>
                <a:gdLst>
                  <a:gd name="connsiteX0" fmla="*/ 0 w 853328"/>
                  <a:gd name="connsiteY0" fmla="*/ 0 h 852352"/>
                  <a:gd name="connsiteX1" fmla="*/ 853328 w 853328"/>
                  <a:gd name="connsiteY1" fmla="*/ 0 h 852352"/>
                  <a:gd name="connsiteX2" fmla="*/ 853328 w 853328"/>
                  <a:gd name="connsiteY2" fmla="*/ 852352 h 852352"/>
                  <a:gd name="connsiteX3" fmla="*/ 0 w 853328"/>
                  <a:gd name="connsiteY3" fmla="*/ 852352 h 852352"/>
                  <a:gd name="connsiteX4" fmla="*/ 0 w 853328"/>
                  <a:gd name="connsiteY4" fmla="*/ 0 h 852352"/>
                  <a:gd name="connsiteX5" fmla="*/ 0 w 853328"/>
                  <a:gd name="connsiteY5" fmla="*/ 0 h 8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328" h="852352">
                    <a:moveTo>
                      <a:pt x="0" y="0"/>
                    </a:moveTo>
                    <a:lnTo>
                      <a:pt x="853328" y="0"/>
                    </a:lnTo>
                    <a:lnTo>
                      <a:pt x="853328" y="852352"/>
                    </a:lnTo>
                    <a:lnTo>
                      <a:pt x="0" y="852352"/>
                    </a:lnTo>
                    <a:lnTo>
                      <a:pt x="0" y="0"/>
                    </a:lnTo>
                    <a:lnTo>
                      <a:pt x="0" y="0"/>
                    </a:ln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35" name="Freeform 378">
                <a:extLst>
                  <a:ext uri="{FF2B5EF4-FFF2-40B4-BE49-F238E27FC236}">
                    <a16:creationId xmlns:a16="http://schemas.microsoft.com/office/drawing/2014/main" id="{936F3DD8-4559-8CCC-4AAA-78664E997E45}"/>
                  </a:ext>
                </a:extLst>
              </p:cNvPr>
              <p:cNvSpPr/>
              <p:nvPr/>
            </p:nvSpPr>
            <p:spPr>
              <a:xfrm>
                <a:off x="3649539" y="3312605"/>
                <a:ext cx="644730" cy="317350"/>
              </a:xfrm>
              <a:custGeom>
                <a:avLst/>
                <a:gdLst>
                  <a:gd name="connsiteX0" fmla="*/ 602984 w 644730"/>
                  <a:gd name="connsiteY0" fmla="*/ 179846 h 317350"/>
                  <a:gd name="connsiteX1" fmla="*/ 445966 w 644730"/>
                  <a:gd name="connsiteY1" fmla="*/ 107908 h 317350"/>
                  <a:gd name="connsiteX2" fmla="*/ 403359 w 644730"/>
                  <a:gd name="connsiteY2" fmla="*/ 55520 h 317350"/>
                  <a:gd name="connsiteX3" fmla="*/ 396113 w 644730"/>
                  <a:gd name="connsiteY3" fmla="*/ 108 h 317350"/>
                  <a:gd name="connsiteX4" fmla="*/ 321281 w 644730"/>
                  <a:gd name="connsiteY4" fmla="*/ 2700 h 317350"/>
                  <a:gd name="connsiteX5" fmla="*/ 292083 w 644730"/>
                  <a:gd name="connsiteY5" fmla="*/ 2700 h 317350"/>
                  <a:gd name="connsiteX6" fmla="*/ 248827 w 644730"/>
                  <a:gd name="connsiteY6" fmla="*/ 0 h 317350"/>
                  <a:gd name="connsiteX7" fmla="*/ 241582 w 644730"/>
                  <a:gd name="connsiteY7" fmla="*/ 55412 h 317350"/>
                  <a:gd name="connsiteX8" fmla="*/ 199083 w 644730"/>
                  <a:gd name="connsiteY8" fmla="*/ 107800 h 317350"/>
                  <a:gd name="connsiteX9" fmla="*/ 42065 w 644730"/>
                  <a:gd name="connsiteY9" fmla="*/ 179738 h 317350"/>
                  <a:gd name="connsiteX10" fmla="*/ 647 w 644730"/>
                  <a:gd name="connsiteY10" fmla="*/ 317350 h 317350"/>
                  <a:gd name="connsiteX11" fmla="*/ 643969 w 644730"/>
                  <a:gd name="connsiteY11" fmla="*/ 317350 h 317350"/>
                  <a:gd name="connsiteX12" fmla="*/ 602984 w 644730"/>
                  <a:gd name="connsiteY12" fmla="*/ 179846 h 31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730" h="317350">
                    <a:moveTo>
                      <a:pt x="602984" y="179846"/>
                    </a:moveTo>
                    <a:cubicBezTo>
                      <a:pt x="569461" y="130591"/>
                      <a:pt x="522096" y="117953"/>
                      <a:pt x="445966" y="107908"/>
                    </a:cubicBezTo>
                    <a:cubicBezTo>
                      <a:pt x="415687" y="103911"/>
                      <a:pt x="407144" y="84252"/>
                      <a:pt x="403359" y="55520"/>
                    </a:cubicBezTo>
                    <a:lnTo>
                      <a:pt x="396113" y="108"/>
                    </a:lnTo>
                    <a:cubicBezTo>
                      <a:pt x="370809" y="1728"/>
                      <a:pt x="346153" y="2376"/>
                      <a:pt x="321281" y="2700"/>
                    </a:cubicBezTo>
                    <a:lnTo>
                      <a:pt x="292083" y="2700"/>
                    </a:lnTo>
                    <a:lnTo>
                      <a:pt x="248827" y="0"/>
                    </a:lnTo>
                    <a:lnTo>
                      <a:pt x="241582" y="55412"/>
                    </a:lnTo>
                    <a:cubicBezTo>
                      <a:pt x="237797" y="84144"/>
                      <a:pt x="229254" y="103803"/>
                      <a:pt x="199083" y="107800"/>
                    </a:cubicBezTo>
                    <a:cubicBezTo>
                      <a:pt x="123386" y="117845"/>
                      <a:pt x="75588" y="130483"/>
                      <a:pt x="42065" y="179738"/>
                    </a:cubicBezTo>
                    <a:cubicBezTo>
                      <a:pt x="17084" y="216572"/>
                      <a:pt x="-4003" y="271984"/>
                      <a:pt x="647" y="317350"/>
                    </a:cubicBezTo>
                    <a:lnTo>
                      <a:pt x="643969" y="317350"/>
                    </a:lnTo>
                    <a:cubicBezTo>
                      <a:pt x="649051" y="272092"/>
                      <a:pt x="627964" y="216680"/>
                      <a:pt x="602984" y="179846"/>
                    </a:cubicBezTo>
                    <a:close/>
                  </a:path>
                </a:pathLst>
              </a:custGeom>
              <a:solidFill>
                <a:srgbClr val="E9AB7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36" name="Freeform 379">
                <a:extLst>
                  <a:ext uri="{FF2B5EF4-FFF2-40B4-BE49-F238E27FC236}">
                    <a16:creationId xmlns:a16="http://schemas.microsoft.com/office/drawing/2014/main" id="{7A6A0CC5-3EC0-B3A7-34D6-0354868754AC}"/>
                  </a:ext>
                </a:extLst>
              </p:cNvPr>
              <p:cNvSpPr/>
              <p:nvPr/>
            </p:nvSpPr>
            <p:spPr>
              <a:xfrm>
                <a:off x="3649971" y="3377954"/>
                <a:ext cx="644616" cy="252108"/>
              </a:xfrm>
              <a:custGeom>
                <a:avLst/>
                <a:gdLst>
                  <a:gd name="connsiteX0" fmla="*/ 404548 w 644616"/>
                  <a:gd name="connsiteY0" fmla="*/ 0 h 252108"/>
                  <a:gd name="connsiteX1" fmla="*/ 445533 w 644616"/>
                  <a:gd name="connsiteY1" fmla="*/ 42558 h 252108"/>
                  <a:gd name="connsiteX2" fmla="*/ 602552 w 644616"/>
                  <a:gd name="connsiteY2" fmla="*/ 114497 h 252108"/>
                  <a:gd name="connsiteX3" fmla="*/ 643969 w 644616"/>
                  <a:gd name="connsiteY3" fmla="*/ 252109 h 252108"/>
                  <a:gd name="connsiteX4" fmla="*/ 647 w 644616"/>
                  <a:gd name="connsiteY4" fmla="*/ 252109 h 252108"/>
                  <a:gd name="connsiteX5" fmla="*/ 42065 w 644616"/>
                  <a:gd name="connsiteY5" fmla="*/ 114497 h 252108"/>
                  <a:gd name="connsiteX6" fmla="*/ 199083 w 644616"/>
                  <a:gd name="connsiteY6" fmla="*/ 42558 h 252108"/>
                  <a:gd name="connsiteX7" fmla="*/ 240068 w 644616"/>
                  <a:gd name="connsiteY7" fmla="*/ 0 h 252108"/>
                  <a:gd name="connsiteX8" fmla="*/ 322254 w 644616"/>
                  <a:gd name="connsiteY8" fmla="*/ 118817 h 252108"/>
                  <a:gd name="connsiteX9" fmla="*/ 404548 w 644616"/>
                  <a:gd name="connsiteY9" fmla="*/ 0 h 25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616" h="252108">
                    <a:moveTo>
                      <a:pt x="404548" y="0"/>
                    </a:moveTo>
                    <a:cubicBezTo>
                      <a:pt x="409090" y="23331"/>
                      <a:pt x="418931" y="38994"/>
                      <a:pt x="445533" y="42558"/>
                    </a:cubicBezTo>
                    <a:cubicBezTo>
                      <a:pt x="521230" y="52604"/>
                      <a:pt x="569028" y="65242"/>
                      <a:pt x="602552" y="114497"/>
                    </a:cubicBezTo>
                    <a:cubicBezTo>
                      <a:pt x="627532" y="151330"/>
                      <a:pt x="648619" y="206742"/>
                      <a:pt x="643969" y="252109"/>
                    </a:cubicBezTo>
                    <a:lnTo>
                      <a:pt x="647" y="252109"/>
                    </a:lnTo>
                    <a:cubicBezTo>
                      <a:pt x="-4003" y="206742"/>
                      <a:pt x="17084" y="151330"/>
                      <a:pt x="42065" y="114497"/>
                    </a:cubicBezTo>
                    <a:cubicBezTo>
                      <a:pt x="75588" y="65242"/>
                      <a:pt x="122845" y="52604"/>
                      <a:pt x="199083" y="42558"/>
                    </a:cubicBezTo>
                    <a:cubicBezTo>
                      <a:pt x="225685" y="38994"/>
                      <a:pt x="235526" y="23331"/>
                      <a:pt x="240068" y="0"/>
                    </a:cubicBezTo>
                    <a:lnTo>
                      <a:pt x="322254" y="118817"/>
                    </a:lnTo>
                    <a:lnTo>
                      <a:pt x="404548" y="0"/>
                    </a:ln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37" name="Freeform 380">
                <a:extLst>
                  <a:ext uri="{FF2B5EF4-FFF2-40B4-BE49-F238E27FC236}">
                    <a16:creationId xmlns:a16="http://schemas.microsoft.com/office/drawing/2014/main" id="{614E4A8C-117E-1613-0D33-13240F74CDC1}"/>
                  </a:ext>
                </a:extLst>
              </p:cNvPr>
              <p:cNvSpPr/>
              <p:nvPr/>
            </p:nvSpPr>
            <p:spPr>
              <a:xfrm>
                <a:off x="3842242" y="3377954"/>
                <a:ext cx="129983" cy="175309"/>
              </a:xfrm>
              <a:custGeom>
                <a:avLst/>
                <a:gdLst>
                  <a:gd name="connsiteX0" fmla="*/ 47798 w 129983"/>
                  <a:gd name="connsiteY0" fmla="*/ 0 h 175309"/>
                  <a:gd name="connsiteX1" fmla="*/ 0 w 129983"/>
                  <a:gd name="connsiteY1" fmla="*/ 43206 h 175309"/>
                  <a:gd name="connsiteX2" fmla="*/ 84673 w 129983"/>
                  <a:gd name="connsiteY2" fmla="*/ 175310 h 175309"/>
                  <a:gd name="connsiteX3" fmla="*/ 129984 w 129983"/>
                  <a:gd name="connsiteY3" fmla="*/ 118817 h 175309"/>
                  <a:gd name="connsiteX4" fmla="*/ 47798 w 129983"/>
                  <a:gd name="connsiteY4" fmla="*/ 0 h 175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83" h="175309">
                    <a:moveTo>
                      <a:pt x="47798" y="0"/>
                    </a:moveTo>
                    <a:cubicBezTo>
                      <a:pt x="40141" y="21506"/>
                      <a:pt x="22190" y="37741"/>
                      <a:pt x="0" y="43206"/>
                    </a:cubicBezTo>
                    <a:lnTo>
                      <a:pt x="84673" y="175310"/>
                    </a:lnTo>
                    <a:lnTo>
                      <a:pt x="129984" y="118817"/>
                    </a:lnTo>
                    <a:lnTo>
                      <a:pt x="47798" y="0"/>
                    </a:lnTo>
                    <a:close/>
                  </a:path>
                </a:pathLst>
              </a:custGeom>
              <a:solidFill>
                <a:srgbClr val="F4F5F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38" name="Freeform 381">
                <a:extLst>
                  <a:ext uri="{FF2B5EF4-FFF2-40B4-BE49-F238E27FC236}">
                    <a16:creationId xmlns:a16="http://schemas.microsoft.com/office/drawing/2014/main" id="{B44A83C1-BADA-D777-0E1B-D2AD44DA843C}"/>
                  </a:ext>
                </a:extLst>
              </p:cNvPr>
              <p:cNvSpPr/>
              <p:nvPr/>
            </p:nvSpPr>
            <p:spPr>
              <a:xfrm>
                <a:off x="3972334" y="3377954"/>
                <a:ext cx="130091" cy="175309"/>
              </a:xfrm>
              <a:custGeom>
                <a:avLst/>
                <a:gdLst>
                  <a:gd name="connsiteX0" fmla="*/ 82294 w 130091"/>
                  <a:gd name="connsiteY0" fmla="*/ 0 h 175309"/>
                  <a:gd name="connsiteX1" fmla="*/ 130092 w 130091"/>
                  <a:gd name="connsiteY1" fmla="*/ 43206 h 175309"/>
                  <a:gd name="connsiteX2" fmla="*/ 45310 w 130091"/>
                  <a:gd name="connsiteY2" fmla="*/ 175310 h 175309"/>
                  <a:gd name="connsiteX3" fmla="*/ 0 w 130091"/>
                  <a:gd name="connsiteY3" fmla="*/ 118817 h 175309"/>
                  <a:gd name="connsiteX4" fmla="*/ 82294 w 130091"/>
                  <a:gd name="connsiteY4" fmla="*/ 0 h 175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91" h="175309">
                    <a:moveTo>
                      <a:pt x="82294" y="0"/>
                    </a:moveTo>
                    <a:cubicBezTo>
                      <a:pt x="89929" y="21517"/>
                      <a:pt x="107891" y="37751"/>
                      <a:pt x="130092" y="43206"/>
                    </a:cubicBezTo>
                    <a:lnTo>
                      <a:pt x="45310" y="175310"/>
                    </a:lnTo>
                    <a:lnTo>
                      <a:pt x="0" y="118817"/>
                    </a:lnTo>
                    <a:lnTo>
                      <a:pt x="82294"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39" name="Freeform 382">
                <a:extLst>
                  <a:ext uri="{FF2B5EF4-FFF2-40B4-BE49-F238E27FC236}">
                    <a16:creationId xmlns:a16="http://schemas.microsoft.com/office/drawing/2014/main" id="{DF19C489-1318-7AEC-9E29-52FDB7390136}"/>
                  </a:ext>
                </a:extLst>
              </p:cNvPr>
              <p:cNvSpPr/>
              <p:nvPr/>
            </p:nvSpPr>
            <p:spPr>
              <a:xfrm>
                <a:off x="3649971" y="3422025"/>
                <a:ext cx="644616" cy="208038"/>
              </a:xfrm>
              <a:custGeom>
                <a:avLst/>
                <a:gdLst>
                  <a:gd name="connsiteX0" fmla="*/ 602552 w 644616"/>
                  <a:gd name="connsiteY0" fmla="*/ 70426 h 208038"/>
                  <a:gd name="connsiteX1" fmla="*/ 456563 w 644616"/>
                  <a:gd name="connsiteY1" fmla="*/ 0 h 208038"/>
                  <a:gd name="connsiteX2" fmla="*/ 379135 w 644616"/>
                  <a:gd name="connsiteY2" fmla="*/ 208038 h 208038"/>
                  <a:gd name="connsiteX3" fmla="*/ 643969 w 644616"/>
                  <a:gd name="connsiteY3" fmla="*/ 208038 h 208038"/>
                  <a:gd name="connsiteX4" fmla="*/ 602552 w 644616"/>
                  <a:gd name="connsiteY4" fmla="*/ 70426 h 208038"/>
                  <a:gd name="connsiteX5" fmla="*/ 266562 w 644616"/>
                  <a:gd name="connsiteY5" fmla="*/ 208038 h 208038"/>
                  <a:gd name="connsiteX6" fmla="*/ 188053 w 644616"/>
                  <a:gd name="connsiteY6" fmla="*/ 0 h 208038"/>
                  <a:gd name="connsiteX7" fmla="*/ 42065 w 644616"/>
                  <a:gd name="connsiteY7" fmla="*/ 70426 h 208038"/>
                  <a:gd name="connsiteX8" fmla="*/ 647 w 644616"/>
                  <a:gd name="connsiteY8" fmla="*/ 208038 h 208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16" h="208038">
                    <a:moveTo>
                      <a:pt x="602552" y="70426"/>
                    </a:moveTo>
                    <a:cubicBezTo>
                      <a:pt x="570650" y="23547"/>
                      <a:pt x="526313" y="9829"/>
                      <a:pt x="456563" y="0"/>
                    </a:cubicBezTo>
                    <a:cubicBezTo>
                      <a:pt x="456563" y="0"/>
                      <a:pt x="418606" y="115037"/>
                      <a:pt x="379135" y="208038"/>
                    </a:cubicBezTo>
                    <a:lnTo>
                      <a:pt x="643969" y="208038"/>
                    </a:lnTo>
                    <a:cubicBezTo>
                      <a:pt x="648619" y="162672"/>
                      <a:pt x="627532" y="107260"/>
                      <a:pt x="602552" y="70426"/>
                    </a:cubicBezTo>
                    <a:close/>
                    <a:moveTo>
                      <a:pt x="266562" y="208038"/>
                    </a:moveTo>
                    <a:cubicBezTo>
                      <a:pt x="227091" y="115145"/>
                      <a:pt x="188053" y="0"/>
                      <a:pt x="188053" y="0"/>
                    </a:cubicBezTo>
                    <a:cubicBezTo>
                      <a:pt x="118303" y="9829"/>
                      <a:pt x="73966" y="23547"/>
                      <a:pt x="42065" y="70426"/>
                    </a:cubicBezTo>
                    <a:cubicBezTo>
                      <a:pt x="17084" y="107260"/>
                      <a:pt x="-4003" y="162672"/>
                      <a:pt x="647" y="208038"/>
                    </a:cubicBez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40" name="Freeform 383">
                <a:extLst>
                  <a:ext uri="{FF2B5EF4-FFF2-40B4-BE49-F238E27FC236}">
                    <a16:creationId xmlns:a16="http://schemas.microsoft.com/office/drawing/2014/main" id="{027E8936-1F25-189E-BF82-8A3975605308}"/>
                  </a:ext>
                </a:extLst>
              </p:cNvPr>
              <p:cNvSpPr/>
              <p:nvPr/>
            </p:nvSpPr>
            <p:spPr>
              <a:xfrm>
                <a:off x="3757136" y="3604341"/>
                <a:ext cx="5731" cy="25721"/>
              </a:xfrm>
              <a:custGeom>
                <a:avLst/>
                <a:gdLst>
                  <a:gd name="connsiteX0" fmla="*/ 5731 w 5731"/>
                  <a:gd name="connsiteY0" fmla="*/ 25722 h 25721"/>
                  <a:gd name="connsiteX1" fmla="*/ 0 w 5731"/>
                  <a:gd name="connsiteY1" fmla="*/ 25722 h 25721"/>
                </a:gdLst>
                <a:ahLst/>
                <a:cxnLst>
                  <a:cxn ang="0">
                    <a:pos x="connsiteX0" y="connsiteY0"/>
                  </a:cxn>
                  <a:cxn ang="0">
                    <a:pos x="connsiteX1" y="connsiteY1"/>
                  </a:cxn>
                </a:cxnLst>
                <a:rect l="l" t="t" r="r" b="b"/>
                <a:pathLst>
                  <a:path w="5731" h="25721">
                    <a:moveTo>
                      <a:pt x="5731" y="25722"/>
                    </a:moveTo>
                    <a:cubicBezTo>
                      <a:pt x="4326" y="-8843"/>
                      <a:pt x="3785" y="-8303"/>
                      <a:pt x="0" y="25722"/>
                    </a:cubicBezTo>
                    <a:close/>
                  </a:path>
                </a:pathLst>
              </a:custGeom>
              <a:solidFill>
                <a:srgbClr val="AC7D2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41" name="Freeform 384">
                <a:extLst>
                  <a:ext uri="{FF2B5EF4-FFF2-40B4-BE49-F238E27FC236}">
                    <a16:creationId xmlns:a16="http://schemas.microsoft.com/office/drawing/2014/main" id="{4890A11F-C0AE-50E9-37BA-9677DA7D60F9}"/>
                  </a:ext>
                </a:extLst>
              </p:cNvPr>
              <p:cNvSpPr/>
              <p:nvPr/>
            </p:nvSpPr>
            <p:spPr>
              <a:xfrm>
                <a:off x="4182124" y="3604341"/>
                <a:ext cx="5515" cy="25721"/>
              </a:xfrm>
              <a:custGeom>
                <a:avLst/>
                <a:gdLst>
                  <a:gd name="connsiteX0" fmla="*/ 0 w 5515"/>
                  <a:gd name="connsiteY0" fmla="*/ 25722 h 25721"/>
                  <a:gd name="connsiteX1" fmla="*/ 5515 w 5515"/>
                  <a:gd name="connsiteY1" fmla="*/ 25722 h 25721"/>
                </a:gdLst>
                <a:ahLst/>
                <a:cxnLst>
                  <a:cxn ang="0">
                    <a:pos x="connsiteX0" y="connsiteY0"/>
                  </a:cxn>
                  <a:cxn ang="0">
                    <a:pos x="connsiteX1" y="connsiteY1"/>
                  </a:cxn>
                </a:cxnLst>
                <a:rect l="l" t="t" r="r" b="b"/>
                <a:pathLst>
                  <a:path w="5515" h="25721">
                    <a:moveTo>
                      <a:pt x="0" y="25722"/>
                    </a:moveTo>
                    <a:cubicBezTo>
                      <a:pt x="1406" y="-8843"/>
                      <a:pt x="1839" y="-8303"/>
                      <a:pt x="5515" y="25722"/>
                    </a:cubicBez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42" name="Freeform 385">
                <a:extLst>
                  <a:ext uri="{FF2B5EF4-FFF2-40B4-BE49-F238E27FC236}">
                    <a16:creationId xmlns:a16="http://schemas.microsoft.com/office/drawing/2014/main" id="{C4FA37F5-E705-2312-A442-944BC0F4A7C7}"/>
                  </a:ext>
                </a:extLst>
              </p:cNvPr>
              <p:cNvSpPr/>
              <p:nvPr/>
            </p:nvSpPr>
            <p:spPr>
              <a:xfrm>
                <a:off x="3842242" y="3377954"/>
                <a:ext cx="129983" cy="175309"/>
              </a:xfrm>
              <a:custGeom>
                <a:avLst/>
                <a:gdLst>
                  <a:gd name="connsiteX0" fmla="*/ 47798 w 129983"/>
                  <a:gd name="connsiteY0" fmla="*/ 0 h 175309"/>
                  <a:gd name="connsiteX1" fmla="*/ 0 w 129983"/>
                  <a:gd name="connsiteY1" fmla="*/ 43206 h 175309"/>
                  <a:gd name="connsiteX2" fmla="*/ 84673 w 129983"/>
                  <a:gd name="connsiteY2" fmla="*/ 175310 h 175309"/>
                  <a:gd name="connsiteX3" fmla="*/ 129984 w 129983"/>
                  <a:gd name="connsiteY3" fmla="*/ 119682 h 175309"/>
                  <a:gd name="connsiteX4" fmla="*/ 129984 w 129983"/>
                  <a:gd name="connsiteY4" fmla="*/ 119682 h 175309"/>
                  <a:gd name="connsiteX5" fmla="*/ 47798 w 129983"/>
                  <a:gd name="connsiteY5" fmla="*/ 864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83" h="175309">
                    <a:moveTo>
                      <a:pt x="47798" y="0"/>
                    </a:moveTo>
                    <a:cubicBezTo>
                      <a:pt x="40141" y="21506"/>
                      <a:pt x="22190" y="37741"/>
                      <a:pt x="0" y="43206"/>
                    </a:cubicBezTo>
                    <a:lnTo>
                      <a:pt x="84673" y="175310"/>
                    </a:lnTo>
                    <a:lnTo>
                      <a:pt x="129984" y="119682"/>
                    </a:lnTo>
                    <a:lnTo>
                      <a:pt x="129984" y="119682"/>
                    </a:lnTo>
                    <a:lnTo>
                      <a:pt x="47798" y="864"/>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43" name="Freeform 386">
                <a:extLst>
                  <a:ext uri="{FF2B5EF4-FFF2-40B4-BE49-F238E27FC236}">
                    <a16:creationId xmlns:a16="http://schemas.microsoft.com/office/drawing/2014/main" id="{0F7EFDDD-A404-EF6E-4F81-9195E5B67BD3}"/>
                  </a:ext>
                </a:extLst>
              </p:cNvPr>
              <p:cNvSpPr/>
              <p:nvPr/>
            </p:nvSpPr>
            <p:spPr>
              <a:xfrm>
                <a:off x="3819235" y="2962638"/>
                <a:ext cx="309092" cy="412939"/>
              </a:xfrm>
              <a:custGeom>
                <a:avLst/>
                <a:gdLst>
                  <a:gd name="connsiteX0" fmla="*/ 303845 w 309092"/>
                  <a:gd name="connsiteY0" fmla="*/ 218403 h 412939"/>
                  <a:gd name="connsiteX1" fmla="*/ 292058 w 309092"/>
                  <a:gd name="connsiteY1" fmla="*/ 212570 h 412939"/>
                  <a:gd name="connsiteX2" fmla="*/ 296383 w 309092"/>
                  <a:gd name="connsiteY2" fmla="*/ 166772 h 412939"/>
                  <a:gd name="connsiteX3" fmla="*/ 28522 w 309092"/>
                  <a:gd name="connsiteY3" fmla="*/ 58756 h 412939"/>
                  <a:gd name="connsiteX4" fmla="*/ 28522 w 309092"/>
                  <a:gd name="connsiteY4" fmla="*/ 58756 h 412939"/>
                  <a:gd name="connsiteX5" fmla="*/ 24629 w 309092"/>
                  <a:gd name="connsiteY5" fmla="*/ 64805 h 412939"/>
                  <a:gd name="connsiteX6" fmla="*/ 24629 w 309092"/>
                  <a:gd name="connsiteY6" fmla="*/ 64805 h 412939"/>
                  <a:gd name="connsiteX7" fmla="*/ 21168 w 309092"/>
                  <a:gd name="connsiteY7" fmla="*/ 71178 h 412939"/>
                  <a:gd name="connsiteX8" fmla="*/ 21168 w 309092"/>
                  <a:gd name="connsiteY8" fmla="*/ 71178 h 412939"/>
                  <a:gd name="connsiteX9" fmla="*/ 18140 w 309092"/>
                  <a:gd name="connsiteY9" fmla="*/ 77875 h 412939"/>
                  <a:gd name="connsiteX10" fmla="*/ 18140 w 309092"/>
                  <a:gd name="connsiteY10" fmla="*/ 77875 h 412939"/>
                  <a:gd name="connsiteX11" fmla="*/ 15545 w 309092"/>
                  <a:gd name="connsiteY11" fmla="*/ 84572 h 412939"/>
                  <a:gd name="connsiteX12" fmla="*/ 15545 w 309092"/>
                  <a:gd name="connsiteY12" fmla="*/ 85220 h 412939"/>
                  <a:gd name="connsiteX13" fmla="*/ 13274 w 309092"/>
                  <a:gd name="connsiteY13" fmla="*/ 92241 h 412939"/>
                  <a:gd name="connsiteX14" fmla="*/ 11544 w 309092"/>
                  <a:gd name="connsiteY14" fmla="*/ 99478 h 412939"/>
                  <a:gd name="connsiteX15" fmla="*/ 11544 w 309092"/>
                  <a:gd name="connsiteY15" fmla="*/ 100234 h 412939"/>
                  <a:gd name="connsiteX16" fmla="*/ 10354 w 309092"/>
                  <a:gd name="connsiteY16" fmla="*/ 107579 h 412939"/>
                  <a:gd name="connsiteX17" fmla="*/ 10354 w 309092"/>
                  <a:gd name="connsiteY17" fmla="*/ 108443 h 412939"/>
                  <a:gd name="connsiteX18" fmla="*/ 9489 w 309092"/>
                  <a:gd name="connsiteY18" fmla="*/ 116544 h 412939"/>
                  <a:gd name="connsiteX19" fmla="*/ 9489 w 309092"/>
                  <a:gd name="connsiteY19" fmla="*/ 117084 h 412939"/>
                  <a:gd name="connsiteX20" fmla="*/ 9489 w 309092"/>
                  <a:gd name="connsiteY20" fmla="*/ 125186 h 412939"/>
                  <a:gd name="connsiteX21" fmla="*/ 9489 w 309092"/>
                  <a:gd name="connsiteY21" fmla="*/ 125942 h 412939"/>
                  <a:gd name="connsiteX22" fmla="*/ 9489 w 309092"/>
                  <a:gd name="connsiteY22" fmla="*/ 134583 h 412939"/>
                  <a:gd name="connsiteX23" fmla="*/ 9489 w 309092"/>
                  <a:gd name="connsiteY23" fmla="*/ 134583 h 412939"/>
                  <a:gd name="connsiteX24" fmla="*/ 11328 w 309092"/>
                  <a:gd name="connsiteY24" fmla="*/ 152946 h 412939"/>
                  <a:gd name="connsiteX25" fmla="*/ 11328 w 309092"/>
                  <a:gd name="connsiteY25" fmla="*/ 154026 h 412939"/>
                  <a:gd name="connsiteX26" fmla="*/ 13166 w 309092"/>
                  <a:gd name="connsiteY26" fmla="*/ 164179 h 412939"/>
                  <a:gd name="connsiteX27" fmla="*/ 15761 w 309092"/>
                  <a:gd name="connsiteY27" fmla="*/ 211058 h 412939"/>
                  <a:gd name="connsiteX28" fmla="*/ 5812 w 309092"/>
                  <a:gd name="connsiteY28" fmla="*/ 216567 h 412939"/>
                  <a:gd name="connsiteX29" fmla="*/ 10138 w 309092"/>
                  <a:gd name="connsiteY29" fmla="*/ 272303 h 412939"/>
                  <a:gd name="connsiteX30" fmla="*/ 24737 w 309092"/>
                  <a:gd name="connsiteY30" fmla="*/ 289046 h 412939"/>
                  <a:gd name="connsiteX31" fmla="*/ 35551 w 309092"/>
                  <a:gd name="connsiteY31" fmla="*/ 292934 h 412939"/>
                  <a:gd name="connsiteX32" fmla="*/ 97515 w 309092"/>
                  <a:gd name="connsiteY32" fmla="*/ 382803 h 412939"/>
                  <a:gd name="connsiteX33" fmla="*/ 114493 w 309092"/>
                  <a:gd name="connsiteY33" fmla="*/ 396413 h 412939"/>
                  <a:gd name="connsiteX34" fmla="*/ 115033 w 309092"/>
                  <a:gd name="connsiteY34" fmla="*/ 396413 h 412939"/>
                  <a:gd name="connsiteX35" fmla="*/ 121954 w 309092"/>
                  <a:gd name="connsiteY35" fmla="*/ 401382 h 412939"/>
                  <a:gd name="connsiteX36" fmla="*/ 123793 w 309092"/>
                  <a:gd name="connsiteY36" fmla="*/ 402462 h 412939"/>
                  <a:gd name="connsiteX37" fmla="*/ 128983 w 309092"/>
                  <a:gd name="connsiteY37" fmla="*/ 405703 h 412939"/>
                  <a:gd name="connsiteX38" fmla="*/ 131471 w 309092"/>
                  <a:gd name="connsiteY38" fmla="*/ 406999 h 412939"/>
                  <a:gd name="connsiteX39" fmla="*/ 135580 w 309092"/>
                  <a:gd name="connsiteY39" fmla="*/ 409051 h 412939"/>
                  <a:gd name="connsiteX40" fmla="*/ 138391 w 309092"/>
                  <a:gd name="connsiteY40" fmla="*/ 410131 h 412939"/>
                  <a:gd name="connsiteX41" fmla="*/ 141960 w 309092"/>
                  <a:gd name="connsiteY41" fmla="*/ 411427 h 412939"/>
                  <a:gd name="connsiteX42" fmla="*/ 144880 w 309092"/>
                  <a:gd name="connsiteY42" fmla="*/ 412184 h 412939"/>
                  <a:gd name="connsiteX43" fmla="*/ 148124 w 309092"/>
                  <a:gd name="connsiteY43" fmla="*/ 412940 h 412939"/>
                  <a:gd name="connsiteX44" fmla="*/ 150936 w 309092"/>
                  <a:gd name="connsiteY44" fmla="*/ 412940 h 412939"/>
                  <a:gd name="connsiteX45" fmla="*/ 153855 w 309092"/>
                  <a:gd name="connsiteY45" fmla="*/ 412940 h 412939"/>
                  <a:gd name="connsiteX46" fmla="*/ 153855 w 309092"/>
                  <a:gd name="connsiteY46" fmla="*/ 412940 h 412939"/>
                  <a:gd name="connsiteX47" fmla="*/ 211386 w 309092"/>
                  <a:gd name="connsiteY47" fmla="*/ 381615 h 412939"/>
                  <a:gd name="connsiteX48" fmla="*/ 273782 w 309092"/>
                  <a:gd name="connsiteY48" fmla="*/ 289586 h 412939"/>
                  <a:gd name="connsiteX49" fmla="*/ 287840 w 309092"/>
                  <a:gd name="connsiteY49" fmla="*/ 288181 h 412939"/>
                  <a:gd name="connsiteX50" fmla="*/ 300925 w 309092"/>
                  <a:gd name="connsiteY50" fmla="*/ 271439 h 412939"/>
                  <a:gd name="connsiteX51" fmla="*/ 303845 w 309092"/>
                  <a:gd name="connsiteY51" fmla="*/ 218403 h 4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9092" h="412939">
                    <a:moveTo>
                      <a:pt x="303845" y="218403"/>
                    </a:moveTo>
                    <a:cubicBezTo>
                      <a:pt x="301033" y="214741"/>
                      <a:pt x="296675" y="212592"/>
                      <a:pt x="292058" y="212570"/>
                    </a:cubicBezTo>
                    <a:cubicBezTo>
                      <a:pt x="295734" y="197664"/>
                      <a:pt x="293247" y="184162"/>
                      <a:pt x="296383" y="166772"/>
                    </a:cubicBezTo>
                    <a:cubicBezTo>
                      <a:pt x="328825" y="-11778"/>
                      <a:pt x="99786" y="-45587"/>
                      <a:pt x="28522" y="58756"/>
                    </a:cubicBezTo>
                    <a:lnTo>
                      <a:pt x="28522" y="58756"/>
                    </a:lnTo>
                    <a:lnTo>
                      <a:pt x="24629" y="64805"/>
                    </a:lnTo>
                    <a:lnTo>
                      <a:pt x="24629" y="64805"/>
                    </a:lnTo>
                    <a:cubicBezTo>
                      <a:pt x="23439" y="66857"/>
                      <a:pt x="22250" y="69017"/>
                      <a:pt x="21168" y="71178"/>
                    </a:cubicBezTo>
                    <a:lnTo>
                      <a:pt x="21168" y="71178"/>
                    </a:lnTo>
                    <a:cubicBezTo>
                      <a:pt x="20087" y="73338"/>
                      <a:pt x="19114" y="75606"/>
                      <a:pt x="18140" y="77875"/>
                    </a:cubicBezTo>
                    <a:lnTo>
                      <a:pt x="18140" y="77875"/>
                    </a:lnTo>
                    <a:cubicBezTo>
                      <a:pt x="17167" y="80067"/>
                      <a:pt x="16302" y="82293"/>
                      <a:pt x="15545" y="84572"/>
                    </a:cubicBezTo>
                    <a:cubicBezTo>
                      <a:pt x="15502" y="84788"/>
                      <a:pt x="15502" y="85004"/>
                      <a:pt x="15545" y="85220"/>
                    </a:cubicBezTo>
                    <a:cubicBezTo>
                      <a:pt x="14680" y="87488"/>
                      <a:pt x="14031" y="89864"/>
                      <a:pt x="13274" y="92241"/>
                    </a:cubicBezTo>
                    <a:cubicBezTo>
                      <a:pt x="12625" y="94617"/>
                      <a:pt x="12084" y="96993"/>
                      <a:pt x="11544" y="99478"/>
                    </a:cubicBezTo>
                    <a:cubicBezTo>
                      <a:pt x="11544" y="99478"/>
                      <a:pt x="11544" y="99478"/>
                      <a:pt x="11544" y="100234"/>
                    </a:cubicBezTo>
                    <a:cubicBezTo>
                      <a:pt x="11544" y="102610"/>
                      <a:pt x="10679" y="105095"/>
                      <a:pt x="10354" y="107579"/>
                    </a:cubicBezTo>
                    <a:cubicBezTo>
                      <a:pt x="10354" y="107579"/>
                      <a:pt x="10354" y="107579"/>
                      <a:pt x="10354" y="108443"/>
                    </a:cubicBezTo>
                    <a:cubicBezTo>
                      <a:pt x="10354" y="111144"/>
                      <a:pt x="9705" y="113844"/>
                      <a:pt x="9489" y="116544"/>
                    </a:cubicBezTo>
                    <a:lnTo>
                      <a:pt x="9489" y="117084"/>
                    </a:lnTo>
                    <a:cubicBezTo>
                      <a:pt x="9489" y="119677"/>
                      <a:pt x="9489" y="122485"/>
                      <a:pt x="9489" y="125186"/>
                    </a:cubicBezTo>
                    <a:cubicBezTo>
                      <a:pt x="9489" y="125186"/>
                      <a:pt x="9489" y="125186"/>
                      <a:pt x="9489" y="125942"/>
                    </a:cubicBezTo>
                    <a:cubicBezTo>
                      <a:pt x="9489" y="128750"/>
                      <a:pt x="9489" y="131667"/>
                      <a:pt x="9489" y="134583"/>
                    </a:cubicBezTo>
                    <a:lnTo>
                      <a:pt x="9489" y="134583"/>
                    </a:lnTo>
                    <a:cubicBezTo>
                      <a:pt x="9738" y="140729"/>
                      <a:pt x="10354" y="146864"/>
                      <a:pt x="11328" y="152946"/>
                    </a:cubicBezTo>
                    <a:cubicBezTo>
                      <a:pt x="11328" y="152946"/>
                      <a:pt x="11328" y="153702"/>
                      <a:pt x="11328" y="154026"/>
                    </a:cubicBezTo>
                    <a:cubicBezTo>
                      <a:pt x="11328" y="157374"/>
                      <a:pt x="12409" y="160723"/>
                      <a:pt x="13166" y="164179"/>
                    </a:cubicBezTo>
                    <a:cubicBezTo>
                      <a:pt x="16951" y="181462"/>
                      <a:pt x="11868" y="196584"/>
                      <a:pt x="15761" y="211058"/>
                    </a:cubicBezTo>
                    <a:cubicBezTo>
                      <a:pt x="11912" y="211706"/>
                      <a:pt x="8397" y="213651"/>
                      <a:pt x="5812" y="216567"/>
                    </a:cubicBezTo>
                    <a:cubicBezTo>
                      <a:pt x="-4461" y="228449"/>
                      <a:pt x="81" y="254048"/>
                      <a:pt x="10138" y="272303"/>
                    </a:cubicBezTo>
                    <a:cubicBezTo>
                      <a:pt x="13544" y="279011"/>
                      <a:pt x="18562" y="284757"/>
                      <a:pt x="24737" y="289046"/>
                    </a:cubicBezTo>
                    <a:cubicBezTo>
                      <a:pt x="27830" y="291465"/>
                      <a:pt x="31625" y="292826"/>
                      <a:pt x="35551" y="292934"/>
                    </a:cubicBezTo>
                    <a:cubicBezTo>
                      <a:pt x="47922" y="327812"/>
                      <a:pt x="69301" y="358813"/>
                      <a:pt x="97515" y="382803"/>
                    </a:cubicBezTo>
                    <a:cubicBezTo>
                      <a:pt x="103679" y="387988"/>
                      <a:pt x="109302" y="392525"/>
                      <a:pt x="114493" y="396413"/>
                    </a:cubicBezTo>
                    <a:lnTo>
                      <a:pt x="115033" y="396413"/>
                    </a:lnTo>
                    <a:cubicBezTo>
                      <a:pt x="117412" y="398249"/>
                      <a:pt x="119791" y="399870"/>
                      <a:pt x="121954" y="401382"/>
                    </a:cubicBezTo>
                    <a:lnTo>
                      <a:pt x="123793" y="402462"/>
                    </a:lnTo>
                    <a:lnTo>
                      <a:pt x="128983" y="405703"/>
                    </a:lnTo>
                    <a:lnTo>
                      <a:pt x="131471" y="406999"/>
                    </a:lnTo>
                    <a:lnTo>
                      <a:pt x="135580" y="409051"/>
                    </a:lnTo>
                    <a:lnTo>
                      <a:pt x="138391" y="410131"/>
                    </a:lnTo>
                    <a:lnTo>
                      <a:pt x="141960" y="411427"/>
                    </a:lnTo>
                    <a:lnTo>
                      <a:pt x="144880" y="412184"/>
                    </a:lnTo>
                    <a:lnTo>
                      <a:pt x="148124" y="412940"/>
                    </a:lnTo>
                    <a:lnTo>
                      <a:pt x="150936" y="412940"/>
                    </a:lnTo>
                    <a:lnTo>
                      <a:pt x="153855" y="412940"/>
                    </a:lnTo>
                    <a:lnTo>
                      <a:pt x="153855" y="412940"/>
                    </a:lnTo>
                    <a:cubicBezTo>
                      <a:pt x="170293" y="412940"/>
                      <a:pt x="186297" y="402678"/>
                      <a:pt x="211386" y="381615"/>
                    </a:cubicBezTo>
                    <a:cubicBezTo>
                      <a:pt x="240064" y="357074"/>
                      <a:pt x="261616" y="325296"/>
                      <a:pt x="273782" y="289586"/>
                    </a:cubicBezTo>
                    <a:cubicBezTo>
                      <a:pt x="277026" y="294122"/>
                      <a:pt x="282758" y="291962"/>
                      <a:pt x="287840" y="288181"/>
                    </a:cubicBezTo>
                    <a:cubicBezTo>
                      <a:pt x="293485" y="283731"/>
                      <a:pt x="297973" y="277996"/>
                      <a:pt x="300925" y="271439"/>
                    </a:cubicBezTo>
                    <a:cubicBezTo>
                      <a:pt x="308927" y="255885"/>
                      <a:pt x="313037" y="230285"/>
                      <a:pt x="303845" y="218403"/>
                    </a:cubicBezTo>
                    <a:close/>
                  </a:path>
                </a:pathLst>
              </a:custGeom>
              <a:solidFill>
                <a:srgbClr val="FDCA9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44" name="Freeform 387">
                <a:extLst>
                  <a:ext uri="{FF2B5EF4-FFF2-40B4-BE49-F238E27FC236}">
                    <a16:creationId xmlns:a16="http://schemas.microsoft.com/office/drawing/2014/main" id="{9E3E4F16-2ED2-9B80-FB53-282B5B0A27E9}"/>
                  </a:ext>
                </a:extLst>
              </p:cNvPr>
              <p:cNvSpPr/>
              <p:nvPr/>
            </p:nvSpPr>
            <p:spPr>
              <a:xfrm>
                <a:off x="3649971" y="3422025"/>
                <a:ext cx="266562" cy="208038"/>
              </a:xfrm>
              <a:custGeom>
                <a:avLst/>
                <a:gdLst>
                  <a:gd name="connsiteX0" fmla="*/ 266562 w 266562"/>
                  <a:gd name="connsiteY0" fmla="*/ 208038 h 208038"/>
                  <a:gd name="connsiteX1" fmla="*/ 188053 w 266562"/>
                  <a:gd name="connsiteY1" fmla="*/ 0 h 208038"/>
                  <a:gd name="connsiteX2" fmla="*/ 42065 w 266562"/>
                  <a:gd name="connsiteY2" fmla="*/ 70426 h 208038"/>
                  <a:gd name="connsiteX3" fmla="*/ 647 w 266562"/>
                  <a:gd name="connsiteY3" fmla="*/ 208038 h 208038"/>
                </a:gdLst>
                <a:ahLst/>
                <a:cxnLst>
                  <a:cxn ang="0">
                    <a:pos x="connsiteX0" y="connsiteY0"/>
                  </a:cxn>
                  <a:cxn ang="0">
                    <a:pos x="connsiteX1" y="connsiteY1"/>
                  </a:cxn>
                  <a:cxn ang="0">
                    <a:pos x="connsiteX2" y="connsiteY2"/>
                  </a:cxn>
                  <a:cxn ang="0">
                    <a:pos x="connsiteX3" y="connsiteY3"/>
                  </a:cxn>
                </a:cxnLst>
                <a:rect l="l" t="t" r="r" b="b"/>
                <a:pathLst>
                  <a:path w="266562" h="208038">
                    <a:moveTo>
                      <a:pt x="266562" y="208038"/>
                    </a:moveTo>
                    <a:cubicBezTo>
                      <a:pt x="227091" y="115145"/>
                      <a:pt x="188053" y="0"/>
                      <a:pt x="188053" y="0"/>
                    </a:cubicBezTo>
                    <a:cubicBezTo>
                      <a:pt x="118303" y="9829"/>
                      <a:pt x="73966" y="23547"/>
                      <a:pt x="42065" y="70426"/>
                    </a:cubicBezTo>
                    <a:cubicBezTo>
                      <a:pt x="17084" y="107260"/>
                      <a:pt x="-4003" y="162672"/>
                      <a:pt x="647" y="208038"/>
                    </a:cubicBez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45" name="Freeform 388">
                <a:extLst>
                  <a:ext uri="{FF2B5EF4-FFF2-40B4-BE49-F238E27FC236}">
                    <a16:creationId xmlns:a16="http://schemas.microsoft.com/office/drawing/2014/main" id="{78DD1605-CB0C-D7F4-25DA-001D0A7A7894}"/>
                  </a:ext>
                </a:extLst>
              </p:cNvPr>
              <p:cNvSpPr/>
              <p:nvPr/>
            </p:nvSpPr>
            <p:spPr>
              <a:xfrm>
                <a:off x="3757136" y="3604341"/>
                <a:ext cx="5731" cy="25721"/>
              </a:xfrm>
              <a:custGeom>
                <a:avLst/>
                <a:gdLst>
                  <a:gd name="connsiteX0" fmla="*/ 5731 w 5731"/>
                  <a:gd name="connsiteY0" fmla="*/ 25722 h 25721"/>
                  <a:gd name="connsiteX1" fmla="*/ 0 w 5731"/>
                  <a:gd name="connsiteY1" fmla="*/ 25722 h 25721"/>
                </a:gdLst>
                <a:ahLst/>
                <a:cxnLst>
                  <a:cxn ang="0">
                    <a:pos x="connsiteX0" y="connsiteY0"/>
                  </a:cxn>
                  <a:cxn ang="0">
                    <a:pos x="connsiteX1" y="connsiteY1"/>
                  </a:cxn>
                </a:cxnLst>
                <a:rect l="l" t="t" r="r" b="b"/>
                <a:pathLst>
                  <a:path w="5731" h="25721">
                    <a:moveTo>
                      <a:pt x="5731" y="25722"/>
                    </a:moveTo>
                    <a:cubicBezTo>
                      <a:pt x="4326" y="-8843"/>
                      <a:pt x="3785" y="-8303"/>
                      <a:pt x="0" y="25722"/>
                    </a:cubicBez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46" name="Freeform 389">
                <a:extLst>
                  <a:ext uri="{FF2B5EF4-FFF2-40B4-BE49-F238E27FC236}">
                    <a16:creationId xmlns:a16="http://schemas.microsoft.com/office/drawing/2014/main" id="{474CB35F-19D7-F012-1EE1-6A406B6C0EC4}"/>
                  </a:ext>
                </a:extLst>
              </p:cNvPr>
              <p:cNvSpPr/>
              <p:nvPr/>
            </p:nvSpPr>
            <p:spPr>
              <a:xfrm>
                <a:off x="3802937" y="2946539"/>
                <a:ext cx="335194" cy="384644"/>
              </a:xfrm>
              <a:custGeom>
                <a:avLst/>
                <a:gdLst>
                  <a:gd name="connsiteX0" fmla="*/ 56607 w 335194"/>
                  <a:gd name="connsiteY0" fmla="*/ 365526 h 384644"/>
                  <a:gd name="connsiteX1" fmla="*/ 1888 w 335194"/>
                  <a:gd name="connsiteY1" fmla="*/ 160296 h 384644"/>
                  <a:gd name="connsiteX2" fmla="*/ 119869 w 335194"/>
                  <a:gd name="connsiteY2" fmla="*/ 7886 h 384644"/>
                  <a:gd name="connsiteX3" fmla="*/ 216005 w 335194"/>
                  <a:gd name="connsiteY3" fmla="*/ 6697 h 384644"/>
                  <a:gd name="connsiteX4" fmla="*/ 331281 w 335194"/>
                  <a:gd name="connsiteY4" fmla="*/ 147118 h 384644"/>
                  <a:gd name="connsiteX5" fmla="*/ 333011 w 335194"/>
                  <a:gd name="connsiteY5" fmla="*/ 228022 h 384644"/>
                  <a:gd name="connsiteX6" fmla="*/ 276347 w 335194"/>
                  <a:gd name="connsiteY6" fmla="*/ 384644 h 384644"/>
                  <a:gd name="connsiteX7" fmla="*/ 193728 w 335194"/>
                  <a:gd name="connsiteY7" fmla="*/ 102831 h 384644"/>
                  <a:gd name="connsiteX8" fmla="*/ 56607 w 335194"/>
                  <a:gd name="connsiteY8" fmla="*/ 365202 h 38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94" h="384644">
                    <a:moveTo>
                      <a:pt x="56607" y="365526"/>
                    </a:moveTo>
                    <a:cubicBezTo>
                      <a:pt x="41035" y="320051"/>
                      <a:pt x="-10439" y="281381"/>
                      <a:pt x="1888" y="160296"/>
                    </a:cubicBezTo>
                    <a:cubicBezTo>
                      <a:pt x="8788" y="91133"/>
                      <a:pt x="54596" y="31962"/>
                      <a:pt x="119869" y="7886"/>
                    </a:cubicBezTo>
                    <a:cubicBezTo>
                      <a:pt x="151056" y="-2203"/>
                      <a:pt x="184579" y="-2624"/>
                      <a:pt x="216005" y="6697"/>
                    </a:cubicBezTo>
                    <a:cubicBezTo>
                      <a:pt x="286403" y="27652"/>
                      <a:pt x="318953" y="83821"/>
                      <a:pt x="331281" y="147118"/>
                    </a:cubicBezTo>
                    <a:cubicBezTo>
                      <a:pt x="335834" y="173852"/>
                      <a:pt x="336418" y="201115"/>
                      <a:pt x="333011" y="228022"/>
                    </a:cubicBezTo>
                    <a:cubicBezTo>
                      <a:pt x="327280" y="279545"/>
                      <a:pt x="305328" y="348351"/>
                      <a:pt x="276347" y="384644"/>
                    </a:cubicBezTo>
                    <a:cubicBezTo>
                      <a:pt x="319602" y="260318"/>
                      <a:pt x="200649" y="154355"/>
                      <a:pt x="193728" y="102831"/>
                    </a:cubicBezTo>
                    <a:cubicBezTo>
                      <a:pt x="161286" y="178442"/>
                      <a:pt x="31519" y="184707"/>
                      <a:pt x="56607" y="365202"/>
                    </a:cubicBezTo>
                    <a:close/>
                  </a:path>
                </a:pathLst>
              </a:custGeom>
              <a:solidFill>
                <a:srgbClr val="3D291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47" name="Freeform 390">
                <a:extLst>
                  <a:ext uri="{FF2B5EF4-FFF2-40B4-BE49-F238E27FC236}">
                    <a16:creationId xmlns:a16="http://schemas.microsoft.com/office/drawing/2014/main" id="{5876DC7B-8F25-F88E-9BB5-639EDCA8EF5F}"/>
                  </a:ext>
                </a:extLst>
              </p:cNvPr>
              <p:cNvSpPr/>
              <p:nvPr/>
            </p:nvSpPr>
            <p:spPr>
              <a:xfrm>
                <a:off x="3802937" y="2946537"/>
                <a:ext cx="169288" cy="365527"/>
              </a:xfrm>
              <a:custGeom>
                <a:avLst/>
                <a:gdLst>
                  <a:gd name="connsiteX0" fmla="*/ 56607 w 169288"/>
                  <a:gd name="connsiteY0" fmla="*/ 365528 h 365527"/>
                  <a:gd name="connsiteX1" fmla="*/ 1888 w 169288"/>
                  <a:gd name="connsiteY1" fmla="*/ 160298 h 365527"/>
                  <a:gd name="connsiteX2" fmla="*/ 119869 w 169288"/>
                  <a:gd name="connsiteY2" fmla="*/ 7887 h 365527"/>
                  <a:gd name="connsiteX3" fmla="*/ 169288 w 169288"/>
                  <a:gd name="connsiteY3" fmla="*/ 2 h 365527"/>
                  <a:gd name="connsiteX4" fmla="*/ 169288 w 169288"/>
                  <a:gd name="connsiteY4" fmla="*/ 137398 h 365527"/>
                  <a:gd name="connsiteX5" fmla="*/ 56607 w 169288"/>
                  <a:gd name="connsiteY5" fmla="*/ 365528 h 36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88" h="365527">
                    <a:moveTo>
                      <a:pt x="56607" y="365528"/>
                    </a:moveTo>
                    <a:cubicBezTo>
                      <a:pt x="41035" y="320053"/>
                      <a:pt x="-10439" y="281383"/>
                      <a:pt x="1888" y="160298"/>
                    </a:cubicBezTo>
                    <a:cubicBezTo>
                      <a:pt x="8788" y="91135"/>
                      <a:pt x="54596" y="31964"/>
                      <a:pt x="119869" y="7887"/>
                    </a:cubicBezTo>
                    <a:cubicBezTo>
                      <a:pt x="135798" y="2573"/>
                      <a:pt x="152494" y="-84"/>
                      <a:pt x="169288" y="2"/>
                    </a:cubicBezTo>
                    <a:lnTo>
                      <a:pt x="169288" y="137398"/>
                    </a:lnTo>
                    <a:cubicBezTo>
                      <a:pt x="120842" y="186005"/>
                      <a:pt x="36061" y="216358"/>
                      <a:pt x="56607" y="365528"/>
                    </a:cubicBezTo>
                    <a:close/>
                  </a:path>
                </a:pathLst>
              </a:custGeom>
              <a:solidFill>
                <a:srgbClr val="3D291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9" name="Group 48">
              <a:extLst>
                <a:ext uri="{FF2B5EF4-FFF2-40B4-BE49-F238E27FC236}">
                  <a16:creationId xmlns:a16="http://schemas.microsoft.com/office/drawing/2014/main" id="{A477D019-1E73-32BC-632A-C6B4FC7AAF3F}"/>
                </a:ext>
              </a:extLst>
            </p:cNvPr>
            <p:cNvGrpSpPr>
              <a:grpSpLocks noChangeAspect="1"/>
            </p:cNvGrpSpPr>
            <p:nvPr/>
          </p:nvGrpSpPr>
          <p:grpSpPr>
            <a:xfrm>
              <a:off x="4247191" y="794314"/>
              <a:ext cx="915447" cy="914400"/>
              <a:chOff x="3519121" y="1038009"/>
              <a:chExt cx="853220" cy="852244"/>
            </a:xfrm>
          </p:grpSpPr>
          <p:sp>
            <p:nvSpPr>
              <p:cNvPr id="125" name="Freeform 449">
                <a:extLst>
                  <a:ext uri="{FF2B5EF4-FFF2-40B4-BE49-F238E27FC236}">
                    <a16:creationId xmlns:a16="http://schemas.microsoft.com/office/drawing/2014/main" id="{A19BC8B6-05C0-22A9-72EA-FB5F9BCBD4F2}"/>
                  </a:ext>
                </a:extLst>
              </p:cNvPr>
              <p:cNvSpPr/>
              <p:nvPr/>
            </p:nvSpPr>
            <p:spPr>
              <a:xfrm>
                <a:off x="3519121" y="1038009"/>
                <a:ext cx="853220" cy="852244"/>
              </a:xfrm>
              <a:custGeom>
                <a:avLst/>
                <a:gdLst>
                  <a:gd name="connsiteX0" fmla="*/ 0 w 853220"/>
                  <a:gd name="connsiteY0" fmla="*/ 0 h 852244"/>
                  <a:gd name="connsiteX1" fmla="*/ 853220 w 853220"/>
                  <a:gd name="connsiteY1" fmla="*/ 0 h 852244"/>
                  <a:gd name="connsiteX2" fmla="*/ 853220 w 853220"/>
                  <a:gd name="connsiteY2" fmla="*/ 852245 h 852244"/>
                  <a:gd name="connsiteX3" fmla="*/ 0 w 853220"/>
                  <a:gd name="connsiteY3" fmla="*/ 852245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5"/>
                    </a:lnTo>
                    <a:lnTo>
                      <a:pt x="0" y="852245"/>
                    </a:lnTo>
                    <a:lnTo>
                      <a:pt x="0" y="0"/>
                    </a:lnTo>
                    <a:lnTo>
                      <a:pt x="0" y="0"/>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26" name="Freeform 450">
                <a:extLst>
                  <a:ext uri="{FF2B5EF4-FFF2-40B4-BE49-F238E27FC236}">
                    <a16:creationId xmlns:a16="http://schemas.microsoft.com/office/drawing/2014/main" id="{686921B0-C99E-8755-2A1C-13006B4E8A57}"/>
                  </a:ext>
                </a:extLst>
              </p:cNvPr>
              <p:cNvSpPr/>
              <p:nvPr/>
            </p:nvSpPr>
            <p:spPr>
              <a:xfrm>
                <a:off x="3623449" y="1573011"/>
                <a:ext cx="645076" cy="317242"/>
              </a:xfrm>
              <a:custGeom>
                <a:avLst/>
                <a:gdLst>
                  <a:gd name="connsiteX0" fmla="*/ 248855 w 645076"/>
                  <a:gd name="connsiteY0" fmla="*/ 0 h 317242"/>
                  <a:gd name="connsiteX1" fmla="*/ 292111 w 645076"/>
                  <a:gd name="connsiteY1" fmla="*/ 2700 h 317242"/>
                  <a:gd name="connsiteX2" fmla="*/ 292111 w 645076"/>
                  <a:gd name="connsiteY2" fmla="*/ 2700 h 317242"/>
                  <a:gd name="connsiteX3" fmla="*/ 396249 w 645076"/>
                  <a:gd name="connsiteY3" fmla="*/ 0 h 317242"/>
                  <a:gd name="connsiteX4" fmla="*/ 403495 w 645076"/>
                  <a:gd name="connsiteY4" fmla="*/ 55412 h 317242"/>
                  <a:gd name="connsiteX5" fmla="*/ 445993 w 645076"/>
                  <a:gd name="connsiteY5" fmla="*/ 107692 h 317242"/>
                  <a:gd name="connsiteX6" fmla="*/ 603012 w 645076"/>
                  <a:gd name="connsiteY6" fmla="*/ 179738 h 317242"/>
                  <a:gd name="connsiteX7" fmla="*/ 644429 w 645076"/>
                  <a:gd name="connsiteY7" fmla="*/ 317242 h 317242"/>
                  <a:gd name="connsiteX8" fmla="*/ 675 w 645076"/>
                  <a:gd name="connsiteY8" fmla="*/ 317242 h 317242"/>
                  <a:gd name="connsiteX9" fmla="*/ 42092 w 645076"/>
                  <a:gd name="connsiteY9" fmla="*/ 179738 h 317242"/>
                  <a:gd name="connsiteX10" fmla="*/ 199111 w 645076"/>
                  <a:gd name="connsiteY10" fmla="*/ 107692 h 317242"/>
                  <a:gd name="connsiteX11" fmla="*/ 241610 w 645076"/>
                  <a:gd name="connsiteY11" fmla="*/ 55412 h 317242"/>
                  <a:gd name="connsiteX12" fmla="*/ 248855 w 645076"/>
                  <a:gd name="connsiteY12" fmla="*/ 0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076" h="317242">
                    <a:moveTo>
                      <a:pt x="248855" y="0"/>
                    </a:moveTo>
                    <a:lnTo>
                      <a:pt x="292111" y="2700"/>
                    </a:lnTo>
                    <a:lnTo>
                      <a:pt x="292111" y="2700"/>
                    </a:lnTo>
                    <a:cubicBezTo>
                      <a:pt x="327148" y="2700"/>
                      <a:pt x="360996" y="2700"/>
                      <a:pt x="396249" y="0"/>
                    </a:cubicBezTo>
                    <a:lnTo>
                      <a:pt x="403495" y="55412"/>
                    </a:lnTo>
                    <a:cubicBezTo>
                      <a:pt x="407279" y="84144"/>
                      <a:pt x="415823" y="103803"/>
                      <a:pt x="445993" y="107692"/>
                    </a:cubicBezTo>
                    <a:cubicBezTo>
                      <a:pt x="521691" y="117737"/>
                      <a:pt x="569489" y="130375"/>
                      <a:pt x="603012" y="179738"/>
                    </a:cubicBezTo>
                    <a:cubicBezTo>
                      <a:pt x="627992" y="216572"/>
                      <a:pt x="649079" y="271984"/>
                      <a:pt x="644429" y="317242"/>
                    </a:cubicBezTo>
                    <a:lnTo>
                      <a:pt x="675" y="317242"/>
                    </a:lnTo>
                    <a:cubicBezTo>
                      <a:pt x="-4083" y="271984"/>
                      <a:pt x="17004" y="216572"/>
                      <a:pt x="42092" y="179738"/>
                    </a:cubicBezTo>
                    <a:cubicBezTo>
                      <a:pt x="75508" y="130375"/>
                      <a:pt x="122873" y="117737"/>
                      <a:pt x="199111" y="107692"/>
                    </a:cubicBezTo>
                    <a:cubicBezTo>
                      <a:pt x="229282" y="103803"/>
                      <a:pt x="237825" y="84144"/>
                      <a:pt x="241610" y="55412"/>
                    </a:cubicBezTo>
                    <a:lnTo>
                      <a:pt x="248855" y="0"/>
                    </a:lnTo>
                    <a:close/>
                  </a:path>
                </a:pathLst>
              </a:custGeom>
              <a:solidFill>
                <a:srgbClr val="E596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27" name="Freeform 451">
                <a:extLst>
                  <a:ext uri="{FF2B5EF4-FFF2-40B4-BE49-F238E27FC236}">
                    <a16:creationId xmlns:a16="http://schemas.microsoft.com/office/drawing/2014/main" id="{BA75C5D3-3CB9-5B70-A692-B5004A13C209}"/>
                  </a:ext>
                </a:extLst>
              </p:cNvPr>
              <p:cNvSpPr/>
              <p:nvPr/>
            </p:nvSpPr>
            <p:spPr>
              <a:xfrm>
                <a:off x="3623449" y="1682971"/>
                <a:ext cx="644211" cy="207282"/>
              </a:xfrm>
              <a:custGeom>
                <a:avLst/>
                <a:gdLst>
                  <a:gd name="connsiteX0" fmla="*/ 461565 w 644211"/>
                  <a:gd name="connsiteY0" fmla="*/ 0 h 207282"/>
                  <a:gd name="connsiteX1" fmla="*/ 602147 w 644211"/>
                  <a:gd name="connsiteY1" fmla="*/ 69778 h 207282"/>
                  <a:gd name="connsiteX2" fmla="*/ 643564 w 644211"/>
                  <a:gd name="connsiteY2" fmla="*/ 207282 h 207282"/>
                  <a:gd name="connsiteX3" fmla="*/ 675 w 644211"/>
                  <a:gd name="connsiteY3" fmla="*/ 207282 h 207282"/>
                  <a:gd name="connsiteX4" fmla="*/ 42092 w 644211"/>
                  <a:gd name="connsiteY4" fmla="*/ 69778 h 207282"/>
                  <a:gd name="connsiteX5" fmla="*/ 182674 w 644211"/>
                  <a:gd name="connsiteY5" fmla="*/ 0 h 207282"/>
                  <a:gd name="connsiteX6" fmla="*/ 319254 w 644211"/>
                  <a:gd name="connsiteY6" fmla="*/ 113093 h 207282"/>
                  <a:gd name="connsiteX7" fmla="*/ 461565 w 644211"/>
                  <a:gd name="connsiteY7" fmla="*/ 0 h 20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211" h="207282">
                    <a:moveTo>
                      <a:pt x="461565" y="0"/>
                    </a:moveTo>
                    <a:cubicBezTo>
                      <a:pt x="528396" y="9829"/>
                      <a:pt x="571435" y="23980"/>
                      <a:pt x="602147" y="69778"/>
                    </a:cubicBezTo>
                    <a:cubicBezTo>
                      <a:pt x="627127" y="106612"/>
                      <a:pt x="648214" y="162024"/>
                      <a:pt x="643564" y="207282"/>
                    </a:cubicBezTo>
                    <a:lnTo>
                      <a:pt x="675" y="207282"/>
                    </a:lnTo>
                    <a:cubicBezTo>
                      <a:pt x="-4083" y="162024"/>
                      <a:pt x="17004" y="106612"/>
                      <a:pt x="42092" y="69778"/>
                    </a:cubicBezTo>
                    <a:cubicBezTo>
                      <a:pt x="73129" y="23980"/>
                      <a:pt x="116060" y="9829"/>
                      <a:pt x="182674" y="0"/>
                    </a:cubicBezTo>
                    <a:cubicBezTo>
                      <a:pt x="208952" y="50011"/>
                      <a:pt x="258371" y="113093"/>
                      <a:pt x="319254" y="113093"/>
                    </a:cubicBezTo>
                    <a:cubicBezTo>
                      <a:pt x="380136" y="113093"/>
                      <a:pt x="435288" y="50011"/>
                      <a:pt x="461565" y="0"/>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28" name="Freeform 452">
                <a:extLst>
                  <a:ext uri="{FF2B5EF4-FFF2-40B4-BE49-F238E27FC236}">
                    <a16:creationId xmlns:a16="http://schemas.microsoft.com/office/drawing/2014/main" id="{31B3DF1C-04A5-E3EC-7F70-8FBBC6A0BF90}"/>
                  </a:ext>
                </a:extLst>
              </p:cNvPr>
              <p:cNvSpPr/>
              <p:nvPr/>
            </p:nvSpPr>
            <p:spPr>
              <a:xfrm>
                <a:off x="3730750" y="1866192"/>
                <a:ext cx="5515" cy="24061"/>
              </a:xfrm>
              <a:custGeom>
                <a:avLst/>
                <a:gdLst>
                  <a:gd name="connsiteX0" fmla="*/ 5515 w 5515"/>
                  <a:gd name="connsiteY0" fmla="*/ 24061 h 24061"/>
                  <a:gd name="connsiteX1" fmla="*/ 0 w 5515"/>
                  <a:gd name="connsiteY1" fmla="*/ 24061 h 24061"/>
                </a:gdLst>
                <a:ahLst/>
                <a:cxnLst>
                  <a:cxn ang="0">
                    <a:pos x="connsiteX0" y="connsiteY0"/>
                  </a:cxn>
                  <a:cxn ang="0">
                    <a:pos x="connsiteX1" y="connsiteY1"/>
                  </a:cxn>
                </a:cxnLst>
                <a:rect l="l" t="t" r="r" b="b"/>
                <a:pathLst>
                  <a:path w="5515" h="24061">
                    <a:moveTo>
                      <a:pt x="5515" y="24061"/>
                    </a:moveTo>
                    <a:cubicBezTo>
                      <a:pt x="4109" y="-8344"/>
                      <a:pt x="3568" y="-7696"/>
                      <a:pt x="0" y="24061"/>
                    </a:cubicBezTo>
                    <a:close/>
                  </a:path>
                </a:pathLst>
              </a:custGeom>
              <a:solidFill>
                <a:srgbClr val="1C182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29" name="Freeform 453">
                <a:extLst>
                  <a:ext uri="{FF2B5EF4-FFF2-40B4-BE49-F238E27FC236}">
                    <a16:creationId xmlns:a16="http://schemas.microsoft.com/office/drawing/2014/main" id="{5F414D26-DBC1-4084-84AF-DBAD17798A52}"/>
                  </a:ext>
                </a:extLst>
              </p:cNvPr>
              <p:cNvSpPr/>
              <p:nvPr/>
            </p:nvSpPr>
            <p:spPr>
              <a:xfrm>
                <a:off x="4155630" y="1866192"/>
                <a:ext cx="5298" cy="24061"/>
              </a:xfrm>
              <a:custGeom>
                <a:avLst/>
                <a:gdLst>
                  <a:gd name="connsiteX0" fmla="*/ 0 w 5298"/>
                  <a:gd name="connsiteY0" fmla="*/ 24061 h 24061"/>
                  <a:gd name="connsiteX1" fmla="*/ 5299 w 5298"/>
                  <a:gd name="connsiteY1" fmla="*/ 24061 h 24061"/>
                </a:gdLst>
                <a:ahLst/>
                <a:cxnLst>
                  <a:cxn ang="0">
                    <a:pos x="connsiteX0" y="connsiteY0"/>
                  </a:cxn>
                  <a:cxn ang="0">
                    <a:pos x="connsiteX1" y="connsiteY1"/>
                  </a:cxn>
                </a:cxnLst>
                <a:rect l="l" t="t" r="r" b="b"/>
                <a:pathLst>
                  <a:path w="5298" h="24061">
                    <a:moveTo>
                      <a:pt x="0" y="24061"/>
                    </a:moveTo>
                    <a:cubicBezTo>
                      <a:pt x="1298" y="-8344"/>
                      <a:pt x="1838" y="-7696"/>
                      <a:pt x="5299" y="24061"/>
                    </a:cubicBezTo>
                    <a:close/>
                  </a:path>
                </a:pathLst>
              </a:custGeom>
              <a:solidFill>
                <a:srgbClr val="44383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30" name="Freeform 454">
                <a:extLst>
                  <a:ext uri="{FF2B5EF4-FFF2-40B4-BE49-F238E27FC236}">
                    <a16:creationId xmlns:a16="http://schemas.microsoft.com/office/drawing/2014/main" id="{C892939A-1696-E082-04AA-6499F49ACCB8}"/>
                  </a:ext>
                </a:extLst>
              </p:cNvPr>
              <p:cNvSpPr/>
              <p:nvPr/>
            </p:nvSpPr>
            <p:spPr>
              <a:xfrm>
                <a:off x="3798445" y="1233517"/>
                <a:ext cx="297823" cy="407408"/>
              </a:xfrm>
              <a:custGeom>
                <a:avLst/>
                <a:gdLst>
                  <a:gd name="connsiteX0" fmla="*/ 292950 w 297823"/>
                  <a:gd name="connsiteY0" fmla="*/ 217328 h 407408"/>
                  <a:gd name="connsiteX1" fmla="*/ 282136 w 297823"/>
                  <a:gd name="connsiteY1" fmla="*/ 211819 h 407408"/>
                  <a:gd name="connsiteX2" fmla="*/ 293816 w 297823"/>
                  <a:gd name="connsiteY2" fmla="*/ 166992 h 407408"/>
                  <a:gd name="connsiteX3" fmla="*/ 147719 w 297823"/>
                  <a:gd name="connsiteY3" fmla="*/ 0 h 407408"/>
                  <a:gd name="connsiteX4" fmla="*/ 3677 w 297823"/>
                  <a:gd name="connsiteY4" fmla="*/ 166992 h 407408"/>
                  <a:gd name="connsiteX5" fmla="*/ 15140 w 297823"/>
                  <a:gd name="connsiteY5" fmla="*/ 212035 h 407408"/>
                  <a:gd name="connsiteX6" fmla="*/ 5624 w 297823"/>
                  <a:gd name="connsiteY6" fmla="*/ 217328 h 407408"/>
                  <a:gd name="connsiteX7" fmla="*/ 9733 w 297823"/>
                  <a:gd name="connsiteY7" fmla="*/ 271336 h 407408"/>
                  <a:gd name="connsiteX8" fmla="*/ 23467 w 297823"/>
                  <a:gd name="connsiteY8" fmla="*/ 287430 h 407408"/>
                  <a:gd name="connsiteX9" fmla="*/ 34281 w 297823"/>
                  <a:gd name="connsiteY9" fmla="*/ 291103 h 407408"/>
                  <a:gd name="connsiteX10" fmla="*/ 93649 w 297823"/>
                  <a:gd name="connsiteY10" fmla="*/ 377515 h 407408"/>
                  <a:gd name="connsiteX11" fmla="*/ 203086 w 297823"/>
                  <a:gd name="connsiteY11" fmla="*/ 377515 h 407408"/>
                  <a:gd name="connsiteX12" fmla="*/ 263104 w 297823"/>
                  <a:gd name="connsiteY12" fmla="*/ 288726 h 407408"/>
                  <a:gd name="connsiteX13" fmla="*/ 276621 w 297823"/>
                  <a:gd name="connsiteY13" fmla="*/ 287646 h 407408"/>
                  <a:gd name="connsiteX14" fmla="*/ 289166 w 297823"/>
                  <a:gd name="connsiteY14" fmla="*/ 271660 h 407408"/>
                  <a:gd name="connsiteX15" fmla="*/ 292842 w 297823"/>
                  <a:gd name="connsiteY15" fmla="*/ 217652 h 40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823" h="407408">
                    <a:moveTo>
                      <a:pt x="292950" y="217328"/>
                    </a:moveTo>
                    <a:cubicBezTo>
                      <a:pt x="290312" y="214011"/>
                      <a:pt x="286375" y="212000"/>
                      <a:pt x="282136" y="211819"/>
                    </a:cubicBezTo>
                    <a:cubicBezTo>
                      <a:pt x="285705" y="197561"/>
                      <a:pt x="289706" y="183411"/>
                      <a:pt x="293816" y="166992"/>
                    </a:cubicBezTo>
                    <a:cubicBezTo>
                      <a:pt x="314686" y="83388"/>
                      <a:pt x="243098" y="12098"/>
                      <a:pt x="147719" y="0"/>
                    </a:cubicBezTo>
                    <a:cubicBezTo>
                      <a:pt x="57098" y="9073"/>
                      <a:pt x="-14490" y="83820"/>
                      <a:pt x="3677" y="166992"/>
                    </a:cubicBezTo>
                    <a:cubicBezTo>
                      <a:pt x="7246" y="183627"/>
                      <a:pt x="11355" y="197777"/>
                      <a:pt x="15140" y="212035"/>
                    </a:cubicBezTo>
                    <a:cubicBezTo>
                      <a:pt x="11463" y="212676"/>
                      <a:pt x="8111" y="214541"/>
                      <a:pt x="5624" y="217328"/>
                    </a:cubicBezTo>
                    <a:cubicBezTo>
                      <a:pt x="-4325" y="228777"/>
                      <a:pt x="109" y="253405"/>
                      <a:pt x="9733" y="271336"/>
                    </a:cubicBezTo>
                    <a:cubicBezTo>
                      <a:pt x="12902" y="277754"/>
                      <a:pt x="17627" y="283284"/>
                      <a:pt x="23467" y="287430"/>
                    </a:cubicBezTo>
                    <a:cubicBezTo>
                      <a:pt x="26549" y="289842"/>
                      <a:pt x="30366" y="291136"/>
                      <a:pt x="34281" y="291103"/>
                    </a:cubicBezTo>
                    <a:cubicBezTo>
                      <a:pt x="46144" y="324606"/>
                      <a:pt x="66615" y="354406"/>
                      <a:pt x="93649" y="377515"/>
                    </a:cubicBezTo>
                    <a:cubicBezTo>
                      <a:pt x="140798" y="417481"/>
                      <a:pt x="156046" y="417265"/>
                      <a:pt x="203086" y="377515"/>
                    </a:cubicBezTo>
                    <a:cubicBezTo>
                      <a:pt x="230684" y="353819"/>
                      <a:pt x="251414" y="323155"/>
                      <a:pt x="263104" y="288726"/>
                    </a:cubicBezTo>
                    <a:cubicBezTo>
                      <a:pt x="266132" y="293371"/>
                      <a:pt x="271755" y="291427"/>
                      <a:pt x="276621" y="287646"/>
                    </a:cubicBezTo>
                    <a:cubicBezTo>
                      <a:pt x="282061" y="283434"/>
                      <a:pt x="286375" y="277942"/>
                      <a:pt x="289166" y="271660"/>
                    </a:cubicBezTo>
                    <a:cubicBezTo>
                      <a:pt x="297817" y="254053"/>
                      <a:pt x="301602" y="229426"/>
                      <a:pt x="292842" y="217652"/>
                    </a:cubicBezTo>
                    <a:close/>
                  </a:path>
                </a:pathLst>
              </a:custGeom>
              <a:solidFill>
                <a:srgbClr val="EBA96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31" name="Freeform 455">
                <a:extLst>
                  <a:ext uri="{FF2B5EF4-FFF2-40B4-BE49-F238E27FC236}">
                    <a16:creationId xmlns:a16="http://schemas.microsoft.com/office/drawing/2014/main" id="{49BB3C5C-89E1-73B3-E677-28C650168583}"/>
                  </a:ext>
                </a:extLst>
              </p:cNvPr>
              <p:cNvSpPr/>
              <p:nvPr/>
            </p:nvSpPr>
            <p:spPr>
              <a:xfrm>
                <a:off x="3788841" y="1200787"/>
                <a:ext cx="313871" cy="298555"/>
              </a:xfrm>
              <a:custGeom>
                <a:avLst/>
                <a:gdLst>
                  <a:gd name="connsiteX0" fmla="*/ 11443 w 313871"/>
                  <a:gd name="connsiteY0" fmla="*/ 250165 h 298555"/>
                  <a:gd name="connsiteX1" fmla="*/ 4198 w 313871"/>
                  <a:gd name="connsiteY1" fmla="*/ 200802 h 298555"/>
                  <a:gd name="connsiteX2" fmla="*/ 5063 w 313871"/>
                  <a:gd name="connsiteY2" fmla="*/ 104236 h 298555"/>
                  <a:gd name="connsiteX3" fmla="*/ 98062 w 313871"/>
                  <a:gd name="connsiteY3" fmla="*/ 11019 h 298555"/>
                  <a:gd name="connsiteX4" fmla="*/ 207608 w 313871"/>
                  <a:gd name="connsiteY4" fmla="*/ 20416 h 298555"/>
                  <a:gd name="connsiteX5" fmla="*/ 311314 w 313871"/>
                  <a:gd name="connsiteY5" fmla="*/ 191729 h 298555"/>
                  <a:gd name="connsiteX6" fmla="*/ 300500 w 313871"/>
                  <a:gd name="connsiteY6" fmla="*/ 243685 h 298555"/>
                  <a:gd name="connsiteX7" fmla="*/ 297472 w 313871"/>
                  <a:gd name="connsiteY7" fmla="*/ 263343 h 298555"/>
                  <a:gd name="connsiteX8" fmla="*/ 277466 w 313871"/>
                  <a:gd name="connsiteY8" fmla="*/ 296396 h 298555"/>
                  <a:gd name="connsiteX9" fmla="*/ 275195 w 313871"/>
                  <a:gd name="connsiteY9" fmla="*/ 233207 h 298555"/>
                  <a:gd name="connsiteX10" fmla="*/ 203066 w 313871"/>
                  <a:gd name="connsiteY10" fmla="*/ 95271 h 298555"/>
                  <a:gd name="connsiteX11" fmla="*/ 94386 w 313871"/>
                  <a:gd name="connsiteY11" fmla="*/ 209552 h 298555"/>
                  <a:gd name="connsiteX12" fmla="*/ 81409 w 313871"/>
                  <a:gd name="connsiteY12" fmla="*/ 289159 h 298555"/>
                  <a:gd name="connsiteX13" fmla="*/ 31016 w 313871"/>
                  <a:gd name="connsiteY13" fmla="*/ 284515 h 298555"/>
                  <a:gd name="connsiteX14" fmla="*/ 16309 w 313871"/>
                  <a:gd name="connsiteY14" fmla="*/ 253190 h 298555"/>
                  <a:gd name="connsiteX15" fmla="*/ 11010 w 313871"/>
                  <a:gd name="connsiteY15" fmla="*/ 250165 h 29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3871" h="298555">
                    <a:moveTo>
                      <a:pt x="11443" y="250165"/>
                    </a:moveTo>
                    <a:cubicBezTo>
                      <a:pt x="11443" y="248653"/>
                      <a:pt x="4306" y="202314"/>
                      <a:pt x="4198" y="200802"/>
                    </a:cubicBezTo>
                    <a:cubicBezTo>
                      <a:pt x="737" y="168398"/>
                      <a:pt x="-3589" y="135993"/>
                      <a:pt x="5063" y="104236"/>
                    </a:cubicBezTo>
                    <a:cubicBezTo>
                      <a:pt x="19445" y="50228"/>
                      <a:pt x="57510" y="26249"/>
                      <a:pt x="98062" y="11019"/>
                    </a:cubicBezTo>
                    <a:cubicBezTo>
                      <a:pt x="129964" y="-863"/>
                      <a:pt x="189116" y="-9612"/>
                      <a:pt x="207608" y="20416"/>
                    </a:cubicBezTo>
                    <a:cubicBezTo>
                      <a:pt x="277033" y="10154"/>
                      <a:pt x="325804" y="85225"/>
                      <a:pt x="311314" y="191729"/>
                    </a:cubicBezTo>
                    <a:cubicBezTo>
                      <a:pt x="313152" y="225970"/>
                      <a:pt x="305150" y="237960"/>
                      <a:pt x="300500" y="243685"/>
                    </a:cubicBezTo>
                    <a:cubicBezTo>
                      <a:pt x="295850" y="249409"/>
                      <a:pt x="297688" y="255782"/>
                      <a:pt x="297472" y="263343"/>
                    </a:cubicBezTo>
                    <a:cubicBezTo>
                      <a:pt x="298823" y="277560"/>
                      <a:pt x="290702" y="290986"/>
                      <a:pt x="277466" y="296396"/>
                    </a:cubicBezTo>
                    <a:cubicBezTo>
                      <a:pt x="295525" y="280950"/>
                      <a:pt x="289686" y="253190"/>
                      <a:pt x="275195" y="233207"/>
                    </a:cubicBezTo>
                    <a:cubicBezTo>
                      <a:pt x="246538" y="194645"/>
                      <a:pt x="228154" y="95271"/>
                      <a:pt x="203066" y="95271"/>
                    </a:cubicBezTo>
                    <a:cubicBezTo>
                      <a:pt x="179275" y="110609"/>
                      <a:pt x="153322" y="171638"/>
                      <a:pt x="94386" y="209552"/>
                    </a:cubicBezTo>
                    <a:cubicBezTo>
                      <a:pt x="64215" y="229102"/>
                      <a:pt x="10578" y="273713"/>
                      <a:pt x="81409" y="289159"/>
                    </a:cubicBezTo>
                    <a:cubicBezTo>
                      <a:pt x="85302" y="290023"/>
                      <a:pt x="50157" y="312599"/>
                      <a:pt x="31016" y="284515"/>
                    </a:cubicBezTo>
                    <a:cubicBezTo>
                      <a:pt x="24528" y="275009"/>
                      <a:pt x="24636" y="260427"/>
                      <a:pt x="16309" y="253190"/>
                    </a:cubicBezTo>
                    <a:cubicBezTo>
                      <a:pt x="14806" y="251775"/>
                      <a:pt x="12989" y="250739"/>
                      <a:pt x="11010" y="250165"/>
                    </a:cubicBezTo>
                    <a:close/>
                  </a:path>
                </a:pathLst>
              </a:custGeom>
              <a:solidFill>
                <a:srgbClr val="720F1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32" name="Freeform 456">
                <a:extLst>
                  <a:ext uri="{FF2B5EF4-FFF2-40B4-BE49-F238E27FC236}">
                    <a16:creationId xmlns:a16="http://schemas.microsoft.com/office/drawing/2014/main" id="{E9F5987C-5EDD-7788-8B41-9E767B4DFFD7}"/>
                  </a:ext>
                </a:extLst>
              </p:cNvPr>
              <p:cNvSpPr/>
              <p:nvPr/>
            </p:nvSpPr>
            <p:spPr>
              <a:xfrm>
                <a:off x="3766544" y="1668465"/>
                <a:ext cx="366700" cy="221787"/>
              </a:xfrm>
              <a:custGeom>
                <a:avLst/>
                <a:gdLst>
                  <a:gd name="connsiteX0" fmla="*/ 252938 w 366700"/>
                  <a:gd name="connsiteY0" fmla="*/ 131487 h 221787"/>
                  <a:gd name="connsiteX1" fmla="*/ 366701 w 366700"/>
                  <a:gd name="connsiteY1" fmla="*/ 20554 h 221787"/>
                  <a:gd name="connsiteX2" fmla="*/ 283433 w 366700"/>
                  <a:gd name="connsiteY2" fmla="*/ 3164 h 221787"/>
                  <a:gd name="connsiteX3" fmla="*/ 200491 w 366700"/>
                  <a:gd name="connsiteY3" fmla="*/ 119173 h 221787"/>
                  <a:gd name="connsiteX4" fmla="*/ 171185 w 366700"/>
                  <a:gd name="connsiteY4" fmla="*/ 119173 h 221787"/>
                  <a:gd name="connsiteX5" fmla="*/ 78077 w 366700"/>
                  <a:gd name="connsiteY5" fmla="*/ 355 h 221787"/>
                  <a:gd name="connsiteX6" fmla="*/ 0 w 366700"/>
                  <a:gd name="connsiteY6" fmla="*/ 21310 h 221787"/>
                  <a:gd name="connsiteX7" fmla="*/ 113438 w 366700"/>
                  <a:gd name="connsiteY7" fmla="*/ 132135 h 221787"/>
                  <a:gd name="connsiteX8" fmla="*/ 136039 w 366700"/>
                  <a:gd name="connsiteY8" fmla="*/ 221788 h 221787"/>
                  <a:gd name="connsiteX9" fmla="*/ 148043 w 366700"/>
                  <a:gd name="connsiteY9" fmla="*/ 221140 h 221787"/>
                  <a:gd name="connsiteX10" fmla="*/ 244071 w 366700"/>
                  <a:gd name="connsiteY10" fmla="*/ 221788 h 221787"/>
                  <a:gd name="connsiteX11" fmla="*/ 252938 w 366700"/>
                  <a:gd name="connsiteY11" fmla="*/ 131487 h 22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700" h="221787">
                    <a:moveTo>
                      <a:pt x="252938" y="131487"/>
                    </a:moveTo>
                    <a:lnTo>
                      <a:pt x="366701" y="20554"/>
                    </a:lnTo>
                    <a:cubicBezTo>
                      <a:pt x="352427" y="13533"/>
                      <a:pt x="297384" y="-1049"/>
                      <a:pt x="283433" y="3164"/>
                    </a:cubicBezTo>
                    <a:lnTo>
                      <a:pt x="200491" y="119173"/>
                    </a:lnTo>
                    <a:lnTo>
                      <a:pt x="171185" y="119173"/>
                    </a:lnTo>
                    <a:lnTo>
                      <a:pt x="78077" y="355"/>
                    </a:lnTo>
                    <a:cubicBezTo>
                      <a:pt x="60234" y="-2453"/>
                      <a:pt x="14923" y="12021"/>
                      <a:pt x="0" y="21310"/>
                    </a:cubicBezTo>
                    <a:lnTo>
                      <a:pt x="113438" y="132135"/>
                    </a:lnTo>
                    <a:cubicBezTo>
                      <a:pt x="107923" y="132999"/>
                      <a:pt x="129659" y="217575"/>
                      <a:pt x="136039" y="221788"/>
                    </a:cubicBezTo>
                    <a:lnTo>
                      <a:pt x="148043" y="221140"/>
                    </a:lnTo>
                    <a:lnTo>
                      <a:pt x="244071" y="221788"/>
                    </a:lnTo>
                    <a:cubicBezTo>
                      <a:pt x="251424" y="215523"/>
                      <a:pt x="264185" y="139912"/>
                      <a:pt x="252938" y="131487"/>
                    </a:cubicBez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33" name="Freeform 457">
                <a:extLst>
                  <a:ext uri="{FF2B5EF4-FFF2-40B4-BE49-F238E27FC236}">
                    <a16:creationId xmlns:a16="http://schemas.microsoft.com/office/drawing/2014/main" id="{5CE8FE82-821A-AF16-88F7-0C231F14CE7D}"/>
                  </a:ext>
                </a:extLst>
              </p:cNvPr>
              <p:cNvSpPr/>
              <p:nvPr/>
            </p:nvSpPr>
            <p:spPr>
              <a:xfrm>
                <a:off x="3730750" y="1866192"/>
                <a:ext cx="5515" cy="24061"/>
              </a:xfrm>
              <a:custGeom>
                <a:avLst/>
                <a:gdLst>
                  <a:gd name="connsiteX0" fmla="*/ 5515 w 5515"/>
                  <a:gd name="connsiteY0" fmla="*/ 24061 h 24061"/>
                  <a:gd name="connsiteX1" fmla="*/ 0 w 5515"/>
                  <a:gd name="connsiteY1" fmla="*/ 24061 h 24061"/>
                </a:gdLst>
                <a:ahLst/>
                <a:cxnLst>
                  <a:cxn ang="0">
                    <a:pos x="connsiteX0" y="connsiteY0"/>
                  </a:cxn>
                  <a:cxn ang="0">
                    <a:pos x="connsiteX1" y="connsiteY1"/>
                  </a:cxn>
                </a:cxnLst>
                <a:rect l="l" t="t" r="r" b="b"/>
                <a:pathLst>
                  <a:path w="5515" h="24061">
                    <a:moveTo>
                      <a:pt x="5515" y="24061"/>
                    </a:moveTo>
                    <a:cubicBezTo>
                      <a:pt x="4109" y="-8344"/>
                      <a:pt x="3568" y="-7696"/>
                      <a:pt x="0" y="24061"/>
                    </a:cubicBezTo>
                    <a:close/>
                  </a:path>
                </a:pathLst>
              </a:custGeom>
              <a:solidFill>
                <a:srgbClr val="1C182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50" name="Group 49">
              <a:extLst>
                <a:ext uri="{FF2B5EF4-FFF2-40B4-BE49-F238E27FC236}">
                  <a16:creationId xmlns:a16="http://schemas.microsoft.com/office/drawing/2014/main" id="{BC0667BB-C707-9132-1FB7-FA69FCC97B5E}"/>
                </a:ext>
              </a:extLst>
            </p:cNvPr>
            <p:cNvGrpSpPr>
              <a:grpSpLocks noChangeAspect="1"/>
            </p:cNvGrpSpPr>
            <p:nvPr/>
          </p:nvGrpSpPr>
          <p:grpSpPr>
            <a:xfrm>
              <a:off x="7201554" y="4001102"/>
              <a:ext cx="915330" cy="914400"/>
              <a:chOff x="5857096" y="3474844"/>
              <a:chExt cx="853220" cy="852353"/>
            </a:xfrm>
          </p:grpSpPr>
          <p:sp>
            <p:nvSpPr>
              <p:cNvPr id="106" name="Freeform 361">
                <a:extLst>
                  <a:ext uri="{FF2B5EF4-FFF2-40B4-BE49-F238E27FC236}">
                    <a16:creationId xmlns:a16="http://schemas.microsoft.com/office/drawing/2014/main" id="{7C74322A-165B-BC0A-79B6-1E23CFFB6E78}"/>
                  </a:ext>
                </a:extLst>
              </p:cNvPr>
              <p:cNvSpPr/>
              <p:nvPr/>
            </p:nvSpPr>
            <p:spPr>
              <a:xfrm>
                <a:off x="5857096" y="3474844"/>
                <a:ext cx="853220" cy="852352"/>
              </a:xfrm>
              <a:custGeom>
                <a:avLst/>
                <a:gdLst>
                  <a:gd name="connsiteX0" fmla="*/ 0 w 853220"/>
                  <a:gd name="connsiteY0" fmla="*/ 0 h 852352"/>
                  <a:gd name="connsiteX1" fmla="*/ 853220 w 853220"/>
                  <a:gd name="connsiteY1" fmla="*/ 0 h 852352"/>
                  <a:gd name="connsiteX2" fmla="*/ 853220 w 853220"/>
                  <a:gd name="connsiteY2" fmla="*/ 852352 h 852352"/>
                  <a:gd name="connsiteX3" fmla="*/ 0 w 853220"/>
                  <a:gd name="connsiteY3" fmla="*/ 852352 h 852352"/>
                  <a:gd name="connsiteX4" fmla="*/ 0 w 853220"/>
                  <a:gd name="connsiteY4" fmla="*/ 0 h 852352"/>
                  <a:gd name="connsiteX5" fmla="*/ 0 w 853220"/>
                  <a:gd name="connsiteY5" fmla="*/ 0 h 8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352">
                    <a:moveTo>
                      <a:pt x="0" y="0"/>
                    </a:moveTo>
                    <a:lnTo>
                      <a:pt x="853220" y="0"/>
                    </a:lnTo>
                    <a:lnTo>
                      <a:pt x="853220" y="852352"/>
                    </a:lnTo>
                    <a:lnTo>
                      <a:pt x="0" y="852352"/>
                    </a:lnTo>
                    <a:lnTo>
                      <a:pt x="0" y="0"/>
                    </a:lnTo>
                    <a:lnTo>
                      <a:pt x="0" y="0"/>
                    </a:ln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07" name="Freeform 362">
                <a:extLst>
                  <a:ext uri="{FF2B5EF4-FFF2-40B4-BE49-F238E27FC236}">
                    <a16:creationId xmlns:a16="http://schemas.microsoft.com/office/drawing/2014/main" id="{DF293746-6D06-E739-B9B4-2F3ADD71DF5A}"/>
                  </a:ext>
                </a:extLst>
              </p:cNvPr>
              <p:cNvSpPr/>
              <p:nvPr/>
            </p:nvSpPr>
            <p:spPr>
              <a:xfrm>
                <a:off x="5961453" y="4009847"/>
                <a:ext cx="644968" cy="317350"/>
              </a:xfrm>
              <a:custGeom>
                <a:avLst/>
                <a:gdLst>
                  <a:gd name="connsiteX0" fmla="*/ 248827 w 644968"/>
                  <a:gd name="connsiteY0" fmla="*/ 0 h 317350"/>
                  <a:gd name="connsiteX1" fmla="*/ 292083 w 644968"/>
                  <a:gd name="connsiteY1" fmla="*/ 2808 h 317350"/>
                  <a:gd name="connsiteX2" fmla="*/ 396113 w 644968"/>
                  <a:gd name="connsiteY2" fmla="*/ 0 h 317350"/>
                  <a:gd name="connsiteX3" fmla="*/ 403358 w 644968"/>
                  <a:gd name="connsiteY3" fmla="*/ 55412 h 317350"/>
                  <a:gd name="connsiteX4" fmla="*/ 445965 w 644968"/>
                  <a:gd name="connsiteY4" fmla="*/ 107800 h 317350"/>
                  <a:gd name="connsiteX5" fmla="*/ 602984 w 644968"/>
                  <a:gd name="connsiteY5" fmla="*/ 179738 h 317350"/>
                  <a:gd name="connsiteX6" fmla="*/ 644293 w 644968"/>
                  <a:gd name="connsiteY6" fmla="*/ 317350 h 317350"/>
                  <a:gd name="connsiteX7" fmla="*/ 647 w 644968"/>
                  <a:gd name="connsiteY7" fmla="*/ 317350 h 317350"/>
                  <a:gd name="connsiteX8" fmla="*/ 42064 w 644968"/>
                  <a:gd name="connsiteY8" fmla="*/ 179738 h 317350"/>
                  <a:gd name="connsiteX9" fmla="*/ 199083 w 644968"/>
                  <a:gd name="connsiteY9" fmla="*/ 107800 h 317350"/>
                  <a:gd name="connsiteX10" fmla="*/ 241582 w 644968"/>
                  <a:gd name="connsiteY10" fmla="*/ 55412 h 317350"/>
                  <a:gd name="connsiteX11" fmla="*/ 248827 w 644968"/>
                  <a:gd name="connsiteY11" fmla="*/ 0 h 31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4968" h="317350">
                    <a:moveTo>
                      <a:pt x="248827" y="0"/>
                    </a:moveTo>
                    <a:lnTo>
                      <a:pt x="292083" y="2808"/>
                    </a:lnTo>
                    <a:cubicBezTo>
                      <a:pt x="327012" y="2808"/>
                      <a:pt x="360860" y="2268"/>
                      <a:pt x="396113" y="0"/>
                    </a:cubicBezTo>
                    <a:lnTo>
                      <a:pt x="403358" y="55412"/>
                    </a:lnTo>
                    <a:cubicBezTo>
                      <a:pt x="407143" y="84144"/>
                      <a:pt x="415687" y="103803"/>
                      <a:pt x="445965" y="107800"/>
                    </a:cubicBezTo>
                    <a:cubicBezTo>
                      <a:pt x="521663" y="117845"/>
                      <a:pt x="569461" y="130483"/>
                      <a:pt x="602984" y="179738"/>
                    </a:cubicBezTo>
                    <a:cubicBezTo>
                      <a:pt x="627964" y="216572"/>
                      <a:pt x="649051" y="271984"/>
                      <a:pt x="644293" y="317350"/>
                    </a:cubicBezTo>
                    <a:lnTo>
                      <a:pt x="647" y="317350"/>
                    </a:lnTo>
                    <a:cubicBezTo>
                      <a:pt x="-4003" y="271984"/>
                      <a:pt x="17084" y="216572"/>
                      <a:pt x="42064" y="179738"/>
                    </a:cubicBezTo>
                    <a:cubicBezTo>
                      <a:pt x="75588" y="130483"/>
                      <a:pt x="122845" y="117845"/>
                      <a:pt x="199083" y="107800"/>
                    </a:cubicBezTo>
                    <a:cubicBezTo>
                      <a:pt x="229254" y="103803"/>
                      <a:pt x="237797" y="84144"/>
                      <a:pt x="241582" y="55412"/>
                    </a:cubicBezTo>
                    <a:lnTo>
                      <a:pt x="248827" y="0"/>
                    </a:lnTo>
                    <a:close/>
                  </a:path>
                </a:pathLst>
              </a:custGeom>
              <a:solidFill>
                <a:srgbClr val="E6A86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08" name="Freeform 363">
                <a:extLst>
                  <a:ext uri="{FF2B5EF4-FFF2-40B4-BE49-F238E27FC236}">
                    <a16:creationId xmlns:a16="http://schemas.microsoft.com/office/drawing/2014/main" id="{286346DE-4755-CF99-681C-534B8B70D7B6}"/>
                  </a:ext>
                </a:extLst>
              </p:cNvPr>
              <p:cNvSpPr/>
              <p:nvPr/>
            </p:nvSpPr>
            <p:spPr>
              <a:xfrm>
                <a:off x="6153723" y="4075088"/>
                <a:ext cx="129983" cy="175417"/>
              </a:xfrm>
              <a:custGeom>
                <a:avLst/>
                <a:gdLst>
                  <a:gd name="connsiteX0" fmla="*/ 47797 w 129983"/>
                  <a:gd name="connsiteY0" fmla="*/ 0 h 175417"/>
                  <a:gd name="connsiteX1" fmla="*/ 0 w 129983"/>
                  <a:gd name="connsiteY1" fmla="*/ 43206 h 175417"/>
                  <a:gd name="connsiteX2" fmla="*/ 84673 w 129983"/>
                  <a:gd name="connsiteY2" fmla="*/ 175418 h 175417"/>
                  <a:gd name="connsiteX3" fmla="*/ 129984 w 129983"/>
                  <a:gd name="connsiteY3" fmla="*/ 118925 h 175417"/>
                  <a:gd name="connsiteX4" fmla="*/ 47797 w 129983"/>
                  <a:gd name="connsiteY4" fmla="*/ 108 h 175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83" h="175417">
                    <a:moveTo>
                      <a:pt x="47797" y="0"/>
                    </a:moveTo>
                    <a:cubicBezTo>
                      <a:pt x="40141" y="21506"/>
                      <a:pt x="22190" y="37741"/>
                      <a:pt x="0" y="43206"/>
                    </a:cubicBezTo>
                    <a:lnTo>
                      <a:pt x="84673" y="175418"/>
                    </a:lnTo>
                    <a:lnTo>
                      <a:pt x="129984" y="118925"/>
                    </a:lnTo>
                    <a:lnTo>
                      <a:pt x="47797" y="108"/>
                    </a:lnTo>
                    <a:close/>
                  </a:path>
                </a:pathLst>
              </a:custGeom>
              <a:solidFill>
                <a:srgbClr val="FFFAF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09" name="Freeform 364">
                <a:extLst>
                  <a:ext uri="{FF2B5EF4-FFF2-40B4-BE49-F238E27FC236}">
                    <a16:creationId xmlns:a16="http://schemas.microsoft.com/office/drawing/2014/main" id="{3EF1931E-673D-09B4-957A-5890AE637AB1}"/>
                  </a:ext>
                </a:extLst>
              </p:cNvPr>
              <p:cNvSpPr/>
              <p:nvPr/>
            </p:nvSpPr>
            <p:spPr>
              <a:xfrm>
                <a:off x="6283815" y="4075088"/>
                <a:ext cx="130091" cy="175417"/>
              </a:xfrm>
              <a:custGeom>
                <a:avLst/>
                <a:gdLst>
                  <a:gd name="connsiteX0" fmla="*/ 82294 w 130091"/>
                  <a:gd name="connsiteY0" fmla="*/ 0 h 175417"/>
                  <a:gd name="connsiteX1" fmla="*/ 130092 w 130091"/>
                  <a:gd name="connsiteY1" fmla="*/ 43206 h 175417"/>
                  <a:gd name="connsiteX2" fmla="*/ 45310 w 130091"/>
                  <a:gd name="connsiteY2" fmla="*/ 175418 h 175417"/>
                  <a:gd name="connsiteX3" fmla="*/ 0 w 130091"/>
                  <a:gd name="connsiteY3" fmla="*/ 118925 h 175417"/>
                  <a:gd name="connsiteX4" fmla="*/ 82294 w 130091"/>
                  <a:gd name="connsiteY4" fmla="*/ 108 h 175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91" h="175417">
                    <a:moveTo>
                      <a:pt x="82294" y="0"/>
                    </a:moveTo>
                    <a:cubicBezTo>
                      <a:pt x="89896" y="21539"/>
                      <a:pt x="107880" y="37795"/>
                      <a:pt x="130092" y="43206"/>
                    </a:cubicBezTo>
                    <a:lnTo>
                      <a:pt x="45310" y="175418"/>
                    </a:lnTo>
                    <a:lnTo>
                      <a:pt x="0" y="118925"/>
                    </a:lnTo>
                    <a:lnTo>
                      <a:pt x="82294" y="108"/>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10" name="Freeform 365">
                <a:extLst>
                  <a:ext uri="{FF2B5EF4-FFF2-40B4-BE49-F238E27FC236}">
                    <a16:creationId xmlns:a16="http://schemas.microsoft.com/office/drawing/2014/main" id="{7CFD7A16-FD1F-019F-9C32-E4322D36B949}"/>
                  </a:ext>
                </a:extLst>
              </p:cNvPr>
              <p:cNvSpPr/>
              <p:nvPr/>
            </p:nvSpPr>
            <p:spPr>
              <a:xfrm>
                <a:off x="5961255" y="4116458"/>
                <a:ext cx="234317" cy="210738"/>
              </a:xfrm>
              <a:custGeom>
                <a:avLst/>
                <a:gdLst>
                  <a:gd name="connsiteX0" fmla="*/ 1818 w 234317"/>
                  <a:gd name="connsiteY0" fmla="*/ 166884 h 210738"/>
                  <a:gd name="connsiteX1" fmla="*/ 37828 w 234317"/>
                  <a:gd name="connsiteY1" fmla="*/ 56276 h 210738"/>
                  <a:gd name="connsiteX2" fmla="*/ 86491 w 234317"/>
                  <a:gd name="connsiteY2" fmla="*/ 22683 h 210738"/>
                  <a:gd name="connsiteX3" fmla="*/ 186628 w 234317"/>
                  <a:gd name="connsiteY3" fmla="*/ 0 h 210738"/>
                  <a:gd name="connsiteX4" fmla="*/ 234318 w 234317"/>
                  <a:gd name="connsiteY4" fmla="*/ 210739 h 210738"/>
                  <a:gd name="connsiteX5" fmla="*/ 737 w 234317"/>
                  <a:gd name="connsiteY5" fmla="*/ 210739 h 210738"/>
                  <a:gd name="connsiteX6" fmla="*/ 1818 w 234317"/>
                  <a:gd name="connsiteY6" fmla="*/ 166884 h 21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17" h="210738">
                    <a:moveTo>
                      <a:pt x="1818" y="166884"/>
                    </a:moveTo>
                    <a:cubicBezTo>
                      <a:pt x="6544" y="128031"/>
                      <a:pt x="18774" y="90474"/>
                      <a:pt x="37828" y="56276"/>
                    </a:cubicBezTo>
                    <a:cubicBezTo>
                      <a:pt x="48437" y="38583"/>
                      <a:pt x="66172" y="26334"/>
                      <a:pt x="86491" y="22683"/>
                    </a:cubicBezTo>
                    <a:cubicBezTo>
                      <a:pt x="120014" y="16742"/>
                      <a:pt x="133207" y="3240"/>
                      <a:pt x="186628" y="0"/>
                    </a:cubicBezTo>
                    <a:cubicBezTo>
                      <a:pt x="215610" y="10802"/>
                      <a:pt x="223612" y="104235"/>
                      <a:pt x="234318" y="210739"/>
                    </a:cubicBezTo>
                    <a:lnTo>
                      <a:pt x="737" y="210739"/>
                    </a:lnTo>
                    <a:cubicBezTo>
                      <a:pt x="-529" y="196124"/>
                      <a:pt x="-161" y="181412"/>
                      <a:pt x="1818" y="166884"/>
                    </a:cubicBezTo>
                    <a:close/>
                  </a:path>
                </a:pathLst>
              </a:custGeom>
              <a:solidFill>
                <a:srgbClr val="5A3E3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11" name="Freeform 366">
                <a:extLst>
                  <a:ext uri="{FF2B5EF4-FFF2-40B4-BE49-F238E27FC236}">
                    <a16:creationId xmlns:a16="http://schemas.microsoft.com/office/drawing/2014/main" id="{6775C713-67DF-B717-95F3-1FF04FE32C49}"/>
                  </a:ext>
                </a:extLst>
              </p:cNvPr>
              <p:cNvSpPr/>
              <p:nvPr/>
            </p:nvSpPr>
            <p:spPr>
              <a:xfrm>
                <a:off x="6118253" y="4095071"/>
                <a:ext cx="90404" cy="232125"/>
              </a:xfrm>
              <a:custGeom>
                <a:avLst/>
                <a:gdLst>
                  <a:gd name="connsiteX0" fmla="*/ 69750 w 90404"/>
                  <a:gd name="connsiteY0" fmla="*/ 0 h 232125"/>
                  <a:gd name="connsiteX1" fmla="*/ 12003 w 90404"/>
                  <a:gd name="connsiteY1" fmla="*/ 19551 h 232125"/>
                  <a:gd name="connsiteX2" fmla="*/ 0 w 90404"/>
                  <a:gd name="connsiteY2" fmla="*/ 81552 h 232125"/>
                  <a:gd name="connsiteX3" fmla="*/ 53421 w 90404"/>
                  <a:gd name="connsiteY3" fmla="*/ 137072 h 232125"/>
                  <a:gd name="connsiteX4" fmla="*/ 29955 w 90404"/>
                  <a:gd name="connsiteY4" fmla="*/ 216572 h 232125"/>
                  <a:gd name="connsiteX5" fmla="*/ 33631 w 90404"/>
                  <a:gd name="connsiteY5" fmla="*/ 232126 h 232125"/>
                  <a:gd name="connsiteX6" fmla="*/ 90404 w 90404"/>
                  <a:gd name="connsiteY6" fmla="*/ 232126 h 232125"/>
                  <a:gd name="connsiteX7" fmla="*/ 69750 w 90404"/>
                  <a:gd name="connsiteY7" fmla="*/ 0 h 232125"/>
                  <a:gd name="connsiteX8" fmla="*/ 69750 w 90404"/>
                  <a:gd name="connsiteY8" fmla="*/ 0 h 23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4" h="232125">
                    <a:moveTo>
                      <a:pt x="69750" y="0"/>
                    </a:moveTo>
                    <a:lnTo>
                      <a:pt x="12003" y="19551"/>
                    </a:lnTo>
                    <a:lnTo>
                      <a:pt x="0" y="81552"/>
                    </a:lnTo>
                    <a:lnTo>
                      <a:pt x="53421" y="137072"/>
                    </a:lnTo>
                    <a:lnTo>
                      <a:pt x="29955" y="216572"/>
                    </a:lnTo>
                    <a:lnTo>
                      <a:pt x="33631" y="232126"/>
                    </a:lnTo>
                    <a:lnTo>
                      <a:pt x="90404" y="232126"/>
                    </a:lnTo>
                    <a:lnTo>
                      <a:pt x="69750" y="0"/>
                    </a:lnTo>
                    <a:lnTo>
                      <a:pt x="69750" y="0"/>
                    </a:lnTo>
                    <a:close/>
                  </a:path>
                </a:pathLst>
              </a:custGeom>
              <a:solidFill>
                <a:srgbClr val="6D4F3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12" name="Freeform 367">
                <a:extLst>
                  <a:ext uri="{FF2B5EF4-FFF2-40B4-BE49-F238E27FC236}">
                    <a16:creationId xmlns:a16="http://schemas.microsoft.com/office/drawing/2014/main" id="{144ECDBD-7D1D-99C0-AD69-8CDC5B0AAFE2}"/>
                  </a:ext>
                </a:extLst>
              </p:cNvPr>
              <p:cNvSpPr/>
              <p:nvPr/>
            </p:nvSpPr>
            <p:spPr>
              <a:xfrm>
                <a:off x="6068617" y="4301475"/>
                <a:ext cx="5731" cy="25721"/>
              </a:xfrm>
              <a:custGeom>
                <a:avLst/>
                <a:gdLst>
                  <a:gd name="connsiteX0" fmla="*/ 5731 w 5731"/>
                  <a:gd name="connsiteY0" fmla="*/ 25722 h 25721"/>
                  <a:gd name="connsiteX1" fmla="*/ 0 w 5731"/>
                  <a:gd name="connsiteY1" fmla="*/ 25722 h 25721"/>
                </a:gdLst>
                <a:ahLst/>
                <a:cxnLst>
                  <a:cxn ang="0">
                    <a:pos x="connsiteX0" y="connsiteY0"/>
                  </a:cxn>
                  <a:cxn ang="0">
                    <a:pos x="connsiteX1" y="connsiteY1"/>
                  </a:cxn>
                </a:cxnLst>
                <a:rect l="l" t="t" r="r" b="b"/>
                <a:pathLst>
                  <a:path w="5731" h="25721">
                    <a:moveTo>
                      <a:pt x="5731" y="25722"/>
                    </a:moveTo>
                    <a:cubicBezTo>
                      <a:pt x="4326" y="-8843"/>
                      <a:pt x="3785" y="-8303"/>
                      <a:pt x="0" y="25722"/>
                    </a:cubicBezTo>
                    <a:close/>
                  </a:path>
                </a:pathLst>
              </a:custGeom>
              <a:solidFill>
                <a:srgbClr val="452C2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13" name="Freeform 368">
                <a:extLst>
                  <a:ext uri="{FF2B5EF4-FFF2-40B4-BE49-F238E27FC236}">
                    <a16:creationId xmlns:a16="http://schemas.microsoft.com/office/drawing/2014/main" id="{587AD7B9-4FAB-AE9F-1B06-5898A86B73B7}"/>
                  </a:ext>
                </a:extLst>
              </p:cNvPr>
              <p:cNvSpPr/>
              <p:nvPr/>
            </p:nvSpPr>
            <p:spPr>
              <a:xfrm>
                <a:off x="6493605" y="4301475"/>
                <a:ext cx="5515" cy="25721"/>
              </a:xfrm>
              <a:custGeom>
                <a:avLst/>
                <a:gdLst>
                  <a:gd name="connsiteX0" fmla="*/ 0 w 5515"/>
                  <a:gd name="connsiteY0" fmla="*/ 25722 h 25721"/>
                  <a:gd name="connsiteX1" fmla="*/ 5515 w 5515"/>
                  <a:gd name="connsiteY1" fmla="*/ 25722 h 25721"/>
                </a:gdLst>
                <a:ahLst/>
                <a:cxnLst>
                  <a:cxn ang="0">
                    <a:pos x="connsiteX0" y="connsiteY0"/>
                  </a:cxn>
                  <a:cxn ang="0">
                    <a:pos x="connsiteX1" y="connsiteY1"/>
                  </a:cxn>
                </a:cxnLst>
                <a:rect l="l" t="t" r="r" b="b"/>
                <a:pathLst>
                  <a:path w="5515" h="25721">
                    <a:moveTo>
                      <a:pt x="0" y="25722"/>
                    </a:moveTo>
                    <a:cubicBezTo>
                      <a:pt x="1406" y="-8843"/>
                      <a:pt x="1839" y="-8303"/>
                      <a:pt x="5515" y="25722"/>
                    </a:cubicBezTo>
                    <a:close/>
                  </a:path>
                </a:pathLst>
              </a:custGeom>
              <a:solidFill>
                <a:srgbClr val="452C2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14" name="Freeform 369">
                <a:extLst>
                  <a:ext uri="{FF2B5EF4-FFF2-40B4-BE49-F238E27FC236}">
                    <a16:creationId xmlns:a16="http://schemas.microsoft.com/office/drawing/2014/main" id="{104EC841-4687-0206-7C92-CECD6098EC45}"/>
                  </a:ext>
                </a:extLst>
              </p:cNvPr>
              <p:cNvSpPr/>
              <p:nvPr/>
            </p:nvSpPr>
            <p:spPr>
              <a:xfrm>
                <a:off x="5961453" y="4075088"/>
                <a:ext cx="644535" cy="252108"/>
              </a:xfrm>
              <a:custGeom>
                <a:avLst/>
                <a:gdLst>
                  <a:gd name="connsiteX0" fmla="*/ 602552 w 644535"/>
                  <a:gd name="connsiteY0" fmla="*/ 114497 h 252108"/>
                  <a:gd name="connsiteX1" fmla="*/ 445533 w 644535"/>
                  <a:gd name="connsiteY1" fmla="*/ 42558 h 252108"/>
                  <a:gd name="connsiteX2" fmla="*/ 404548 w 644535"/>
                  <a:gd name="connsiteY2" fmla="*/ 0 h 252108"/>
                  <a:gd name="connsiteX3" fmla="*/ 322254 w 644535"/>
                  <a:gd name="connsiteY3" fmla="*/ 118817 h 252108"/>
                  <a:gd name="connsiteX4" fmla="*/ 240068 w 644535"/>
                  <a:gd name="connsiteY4" fmla="*/ 0 h 252108"/>
                  <a:gd name="connsiteX5" fmla="*/ 199083 w 644535"/>
                  <a:gd name="connsiteY5" fmla="*/ 42558 h 252108"/>
                  <a:gd name="connsiteX6" fmla="*/ 42064 w 644535"/>
                  <a:gd name="connsiteY6" fmla="*/ 114497 h 252108"/>
                  <a:gd name="connsiteX7" fmla="*/ 647 w 644535"/>
                  <a:gd name="connsiteY7" fmla="*/ 252109 h 252108"/>
                  <a:gd name="connsiteX8" fmla="*/ 643861 w 644535"/>
                  <a:gd name="connsiteY8" fmla="*/ 252109 h 252108"/>
                  <a:gd name="connsiteX9" fmla="*/ 602552 w 644535"/>
                  <a:gd name="connsiteY9" fmla="*/ 114497 h 25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535" h="252108">
                    <a:moveTo>
                      <a:pt x="602552" y="114497"/>
                    </a:moveTo>
                    <a:cubicBezTo>
                      <a:pt x="569028" y="65242"/>
                      <a:pt x="521663" y="52604"/>
                      <a:pt x="445533" y="42558"/>
                    </a:cubicBezTo>
                    <a:cubicBezTo>
                      <a:pt x="418822" y="38994"/>
                      <a:pt x="409090" y="23331"/>
                      <a:pt x="404548" y="0"/>
                    </a:cubicBezTo>
                    <a:lnTo>
                      <a:pt x="322254" y="118817"/>
                    </a:lnTo>
                    <a:lnTo>
                      <a:pt x="240068" y="0"/>
                    </a:lnTo>
                    <a:cubicBezTo>
                      <a:pt x="235526" y="23331"/>
                      <a:pt x="225685" y="38994"/>
                      <a:pt x="199083" y="42558"/>
                    </a:cubicBezTo>
                    <a:cubicBezTo>
                      <a:pt x="122845" y="52604"/>
                      <a:pt x="75588" y="65242"/>
                      <a:pt x="42064" y="114497"/>
                    </a:cubicBezTo>
                    <a:cubicBezTo>
                      <a:pt x="17084" y="151330"/>
                      <a:pt x="-4003" y="206742"/>
                      <a:pt x="647" y="252109"/>
                    </a:cubicBezTo>
                    <a:lnTo>
                      <a:pt x="643861" y="252109"/>
                    </a:lnTo>
                    <a:cubicBezTo>
                      <a:pt x="648619" y="206742"/>
                      <a:pt x="627532" y="151330"/>
                      <a:pt x="602552" y="114497"/>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15" name="Freeform 370">
                <a:extLst>
                  <a:ext uri="{FF2B5EF4-FFF2-40B4-BE49-F238E27FC236}">
                    <a16:creationId xmlns:a16="http://schemas.microsoft.com/office/drawing/2014/main" id="{073F4BF2-D702-61DF-F934-885494A24F9C}"/>
                  </a:ext>
                </a:extLst>
              </p:cNvPr>
              <p:cNvSpPr/>
              <p:nvPr/>
            </p:nvSpPr>
            <p:spPr>
              <a:xfrm>
                <a:off x="6153723" y="4075088"/>
                <a:ext cx="129983" cy="175417"/>
              </a:xfrm>
              <a:custGeom>
                <a:avLst/>
                <a:gdLst>
                  <a:gd name="connsiteX0" fmla="*/ 47797 w 129983"/>
                  <a:gd name="connsiteY0" fmla="*/ 0 h 175417"/>
                  <a:gd name="connsiteX1" fmla="*/ 0 w 129983"/>
                  <a:gd name="connsiteY1" fmla="*/ 43206 h 175417"/>
                  <a:gd name="connsiteX2" fmla="*/ 84673 w 129983"/>
                  <a:gd name="connsiteY2" fmla="*/ 175418 h 175417"/>
                  <a:gd name="connsiteX3" fmla="*/ 129984 w 129983"/>
                  <a:gd name="connsiteY3" fmla="*/ 118925 h 175417"/>
                  <a:gd name="connsiteX4" fmla="*/ 129984 w 129983"/>
                  <a:gd name="connsiteY4" fmla="*/ 118925 h 175417"/>
                  <a:gd name="connsiteX5" fmla="*/ 47797 w 129983"/>
                  <a:gd name="connsiteY5" fmla="*/ 108 h 17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83" h="175417">
                    <a:moveTo>
                      <a:pt x="47797" y="0"/>
                    </a:moveTo>
                    <a:cubicBezTo>
                      <a:pt x="40141" y="21506"/>
                      <a:pt x="22190" y="37741"/>
                      <a:pt x="0" y="43206"/>
                    </a:cubicBezTo>
                    <a:lnTo>
                      <a:pt x="84673" y="175418"/>
                    </a:lnTo>
                    <a:lnTo>
                      <a:pt x="129984" y="118925"/>
                    </a:lnTo>
                    <a:lnTo>
                      <a:pt x="129984" y="118925"/>
                    </a:lnTo>
                    <a:lnTo>
                      <a:pt x="47797" y="108"/>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16" name="Freeform 371">
                <a:extLst>
                  <a:ext uri="{FF2B5EF4-FFF2-40B4-BE49-F238E27FC236}">
                    <a16:creationId xmlns:a16="http://schemas.microsoft.com/office/drawing/2014/main" id="{6CD2DB0D-FBE1-A5AE-2799-149D6D3CA3F4}"/>
                  </a:ext>
                </a:extLst>
              </p:cNvPr>
              <p:cNvSpPr/>
              <p:nvPr/>
            </p:nvSpPr>
            <p:spPr>
              <a:xfrm>
                <a:off x="5961255" y="4116458"/>
                <a:ext cx="234317" cy="210738"/>
              </a:xfrm>
              <a:custGeom>
                <a:avLst/>
                <a:gdLst>
                  <a:gd name="connsiteX0" fmla="*/ 1818 w 234317"/>
                  <a:gd name="connsiteY0" fmla="*/ 166884 h 210738"/>
                  <a:gd name="connsiteX1" fmla="*/ 37828 w 234317"/>
                  <a:gd name="connsiteY1" fmla="*/ 56276 h 210738"/>
                  <a:gd name="connsiteX2" fmla="*/ 86491 w 234317"/>
                  <a:gd name="connsiteY2" fmla="*/ 22683 h 210738"/>
                  <a:gd name="connsiteX3" fmla="*/ 186628 w 234317"/>
                  <a:gd name="connsiteY3" fmla="*/ 0 h 210738"/>
                  <a:gd name="connsiteX4" fmla="*/ 234318 w 234317"/>
                  <a:gd name="connsiteY4" fmla="*/ 210739 h 210738"/>
                  <a:gd name="connsiteX5" fmla="*/ 737 w 234317"/>
                  <a:gd name="connsiteY5" fmla="*/ 210739 h 210738"/>
                  <a:gd name="connsiteX6" fmla="*/ 1818 w 234317"/>
                  <a:gd name="connsiteY6" fmla="*/ 166884 h 21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17" h="210738">
                    <a:moveTo>
                      <a:pt x="1818" y="166884"/>
                    </a:moveTo>
                    <a:cubicBezTo>
                      <a:pt x="6544" y="128031"/>
                      <a:pt x="18774" y="90474"/>
                      <a:pt x="37828" y="56276"/>
                    </a:cubicBezTo>
                    <a:cubicBezTo>
                      <a:pt x="48437" y="38583"/>
                      <a:pt x="66172" y="26334"/>
                      <a:pt x="86491" y="22683"/>
                    </a:cubicBezTo>
                    <a:cubicBezTo>
                      <a:pt x="120014" y="16742"/>
                      <a:pt x="133207" y="3240"/>
                      <a:pt x="186628" y="0"/>
                    </a:cubicBezTo>
                    <a:cubicBezTo>
                      <a:pt x="215610" y="10802"/>
                      <a:pt x="223612" y="104235"/>
                      <a:pt x="234318" y="210739"/>
                    </a:cubicBezTo>
                    <a:lnTo>
                      <a:pt x="737" y="210739"/>
                    </a:lnTo>
                    <a:cubicBezTo>
                      <a:pt x="-529" y="196124"/>
                      <a:pt x="-161" y="181412"/>
                      <a:pt x="1818" y="166884"/>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17" name="Freeform 372">
                <a:extLst>
                  <a:ext uri="{FF2B5EF4-FFF2-40B4-BE49-F238E27FC236}">
                    <a16:creationId xmlns:a16="http://schemas.microsoft.com/office/drawing/2014/main" id="{8893FD5E-B024-48EC-F592-47697F5DC898}"/>
                  </a:ext>
                </a:extLst>
              </p:cNvPr>
              <p:cNvSpPr/>
              <p:nvPr/>
            </p:nvSpPr>
            <p:spPr>
              <a:xfrm>
                <a:off x="6118253" y="4095071"/>
                <a:ext cx="90404" cy="232125"/>
              </a:xfrm>
              <a:custGeom>
                <a:avLst/>
                <a:gdLst>
                  <a:gd name="connsiteX0" fmla="*/ 69750 w 90404"/>
                  <a:gd name="connsiteY0" fmla="*/ 0 h 232125"/>
                  <a:gd name="connsiteX1" fmla="*/ 12003 w 90404"/>
                  <a:gd name="connsiteY1" fmla="*/ 19551 h 232125"/>
                  <a:gd name="connsiteX2" fmla="*/ 0 w 90404"/>
                  <a:gd name="connsiteY2" fmla="*/ 81552 h 232125"/>
                  <a:gd name="connsiteX3" fmla="*/ 53421 w 90404"/>
                  <a:gd name="connsiteY3" fmla="*/ 137072 h 232125"/>
                  <a:gd name="connsiteX4" fmla="*/ 29955 w 90404"/>
                  <a:gd name="connsiteY4" fmla="*/ 216572 h 232125"/>
                  <a:gd name="connsiteX5" fmla="*/ 33631 w 90404"/>
                  <a:gd name="connsiteY5" fmla="*/ 232126 h 232125"/>
                  <a:gd name="connsiteX6" fmla="*/ 90404 w 90404"/>
                  <a:gd name="connsiteY6" fmla="*/ 232126 h 232125"/>
                  <a:gd name="connsiteX7" fmla="*/ 69750 w 90404"/>
                  <a:gd name="connsiteY7" fmla="*/ 0 h 232125"/>
                  <a:gd name="connsiteX8" fmla="*/ 69750 w 90404"/>
                  <a:gd name="connsiteY8" fmla="*/ 0 h 23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4" h="232125">
                    <a:moveTo>
                      <a:pt x="69750" y="0"/>
                    </a:moveTo>
                    <a:lnTo>
                      <a:pt x="12003" y="19551"/>
                    </a:lnTo>
                    <a:lnTo>
                      <a:pt x="0" y="81552"/>
                    </a:lnTo>
                    <a:lnTo>
                      <a:pt x="53421" y="137072"/>
                    </a:lnTo>
                    <a:lnTo>
                      <a:pt x="29955" y="216572"/>
                    </a:lnTo>
                    <a:lnTo>
                      <a:pt x="33631" y="232126"/>
                    </a:lnTo>
                    <a:lnTo>
                      <a:pt x="90404" y="232126"/>
                    </a:lnTo>
                    <a:lnTo>
                      <a:pt x="69750" y="0"/>
                    </a:lnTo>
                    <a:lnTo>
                      <a:pt x="69750" y="0"/>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18" name="Freeform 373">
                <a:extLst>
                  <a:ext uri="{FF2B5EF4-FFF2-40B4-BE49-F238E27FC236}">
                    <a16:creationId xmlns:a16="http://schemas.microsoft.com/office/drawing/2014/main" id="{5CA6DC3C-B1C7-C4E9-DE54-32EED2879885}"/>
                  </a:ext>
                </a:extLst>
              </p:cNvPr>
              <p:cNvSpPr/>
              <p:nvPr/>
            </p:nvSpPr>
            <p:spPr>
              <a:xfrm>
                <a:off x="6131473" y="3659783"/>
                <a:ext cx="308340" cy="414117"/>
              </a:xfrm>
              <a:custGeom>
                <a:avLst/>
                <a:gdLst>
                  <a:gd name="connsiteX0" fmla="*/ 303088 w 308340"/>
                  <a:gd name="connsiteY0" fmla="*/ 218500 h 414117"/>
                  <a:gd name="connsiteX1" fmla="*/ 291301 w 308340"/>
                  <a:gd name="connsiteY1" fmla="*/ 212560 h 414117"/>
                  <a:gd name="connsiteX2" fmla="*/ 295626 w 308340"/>
                  <a:gd name="connsiteY2" fmla="*/ 166761 h 414117"/>
                  <a:gd name="connsiteX3" fmla="*/ 42039 w 308340"/>
                  <a:gd name="connsiteY3" fmla="*/ 41571 h 414117"/>
                  <a:gd name="connsiteX4" fmla="*/ 42039 w 308340"/>
                  <a:gd name="connsiteY4" fmla="*/ 41571 h 414117"/>
                  <a:gd name="connsiteX5" fmla="*/ 37281 w 308340"/>
                  <a:gd name="connsiteY5" fmla="*/ 46539 h 414117"/>
                  <a:gd name="connsiteX6" fmla="*/ 37281 w 308340"/>
                  <a:gd name="connsiteY6" fmla="*/ 46539 h 414117"/>
                  <a:gd name="connsiteX7" fmla="*/ 32955 w 308340"/>
                  <a:gd name="connsiteY7" fmla="*/ 51616 h 414117"/>
                  <a:gd name="connsiteX8" fmla="*/ 32955 w 308340"/>
                  <a:gd name="connsiteY8" fmla="*/ 51616 h 414117"/>
                  <a:gd name="connsiteX9" fmla="*/ 29063 w 308340"/>
                  <a:gd name="connsiteY9" fmla="*/ 56909 h 414117"/>
                  <a:gd name="connsiteX10" fmla="*/ 28522 w 308340"/>
                  <a:gd name="connsiteY10" fmla="*/ 57665 h 414117"/>
                  <a:gd name="connsiteX11" fmla="*/ 25061 w 308340"/>
                  <a:gd name="connsiteY11" fmla="*/ 63066 h 414117"/>
                  <a:gd name="connsiteX12" fmla="*/ 24521 w 308340"/>
                  <a:gd name="connsiteY12" fmla="*/ 64038 h 414117"/>
                  <a:gd name="connsiteX13" fmla="*/ 21493 w 308340"/>
                  <a:gd name="connsiteY13" fmla="*/ 69439 h 414117"/>
                  <a:gd name="connsiteX14" fmla="*/ 20844 w 308340"/>
                  <a:gd name="connsiteY14" fmla="*/ 70627 h 414117"/>
                  <a:gd name="connsiteX15" fmla="*/ 18249 w 308340"/>
                  <a:gd name="connsiteY15" fmla="*/ 76352 h 414117"/>
                  <a:gd name="connsiteX16" fmla="*/ 17600 w 308340"/>
                  <a:gd name="connsiteY16" fmla="*/ 77648 h 414117"/>
                  <a:gd name="connsiteX17" fmla="*/ 15437 w 308340"/>
                  <a:gd name="connsiteY17" fmla="*/ 83373 h 414117"/>
                  <a:gd name="connsiteX18" fmla="*/ 14788 w 308340"/>
                  <a:gd name="connsiteY18" fmla="*/ 84993 h 414117"/>
                  <a:gd name="connsiteX19" fmla="*/ 13058 w 308340"/>
                  <a:gd name="connsiteY19" fmla="*/ 90610 h 414117"/>
                  <a:gd name="connsiteX20" fmla="*/ 12517 w 308340"/>
                  <a:gd name="connsiteY20" fmla="*/ 92554 h 414117"/>
                  <a:gd name="connsiteX21" fmla="*/ 11111 w 308340"/>
                  <a:gd name="connsiteY21" fmla="*/ 98495 h 414117"/>
                  <a:gd name="connsiteX22" fmla="*/ 11111 w 308340"/>
                  <a:gd name="connsiteY22" fmla="*/ 100439 h 414117"/>
                  <a:gd name="connsiteX23" fmla="*/ 10138 w 308340"/>
                  <a:gd name="connsiteY23" fmla="*/ 106380 h 414117"/>
                  <a:gd name="connsiteX24" fmla="*/ 10138 w 308340"/>
                  <a:gd name="connsiteY24" fmla="*/ 108756 h 414117"/>
                  <a:gd name="connsiteX25" fmla="*/ 9489 w 308340"/>
                  <a:gd name="connsiteY25" fmla="*/ 114913 h 414117"/>
                  <a:gd name="connsiteX26" fmla="*/ 9489 w 308340"/>
                  <a:gd name="connsiteY26" fmla="*/ 117290 h 414117"/>
                  <a:gd name="connsiteX27" fmla="*/ 9489 w 308340"/>
                  <a:gd name="connsiteY27" fmla="*/ 123771 h 414117"/>
                  <a:gd name="connsiteX28" fmla="*/ 9489 w 308340"/>
                  <a:gd name="connsiteY28" fmla="*/ 126255 h 414117"/>
                  <a:gd name="connsiteX29" fmla="*/ 9489 w 308340"/>
                  <a:gd name="connsiteY29" fmla="*/ 132628 h 414117"/>
                  <a:gd name="connsiteX30" fmla="*/ 9489 w 308340"/>
                  <a:gd name="connsiteY30" fmla="*/ 135436 h 414117"/>
                  <a:gd name="connsiteX31" fmla="*/ 10030 w 308340"/>
                  <a:gd name="connsiteY31" fmla="*/ 142782 h 414117"/>
                  <a:gd name="connsiteX32" fmla="*/ 10030 w 308340"/>
                  <a:gd name="connsiteY32" fmla="*/ 144942 h 414117"/>
                  <a:gd name="connsiteX33" fmla="*/ 11219 w 308340"/>
                  <a:gd name="connsiteY33" fmla="*/ 153583 h 414117"/>
                  <a:gd name="connsiteX34" fmla="*/ 11219 w 308340"/>
                  <a:gd name="connsiteY34" fmla="*/ 154771 h 414117"/>
                  <a:gd name="connsiteX35" fmla="*/ 13166 w 308340"/>
                  <a:gd name="connsiteY35" fmla="*/ 164925 h 414117"/>
                  <a:gd name="connsiteX36" fmla="*/ 15761 w 308340"/>
                  <a:gd name="connsiteY36" fmla="*/ 211803 h 414117"/>
                  <a:gd name="connsiteX37" fmla="*/ 5812 w 308340"/>
                  <a:gd name="connsiteY37" fmla="*/ 217420 h 414117"/>
                  <a:gd name="connsiteX38" fmla="*/ 10138 w 308340"/>
                  <a:gd name="connsiteY38" fmla="*/ 273156 h 414117"/>
                  <a:gd name="connsiteX39" fmla="*/ 24737 w 308340"/>
                  <a:gd name="connsiteY39" fmla="*/ 289791 h 414117"/>
                  <a:gd name="connsiteX40" fmla="*/ 35551 w 308340"/>
                  <a:gd name="connsiteY40" fmla="*/ 293680 h 414117"/>
                  <a:gd name="connsiteX41" fmla="*/ 97515 w 308340"/>
                  <a:gd name="connsiteY41" fmla="*/ 383657 h 414117"/>
                  <a:gd name="connsiteX42" fmla="*/ 114493 w 308340"/>
                  <a:gd name="connsiteY42" fmla="*/ 397159 h 414117"/>
                  <a:gd name="connsiteX43" fmla="*/ 115574 w 308340"/>
                  <a:gd name="connsiteY43" fmla="*/ 398023 h 414117"/>
                  <a:gd name="connsiteX44" fmla="*/ 121954 w 308340"/>
                  <a:gd name="connsiteY44" fmla="*/ 402559 h 414117"/>
                  <a:gd name="connsiteX45" fmla="*/ 124225 w 308340"/>
                  <a:gd name="connsiteY45" fmla="*/ 403964 h 414117"/>
                  <a:gd name="connsiteX46" fmla="*/ 128983 w 308340"/>
                  <a:gd name="connsiteY46" fmla="*/ 406880 h 414117"/>
                  <a:gd name="connsiteX47" fmla="*/ 131903 w 308340"/>
                  <a:gd name="connsiteY47" fmla="*/ 408392 h 414117"/>
                  <a:gd name="connsiteX48" fmla="*/ 135580 w 308340"/>
                  <a:gd name="connsiteY48" fmla="*/ 410228 h 414117"/>
                  <a:gd name="connsiteX49" fmla="*/ 138824 w 308340"/>
                  <a:gd name="connsiteY49" fmla="*/ 411524 h 414117"/>
                  <a:gd name="connsiteX50" fmla="*/ 141960 w 308340"/>
                  <a:gd name="connsiteY50" fmla="*/ 412605 h 414117"/>
                  <a:gd name="connsiteX51" fmla="*/ 145312 w 308340"/>
                  <a:gd name="connsiteY51" fmla="*/ 413469 h 414117"/>
                  <a:gd name="connsiteX52" fmla="*/ 148124 w 308340"/>
                  <a:gd name="connsiteY52" fmla="*/ 414117 h 414117"/>
                  <a:gd name="connsiteX53" fmla="*/ 151476 w 308340"/>
                  <a:gd name="connsiteY53" fmla="*/ 414117 h 414117"/>
                  <a:gd name="connsiteX54" fmla="*/ 153855 w 308340"/>
                  <a:gd name="connsiteY54" fmla="*/ 414117 h 414117"/>
                  <a:gd name="connsiteX55" fmla="*/ 153855 w 308340"/>
                  <a:gd name="connsiteY55" fmla="*/ 414117 h 414117"/>
                  <a:gd name="connsiteX56" fmla="*/ 211386 w 308340"/>
                  <a:gd name="connsiteY56" fmla="*/ 382684 h 414117"/>
                  <a:gd name="connsiteX57" fmla="*/ 273782 w 308340"/>
                  <a:gd name="connsiteY57" fmla="*/ 290655 h 414117"/>
                  <a:gd name="connsiteX58" fmla="*/ 287840 w 308340"/>
                  <a:gd name="connsiteY58" fmla="*/ 289251 h 414117"/>
                  <a:gd name="connsiteX59" fmla="*/ 300925 w 308340"/>
                  <a:gd name="connsiteY59" fmla="*/ 272616 h 414117"/>
                  <a:gd name="connsiteX60" fmla="*/ 303088 w 308340"/>
                  <a:gd name="connsiteY60" fmla="*/ 218500 h 41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08340" h="414117">
                    <a:moveTo>
                      <a:pt x="303088" y="218500"/>
                    </a:moveTo>
                    <a:cubicBezTo>
                      <a:pt x="300287" y="214806"/>
                      <a:pt x="295940" y="212614"/>
                      <a:pt x="291301" y="212560"/>
                    </a:cubicBezTo>
                    <a:cubicBezTo>
                      <a:pt x="294977" y="197762"/>
                      <a:pt x="292490" y="184151"/>
                      <a:pt x="295626" y="166761"/>
                    </a:cubicBezTo>
                    <a:cubicBezTo>
                      <a:pt x="326554" y="-1096"/>
                      <a:pt x="125415" y="-41061"/>
                      <a:pt x="42039" y="41571"/>
                    </a:cubicBezTo>
                    <a:lnTo>
                      <a:pt x="42039" y="41571"/>
                    </a:lnTo>
                    <a:cubicBezTo>
                      <a:pt x="40417" y="43191"/>
                      <a:pt x="38795" y="44811"/>
                      <a:pt x="37281" y="46539"/>
                    </a:cubicBezTo>
                    <a:lnTo>
                      <a:pt x="37281" y="46539"/>
                    </a:lnTo>
                    <a:cubicBezTo>
                      <a:pt x="35767" y="48160"/>
                      <a:pt x="34361" y="49888"/>
                      <a:pt x="32955" y="51616"/>
                    </a:cubicBezTo>
                    <a:lnTo>
                      <a:pt x="32955" y="51616"/>
                    </a:lnTo>
                    <a:cubicBezTo>
                      <a:pt x="31550" y="53344"/>
                      <a:pt x="30360" y="55181"/>
                      <a:pt x="29063" y="56909"/>
                    </a:cubicBezTo>
                    <a:lnTo>
                      <a:pt x="28522" y="57665"/>
                    </a:lnTo>
                    <a:cubicBezTo>
                      <a:pt x="27332" y="59393"/>
                      <a:pt x="26251" y="61229"/>
                      <a:pt x="25061" y="63066"/>
                    </a:cubicBezTo>
                    <a:cubicBezTo>
                      <a:pt x="24921" y="63411"/>
                      <a:pt x="24737" y="63735"/>
                      <a:pt x="24521" y="64038"/>
                    </a:cubicBezTo>
                    <a:cubicBezTo>
                      <a:pt x="23439" y="65766"/>
                      <a:pt x="22466" y="67602"/>
                      <a:pt x="21493" y="69439"/>
                    </a:cubicBezTo>
                    <a:lnTo>
                      <a:pt x="20844" y="70627"/>
                    </a:lnTo>
                    <a:lnTo>
                      <a:pt x="18249" y="76352"/>
                    </a:lnTo>
                    <a:lnTo>
                      <a:pt x="17600" y="77648"/>
                    </a:lnTo>
                    <a:cubicBezTo>
                      <a:pt x="16843" y="79484"/>
                      <a:pt x="16086" y="81428"/>
                      <a:pt x="15437" y="83373"/>
                    </a:cubicBezTo>
                    <a:lnTo>
                      <a:pt x="14788" y="84993"/>
                    </a:lnTo>
                    <a:cubicBezTo>
                      <a:pt x="14139" y="86829"/>
                      <a:pt x="13598" y="88773"/>
                      <a:pt x="13058" y="90610"/>
                    </a:cubicBezTo>
                    <a:cubicBezTo>
                      <a:pt x="12831" y="91247"/>
                      <a:pt x="12647" y="91895"/>
                      <a:pt x="12517" y="92554"/>
                    </a:cubicBezTo>
                    <a:cubicBezTo>
                      <a:pt x="12517" y="94498"/>
                      <a:pt x="11544" y="96443"/>
                      <a:pt x="11111" y="98495"/>
                    </a:cubicBezTo>
                    <a:cubicBezTo>
                      <a:pt x="11068" y="99143"/>
                      <a:pt x="11068" y="99791"/>
                      <a:pt x="11111" y="100439"/>
                    </a:cubicBezTo>
                    <a:cubicBezTo>
                      <a:pt x="11111" y="102384"/>
                      <a:pt x="10463" y="104436"/>
                      <a:pt x="10138" y="106380"/>
                    </a:cubicBezTo>
                    <a:cubicBezTo>
                      <a:pt x="9814" y="108324"/>
                      <a:pt x="10138" y="108000"/>
                      <a:pt x="10138" y="108756"/>
                    </a:cubicBezTo>
                    <a:lnTo>
                      <a:pt x="9489" y="114913"/>
                    </a:lnTo>
                    <a:cubicBezTo>
                      <a:pt x="9446" y="115702"/>
                      <a:pt x="9446" y="116501"/>
                      <a:pt x="9489" y="117290"/>
                    </a:cubicBezTo>
                    <a:cubicBezTo>
                      <a:pt x="9489" y="119450"/>
                      <a:pt x="9489" y="121610"/>
                      <a:pt x="9489" y="123771"/>
                    </a:cubicBezTo>
                    <a:cubicBezTo>
                      <a:pt x="9489" y="125931"/>
                      <a:pt x="9489" y="125391"/>
                      <a:pt x="9489" y="126255"/>
                    </a:cubicBezTo>
                    <a:cubicBezTo>
                      <a:pt x="9489" y="127119"/>
                      <a:pt x="9489" y="130468"/>
                      <a:pt x="9489" y="132628"/>
                    </a:cubicBezTo>
                    <a:cubicBezTo>
                      <a:pt x="9489" y="134788"/>
                      <a:pt x="9489" y="134464"/>
                      <a:pt x="9489" y="135436"/>
                    </a:cubicBezTo>
                    <a:cubicBezTo>
                      <a:pt x="9489" y="136409"/>
                      <a:pt x="9489" y="140297"/>
                      <a:pt x="10030" y="142782"/>
                    </a:cubicBezTo>
                    <a:cubicBezTo>
                      <a:pt x="10084" y="143505"/>
                      <a:pt x="10084" y="144218"/>
                      <a:pt x="10030" y="144942"/>
                    </a:cubicBezTo>
                    <a:cubicBezTo>
                      <a:pt x="10030" y="147750"/>
                      <a:pt x="10787" y="150666"/>
                      <a:pt x="11219" y="153583"/>
                    </a:cubicBezTo>
                    <a:cubicBezTo>
                      <a:pt x="11273" y="153983"/>
                      <a:pt x="11273" y="154372"/>
                      <a:pt x="11219" y="154771"/>
                    </a:cubicBezTo>
                    <a:cubicBezTo>
                      <a:pt x="11760" y="158120"/>
                      <a:pt x="12409" y="161468"/>
                      <a:pt x="13166" y="164925"/>
                    </a:cubicBezTo>
                    <a:cubicBezTo>
                      <a:pt x="16843" y="182315"/>
                      <a:pt x="11868" y="197329"/>
                      <a:pt x="15761" y="211803"/>
                    </a:cubicBezTo>
                    <a:cubicBezTo>
                      <a:pt x="11890" y="212441"/>
                      <a:pt x="8365" y="214439"/>
                      <a:pt x="5812" y="217420"/>
                    </a:cubicBezTo>
                    <a:cubicBezTo>
                      <a:pt x="-4461" y="229194"/>
                      <a:pt x="81" y="254902"/>
                      <a:pt x="10138" y="273156"/>
                    </a:cubicBezTo>
                    <a:cubicBezTo>
                      <a:pt x="13545" y="279832"/>
                      <a:pt x="18562" y="285546"/>
                      <a:pt x="24737" y="289791"/>
                    </a:cubicBezTo>
                    <a:cubicBezTo>
                      <a:pt x="27808" y="292254"/>
                      <a:pt x="31615" y="293615"/>
                      <a:pt x="35551" y="293680"/>
                    </a:cubicBezTo>
                    <a:cubicBezTo>
                      <a:pt x="47922" y="328590"/>
                      <a:pt x="69301" y="359623"/>
                      <a:pt x="97515" y="383657"/>
                    </a:cubicBezTo>
                    <a:cubicBezTo>
                      <a:pt x="103679" y="388841"/>
                      <a:pt x="109194" y="393270"/>
                      <a:pt x="114493" y="397159"/>
                    </a:cubicBezTo>
                    <a:lnTo>
                      <a:pt x="115574" y="398023"/>
                    </a:lnTo>
                    <a:lnTo>
                      <a:pt x="121954" y="402559"/>
                    </a:lnTo>
                    <a:lnTo>
                      <a:pt x="124225" y="403964"/>
                    </a:lnTo>
                    <a:lnTo>
                      <a:pt x="128983" y="406880"/>
                    </a:lnTo>
                    <a:lnTo>
                      <a:pt x="131903" y="408392"/>
                    </a:lnTo>
                    <a:lnTo>
                      <a:pt x="135580" y="410228"/>
                    </a:lnTo>
                    <a:lnTo>
                      <a:pt x="138824" y="411524"/>
                    </a:lnTo>
                    <a:cubicBezTo>
                      <a:pt x="139906" y="411524"/>
                      <a:pt x="140879" y="412389"/>
                      <a:pt x="141960" y="412605"/>
                    </a:cubicBezTo>
                    <a:cubicBezTo>
                      <a:pt x="143052" y="412994"/>
                      <a:pt x="144166" y="413285"/>
                      <a:pt x="145312" y="413469"/>
                    </a:cubicBezTo>
                    <a:cubicBezTo>
                      <a:pt x="146242" y="413739"/>
                      <a:pt x="147172" y="413955"/>
                      <a:pt x="148124" y="414117"/>
                    </a:cubicBezTo>
                    <a:cubicBezTo>
                      <a:pt x="149205" y="414117"/>
                      <a:pt x="150395" y="414117"/>
                      <a:pt x="151476" y="414117"/>
                    </a:cubicBezTo>
                    <a:lnTo>
                      <a:pt x="153855" y="414117"/>
                    </a:lnTo>
                    <a:lnTo>
                      <a:pt x="153855" y="414117"/>
                    </a:lnTo>
                    <a:cubicBezTo>
                      <a:pt x="170293" y="414117"/>
                      <a:pt x="186297" y="403855"/>
                      <a:pt x="211386" y="382684"/>
                    </a:cubicBezTo>
                    <a:cubicBezTo>
                      <a:pt x="240064" y="358143"/>
                      <a:pt x="261617" y="326365"/>
                      <a:pt x="273782" y="290655"/>
                    </a:cubicBezTo>
                    <a:cubicBezTo>
                      <a:pt x="276918" y="295192"/>
                      <a:pt x="282758" y="293139"/>
                      <a:pt x="287840" y="289251"/>
                    </a:cubicBezTo>
                    <a:cubicBezTo>
                      <a:pt x="293485" y="284844"/>
                      <a:pt x="297973" y="279141"/>
                      <a:pt x="300925" y="272616"/>
                    </a:cubicBezTo>
                    <a:cubicBezTo>
                      <a:pt x="308171" y="255982"/>
                      <a:pt x="312172" y="230274"/>
                      <a:pt x="303088" y="218500"/>
                    </a:cubicBezTo>
                    <a:close/>
                  </a:path>
                </a:pathLst>
              </a:custGeom>
              <a:solidFill>
                <a:srgbClr val="F5C08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19" name="Freeform 374">
                <a:extLst>
                  <a:ext uri="{FF2B5EF4-FFF2-40B4-BE49-F238E27FC236}">
                    <a16:creationId xmlns:a16="http://schemas.microsoft.com/office/drawing/2014/main" id="{46DEEAB3-DF60-7CDD-4C34-8BF105D44388}"/>
                  </a:ext>
                </a:extLst>
              </p:cNvPr>
              <p:cNvSpPr/>
              <p:nvPr/>
            </p:nvSpPr>
            <p:spPr>
              <a:xfrm>
                <a:off x="6068617" y="4301475"/>
                <a:ext cx="5731" cy="25721"/>
              </a:xfrm>
              <a:custGeom>
                <a:avLst/>
                <a:gdLst>
                  <a:gd name="connsiteX0" fmla="*/ 5731 w 5731"/>
                  <a:gd name="connsiteY0" fmla="*/ 25722 h 25721"/>
                  <a:gd name="connsiteX1" fmla="*/ 0 w 5731"/>
                  <a:gd name="connsiteY1" fmla="*/ 25722 h 25721"/>
                </a:gdLst>
                <a:ahLst/>
                <a:cxnLst>
                  <a:cxn ang="0">
                    <a:pos x="connsiteX0" y="connsiteY0"/>
                  </a:cxn>
                  <a:cxn ang="0">
                    <a:pos x="connsiteX1" y="connsiteY1"/>
                  </a:cxn>
                </a:cxnLst>
                <a:rect l="l" t="t" r="r" b="b"/>
                <a:pathLst>
                  <a:path w="5731" h="25721">
                    <a:moveTo>
                      <a:pt x="5731" y="25722"/>
                    </a:moveTo>
                    <a:cubicBezTo>
                      <a:pt x="4326" y="-8843"/>
                      <a:pt x="3785" y="-8303"/>
                      <a:pt x="0" y="25722"/>
                    </a:cubicBezTo>
                    <a:close/>
                  </a:path>
                </a:pathLst>
              </a:custGeom>
              <a:solidFill>
                <a:srgbClr val="452C2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20" name="Freeform 375">
                <a:extLst>
                  <a:ext uri="{FF2B5EF4-FFF2-40B4-BE49-F238E27FC236}">
                    <a16:creationId xmlns:a16="http://schemas.microsoft.com/office/drawing/2014/main" id="{F53492E8-6C06-2AB0-FF36-F496632705F0}"/>
                  </a:ext>
                </a:extLst>
              </p:cNvPr>
              <p:cNvSpPr/>
              <p:nvPr/>
            </p:nvSpPr>
            <p:spPr>
              <a:xfrm>
                <a:off x="6372057" y="4116026"/>
                <a:ext cx="234356" cy="211170"/>
              </a:xfrm>
              <a:custGeom>
                <a:avLst/>
                <a:gdLst>
                  <a:gd name="connsiteX0" fmla="*/ 232067 w 234356"/>
                  <a:gd name="connsiteY0" fmla="*/ 166885 h 211170"/>
                  <a:gd name="connsiteX1" fmla="*/ 196597 w 234356"/>
                  <a:gd name="connsiteY1" fmla="*/ 56276 h 211170"/>
                  <a:gd name="connsiteX2" fmla="*/ 147826 w 234356"/>
                  <a:gd name="connsiteY2" fmla="*/ 22575 h 211170"/>
                  <a:gd name="connsiteX3" fmla="*/ 47690 w 234356"/>
                  <a:gd name="connsiteY3" fmla="*/ 0 h 211170"/>
                  <a:gd name="connsiteX4" fmla="*/ 0 w 234356"/>
                  <a:gd name="connsiteY4" fmla="*/ 211171 h 211170"/>
                  <a:gd name="connsiteX5" fmla="*/ 233581 w 234356"/>
                  <a:gd name="connsiteY5" fmla="*/ 211171 h 211170"/>
                  <a:gd name="connsiteX6" fmla="*/ 232500 w 234356"/>
                  <a:gd name="connsiteY6" fmla="*/ 166885 h 21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56" h="211170">
                    <a:moveTo>
                      <a:pt x="232067" y="166885"/>
                    </a:moveTo>
                    <a:cubicBezTo>
                      <a:pt x="227428" y="128085"/>
                      <a:pt x="215392" y="90539"/>
                      <a:pt x="196597" y="56276"/>
                    </a:cubicBezTo>
                    <a:cubicBezTo>
                      <a:pt x="185935" y="38583"/>
                      <a:pt x="168168" y="26302"/>
                      <a:pt x="147826" y="22575"/>
                    </a:cubicBezTo>
                    <a:cubicBezTo>
                      <a:pt x="114411" y="16742"/>
                      <a:pt x="101218" y="3240"/>
                      <a:pt x="47690" y="0"/>
                    </a:cubicBezTo>
                    <a:cubicBezTo>
                      <a:pt x="18708" y="10802"/>
                      <a:pt x="10706" y="104451"/>
                      <a:pt x="0" y="211171"/>
                    </a:cubicBezTo>
                    <a:lnTo>
                      <a:pt x="233581" y="211171"/>
                    </a:lnTo>
                    <a:cubicBezTo>
                      <a:pt x="234900" y="196416"/>
                      <a:pt x="234533" y="181553"/>
                      <a:pt x="232500" y="166885"/>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21" name="Freeform 376">
                <a:extLst>
                  <a:ext uri="{FF2B5EF4-FFF2-40B4-BE49-F238E27FC236}">
                    <a16:creationId xmlns:a16="http://schemas.microsoft.com/office/drawing/2014/main" id="{EE477C27-3771-9F86-63D1-EF296764A446}"/>
                  </a:ext>
                </a:extLst>
              </p:cNvPr>
              <p:cNvSpPr/>
              <p:nvPr/>
            </p:nvSpPr>
            <p:spPr>
              <a:xfrm>
                <a:off x="6358864" y="4094639"/>
                <a:ext cx="90404" cy="232557"/>
              </a:xfrm>
              <a:custGeom>
                <a:avLst/>
                <a:gdLst>
                  <a:gd name="connsiteX0" fmla="*/ 20763 w 90404"/>
                  <a:gd name="connsiteY0" fmla="*/ 0 h 232557"/>
                  <a:gd name="connsiteX1" fmla="*/ 78509 w 90404"/>
                  <a:gd name="connsiteY1" fmla="*/ 19551 h 232557"/>
                  <a:gd name="connsiteX2" fmla="*/ 90404 w 90404"/>
                  <a:gd name="connsiteY2" fmla="*/ 81552 h 232557"/>
                  <a:gd name="connsiteX3" fmla="*/ 37092 w 90404"/>
                  <a:gd name="connsiteY3" fmla="*/ 137072 h 232557"/>
                  <a:gd name="connsiteX4" fmla="*/ 60450 w 90404"/>
                  <a:gd name="connsiteY4" fmla="*/ 216464 h 232557"/>
                  <a:gd name="connsiteX5" fmla="*/ 56773 w 90404"/>
                  <a:gd name="connsiteY5" fmla="*/ 232558 h 232557"/>
                  <a:gd name="connsiteX6" fmla="*/ 0 w 90404"/>
                  <a:gd name="connsiteY6" fmla="*/ 232558 h 232557"/>
                  <a:gd name="connsiteX7" fmla="*/ 20763 w 90404"/>
                  <a:gd name="connsiteY7" fmla="*/ 0 h 232557"/>
                  <a:gd name="connsiteX8" fmla="*/ 20763 w 90404"/>
                  <a:gd name="connsiteY8" fmla="*/ 0 h 23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04" h="232557">
                    <a:moveTo>
                      <a:pt x="20763" y="0"/>
                    </a:moveTo>
                    <a:lnTo>
                      <a:pt x="78509" y="19551"/>
                    </a:lnTo>
                    <a:lnTo>
                      <a:pt x="90404" y="81552"/>
                    </a:lnTo>
                    <a:lnTo>
                      <a:pt x="37092" y="137072"/>
                    </a:lnTo>
                    <a:lnTo>
                      <a:pt x="60450" y="216464"/>
                    </a:lnTo>
                    <a:lnTo>
                      <a:pt x="56773" y="232558"/>
                    </a:lnTo>
                    <a:lnTo>
                      <a:pt x="0" y="232558"/>
                    </a:lnTo>
                    <a:lnTo>
                      <a:pt x="20763" y="0"/>
                    </a:lnTo>
                    <a:lnTo>
                      <a:pt x="20763" y="0"/>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22" name="Freeform 475">
                <a:extLst>
                  <a:ext uri="{FF2B5EF4-FFF2-40B4-BE49-F238E27FC236}">
                    <a16:creationId xmlns:a16="http://schemas.microsoft.com/office/drawing/2014/main" id="{CB99A99A-01C6-E5BE-A297-C5F5AE9118F6}"/>
                  </a:ext>
                </a:extLst>
              </p:cNvPr>
              <p:cNvSpPr/>
              <p:nvPr/>
            </p:nvSpPr>
            <p:spPr>
              <a:xfrm>
                <a:off x="6144247" y="3865323"/>
                <a:ext cx="277496" cy="85710"/>
              </a:xfrm>
              <a:custGeom>
                <a:avLst/>
                <a:gdLst>
                  <a:gd name="connsiteX0" fmla="*/ 277121 w 277496"/>
                  <a:gd name="connsiteY0" fmla="*/ 7667 h 85710"/>
                  <a:gd name="connsiteX1" fmla="*/ 266307 w 277496"/>
                  <a:gd name="connsiteY1" fmla="*/ 646 h 85710"/>
                  <a:gd name="connsiteX2" fmla="*/ 259062 w 277496"/>
                  <a:gd name="connsiteY2" fmla="*/ 646 h 85710"/>
                  <a:gd name="connsiteX3" fmla="*/ 182499 w 277496"/>
                  <a:gd name="connsiteY3" fmla="*/ 4643 h 85710"/>
                  <a:gd name="connsiteX4" fmla="*/ 138594 w 277496"/>
                  <a:gd name="connsiteY4" fmla="*/ 11448 h 85710"/>
                  <a:gd name="connsiteX5" fmla="*/ 132430 w 277496"/>
                  <a:gd name="connsiteY5" fmla="*/ 11448 h 85710"/>
                  <a:gd name="connsiteX6" fmla="*/ 130159 w 277496"/>
                  <a:gd name="connsiteY6" fmla="*/ 11448 h 85710"/>
                  <a:gd name="connsiteX7" fmla="*/ 128537 w 277496"/>
                  <a:gd name="connsiteY7" fmla="*/ 11448 h 85710"/>
                  <a:gd name="connsiteX8" fmla="*/ 125293 w 277496"/>
                  <a:gd name="connsiteY8" fmla="*/ 10908 h 85710"/>
                  <a:gd name="connsiteX9" fmla="*/ 124104 w 277496"/>
                  <a:gd name="connsiteY9" fmla="*/ 10908 h 85710"/>
                  <a:gd name="connsiteX10" fmla="*/ 104206 w 277496"/>
                  <a:gd name="connsiteY10" fmla="*/ 7343 h 85710"/>
                  <a:gd name="connsiteX11" fmla="*/ 94798 w 277496"/>
                  <a:gd name="connsiteY11" fmla="*/ 5723 h 85710"/>
                  <a:gd name="connsiteX12" fmla="*/ 18235 w 277496"/>
                  <a:gd name="connsiteY12" fmla="*/ 1727 h 85710"/>
                  <a:gd name="connsiteX13" fmla="*/ 10990 w 277496"/>
                  <a:gd name="connsiteY13" fmla="*/ 1727 h 85710"/>
                  <a:gd name="connsiteX14" fmla="*/ 176 w 277496"/>
                  <a:gd name="connsiteY14" fmla="*/ 8748 h 85710"/>
                  <a:gd name="connsiteX15" fmla="*/ 1581 w 277496"/>
                  <a:gd name="connsiteY15" fmla="*/ 16309 h 85710"/>
                  <a:gd name="connsiteX16" fmla="*/ 7097 w 277496"/>
                  <a:gd name="connsiteY16" fmla="*/ 22033 h 85710"/>
                  <a:gd name="connsiteX17" fmla="*/ 16289 w 277496"/>
                  <a:gd name="connsiteY17" fmla="*/ 54438 h 85710"/>
                  <a:gd name="connsiteX18" fmla="*/ 25264 w 277496"/>
                  <a:gd name="connsiteY18" fmla="*/ 70425 h 85710"/>
                  <a:gd name="connsiteX19" fmla="*/ 59544 w 277496"/>
                  <a:gd name="connsiteY19" fmla="*/ 84575 h 85710"/>
                  <a:gd name="connsiteX20" fmla="*/ 92527 w 277496"/>
                  <a:gd name="connsiteY20" fmla="*/ 80254 h 85710"/>
                  <a:gd name="connsiteX21" fmla="*/ 115885 w 277496"/>
                  <a:gd name="connsiteY21" fmla="*/ 56274 h 85710"/>
                  <a:gd name="connsiteX22" fmla="*/ 131565 w 277496"/>
                  <a:gd name="connsiteY22" fmla="*/ 30999 h 85710"/>
                  <a:gd name="connsiteX23" fmla="*/ 134377 w 277496"/>
                  <a:gd name="connsiteY23" fmla="*/ 30351 h 85710"/>
                  <a:gd name="connsiteX24" fmla="*/ 134377 w 277496"/>
                  <a:gd name="connsiteY24" fmla="*/ 30351 h 85710"/>
                  <a:gd name="connsiteX25" fmla="*/ 138270 w 277496"/>
                  <a:gd name="connsiteY25" fmla="*/ 30351 h 85710"/>
                  <a:gd name="connsiteX26" fmla="*/ 138270 w 277496"/>
                  <a:gd name="connsiteY26" fmla="*/ 30351 h 85710"/>
                  <a:gd name="connsiteX27" fmla="*/ 145191 w 277496"/>
                  <a:gd name="connsiteY27" fmla="*/ 31323 h 85710"/>
                  <a:gd name="connsiteX28" fmla="*/ 160763 w 277496"/>
                  <a:gd name="connsiteY28" fmla="*/ 56599 h 85710"/>
                  <a:gd name="connsiteX29" fmla="*/ 184229 w 277496"/>
                  <a:gd name="connsiteY29" fmla="*/ 80578 h 85710"/>
                  <a:gd name="connsiteX30" fmla="*/ 217212 w 277496"/>
                  <a:gd name="connsiteY30" fmla="*/ 84899 h 85710"/>
                  <a:gd name="connsiteX31" fmla="*/ 251492 w 277496"/>
                  <a:gd name="connsiteY31" fmla="*/ 70749 h 85710"/>
                  <a:gd name="connsiteX32" fmla="*/ 260467 w 277496"/>
                  <a:gd name="connsiteY32" fmla="*/ 54762 h 85710"/>
                  <a:gd name="connsiteX33" fmla="*/ 269659 w 277496"/>
                  <a:gd name="connsiteY33" fmla="*/ 22357 h 85710"/>
                  <a:gd name="connsiteX34" fmla="*/ 275175 w 277496"/>
                  <a:gd name="connsiteY34" fmla="*/ 16633 h 85710"/>
                  <a:gd name="connsiteX35" fmla="*/ 277121 w 277496"/>
                  <a:gd name="connsiteY35" fmla="*/ 7667 h 85710"/>
                  <a:gd name="connsiteX36" fmla="*/ 112317 w 277496"/>
                  <a:gd name="connsiteY36" fmla="*/ 42773 h 85710"/>
                  <a:gd name="connsiteX37" fmla="*/ 100529 w 277496"/>
                  <a:gd name="connsiteY37" fmla="*/ 63836 h 85710"/>
                  <a:gd name="connsiteX38" fmla="*/ 83443 w 277496"/>
                  <a:gd name="connsiteY38" fmla="*/ 74637 h 85710"/>
                  <a:gd name="connsiteX39" fmla="*/ 40187 w 277496"/>
                  <a:gd name="connsiteY39" fmla="*/ 70964 h 85710"/>
                  <a:gd name="connsiteX40" fmla="*/ 27643 w 277496"/>
                  <a:gd name="connsiteY40" fmla="*/ 58867 h 85710"/>
                  <a:gd name="connsiteX41" fmla="*/ 22669 w 277496"/>
                  <a:gd name="connsiteY41" fmla="*/ 42664 h 85710"/>
                  <a:gd name="connsiteX42" fmla="*/ 31428 w 277496"/>
                  <a:gd name="connsiteY42" fmla="*/ 11016 h 85710"/>
                  <a:gd name="connsiteX43" fmla="*/ 40944 w 277496"/>
                  <a:gd name="connsiteY43" fmla="*/ 9180 h 85710"/>
                  <a:gd name="connsiteX44" fmla="*/ 65600 w 277496"/>
                  <a:gd name="connsiteY44" fmla="*/ 9720 h 85710"/>
                  <a:gd name="connsiteX45" fmla="*/ 96420 w 277496"/>
                  <a:gd name="connsiteY45" fmla="*/ 13716 h 85710"/>
                  <a:gd name="connsiteX46" fmla="*/ 113387 w 277496"/>
                  <a:gd name="connsiteY46" fmla="*/ 39143 h 85710"/>
                  <a:gd name="connsiteX47" fmla="*/ 112317 w 277496"/>
                  <a:gd name="connsiteY47" fmla="*/ 42773 h 85710"/>
                  <a:gd name="connsiteX48" fmla="*/ 254844 w 277496"/>
                  <a:gd name="connsiteY48" fmla="*/ 42233 h 85710"/>
                  <a:gd name="connsiteX49" fmla="*/ 249870 w 277496"/>
                  <a:gd name="connsiteY49" fmla="*/ 58435 h 85710"/>
                  <a:gd name="connsiteX50" fmla="*/ 237326 w 277496"/>
                  <a:gd name="connsiteY50" fmla="*/ 70533 h 85710"/>
                  <a:gd name="connsiteX51" fmla="*/ 194070 w 277496"/>
                  <a:gd name="connsiteY51" fmla="*/ 74205 h 85710"/>
                  <a:gd name="connsiteX52" fmla="*/ 177200 w 277496"/>
                  <a:gd name="connsiteY52" fmla="*/ 63404 h 85710"/>
                  <a:gd name="connsiteX53" fmla="*/ 164872 w 277496"/>
                  <a:gd name="connsiteY53" fmla="*/ 42773 h 85710"/>
                  <a:gd name="connsiteX54" fmla="*/ 176573 w 277496"/>
                  <a:gd name="connsiteY54" fmla="*/ 14548 h 85710"/>
                  <a:gd name="connsiteX55" fmla="*/ 180769 w 277496"/>
                  <a:gd name="connsiteY55" fmla="*/ 13284 h 85710"/>
                  <a:gd name="connsiteX56" fmla="*/ 211588 w 277496"/>
                  <a:gd name="connsiteY56" fmla="*/ 9288 h 85710"/>
                  <a:gd name="connsiteX57" fmla="*/ 236244 w 277496"/>
                  <a:gd name="connsiteY57" fmla="*/ 8748 h 85710"/>
                  <a:gd name="connsiteX58" fmla="*/ 245761 w 277496"/>
                  <a:gd name="connsiteY58" fmla="*/ 10584 h 85710"/>
                  <a:gd name="connsiteX59" fmla="*/ 254844 w 277496"/>
                  <a:gd name="connsiteY59" fmla="*/ 42773 h 8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77496" h="85710">
                    <a:moveTo>
                      <a:pt x="277121" y="7667"/>
                    </a:moveTo>
                    <a:cubicBezTo>
                      <a:pt x="275931" y="970"/>
                      <a:pt x="271930" y="1079"/>
                      <a:pt x="266307" y="646"/>
                    </a:cubicBezTo>
                    <a:lnTo>
                      <a:pt x="259062" y="646"/>
                    </a:lnTo>
                    <a:cubicBezTo>
                      <a:pt x="233476" y="-941"/>
                      <a:pt x="207782" y="398"/>
                      <a:pt x="182499" y="4643"/>
                    </a:cubicBezTo>
                    <a:cubicBezTo>
                      <a:pt x="168030" y="7851"/>
                      <a:pt x="153355" y="10119"/>
                      <a:pt x="138594" y="11448"/>
                    </a:cubicBezTo>
                    <a:lnTo>
                      <a:pt x="132430" y="11448"/>
                    </a:lnTo>
                    <a:lnTo>
                      <a:pt x="130159" y="11448"/>
                    </a:lnTo>
                    <a:lnTo>
                      <a:pt x="128537" y="11448"/>
                    </a:lnTo>
                    <a:lnTo>
                      <a:pt x="125293" y="10908"/>
                    </a:lnTo>
                    <a:lnTo>
                      <a:pt x="124104" y="10908"/>
                    </a:lnTo>
                    <a:lnTo>
                      <a:pt x="104206" y="7343"/>
                    </a:lnTo>
                    <a:lnTo>
                      <a:pt x="94798" y="5723"/>
                    </a:lnTo>
                    <a:cubicBezTo>
                      <a:pt x="69515" y="1478"/>
                      <a:pt x="43821" y="139"/>
                      <a:pt x="18235" y="1727"/>
                    </a:cubicBezTo>
                    <a:lnTo>
                      <a:pt x="10990" y="1727"/>
                    </a:lnTo>
                    <a:cubicBezTo>
                      <a:pt x="5799" y="1727"/>
                      <a:pt x="1798" y="1727"/>
                      <a:pt x="176" y="8748"/>
                    </a:cubicBezTo>
                    <a:cubicBezTo>
                      <a:pt x="-300" y="11351"/>
                      <a:pt x="197" y="14051"/>
                      <a:pt x="1581" y="16309"/>
                    </a:cubicBezTo>
                    <a:cubicBezTo>
                      <a:pt x="3323" y="18307"/>
                      <a:pt x="5161" y="20219"/>
                      <a:pt x="7097" y="22033"/>
                    </a:cubicBezTo>
                    <a:cubicBezTo>
                      <a:pt x="13152" y="28731"/>
                      <a:pt x="13044" y="45797"/>
                      <a:pt x="16289" y="54438"/>
                    </a:cubicBezTo>
                    <a:cubicBezTo>
                      <a:pt x="18203" y="60303"/>
                      <a:pt x="21252" y="65737"/>
                      <a:pt x="25264" y="70425"/>
                    </a:cubicBezTo>
                    <a:cubicBezTo>
                      <a:pt x="34391" y="79455"/>
                      <a:pt x="46697" y="84542"/>
                      <a:pt x="59544" y="84575"/>
                    </a:cubicBezTo>
                    <a:cubicBezTo>
                      <a:pt x="70726" y="86497"/>
                      <a:pt x="82221" y="84985"/>
                      <a:pt x="92527" y="80254"/>
                    </a:cubicBezTo>
                    <a:cubicBezTo>
                      <a:pt x="102195" y="74324"/>
                      <a:pt x="110219" y="66082"/>
                      <a:pt x="115885" y="56274"/>
                    </a:cubicBezTo>
                    <a:cubicBezTo>
                      <a:pt x="121616" y="48065"/>
                      <a:pt x="123779" y="34671"/>
                      <a:pt x="131565" y="30999"/>
                    </a:cubicBezTo>
                    <a:cubicBezTo>
                      <a:pt x="132463" y="30621"/>
                      <a:pt x="133414" y="30405"/>
                      <a:pt x="134377" y="30351"/>
                    </a:cubicBezTo>
                    <a:lnTo>
                      <a:pt x="134377" y="30351"/>
                    </a:lnTo>
                    <a:lnTo>
                      <a:pt x="138270" y="30351"/>
                    </a:lnTo>
                    <a:lnTo>
                      <a:pt x="138270" y="30351"/>
                    </a:lnTo>
                    <a:cubicBezTo>
                      <a:pt x="140616" y="30243"/>
                      <a:pt x="142963" y="30567"/>
                      <a:pt x="145191" y="31323"/>
                    </a:cubicBezTo>
                    <a:cubicBezTo>
                      <a:pt x="152977" y="35319"/>
                      <a:pt x="155140" y="48389"/>
                      <a:pt x="160763" y="56599"/>
                    </a:cubicBezTo>
                    <a:cubicBezTo>
                      <a:pt x="166494" y="66396"/>
                      <a:pt x="174551" y="74626"/>
                      <a:pt x="184229" y="80578"/>
                    </a:cubicBezTo>
                    <a:cubicBezTo>
                      <a:pt x="194535" y="85309"/>
                      <a:pt x="206030" y="86821"/>
                      <a:pt x="217212" y="84899"/>
                    </a:cubicBezTo>
                    <a:cubicBezTo>
                      <a:pt x="230048" y="84845"/>
                      <a:pt x="242354" y="79757"/>
                      <a:pt x="251492" y="70749"/>
                    </a:cubicBezTo>
                    <a:cubicBezTo>
                      <a:pt x="255504" y="66061"/>
                      <a:pt x="258553" y="60628"/>
                      <a:pt x="260467" y="54762"/>
                    </a:cubicBezTo>
                    <a:cubicBezTo>
                      <a:pt x="263712" y="45689"/>
                      <a:pt x="263604" y="28622"/>
                      <a:pt x="269659" y="22357"/>
                    </a:cubicBezTo>
                    <a:cubicBezTo>
                      <a:pt x="271595" y="20543"/>
                      <a:pt x="273433" y="18631"/>
                      <a:pt x="275175" y="16633"/>
                    </a:cubicBezTo>
                    <a:cubicBezTo>
                      <a:pt x="277283" y="14159"/>
                      <a:pt x="278019" y="10789"/>
                      <a:pt x="277121" y="7667"/>
                    </a:cubicBezTo>
                    <a:close/>
                    <a:moveTo>
                      <a:pt x="112317" y="42773"/>
                    </a:moveTo>
                    <a:cubicBezTo>
                      <a:pt x="110143" y="50636"/>
                      <a:pt x="106098" y="57873"/>
                      <a:pt x="100529" y="63836"/>
                    </a:cubicBezTo>
                    <a:cubicBezTo>
                      <a:pt x="95933" y="68934"/>
                      <a:pt x="90029" y="72671"/>
                      <a:pt x="83443" y="74637"/>
                    </a:cubicBezTo>
                    <a:cubicBezTo>
                      <a:pt x="69115" y="79293"/>
                      <a:pt x="53521" y="77975"/>
                      <a:pt x="40187" y="70964"/>
                    </a:cubicBezTo>
                    <a:cubicBezTo>
                      <a:pt x="34683" y="68578"/>
                      <a:pt x="30228" y="64278"/>
                      <a:pt x="27643" y="58867"/>
                    </a:cubicBezTo>
                    <a:cubicBezTo>
                      <a:pt x="25156" y="53758"/>
                      <a:pt x="23480" y="48292"/>
                      <a:pt x="22669" y="42664"/>
                    </a:cubicBezTo>
                    <a:cubicBezTo>
                      <a:pt x="20830" y="31863"/>
                      <a:pt x="19100" y="16093"/>
                      <a:pt x="31428" y="11016"/>
                    </a:cubicBezTo>
                    <a:cubicBezTo>
                      <a:pt x="34445" y="9785"/>
                      <a:pt x="37679" y="9158"/>
                      <a:pt x="40944" y="9180"/>
                    </a:cubicBezTo>
                    <a:cubicBezTo>
                      <a:pt x="49271" y="9180"/>
                      <a:pt x="57490" y="9180"/>
                      <a:pt x="65600" y="9720"/>
                    </a:cubicBezTo>
                    <a:cubicBezTo>
                      <a:pt x="75981" y="9957"/>
                      <a:pt x="86320" y="11297"/>
                      <a:pt x="96420" y="13716"/>
                    </a:cubicBezTo>
                    <a:cubicBezTo>
                      <a:pt x="108131" y="16060"/>
                      <a:pt x="115723" y="27434"/>
                      <a:pt x="113387" y="39143"/>
                    </a:cubicBezTo>
                    <a:cubicBezTo>
                      <a:pt x="113138" y="40375"/>
                      <a:pt x="112782" y="41595"/>
                      <a:pt x="112317" y="42773"/>
                    </a:cubicBezTo>
                    <a:close/>
                    <a:moveTo>
                      <a:pt x="254844" y="42233"/>
                    </a:moveTo>
                    <a:cubicBezTo>
                      <a:pt x="254033" y="47860"/>
                      <a:pt x="252357" y="53326"/>
                      <a:pt x="249870" y="58435"/>
                    </a:cubicBezTo>
                    <a:cubicBezTo>
                      <a:pt x="247285" y="63846"/>
                      <a:pt x="242830" y="68145"/>
                      <a:pt x="237326" y="70533"/>
                    </a:cubicBezTo>
                    <a:cubicBezTo>
                      <a:pt x="223992" y="77510"/>
                      <a:pt x="208398" y="78839"/>
                      <a:pt x="194070" y="74205"/>
                    </a:cubicBezTo>
                    <a:cubicBezTo>
                      <a:pt x="187549" y="72239"/>
                      <a:pt x="181710" y="68502"/>
                      <a:pt x="177200" y="63404"/>
                    </a:cubicBezTo>
                    <a:cubicBezTo>
                      <a:pt x="171458" y="57636"/>
                      <a:pt x="167229" y="50550"/>
                      <a:pt x="164872" y="42773"/>
                    </a:cubicBezTo>
                    <a:cubicBezTo>
                      <a:pt x="160298" y="31755"/>
                      <a:pt x="165532" y="19117"/>
                      <a:pt x="176573" y="14548"/>
                    </a:cubicBezTo>
                    <a:cubicBezTo>
                      <a:pt x="177925" y="13986"/>
                      <a:pt x="179330" y="13565"/>
                      <a:pt x="180769" y="13284"/>
                    </a:cubicBezTo>
                    <a:cubicBezTo>
                      <a:pt x="190869" y="10865"/>
                      <a:pt x="201207" y="9525"/>
                      <a:pt x="211588" y="9288"/>
                    </a:cubicBezTo>
                    <a:cubicBezTo>
                      <a:pt x="219699" y="8748"/>
                      <a:pt x="227917" y="8639"/>
                      <a:pt x="236244" y="8748"/>
                    </a:cubicBezTo>
                    <a:cubicBezTo>
                      <a:pt x="239510" y="8726"/>
                      <a:pt x="242743" y="9353"/>
                      <a:pt x="245761" y="10584"/>
                    </a:cubicBezTo>
                    <a:cubicBezTo>
                      <a:pt x="258413" y="16093"/>
                      <a:pt x="256682" y="31971"/>
                      <a:pt x="254844" y="42773"/>
                    </a:cubicBezTo>
                    <a:close/>
                  </a:path>
                </a:pathLst>
              </a:custGeom>
              <a:solidFill>
                <a:srgbClr val="655337"/>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23" name="Freeform 476">
                <a:extLst>
                  <a:ext uri="{FF2B5EF4-FFF2-40B4-BE49-F238E27FC236}">
                    <a16:creationId xmlns:a16="http://schemas.microsoft.com/office/drawing/2014/main" id="{A0E4CF70-F4BA-3C5F-F11C-BC4C38D92A4D}"/>
                  </a:ext>
                </a:extLst>
              </p:cNvPr>
              <p:cNvSpPr/>
              <p:nvPr/>
            </p:nvSpPr>
            <p:spPr>
              <a:xfrm>
                <a:off x="6350115" y="3683145"/>
                <a:ext cx="88759" cy="209612"/>
              </a:xfrm>
              <a:custGeom>
                <a:avLst/>
                <a:gdLst>
                  <a:gd name="connsiteX0" fmla="*/ 15777 w 88759"/>
                  <a:gd name="connsiteY0" fmla="*/ 3734 h 209612"/>
                  <a:gd name="connsiteX1" fmla="*/ 76876 w 88759"/>
                  <a:gd name="connsiteY1" fmla="*/ 42620 h 209612"/>
                  <a:gd name="connsiteX2" fmla="*/ 87690 w 88759"/>
                  <a:gd name="connsiteY2" fmla="*/ 209612 h 209612"/>
                  <a:gd name="connsiteX3" fmla="*/ 27564 w 88759"/>
                  <a:gd name="connsiteY3" fmla="*/ 79993 h 209612"/>
                  <a:gd name="connsiteX4" fmla="*/ 4963 w 88759"/>
                  <a:gd name="connsiteY4" fmla="*/ 6975 h 209612"/>
                  <a:gd name="connsiteX5" fmla="*/ 15777 w 88759"/>
                  <a:gd name="connsiteY5" fmla="*/ 3518 h 20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759" h="209612">
                    <a:moveTo>
                      <a:pt x="15777" y="3734"/>
                    </a:moveTo>
                    <a:cubicBezTo>
                      <a:pt x="30160" y="-8796"/>
                      <a:pt x="62926" y="11727"/>
                      <a:pt x="76876" y="42620"/>
                    </a:cubicBezTo>
                    <a:cubicBezTo>
                      <a:pt x="106290" y="107970"/>
                      <a:pt x="69523" y="155172"/>
                      <a:pt x="87690" y="209612"/>
                    </a:cubicBezTo>
                    <a:cubicBezTo>
                      <a:pt x="4639" y="181744"/>
                      <a:pt x="64116" y="83882"/>
                      <a:pt x="27564" y="79993"/>
                    </a:cubicBezTo>
                    <a:cubicBezTo>
                      <a:pt x="26375" y="65627"/>
                      <a:pt x="-13745" y="-262"/>
                      <a:pt x="4963" y="6975"/>
                    </a:cubicBezTo>
                    <a:lnTo>
                      <a:pt x="15777" y="3518"/>
                    </a:lnTo>
                    <a:close/>
                  </a:path>
                </a:pathLst>
              </a:custGeom>
              <a:solidFill>
                <a:srgbClr val="B18E3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24" name="Freeform 477">
                <a:extLst>
                  <a:ext uri="{FF2B5EF4-FFF2-40B4-BE49-F238E27FC236}">
                    <a16:creationId xmlns:a16="http://schemas.microsoft.com/office/drawing/2014/main" id="{C30DCE62-3AFB-B212-CEC4-156DC5EC16C3}"/>
                  </a:ext>
                </a:extLst>
              </p:cNvPr>
              <p:cNvSpPr/>
              <p:nvPr/>
            </p:nvSpPr>
            <p:spPr>
              <a:xfrm>
                <a:off x="6087976" y="3643817"/>
                <a:ext cx="300326" cy="305648"/>
              </a:xfrm>
              <a:custGeom>
                <a:avLst/>
                <a:gdLst>
                  <a:gd name="connsiteX0" fmla="*/ 300301 w 300326"/>
                  <a:gd name="connsiteY0" fmla="*/ 84865 h 305648"/>
                  <a:gd name="connsiteX1" fmla="*/ 233795 w 300326"/>
                  <a:gd name="connsiteY1" fmla="*/ 4069 h 305648"/>
                  <a:gd name="connsiteX2" fmla="*/ 12326 w 300326"/>
                  <a:gd name="connsiteY2" fmla="*/ 115973 h 305648"/>
                  <a:gd name="connsiteX3" fmla="*/ 79913 w 300326"/>
                  <a:gd name="connsiteY3" fmla="*/ 305649 h 305648"/>
                  <a:gd name="connsiteX4" fmla="*/ 290028 w 300326"/>
                  <a:gd name="connsiteY4" fmla="*/ 119538 h 305648"/>
                  <a:gd name="connsiteX5" fmla="*/ 300301 w 300326"/>
                  <a:gd name="connsiteY5" fmla="*/ 84865 h 30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326" h="305648">
                    <a:moveTo>
                      <a:pt x="300301" y="84865"/>
                    </a:moveTo>
                    <a:cubicBezTo>
                      <a:pt x="300950" y="55592"/>
                      <a:pt x="289487" y="19407"/>
                      <a:pt x="233795" y="4069"/>
                    </a:cubicBezTo>
                    <a:cubicBezTo>
                      <a:pt x="127602" y="-14726"/>
                      <a:pt x="43470" y="33125"/>
                      <a:pt x="12326" y="115973"/>
                    </a:cubicBezTo>
                    <a:cubicBezTo>
                      <a:pt x="-23144" y="239543"/>
                      <a:pt x="23680" y="261902"/>
                      <a:pt x="79913" y="305649"/>
                    </a:cubicBezTo>
                    <a:cubicBezTo>
                      <a:pt x="82725" y="160259"/>
                      <a:pt x="218223" y="105604"/>
                      <a:pt x="290028" y="119538"/>
                    </a:cubicBezTo>
                    <a:cubicBezTo>
                      <a:pt x="292796" y="107796"/>
                      <a:pt x="296224" y="96217"/>
                      <a:pt x="300301" y="84865"/>
                    </a:cubicBezTo>
                    <a:close/>
                  </a:path>
                </a:pathLst>
              </a:custGeom>
              <a:solidFill>
                <a:srgbClr val="B18E3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51" name="Group 50">
              <a:extLst>
                <a:ext uri="{FF2B5EF4-FFF2-40B4-BE49-F238E27FC236}">
                  <a16:creationId xmlns:a16="http://schemas.microsoft.com/office/drawing/2014/main" id="{FEECF8E7-EDBD-6003-46B3-46DF3E11B032}"/>
                </a:ext>
              </a:extLst>
            </p:cNvPr>
            <p:cNvGrpSpPr>
              <a:grpSpLocks noChangeAspect="1"/>
            </p:cNvGrpSpPr>
            <p:nvPr/>
          </p:nvGrpSpPr>
          <p:grpSpPr>
            <a:xfrm>
              <a:off x="4976302" y="4451109"/>
              <a:ext cx="915331" cy="914400"/>
              <a:chOff x="4389644" y="4247157"/>
              <a:chExt cx="853220" cy="852352"/>
            </a:xfrm>
          </p:grpSpPr>
          <p:sp>
            <p:nvSpPr>
              <p:cNvPr id="91" name="Freeform 256">
                <a:extLst>
                  <a:ext uri="{FF2B5EF4-FFF2-40B4-BE49-F238E27FC236}">
                    <a16:creationId xmlns:a16="http://schemas.microsoft.com/office/drawing/2014/main" id="{903351B1-717E-5C17-2053-235AD2F5EA1C}"/>
                  </a:ext>
                </a:extLst>
              </p:cNvPr>
              <p:cNvSpPr/>
              <p:nvPr/>
            </p:nvSpPr>
            <p:spPr>
              <a:xfrm>
                <a:off x="4389644" y="4247157"/>
                <a:ext cx="853220" cy="852244"/>
              </a:xfrm>
              <a:custGeom>
                <a:avLst/>
                <a:gdLst>
                  <a:gd name="connsiteX0" fmla="*/ 0 w 853220"/>
                  <a:gd name="connsiteY0" fmla="*/ 0 h 852244"/>
                  <a:gd name="connsiteX1" fmla="*/ 853220 w 853220"/>
                  <a:gd name="connsiteY1" fmla="*/ 0 h 852244"/>
                  <a:gd name="connsiteX2" fmla="*/ 853220 w 853220"/>
                  <a:gd name="connsiteY2" fmla="*/ 852244 h 852244"/>
                  <a:gd name="connsiteX3" fmla="*/ 0 w 853220"/>
                  <a:gd name="connsiteY3" fmla="*/ 852244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4"/>
                    </a:lnTo>
                    <a:lnTo>
                      <a:pt x="0" y="852244"/>
                    </a:lnTo>
                    <a:lnTo>
                      <a:pt x="0" y="0"/>
                    </a:lnTo>
                    <a:lnTo>
                      <a:pt x="0" y="0"/>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92" name="Freeform 257">
                <a:extLst>
                  <a:ext uri="{FF2B5EF4-FFF2-40B4-BE49-F238E27FC236}">
                    <a16:creationId xmlns:a16="http://schemas.microsoft.com/office/drawing/2014/main" id="{9C504FC8-22E8-7261-A43A-0C636227FC50}"/>
                  </a:ext>
                </a:extLst>
              </p:cNvPr>
              <p:cNvSpPr/>
              <p:nvPr/>
            </p:nvSpPr>
            <p:spPr>
              <a:xfrm>
                <a:off x="4440600" y="4727287"/>
                <a:ext cx="751051" cy="372114"/>
              </a:xfrm>
              <a:custGeom>
                <a:avLst/>
                <a:gdLst>
                  <a:gd name="connsiteX0" fmla="*/ 19335 w 751051"/>
                  <a:gd name="connsiteY0" fmla="*/ 248328 h 372114"/>
                  <a:gd name="connsiteX1" fmla="*/ 5385 w 751051"/>
                  <a:gd name="connsiteY1" fmla="*/ 372114 h 372114"/>
                  <a:gd name="connsiteX2" fmla="*/ 745708 w 751051"/>
                  <a:gd name="connsiteY2" fmla="*/ 372114 h 372114"/>
                  <a:gd name="connsiteX3" fmla="*/ 731758 w 751051"/>
                  <a:gd name="connsiteY3" fmla="*/ 248328 h 372114"/>
                  <a:gd name="connsiteX4" fmla="*/ 490282 w 751051"/>
                  <a:gd name="connsiteY4" fmla="*/ 117629 h 372114"/>
                  <a:gd name="connsiteX5" fmla="*/ 482713 w 751051"/>
                  <a:gd name="connsiteY5" fmla="*/ 1620 h 372114"/>
                  <a:gd name="connsiteX6" fmla="*/ 269137 w 751051"/>
                  <a:gd name="connsiteY6" fmla="*/ 0 h 372114"/>
                  <a:gd name="connsiteX7" fmla="*/ 260810 w 751051"/>
                  <a:gd name="connsiteY7" fmla="*/ 117629 h 372114"/>
                  <a:gd name="connsiteX8" fmla="*/ 19335 w 751051"/>
                  <a:gd name="connsiteY8" fmla="*/ 248328 h 3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051" h="372114">
                    <a:moveTo>
                      <a:pt x="19335" y="248328"/>
                    </a:moveTo>
                    <a:cubicBezTo>
                      <a:pt x="-152" y="286544"/>
                      <a:pt x="-5115" y="330528"/>
                      <a:pt x="5385" y="372114"/>
                    </a:cubicBezTo>
                    <a:lnTo>
                      <a:pt x="745708" y="372114"/>
                    </a:lnTo>
                    <a:cubicBezTo>
                      <a:pt x="756143" y="330517"/>
                      <a:pt x="751190" y="286566"/>
                      <a:pt x="731758" y="248328"/>
                    </a:cubicBezTo>
                    <a:cubicBezTo>
                      <a:pt x="670875" y="128647"/>
                      <a:pt x="510937" y="148414"/>
                      <a:pt x="490282" y="117629"/>
                    </a:cubicBezTo>
                    <a:cubicBezTo>
                      <a:pt x="474169" y="93866"/>
                      <a:pt x="483794" y="20415"/>
                      <a:pt x="482713" y="1620"/>
                    </a:cubicBezTo>
                    <a:cubicBezTo>
                      <a:pt x="411643" y="8209"/>
                      <a:pt x="340098" y="7669"/>
                      <a:pt x="269137" y="0"/>
                    </a:cubicBezTo>
                    <a:cubicBezTo>
                      <a:pt x="268056" y="18903"/>
                      <a:pt x="276815" y="93866"/>
                      <a:pt x="260810" y="117629"/>
                    </a:cubicBezTo>
                    <a:cubicBezTo>
                      <a:pt x="240048" y="148414"/>
                      <a:pt x="80109" y="128431"/>
                      <a:pt x="19335" y="248328"/>
                    </a:cubicBezTo>
                    <a:close/>
                  </a:path>
                </a:pathLst>
              </a:custGeom>
              <a:solidFill>
                <a:srgbClr val="FDC89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93" name="Freeform 258">
                <a:extLst>
                  <a:ext uri="{FF2B5EF4-FFF2-40B4-BE49-F238E27FC236}">
                    <a16:creationId xmlns:a16="http://schemas.microsoft.com/office/drawing/2014/main" id="{36BF3433-9ABE-49C0-13C7-6D504D308BCE}"/>
                  </a:ext>
                </a:extLst>
              </p:cNvPr>
              <p:cNvSpPr/>
              <p:nvPr/>
            </p:nvSpPr>
            <p:spPr>
              <a:xfrm>
                <a:off x="4440600" y="4858635"/>
                <a:ext cx="751051" cy="240767"/>
              </a:xfrm>
              <a:custGeom>
                <a:avLst/>
                <a:gdLst>
                  <a:gd name="connsiteX0" fmla="*/ 19335 w 751051"/>
                  <a:gd name="connsiteY0" fmla="*/ 116981 h 240767"/>
                  <a:gd name="connsiteX1" fmla="*/ 5385 w 751051"/>
                  <a:gd name="connsiteY1" fmla="*/ 240767 h 240767"/>
                  <a:gd name="connsiteX2" fmla="*/ 745708 w 751051"/>
                  <a:gd name="connsiteY2" fmla="*/ 240767 h 240767"/>
                  <a:gd name="connsiteX3" fmla="*/ 731758 w 751051"/>
                  <a:gd name="connsiteY3" fmla="*/ 116981 h 240767"/>
                  <a:gd name="connsiteX4" fmla="*/ 526293 w 751051"/>
                  <a:gd name="connsiteY4" fmla="*/ 2376 h 240767"/>
                  <a:gd name="connsiteX5" fmla="*/ 380737 w 751051"/>
                  <a:gd name="connsiteY5" fmla="*/ 86413 h 240767"/>
                  <a:gd name="connsiteX6" fmla="*/ 234749 w 751051"/>
                  <a:gd name="connsiteY6" fmla="*/ 0 h 240767"/>
                  <a:gd name="connsiteX7" fmla="*/ 19443 w 751051"/>
                  <a:gd name="connsiteY7" fmla="*/ 117089 h 24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051" h="240767">
                    <a:moveTo>
                      <a:pt x="19335" y="116981"/>
                    </a:moveTo>
                    <a:cubicBezTo>
                      <a:pt x="-152" y="155197"/>
                      <a:pt x="-5115" y="199181"/>
                      <a:pt x="5385" y="240767"/>
                    </a:cubicBezTo>
                    <a:lnTo>
                      <a:pt x="745708" y="240767"/>
                    </a:lnTo>
                    <a:cubicBezTo>
                      <a:pt x="756143" y="199170"/>
                      <a:pt x="751190" y="155219"/>
                      <a:pt x="731758" y="116981"/>
                    </a:cubicBezTo>
                    <a:cubicBezTo>
                      <a:pt x="685474" y="25924"/>
                      <a:pt x="581876" y="15554"/>
                      <a:pt x="526293" y="2376"/>
                    </a:cubicBezTo>
                    <a:cubicBezTo>
                      <a:pt x="511369" y="50444"/>
                      <a:pt x="451893" y="86413"/>
                      <a:pt x="380737" y="86413"/>
                    </a:cubicBezTo>
                    <a:cubicBezTo>
                      <a:pt x="309581" y="86413"/>
                      <a:pt x="248050" y="49147"/>
                      <a:pt x="234749" y="0"/>
                    </a:cubicBezTo>
                    <a:cubicBezTo>
                      <a:pt x="181652" y="14798"/>
                      <a:pt x="68430" y="20631"/>
                      <a:pt x="19443" y="117089"/>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94" name="Freeform 259">
                <a:extLst>
                  <a:ext uri="{FF2B5EF4-FFF2-40B4-BE49-F238E27FC236}">
                    <a16:creationId xmlns:a16="http://schemas.microsoft.com/office/drawing/2014/main" id="{C5510727-5B96-D165-B9D0-6864DDCF3259}"/>
                  </a:ext>
                </a:extLst>
              </p:cNvPr>
              <p:cNvSpPr/>
              <p:nvPr/>
            </p:nvSpPr>
            <p:spPr>
              <a:xfrm>
                <a:off x="4440600" y="4873217"/>
                <a:ext cx="199495" cy="226185"/>
              </a:xfrm>
              <a:custGeom>
                <a:avLst/>
                <a:gdLst>
                  <a:gd name="connsiteX0" fmla="*/ 19335 w 199495"/>
                  <a:gd name="connsiteY0" fmla="*/ 102399 h 226185"/>
                  <a:gd name="connsiteX1" fmla="*/ 5385 w 199495"/>
                  <a:gd name="connsiteY1" fmla="*/ 226185 h 226185"/>
                  <a:gd name="connsiteX2" fmla="*/ 199495 w 199495"/>
                  <a:gd name="connsiteY2" fmla="*/ 226185 h 226185"/>
                  <a:gd name="connsiteX3" fmla="*/ 169541 w 199495"/>
                  <a:gd name="connsiteY3" fmla="*/ 0 h 226185"/>
                  <a:gd name="connsiteX4" fmla="*/ 19335 w 199495"/>
                  <a:gd name="connsiteY4" fmla="*/ 102399 h 226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495" h="226185">
                    <a:moveTo>
                      <a:pt x="19335" y="102399"/>
                    </a:moveTo>
                    <a:cubicBezTo>
                      <a:pt x="-152" y="140615"/>
                      <a:pt x="-5115" y="184599"/>
                      <a:pt x="5385" y="226185"/>
                    </a:cubicBezTo>
                    <a:lnTo>
                      <a:pt x="199495" y="226185"/>
                    </a:lnTo>
                    <a:cubicBezTo>
                      <a:pt x="186843" y="151222"/>
                      <a:pt x="176353" y="74963"/>
                      <a:pt x="169541" y="0"/>
                    </a:cubicBezTo>
                    <a:cubicBezTo>
                      <a:pt x="115471" y="13070"/>
                      <a:pt x="52642" y="36725"/>
                      <a:pt x="19335" y="102399"/>
                    </a:cubicBezTo>
                    <a:close/>
                  </a:path>
                </a:pathLst>
              </a:custGeom>
              <a:solidFill>
                <a:srgbClr val="79552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95" name="Freeform 260">
                <a:extLst>
                  <a:ext uri="{FF2B5EF4-FFF2-40B4-BE49-F238E27FC236}">
                    <a16:creationId xmlns:a16="http://schemas.microsoft.com/office/drawing/2014/main" id="{1AEE528B-289F-B7E3-B5CE-00B64F2B2F58}"/>
                  </a:ext>
                </a:extLst>
              </p:cNvPr>
              <p:cNvSpPr/>
              <p:nvPr/>
            </p:nvSpPr>
            <p:spPr>
              <a:xfrm>
                <a:off x="4537146" y="4854422"/>
                <a:ext cx="135606" cy="244980"/>
              </a:xfrm>
              <a:custGeom>
                <a:avLst/>
                <a:gdLst>
                  <a:gd name="connsiteX0" fmla="*/ 104462 w 135606"/>
                  <a:gd name="connsiteY0" fmla="*/ 216 h 244980"/>
                  <a:gd name="connsiteX1" fmla="*/ 135607 w 135606"/>
                  <a:gd name="connsiteY1" fmla="*/ 244980 h 244980"/>
                  <a:gd name="connsiteX2" fmla="*/ 27467 w 135606"/>
                  <a:gd name="connsiteY2" fmla="*/ 244980 h 244980"/>
                  <a:gd name="connsiteX3" fmla="*/ 0 w 135606"/>
                  <a:gd name="connsiteY3" fmla="*/ 167533 h 244980"/>
                  <a:gd name="connsiteX4" fmla="*/ 46824 w 135606"/>
                  <a:gd name="connsiteY4" fmla="*/ 111041 h 244980"/>
                  <a:gd name="connsiteX5" fmla="*/ 9624 w 135606"/>
                  <a:gd name="connsiteY5" fmla="*/ 78636 h 244980"/>
                  <a:gd name="connsiteX6" fmla="*/ 29306 w 135606"/>
                  <a:gd name="connsiteY6" fmla="*/ 31865 h 244980"/>
                  <a:gd name="connsiteX7" fmla="*/ 105003 w 135606"/>
                  <a:gd name="connsiteY7" fmla="*/ 0 h 24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06" h="244980">
                    <a:moveTo>
                      <a:pt x="104462" y="216"/>
                    </a:moveTo>
                    <a:cubicBezTo>
                      <a:pt x="110518" y="80580"/>
                      <a:pt x="121657" y="163752"/>
                      <a:pt x="135607" y="244980"/>
                    </a:cubicBezTo>
                    <a:lnTo>
                      <a:pt x="27467" y="244980"/>
                    </a:lnTo>
                    <a:lnTo>
                      <a:pt x="0" y="167533"/>
                    </a:lnTo>
                    <a:lnTo>
                      <a:pt x="46824" y="111041"/>
                    </a:lnTo>
                    <a:lnTo>
                      <a:pt x="9624" y="78636"/>
                    </a:lnTo>
                    <a:lnTo>
                      <a:pt x="29306" y="31865"/>
                    </a:lnTo>
                    <a:lnTo>
                      <a:pt x="105003" y="0"/>
                    </a:lnTo>
                    <a:close/>
                  </a:path>
                </a:pathLst>
              </a:custGeom>
              <a:solidFill>
                <a:srgbClr val="936E3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96" name="Freeform 261">
                <a:extLst>
                  <a:ext uri="{FF2B5EF4-FFF2-40B4-BE49-F238E27FC236}">
                    <a16:creationId xmlns:a16="http://schemas.microsoft.com/office/drawing/2014/main" id="{84D1305C-305B-5DBC-60C6-CA88006F4EFB}"/>
                  </a:ext>
                </a:extLst>
              </p:cNvPr>
              <p:cNvSpPr/>
              <p:nvPr/>
            </p:nvSpPr>
            <p:spPr>
              <a:xfrm>
                <a:off x="4655431" y="4414771"/>
                <a:ext cx="323625" cy="417840"/>
              </a:xfrm>
              <a:custGeom>
                <a:avLst/>
                <a:gdLst>
                  <a:gd name="connsiteX0" fmla="*/ 101563 w 323625"/>
                  <a:gd name="connsiteY0" fmla="*/ 401954 h 417840"/>
                  <a:gd name="connsiteX1" fmla="*/ 52360 w 323625"/>
                  <a:gd name="connsiteY1" fmla="*/ 343301 h 417840"/>
                  <a:gd name="connsiteX2" fmla="*/ 33219 w 323625"/>
                  <a:gd name="connsiteY2" fmla="*/ 284541 h 417840"/>
                  <a:gd name="connsiteX3" fmla="*/ 25000 w 323625"/>
                  <a:gd name="connsiteY3" fmla="*/ 280544 h 417840"/>
                  <a:gd name="connsiteX4" fmla="*/ 10293 w 323625"/>
                  <a:gd name="connsiteY4" fmla="*/ 262289 h 417840"/>
                  <a:gd name="connsiteX5" fmla="*/ 5968 w 323625"/>
                  <a:gd name="connsiteY5" fmla="*/ 201368 h 417840"/>
                  <a:gd name="connsiteX6" fmla="*/ 23595 w 323625"/>
                  <a:gd name="connsiteY6" fmla="*/ 195104 h 417840"/>
                  <a:gd name="connsiteX7" fmla="*/ 23595 w 323625"/>
                  <a:gd name="connsiteY7" fmla="*/ 175877 h 417840"/>
                  <a:gd name="connsiteX8" fmla="*/ 36247 w 323625"/>
                  <a:gd name="connsiteY8" fmla="*/ 67105 h 417840"/>
                  <a:gd name="connsiteX9" fmla="*/ 76042 w 323625"/>
                  <a:gd name="connsiteY9" fmla="*/ 26491 h 417840"/>
                  <a:gd name="connsiteX10" fmla="*/ 247443 w 323625"/>
                  <a:gd name="connsiteY10" fmla="*/ 26491 h 417840"/>
                  <a:gd name="connsiteX11" fmla="*/ 287239 w 323625"/>
                  <a:gd name="connsiteY11" fmla="*/ 67105 h 417840"/>
                  <a:gd name="connsiteX12" fmla="*/ 299891 w 323625"/>
                  <a:gd name="connsiteY12" fmla="*/ 175877 h 417840"/>
                  <a:gd name="connsiteX13" fmla="*/ 299891 w 323625"/>
                  <a:gd name="connsiteY13" fmla="*/ 195104 h 417840"/>
                  <a:gd name="connsiteX14" fmla="*/ 317518 w 323625"/>
                  <a:gd name="connsiteY14" fmla="*/ 201368 h 417840"/>
                  <a:gd name="connsiteX15" fmla="*/ 313192 w 323625"/>
                  <a:gd name="connsiteY15" fmla="*/ 262289 h 417840"/>
                  <a:gd name="connsiteX16" fmla="*/ 298377 w 323625"/>
                  <a:gd name="connsiteY16" fmla="*/ 280544 h 417840"/>
                  <a:gd name="connsiteX17" fmla="*/ 290158 w 323625"/>
                  <a:gd name="connsiteY17" fmla="*/ 284541 h 417840"/>
                  <a:gd name="connsiteX18" fmla="*/ 271126 w 323625"/>
                  <a:gd name="connsiteY18" fmla="*/ 343301 h 417840"/>
                  <a:gd name="connsiteX19" fmla="*/ 221922 w 323625"/>
                  <a:gd name="connsiteY19" fmla="*/ 401954 h 417840"/>
                  <a:gd name="connsiteX20" fmla="*/ 101996 w 323625"/>
                  <a:gd name="connsiteY20" fmla="*/ 401954 h 41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625" h="417840">
                    <a:moveTo>
                      <a:pt x="101563" y="401954"/>
                    </a:moveTo>
                    <a:cubicBezTo>
                      <a:pt x="79892" y="387501"/>
                      <a:pt x="62817" y="367140"/>
                      <a:pt x="52360" y="343301"/>
                    </a:cubicBezTo>
                    <a:cubicBezTo>
                      <a:pt x="43762" y="324507"/>
                      <a:pt x="37339" y="304794"/>
                      <a:pt x="33219" y="284541"/>
                    </a:cubicBezTo>
                    <a:cubicBezTo>
                      <a:pt x="30245" y="283774"/>
                      <a:pt x="27444" y="282413"/>
                      <a:pt x="25000" y="280544"/>
                    </a:cubicBezTo>
                    <a:cubicBezTo>
                      <a:pt x="18707" y="275716"/>
                      <a:pt x="13667" y="269462"/>
                      <a:pt x="10293" y="262289"/>
                    </a:cubicBezTo>
                    <a:cubicBezTo>
                      <a:pt x="20" y="242306"/>
                      <a:pt x="-4522" y="214330"/>
                      <a:pt x="5968" y="201368"/>
                    </a:cubicBezTo>
                    <a:cubicBezTo>
                      <a:pt x="10250" y="196205"/>
                      <a:pt x="17009" y="193797"/>
                      <a:pt x="23595" y="195104"/>
                    </a:cubicBezTo>
                    <a:cubicBezTo>
                      <a:pt x="23595" y="188731"/>
                      <a:pt x="23595" y="182250"/>
                      <a:pt x="23595" y="175877"/>
                    </a:cubicBezTo>
                    <a:cubicBezTo>
                      <a:pt x="23595" y="138719"/>
                      <a:pt x="23595" y="93137"/>
                      <a:pt x="36247" y="67105"/>
                    </a:cubicBezTo>
                    <a:cubicBezTo>
                      <a:pt x="44865" y="49693"/>
                      <a:pt x="58805" y="35467"/>
                      <a:pt x="76042" y="26491"/>
                    </a:cubicBezTo>
                    <a:cubicBezTo>
                      <a:pt x="139412" y="-8830"/>
                      <a:pt x="184181" y="-8830"/>
                      <a:pt x="247443" y="26491"/>
                    </a:cubicBezTo>
                    <a:cubicBezTo>
                      <a:pt x="264680" y="35467"/>
                      <a:pt x="278620" y="49693"/>
                      <a:pt x="287239" y="67105"/>
                    </a:cubicBezTo>
                    <a:cubicBezTo>
                      <a:pt x="299783" y="93137"/>
                      <a:pt x="299891" y="138719"/>
                      <a:pt x="299891" y="175877"/>
                    </a:cubicBezTo>
                    <a:cubicBezTo>
                      <a:pt x="299891" y="182250"/>
                      <a:pt x="299891" y="188731"/>
                      <a:pt x="299891" y="195104"/>
                    </a:cubicBezTo>
                    <a:cubicBezTo>
                      <a:pt x="306466" y="193829"/>
                      <a:pt x="313224" y="196227"/>
                      <a:pt x="317518" y="201368"/>
                    </a:cubicBezTo>
                    <a:cubicBezTo>
                      <a:pt x="328332" y="214330"/>
                      <a:pt x="323465" y="242306"/>
                      <a:pt x="313192" y="262289"/>
                    </a:cubicBezTo>
                    <a:cubicBezTo>
                      <a:pt x="309818" y="269483"/>
                      <a:pt x="304725" y="275759"/>
                      <a:pt x="298377" y="280544"/>
                    </a:cubicBezTo>
                    <a:cubicBezTo>
                      <a:pt x="295955" y="282445"/>
                      <a:pt x="293154" y="283806"/>
                      <a:pt x="290158" y="284541"/>
                    </a:cubicBezTo>
                    <a:cubicBezTo>
                      <a:pt x="286125" y="304804"/>
                      <a:pt x="279734" y="324517"/>
                      <a:pt x="271126" y="343301"/>
                    </a:cubicBezTo>
                    <a:cubicBezTo>
                      <a:pt x="260669" y="367140"/>
                      <a:pt x="243593" y="387501"/>
                      <a:pt x="221922" y="401954"/>
                    </a:cubicBezTo>
                    <a:cubicBezTo>
                      <a:pt x="184755" y="423136"/>
                      <a:pt x="139163" y="423136"/>
                      <a:pt x="101996" y="401954"/>
                    </a:cubicBezTo>
                    <a:close/>
                  </a:path>
                </a:pathLst>
              </a:custGeom>
              <a:solidFill>
                <a:srgbClr val="FEDCB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97" name="Freeform 262">
                <a:extLst>
                  <a:ext uri="{FF2B5EF4-FFF2-40B4-BE49-F238E27FC236}">
                    <a16:creationId xmlns:a16="http://schemas.microsoft.com/office/drawing/2014/main" id="{9DC042E5-2AFA-5D09-146F-AD0B0801D5A4}"/>
                  </a:ext>
                </a:extLst>
              </p:cNvPr>
              <p:cNvSpPr/>
              <p:nvPr/>
            </p:nvSpPr>
            <p:spPr>
              <a:xfrm>
                <a:off x="4680396" y="4654585"/>
                <a:ext cx="271011" cy="206350"/>
              </a:xfrm>
              <a:custGeom>
                <a:avLst/>
                <a:gdLst>
                  <a:gd name="connsiteX0" fmla="*/ 267572 w 271011"/>
                  <a:gd name="connsiteY0" fmla="*/ 9621 h 206350"/>
                  <a:gd name="connsiteX1" fmla="*/ 266924 w 271011"/>
                  <a:gd name="connsiteY1" fmla="*/ 26039 h 206350"/>
                  <a:gd name="connsiteX2" fmla="*/ 245296 w 271011"/>
                  <a:gd name="connsiteY2" fmla="*/ 78643 h 206350"/>
                  <a:gd name="connsiteX3" fmla="*/ 221721 w 271011"/>
                  <a:gd name="connsiteY3" fmla="*/ 87284 h 206350"/>
                  <a:gd name="connsiteX4" fmla="*/ 215557 w 271011"/>
                  <a:gd name="connsiteY4" fmla="*/ 100786 h 206350"/>
                  <a:gd name="connsiteX5" fmla="*/ 204743 w 271011"/>
                  <a:gd name="connsiteY5" fmla="*/ 116556 h 206350"/>
                  <a:gd name="connsiteX6" fmla="*/ 166570 w 271011"/>
                  <a:gd name="connsiteY6" fmla="*/ 142156 h 206350"/>
                  <a:gd name="connsiteX7" fmla="*/ 146889 w 271011"/>
                  <a:gd name="connsiteY7" fmla="*/ 127790 h 206350"/>
                  <a:gd name="connsiteX8" fmla="*/ 139103 w 271011"/>
                  <a:gd name="connsiteY8" fmla="*/ 114396 h 206350"/>
                  <a:gd name="connsiteX9" fmla="*/ 116718 w 271011"/>
                  <a:gd name="connsiteY9" fmla="*/ 124657 h 206350"/>
                  <a:gd name="connsiteX10" fmla="*/ 98875 w 271011"/>
                  <a:gd name="connsiteY10" fmla="*/ 140968 h 206350"/>
                  <a:gd name="connsiteX11" fmla="*/ 72272 w 271011"/>
                  <a:gd name="connsiteY11" fmla="*/ 134919 h 206350"/>
                  <a:gd name="connsiteX12" fmla="*/ 60701 w 271011"/>
                  <a:gd name="connsiteY12" fmla="*/ 117636 h 206350"/>
                  <a:gd name="connsiteX13" fmla="*/ 49888 w 271011"/>
                  <a:gd name="connsiteY13" fmla="*/ 91172 h 206350"/>
                  <a:gd name="connsiteX14" fmla="*/ 18960 w 271011"/>
                  <a:gd name="connsiteY14" fmla="*/ 70325 h 206350"/>
                  <a:gd name="connsiteX15" fmla="*/ 9551 w 271011"/>
                  <a:gd name="connsiteY15" fmla="*/ 5516 h 206350"/>
                  <a:gd name="connsiteX16" fmla="*/ 1549 w 271011"/>
                  <a:gd name="connsiteY16" fmla="*/ 22799 h 206350"/>
                  <a:gd name="connsiteX17" fmla="*/ 1549 w 271011"/>
                  <a:gd name="connsiteY17" fmla="*/ 51639 h 206350"/>
                  <a:gd name="connsiteX18" fmla="*/ 8795 w 271011"/>
                  <a:gd name="connsiteY18" fmla="*/ 79939 h 206350"/>
                  <a:gd name="connsiteX19" fmla="*/ 10741 w 271011"/>
                  <a:gd name="connsiteY19" fmla="*/ 102838 h 206350"/>
                  <a:gd name="connsiteX20" fmla="*/ 20474 w 271011"/>
                  <a:gd name="connsiteY20" fmla="*/ 140752 h 206350"/>
                  <a:gd name="connsiteX21" fmla="*/ 50428 w 271011"/>
                  <a:gd name="connsiteY21" fmla="*/ 167108 h 206350"/>
                  <a:gd name="connsiteX22" fmla="*/ 64919 w 271011"/>
                  <a:gd name="connsiteY22" fmla="*/ 189467 h 206350"/>
                  <a:gd name="connsiteX23" fmla="*/ 79518 w 271011"/>
                  <a:gd name="connsiteY23" fmla="*/ 192923 h 206350"/>
                  <a:gd name="connsiteX24" fmla="*/ 102660 w 271011"/>
                  <a:gd name="connsiteY24" fmla="*/ 203725 h 206350"/>
                  <a:gd name="connsiteX25" fmla="*/ 130235 w 271011"/>
                  <a:gd name="connsiteY25" fmla="*/ 197244 h 206350"/>
                  <a:gd name="connsiteX26" fmla="*/ 156188 w 271011"/>
                  <a:gd name="connsiteY26" fmla="*/ 206101 h 206350"/>
                  <a:gd name="connsiteX27" fmla="*/ 173491 w 271011"/>
                  <a:gd name="connsiteY27" fmla="*/ 196380 h 206350"/>
                  <a:gd name="connsiteX28" fmla="*/ 186143 w 271011"/>
                  <a:gd name="connsiteY28" fmla="*/ 197460 h 206350"/>
                  <a:gd name="connsiteX29" fmla="*/ 198363 w 271011"/>
                  <a:gd name="connsiteY29" fmla="*/ 183850 h 206350"/>
                  <a:gd name="connsiteX30" fmla="*/ 218261 w 271011"/>
                  <a:gd name="connsiteY30" fmla="*/ 181042 h 206350"/>
                  <a:gd name="connsiteX31" fmla="*/ 238267 w 271011"/>
                  <a:gd name="connsiteY31" fmla="*/ 150905 h 206350"/>
                  <a:gd name="connsiteX32" fmla="*/ 249081 w 271011"/>
                  <a:gd name="connsiteY32" fmla="*/ 127682 h 206350"/>
                  <a:gd name="connsiteX33" fmla="*/ 259895 w 271011"/>
                  <a:gd name="connsiteY33" fmla="*/ 102730 h 206350"/>
                  <a:gd name="connsiteX34" fmla="*/ 268546 w 271011"/>
                  <a:gd name="connsiteY34" fmla="*/ 59524 h 206350"/>
                  <a:gd name="connsiteX35" fmla="*/ 270276 w 271011"/>
                  <a:gd name="connsiteY35" fmla="*/ 34356 h 206350"/>
                  <a:gd name="connsiteX36" fmla="*/ 266058 w 271011"/>
                  <a:gd name="connsiteY36" fmla="*/ 9621 h 20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1011" h="206350">
                    <a:moveTo>
                      <a:pt x="267572" y="9621"/>
                    </a:moveTo>
                    <a:cubicBezTo>
                      <a:pt x="265334" y="14827"/>
                      <a:pt x="265096" y="20671"/>
                      <a:pt x="266924" y="26039"/>
                    </a:cubicBezTo>
                    <a:cubicBezTo>
                      <a:pt x="269519" y="40837"/>
                      <a:pt x="256758" y="69245"/>
                      <a:pt x="245296" y="78643"/>
                    </a:cubicBezTo>
                    <a:cubicBezTo>
                      <a:pt x="238807" y="84389"/>
                      <a:pt x="230394" y="87479"/>
                      <a:pt x="221721" y="87284"/>
                    </a:cubicBezTo>
                    <a:cubicBezTo>
                      <a:pt x="220532" y="90200"/>
                      <a:pt x="216747" y="98086"/>
                      <a:pt x="215557" y="100786"/>
                    </a:cubicBezTo>
                    <a:cubicBezTo>
                      <a:pt x="212811" y="106576"/>
                      <a:pt x="209155" y="111901"/>
                      <a:pt x="204743" y="116556"/>
                    </a:cubicBezTo>
                    <a:cubicBezTo>
                      <a:pt x="192848" y="130058"/>
                      <a:pt x="184521" y="140752"/>
                      <a:pt x="166570" y="142156"/>
                    </a:cubicBezTo>
                    <a:cubicBezTo>
                      <a:pt x="157594" y="142912"/>
                      <a:pt x="151322" y="135243"/>
                      <a:pt x="146889" y="127790"/>
                    </a:cubicBezTo>
                    <a:cubicBezTo>
                      <a:pt x="142455" y="120337"/>
                      <a:pt x="140833" y="116124"/>
                      <a:pt x="139103" y="114396"/>
                    </a:cubicBezTo>
                    <a:cubicBezTo>
                      <a:pt x="132831" y="108347"/>
                      <a:pt x="122773" y="116880"/>
                      <a:pt x="116718" y="124657"/>
                    </a:cubicBezTo>
                    <a:cubicBezTo>
                      <a:pt x="112327" y="131581"/>
                      <a:pt x="106163" y="137209"/>
                      <a:pt x="98875" y="140968"/>
                    </a:cubicBezTo>
                    <a:cubicBezTo>
                      <a:pt x="89553" y="143625"/>
                      <a:pt x="79518" y="141346"/>
                      <a:pt x="72272" y="134919"/>
                    </a:cubicBezTo>
                    <a:cubicBezTo>
                      <a:pt x="66476" y="130717"/>
                      <a:pt x="62378" y="124593"/>
                      <a:pt x="60701" y="117636"/>
                    </a:cubicBezTo>
                    <a:cubicBezTo>
                      <a:pt x="58755" y="106079"/>
                      <a:pt x="49347" y="93657"/>
                      <a:pt x="49888" y="91172"/>
                    </a:cubicBezTo>
                    <a:cubicBezTo>
                      <a:pt x="35397" y="103702"/>
                      <a:pt x="25124" y="87932"/>
                      <a:pt x="18960" y="70325"/>
                    </a:cubicBezTo>
                    <a:cubicBezTo>
                      <a:pt x="12612" y="49316"/>
                      <a:pt x="9433" y="27465"/>
                      <a:pt x="9551" y="5516"/>
                    </a:cubicBezTo>
                    <a:cubicBezTo>
                      <a:pt x="10633" y="-8850"/>
                      <a:pt x="4901" y="7676"/>
                      <a:pt x="1549" y="22799"/>
                    </a:cubicBezTo>
                    <a:cubicBezTo>
                      <a:pt x="-516" y="32304"/>
                      <a:pt x="-516" y="42134"/>
                      <a:pt x="1549" y="51639"/>
                    </a:cubicBezTo>
                    <a:cubicBezTo>
                      <a:pt x="3496" y="60604"/>
                      <a:pt x="6523" y="69569"/>
                      <a:pt x="8795" y="79939"/>
                    </a:cubicBezTo>
                    <a:cubicBezTo>
                      <a:pt x="10179" y="87489"/>
                      <a:pt x="10838" y="95158"/>
                      <a:pt x="10741" y="102838"/>
                    </a:cubicBezTo>
                    <a:cubicBezTo>
                      <a:pt x="11596" y="115973"/>
                      <a:pt x="14894" y="128827"/>
                      <a:pt x="20474" y="140752"/>
                    </a:cubicBezTo>
                    <a:cubicBezTo>
                      <a:pt x="28260" y="157602"/>
                      <a:pt x="34748" y="167648"/>
                      <a:pt x="50428" y="167108"/>
                    </a:cubicBezTo>
                    <a:cubicBezTo>
                      <a:pt x="54213" y="167108"/>
                      <a:pt x="61242" y="185038"/>
                      <a:pt x="64919" y="189467"/>
                    </a:cubicBezTo>
                    <a:cubicBezTo>
                      <a:pt x="72056" y="197460"/>
                      <a:pt x="75733" y="195408"/>
                      <a:pt x="79518" y="192923"/>
                    </a:cubicBezTo>
                    <a:cubicBezTo>
                      <a:pt x="92927" y="184282"/>
                      <a:pt x="94225" y="202429"/>
                      <a:pt x="102660" y="203725"/>
                    </a:cubicBezTo>
                    <a:cubicBezTo>
                      <a:pt x="118881" y="205669"/>
                      <a:pt x="120286" y="196488"/>
                      <a:pt x="130235" y="197244"/>
                    </a:cubicBezTo>
                    <a:cubicBezTo>
                      <a:pt x="140184" y="198000"/>
                      <a:pt x="140400" y="208046"/>
                      <a:pt x="156188" y="206101"/>
                    </a:cubicBezTo>
                    <a:cubicBezTo>
                      <a:pt x="165813" y="205021"/>
                      <a:pt x="169057" y="194760"/>
                      <a:pt x="173491" y="196380"/>
                    </a:cubicBezTo>
                    <a:cubicBezTo>
                      <a:pt x="177460" y="198184"/>
                      <a:pt x="181926" y="198562"/>
                      <a:pt x="186143" y="197460"/>
                    </a:cubicBezTo>
                    <a:cubicBezTo>
                      <a:pt x="192740" y="193787"/>
                      <a:pt x="196957" y="184174"/>
                      <a:pt x="198363" y="183850"/>
                    </a:cubicBezTo>
                    <a:cubicBezTo>
                      <a:pt x="205046" y="183299"/>
                      <a:pt x="211686" y="182370"/>
                      <a:pt x="218261" y="181042"/>
                    </a:cubicBezTo>
                    <a:cubicBezTo>
                      <a:pt x="231994" y="175749"/>
                      <a:pt x="232103" y="166244"/>
                      <a:pt x="238267" y="150905"/>
                    </a:cubicBezTo>
                    <a:cubicBezTo>
                      <a:pt x="246269" y="131354"/>
                      <a:pt x="237617" y="141616"/>
                      <a:pt x="249081" y="127682"/>
                    </a:cubicBezTo>
                    <a:cubicBezTo>
                      <a:pt x="254585" y="120315"/>
                      <a:pt x="258283" y="111771"/>
                      <a:pt x="259895" y="102730"/>
                    </a:cubicBezTo>
                    <a:cubicBezTo>
                      <a:pt x="263571" y="86744"/>
                      <a:pt x="264652" y="69245"/>
                      <a:pt x="268546" y="59524"/>
                    </a:cubicBezTo>
                    <a:cubicBezTo>
                      <a:pt x="271076" y="51380"/>
                      <a:pt x="271671" y="42771"/>
                      <a:pt x="270276" y="34356"/>
                    </a:cubicBezTo>
                    <a:cubicBezTo>
                      <a:pt x="268546" y="20746"/>
                      <a:pt x="264220" y="8216"/>
                      <a:pt x="266058" y="9621"/>
                    </a:cubicBezTo>
                    <a:close/>
                  </a:path>
                </a:pathLst>
              </a:custGeom>
              <a:solidFill>
                <a:srgbClr val="9E4E3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98" name="Freeform 263">
                <a:extLst>
                  <a:ext uri="{FF2B5EF4-FFF2-40B4-BE49-F238E27FC236}">
                    <a16:creationId xmlns:a16="http://schemas.microsoft.com/office/drawing/2014/main" id="{EC10514C-3171-BFE5-9C22-3E54EE47D4FC}"/>
                  </a:ext>
                </a:extLst>
              </p:cNvPr>
              <p:cNvSpPr/>
              <p:nvPr/>
            </p:nvSpPr>
            <p:spPr>
              <a:xfrm>
                <a:off x="4731905" y="4708697"/>
                <a:ext cx="171303" cy="39441"/>
              </a:xfrm>
              <a:custGeom>
                <a:avLst/>
                <a:gdLst>
                  <a:gd name="connsiteX0" fmla="*/ 69966 w 171303"/>
                  <a:gd name="connsiteY0" fmla="*/ 11 h 39441"/>
                  <a:gd name="connsiteX1" fmla="*/ 57746 w 171303"/>
                  <a:gd name="connsiteY1" fmla="*/ 2388 h 39441"/>
                  <a:gd name="connsiteX2" fmla="*/ 30820 w 171303"/>
                  <a:gd name="connsiteY2" fmla="*/ 20318 h 39441"/>
                  <a:gd name="connsiteX3" fmla="*/ 12112 w 171303"/>
                  <a:gd name="connsiteY3" fmla="*/ 24423 h 39441"/>
                  <a:gd name="connsiteX4" fmla="*/ 0 w 171303"/>
                  <a:gd name="connsiteY4" fmla="*/ 37925 h 39441"/>
                  <a:gd name="connsiteX5" fmla="*/ 5948 w 171303"/>
                  <a:gd name="connsiteY5" fmla="*/ 35117 h 39441"/>
                  <a:gd name="connsiteX6" fmla="*/ 17627 w 171303"/>
                  <a:gd name="connsiteY6" fmla="*/ 36737 h 39441"/>
                  <a:gd name="connsiteX7" fmla="*/ 40661 w 171303"/>
                  <a:gd name="connsiteY7" fmla="*/ 39437 h 39441"/>
                  <a:gd name="connsiteX8" fmla="*/ 67155 w 171303"/>
                  <a:gd name="connsiteY8" fmla="*/ 35333 h 39441"/>
                  <a:gd name="connsiteX9" fmla="*/ 83592 w 171303"/>
                  <a:gd name="connsiteY9" fmla="*/ 23451 h 39441"/>
                  <a:gd name="connsiteX10" fmla="*/ 85647 w 171303"/>
                  <a:gd name="connsiteY10" fmla="*/ 20966 h 39441"/>
                  <a:gd name="connsiteX11" fmla="*/ 87701 w 171303"/>
                  <a:gd name="connsiteY11" fmla="*/ 23451 h 39441"/>
                  <a:gd name="connsiteX12" fmla="*/ 104138 w 171303"/>
                  <a:gd name="connsiteY12" fmla="*/ 35333 h 39441"/>
                  <a:gd name="connsiteX13" fmla="*/ 130633 w 171303"/>
                  <a:gd name="connsiteY13" fmla="*/ 39437 h 39441"/>
                  <a:gd name="connsiteX14" fmla="*/ 153666 w 171303"/>
                  <a:gd name="connsiteY14" fmla="*/ 36737 h 39441"/>
                  <a:gd name="connsiteX15" fmla="*/ 165454 w 171303"/>
                  <a:gd name="connsiteY15" fmla="*/ 35117 h 39441"/>
                  <a:gd name="connsiteX16" fmla="*/ 171293 w 171303"/>
                  <a:gd name="connsiteY16" fmla="*/ 37925 h 39441"/>
                  <a:gd name="connsiteX17" fmla="*/ 159181 w 171303"/>
                  <a:gd name="connsiteY17" fmla="*/ 24423 h 39441"/>
                  <a:gd name="connsiteX18" fmla="*/ 140473 w 171303"/>
                  <a:gd name="connsiteY18" fmla="*/ 20318 h 39441"/>
                  <a:gd name="connsiteX19" fmla="*/ 113979 w 171303"/>
                  <a:gd name="connsiteY19" fmla="*/ 2496 h 39441"/>
                  <a:gd name="connsiteX20" fmla="*/ 101759 w 171303"/>
                  <a:gd name="connsiteY20" fmla="*/ 120 h 39441"/>
                  <a:gd name="connsiteX21" fmla="*/ 69317 w 171303"/>
                  <a:gd name="connsiteY21" fmla="*/ 120 h 3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303" h="39441">
                    <a:moveTo>
                      <a:pt x="69966" y="11"/>
                    </a:moveTo>
                    <a:cubicBezTo>
                      <a:pt x="65770" y="-107"/>
                      <a:pt x="61596" y="703"/>
                      <a:pt x="57746" y="2388"/>
                    </a:cubicBezTo>
                    <a:cubicBezTo>
                      <a:pt x="48382" y="7756"/>
                      <a:pt x="39384" y="13751"/>
                      <a:pt x="30820" y="20318"/>
                    </a:cubicBezTo>
                    <a:cubicBezTo>
                      <a:pt x="25023" y="23213"/>
                      <a:pt x="18589" y="24628"/>
                      <a:pt x="12112" y="24423"/>
                    </a:cubicBezTo>
                    <a:cubicBezTo>
                      <a:pt x="5407" y="24423"/>
                      <a:pt x="1298" y="30364"/>
                      <a:pt x="0" y="37925"/>
                    </a:cubicBezTo>
                    <a:cubicBezTo>
                      <a:pt x="0" y="39005"/>
                      <a:pt x="3028" y="36737"/>
                      <a:pt x="5948" y="35117"/>
                    </a:cubicBezTo>
                    <a:cubicBezTo>
                      <a:pt x="10598" y="32524"/>
                      <a:pt x="12760" y="35117"/>
                      <a:pt x="17627" y="36737"/>
                    </a:cubicBezTo>
                    <a:cubicBezTo>
                      <a:pt x="25175" y="38530"/>
                      <a:pt x="32907" y="39437"/>
                      <a:pt x="40661" y="39437"/>
                    </a:cubicBezTo>
                    <a:cubicBezTo>
                      <a:pt x="49658" y="39534"/>
                      <a:pt x="58612" y="38141"/>
                      <a:pt x="67155" y="35333"/>
                    </a:cubicBezTo>
                    <a:cubicBezTo>
                      <a:pt x="73546" y="32816"/>
                      <a:pt x="79201" y="28733"/>
                      <a:pt x="83592" y="23451"/>
                    </a:cubicBezTo>
                    <a:cubicBezTo>
                      <a:pt x="84392" y="22727"/>
                      <a:pt x="85095" y="21895"/>
                      <a:pt x="85647" y="20966"/>
                    </a:cubicBezTo>
                    <a:cubicBezTo>
                      <a:pt x="86274" y="21841"/>
                      <a:pt x="86955" y="22673"/>
                      <a:pt x="87701" y="23451"/>
                    </a:cubicBezTo>
                    <a:cubicBezTo>
                      <a:pt x="92091" y="28733"/>
                      <a:pt x="97747" y="32816"/>
                      <a:pt x="104138" y="35333"/>
                    </a:cubicBezTo>
                    <a:cubicBezTo>
                      <a:pt x="112681" y="38141"/>
                      <a:pt x="121635" y="39534"/>
                      <a:pt x="130633" y="39437"/>
                    </a:cubicBezTo>
                    <a:cubicBezTo>
                      <a:pt x="138386" y="39437"/>
                      <a:pt x="146118" y="38530"/>
                      <a:pt x="153666" y="36737"/>
                    </a:cubicBezTo>
                    <a:cubicBezTo>
                      <a:pt x="158533" y="35333"/>
                      <a:pt x="160695" y="32524"/>
                      <a:pt x="165454" y="35117"/>
                    </a:cubicBezTo>
                    <a:cubicBezTo>
                      <a:pt x="168265" y="36737"/>
                      <a:pt x="171509" y="39005"/>
                      <a:pt x="171293" y="37925"/>
                    </a:cubicBezTo>
                    <a:cubicBezTo>
                      <a:pt x="170320" y="30364"/>
                      <a:pt x="165886" y="24531"/>
                      <a:pt x="159181" y="24423"/>
                    </a:cubicBezTo>
                    <a:cubicBezTo>
                      <a:pt x="152704" y="24607"/>
                      <a:pt x="146280" y="23192"/>
                      <a:pt x="140473" y="20318"/>
                    </a:cubicBezTo>
                    <a:cubicBezTo>
                      <a:pt x="132060" y="13773"/>
                      <a:pt x="123214" y="7821"/>
                      <a:pt x="113979" y="2496"/>
                    </a:cubicBezTo>
                    <a:cubicBezTo>
                      <a:pt x="110129" y="811"/>
                      <a:pt x="105955" y="1"/>
                      <a:pt x="101759" y="120"/>
                    </a:cubicBezTo>
                    <a:cubicBezTo>
                      <a:pt x="92038" y="6979"/>
                      <a:pt x="79039" y="6979"/>
                      <a:pt x="69317" y="120"/>
                    </a:cubicBezTo>
                    <a:close/>
                  </a:path>
                </a:pathLst>
              </a:custGeom>
              <a:solidFill>
                <a:srgbClr val="9E4E3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99" name="Freeform 264">
                <a:extLst>
                  <a:ext uri="{FF2B5EF4-FFF2-40B4-BE49-F238E27FC236}">
                    <a16:creationId xmlns:a16="http://schemas.microsoft.com/office/drawing/2014/main" id="{001FC35C-2512-57B0-ED45-151463FDFF19}"/>
                  </a:ext>
                </a:extLst>
              </p:cNvPr>
              <p:cNvSpPr/>
              <p:nvPr/>
            </p:nvSpPr>
            <p:spPr>
              <a:xfrm>
                <a:off x="4816038" y="4930573"/>
                <a:ext cx="216" cy="324"/>
              </a:xfrm>
              <a:custGeom>
                <a:avLst/>
                <a:gdLst>
                  <a:gd name="connsiteX0" fmla="*/ 216 w 216"/>
                  <a:gd name="connsiteY0" fmla="*/ 0 h 324"/>
                  <a:gd name="connsiteX1" fmla="*/ 0 w 216"/>
                  <a:gd name="connsiteY1" fmla="*/ 108 h 324"/>
                  <a:gd name="connsiteX2" fmla="*/ 216 w 216"/>
                  <a:gd name="connsiteY2" fmla="*/ 324 h 324"/>
                  <a:gd name="connsiteX3" fmla="*/ 216 w 216"/>
                  <a:gd name="connsiteY3" fmla="*/ 0 h 324"/>
                  <a:gd name="connsiteX4" fmla="*/ 216 w 216"/>
                  <a:gd name="connsiteY4" fmla="*/ 0 h 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 h="324">
                    <a:moveTo>
                      <a:pt x="216" y="0"/>
                    </a:moveTo>
                    <a:lnTo>
                      <a:pt x="0" y="108"/>
                    </a:lnTo>
                    <a:lnTo>
                      <a:pt x="216" y="324"/>
                    </a:lnTo>
                    <a:lnTo>
                      <a:pt x="216" y="0"/>
                    </a:lnTo>
                    <a:lnTo>
                      <a:pt x="216" y="0"/>
                    </a:lnTo>
                    <a:close/>
                  </a:path>
                </a:pathLst>
              </a:custGeom>
              <a:solidFill>
                <a:srgbClr val="EAEBE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00" name="Freeform 265">
                <a:extLst>
                  <a:ext uri="{FF2B5EF4-FFF2-40B4-BE49-F238E27FC236}">
                    <a16:creationId xmlns:a16="http://schemas.microsoft.com/office/drawing/2014/main" id="{E2860C92-D03A-0883-9183-4C83A92FF48D}"/>
                  </a:ext>
                </a:extLst>
              </p:cNvPr>
              <p:cNvSpPr/>
              <p:nvPr/>
            </p:nvSpPr>
            <p:spPr>
              <a:xfrm>
                <a:off x="4681801" y="4654477"/>
                <a:ext cx="134993" cy="203996"/>
              </a:xfrm>
              <a:custGeom>
                <a:avLst/>
                <a:gdLst>
                  <a:gd name="connsiteX0" fmla="*/ 134993 w 134993"/>
                  <a:gd name="connsiteY0" fmla="*/ 112344 h 203996"/>
                  <a:gd name="connsiteX1" fmla="*/ 116718 w 134993"/>
                  <a:gd name="connsiteY1" fmla="*/ 124658 h 203996"/>
                  <a:gd name="connsiteX2" fmla="*/ 98875 w 134993"/>
                  <a:gd name="connsiteY2" fmla="*/ 140968 h 203996"/>
                  <a:gd name="connsiteX3" fmla="*/ 72272 w 134993"/>
                  <a:gd name="connsiteY3" fmla="*/ 134919 h 203996"/>
                  <a:gd name="connsiteX4" fmla="*/ 60701 w 134993"/>
                  <a:gd name="connsiteY4" fmla="*/ 117636 h 203996"/>
                  <a:gd name="connsiteX5" fmla="*/ 49888 w 134993"/>
                  <a:gd name="connsiteY5" fmla="*/ 91173 h 203996"/>
                  <a:gd name="connsiteX6" fmla="*/ 18959 w 134993"/>
                  <a:gd name="connsiteY6" fmla="*/ 70325 h 203996"/>
                  <a:gd name="connsiteX7" fmla="*/ 9551 w 134993"/>
                  <a:gd name="connsiteY7" fmla="*/ 5516 h 203996"/>
                  <a:gd name="connsiteX8" fmla="*/ 1549 w 134993"/>
                  <a:gd name="connsiteY8" fmla="*/ 22799 h 203996"/>
                  <a:gd name="connsiteX9" fmla="*/ 1549 w 134993"/>
                  <a:gd name="connsiteY9" fmla="*/ 51639 h 203996"/>
                  <a:gd name="connsiteX10" fmla="*/ 8794 w 134993"/>
                  <a:gd name="connsiteY10" fmla="*/ 79939 h 203996"/>
                  <a:gd name="connsiteX11" fmla="*/ 10741 w 134993"/>
                  <a:gd name="connsiteY11" fmla="*/ 102838 h 203996"/>
                  <a:gd name="connsiteX12" fmla="*/ 20474 w 134993"/>
                  <a:gd name="connsiteY12" fmla="*/ 140752 h 203996"/>
                  <a:gd name="connsiteX13" fmla="*/ 50428 w 134993"/>
                  <a:gd name="connsiteY13" fmla="*/ 167108 h 203996"/>
                  <a:gd name="connsiteX14" fmla="*/ 64919 w 134993"/>
                  <a:gd name="connsiteY14" fmla="*/ 189467 h 203996"/>
                  <a:gd name="connsiteX15" fmla="*/ 79518 w 134993"/>
                  <a:gd name="connsiteY15" fmla="*/ 192923 h 203996"/>
                  <a:gd name="connsiteX16" fmla="*/ 102660 w 134993"/>
                  <a:gd name="connsiteY16" fmla="*/ 203725 h 203996"/>
                  <a:gd name="connsiteX17" fmla="*/ 130235 w 134993"/>
                  <a:gd name="connsiteY17" fmla="*/ 197244 h 203996"/>
                  <a:gd name="connsiteX18" fmla="*/ 134236 w 134993"/>
                  <a:gd name="connsiteY18" fmla="*/ 198216 h 203996"/>
                  <a:gd name="connsiteX19" fmla="*/ 134236 w 134993"/>
                  <a:gd name="connsiteY19" fmla="*/ 112344 h 20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993" h="203996">
                    <a:moveTo>
                      <a:pt x="134993" y="112344"/>
                    </a:moveTo>
                    <a:cubicBezTo>
                      <a:pt x="129046" y="111696"/>
                      <a:pt x="121584" y="118393"/>
                      <a:pt x="116718" y="124658"/>
                    </a:cubicBezTo>
                    <a:cubicBezTo>
                      <a:pt x="112327" y="131581"/>
                      <a:pt x="106163" y="137209"/>
                      <a:pt x="98875" y="140968"/>
                    </a:cubicBezTo>
                    <a:cubicBezTo>
                      <a:pt x="89553" y="143625"/>
                      <a:pt x="79518" y="141346"/>
                      <a:pt x="72272" y="134919"/>
                    </a:cubicBezTo>
                    <a:cubicBezTo>
                      <a:pt x="66476" y="130717"/>
                      <a:pt x="62378" y="124593"/>
                      <a:pt x="60701" y="117636"/>
                    </a:cubicBezTo>
                    <a:cubicBezTo>
                      <a:pt x="58755" y="106079"/>
                      <a:pt x="49347" y="93657"/>
                      <a:pt x="49888" y="91173"/>
                    </a:cubicBezTo>
                    <a:cubicBezTo>
                      <a:pt x="35397" y="103703"/>
                      <a:pt x="25124" y="87932"/>
                      <a:pt x="18959" y="70325"/>
                    </a:cubicBezTo>
                    <a:cubicBezTo>
                      <a:pt x="12612" y="49317"/>
                      <a:pt x="9433" y="27465"/>
                      <a:pt x="9551" y="5516"/>
                    </a:cubicBezTo>
                    <a:cubicBezTo>
                      <a:pt x="10633" y="-8850"/>
                      <a:pt x="4901" y="7676"/>
                      <a:pt x="1549" y="22799"/>
                    </a:cubicBezTo>
                    <a:cubicBezTo>
                      <a:pt x="-516" y="32304"/>
                      <a:pt x="-516" y="42134"/>
                      <a:pt x="1549" y="51639"/>
                    </a:cubicBezTo>
                    <a:cubicBezTo>
                      <a:pt x="3496" y="60604"/>
                      <a:pt x="6523" y="69570"/>
                      <a:pt x="8794" y="79939"/>
                    </a:cubicBezTo>
                    <a:cubicBezTo>
                      <a:pt x="10179" y="87489"/>
                      <a:pt x="10838" y="95158"/>
                      <a:pt x="10741" y="102838"/>
                    </a:cubicBezTo>
                    <a:cubicBezTo>
                      <a:pt x="11595" y="115973"/>
                      <a:pt x="14894" y="128827"/>
                      <a:pt x="20474" y="140752"/>
                    </a:cubicBezTo>
                    <a:cubicBezTo>
                      <a:pt x="28260" y="157602"/>
                      <a:pt x="34748" y="167648"/>
                      <a:pt x="50428" y="167108"/>
                    </a:cubicBezTo>
                    <a:cubicBezTo>
                      <a:pt x="54213" y="167108"/>
                      <a:pt x="61242" y="185039"/>
                      <a:pt x="64919" y="189467"/>
                    </a:cubicBezTo>
                    <a:cubicBezTo>
                      <a:pt x="72056" y="197460"/>
                      <a:pt x="75733" y="195408"/>
                      <a:pt x="79518" y="192923"/>
                    </a:cubicBezTo>
                    <a:cubicBezTo>
                      <a:pt x="92927" y="184282"/>
                      <a:pt x="94225" y="202429"/>
                      <a:pt x="102660" y="203725"/>
                    </a:cubicBezTo>
                    <a:cubicBezTo>
                      <a:pt x="118881" y="205670"/>
                      <a:pt x="120286" y="196488"/>
                      <a:pt x="130235" y="197244"/>
                    </a:cubicBezTo>
                    <a:cubicBezTo>
                      <a:pt x="131619" y="197320"/>
                      <a:pt x="132971" y="197655"/>
                      <a:pt x="134236" y="198216"/>
                    </a:cubicBezTo>
                    <a:lnTo>
                      <a:pt x="134236" y="112344"/>
                    </a:lnTo>
                    <a:close/>
                  </a:path>
                </a:pathLst>
              </a:custGeom>
              <a:solidFill>
                <a:srgbClr val="9E4E3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01" name="Freeform 266">
                <a:extLst>
                  <a:ext uri="{FF2B5EF4-FFF2-40B4-BE49-F238E27FC236}">
                    <a16:creationId xmlns:a16="http://schemas.microsoft.com/office/drawing/2014/main" id="{7CEE9234-3E5F-5417-C6DA-74D7C8EE565F}"/>
                  </a:ext>
                </a:extLst>
              </p:cNvPr>
              <p:cNvSpPr/>
              <p:nvPr/>
            </p:nvSpPr>
            <p:spPr>
              <a:xfrm>
                <a:off x="4731905" y="4708697"/>
                <a:ext cx="83591" cy="39441"/>
              </a:xfrm>
              <a:custGeom>
                <a:avLst/>
                <a:gdLst>
                  <a:gd name="connsiteX0" fmla="*/ 69966 w 83591"/>
                  <a:gd name="connsiteY0" fmla="*/ 11 h 39441"/>
                  <a:gd name="connsiteX1" fmla="*/ 57746 w 83591"/>
                  <a:gd name="connsiteY1" fmla="*/ 2388 h 39441"/>
                  <a:gd name="connsiteX2" fmla="*/ 30820 w 83591"/>
                  <a:gd name="connsiteY2" fmla="*/ 20318 h 39441"/>
                  <a:gd name="connsiteX3" fmla="*/ 12112 w 83591"/>
                  <a:gd name="connsiteY3" fmla="*/ 24423 h 39441"/>
                  <a:gd name="connsiteX4" fmla="*/ 0 w 83591"/>
                  <a:gd name="connsiteY4" fmla="*/ 37925 h 39441"/>
                  <a:gd name="connsiteX5" fmla="*/ 5948 w 83591"/>
                  <a:gd name="connsiteY5" fmla="*/ 35117 h 39441"/>
                  <a:gd name="connsiteX6" fmla="*/ 17627 w 83591"/>
                  <a:gd name="connsiteY6" fmla="*/ 36737 h 39441"/>
                  <a:gd name="connsiteX7" fmla="*/ 40661 w 83591"/>
                  <a:gd name="connsiteY7" fmla="*/ 39437 h 39441"/>
                  <a:gd name="connsiteX8" fmla="*/ 67155 w 83591"/>
                  <a:gd name="connsiteY8" fmla="*/ 35333 h 39441"/>
                  <a:gd name="connsiteX9" fmla="*/ 83592 w 83591"/>
                  <a:gd name="connsiteY9" fmla="*/ 23451 h 39441"/>
                  <a:gd name="connsiteX10" fmla="*/ 83592 w 83591"/>
                  <a:gd name="connsiteY10" fmla="*/ 23451 h 39441"/>
                  <a:gd name="connsiteX11" fmla="*/ 83592 w 83591"/>
                  <a:gd name="connsiteY11" fmla="*/ 4116 h 39441"/>
                  <a:gd name="connsiteX12" fmla="*/ 69209 w 83591"/>
                  <a:gd name="connsiteY12" fmla="*/ 444 h 3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591" h="39441">
                    <a:moveTo>
                      <a:pt x="69966" y="11"/>
                    </a:moveTo>
                    <a:cubicBezTo>
                      <a:pt x="65770" y="-107"/>
                      <a:pt x="61596" y="703"/>
                      <a:pt x="57746" y="2388"/>
                    </a:cubicBezTo>
                    <a:cubicBezTo>
                      <a:pt x="48382" y="7756"/>
                      <a:pt x="39384" y="13751"/>
                      <a:pt x="30820" y="20318"/>
                    </a:cubicBezTo>
                    <a:cubicBezTo>
                      <a:pt x="25023" y="23213"/>
                      <a:pt x="18589" y="24628"/>
                      <a:pt x="12112" y="24423"/>
                    </a:cubicBezTo>
                    <a:cubicBezTo>
                      <a:pt x="5407" y="24423"/>
                      <a:pt x="1298" y="30364"/>
                      <a:pt x="0" y="37925"/>
                    </a:cubicBezTo>
                    <a:cubicBezTo>
                      <a:pt x="0" y="39005"/>
                      <a:pt x="3028" y="36737"/>
                      <a:pt x="5948" y="35117"/>
                    </a:cubicBezTo>
                    <a:cubicBezTo>
                      <a:pt x="10598" y="32524"/>
                      <a:pt x="12760" y="35117"/>
                      <a:pt x="17627" y="36737"/>
                    </a:cubicBezTo>
                    <a:cubicBezTo>
                      <a:pt x="25175" y="38530"/>
                      <a:pt x="32907" y="39437"/>
                      <a:pt x="40661" y="39437"/>
                    </a:cubicBezTo>
                    <a:cubicBezTo>
                      <a:pt x="49658" y="39534"/>
                      <a:pt x="58612" y="38141"/>
                      <a:pt x="67155" y="35333"/>
                    </a:cubicBezTo>
                    <a:cubicBezTo>
                      <a:pt x="73546" y="32816"/>
                      <a:pt x="79201" y="28733"/>
                      <a:pt x="83592" y="23451"/>
                    </a:cubicBezTo>
                    <a:lnTo>
                      <a:pt x="83592" y="23451"/>
                    </a:lnTo>
                    <a:lnTo>
                      <a:pt x="83592" y="4116"/>
                    </a:lnTo>
                    <a:cubicBezTo>
                      <a:pt x="79266" y="1502"/>
                      <a:pt x="74259" y="228"/>
                      <a:pt x="69209" y="444"/>
                    </a:cubicBezTo>
                    <a:close/>
                  </a:path>
                </a:pathLst>
              </a:custGeom>
              <a:solidFill>
                <a:srgbClr val="9E4E3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02" name="Freeform 267">
                <a:extLst>
                  <a:ext uri="{FF2B5EF4-FFF2-40B4-BE49-F238E27FC236}">
                    <a16:creationId xmlns:a16="http://schemas.microsoft.com/office/drawing/2014/main" id="{E0A01EF7-AFA3-3DEF-03F5-F0644F118009}"/>
                  </a:ext>
                </a:extLst>
              </p:cNvPr>
              <p:cNvSpPr/>
              <p:nvPr/>
            </p:nvSpPr>
            <p:spPr>
              <a:xfrm>
                <a:off x="4959647" y="4854746"/>
                <a:ext cx="232347" cy="244763"/>
              </a:xfrm>
              <a:custGeom>
                <a:avLst/>
                <a:gdLst>
                  <a:gd name="connsiteX0" fmla="*/ 212819 w 232347"/>
                  <a:gd name="connsiteY0" fmla="*/ 120869 h 244763"/>
                  <a:gd name="connsiteX1" fmla="*/ 106842 w 232347"/>
                  <a:gd name="connsiteY1" fmla="*/ 31864 h 244763"/>
                  <a:gd name="connsiteX2" fmla="*/ 106842 w 232347"/>
                  <a:gd name="connsiteY2" fmla="*/ 31864 h 244763"/>
                  <a:gd name="connsiteX3" fmla="*/ 31144 w 232347"/>
                  <a:gd name="connsiteY3" fmla="*/ 0 h 244763"/>
                  <a:gd name="connsiteX4" fmla="*/ 0 w 232347"/>
                  <a:gd name="connsiteY4" fmla="*/ 244763 h 244763"/>
                  <a:gd name="connsiteX5" fmla="*/ 227093 w 232347"/>
                  <a:gd name="connsiteY5" fmla="*/ 244763 h 244763"/>
                  <a:gd name="connsiteX6" fmla="*/ 212819 w 232347"/>
                  <a:gd name="connsiteY6" fmla="*/ 120869 h 24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7" h="244763">
                    <a:moveTo>
                      <a:pt x="212819" y="120869"/>
                    </a:moveTo>
                    <a:cubicBezTo>
                      <a:pt x="190347" y="78625"/>
                      <a:pt x="152358" y="46728"/>
                      <a:pt x="106842" y="31864"/>
                    </a:cubicBezTo>
                    <a:lnTo>
                      <a:pt x="106842" y="31864"/>
                    </a:lnTo>
                    <a:lnTo>
                      <a:pt x="31144" y="0"/>
                    </a:lnTo>
                    <a:cubicBezTo>
                      <a:pt x="25197" y="80363"/>
                      <a:pt x="13950" y="163536"/>
                      <a:pt x="0" y="244763"/>
                    </a:cubicBezTo>
                    <a:lnTo>
                      <a:pt x="227093" y="244763"/>
                    </a:lnTo>
                    <a:cubicBezTo>
                      <a:pt x="237453" y="203102"/>
                      <a:pt x="232392" y="159096"/>
                      <a:pt x="212819" y="120869"/>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03" name="Freeform 268">
                <a:extLst>
                  <a:ext uri="{FF2B5EF4-FFF2-40B4-BE49-F238E27FC236}">
                    <a16:creationId xmlns:a16="http://schemas.microsoft.com/office/drawing/2014/main" id="{B8FB9400-8310-8B68-427A-C7605FE1B538}"/>
                  </a:ext>
                </a:extLst>
              </p:cNvPr>
              <p:cNvSpPr/>
              <p:nvPr/>
            </p:nvSpPr>
            <p:spPr>
              <a:xfrm>
                <a:off x="4440600" y="4854638"/>
                <a:ext cx="232477" cy="244655"/>
              </a:xfrm>
              <a:custGeom>
                <a:avLst/>
                <a:gdLst>
                  <a:gd name="connsiteX0" fmla="*/ 201009 w 232477"/>
                  <a:gd name="connsiteY0" fmla="*/ 0 h 244655"/>
                  <a:gd name="connsiteX1" fmla="*/ 125311 w 232477"/>
                  <a:gd name="connsiteY1" fmla="*/ 31864 h 244655"/>
                  <a:gd name="connsiteX2" fmla="*/ 125311 w 232477"/>
                  <a:gd name="connsiteY2" fmla="*/ 31864 h 244655"/>
                  <a:gd name="connsiteX3" fmla="*/ 19335 w 232477"/>
                  <a:gd name="connsiteY3" fmla="*/ 120870 h 244655"/>
                  <a:gd name="connsiteX4" fmla="*/ 5385 w 232477"/>
                  <a:gd name="connsiteY4" fmla="*/ 244656 h 244655"/>
                  <a:gd name="connsiteX5" fmla="*/ 232478 w 232477"/>
                  <a:gd name="connsiteY5" fmla="*/ 244656 h 244655"/>
                  <a:gd name="connsiteX6" fmla="*/ 201009 w 232477"/>
                  <a:gd name="connsiteY6" fmla="*/ 0 h 244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477" h="244655">
                    <a:moveTo>
                      <a:pt x="201009" y="0"/>
                    </a:moveTo>
                    <a:lnTo>
                      <a:pt x="125311" y="31864"/>
                    </a:lnTo>
                    <a:lnTo>
                      <a:pt x="125311" y="31864"/>
                    </a:lnTo>
                    <a:cubicBezTo>
                      <a:pt x="79774" y="46695"/>
                      <a:pt x="41774" y="78603"/>
                      <a:pt x="19335" y="120870"/>
                    </a:cubicBezTo>
                    <a:cubicBezTo>
                      <a:pt x="-152" y="159086"/>
                      <a:pt x="-5115" y="203070"/>
                      <a:pt x="5385" y="244656"/>
                    </a:cubicBezTo>
                    <a:lnTo>
                      <a:pt x="232478" y="244656"/>
                    </a:lnTo>
                    <a:cubicBezTo>
                      <a:pt x="218203" y="163536"/>
                      <a:pt x="207065" y="80364"/>
                      <a:pt x="201009" y="0"/>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04" name="Freeform 269">
                <a:extLst>
                  <a:ext uri="{FF2B5EF4-FFF2-40B4-BE49-F238E27FC236}">
                    <a16:creationId xmlns:a16="http://schemas.microsoft.com/office/drawing/2014/main" id="{CD04007B-FDE1-7C10-1892-369831CCF590}"/>
                  </a:ext>
                </a:extLst>
              </p:cNvPr>
              <p:cNvSpPr/>
              <p:nvPr/>
            </p:nvSpPr>
            <p:spPr>
              <a:xfrm>
                <a:off x="4629437" y="4376560"/>
                <a:ext cx="356173" cy="294342"/>
              </a:xfrm>
              <a:custGeom>
                <a:avLst/>
                <a:gdLst>
                  <a:gd name="connsiteX0" fmla="*/ 37909 w 356173"/>
                  <a:gd name="connsiteY0" fmla="*/ 212683 h 294342"/>
                  <a:gd name="connsiteX1" fmla="*/ 16281 w 356173"/>
                  <a:gd name="connsiteY1" fmla="*/ 212683 h 294342"/>
                  <a:gd name="connsiteX2" fmla="*/ 33799 w 356173"/>
                  <a:gd name="connsiteY2" fmla="*/ 191620 h 294342"/>
                  <a:gd name="connsiteX3" fmla="*/ 9360 w 356173"/>
                  <a:gd name="connsiteY3" fmla="*/ 189028 h 294342"/>
                  <a:gd name="connsiteX4" fmla="*/ 41802 w 356173"/>
                  <a:gd name="connsiteY4" fmla="*/ 172933 h 294342"/>
                  <a:gd name="connsiteX5" fmla="*/ 1790 w 356173"/>
                  <a:gd name="connsiteY5" fmla="*/ 154787 h 294342"/>
                  <a:gd name="connsiteX6" fmla="*/ 36936 w 356173"/>
                  <a:gd name="connsiteY6" fmla="*/ 143445 h 294342"/>
                  <a:gd name="connsiteX7" fmla="*/ 2439 w 356173"/>
                  <a:gd name="connsiteY7" fmla="*/ 129619 h 294342"/>
                  <a:gd name="connsiteX8" fmla="*/ 24067 w 356173"/>
                  <a:gd name="connsiteY8" fmla="*/ 117845 h 294342"/>
                  <a:gd name="connsiteX9" fmla="*/ 12496 w 356173"/>
                  <a:gd name="connsiteY9" fmla="*/ 95486 h 294342"/>
                  <a:gd name="connsiteX10" fmla="*/ 8387 w 356173"/>
                  <a:gd name="connsiteY10" fmla="*/ 83496 h 294342"/>
                  <a:gd name="connsiteX11" fmla="*/ 44938 w 356173"/>
                  <a:gd name="connsiteY11" fmla="*/ 60597 h 294342"/>
                  <a:gd name="connsiteX12" fmla="*/ 63213 w 356173"/>
                  <a:gd name="connsiteY12" fmla="*/ 45259 h 294342"/>
                  <a:gd name="connsiteX13" fmla="*/ 80191 w 356173"/>
                  <a:gd name="connsiteY13" fmla="*/ 25600 h 294342"/>
                  <a:gd name="connsiteX14" fmla="*/ 134261 w 356173"/>
                  <a:gd name="connsiteY14" fmla="*/ 2484 h 294342"/>
                  <a:gd name="connsiteX15" fmla="*/ 168109 w 356173"/>
                  <a:gd name="connsiteY15" fmla="*/ 10802 h 294342"/>
                  <a:gd name="connsiteX16" fmla="*/ 218826 w 356173"/>
                  <a:gd name="connsiteY16" fmla="*/ 0 h 294342"/>
                  <a:gd name="connsiteX17" fmla="*/ 263055 w 356173"/>
                  <a:gd name="connsiteY17" fmla="*/ 8533 h 294342"/>
                  <a:gd name="connsiteX18" fmla="*/ 318314 w 356173"/>
                  <a:gd name="connsiteY18" fmla="*/ 51740 h 294342"/>
                  <a:gd name="connsiteX19" fmla="*/ 335401 w 356173"/>
                  <a:gd name="connsiteY19" fmla="*/ 80796 h 294342"/>
                  <a:gd name="connsiteX20" fmla="*/ 334860 w 356173"/>
                  <a:gd name="connsiteY20" fmla="*/ 96458 h 294342"/>
                  <a:gd name="connsiteX21" fmla="*/ 334860 w 356173"/>
                  <a:gd name="connsiteY21" fmla="*/ 104235 h 294342"/>
                  <a:gd name="connsiteX22" fmla="*/ 346528 w 356173"/>
                  <a:gd name="connsiteY22" fmla="*/ 114108 h 294342"/>
                  <a:gd name="connsiteX23" fmla="*/ 349242 w 356173"/>
                  <a:gd name="connsiteY23" fmla="*/ 113525 h 294342"/>
                  <a:gd name="connsiteX24" fmla="*/ 354541 w 356173"/>
                  <a:gd name="connsiteY24" fmla="*/ 108988 h 294342"/>
                  <a:gd name="connsiteX25" fmla="*/ 352919 w 356173"/>
                  <a:gd name="connsiteY25" fmla="*/ 125190 h 294342"/>
                  <a:gd name="connsiteX26" fmla="*/ 347728 w 356173"/>
                  <a:gd name="connsiteY26" fmla="*/ 129727 h 294342"/>
                  <a:gd name="connsiteX27" fmla="*/ 339726 w 356173"/>
                  <a:gd name="connsiteY27" fmla="*/ 143337 h 294342"/>
                  <a:gd name="connsiteX28" fmla="*/ 348269 w 356173"/>
                  <a:gd name="connsiteY28" fmla="*/ 169045 h 294342"/>
                  <a:gd name="connsiteX29" fmla="*/ 352595 w 356173"/>
                  <a:gd name="connsiteY29" fmla="*/ 189568 h 294342"/>
                  <a:gd name="connsiteX30" fmla="*/ 338537 w 356173"/>
                  <a:gd name="connsiteY30" fmla="*/ 232126 h 294342"/>
                  <a:gd name="connsiteX31" fmla="*/ 317666 w 356173"/>
                  <a:gd name="connsiteY31" fmla="*/ 294235 h 294342"/>
                  <a:gd name="connsiteX32" fmla="*/ 309879 w 356173"/>
                  <a:gd name="connsiteY32" fmla="*/ 198533 h 294342"/>
                  <a:gd name="connsiteX33" fmla="*/ 284791 w 356173"/>
                  <a:gd name="connsiteY33" fmla="*/ 134264 h 294342"/>
                  <a:gd name="connsiteX34" fmla="*/ 253431 w 356173"/>
                  <a:gd name="connsiteY34" fmla="*/ 113957 h 294342"/>
                  <a:gd name="connsiteX35" fmla="*/ 192440 w 356173"/>
                  <a:gd name="connsiteY35" fmla="*/ 116873 h 294342"/>
                  <a:gd name="connsiteX36" fmla="*/ 128530 w 356173"/>
                  <a:gd name="connsiteY36" fmla="*/ 113741 h 294342"/>
                  <a:gd name="connsiteX37" fmla="*/ 58780 w 356173"/>
                  <a:gd name="connsiteY37" fmla="*/ 294343 h 294342"/>
                  <a:gd name="connsiteX38" fmla="*/ 50561 w 356173"/>
                  <a:gd name="connsiteY38" fmla="*/ 260750 h 294342"/>
                  <a:gd name="connsiteX39" fmla="*/ 46885 w 356173"/>
                  <a:gd name="connsiteY39" fmla="*/ 240119 h 294342"/>
                  <a:gd name="connsiteX40" fmla="*/ 45911 w 356173"/>
                  <a:gd name="connsiteY40" fmla="*/ 221865 h 294342"/>
                  <a:gd name="connsiteX41" fmla="*/ 37909 w 356173"/>
                  <a:gd name="connsiteY41" fmla="*/ 212035 h 2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56173" h="294342">
                    <a:moveTo>
                      <a:pt x="37909" y="212683"/>
                    </a:moveTo>
                    <a:cubicBezTo>
                      <a:pt x="22769" y="207822"/>
                      <a:pt x="17471" y="214411"/>
                      <a:pt x="16281" y="212683"/>
                    </a:cubicBezTo>
                    <a:cubicBezTo>
                      <a:pt x="13794" y="207822"/>
                      <a:pt x="28717" y="190000"/>
                      <a:pt x="33799" y="191620"/>
                    </a:cubicBezTo>
                    <a:cubicBezTo>
                      <a:pt x="26230" y="189244"/>
                      <a:pt x="8062" y="192592"/>
                      <a:pt x="9360" y="189028"/>
                    </a:cubicBezTo>
                    <a:cubicBezTo>
                      <a:pt x="14410" y="176109"/>
                      <a:pt x="28447" y="169142"/>
                      <a:pt x="41802" y="172933"/>
                    </a:cubicBezTo>
                    <a:cubicBezTo>
                      <a:pt x="29982" y="163979"/>
                      <a:pt x="16314" y="157779"/>
                      <a:pt x="1790" y="154787"/>
                    </a:cubicBezTo>
                    <a:cubicBezTo>
                      <a:pt x="-8267" y="151546"/>
                      <a:pt x="26879" y="140205"/>
                      <a:pt x="36936" y="143445"/>
                    </a:cubicBezTo>
                    <a:cubicBezTo>
                      <a:pt x="35746" y="143445"/>
                      <a:pt x="5900" y="120113"/>
                      <a:pt x="2439" y="129619"/>
                    </a:cubicBezTo>
                    <a:cubicBezTo>
                      <a:pt x="7522" y="122652"/>
                      <a:pt x="15459" y="118331"/>
                      <a:pt x="24067" y="117845"/>
                    </a:cubicBezTo>
                    <a:cubicBezTo>
                      <a:pt x="22012" y="115901"/>
                      <a:pt x="-17459" y="96242"/>
                      <a:pt x="12496" y="95486"/>
                    </a:cubicBezTo>
                    <a:cubicBezTo>
                      <a:pt x="55752" y="93434"/>
                      <a:pt x="24391" y="81984"/>
                      <a:pt x="8387" y="83496"/>
                    </a:cubicBezTo>
                    <a:cubicBezTo>
                      <a:pt x="11415" y="75179"/>
                      <a:pt x="36071" y="57789"/>
                      <a:pt x="44938" y="60597"/>
                    </a:cubicBezTo>
                    <a:cubicBezTo>
                      <a:pt x="61267" y="65998"/>
                      <a:pt x="44073" y="51092"/>
                      <a:pt x="63213" y="45259"/>
                    </a:cubicBezTo>
                    <a:cubicBezTo>
                      <a:pt x="73271" y="42126"/>
                      <a:pt x="75433" y="33485"/>
                      <a:pt x="80191" y="25600"/>
                    </a:cubicBezTo>
                    <a:cubicBezTo>
                      <a:pt x="90140" y="9073"/>
                      <a:pt x="115985" y="3241"/>
                      <a:pt x="134261" y="2484"/>
                    </a:cubicBezTo>
                    <a:cubicBezTo>
                      <a:pt x="145962" y="3133"/>
                      <a:pt x="157435" y="5952"/>
                      <a:pt x="168109" y="10802"/>
                    </a:cubicBezTo>
                    <a:cubicBezTo>
                      <a:pt x="183140" y="15662"/>
                      <a:pt x="180436" y="1512"/>
                      <a:pt x="218826" y="0"/>
                    </a:cubicBezTo>
                    <a:cubicBezTo>
                      <a:pt x="233977" y="76"/>
                      <a:pt x="248975" y="2970"/>
                      <a:pt x="263055" y="8533"/>
                    </a:cubicBezTo>
                    <a:cubicBezTo>
                      <a:pt x="283299" y="20437"/>
                      <a:pt x="301877" y="34965"/>
                      <a:pt x="318314" y="51740"/>
                    </a:cubicBezTo>
                    <a:cubicBezTo>
                      <a:pt x="327528" y="58880"/>
                      <a:pt x="333638" y="69281"/>
                      <a:pt x="335401" y="80796"/>
                    </a:cubicBezTo>
                    <a:cubicBezTo>
                      <a:pt x="335401" y="82848"/>
                      <a:pt x="335401" y="90301"/>
                      <a:pt x="334860" y="96458"/>
                    </a:cubicBezTo>
                    <a:cubicBezTo>
                      <a:pt x="334698" y="99051"/>
                      <a:pt x="334698" y="101643"/>
                      <a:pt x="334860" y="104235"/>
                    </a:cubicBezTo>
                    <a:cubicBezTo>
                      <a:pt x="335357" y="110176"/>
                      <a:pt x="340580" y="114594"/>
                      <a:pt x="346528" y="114108"/>
                    </a:cubicBezTo>
                    <a:cubicBezTo>
                      <a:pt x="347458" y="114032"/>
                      <a:pt x="348367" y="113838"/>
                      <a:pt x="349242" y="113525"/>
                    </a:cubicBezTo>
                    <a:cubicBezTo>
                      <a:pt x="351546" y="112790"/>
                      <a:pt x="353460" y="111148"/>
                      <a:pt x="354541" y="108988"/>
                    </a:cubicBezTo>
                    <a:cubicBezTo>
                      <a:pt x="357201" y="114248"/>
                      <a:pt x="356574" y="120567"/>
                      <a:pt x="352919" y="125190"/>
                    </a:cubicBezTo>
                    <a:cubicBezTo>
                      <a:pt x="351524" y="127048"/>
                      <a:pt x="349761" y="128593"/>
                      <a:pt x="347728" y="129727"/>
                    </a:cubicBezTo>
                    <a:cubicBezTo>
                      <a:pt x="342365" y="132017"/>
                      <a:pt x="339110" y="137537"/>
                      <a:pt x="339726" y="143337"/>
                    </a:cubicBezTo>
                    <a:cubicBezTo>
                      <a:pt x="341608" y="152194"/>
                      <a:pt x="344473" y="160825"/>
                      <a:pt x="348269" y="169045"/>
                    </a:cubicBezTo>
                    <a:cubicBezTo>
                      <a:pt x="350529" y="175688"/>
                      <a:pt x="351978" y="182579"/>
                      <a:pt x="352595" y="189568"/>
                    </a:cubicBezTo>
                    <a:cubicBezTo>
                      <a:pt x="353038" y="204960"/>
                      <a:pt x="348064" y="220018"/>
                      <a:pt x="338537" y="232126"/>
                    </a:cubicBezTo>
                    <a:cubicBezTo>
                      <a:pt x="319288" y="251353"/>
                      <a:pt x="325452" y="272740"/>
                      <a:pt x="317666" y="294235"/>
                    </a:cubicBezTo>
                    <a:cubicBezTo>
                      <a:pt x="315503" y="275116"/>
                      <a:pt x="318423" y="225321"/>
                      <a:pt x="309879" y="198533"/>
                    </a:cubicBezTo>
                    <a:cubicBezTo>
                      <a:pt x="302850" y="176282"/>
                      <a:pt x="298525" y="151762"/>
                      <a:pt x="284791" y="134264"/>
                    </a:cubicBezTo>
                    <a:cubicBezTo>
                      <a:pt x="276886" y="124207"/>
                      <a:pt x="265856" y="117057"/>
                      <a:pt x="253431" y="113957"/>
                    </a:cubicBezTo>
                    <a:cubicBezTo>
                      <a:pt x="233252" y="108902"/>
                      <a:pt x="212035" y="109917"/>
                      <a:pt x="192440" y="116873"/>
                    </a:cubicBezTo>
                    <a:cubicBezTo>
                      <a:pt x="174813" y="123354"/>
                      <a:pt x="143237" y="111905"/>
                      <a:pt x="128530" y="113741"/>
                    </a:cubicBezTo>
                    <a:cubicBezTo>
                      <a:pt x="60510" y="122490"/>
                      <a:pt x="75650" y="247896"/>
                      <a:pt x="58780" y="294343"/>
                    </a:cubicBezTo>
                    <a:cubicBezTo>
                      <a:pt x="59320" y="293047"/>
                      <a:pt x="53265" y="272740"/>
                      <a:pt x="50561" y="260750"/>
                    </a:cubicBezTo>
                    <a:cubicBezTo>
                      <a:pt x="48820" y="253978"/>
                      <a:pt x="47598" y="247075"/>
                      <a:pt x="46885" y="240119"/>
                    </a:cubicBezTo>
                    <a:cubicBezTo>
                      <a:pt x="47404" y="234016"/>
                      <a:pt x="47079" y="227870"/>
                      <a:pt x="45911" y="221865"/>
                    </a:cubicBezTo>
                    <a:cubicBezTo>
                      <a:pt x="44613" y="216032"/>
                      <a:pt x="42126" y="211063"/>
                      <a:pt x="37909" y="212035"/>
                    </a:cubicBezTo>
                    <a:close/>
                  </a:path>
                </a:pathLst>
              </a:custGeom>
              <a:solidFill>
                <a:srgbClr val="9E4E3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105" name="Freeform 496">
                <a:extLst>
                  <a:ext uri="{FF2B5EF4-FFF2-40B4-BE49-F238E27FC236}">
                    <a16:creationId xmlns:a16="http://schemas.microsoft.com/office/drawing/2014/main" id="{264817B6-204A-C31F-E080-D4FA3ABC8472}"/>
                  </a:ext>
                </a:extLst>
              </p:cNvPr>
              <p:cNvSpPr/>
              <p:nvPr/>
            </p:nvSpPr>
            <p:spPr>
              <a:xfrm>
                <a:off x="4678485" y="4594975"/>
                <a:ext cx="277917" cy="81478"/>
              </a:xfrm>
              <a:custGeom>
                <a:avLst/>
                <a:gdLst>
                  <a:gd name="connsiteX0" fmla="*/ 277917 w 277917"/>
                  <a:gd name="connsiteY0" fmla="*/ 7338 h 81478"/>
                  <a:gd name="connsiteX1" fmla="*/ 267103 w 277917"/>
                  <a:gd name="connsiteY1" fmla="*/ 641 h 81478"/>
                  <a:gd name="connsiteX2" fmla="*/ 259750 w 277917"/>
                  <a:gd name="connsiteY2" fmla="*/ 641 h 81478"/>
                  <a:gd name="connsiteX3" fmla="*/ 183187 w 277917"/>
                  <a:gd name="connsiteY3" fmla="*/ 4530 h 81478"/>
                  <a:gd name="connsiteX4" fmla="*/ 94945 w 277917"/>
                  <a:gd name="connsiteY4" fmla="*/ 4530 h 81478"/>
                  <a:gd name="connsiteX5" fmla="*/ 18383 w 277917"/>
                  <a:gd name="connsiteY5" fmla="*/ 641 h 81478"/>
                  <a:gd name="connsiteX6" fmla="*/ 11029 w 277917"/>
                  <a:gd name="connsiteY6" fmla="*/ 641 h 81478"/>
                  <a:gd name="connsiteX7" fmla="*/ 215 w 277917"/>
                  <a:gd name="connsiteY7" fmla="*/ 7338 h 81478"/>
                  <a:gd name="connsiteX8" fmla="*/ 1729 w 277917"/>
                  <a:gd name="connsiteY8" fmla="*/ 14683 h 81478"/>
                  <a:gd name="connsiteX9" fmla="*/ 7244 w 277917"/>
                  <a:gd name="connsiteY9" fmla="*/ 20192 h 81478"/>
                  <a:gd name="connsiteX10" fmla="*/ 16436 w 277917"/>
                  <a:gd name="connsiteY10" fmla="*/ 51732 h 81478"/>
                  <a:gd name="connsiteX11" fmla="*/ 25303 w 277917"/>
                  <a:gd name="connsiteY11" fmla="*/ 67071 h 81478"/>
                  <a:gd name="connsiteX12" fmla="*/ 59692 w 277917"/>
                  <a:gd name="connsiteY12" fmla="*/ 80681 h 81478"/>
                  <a:gd name="connsiteX13" fmla="*/ 92674 w 277917"/>
                  <a:gd name="connsiteY13" fmla="*/ 76468 h 81478"/>
                  <a:gd name="connsiteX14" fmla="*/ 116033 w 277917"/>
                  <a:gd name="connsiteY14" fmla="*/ 53461 h 81478"/>
                  <a:gd name="connsiteX15" fmla="*/ 131713 w 277917"/>
                  <a:gd name="connsiteY15" fmla="*/ 29157 h 81478"/>
                  <a:gd name="connsiteX16" fmla="*/ 145663 w 277917"/>
                  <a:gd name="connsiteY16" fmla="*/ 29157 h 81478"/>
                  <a:gd name="connsiteX17" fmla="*/ 161235 w 277917"/>
                  <a:gd name="connsiteY17" fmla="*/ 53461 h 81478"/>
                  <a:gd name="connsiteX18" fmla="*/ 184593 w 277917"/>
                  <a:gd name="connsiteY18" fmla="*/ 76468 h 81478"/>
                  <a:gd name="connsiteX19" fmla="*/ 217684 w 277917"/>
                  <a:gd name="connsiteY19" fmla="*/ 80681 h 81478"/>
                  <a:gd name="connsiteX20" fmla="*/ 251964 w 277917"/>
                  <a:gd name="connsiteY20" fmla="*/ 67071 h 81478"/>
                  <a:gd name="connsiteX21" fmla="*/ 260831 w 277917"/>
                  <a:gd name="connsiteY21" fmla="*/ 51732 h 81478"/>
                  <a:gd name="connsiteX22" fmla="*/ 270023 w 277917"/>
                  <a:gd name="connsiteY22" fmla="*/ 20192 h 81478"/>
                  <a:gd name="connsiteX23" fmla="*/ 275538 w 277917"/>
                  <a:gd name="connsiteY23" fmla="*/ 14683 h 81478"/>
                  <a:gd name="connsiteX24" fmla="*/ 277052 w 277917"/>
                  <a:gd name="connsiteY24" fmla="*/ 7338 h 81478"/>
                  <a:gd name="connsiteX25" fmla="*/ 113113 w 277917"/>
                  <a:gd name="connsiteY25" fmla="*/ 41579 h 81478"/>
                  <a:gd name="connsiteX26" fmla="*/ 101217 w 277917"/>
                  <a:gd name="connsiteY26" fmla="*/ 61778 h 81478"/>
                  <a:gd name="connsiteX27" fmla="*/ 84240 w 277917"/>
                  <a:gd name="connsiteY27" fmla="*/ 71823 h 81478"/>
                  <a:gd name="connsiteX28" fmla="*/ 40984 w 277917"/>
                  <a:gd name="connsiteY28" fmla="*/ 68259 h 81478"/>
                  <a:gd name="connsiteX29" fmla="*/ 28548 w 277917"/>
                  <a:gd name="connsiteY29" fmla="*/ 56593 h 81478"/>
                  <a:gd name="connsiteX30" fmla="*/ 23573 w 277917"/>
                  <a:gd name="connsiteY30" fmla="*/ 41039 h 81478"/>
                  <a:gd name="connsiteX31" fmla="*/ 32224 w 277917"/>
                  <a:gd name="connsiteY31" fmla="*/ 10579 h 81478"/>
                  <a:gd name="connsiteX32" fmla="*/ 41741 w 277917"/>
                  <a:gd name="connsiteY32" fmla="*/ 8850 h 81478"/>
                  <a:gd name="connsiteX33" fmla="*/ 66397 w 277917"/>
                  <a:gd name="connsiteY33" fmla="*/ 8850 h 81478"/>
                  <a:gd name="connsiteX34" fmla="*/ 97324 w 277917"/>
                  <a:gd name="connsiteY34" fmla="*/ 12739 h 81478"/>
                  <a:gd name="connsiteX35" fmla="*/ 114756 w 277917"/>
                  <a:gd name="connsiteY35" fmla="*/ 35573 h 81478"/>
                  <a:gd name="connsiteX36" fmla="*/ 113221 w 277917"/>
                  <a:gd name="connsiteY36" fmla="*/ 41039 h 81478"/>
                  <a:gd name="connsiteX37" fmla="*/ 255532 w 277917"/>
                  <a:gd name="connsiteY37" fmla="*/ 41039 h 81478"/>
                  <a:gd name="connsiteX38" fmla="*/ 250558 w 277917"/>
                  <a:gd name="connsiteY38" fmla="*/ 56593 h 81478"/>
                  <a:gd name="connsiteX39" fmla="*/ 238122 w 277917"/>
                  <a:gd name="connsiteY39" fmla="*/ 68259 h 81478"/>
                  <a:gd name="connsiteX40" fmla="*/ 194866 w 277917"/>
                  <a:gd name="connsiteY40" fmla="*/ 71823 h 81478"/>
                  <a:gd name="connsiteX41" fmla="*/ 177888 w 277917"/>
                  <a:gd name="connsiteY41" fmla="*/ 61778 h 81478"/>
                  <a:gd name="connsiteX42" fmla="*/ 165993 w 277917"/>
                  <a:gd name="connsiteY42" fmla="*/ 41579 h 81478"/>
                  <a:gd name="connsiteX43" fmla="*/ 176417 w 277917"/>
                  <a:gd name="connsiteY43" fmla="*/ 14813 h 81478"/>
                  <a:gd name="connsiteX44" fmla="*/ 181889 w 277917"/>
                  <a:gd name="connsiteY44" fmla="*/ 13279 h 81478"/>
                  <a:gd name="connsiteX45" fmla="*/ 212818 w 277917"/>
                  <a:gd name="connsiteY45" fmla="*/ 9390 h 81478"/>
                  <a:gd name="connsiteX46" fmla="*/ 237473 w 277917"/>
                  <a:gd name="connsiteY46" fmla="*/ 9390 h 81478"/>
                  <a:gd name="connsiteX47" fmla="*/ 246989 w 277917"/>
                  <a:gd name="connsiteY47" fmla="*/ 11118 h 81478"/>
                  <a:gd name="connsiteX48" fmla="*/ 255641 w 277917"/>
                  <a:gd name="connsiteY48" fmla="*/ 41579 h 8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7917" h="81478">
                    <a:moveTo>
                      <a:pt x="277917" y="7338"/>
                    </a:moveTo>
                    <a:cubicBezTo>
                      <a:pt x="276728" y="965"/>
                      <a:pt x="272619" y="965"/>
                      <a:pt x="267103" y="641"/>
                    </a:cubicBezTo>
                    <a:lnTo>
                      <a:pt x="259750" y="641"/>
                    </a:lnTo>
                    <a:cubicBezTo>
                      <a:pt x="234164" y="-925"/>
                      <a:pt x="208481" y="382"/>
                      <a:pt x="183187" y="4530"/>
                    </a:cubicBezTo>
                    <a:cubicBezTo>
                      <a:pt x="129117" y="13279"/>
                      <a:pt x="148691" y="13279"/>
                      <a:pt x="94945" y="4530"/>
                    </a:cubicBezTo>
                    <a:cubicBezTo>
                      <a:pt x="69652" y="382"/>
                      <a:pt x="43968" y="-925"/>
                      <a:pt x="18383" y="641"/>
                    </a:cubicBezTo>
                    <a:lnTo>
                      <a:pt x="11029" y="641"/>
                    </a:lnTo>
                    <a:cubicBezTo>
                      <a:pt x="5947" y="641"/>
                      <a:pt x="1837" y="641"/>
                      <a:pt x="215" y="7338"/>
                    </a:cubicBezTo>
                    <a:cubicBezTo>
                      <a:pt x="-347" y="9887"/>
                      <a:pt x="204" y="12566"/>
                      <a:pt x="1729" y="14683"/>
                    </a:cubicBezTo>
                    <a:cubicBezTo>
                      <a:pt x="2811" y="16303"/>
                      <a:pt x="4757" y="17384"/>
                      <a:pt x="7244" y="20192"/>
                    </a:cubicBezTo>
                    <a:cubicBezTo>
                      <a:pt x="13300" y="26565"/>
                      <a:pt x="13084" y="42983"/>
                      <a:pt x="16436" y="51732"/>
                    </a:cubicBezTo>
                    <a:cubicBezTo>
                      <a:pt x="18372" y="57371"/>
                      <a:pt x="21389" y="62577"/>
                      <a:pt x="25303" y="67071"/>
                    </a:cubicBezTo>
                    <a:cubicBezTo>
                      <a:pt x="34593" y="75842"/>
                      <a:pt x="46910" y="80713"/>
                      <a:pt x="59692" y="80681"/>
                    </a:cubicBezTo>
                    <a:cubicBezTo>
                      <a:pt x="70863" y="82560"/>
                      <a:pt x="82336" y="81091"/>
                      <a:pt x="92674" y="76468"/>
                    </a:cubicBezTo>
                    <a:cubicBezTo>
                      <a:pt x="102223" y="70819"/>
                      <a:pt x="110247" y="62923"/>
                      <a:pt x="116033" y="53461"/>
                    </a:cubicBezTo>
                    <a:cubicBezTo>
                      <a:pt x="121656" y="45576"/>
                      <a:pt x="123819" y="33046"/>
                      <a:pt x="131713" y="29157"/>
                    </a:cubicBezTo>
                    <a:cubicBezTo>
                      <a:pt x="136287" y="27969"/>
                      <a:pt x="141088" y="27969"/>
                      <a:pt x="145663" y="29157"/>
                    </a:cubicBezTo>
                    <a:cubicBezTo>
                      <a:pt x="153449" y="33046"/>
                      <a:pt x="155612" y="45576"/>
                      <a:pt x="161235" y="53461"/>
                    </a:cubicBezTo>
                    <a:cubicBezTo>
                      <a:pt x="167020" y="62923"/>
                      <a:pt x="175044" y="70819"/>
                      <a:pt x="184593" y="76468"/>
                    </a:cubicBezTo>
                    <a:cubicBezTo>
                      <a:pt x="194964" y="81102"/>
                      <a:pt x="206480" y="82560"/>
                      <a:pt x="217684" y="80681"/>
                    </a:cubicBezTo>
                    <a:cubicBezTo>
                      <a:pt x="230433" y="80702"/>
                      <a:pt x="242707" y="75831"/>
                      <a:pt x="251964" y="67071"/>
                    </a:cubicBezTo>
                    <a:cubicBezTo>
                      <a:pt x="255879" y="62577"/>
                      <a:pt x="258896" y="57371"/>
                      <a:pt x="260831" y="51732"/>
                    </a:cubicBezTo>
                    <a:cubicBezTo>
                      <a:pt x="264184" y="42983"/>
                      <a:pt x="263967" y="26565"/>
                      <a:pt x="270023" y="20192"/>
                    </a:cubicBezTo>
                    <a:cubicBezTo>
                      <a:pt x="272619" y="17384"/>
                      <a:pt x="274457" y="16303"/>
                      <a:pt x="275538" y="14683"/>
                    </a:cubicBezTo>
                    <a:cubicBezTo>
                      <a:pt x="277063" y="12566"/>
                      <a:pt x="277614" y="9887"/>
                      <a:pt x="277052" y="7338"/>
                    </a:cubicBezTo>
                    <a:close/>
                    <a:moveTo>
                      <a:pt x="113113" y="41579"/>
                    </a:moveTo>
                    <a:cubicBezTo>
                      <a:pt x="110809" y="49162"/>
                      <a:pt x="106732" y="56085"/>
                      <a:pt x="101217" y="61778"/>
                    </a:cubicBezTo>
                    <a:cubicBezTo>
                      <a:pt x="96568" y="66585"/>
                      <a:pt x="90695" y="70063"/>
                      <a:pt x="84240" y="71823"/>
                    </a:cubicBezTo>
                    <a:cubicBezTo>
                      <a:pt x="69900" y="76220"/>
                      <a:pt x="54415" y="74945"/>
                      <a:pt x="40984" y="68259"/>
                    </a:cubicBezTo>
                    <a:cubicBezTo>
                      <a:pt x="35534" y="66044"/>
                      <a:pt x="31111" y="61886"/>
                      <a:pt x="28548" y="56593"/>
                    </a:cubicBezTo>
                    <a:cubicBezTo>
                      <a:pt x="26071" y="51711"/>
                      <a:pt x="24395" y="46450"/>
                      <a:pt x="23573" y="41039"/>
                    </a:cubicBezTo>
                    <a:cubicBezTo>
                      <a:pt x="21735" y="30237"/>
                      <a:pt x="19896" y="15439"/>
                      <a:pt x="32224" y="10579"/>
                    </a:cubicBezTo>
                    <a:cubicBezTo>
                      <a:pt x="35274" y="9444"/>
                      <a:pt x="38496" y="8861"/>
                      <a:pt x="41741" y="8850"/>
                    </a:cubicBezTo>
                    <a:cubicBezTo>
                      <a:pt x="50176" y="8850"/>
                      <a:pt x="58394" y="8850"/>
                      <a:pt x="66397" y="8850"/>
                    </a:cubicBezTo>
                    <a:cubicBezTo>
                      <a:pt x="76821" y="9002"/>
                      <a:pt x="87192" y="10298"/>
                      <a:pt x="97324" y="12739"/>
                    </a:cubicBezTo>
                    <a:cubicBezTo>
                      <a:pt x="108452" y="14240"/>
                      <a:pt x="116260" y="24459"/>
                      <a:pt x="114756" y="35573"/>
                    </a:cubicBezTo>
                    <a:cubicBezTo>
                      <a:pt x="114508" y="37463"/>
                      <a:pt x="113989" y="39300"/>
                      <a:pt x="113221" y="41039"/>
                    </a:cubicBezTo>
                    <a:close/>
                    <a:moveTo>
                      <a:pt x="255532" y="41039"/>
                    </a:moveTo>
                    <a:cubicBezTo>
                      <a:pt x="254711" y="46450"/>
                      <a:pt x="253035" y="51711"/>
                      <a:pt x="250558" y="56593"/>
                    </a:cubicBezTo>
                    <a:cubicBezTo>
                      <a:pt x="247995" y="61886"/>
                      <a:pt x="243572" y="66044"/>
                      <a:pt x="238122" y="68259"/>
                    </a:cubicBezTo>
                    <a:cubicBezTo>
                      <a:pt x="224691" y="74945"/>
                      <a:pt x="209205" y="76220"/>
                      <a:pt x="194866" y="71823"/>
                    </a:cubicBezTo>
                    <a:cubicBezTo>
                      <a:pt x="188410" y="70063"/>
                      <a:pt x="182538" y="66585"/>
                      <a:pt x="177888" y="61778"/>
                    </a:cubicBezTo>
                    <a:cubicBezTo>
                      <a:pt x="172373" y="56085"/>
                      <a:pt x="168296" y="49162"/>
                      <a:pt x="165993" y="41579"/>
                    </a:cubicBezTo>
                    <a:cubicBezTo>
                      <a:pt x="161473" y="31317"/>
                      <a:pt x="166144" y="19328"/>
                      <a:pt x="176417" y="14813"/>
                    </a:cubicBezTo>
                    <a:cubicBezTo>
                      <a:pt x="178159" y="14046"/>
                      <a:pt x="180008" y="13538"/>
                      <a:pt x="181889" y="13279"/>
                    </a:cubicBezTo>
                    <a:cubicBezTo>
                      <a:pt x="192022" y="10838"/>
                      <a:pt x="202393" y="9541"/>
                      <a:pt x="212818" y="9390"/>
                    </a:cubicBezTo>
                    <a:cubicBezTo>
                      <a:pt x="220820" y="9390"/>
                      <a:pt x="229146" y="8634"/>
                      <a:pt x="237473" y="9390"/>
                    </a:cubicBezTo>
                    <a:cubicBezTo>
                      <a:pt x="240717" y="9401"/>
                      <a:pt x="243940" y="9984"/>
                      <a:pt x="246989" y="11118"/>
                    </a:cubicBezTo>
                    <a:cubicBezTo>
                      <a:pt x="259317" y="15979"/>
                      <a:pt x="257803" y="31210"/>
                      <a:pt x="255641" y="41579"/>
                    </a:cubicBez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52" name="Group 51">
              <a:extLst>
                <a:ext uri="{FF2B5EF4-FFF2-40B4-BE49-F238E27FC236}">
                  <a16:creationId xmlns:a16="http://schemas.microsoft.com/office/drawing/2014/main" id="{1D7EF499-E123-03F8-2059-AF2A995B8F76}"/>
                </a:ext>
              </a:extLst>
            </p:cNvPr>
            <p:cNvGrpSpPr>
              <a:grpSpLocks noChangeAspect="1"/>
            </p:cNvGrpSpPr>
            <p:nvPr/>
          </p:nvGrpSpPr>
          <p:grpSpPr>
            <a:xfrm>
              <a:off x="3983103" y="3446569"/>
              <a:ext cx="914983" cy="914400"/>
              <a:chOff x="3842782" y="3707402"/>
              <a:chExt cx="853220" cy="852676"/>
            </a:xfrm>
          </p:grpSpPr>
          <p:sp>
            <p:nvSpPr>
              <p:cNvPr id="79" name="Freeform 191">
                <a:extLst>
                  <a:ext uri="{FF2B5EF4-FFF2-40B4-BE49-F238E27FC236}">
                    <a16:creationId xmlns:a16="http://schemas.microsoft.com/office/drawing/2014/main" id="{3379901B-1528-E474-0DE0-97A9C7D4BB5A}"/>
                  </a:ext>
                </a:extLst>
              </p:cNvPr>
              <p:cNvSpPr/>
              <p:nvPr/>
            </p:nvSpPr>
            <p:spPr>
              <a:xfrm>
                <a:off x="3842782" y="3707402"/>
                <a:ext cx="853220" cy="852244"/>
              </a:xfrm>
              <a:custGeom>
                <a:avLst/>
                <a:gdLst>
                  <a:gd name="connsiteX0" fmla="*/ 0 w 853220"/>
                  <a:gd name="connsiteY0" fmla="*/ 0 h 852244"/>
                  <a:gd name="connsiteX1" fmla="*/ 853220 w 853220"/>
                  <a:gd name="connsiteY1" fmla="*/ 0 h 852244"/>
                  <a:gd name="connsiteX2" fmla="*/ 853220 w 853220"/>
                  <a:gd name="connsiteY2" fmla="*/ 852245 h 852244"/>
                  <a:gd name="connsiteX3" fmla="*/ 0 w 853220"/>
                  <a:gd name="connsiteY3" fmla="*/ 852245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5"/>
                    </a:lnTo>
                    <a:lnTo>
                      <a:pt x="0" y="852245"/>
                    </a:lnTo>
                    <a:lnTo>
                      <a:pt x="0" y="0"/>
                    </a:lnTo>
                    <a:lnTo>
                      <a:pt x="0" y="0"/>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80" name="Freeform 192">
                <a:extLst>
                  <a:ext uri="{FF2B5EF4-FFF2-40B4-BE49-F238E27FC236}">
                    <a16:creationId xmlns:a16="http://schemas.microsoft.com/office/drawing/2014/main" id="{746A0734-8192-6BEA-BBB6-45C65A52E9C7}"/>
                  </a:ext>
                </a:extLst>
              </p:cNvPr>
              <p:cNvSpPr/>
              <p:nvPr/>
            </p:nvSpPr>
            <p:spPr>
              <a:xfrm>
                <a:off x="3893888" y="4187532"/>
                <a:ext cx="751051" cy="372114"/>
              </a:xfrm>
              <a:custGeom>
                <a:avLst/>
                <a:gdLst>
                  <a:gd name="connsiteX0" fmla="*/ 731716 w 751051"/>
                  <a:gd name="connsiteY0" fmla="*/ 248328 h 372114"/>
                  <a:gd name="connsiteX1" fmla="*/ 490241 w 751051"/>
                  <a:gd name="connsiteY1" fmla="*/ 117737 h 372114"/>
                  <a:gd name="connsiteX2" fmla="*/ 481914 w 751051"/>
                  <a:gd name="connsiteY2" fmla="*/ 0 h 372114"/>
                  <a:gd name="connsiteX3" fmla="*/ 375181 w 751051"/>
                  <a:gd name="connsiteY3" fmla="*/ 6157 h 372114"/>
                  <a:gd name="connsiteX4" fmla="*/ 373342 w 751051"/>
                  <a:gd name="connsiteY4" fmla="*/ 6157 h 372114"/>
                  <a:gd name="connsiteX5" fmla="*/ 268339 w 751051"/>
                  <a:gd name="connsiteY5" fmla="*/ 1620 h 372114"/>
                  <a:gd name="connsiteX6" fmla="*/ 260769 w 751051"/>
                  <a:gd name="connsiteY6" fmla="*/ 117737 h 372114"/>
                  <a:gd name="connsiteX7" fmla="*/ 19294 w 751051"/>
                  <a:gd name="connsiteY7" fmla="*/ 248328 h 372114"/>
                  <a:gd name="connsiteX8" fmla="*/ 5343 w 751051"/>
                  <a:gd name="connsiteY8" fmla="*/ 372114 h 372114"/>
                  <a:gd name="connsiteX9" fmla="*/ 745666 w 751051"/>
                  <a:gd name="connsiteY9" fmla="*/ 372114 h 372114"/>
                  <a:gd name="connsiteX10" fmla="*/ 731716 w 751051"/>
                  <a:gd name="connsiteY10" fmla="*/ 248328 h 3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1051" h="372114">
                    <a:moveTo>
                      <a:pt x="731716" y="248328"/>
                    </a:moveTo>
                    <a:cubicBezTo>
                      <a:pt x="670942" y="128647"/>
                      <a:pt x="511004" y="148414"/>
                      <a:pt x="490241" y="117737"/>
                    </a:cubicBezTo>
                    <a:cubicBezTo>
                      <a:pt x="474236" y="93866"/>
                      <a:pt x="482996" y="18903"/>
                      <a:pt x="481914" y="0"/>
                    </a:cubicBezTo>
                    <a:cubicBezTo>
                      <a:pt x="444498" y="3565"/>
                      <a:pt x="409893" y="5833"/>
                      <a:pt x="375181" y="6157"/>
                    </a:cubicBezTo>
                    <a:lnTo>
                      <a:pt x="373342" y="6157"/>
                    </a:lnTo>
                    <a:cubicBezTo>
                      <a:pt x="338283" y="6470"/>
                      <a:pt x="303235" y="4958"/>
                      <a:pt x="268339" y="1620"/>
                    </a:cubicBezTo>
                    <a:cubicBezTo>
                      <a:pt x="267257" y="20523"/>
                      <a:pt x="276882" y="93866"/>
                      <a:pt x="260769" y="117737"/>
                    </a:cubicBezTo>
                    <a:cubicBezTo>
                      <a:pt x="240114" y="148414"/>
                      <a:pt x="80176" y="128539"/>
                      <a:pt x="19294" y="248328"/>
                    </a:cubicBezTo>
                    <a:cubicBezTo>
                      <a:pt x="-139" y="286566"/>
                      <a:pt x="-5092" y="330517"/>
                      <a:pt x="5343" y="372114"/>
                    </a:cubicBezTo>
                    <a:lnTo>
                      <a:pt x="745666" y="372114"/>
                    </a:lnTo>
                    <a:cubicBezTo>
                      <a:pt x="756167" y="330528"/>
                      <a:pt x="751203" y="286544"/>
                      <a:pt x="731716" y="248328"/>
                    </a:cubicBezTo>
                    <a:close/>
                  </a:path>
                </a:pathLst>
              </a:custGeom>
              <a:solidFill>
                <a:srgbClr val="BF865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81" name="Freeform 193">
                <a:extLst>
                  <a:ext uri="{FF2B5EF4-FFF2-40B4-BE49-F238E27FC236}">
                    <a16:creationId xmlns:a16="http://schemas.microsoft.com/office/drawing/2014/main" id="{DDF8BEA3-C1B6-C6A8-AE6E-72D38266C5F9}"/>
                  </a:ext>
                </a:extLst>
              </p:cNvPr>
              <p:cNvSpPr/>
              <p:nvPr/>
            </p:nvSpPr>
            <p:spPr>
              <a:xfrm>
                <a:off x="4107162" y="3868184"/>
                <a:ext cx="323780" cy="437247"/>
              </a:xfrm>
              <a:custGeom>
                <a:avLst/>
                <a:gdLst>
                  <a:gd name="connsiteX0" fmla="*/ 222248 w 323780"/>
                  <a:gd name="connsiteY0" fmla="*/ 420559 h 437247"/>
                  <a:gd name="connsiteX1" fmla="*/ 271452 w 323780"/>
                  <a:gd name="connsiteY1" fmla="*/ 359206 h 437247"/>
                  <a:gd name="connsiteX2" fmla="*/ 290484 w 323780"/>
                  <a:gd name="connsiteY2" fmla="*/ 297853 h 437247"/>
                  <a:gd name="connsiteX3" fmla="*/ 298703 w 323780"/>
                  <a:gd name="connsiteY3" fmla="*/ 293533 h 437247"/>
                  <a:gd name="connsiteX4" fmla="*/ 313518 w 323780"/>
                  <a:gd name="connsiteY4" fmla="*/ 274414 h 437247"/>
                  <a:gd name="connsiteX5" fmla="*/ 317844 w 323780"/>
                  <a:gd name="connsiteY5" fmla="*/ 210793 h 437247"/>
                  <a:gd name="connsiteX6" fmla="*/ 300217 w 323780"/>
                  <a:gd name="connsiteY6" fmla="*/ 204204 h 437247"/>
                  <a:gd name="connsiteX7" fmla="*/ 300217 w 323780"/>
                  <a:gd name="connsiteY7" fmla="*/ 184113 h 437247"/>
                  <a:gd name="connsiteX8" fmla="*/ 287456 w 323780"/>
                  <a:gd name="connsiteY8" fmla="*/ 70264 h 437247"/>
                  <a:gd name="connsiteX9" fmla="*/ 247769 w 323780"/>
                  <a:gd name="connsiteY9" fmla="*/ 27706 h 437247"/>
                  <a:gd name="connsiteX10" fmla="*/ 76368 w 323780"/>
                  <a:gd name="connsiteY10" fmla="*/ 27706 h 437247"/>
                  <a:gd name="connsiteX11" fmla="*/ 36573 w 323780"/>
                  <a:gd name="connsiteY11" fmla="*/ 70264 h 437247"/>
                  <a:gd name="connsiteX12" fmla="*/ 23812 w 323780"/>
                  <a:gd name="connsiteY12" fmla="*/ 184113 h 437247"/>
                  <a:gd name="connsiteX13" fmla="*/ 23812 w 323780"/>
                  <a:gd name="connsiteY13" fmla="*/ 204204 h 437247"/>
                  <a:gd name="connsiteX14" fmla="*/ 6078 w 323780"/>
                  <a:gd name="connsiteY14" fmla="*/ 210793 h 437247"/>
                  <a:gd name="connsiteX15" fmla="*/ 10403 w 323780"/>
                  <a:gd name="connsiteY15" fmla="*/ 274414 h 437247"/>
                  <a:gd name="connsiteX16" fmla="*/ 25218 w 323780"/>
                  <a:gd name="connsiteY16" fmla="*/ 293533 h 437247"/>
                  <a:gd name="connsiteX17" fmla="*/ 33437 w 323780"/>
                  <a:gd name="connsiteY17" fmla="*/ 297853 h 437247"/>
                  <a:gd name="connsiteX18" fmla="*/ 52577 w 323780"/>
                  <a:gd name="connsiteY18" fmla="*/ 359206 h 437247"/>
                  <a:gd name="connsiteX19" fmla="*/ 101673 w 323780"/>
                  <a:gd name="connsiteY19" fmla="*/ 420559 h 437247"/>
                  <a:gd name="connsiteX20" fmla="*/ 221708 w 323780"/>
                  <a:gd name="connsiteY20" fmla="*/ 420559 h 43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780" h="437247">
                    <a:moveTo>
                      <a:pt x="222248" y="420559"/>
                    </a:moveTo>
                    <a:cubicBezTo>
                      <a:pt x="244168" y="405199"/>
                      <a:pt x="261233" y="383920"/>
                      <a:pt x="271452" y="359206"/>
                    </a:cubicBezTo>
                    <a:cubicBezTo>
                      <a:pt x="280103" y="339547"/>
                      <a:pt x="286494" y="318960"/>
                      <a:pt x="290484" y="297853"/>
                    </a:cubicBezTo>
                    <a:cubicBezTo>
                      <a:pt x="293491" y="296979"/>
                      <a:pt x="296281" y="295509"/>
                      <a:pt x="298703" y="293533"/>
                    </a:cubicBezTo>
                    <a:cubicBezTo>
                      <a:pt x="305126" y="288456"/>
                      <a:pt x="310209" y="281900"/>
                      <a:pt x="313518" y="274414"/>
                    </a:cubicBezTo>
                    <a:cubicBezTo>
                      <a:pt x="323683" y="253567"/>
                      <a:pt x="328333" y="224295"/>
                      <a:pt x="317844" y="210793"/>
                    </a:cubicBezTo>
                    <a:cubicBezTo>
                      <a:pt x="313680" y="205446"/>
                      <a:pt x="306868" y="202897"/>
                      <a:pt x="300217" y="204204"/>
                    </a:cubicBezTo>
                    <a:cubicBezTo>
                      <a:pt x="300217" y="197507"/>
                      <a:pt x="300217" y="190702"/>
                      <a:pt x="300217" y="184113"/>
                    </a:cubicBezTo>
                    <a:cubicBezTo>
                      <a:pt x="300217" y="145227"/>
                      <a:pt x="300217" y="97700"/>
                      <a:pt x="287456" y="70264"/>
                    </a:cubicBezTo>
                    <a:cubicBezTo>
                      <a:pt x="279097" y="52226"/>
                      <a:pt x="265191" y="37309"/>
                      <a:pt x="247769" y="27706"/>
                    </a:cubicBezTo>
                    <a:cubicBezTo>
                      <a:pt x="184292" y="-9235"/>
                      <a:pt x="139630" y="-9235"/>
                      <a:pt x="76368" y="27706"/>
                    </a:cubicBezTo>
                    <a:cubicBezTo>
                      <a:pt x="58914" y="37309"/>
                      <a:pt x="44975" y="52215"/>
                      <a:pt x="36573" y="70264"/>
                    </a:cubicBezTo>
                    <a:cubicBezTo>
                      <a:pt x="24029" y="97484"/>
                      <a:pt x="23812" y="145227"/>
                      <a:pt x="23812" y="184113"/>
                    </a:cubicBezTo>
                    <a:cubicBezTo>
                      <a:pt x="23812" y="190702"/>
                      <a:pt x="23812" y="197507"/>
                      <a:pt x="23812" y="204204"/>
                    </a:cubicBezTo>
                    <a:cubicBezTo>
                      <a:pt x="17129" y="202886"/>
                      <a:pt x="10273" y="205435"/>
                      <a:pt x="6078" y="210793"/>
                    </a:cubicBezTo>
                    <a:cubicBezTo>
                      <a:pt x="-4736" y="224295"/>
                      <a:pt x="238" y="253999"/>
                      <a:pt x="10403" y="274414"/>
                    </a:cubicBezTo>
                    <a:cubicBezTo>
                      <a:pt x="13712" y="281900"/>
                      <a:pt x="18795" y="288456"/>
                      <a:pt x="25218" y="293533"/>
                    </a:cubicBezTo>
                    <a:cubicBezTo>
                      <a:pt x="27651" y="295488"/>
                      <a:pt x="30441" y="296957"/>
                      <a:pt x="33437" y="297853"/>
                    </a:cubicBezTo>
                    <a:cubicBezTo>
                      <a:pt x="37514" y="318949"/>
                      <a:pt x="43937" y="339526"/>
                      <a:pt x="52577" y="359206"/>
                    </a:cubicBezTo>
                    <a:cubicBezTo>
                      <a:pt x="62764" y="383909"/>
                      <a:pt x="79796" y="405189"/>
                      <a:pt x="101673" y="420559"/>
                    </a:cubicBezTo>
                    <a:cubicBezTo>
                      <a:pt x="138581" y="442810"/>
                      <a:pt x="184800" y="442810"/>
                      <a:pt x="221708" y="420559"/>
                    </a:cubicBezTo>
                    <a:close/>
                  </a:path>
                </a:pathLst>
              </a:custGeom>
              <a:solidFill>
                <a:srgbClr val="ECB27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82" name="Freeform 194">
                <a:extLst>
                  <a:ext uri="{FF2B5EF4-FFF2-40B4-BE49-F238E27FC236}">
                    <a16:creationId xmlns:a16="http://schemas.microsoft.com/office/drawing/2014/main" id="{6A024B75-B45B-3AFD-E2D9-361F4653CE10}"/>
                  </a:ext>
                </a:extLst>
              </p:cNvPr>
              <p:cNvSpPr/>
              <p:nvPr/>
            </p:nvSpPr>
            <p:spPr>
              <a:xfrm>
                <a:off x="4099397" y="4296304"/>
                <a:ext cx="169995" cy="184166"/>
              </a:xfrm>
              <a:custGeom>
                <a:avLst/>
                <a:gdLst>
                  <a:gd name="connsiteX0" fmla="*/ 48555 w 169995"/>
                  <a:gd name="connsiteY0" fmla="*/ 0 h 184166"/>
                  <a:gd name="connsiteX1" fmla="*/ 169995 w 169995"/>
                  <a:gd name="connsiteY1" fmla="*/ 94622 h 184166"/>
                  <a:gd name="connsiteX2" fmla="*/ 90513 w 169995"/>
                  <a:gd name="connsiteY2" fmla="*/ 184167 h 184166"/>
                  <a:gd name="connsiteX3" fmla="*/ 0 w 169995"/>
                  <a:gd name="connsiteY3" fmla="*/ 18795 h 184166"/>
                  <a:gd name="connsiteX4" fmla="*/ 48555 w 169995"/>
                  <a:gd name="connsiteY4" fmla="*/ 0 h 184166"/>
                  <a:gd name="connsiteX5" fmla="*/ 48555 w 169995"/>
                  <a:gd name="connsiteY5"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995" h="184166">
                    <a:moveTo>
                      <a:pt x="48555" y="0"/>
                    </a:moveTo>
                    <a:lnTo>
                      <a:pt x="169995" y="94622"/>
                    </a:lnTo>
                    <a:lnTo>
                      <a:pt x="90513" y="184167"/>
                    </a:lnTo>
                    <a:lnTo>
                      <a:pt x="0" y="18795"/>
                    </a:lnTo>
                    <a:lnTo>
                      <a:pt x="48555" y="0"/>
                    </a:lnTo>
                    <a:lnTo>
                      <a:pt x="48555" y="0"/>
                    </a:lnTo>
                    <a:close/>
                  </a:path>
                </a:pathLst>
              </a:custGeom>
              <a:solidFill>
                <a:srgbClr val="C6D0D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83" name="Freeform 195">
                <a:extLst>
                  <a:ext uri="{FF2B5EF4-FFF2-40B4-BE49-F238E27FC236}">
                    <a16:creationId xmlns:a16="http://schemas.microsoft.com/office/drawing/2014/main" id="{77DD57BD-2474-01FD-2492-8E341B74FB1C}"/>
                  </a:ext>
                </a:extLst>
              </p:cNvPr>
              <p:cNvSpPr/>
              <p:nvPr/>
            </p:nvSpPr>
            <p:spPr>
              <a:xfrm>
                <a:off x="4113075" y="3863199"/>
                <a:ext cx="251697" cy="292048"/>
              </a:xfrm>
              <a:custGeom>
                <a:avLst/>
                <a:gdLst>
                  <a:gd name="connsiteX0" fmla="*/ 251697 w 251697"/>
                  <a:gd name="connsiteY0" fmla="*/ 37875 h 292048"/>
                  <a:gd name="connsiteX1" fmla="*/ 133609 w 251697"/>
                  <a:gd name="connsiteY1" fmla="*/ 2770 h 292048"/>
                  <a:gd name="connsiteX2" fmla="*/ 12276 w 251697"/>
                  <a:gd name="connsiteY2" fmla="*/ 205732 h 292048"/>
                  <a:gd name="connsiteX3" fmla="*/ 32282 w 251697"/>
                  <a:gd name="connsiteY3" fmla="*/ 230143 h 292048"/>
                  <a:gd name="connsiteX4" fmla="*/ 35202 w 251697"/>
                  <a:gd name="connsiteY4" fmla="*/ 292036 h 292048"/>
                  <a:gd name="connsiteX5" fmla="*/ 56830 w 251697"/>
                  <a:gd name="connsiteY5" fmla="*/ 164038 h 292048"/>
                  <a:gd name="connsiteX6" fmla="*/ 125282 w 251697"/>
                  <a:gd name="connsiteY6" fmla="*/ 106681 h 292048"/>
                  <a:gd name="connsiteX7" fmla="*/ 251373 w 251697"/>
                  <a:gd name="connsiteY7" fmla="*/ 37875 h 2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1697" h="292048">
                    <a:moveTo>
                      <a:pt x="251697" y="37875"/>
                    </a:moveTo>
                    <a:cubicBezTo>
                      <a:pt x="219255" y="3742"/>
                      <a:pt x="191031" y="-5331"/>
                      <a:pt x="133609" y="2770"/>
                    </a:cubicBezTo>
                    <a:cubicBezTo>
                      <a:pt x="57911" y="12816"/>
                      <a:pt x="-33467" y="99012"/>
                      <a:pt x="12276" y="205732"/>
                    </a:cubicBezTo>
                    <a:cubicBezTo>
                      <a:pt x="14655" y="211133"/>
                      <a:pt x="23090" y="208000"/>
                      <a:pt x="32282" y="230143"/>
                    </a:cubicBezTo>
                    <a:cubicBezTo>
                      <a:pt x="39744" y="248722"/>
                      <a:pt x="34769" y="292900"/>
                      <a:pt x="35202" y="292036"/>
                    </a:cubicBezTo>
                    <a:cubicBezTo>
                      <a:pt x="55208" y="251314"/>
                      <a:pt x="42015" y="202383"/>
                      <a:pt x="56830" y="164038"/>
                    </a:cubicBezTo>
                    <a:cubicBezTo>
                      <a:pt x="68293" y="135089"/>
                      <a:pt x="100086" y="118671"/>
                      <a:pt x="125282" y="106681"/>
                    </a:cubicBezTo>
                    <a:cubicBezTo>
                      <a:pt x="155237" y="92639"/>
                      <a:pt x="236125" y="47921"/>
                      <a:pt x="251373" y="37875"/>
                    </a:cubicBezTo>
                    <a:close/>
                  </a:path>
                </a:pathLst>
              </a:custGeom>
              <a:solidFill>
                <a:srgbClr val="E6E7E7"/>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84" name="Freeform 196">
                <a:extLst>
                  <a:ext uri="{FF2B5EF4-FFF2-40B4-BE49-F238E27FC236}">
                    <a16:creationId xmlns:a16="http://schemas.microsoft.com/office/drawing/2014/main" id="{95D8BDFC-E525-57DD-7A74-5B49778F6EF7}"/>
                  </a:ext>
                </a:extLst>
              </p:cNvPr>
              <p:cNvSpPr/>
              <p:nvPr/>
            </p:nvSpPr>
            <p:spPr>
              <a:xfrm>
                <a:off x="4337520" y="3903343"/>
                <a:ext cx="82413" cy="246492"/>
              </a:xfrm>
              <a:custGeom>
                <a:avLst/>
                <a:gdLst>
                  <a:gd name="connsiteX0" fmla="*/ 30712 w 82413"/>
                  <a:gd name="connsiteY0" fmla="*/ 0 h 246492"/>
                  <a:gd name="connsiteX1" fmla="*/ 81970 w 82413"/>
                  <a:gd name="connsiteY1" fmla="*/ 120222 h 246492"/>
                  <a:gd name="connsiteX2" fmla="*/ 76022 w 82413"/>
                  <a:gd name="connsiteY2" fmla="*/ 168613 h 246492"/>
                  <a:gd name="connsiteX3" fmla="*/ 64559 w 82413"/>
                  <a:gd name="connsiteY3" fmla="*/ 194428 h 246492"/>
                  <a:gd name="connsiteX4" fmla="*/ 55800 w 82413"/>
                  <a:gd name="connsiteY4" fmla="*/ 246492 h 246492"/>
                  <a:gd name="connsiteX5" fmla="*/ 50934 w 82413"/>
                  <a:gd name="connsiteY5" fmla="*/ 183735 h 246492"/>
                  <a:gd name="connsiteX6" fmla="*/ 33415 w 82413"/>
                  <a:gd name="connsiteY6" fmla="*/ 100887 h 246492"/>
                  <a:gd name="connsiteX7" fmla="*/ 0 w 82413"/>
                  <a:gd name="connsiteY7" fmla="*/ 20415 h 246492"/>
                  <a:gd name="connsiteX8" fmla="*/ 30712 w 82413"/>
                  <a:gd name="connsiteY8" fmla="*/ 0 h 24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13" h="246492">
                    <a:moveTo>
                      <a:pt x="30712" y="0"/>
                    </a:moveTo>
                    <a:cubicBezTo>
                      <a:pt x="66722" y="10802"/>
                      <a:pt x="80023" y="87169"/>
                      <a:pt x="81970" y="120222"/>
                    </a:cubicBezTo>
                    <a:cubicBezTo>
                      <a:pt x="83397" y="136586"/>
                      <a:pt x="81375" y="153080"/>
                      <a:pt x="76022" y="168613"/>
                    </a:cubicBezTo>
                    <a:cubicBezTo>
                      <a:pt x="72562" y="177902"/>
                      <a:pt x="67587" y="187192"/>
                      <a:pt x="64559" y="194428"/>
                    </a:cubicBezTo>
                    <a:cubicBezTo>
                      <a:pt x="58331" y="211063"/>
                      <a:pt x="55357" y="228734"/>
                      <a:pt x="55800" y="246492"/>
                    </a:cubicBezTo>
                    <a:cubicBezTo>
                      <a:pt x="50501" y="240659"/>
                      <a:pt x="50826" y="218408"/>
                      <a:pt x="50934" y="183735"/>
                    </a:cubicBezTo>
                    <a:cubicBezTo>
                      <a:pt x="50934" y="144741"/>
                      <a:pt x="51691" y="133615"/>
                      <a:pt x="33415" y="100887"/>
                    </a:cubicBezTo>
                    <a:cubicBezTo>
                      <a:pt x="18276" y="73775"/>
                      <a:pt x="2812" y="52280"/>
                      <a:pt x="0" y="20415"/>
                    </a:cubicBezTo>
                    <a:cubicBezTo>
                      <a:pt x="5840" y="12530"/>
                      <a:pt x="32442" y="324"/>
                      <a:pt x="30712" y="0"/>
                    </a:cubicBezTo>
                    <a:close/>
                  </a:path>
                </a:pathLst>
              </a:custGeom>
              <a:solidFill>
                <a:srgbClr val="E6E7E7"/>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85" name="Freeform 197">
                <a:extLst>
                  <a:ext uri="{FF2B5EF4-FFF2-40B4-BE49-F238E27FC236}">
                    <a16:creationId xmlns:a16="http://schemas.microsoft.com/office/drawing/2014/main" id="{3DADF8B8-3EEB-2790-C91C-F717846FA568}"/>
                  </a:ext>
                </a:extLst>
              </p:cNvPr>
              <p:cNvSpPr/>
              <p:nvPr/>
            </p:nvSpPr>
            <p:spPr>
              <a:xfrm>
                <a:off x="3894320" y="4304297"/>
                <a:ext cx="750979" cy="255781"/>
              </a:xfrm>
              <a:custGeom>
                <a:avLst/>
                <a:gdLst>
                  <a:gd name="connsiteX0" fmla="*/ 731284 w 750979"/>
                  <a:gd name="connsiteY0" fmla="*/ 131563 h 255781"/>
                  <a:gd name="connsiteX1" fmla="*/ 515978 w 750979"/>
                  <a:gd name="connsiteY1" fmla="*/ 0 h 255781"/>
                  <a:gd name="connsiteX2" fmla="*/ 369990 w 750979"/>
                  <a:gd name="connsiteY2" fmla="*/ 100995 h 255781"/>
                  <a:gd name="connsiteX3" fmla="*/ 224758 w 750979"/>
                  <a:gd name="connsiteY3" fmla="*/ 2376 h 255781"/>
                  <a:gd name="connsiteX4" fmla="*/ 19293 w 750979"/>
                  <a:gd name="connsiteY4" fmla="*/ 131995 h 255781"/>
                  <a:gd name="connsiteX5" fmla="*/ 5344 w 750979"/>
                  <a:gd name="connsiteY5" fmla="*/ 255781 h 255781"/>
                  <a:gd name="connsiteX6" fmla="*/ 745666 w 750979"/>
                  <a:gd name="connsiteY6" fmla="*/ 255781 h 255781"/>
                  <a:gd name="connsiteX7" fmla="*/ 731284 w 750979"/>
                  <a:gd name="connsiteY7" fmla="*/ 131563 h 25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979" h="255781">
                    <a:moveTo>
                      <a:pt x="731284" y="131563"/>
                    </a:moveTo>
                    <a:cubicBezTo>
                      <a:pt x="682297" y="35213"/>
                      <a:pt x="569075" y="14690"/>
                      <a:pt x="515978" y="0"/>
                    </a:cubicBezTo>
                    <a:cubicBezTo>
                      <a:pt x="502677" y="49255"/>
                      <a:pt x="442443" y="100995"/>
                      <a:pt x="369990" y="100995"/>
                    </a:cubicBezTo>
                    <a:cubicBezTo>
                      <a:pt x="297536" y="100995"/>
                      <a:pt x="239357" y="50444"/>
                      <a:pt x="224758" y="2376"/>
                    </a:cubicBezTo>
                    <a:cubicBezTo>
                      <a:pt x="172311" y="21603"/>
                      <a:pt x="65145" y="40614"/>
                      <a:pt x="19293" y="131995"/>
                    </a:cubicBezTo>
                    <a:cubicBezTo>
                      <a:pt x="-139" y="170233"/>
                      <a:pt x="-5092" y="214185"/>
                      <a:pt x="5344" y="255781"/>
                    </a:cubicBezTo>
                    <a:lnTo>
                      <a:pt x="745666" y="255781"/>
                    </a:lnTo>
                    <a:cubicBezTo>
                      <a:pt x="756134" y="214001"/>
                      <a:pt x="751030" y="169844"/>
                      <a:pt x="731284" y="131563"/>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86" name="Freeform 198">
                <a:extLst>
                  <a:ext uri="{FF2B5EF4-FFF2-40B4-BE49-F238E27FC236}">
                    <a16:creationId xmlns:a16="http://schemas.microsoft.com/office/drawing/2014/main" id="{E38B1BD8-1355-2DC9-6772-6D89CC31FF98}"/>
                  </a:ext>
                </a:extLst>
              </p:cNvPr>
              <p:cNvSpPr/>
              <p:nvPr/>
            </p:nvSpPr>
            <p:spPr>
              <a:xfrm>
                <a:off x="4113075" y="3863701"/>
                <a:ext cx="156318" cy="291546"/>
              </a:xfrm>
              <a:custGeom>
                <a:avLst/>
                <a:gdLst>
                  <a:gd name="connsiteX0" fmla="*/ 156318 w 156318"/>
                  <a:gd name="connsiteY0" fmla="*/ 0 h 291546"/>
                  <a:gd name="connsiteX1" fmla="*/ 133609 w 156318"/>
                  <a:gd name="connsiteY1" fmla="*/ 2268 h 291546"/>
                  <a:gd name="connsiteX2" fmla="*/ 12276 w 156318"/>
                  <a:gd name="connsiteY2" fmla="*/ 205230 h 291546"/>
                  <a:gd name="connsiteX3" fmla="*/ 32282 w 156318"/>
                  <a:gd name="connsiteY3" fmla="*/ 229641 h 291546"/>
                  <a:gd name="connsiteX4" fmla="*/ 35202 w 156318"/>
                  <a:gd name="connsiteY4" fmla="*/ 291534 h 291546"/>
                  <a:gd name="connsiteX5" fmla="*/ 56830 w 156318"/>
                  <a:gd name="connsiteY5" fmla="*/ 163536 h 291546"/>
                  <a:gd name="connsiteX6" fmla="*/ 125282 w 156318"/>
                  <a:gd name="connsiteY6" fmla="*/ 106179 h 291546"/>
                  <a:gd name="connsiteX7" fmla="*/ 155994 w 156318"/>
                  <a:gd name="connsiteY7" fmla="*/ 90625 h 291546"/>
                  <a:gd name="connsiteX8" fmla="*/ 155994 w 156318"/>
                  <a:gd name="connsiteY8" fmla="*/ 0 h 29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18" h="291546">
                    <a:moveTo>
                      <a:pt x="156318" y="0"/>
                    </a:moveTo>
                    <a:cubicBezTo>
                      <a:pt x="149105" y="432"/>
                      <a:pt x="141535" y="1188"/>
                      <a:pt x="133609" y="2268"/>
                    </a:cubicBezTo>
                    <a:cubicBezTo>
                      <a:pt x="57911" y="12314"/>
                      <a:pt x="-33467" y="98510"/>
                      <a:pt x="12276" y="205230"/>
                    </a:cubicBezTo>
                    <a:cubicBezTo>
                      <a:pt x="14655" y="210631"/>
                      <a:pt x="23090" y="207498"/>
                      <a:pt x="32282" y="229641"/>
                    </a:cubicBezTo>
                    <a:cubicBezTo>
                      <a:pt x="39744" y="248220"/>
                      <a:pt x="34769" y="292398"/>
                      <a:pt x="35202" y="291534"/>
                    </a:cubicBezTo>
                    <a:cubicBezTo>
                      <a:pt x="55208" y="250812"/>
                      <a:pt x="42015" y="201881"/>
                      <a:pt x="56830" y="163536"/>
                    </a:cubicBezTo>
                    <a:cubicBezTo>
                      <a:pt x="68293" y="134588"/>
                      <a:pt x="100086" y="118169"/>
                      <a:pt x="125282" y="106179"/>
                    </a:cubicBezTo>
                    <a:cubicBezTo>
                      <a:pt x="132852" y="102615"/>
                      <a:pt x="143774" y="97106"/>
                      <a:pt x="155994" y="90625"/>
                    </a:cubicBezTo>
                    <a:lnTo>
                      <a:pt x="155994" y="0"/>
                    </a:lnTo>
                    <a:close/>
                  </a:path>
                </a:pathLst>
              </a:custGeom>
              <a:solidFill>
                <a:srgbClr val="E6E7E7"/>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87" name="Freeform 199">
                <a:extLst>
                  <a:ext uri="{FF2B5EF4-FFF2-40B4-BE49-F238E27FC236}">
                    <a16:creationId xmlns:a16="http://schemas.microsoft.com/office/drawing/2014/main" id="{BA1031D4-C893-1245-761B-B4BC14C1C745}"/>
                  </a:ext>
                </a:extLst>
              </p:cNvPr>
              <p:cNvSpPr/>
              <p:nvPr/>
            </p:nvSpPr>
            <p:spPr>
              <a:xfrm>
                <a:off x="4200400" y="4383149"/>
                <a:ext cx="137986" cy="176497"/>
              </a:xfrm>
              <a:custGeom>
                <a:avLst/>
                <a:gdLst>
                  <a:gd name="connsiteX0" fmla="*/ 33956 w 137986"/>
                  <a:gd name="connsiteY0" fmla="*/ 176498 h 176497"/>
                  <a:gd name="connsiteX1" fmla="*/ 38714 w 137986"/>
                  <a:gd name="connsiteY1" fmla="*/ 85116 h 176497"/>
                  <a:gd name="connsiteX2" fmla="*/ 0 w 137986"/>
                  <a:gd name="connsiteY2" fmla="*/ 21819 h 176497"/>
                  <a:gd name="connsiteX3" fmla="*/ 31577 w 137986"/>
                  <a:gd name="connsiteY3" fmla="*/ 1728 h 176497"/>
                  <a:gd name="connsiteX4" fmla="*/ 103814 w 137986"/>
                  <a:gd name="connsiteY4" fmla="*/ 0 h 176497"/>
                  <a:gd name="connsiteX5" fmla="*/ 137986 w 137986"/>
                  <a:gd name="connsiteY5" fmla="*/ 21603 h 176497"/>
                  <a:gd name="connsiteX6" fmla="*/ 99056 w 137986"/>
                  <a:gd name="connsiteY6" fmla="*/ 84576 h 176497"/>
                  <a:gd name="connsiteX7" fmla="*/ 104030 w 137986"/>
                  <a:gd name="connsiteY7" fmla="*/ 175957 h 176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986" h="176497">
                    <a:moveTo>
                      <a:pt x="33956" y="176498"/>
                    </a:moveTo>
                    <a:lnTo>
                      <a:pt x="38714" y="85116"/>
                    </a:lnTo>
                    <a:lnTo>
                      <a:pt x="0" y="21819"/>
                    </a:lnTo>
                    <a:lnTo>
                      <a:pt x="31577" y="1728"/>
                    </a:lnTo>
                    <a:cubicBezTo>
                      <a:pt x="55194" y="9052"/>
                      <a:pt x="80575" y="8447"/>
                      <a:pt x="103814" y="0"/>
                    </a:cubicBezTo>
                    <a:lnTo>
                      <a:pt x="137986" y="21603"/>
                    </a:lnTo>
                    <a:lnTo>
                      <a:pt x="99056" y="84576"/>
                    </a:lnTo>
                    <a:lnTo>
                      <a:pt x="104030" y="175957"/>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88" name="Freeform 200">
                <a:extLst>
                  <a:ext uri="{FF2B5EF4-FFF2-40B4-BE49-F238E27FC236}">
                    <a16:creationId xmlns:a16="http://schemas.microsoft.com/office/drawing/2014/main" id="{3BFAAEAA-7F12-ABFF-57CD-92C04C33E2F0}"/>
                  </a:ext>
                </a:extLst>
              </p:cNvPr>
              <p:cNvSpPr/>
              <p:nvPr/>
            </p:nvSpPr>
            <p:spPr>
              <a:xfrm>
                <a:off x="4269501" y="4296304"/>
                <a:ext cx="169994" cy="184166"/>
              </a:xfrm>
              <a:custGeom>
                <a:avLst/>
                <a:gdLst>
                  <a:gd name="connsiteX0" fmla="*/ 121440 w 169994"/>
                  <a:gd name="connsiteY0" fmla="*/ 0 h 184166"/>
                  <a:gd name="connsiteX1" fmla="*/ 0 w 169994"/>
                  <a:gd name="connsiteY1" fmla="*/ 94622 h 184166"/>
                  <a:gd name="connsiteX2" fmla="*/ 79482 w 169994"/>
                  <a:gd name="connsiteY2" fmla="*/ 184167 h 184166"/>
                  <a:gd name="connsiteX3" fmla="*/ 169995 w 169994"/>
                  <a:gd name="connsiteY3" fmla="*/ 18795 h 184166"/>
                  <a:gd name="connsiteX4" fmla="*/ 121440 w 169994"/>
                  <a:gd name="connsiteY4" fmla="*/ 0 h 184166"/>
                  <a:gd name="connsiteX5" fmla="*/ 121440 w 169994"/>
                  <a:gd name="connsiteY5"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994" h="184166">
                    <a:moveTo>
                      <a:pt x="121440" y="0"/>
                    </a:moveTo>
                    <a:lnTo>
                      <a:pt x="0" y="94622"/>
                    </a:lnTo>
                    <a:lnTo>
                      <a:pt x="79482" y="184167"/>
                    </a:lnTo>
                    <a:lnTo>
                      <a:pt x="169995" y="18795"/>
                    </a:lnTo>
                    <a:lnTo>
                      <a:pt x="121440" y="0"/>
                    </a:lnTo>
                    <a:lnTo>
                      <a:pt x="121440" y="0"/>
                    </a:lnTo>
                    <a:close/>
                  </a:path>
                </a:pathLst>
              </a:custGeom>
              <a:solidFill>
                <a:srgbClr val="C6D0D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89" name="Freeform 201">
                <a:extLst>
                  <a:ext uri="{FF2B5EF4-FFF2-40B4-BE49-F238E27FC236}">
                    <a16:creationId xmlns:a16="http://schemas.microsoft.com/office/drawing/2014/main" id="{9822C8F0-68EC-9E6E-F408-8D2C89BA6C16}"/>
                  </a:ext>
                </a:extLst>
              </p:cNvPr>
              <p:cNvSpPr/>
              <p:nvPr/>
            </p:nvSpPr>
            <p:spPr>
              <a:xfrm>
                <a:off x="4099397" y="4296304"/>
                <a:ext cx="169995" cy="184166"/>
              </a:xfrm>
              <a:custGeom>
                <a:avLst/>
                <a:gdLst>
                  <a:gd name="connsiteX0" fmla="*/ 48555 w 169995"/>
                  <a:gd name="connsiteY0" fmla="*/ 0 h 184166"/>
                  <a:gd name="connsiteX1" fmla="*/ 169995 w 169995"/>
                  <a:gd name="connsiteY1" fmla="*/ 94622 h 184166"/>
                  <a:gd name="connsiteX2" fmla="*/ 90513 w 169995"/>
                  <a:gd name="connsiteY2" fmla="*/ 184167 h 184166"/>
                  <a:gd name="connsiteX3" fmla="*/ 0 w 169995"/>
                  <a:gd name="connsiteY3" fmla="*/ 18795 h 184166"/>
                  <a:gd name="connsiteX4" fmla="*/ 48555 w 169995"/>
                  <a:gd name="connsiteY4" fmla="*/ 0 h 184166"/>
                  <a:gd name="connsiteX5" fmla="*/ 48555 w 169995"/>
                  <a:gd name="connsiteY5"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995" h="184166">
                    <a:moveTo>
                      <a:pt x="48555" y="0"/>
                    </a:moveTo>
                    <a:lnTo>
                      <a:pt x="169995" y="94622"/>
                    </a:lnTo>
                    <a:lnTo>
                      <a:pt x="90513" y="184167"/>
                    </a:lnTo>
                    <a:lnTo>
                      <a:pt x="0" y="18795"/>
                    </a:lnTo>
                    <a:lnTo>
                      <a:pt x="48555" y="0"/>
                    </a:lnTo>
                    <a:lnTo>
                      <a:pt x="48555" y="0"/>
                    </a:lnTo>
                    <a:close/>
                  </a:path>
                </a:pathLst>
              </a:custGeom>
              <a:solidFill>
                <a:srgbClr val="B2C3C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90" name="Freeform 497">
                <a:extLst>
                  <a:ext uri="{FF2B5EF4-FFF2-40B4-BE49-F238E27FC236}">
                    <a16:creationId xmlns:a16="http://schemas.microsoft.com/office/drawing/2014/main" id="{6D5811C3-E91F-D3AC-2224-6B8F481FEDB0}"/>
                  </a:ext>
                </a:extLst>
              </p:cNvPr>
              <p:cNvSpPr/>
              <p:nvPr/>
            </p:nvSpPr>
            <p:spPr>
              <a:xfrm>
                <a:off x="4150036" y="4065756"/>
                <a:ext cx="241888" cy="77286"/>
              </a:xfrm>
              <a:custGeom>
                <a:avLst/>
                <a:gdLst>
                  <a:gd name="connsiteX0" fmla="*/ 241338 w 241888"/>
                  <a:gd name="connsiteY0" fmla="*/ 17542 h 77286"/>
                  <a:gd name="connsiteX1" fmla="*/ 226414 w 241888"/>
                  <a:gd name="connsiteY1" fmla="*/ 3392 h 77286"/>
                  <a:gd name="connsiteX2" fmla="*/ 210734 w 241888"/>
                  <a:gd name="connsiteY2" fmla="*/ 259 h 77286"/>
                  <a:gd name="connsiteX3" fmla="*/ 191593 w 241888"/>
                  <a:gd name="connsiteY3" fmla="*/ 259 h 77286"/>
                  <a:gd name="connsiteX4" fmla="*/ 167803 w 241888"/>
                  <a:gd name="connsiteY4" fmla="*/ 1123 h 77286"/>
                  <a:gd name="connsiteX5" fmla="*/ 154826 w 241888"/>
                  <a:gd name="connsiteY5" fmla="*/ 2203 h 77286"/>
                  <a:gd name="connsiteX6" fmla="*/ 144877 w 241888"/>
                  <a:gd name="connsiteY6" fmla="*/ 4472 h 77286"/>
                  <a:gd name="connsiteX7" fmla="*/ 144877 w 241888"/>
                  <a:gd name="connsiteY7" fmla="*/ 4472 h 77286"/>
                  <a:gd name="connsiteX8" fmla="*/ 136767 w 241888"/>
                  <a:gd name="connsiteY8" fmla="*/ 8468 h 77286"/>
                  <a:gd name="connsiteX9" fmla="*/ 129846 w 241888"/>
                  <a:gd name="connsiteY9" fmla="*/ 17650 h 77286"/>
                  <a:gd name="connsiteX10" fmla="*/ 129846 w 241888"/>
                  <a:gd name="connsiteY10" fmla="*/ 17650 h 77286"/>
                  <a:gd name="connsiteX11" fmla="*/ 129197 w 241888"/>
                  <a:gd name="connsiteY11" fmla="*/ 19918 h 77286"/>
                  <a:gd name="connsiteX12" fmla="*/ 121519 w 241888"/>
                  <a:gd name="connsiteY12" fmla="*/ 21322 h 77286"/>
                  <a:gd name="connsiteX13" fmla="*/ 121519 w 241888"/>
                  <a:gd name="connsiteY13" fmla="*/ 21322 h 77286"/>
                  <a:gd name="connsiteX14" fmla="*/ 113733 w 241888"/>
                  <a:gd name="connsiteY14" fmla="*/ 19918 h 77286"/>
                  <a:gd name="connsiteX15" fmla="*/ 113084 w 241888"/>
                  <a:gd name="connsiteY15" fmla="*/ 17650 h 77286"/>
                  <a:gd name="connsiteX16" fmla="*/ 106163 w 241888"/>
                  <a:gd name="connsiteY16" fmla="*/ 8468 h 77286"/>
                  <a:gd name="connsiteX17" fmla="*/ 98053 w 241888"/>
                  <a:gd name="connsiteY17" fmla="*/ 4472 h 77286"/>
                  <a:gd name="connsiteX18" fmla="*/ 88104 w 241888"/>
                  <a:gd name="connsiteY18" fmla="*/ 2203 h 77286"/>
                  <a:gd name="connsiteX19" fmla="*/ 75235 w 241888"/>
                  <a:gd name="connsiteY19" fmla="*/ 1123 h 77286"/>
                  <a:gd name="connsiteX20" fmla="*/ 51336 w 241888"/>
                  <a:gd name="connsiteY20" fmla="*/ 259 h 77286"/>
                  <a:gd name="connsiteX21" fmla="*/ 32304 w 241888"/>
                  <a:gd name="connsiteY21" fmla="*/ 259 h 77286"/>
                  <a:gd name="connsiteX22" fmla="*/ 16516 w 241888"/>
                  <a:gd name="connsiteY22" fmla="*/ 3392 h 77286"/>
                  <a:gd name="connsiteX23" fmla="*/ 5702 w 241888"/>
                  <a:gd name="connsiteY23" fmla="*/ 10845 h 77286"/>
                  <a:gd name="connsiteX24" fmla="*/ 1809 w 241888"/>
                  <a:gd name="connsiteY24" fmla="*/ 17542 h 77286"/>
                  <a:gd name="connsiteX25" fmla="*/ 186 w 241888"/>
                  <a:gd name="connsiteY25" fmla="*/ 25967 h 77286"/>
                  <a:gd name="connsiteX26" fmla="*/ 186 w 241888"/>
                  <a:gd name="connsiteY26" fmla="*/ 35796 h 77286"/>
                  <a:gd name="connsiteX27" fmla="*/ 2349 w 241888"/>
                  <a:gd name="connsiteY27" fmla="*/ 48866 h 77286"/>
                  <a:gd name="connsiteX28" fmla="*/ 2349 w 241888"/>
                  <a:gd name="connsiteY28" fmla="*/ 48866 h 77286"/>
                  <a:gd name="connsiteX29" fmla="*/ 6783 w 241888"/>
                  <a:gd name="connsiteY29" fmla="*/ 61288 h 77286"/>
                  <a:gd name="connsiteX30" fmla="*/ 14569 w 241888"/>
                  <a:gd name="connsiteY30" fmla="*/ 69929 h 77286"/>
                  <a:gd name="connsiteX31" fmla="*/ 24626 w 241888"/>
                  <a:gd name="connsiteY31" fmla="*/ 74898 h 77286"/>
                  <a:gd name="connsiteX32" fmla="*/ 36630 w 241888"/>
                  <a:gd name="connsiteY32" fmla="*/ 76734 h 77286"/>
                  <a:gd name="connsiteX33" fmla="*/ 36630 w 241888"/>
                  <a:gd name="connsiteY33" fmla="*/ 76734 h 77286"/>
                  <a:gd name="connsiteX34" fmla="*/ 44956 w 241888"/>
                  <a:gd name="connsiteY34" fmla="*/ 76734 h 77286"/>
                  <a:gd name="connsiteX35" fmla="*/ 45821 w 241888"/>
                  <a:gd name="connsiteY35" fmla="*/ 76734 h 77286"/>
                  <a:gd name="connsiteX36" fmla="*/ 64421 w 241888"/>
                  <a:gd name="connsiteY36" fmla="*/ 77274 h 77286"/>
                  <a:gd name="connsiteX37" fmla="*/ 82048 w 241888"/>
                  <a:gd name="connsiteY37" fmla="*/ 75114 h 77286"/>
                  <a:gd name="connsiteX38" fmla="*/ 82697 w 241888"/>
                  <a:gd name="connsiteY38" fmla="*/ 75114 h 77286"/>
                  <a:gd name="connsiteX39" fmla="*/ 91348 w 241888"/>
                  <a:gd name="connsiteY39" fmla="*/ 71658 h 77286"/>
                  <a:gd name="connsiteX40" fmla="*/ 98918 w 241888"/>
                  <a:gd name="connsiteY40" fmla="*/ 66149 h 77286"/>
                  <a:gd name="connsiteX41" fmla="*/ 98918 w 241888"/>
                  <a:gd name="connsiteY41" fmla="*/ 66149 h 77286"/>
                  <a:gd name="connsiteX42" fmla="*/ 105082 w 241888"/>
                  <a:gd name="connsiteY42" fmla="*/ 58264 h 77286"/>
                  <a:gd name="connsiteX43" fmla="*/ 109516 w 241888"/>
                  <a:gd name="connsiteY43" fmla="*/ 47462 h 77286"/>
                  <a:gd name="connsiteX44" fmla="*/ 111246 w 241888"/>
                  <a:gd name="connsiteY44" fmla="*/ 41197 h 77286"/>
                  <a:gd name="connsiteX45" fmla="*/ 112327 w 241888"/>
                  <a:gd name="connsiteY45" fmla="*/ 36336 h 77286"/>
                  <a:gd name="connsiteX46" fmla="*/ 120762 w 241888"/>
                  <a:gd name="connsiteY46" fmla="*/ 33204 h 77286"/>
                  <a:gd name="connsiteX47" fmla="*/ 120762 w 241888"/>
                  <a:gd name="connsiteY47" fmla="*/ 33204 h 77286"/>
                  <a:gd name="connsiteX48" fmla="*/ 129089 w 241888"/>
                  <a:gd name="connsiteY48" fmla="*/ 36336 h 77286"/>
                  <a:gd name="connsiteX49" fmla="*/ 130278 w 241888"/>
                  <a:gd name="connsiteY49" fmla="*/ 41197 h 77286"/>
                  <a:gd name="connsiteX50" fmla="*/ 132008 w 241888"/>
                  <a:gd name="connsiteY50" fmla="*/ 47462 h 77286"/>
                  <a:gd name="connsiteX51" fmla="*/ 136442 w 241888"/>
                  <a:gd name="connsiteY51" fmla="*/ 58264 h 77286"/>
                  <a:gd name="connsiteX52" fmla="*/ 142606 w 241888"/>
                  <a:gd name="connsiteY52" fmla="*/ 66149 h 77286"/>
                  <a:gd name="connsiteX53" fmla="*/ 150284 w 241888"/>
                  <a:gd name="connsiteY53" fmla="*/ 71658 h 77286"/>
                  <a:gd name="connsiteX54" fmla="*/ 158935 w 241888"/>
                  <a:gd name="connsiteY54" fmla="*/ 75114 h 77286"/>
                  <a:gd name="connsiteX55" fmla="*/ 159476 w 241888"/>
                  <a:gd name="connsiteY55" fmla="*/ 75114 h 77286"/>
                  <a:gd name="connsiteX56" fmla="*/ 177211 w 241888"/>
                  <a:gd name="connsiteY56" fmla="*/ 77274 h 77286"/>
                  <a:gd name="connsiteX57" fmla="*/ 195703 w 241888"/>
                  <a:gd name="connsiteY57" fmla="*/ 76734 h 77286"/>
                  <a:gd name="connsiteX58" fmla="*/ 196676 w 241888"/>
                  <a:gd name="connsiteY58" fmla="*/ 76734 h 77286"/>
                  <a:gd name="connsiteX59" fmla="*/ 204462 w 241888"/>
                  <a:gd name="connsiteY59" fmla="*/ 76734 h 77286"/>
                  <a:gd name="connsiteX60" fmla="*/ 205003 w 241888"/>
                  <a:gd name="connsiteY60" fmla="*/ 76734 h 77286"/>
                  <a:gd name="connsiteX61" fmla="*/ 217222 w 241888"/>
                  <a:gd name="connsiteY61" fmla="*/ 74898 h 77286"/>
                  <a:gd name="connsiteX62" fmla="*/ 235065 w 241888"/>
                  <a:gd name="connsiteY62" fmla="*/ 61288 h 77286"/>
                  <a:gd name="connsiteX63" fmla="*/ 239499 w 241888"/>
                  <a:gd name="connsiteY63" fmla="*/ 48866 h 77286"/>
                  <a:gd name="connsiteX64" fmla="*/ 239499 w 241888"/>
                  <a:gd name="connsiteY64" fmla="*/ 48866 h 77286"/>
                  <a:gd name="connsiteX65" fmla="*/ 241662 w 241888"/>
                  <a:gd name="connsiteY65" fmla="*/ 35688 h 77286"/>
                  <a:gd name="connsiteX66" fmla="*/ 241662 w 241888"/>
                  <a:gd name="connsiteY66" fmla="*/ 25751 h 77286"/>
                  <a:gd name="connsiteX67" fmla="*/ 241338 w 241888"/>
                  <a:gd name="connsiteY67" fmla="*/ 17542 h 77286"/>
                  <a:gd name="connsiteX68" fmla="*/ 101729 w 241888"/>
                  <a:gd name="connsiteY68" fmla="*/ 35796 h 77286"/>
                  <a:gd name="connsiteX69" fmla="*/ 99350 w 241888"/>
                  <a:gd name="connsiteY69" fmla="*/ 44978 h 77286"/>
                  <a:gd name="connsiteX70" fmla="*/ 96214 w 241888"/>
                  <a:gd name="connsiteY70" fmla="*/ 52539 h 77286"/>
                  <a:gd name="connsiteX71" fmla="*/ 91997 w 241888"/>
                  <a:gd name="connsiteY71" fmla="*/ 57939 h 77286"/>
                  <a:gd name="connsiteX72" fmla="*/ 86698 w 241888"/>
                  <a:gd name="connsiteY72" fmla="*/ 61720 h 77286"/>
                  <a:gd name="connsiteX73" fmla="*/ 80426 w 241888"/>
                  <a:gd name="connsiteY73" fmla="*/ 64205 h 77286"/>
                  <a:gd name="connsiteX74" fmla="*/ 80426 w 241888"/>
                  <a:gd name="connsiteY74" fmla="*/ 64205 h 77286"/>
                  <a:gd name="connsiteX75" fmla="*/ 47984 w 241888"/>
                  <a:gd name="connsiteY75" fmla="*/ 65501 h 77286"/>
                  <a:gd name="connsiteX76" fmla="*/ 46038 w 241888"/>
                  <a:gd name="connsiteY76" fmla="*/ 65501 h 77286"/>
                  <a:gd name="connsiteX77" fmla="*/ 38360 w 241888"/>
                  <a:gd name="connsiteY77" fmla="*/ 65501 h 77286"/>
                  <a:gd name="connsiteX78" fmla="*/ 38360 w 241888"/>
                  <a:gd name="connsiteY78" fmla="*/ 65501 h 77286"/>
                  <a:gd name="connsiteX79" fmla="*/ 29168 w 241888"/>
                  <a:gd name="connsiteY79" fmla="*/ 64205 h 77286"/>
                  <a:gd name="connsiteX80" fmla="*/ 22247 w 241888"/>
                  <a:gd name="connsiteY80" fmla="*/ 60856 h 77286"/>
                  <a:gd name="connsiteX81" fmla="*/ 17489 w 241888"/>
                  <a:gd name="connsiteY81" fmla="*/ 55455 h 77286"/>
                  <a:gd name="connsiteX82" fmla="*/ 14569 w 241888"/>
                  <a:gd name="connsiteY82" fmla="*/ 47138 h 77286"/>
                  <a:gd name="connsiteX83" fmla="*/ 14569 w 241888"/>
                  <a:gd name="connsiteY83" fmla="*/ 47138 h 77286"/>
                  <a:gd name="connsiteX84" fmla="*/ 12623 w 241888"/>
                  <a:gd name="connsiteY84" fmla="*/ 35148 h 77286"/>
                  <a:gd name="connsiteX85" fmla="*/ 12623 w 241888"/>
                  <a:gd name="connsiteY85" fmla="*/ 22294 h 77286"/>
                  <a:gd name="connsiteX86" fmla="*/ 14569 w 241888"/>
                  <a:gd name="connsiteY86" fmla="*/ 18946 h 77286"/>
                  <a:gd name="connsiteX87" fmla="*/ 21490 w 241888"/>
                  <a:gd name="connsiteY87" fmla="*/ 14625 h 77286"/>
                  <a:gd name="connsiteX88" fmla="*/ 33602 w 241888"/>
                  <a:gd name="connsiteY88" fmla="*/ 12465 h 77286"/>
                  <a:gd name="connsiteX89" fmla="*/ 51877 w 241888"/>
                  <a:gd name="connsiteY89" fmla="*/ 12465 h 77286"/>
                  <a:gd name="connsiteX90" fmla="*/ 75127 w 241888"/>
                  <a:gd name="connsiteY90" fmla="*/ 13329 h 77286"/>
                  <a:gd name="connsiteX91" fmla="*/ 86698 w 241888"/>
                  <a:gd name="connsiteY91" fmla="*/ 14409 h 77286"/>
                  <a:gd name="connsiteX92" fmla="*/ 95133 w 241888"/>
                  <a:gd name="connsiteY92" fmla="*/ 16246 h 77286"/>
                  <a:gd name="connsiteX93" fmla="*/ 99891 w 241888"/>
                  <a:gd name="connsiteY93" fmla="*/ 18406 h 77286"/>
                  <a:gd name="connsiteX94" fmla="*/ 103460 w 241888"/>
                  <a:gd name="connsiteY94" fmla="*/ 24347 h 77286"/>
                  <a:gd name="connsiteX95" fmla="*/ 103460 w 241888"/>
                  <a:gd name="connsiteY95" fmla="*/ 29315 h 77286"/>
                  <a:gd name="connsiteX96" fmla="*/ 101729 w 241888"/>
                  <a:gd name="connsiteY96" fmla="*/ 35796 h 77286"/>
                  <a:gd name="connsiteX97" fmla="*/ 231497 w 241888"/>
                  <a:gd name="connsiteY97" fmla="*/ 26507 h 77286"/>
                  <a:gd name="connsiteX98" fmla="*/ 230956 w 241888"/>
                  <a:gd name="connsiteY98" fmla="*/ 34716 h 77286"/>
                  <a:gd name="connsiteX99" fmla="*/ 229009 w 241888"/>
                  <a:gd name="connsiteY99" fmla="*/ 46598 h 77286"/>
                  <a:gd name="connsiteX100" fmla="*/ 229009 w 241888"/>
                  <a:gd name="connsiteY100" fmla="*/ 46598 h 77286"/>
                  <a:gd name="connsiteX101" fmla="*/ 226090 w 241888"/>
                  <a:gd name="connsiteY101" fmla="*/ 54915 h 77286"/>
                  <a:gd name="connsiteX102" fmla="*/ 221440 w 241888"/>
                  <a:gd name="connsiteY102" fmla="*/ 60316 h 77286"/>
                  <a:gd name="connsiteX103" fmla="*/ 214411 w 241888"/>
                  <a:gd name="connsiteY103" fmla="*/ 63664 h 77286"/>
                  <a:gd name="connsiteX104" fmla="*/ 205219 w 241888"/>
                  <a:gd name="connsiteY104" fmla="*/ 64960 h 77286"/>
                  <a:gd name="connsiteX105" fmla="*/ 205219 w 241888"/>
                  <a:gd name="connsiteY105" fmla="*/ 64960 h 77286"/>
                  <a:gd name="connsiteX106" fmla="*/ 197649 w 241888"/>
                  <a:gd name="connsiteY106" fmla="*/ 64960 h 77286"/>
                  <a:gd name="connsiteX107" fmla="*/ 195594 w 241888"/>
                  <a:gd name="connsiteY107" fmla="*/ 64960 h 77286"/>
                  <a:gd name="connsiteX108" fmla="*/ 163153 w 241888"/>
                  <a:gd name="connsiteY108" fmla="*/ 63664 h 77286"/>
                  <a:gd name="connsiteX109" fmla="*/ 162612 w 241888"/>
                  <a:gd name="connsiteY109" fmla="*/ 63664 h 77286"/>
                  <a:gd name="connsiteX110" fmla="*/ 156340 w 241888"/>
                  <a:gd name="connsiteY110" fmla="*/ 61180 h 77286"/>
                  <a:gd name="connsiteX111" fmla="*/ 151041 w 241888"/>
                  <a:gd name="connsiteY111" fmla="*/ 57400 h 77286"/>
                  <a:gd name="connsiteX112" fmla="*/ 146824 w 241888"/>
                  <a:gd name="connsiteY112" fmla="*/ 51999 h 77286"/>
                  <a:gd name="connsiteX113" fmla="*/ 143579 w 241888"/>
                  <a:gd name="connsiteY113" fmla="*/ 44438 h 77286"/>
                  <a:gd name="connsiteX114" fmla="*/ 141200 w 241888"/>
                  <a:gd name="connsiteY114" fmla="*/ 35256 h 77286"/>
                  <a:gd name="connsiteX115" fmla="*/ 139903 w 241888"/>
                  <a:gd name="connsiteY115" fmla="*/ 27911 h 77286"/>
                  <a:gd name="connsiteX116" fmla="*/ 139903 w 241888"/>
                  <a:gd name="connsiteY116" fmla="*/ 22942 h 77286"/>
                  <a:gd name="connsiteX117" fmla="*/ 148229 w 241888"/>
                  <a:gd name="connsiteY117" fmla="*/ 14841 h 77286"/>
                  <a:gd name="connsiteX118" fmla="*/ 156556 w 241888"/>
                  <a:gd name="connsiteY118" fmla="*/ 13005 h 77286"/>
                  <a:gd name="connsiteX119" fmla="*/ 168127 w 241888"/>
                  <a:gd name="connsiteY119" fmla="*/ 11925 h 77286"/>
                  <a:gd name="connsiteX120" fmla="*/ 191377 w 241888"/>
                  <a:gd name="connsiteY120" fmla="*/ 11061 h 77286"/>
                  <a:gd name="connsiteX121" fmla="*/ 209653 w 241888"/>
                  <a:gd name="connsiteY121" fmla="*/ 11061 h 77286"/>
                  <a:gd name="connsiteX122" fmla="*/ 221764 w 241888"/>
                  <a:gd name="connsiteY122" fmla="*/ 13221 h 77286"/>
                  <a:gd name="connsiteX123" fmla="*/ 230632 w 241888"/>
                  <a:gd name="connsiteY123" fmla="*/ 20890 h 77286"/>
                  <a:gd name="connsiteX124" fmla="*/ 231497 w 241888"/>
                  <a:gd name="connsiteY124" fmla="*/ 25535 h 7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241888" h="77286">
                    <a:moveTo>
                      <a:pt x="241338" y="17542"/>
                    </a:moveTo>
                    <a:cubicBezTo>
                      <a:pt x="238786" y="10802"/>
                      <a:pt x="233292" y="5595"/>
                      <a:pt x="226414" y="3392"/>
                    </a:cubicBezTo>
                    <a:cubicBezTo>
                      <a:pt x="221375" y="1577"/>
                      <a:pt x="216087" y="519"/>
                      <a:pt x="210734" y="259"/>
                    </a:cubicBezTo>
                    <a:cubicBezTo>
                      <a:pt x="204354" y="-86"/>
                      <a:pt x="197974" y="-86"/>
                      <a:pt x="191593" y="259"/>
                    </a:cubicBezTo>
                    <a:cubicBezTo>
                      <a:pt x="184348" y="259"/>
                      <a:pt x="176454" y="259"/>
                      <a:pt x="167803" y="1123"/>
                    </a:cubicBezTo>
                    <a:cubicBezTo>
                      <a:pt x="162936" y="1123"/>
                      <a:pt x="158611" y="1123"/>
                      <a:pt x="154826" y="2203"/>
                    </a:cubicBezTo>
                    <a:cubicBezTo>
                      <a:pt x="151463" y="2754"/>
                      <a:pt x="148143" y="3510"/>
                      <a:pt x="144877" y="4472"/>
                    </a:cubicBezTo>
                    <a:lnTo>
                      <a:pt x="144877" y="4472"/>
                    </a:lnTo>
                    <a:cubicBezTo>
                      <a:pt x="141990" y="5390"/>
                      <a:pt x="139254" y="6729"/>
                      <a:pt x="136767" y="8468"/>
                    </a:cubicBezTo>
                    <a:cubicBezTo>
                      <a:pt x="133555" y="10737"/>
                      <a:pt x="131133" y="13945"/>
                      <a:pt x="129846" y="17650"/>
                    </a:cubicBezTo>
                    <a:lnTo>
                      <a:pt x="129846" y="17650"/>
                    </a:lnTo>
                    <a:cubicBezTo>
                      <a:pt x="129576" y="18395"/>
                      <a:pt x="129359" y="19151"/>
                      <a:pt x="129197" y="19918"/>
                    </a:cubicBezTo>
                    <a:cubicBezTo>
                      <a:pt x="126731" y="20793"/>
                      <a:pt x="124136" y="21268"/>
                      <a:pt x="121519" y="21322"/>
                    </a:cubicBezTo>
                    <a:lnTo>
                      <a:pt x="121519" y="21322"/>
                    </a:lnTo>
                    <a:cubicBezTo>
                      <a:pt x="118869" y="21268"/>
                      <a:pt x="116242" y="20793"/>
                      <a:pt x="113733" y="19918"/>
                    </a:cubicBezTo>
                    <a:cubicBezTo>
                      <a:pt x="113636" y="19130"/>
                      <a:pt x="113408" y="18373"/>
                      <a:pt x="113084" y="17650"/>
                    </a:cubicBezTo>
                    <a:cubicBezTo>
                      <a:pt x="111797" y="13945"/>
                      <a:pt x="109375" y="10737"/>
                      <a:pt x="106163" y="8468"/>
                    </a:cubicBezTo>
                    <a:cubicBezTo>
                      <a:pt x="103687" y="6708"/>
                      <a:pt x="100951" y="5358"/>
                      <a:pt x="98053" y="4472"/>
                    </a:cubicBezTo>
                    <a:cubicBezTo>
                      <a:pt x="94787" y="3510"/>
                      <a:pt x="91467" y="2754"/>
                      <a:pt x="88104" y="2203"/>
                    </a:cubicBezTo>
                    <a:cubicBezTo>
                      <a:pt x="84319" y="1663"/>
                      <a:pt x="80102" y="1339"/>
                      <a:pt x="75235" y="1123"/>
                    </a:cubicBezTo>
                    <a:cubicBezTo>
                      <a:pt x="66584" y="1123"/>
                      <a:pt x="58582" y="367"/>
                      <a:pt x="51336" y="259"/>
                    </a:cubicBezTo>
                    <a:cubicBezTo>
                      <a:pt x="44999" y="-86"/>
                      <a:pt x="38641" y="-86"/>
                      <a:pt x="32304" y="259"/>
                    </a:cubicBezTo>
                    <a:cubicBezTo>
                      <a:pt x="26919" y="508"/>
                      <a:pt x="21587" y="1566"/>
                      <a:pt x="16516" y="3392"/>
                    </a:cubicBezTo>
                    <a:cubicBezTo>
                      <a:pt x="12309" y="4871"/>
                      <a:pt x="8578" y="7442"/>
                      <a:pt x="5702" y="10845"/>
                    </a:cubicBezTo>
                    <a:cubicBezTo>
                      <a:pt x="4004" y="12821"/>
                      <a:pt x="2674" y="15090"/>
                      <a:pt x="1809" y="17542"/>
                    </a:cubicBezTo>
                    <a:cubicBezTo>
                      <a:pt x="781" y="20231"/>
                      <a:pt x="230" y="23083"/>
                      <a:pt x="186" y="25967"/>
                    </a:cubicBezTo>
                    <a:cubicBezTo>
                      <a:pt x="-62" y="29240"/>
                      <a:pt x="-62" y="32523"/>
                      <a:pt x="186" y="35796"/>
                    </a:cubicBezTo>
                    <a:cubicBezTo>
                      <a:pt x="186" y="39577"/>
                      <a:pt x="1376" y="43898"/>
                      <a:pt x="2349" y="48866"/>
                    </a:cubicBezTo>
                    <a:lnTo>
                      <a:pt x="2349" y="48866"/>
                    </a:lnTo>
                    <a:cubicBezTo>
                      <a:pt x="3128" y="53219"/>
                      <a:pt x="4631" y="57421"/>
                      <a:pt x="6783" y="61288"/>
                    </a:cubicBezTo>
                    <a:cubicBezTo>
                      <a:pt x="8762" y="64669"/>
                      <a:pt x="11411" y="67618"/>
                      <a:pt x="14569" y="69929"/>
                    </a:cubicBezTo>
                    <a:cubicBezTo>
                      <a:pt x="17565" y="72219"/>
                      <a:pt x="20982" y="73904"/>
                      <a:pt x="24626" y="74898"/>
                    </a:cubicBezTo>
                    <a:cubicBezTo>
                      <a:pt x="28530" y="76032"/>
                      <a:pt x="32563" y="76648"/>
                      <a:pt x="36630" y="76734"/>
                    </a:cubicBezTo>
                    <a:lnTo>
                      <a:pt x="36630" y="76734"/>
                    </a:lnTo>
                    <a:lnTo>
                      <a:pt x="44956" y="76734"/>
                    </a:lnTo>
                    <a:lnTo>
                      <a:pt x="45821" y="76734"/>
                    </a:lnTo>
                    <a:cubicBezTo>
                      <a:pt x="52093" y="76734"/>
                      <a:pt x="58258" y="77383"/>
                      <a:pt x="64421" y="77274"/>
                    </a:cubicBezTo>
                    <a:cubicBezTo>
                      <a:pt x="70358" y="77231"/>
                      <a:pt x="76273" y="76507"/>
                      <a:pt x="82048" y="75114"/>
                    </a:cubicBezTo>
                    <a:lnTo>
                      <a:pt x="82697" y="75114"/>
                    </a:lnTo>
                    <a:cubicBezTo>
                      <a:pt x="85692" y="74250"/>
                      <a:pt x="88591" y="73094"/>
                      <a:pt x="91348" y="71658"/>
                    </a:cubicBezTo>
                    <a:cubicBezTo>
                      <a:pt x="94138" y="70221"/>
                      <a:pt x="96690" y="68363"/>
                      <a:pt x="98918" y="66149"/>
                    </a:cubicBezTo>
                    <a:lnTo>
                      <a:pt x="98918" y="66149"/>
                    </a:lnTo>
                    <a:cubicBezTo>
                      <a:pt x="101329" y="63826"/>
                      <a:pt x="103406" y="61169"/>
                      <a:pt x="105082" y="58264"/>
                    </a:cubicBezTo>
                    <a:cubicBezTo>
                      <a:pt x="106985" y="54850"/>
                      <a:pt x="108466" y="51221"/>
                      <a:pt x="109516" y="47462"/>
                    </a:cubicBezTo>
                    <a:cubicBezTo>
                      <a:pt x="109516" y="45302"/>
                      <a:pt x="110705" y="43249"/>
                      <a:pt x="111246" y="41197"/>
                    </a:cubicBezTo>
                    <a:cubicBezTo>
                      <a:pt x="111786" y="39145"/>
                      <a:pt x="112003" y="37849"/>
                      <a:pt x="112327" y="36336"/>
                    </a:cubicBezTo>
                    <a:cubicBezTo>
                      <a:pt x="114739" y="34435"/>
                      <a:pt x="117691" y="33334"/>
                      <a:pt x="120762" y="33204"/>
                    </a:cubicBezTo>
                    <a:lnTo>
                      <a:pt x="120762" y="33204"/>
                    </a:lnTo>
                    <a:cubicBezTo>
                      <a:pt x="123801" y="33355"/>
                      <a:pt x="126710" y="34457"/>
                      <a:pt x="129089" y="36336"/>
                    </a:cubicBezTo>
                    <a:cubicBezTo>
                      <a:pt x="129089" y="37849"/>
                      <a:pt x="129846" y="39469"/>
                      <a:pt x="130278" y="41197"/>
                    </a:cubicBezTo>
                    <a:cubicBezTo>
                      <a:pt x="130711" y="42925"/>
                      <a:pt x="131360" y="45302"/>
                      <a:pt x="132008" y="47462"/>
                    </a:cubicBezTo>
                    <a:cubicBezTo>
                      <a:pt x="133003" y="51243"/>
                      <a:pt x="134496" y="54872"/>
                      <a:pt x="136442" y="58264"/>
                    </a:cubicBezTo>
                    <a:cubicBezTo>
                      <a:pt x="138043" y="61212"/>
                      <a:pt x="140130" y="63881"/>
                      <a:pt x="142606" y="66149"/>
                    </a:cubicBezTo>
                    <a:cubicBezTo>
                      <a:pt x="144877" y="68363"/>
                      <a:pt x="147462" y="70221"/>
                      <a:pt x="150284" y="71658"/>
                    </a:cubicBezTo>
                    <a:cubicBezTo>
                      <a:pt x="153042" y="73094"/>
                      <a:pt x="155940" y="74250"/>
                      <a:pt x="158935" y="75114"/>
                    </a:cubicBezTo>
                    <a:lnTo>
                      <a:pt x="159476" y="75114"/>
                    </a:lnTo>
                    <a:cubicBezTo>
                      <a:pt x="165283" y="76507"/>
                      <a:pt x="171242" y="77231"/>
                      <a:pt x="177211" y="77274"/>
                    </a:cubicBezTo>
                    <a:cubicBezTo>
                      <a:pt x="183267" y="77274"/>
                      <a:pt x="189539" y="77274"/>
                      <a:pt x="195703" y="76734"/>
                    </a:cubicBezTo>
                    <a:lnTo>
                      <a:pt x="196676" y="76734"/>
                    </a:lnTo>
                    <a:lnTo>
                      <a:pt x="204462" y="76734"/>
                    </a:lnTo>
                    <a:lnTo>
                      <a:pt x="205003" y="76734"/>
                    </a:lnTo>
                    <a:cubicBezTo>
                      <a:pt x="209134" y="76659"/>
                      <a:pt x="213243" y="76043"/>
                      <a:pt x="217222" y="74898"/>
                    </a:cubicBezTo>
                    <a:cubicBezTo>
                      <a:pt x="224727" y="72889"/>
                      <a:pt x="231140" y="67996"/>
                      <a:pt x="235065" y="61288"/>
                    </a:cubicBezTo>
                    <a:cubicBezTo>
                      <a:pt x="237271" y="57443"/>
                      <a:pt x="238764" y="53241"/>
                      <a:pt x="239499" y="48866"/>
                    </a:cubicBezTo>
                    <a:lnTo>
                      <a:pt x="239499" y="48866"/>
                    </a:lnTo>
                    <a:cubicBezTo>
                      <a:pt x="240472" y="43789"/>
                      <a:pt x="241229" y="39361"/>
                      <a:pt x="241662" y="35688"/>
                    </a:cubicBezTo>
                    <a:cubicBezTo>
                      <a:pt x="241965" y="32383"/>
                      <a:pt x="241965" y="29056"/>
                      <a:pt x="241662" y="25751"/>
                    </a:cubicBezTo>
                    <a:cubicBezTo>
                      <a:pt x="241965" y="23018"/>
                      <a:pt x="241846" y="20242"/>
                      <a:pt x="241338" y="17542"/>
                    </a:cubicBezTo>
                    <a:close/>
                    <a:moveTo>
                      <a:pt x="101729" y="35796"/>
                    </a:moveTo>
                    <a:cubicBezTo>
                      <a:pt x="101081" y="38605"/>
                      <a:pt x="100324" y="41629"/>
                      <a:pt x="99350" y="44978"/>
                    </a:cubicBezTo>
                    <a:cubicBezTo>
                      <a:pt x="98583" y="47602"/>
                      <a:pt x="97534" y="50141"/>
                      <a:pt x="96214" y="52539"/>
                    </a:cubicBezTo>
                    <a:cubicBezTo>
                      <a:pt x="95068" y="54526"/>
                      <a:pt x="93651" y="56341"/>
                      <a:pt x="91997" y="57939"/>
                    </a:cubicBezTo>
                    <a:cubicBezTo>
                      <a:pt x="90418" y="59452"/>
                      <a:pt x="88634" y="60726"/>
                      <a:pt x="86698" y="61720"/>
                    </a:cubicBezTo>
                    <a:cubicBezTo>
                      <a:pt x="84708" y="62789"/>
                      <a:pt x="82610" y="63621"/>
                      <a:pt x="80426" y="64205"/>
                    </a:cubicBezTo>
                    <a:lnTo>
                      <a:pt x="80426" y="64205"/>
                    </a:lnTo>
                    <a:cubicBezTo>
                      <a:pt x="69731" y="66170"/>
                      <a:pt x="58809" y="66602"/>
                      <a:pt x="47984" y="65501"/>
                    </a:cubicBezTo>
                    <a:lnTo>
                      <a:pt x="46038" y="65501"/>
                    </a:lnTo>
                    <a:lnTo>
                      <a:pt x="38360" y="65501"/>
                    </a:lnTo>
                    <a:lnTo>
                      <a:pt x="38360" y="65501"/>
                    </a:lnTo>
                    <a:cubicBezTo>
                      <a:pt x="35256" y="65425"/>
                      <a:pt x="32174" y="64993"/>
                      <a:pt x="29168" y="64205"/>
                    </a:cubicBezTo>
                    <a:cubicBezTo>
                      <a:pt x="26659" y="63557"/>
                      <a:pt x="24312" y="62411"/>
                      <a:pt x="22247" y="60856"/>
                    </a:cubicBezTo>
                    <a:cubicBezTo>
                      <a:pt x="20279" y="59430"/>
                      <a:pt x="18657" y="57583"/>
                      <a:pt x="17489" y="55455"/>
                    </a:cubicBezTo>
                    <a:cubicBezTo>
                      <a:pt x="16083" y="52852"/>
                      <a:pt x="15099" y="50044"/>
                      <a:pt x="14569" y="47138"/>
                    </a:cubicBezTo>
                    <a:lnTo>
                      <a:pt x="14569" y="47138"/>
                    </a:lnTo>
                    <a:cubicBezTo>
                      <a:pt x="13704" y="42385"/>
                      <a:pt x="12947" y="38389"/>
                      <a:pt x="12623" y="35148"/>
                    </a:cubicBezTo>
                    <a:cubicBezTo>
                      <a:pt x="11703" y="30914"/>
                      <a:pt x="11703" y="26529"/>
                      <a:pt x="12623" y="22294"/>
                    </a:cubicBezTo>
                    <a:cubicBezTo>
                      <a:pt x="13120" y="21096"/>
                      <a:pt x="13780" y="19972"/>
                      <a:pt x="14569" y="18946"/>
                    </a:cubicBezTo>
                    <a:cubicBezTo>
                      <a:pt x="16451" y="16915"/>
                      <a:pt x="18840" y="15424"/>
                      <a:pt x="21490" y="14625"/>
                    </a:cubicBezTo>
                    <a:cubicBezTo>
                      <a:pt x="25415" y="13394"/>
                      <a:pt x="29492" y="12670"/>
                      <a:pt x="33602" y="12465"/>
                    </a:cubicBezTo>
                    <a:cubicBezTo>
                      <a:pt x="39690" y="12119"/>
                      <a:pt x="45789" y="12119"/>
                      <a:pt x="51877" y="12465"/>
                    </a:cubicBezTo>
                    <a:lnTo>
                      <a:pt x="75127" y="13329"/>
                    </a:lnTo>
                    <a:cubicBezTo>
                      <a:pt x="78999" y="13469"/>
                      <a:pt x="82859" y="13837"/>
                      <a:pt x="86698" y="14409"/>
                    </a:cubicBezTo>
                    <a:cubicBezTo>
                      <a:pt x="89564" y="14723"/>
                      <a:pt x="92397" y="15338"/>
                      <a:pt x="95133" y="16246"/>
                    </a:cubicBezTo>
                    <a:cubicBezTo>
                      <a:pt x="96820" y="16731"/>
                      <a:pt x="98420" y="17455"/>
                      <a:pt x="99891" y="18406"/>
                    </a:cubicBezTo>
                    <a:cubicBezTo>
                      <a:pt x="101892" y="19778"/>
                      <a:pt x="103189" y="21938"/>
                      <a:pt x="103460" y="24347"/>
                    </a:cubicBezTo>
                    <a:cubicBezTo>
                      <a:pt x="103568" y="25999"/>
                      <a:pt x="103568" y="27663"/>
                      <a:pt x="103460" y="29315"/>
                    </a:cubicBezTo>
                    <a:cubicBezTo>
                      <a:pt x="103016" y="31508"/>
                      <a:pt x="102432" y="33669"/>
                      <a:pt x="101729" y="35796"/>
                    </a:cubicBezTo>
                    <a:close/>
                    <a:moveTo>
                      <a:pt x="231497" y="26507"/>
                    </a:moveTo>
                    <a:cubicBezTo>
                      <a:pt x="231551" y="29250"/>
                      <a:pt x="231378" y="32005"/>
                      <a:pt x="230956" y="34716"/>
                    </a:cubicBezTo>
                    <a:cubicBezTo>
                      <a:pt x="230956" y="37956"/>
                      <a:pt x="229983" y="41845"/>
                      <a:pt x="229009" y="46598"/>
                    </a:cubicBezTo>
                    <a:lnTo>
                      <a:pt x="229009" y="46598"/>
                    </a:lnTo>
                    <a:cubicBezTo>
                      <a:pt x="228480" y="49503"/>
                      <a:pt x="227496" y="52312"/>
                      <a:pt x="226090" y="54915"/>
                    </a:cubicBezTo>
                    <a:cubicBezTo>
                      <a:pt x="224922" y="57011"/>
                      <a:pt x="223343" y="58858"/>
                      <a:pt x="221440" y="60316"/>
                    </a:cubicBezTo>
                    <a:cubicBezTo>
                      <a:pt x="219331" y="61871"/>
                      <a:pt x="216952" y="63016"/>
                      <a:pt x="214411" y="63664"/>
                    </a:cubicBezTo>
                    <a:cubicBezTo>
                      <a:pt x="211415" y="64464"/>
                      <a:pt x="208322" y="64907"/>
                      <a:pt x="205219" y="64960"/>
                    </a:cubicBezTo>
                    <a:lnTo>
                      <a:pt x="205219" y="64960"/>
                    </a:lnTo>
                    <a:lnTo>
                      <a:pt x="197649" y="64960"/>
                    </a:lnTo>
                    <a:lnTo>
                      <a:pt x="195594" y="64960"/>
                    </a:lnTo>
                    <a:cubicBezTo>
                      <a:pt x="184770" y="66084"/>
                      <a:pt x="173848" y="65652"/>
                      <a:pt x="163153" y="63664"/>
                    </a:cubicBezTo>
                    <a:lnTo>
                      <a:pt x="162612" y="63664"/>
                    </a:lnTo>
                    <a:cubicBezTo>
                      <a:pt x="160428" y="63103"/>
                      <a:pt x="158319" y="62260"/>
                      <a:pt x="156340" y="61180"/>
                    </a:cubicBezTo>
                    <a:cubicBezTo>
                      <a:pt x="154382" y="60208"/>
                      <a:pt x="152598" y="58933"/>
                      <a:pt x="151041" y="57400"/>
                    </a:cubicBezTo>
                    <a:cubicBezTo>
                      <a:pt x="149354" y="55833"/>
                      <a:pt x="147938" y="54008"/>
                      <a:pt x="146824" y="51999"/>
                    </a:cubicBezTo>
                    <a:cubicBezTo>
                      <a:pt x="145428" y="49622"/>
                      <a:pt x="144336" y="47084"/>
                      <a:pt x="143579" y="44438"/>
                    </a:cubicBezTo>
                    <a:cubicBezTo>
                      <a:pt x="142714" y="41089"/>
                      <a:pt x="141849" y="38065"/>
                      <a:pt x="141200" y="35256"/>
                    </a:cubicBezTo>
                    <a:cubicBezTo>
                      <a:pt x="140606" y="32837"/>
                      <a:pt x="140173" y="30385"/>
                      <a:pt x="139903" y="27911"/>
                    </a:cubicBezTo>
                    <a:cubicBezTo>
                      <a:pt x="139730" y="26259"/>
                      <a:pt x="139730" y="24595"/>
                      <a:pt x="139903" y="22942"/>
                    </a:cubicBezTo>
                    <a:cubicBezTo>
                      <a:pt x="140551" y="18082"/>
                      <a:pt x="144012" y="16137"/>
                      <a:pt x="148229" y="14841"/>
                    </a:cubicBezTo>
                    <a:cubicBezTo>
                      <a:pt x="150933" y="13923"/>
                      <a:pt x="153723" y="13307"/>
                      <a:pt x="156556" y="13005"/>
                    </a:cubicBezTo>
                    <a:cubicBezTo>
                      <a:pt x="160395" y="12433"/>
                      <a:pt x="164256" y="12076"/>
                      <a:pt x="168127" y="11925"/>
                    </a:cubicBezTo>
                    <a:lnTo>
                      <a:pt x="191377" y="11061"/>
                    </a:lnTo>
                    <a:cubicBezTo>
                      <a:pt x="197465" y="10715"/>
                      <a:pt x="203564" y="10715"/>
                      <a:pt x="209653" y="11061"/>
                    </a:cubicBezTo>
                    <a:cubicBezTo>
                      <a:pt x="213762" y="11266"/>
                      <a:pt x="217839" y="11990"/>
                      <a:pt x="221764" y="13221"/>
                    </a:cubicBezTo>
                    <a:cubicBezTo>
                      <a:pt x="225755" y="14247"/>
                      <a:pt x="229042" y="17088"/>
                      <a:pt x="230632" y="20890"/>
                    </a:cubicBezTo>
                    <a:cubicBezTo>
                      <a:pt x="231129" y="22392"/>
                      <a:pt x="231421" y="23958"/>
                      <a:pt x="231497" y="25535"/>
                    </a:cubicBezTo>
                    <a:close/>
                  </a:path>
                </a:pathLst>
              </a:custGeom>
              <a:solidFill>
                <a:srgbClr val="615E6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53" name="Group 52">
              <a:extLst>
                <a:ext uri="{FF2B5EF4-FFF2-40B4-BE49-F238E27FC236}">
                  <a16:creationId xmlns:a16="http://schemas.microsoft.com/office/drawing/2014/main" id="{924174F9-8D26-4DB6-EA00-3F2D2B9719AC}"/>
                </a:ext>
              </a:extLst>
            </p:cNvPr>
            <p:cNvGrpSpPr>
              <a:grpSpLocks noChangeAspect="1"/>
            </p:cNvGrpSpPr>
            <p:nvPr/>
          </p:nvGrpSpPr>
          <p:grpSpPr>
            <a:xfrm>
              <a:off x="6629640" y="784106"/>
              <a:ext cx="914983" cy="914400"/>
              <a:chOff x="6756925" y="1964352"/>
              <a:chExt cx="853328" cy="852784"/>
            </a:xfrm>
          </p:grpSpPr>
          <p:sp>
            <p:nvSpPr>
              <p:cNvPr id="66" name="Freeform 412">
                <a:extLst>
                  <a:ext uri="{FF2B5EF4-FFF2-40B4-BE49-F238E27FC236}">
                    <a16:creationId xmlns:a16="http://schemas.microsoft.com/office/drawing/2014/main" id="{06C01C92-7A53-DBC9-A9CD-A54A58C9EC0C}"/>
                  </a:ext>
                </a:extLst>
              </p:cNvPr>
              <p:cNvSpPr/>
              <p:nvPr/>
            </p:nvSpPr>
            <p:spPr>
              <a:xfrm>
                <a:off x="6756925" y="1964352"/>
                <a:ext cx="853328" cy="852244"/>
              </a:xfrm>
              <a:custGeom>
                <a:avLst/>
                <a:gdLst>
                  <a:gd name="connsiteX0" fmla="*/ 0 w 853328"/>
                  <a:gd name="connsiteY0" fmla="*/ 0 h 852244"/>
                  <a:gd name="connsiteX1" fmla="*/ 853329 w 853328"/>
                  <a:gd name="connsiteY1" fmla="*/ 0 h 852244"/>
                  <a:gd name="connsiteX2" fmla="*/ 853329 w 853328"/>
                  <a:gd name="connsiteY2" fmla="*/ 852244 h 852244"/>
                  <a:gd name="connsiteX3" fmla="*/ 0 w 853328"/>
                  <a:gd name="connsiteY3" fmla="*/ 852244 h 852244"/>
                  <a:gd name="connsiteX4" fmla="*/ 0 w 853328"/>
                  <a:gd name="connsiteY4" fmla="*/ 0 h 852244"/>
                  <a:gd name="connsiteX5" fmla="*/ 0 w 853328"/>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328" h="852244">
                    <a:moveTo>
                      <a:pt x="0" y="0"/>
                    </a:moveTo>
                    <a:lnTo>
                      <a:pt x="853329" y="0"/>
                    </a:lnTo>
                    <a:lnTo>
                      <a:pt x="853329" y="852244"/>
                    </a:lnTo>
                    <a:lnTo>
                      <a:pt x="0" y="852244"/>
                    </a:lnTo>
                    <a:lnTo>
                      <a:pt x="0" y="0"/>
                    </a:lnTo>
                    <a:lnTo>
                      <a:pt x="0" y="0"/>
                    </a:ln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7" name="Freeform 413">
                <a:extLst>
                  <a:ext uri="{FF2B5EF4-FFF2-40B4-BE49-F238E27FC236}">
                    <a16:creationId xmlns:a16="http://schemas.microsoft.com/office/drawing/2014/main" id="{46E00796-EB31-B952-18A9-2F7D3939BA1A}"/>
                  </a:ext>
                </a:extLst>
              </p:cNvPr>
              <p:cNvSpPr/>
              <p:nvPr/>
            </p:nvSpPr>
            <p:spPr>
              <a:xfrm>
                <a:off x="6807920" y="2454959"/>
                <a:ext cx="751262" cy="362176"/>
              </a:xfrm>
              <a:custGeom>
                <a:avLst/>
                <a:gdLst>
                  <a:gd name="connsiteX0" fmla="*/ 731827 w 751262"/>
                  <a:gd name="connsiteY0" fmla="*/ 243360 h 362176"/>
                  <a:gd name="connsiteX1" fmla="*/ 490459 w 751262"/>
                  <a:gd name="connsiteY1" fmla="*/ 115361 h 362176"/>
                  <a:gd name="connsiteX2" fmla="*/ 482133 w 751262"/>
                  <a:gd name="connsiteY2" fmla="*/ 0 h 362176"/>
                  <a:gd name="connsiteX3" fmla="*/ 268449 w 751262"/>
                  <a:gd name="connsiteY3" fmla="*/ 1620 h 362176"/>
                  <a:gd name="connsiteX4" fmla="*/ 260879 w 751262"/>
                  <a:gd name="connsiteY4" fmla="*/ 115361 h 362176"/>
                  <a:gd name="connsiteX5" fmla="*/ 19512 w 751262"/>
                  <a:gd name="connsiteY5" fmla="*/ 243360 h 362176"/>
                  <a:gd name="connsiteX6" fmla="*/ 4589 w 751262"/>
                  <a:gd name="connsiteY6" fmla="*/ 362177 h 362176"/>
                  <a:gd name="connsiteX7" fmla="*/ 746642 w 751262"/>
                  <a:gd name="connsiteY7" fmla="*/ 362177 h 362176"/>
                  <a:gd name="connsiteX8" fmla="*/ 731827 w 751262"/>
                  <a:gd name="connsiteY8" fmla="*/ 243360 h 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262" h="362176">
                    <a:moveTo>
                      <a:pt x="731827" y="243360"/>
                    </a:moveTo>
                    <a:cubicBezTo>
                      <a:pt x="671052" y="126162"/>
                      <a:pt x="511114" y="145497"/>
                      <a:pt x="490459" y="115361"/>
                    </a:cubicBezTo>
                    <a:cubicBezTo>
                      <a:pt x="474347" y="92029"/>
                      <a:pt x="483106" y="18147"/>
                      <a:pt x="482133" y="0"/>
                    </a:cubicBezTo>
                    <a:cubicBezTo>
                      <a:pt x="411128" y="7561"/>
                      <a:pt x="339562" y="8101"/>
                      <a:pt x="268449" y="1620"/>
                    </a:cubicBezTo>
                    <a:cubicBezTo>
                      <a:pt x="267367" y="20091"/>
                      <a:pt x="276992" y="92029"/>
                      <a:pt x="260879" y="115361"/>
                    </a:cubicBezTo>
                    <a:cubicBezTo>
                      <a:pt x="240225" y="145497"/>
                      <a:pt x="80286" y="126162"/>
                      <a:pt x="19512" y="243360"/>
                    </a:cubicBezTo>
                    <a:cubicBezTo>
                      <a:pt x="415" y="279891"/>
                      <a:pt x="-4884" y="322071"/>
                      <a:pt x="4589" y="362177"/>
                    </a:cubicBezTo>
                    <a:lnTo>
                      <a:pt x="746642" y="362177"/>
                    </a:lnTo>
                    <a:cubicBezTo>
                      <a:pt x="756147" y="322081"/>
                      <a:pt x="750881" y="279901"/>
                      <a:pt x="731827" y="243360"/>
                    </a:cubicBezTo>
                    <a:close/>
                  </a:path>
                </a:pathLst>
              </a:custGeom>
              <a:solidFill>
                <a:srgbClr val="E3985D"/>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8" name="Freeform 414">
                <a:extLst>
                  <a:ext uri="{FF2B5EF4-FFF2-40B4-BE49-F238E27FC236}">
                    <a16:creationId xmlns:a16="http://schemas.microsoft.com/office/drawing/2014/main" id="{B766CFD5-00AA-C18D-72BF-E1D932D41EA2}"/>
                  </a:ext>
                </a:extLst>
              </p:cNvPr>
              <p:cNvSpPr/>
              <p:nvPr/>
            </p:nvSpPr>
            <p:spPr>
              <a:xfrm>
                <a:off x="6991263" y="2561571"/>
                <a:ext cx="192055" cy="221324"/>
              </a:xfrm>
              <a:custGeom>
                <a:avLst/>
                <a:gdLst>
                  <a:gd name="connsiteX0" fmla="*/ 78942 w 192055"/>
                  <a:gd name="connsiteY0" fmla="*/ 0 h 221324"/>
                  <a:gd name="connsiteX1" fmla="*/ 192056 w 192055"/>
                  <a:gd name="connsiteY1" fmla="*/ 106936 h 221324"/>
                  <a:gd name="connsiteX2" fmla="*/ 108897 w 192055"/>
                  <a:gd name="connsiteY2" fmla="*/ 221324 h 221324"/>
                  <a:gd name="connsiteX3" fmla="*/ 0 w 192055"/>
                  <a:gd name="connsiteY3" fmla="*/ 37265 h 221324"/>
                  <a:gd name="connsiteX4" fmla="*/ 78942 w 192055"/>
                  <a:gd name="connsiteY4" fmla="*/ 0 h 221324"/>
                  <a:gd name="connsiteX5" fmla="*/ 78942 w 192055"/>
                  <a:gd name="connsiteY5" fmla="*/ 0 h 22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221324">
                    <a:moveTo>
                      <a:pt x="78942" y="0"/>
                    </a:moveTo>
                    <a:lnTo>
                      <a:pt x="192056" y="106936"/>
                    </a:lnTo>
                    <a:lnTo>
                      <a:pt x="108897" y="221324"/>
                    </a:lnTo>
                    <a:lnTo>
                      <a:pt x="0" y="37265"/>
                    </a:lnTo>
                    <a:lnTo>
                      <a:pt x="78942" y="0"/>
                    </a:lnTo>
                    <a:lnTo>
                      <a:pt x="78942" y="0"/>
                    </a:lnTo>
                    <a:close/>
                  </a:path>
                </a:pathLst>
              </a:custGeom>
              <a:solidFill>
                <a:srgbClr val="EBEFF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9" name="Freeform 415">
                <a:extLst>
                  <a:ext uri="{FF2B5EF4-FFF2-40B4-BE49-F238E27FC236}">
                    <a16:creationId xmlns:a16="http://schemas.microsoft.com/office/drawing/2014/main" id="{304AFC01-23DD-002F-C5C0-ABC81B1D7476}"/>
                  </a:ext>
                </a:extLst>
              </p:cNvPr>
              <p:cNvSpPr/>
              <p:nvPr/>
            </p:nvSpPr>
            <p:spPr>
              <a:xfrm>
                <a:off x="6807920" y="2598620"/>
                <a:ext cx="199239" cy="218515"/>
              </a:xfrm>
              <a:custGeom>
                <a:avLst/>
                <a:gdLst>
                  <a:gd name="connsiteX0" fmla="*/ 19512 w 199239"/>
                  <a:gd name="connsiteY0" fmla="*/ 99699 h 218515"/>
                  <a:gd name="connsiteX1" fmla="*/ 4589 w 199239"/>
                  <a:gd name="connsiteY1" fmla="*/ 218516 h 218515"/>
                  <a:gd name="connsiteX2" fmla="*/ 199240 w 199239"/>
                  <a:gd name="connsiteY2" fmla="*/ 218516 h 218515"/>
                  <a:gd name="connsiteX3" fmla="*/ 169718 w 199239"/>
                  <a:gd name="connsiteY3" fmla="*/ 0 h 218515"/>
                  <a:gd name="connsiteX4" fmla="*/ 19620 w 199239"/>
                  <a:gd name="connsiteY4" fmla="*/ 100347 h 218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39" h="218515">
                    <a:moveTo>
                      <a:pt x="19512" y="99699"/>
                    </a:moveTo>
                    <a:cubicBezTo>
                      <a:pt x="415" y="136229"/>
                      <a:pt x="-4884" y="178410"/>
                      <a:pt x="4589" y="218516"/>
                    </a:cubicBezTo>
                    <a:lnTo>
                      <a:pt x="199240" y="218516"/>
                    </a:lnTo>
                    <a:cubicBezTo>
                      <a:pt x="186804" y="146037"/>
                      <a:pt x="176422" y="72263"/>
                      <a:pt x="169718" y="0"/>
                    </a:cubicBezTo>
                    <a:cubicBezTo>
                      <a:pt x="115648" y="12854"/>
                      <a:pt x="52927" y="36077"/>
                      <a:pt x="19620" y="100347"/>
                    </a:cubicBezTo>
                    <a:close/>
                  </a:path>
                </a:pathLst>
              </a:custGeom>
              <a:solidFill>
                <a:srgbClr val="2C53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70" name="Freeform 416">
                <a:extLst>
                  <a:ext uri="{FF2B5EF4-FFF2-40B4-BE49-F238E27FC236}">
                    <a16:creationId xmlns:a16="http://schemas.microsoft.com/office/drawing/2014/main" id="{F57E8269-88A0-5883-3CD4-0AB143D7C3C3}"/>
                  </a:ext>
                </a:extLst>
              </p:cNvPr>
              <p:cNvSpPr/>
              <p:nvPr/>
            </p:nvSpPr>
            <p:spPr>
              <a:xfrm>
                <a:off x="6903886" y="2574641"/>
                <a:ext cx="156045" cy="241955"/>
              </a:xfrm>
              <a:custGeom>
                <a:avLst/>
                <a:gdLst>
                  <a:gd name="connsiteX0" fmla="*/ 139284 w 156045"/>
                  <a:gd name="connsiteY0" fmla="*/ 0 h 241955"/>
                  <a:gd name="connsiteX1" fmla="*/ 156045 w 156045"/>
                  <a:gd name="connsiteY1" fmla="*/ 241955 h 241955"/>
                  <a:gd name="connsiteX2" fmla="*/ 26278 w 156045"/>
                  <a:gd name="connsiteY2" fmla="*/ 241955 h 241955"/>
                  <a:gd name="connsiteX3" fmla="*/ 0 w 156045"/>
                  <a:gd name="connsiteY3" fmla="*/ 169261 h 241955"/>
                  <a:gd name="connsiteX4" fmla="*/ 46716 w 156045"/>
                  <a:gd name="connsiteY4" fmla="*/ 113849 h 241955"/>
                  <a:gd name="connsiteX5" fmla="*/ 9625 w 156045"/>
                  <a:gd name="connsiteY5" fmla="*/ 82308 h 241955"/>
                  <a:gd name="connsiteX6" fmla="*/ 29306 w 156045"/>
                  <a:gd name="connsiteY6" fmla="*/ 36509 h 241955"/>
                  <a:gd name="connsiteX7" fmla="*/ 139067 w 156045"/>
                  <a:gd name="connsiteY7" fmla="*/ 0 h 24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045" h="241955">
                    <a:moveTo>
                      <a:pt x="139284" y="0"/>
                    </a:moveTo>
                    <a:cubicBezTo>
                      <a:pt x="144150" y="63729"/>
                      <a:pt x="150098" y="160295"/>
                      <a:pt x="156045" y="241955"/>
                    </a:cubicBezTo>
                    <a:lnTo>
                      <a:pt x="26278" y="241955"/>
                    </a:lnTo>
                    <a:lnTo>
                      <a:pt x="0" y="169261"/>
                    </a:lnTo>
                    <a:lnTo>
                      <a:pt x="46716" y="113849"/>
                    </a:lnTo>
                    <a:lnTo>
                      <a:pt x="9625" y="82308"/>
                    </a:lnTo>
                    <a:lnTo>
                      <a:pt x="29306" y="36509"/>
                    </a:lnTo>
                    <a:lnTo>
                      <a:pt x="139067" y="0"/>
                    </a:lnTo>
                    <a:close/>
                  </a:path>
                </a:pathLst>
              </a:custGeom>
              <a:solidFill>
                <a:srgbClr val="5D809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71" name="Freeform 417">
                <a:extLst>
                  <a:ext uri="{FF2B5EF4-FFF2-40B4-BE49-F238E27FC236}">
                    <a16:creationId xmlns:a16="http://schemas.microsoft.com/office/drawing/2014/main" id="{A688E174-4D08-BA29-5FE8-1BB8B94A3503}"/>
                  </a:ext>
                </a:extLst>
              </p:cNvPr>
              <p:cNvSpPr/>
              <p:nvPr/>
            </p:nvSpPr>
            <p:spPr>
              <a:xfrm>
                <a:off x="6808170" y="2583714"/>
                <a:ext cx="751012" cy="233422"/>
              </a:xfrm>
              <a:custGeom>
                <a:avLst/>
                <a:gdLst>
                  <a:gd name="connsiteX0" fmla="*/ 731576 w 751012"/>
                  <a:gd name="connsiteY0" fmla="*/ 114605 h 233422"/>
                  <a:gd name="connsiteX1" fmla="*/ 516271 w 751012"/>
                  <a:gd name="connsiteY1" fmla="*/ 0 h 233422"/>
                  <a:gd name="connsiteX2" fmla="*/ 370283 w 751012"/>
                  <a:gd name="connsiteY2" fmla="*/ 84684 h 233422"/>
                  <a:gd name="connsiteX3" fmla="*/ 225484 w 751012"/>
                  <a:gd name="connsiteY3" fmla="*/ 2376 h 233422"/>
                  <a:gd name="connsiteX4" fmla="*/ 20019 w 751012"/>
                  <a:gd name="connsiteY4" fmla="*/ 114713 h 233422"/>
                  <a:gd name="connsiteX5" fmla="*/ 4338 w 751012"/>
                  <a:gd name="connsiteY5" fmla="*/ 233422 h 233422"/>
                  <a:gd name="connsiteX6" fmla="*/ 746391 w 751012"/>
                  <a:gd name="connsiteY6" fmla="*/ 233422 h 233422"/>
                  <a:gd name="connsiteX7" fmla="*/ 731576 w 751012"/>
                  <a:gd name="connsiteY7" fmla="*/ 114605 h 23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012" h="233422">
                    <a:moveTo>
                      <a:pt x="731576" y="114605"/>
                    </a:moveTo>
                    <a:cubicBezTo>
                      <a:pt x="682589" y="20199"/>
                      <a:pt x="569367" y="14366"/>
                      <a:pt x="516271" y="0"/>
                    </a:cubicBezTo>
                    <a:cubicBezTo>
                      <a:pt x="502969" y="48175"/>
                      <a:pt x="442736" y="84684"/>
                      <a:pt x="370283" y="84684"/>
                    </a:cubicBezTo>
                    <a:cubicBezTo>
                      <a:pt x="297829" y="84684"/>
                      <a:pt x="239650" y="49795"/>
                      <a:pt x="225484" y="2376"/>
                    </a:cubicBezTo>
                    <a:cubicBezTo>
                      <a:pt x="169468" y="15446"/>
                      <a:pt x="65870" y="25600"/>
                      <a:pt x="20019" y="114713"/>
                    </a:cubicBezTo>
                    <a:cubicBezTo>
                      <a:pt x="694" y="151114"/>
                      <a:pt x="-4875" y="193251"/>
                      <a:pt x="4338" y="233422"/>
                    </a:cubicBezTo>
                    <a:lnTo>
                      <a:pt x="746391" y="233422"/>
                    </a:lnTo>
                    <a:cubicBezTo>
                      <a:pt x="755897" y="193327"/>
                      <a:pt x="750631" y="151146"/>
                      <a:pt x="731576" y="114605"/>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72" name="Freeform 418">
                <a:extLst>
                  <a:ext uri="{FF2B5EF4-FFF2-40B4-BE49-F238E27FC236}">
                    <a16:creationId xmlns:a16="http://schemas.microsoft.com/office/drawing/2014/main" id="{B71E61B5-AC35-2E3A-69E2-24DD28E30DD1}"/>
                  </a:ext>
                </a:extLst>
              </p:cNvPr>
              <p:cNvSpPr/>
              <p:nvPr/>
            </p:nvSpPr>
            <p:spPr>
              <a:xfrm>
                <a:off x="7183427" y="2668399"/>
                <a:ext cx="108" cy="324"/>
              </a:xfrm>
              <a:custGeom>
                <a:avLst/>
                <a:gdLst>
                  <a:gd name="connsiteX0" fmla="*/ 108 w 108"/>
                  <a:gd name="connsiteY0" fmla="*/ 0 h 324"/>
                  <a:gd name="connsiteX1" fmla="*/ 0 w 108"/>
                  <a:gd name="connsiteY1" fmla="*/ 108 h 324"/>
                  <a:gd name="connsiteX2" fmla="*/ 108 w 108"/>
                  <a:gd name="connsiteY2" fmla="*/ 324 h 324"/>
                  <a:gd name="connsiteX3" fmla="*/ 108 w 108"/>
                  <a:gd name="connsiteY3" fmla="*/ 0 h 324"/>
                  <a:gd name="connsiteX4" fmla="*/ 108 w 108"/>
                  <a:gd name="connsiteY4" fmla="*/ 0 h 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 h="324">
                    <a:moveTo>
                      <a:pt x="108" y="0"/>
                    </a:moveTo>
                    <a:lnTo>
                      <a:pt x="0" y="108"/>
                    </a:lnTo>
                    <a:lnTo>
                      <a:pt x="108" y="324"/>
                    </a:lnTo>
                    <a:lnTo>
                      <a:pt x="108" y="0"/>
                    </a:lnTo>
                    <a:lnTo>
                      <a:pt x="108" y="0"/>
                    </a:lnTo>
                    <a:close/>
                  </a:path>
                </a:pathLst>
              </a:custGeom>
              <a:solidFill>
                <a:srgbClr val="EBEFF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73" name="Freeform 419">
                <a:extLst>
                  <a:ext uri="{FF2B5EF4-FFF2-40B4-BE49-F238E27FC236}">
                    <a16:creationId xmlns:a16="http://schemas.microsoft.com/office/drawing/2014/main" id="{BA4608BF-E220-2017-F33E-656C55B84EAC}"/>
                  </a:ext>
                </a:extLst>
              </p:cNvPr>
              <p:cNvSpPr/>
              <p:nvPr/>
            </p:nvSpPr>
            <p:spPr>
              <a:xfrm>
                <a:off x="7021851" y="2159995"/>
                <a:ext cx="323696" cy="410711"/>
              </a:xfrm>
              <a:custGeom>
                <a:avLst/>
                <a:gdLst>
                  <a:gd name="connsiteX0" fmla="*/ 221701 w 323696"/>
                  <a:gd name="connsiteY0" fmla="*/ 394987 h 410711"/>
                  <a:gd name="connsiteX1" fmla="*/ 271337 w 323696"/>
                  <a:gd name="connsiteY1" fmla="*/ 337414 h 410711"/>
                  <a:gd name="connsiteX2" fmla="*/ 290370 w 323696"/>
                  <a:gd name="connsiteY2" fmla="*/ 279734 h 410711"/>
                  <a:gd name="connsiteX3" fmla="*/ 298589 w 323696"/>
                  <a:gd name="connsiteY3" fmla="*/ 275737 h 410711"/>
                  <a:gd name="connsiteX4" fmla="*/ 313404 w 323696"/>
                  <a:gd name="connsiteY4" fmla="*/ 257699 h 410711"/>
                  <a:gd name="connsiteX5" fmla="*/ 317729 w 323696"/>
                  <a:gd name="connsiteY5" fmla="*/ 197858 h 410711"/>
                  <a:gd name="connsiteX6" fmla="*/ 300102 w 323696"/>
                  <a:gd name="connsiteY6" fmla="*/ 191809 h 410711"/>
                  <a:gd name="connsiteX7" fmla="*/ 300102 w 323696"/>
                  <a:gd name="connsiteY7" fmla="*/ 172798 h 410711"/>
                  <a:gd name="connsiteX8" fmla="*/ 287450 w 323696"/>
                  <a:gd name="connsiteY8" fmla="*/ 65971 h 410711"/>
                  <a:gd name="connsiteX9" fmla="*/ 247655 w 323696"/>
                  <a:gd name="connsiteY9" fmla="*/ 26005 h 410711"/>
                  <a:gd name="connsiteX10" fmla="*/ 76254 w 323696"/>
                  <a:gd name="connsiteY10" fmla="*/ 26005 h 410711"/>
                  <a:gd name="connsiteX11" fmla="*/ 36459 w 323696"/>
                  <a:gd name="connsiteY11" fmla="*/ 65971 h 410711"/>
                  <a:gd name="connsiteX12" fmla="*/ 23806 w 323696"/>
                  <a:gd name="connsiteY12" fmla="*/ 172798 h 410711"/>
                  <a:gd name="connsiteX13" fmla="*/ 23806 w 323696"/>
                  <a:gd name="connsiteY13" fmla="*/ 191809 h 410711"/>
                  <a:gd name="connsiteX14" fmla="*/ 6071 w 323696"/>
                  <a:gd name="connsiteY14" fmla="*/ 197858 h 410711"/>
                  <a:gd name="connsiteX15" fmla="*/ 10505 w 323696"/>
                  <a:gd name="connsiteY15" fmla="*/ 257699 h 410711"/>
                  <a:gd name="connsiteX16" fmla="*/ 25320 w 323696"/>
                  <a:gd name="connsiteY16" fmla="*/ 275737 h 410711"/>
                  <a:gd name="connsiteX17" fmla="*/ 33539 w 323696"/>
                  <a:gd name="connsiteY17" fmla="*/ 279734 h 410711"/>
                  <a:gd name="connsiteX18" fmla="*/ 52571 w 323696"/>
                  <a:gd name="connsiteY18" fmla="*/ 337414 h 410711"/>
                  <a:gd name="connsiteX19" fmla="*/ 101775 w 323696"/>
                  <a:gd name="connsiteY19" fmla="*/ 394987 h 410711"/>
                  <a:gd name="connsiteX20" fmla="*/ 221701 w 323696"/>
                  <a:gd name="connsiteY20" fmla="*/ 394987 h 410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696" h="410711">
                    <a:moveTo>
                      <a:pt x="221701" y="394987"/>
                    </a:moveTo>
                    <a:cubicBezTo>
                      <a:pt x="243437" y="380955"/>
                      <a:pt x="260674" y="360972"/>
                      <a:pt x="271337" y="337414"/>
                    </a:cubicBezTo>
                    <a:cubicBezTo>
                      <a:pt x="279934" y="318998"/>
                      <a:pt x="286315" y="299641"/>
                      <a:pt x="290370" y="279734"/>
                    </a:cubicBezTo>
                    <a:cubicBezTo>
                      <a:pt x="293333" y="278913"/>
                      <a:pt x="296112" y="277563"/>
                      <a:pt x="298589" y="275737"/>
                    </a:cubicBezTo>
                    <a:cubicBezTo>
                      <a:pt x="304958" y="271049"/>
                      <a:pt x="310051" y="264849"/>
                      <a:pt x="313404" y="257699"/>
                    </a:cubicBezTo>
                    <a:cubicBezTo>
                      <a:pt x="323677" y="238148"/>
                      <a:pt x="328219" y="210604"/>
                      <a:pt x="317729" y="197858"/>
                    </a:cubicBezTo>
                    <a:cubicBezTo>
                      <a:pt x="313371" y="192814"/>
                      <a:pt x="306645" y="190502"/>
                      <a:pt x="300102" y="191809"/>
                    </a:cubicBezTo>
                    <a:cubicBezTo>
                      <a:pt x="300102" y="185436"/>
                      <a:pt x="300102" y="179063"/>
                      <a:pt x="300102" y="172798"/>
                    </a:cubicBezTo>
                    <a:cubicBezTo>
                      <a:pt x="300102" y="136289"/>
                      <a:pt x="300102" y="91462"/>
                      <a:pt x="287450" y="65971"/>
                    </a:cubicBezTo>
                    <a:cubicBezTo>
                      <a:pt x="278745" y="48785"/>
                      <a:pt x="264816" y="34797"/>
                      <a:pt x="247655" y="26005"/>
                    </a:cubicBezTo>
                    <a:cubicBezTo>
                      <a:pt x="184285" y="-8668"/>
                      <a:pt x="139515" y="-8668"/>
                      <a:pt x="76254" y="26005"/>
                    </a:cubicBezTo>
                    <a:cubicBezTo>
                      <a:pt x="59092" y="34797"/>
                      <a:pt x="45164" y="48785"/>
                      <a:pt x="36459" y="65971"/>
                    </a:cubicBezTo>
                    <a:cubicBezTo>
                      <a:pt x="23914" y="91462"/>
                      <a:pt x="23806" y="136289"/>
                      <a:pt x="23806" y="172798"/>
                    </a:cubicBezTo>
                    <a:cubicBezTo>
                      <a:pt x="23806" y="179063"/>
                      <a:pt x="23806" y="185436"/>
                      <a:pt x="23806" y="191809"/>
                    </a:cubicBezTo>
                    <a:cubicBezTo>
                      <a:pt x="17242" y="190513"/>
                      <a:pt x="10473" y="192814"/>
                      <a:pt x="6071" y="197858"/>
                    </a:cubicBezTo>
                    <a:cubicBezTo>
                      <a:pt x="-4743" y="210604"/>
                      <a:pt x="232" y="238148"/>
                      <a:pt x="10505" y="257699"/>
                    </a:cubicBezTo>
                    <a:cubicBezTo>
                      <a:pt x="13857" y="264849"/>
                      <a:pt x="18951" y="271049"/>
                      <a:pt x="25320" y="275737"/>
                    </a:cubicBezTo>
                    <a:cubicBezTo>
                      <a:pt x="27796" y="277563"/>
                      <a:pt x="30576" y="278913"/>
                      <a:pt x="33539" y="279734"/>
                    </a:cubicBezTo>
                    <a:cubicBezTo>
                      <a:pt x="37594" y="299641"/>
                      <a:pt x="43974" y="318998"/>
                      <a:pt x="52571" y="337414"/>
                    </a:cubicBezTo>
                    <a:cubicBezTo>
                      <a:pt x="63115" y="360919"/>
                      <a:pt x="80190" y="380901"/>
                      <a:pt x="101775" y="394987"/>
                    </a:cubicBezTo>
                    <a:cubicBezTo>
                      <a:pt x="138996" y="415953"/>
                      <a:pt x="184480" y="415953"/>
                      <a:pt x="221701" y="394987"/>
                    </a:cubicBezTo>
                    <a:close/>
                  </a:path>
                </a:pathLst>
              </a:custGeom>
              <a:solidFill>
                <a:srgbClr val="F4BD9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74" name="Freeform 420">
                <a:extLst>
                  <a:ext uri="{FF2B5EF4-FFF2-40B4-BE49-F238E27FC236}">
                    <a16:creationId xmlns:a16="http://schemas.microsoft.com/office/drawing/2014/main" id="{569CCACF-386B-6794-620F-3F9E1E2AB132}"/>
                  </a:ext>
                </a:extLst>
              </p:cNvPr>
              <p:cNvSpPr/>
              <p:nvPr/>
            </p:nvSpPr>
            <p:spPr>
              <a:xfrm>
                <a:off x="7121679" y="2669047"/>
                <a:ext cx="123711" cy="148089"/>
              </a:xfrm>
              <a:custGeom>
                <a:avLst/>
                <a:gdLst>
                  <a:gd name="connsiteX0" fmla="*/ 24223 w 123711"/>
                  <a:gd name="connsiteY0" fmla="*/ 148090 h 148089"/>
                  <a:gd name="connsiteX1" fmla="*/ 27792 w 123711"/>
                  <a:gd name="connsiteY1" fmla="*/ 97970 h 148089"/>
                  <a:gd name="connsiteX2" fmla="*/ 0 w 123711"/>
                  <a:gd name="connsiteY2" fmla="*/ 50119 h 148089"/>
                  <a:gd name="connsiteX3" fmla="*/ 61855 w 123711"/>
                  <a:gd name="connsiteY3" fmla="*/ 0 h 148089"/>
                  <a:gd name="connsiteX4" fmla="*/ 61855 w 123711"/>
                  <a:gd name="connsiteY4" fmla="*/ 0 h 148089"/>
                  <a:gd name="connsiteX5" fmla="*/ 123712 w 123711"/>
                  <a:gd name="connsiteY5" fmla="*/ 50119 h 148089"/>
                  <a:gd name="connsiteX6" fmla="*/ 95811 w 123711"/>
                  <a:gd name="connsiteY6" fmla="*/ 97430 h 148089"/>
                  <a:gd name="connsiteX7" fmla="*/ 99272 w 123711"/>
                  <a:gd name="connsiteY7" fmla="*/ 147550 h 14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11" h="148089">
                    <a:moveTo>
                      <a:pt x="24223" y="148090"/>
                    </a:moveTo>
                    <a:lnTo>
                      <a:pt x="27792" y="97970"/>
                    </a:lnTo>
                    <a:lnTo>
                      <a:pt x="0" y="50119"/>
                    </a:lnTo>
                    <a:cubicBezTo>
                      <a:pt x="12652" y="44179"/>
                      <a:pt x="47473" y="108"/>
                      <a:pt x="61855" y="0"/>
                    </a:cubicBezTo>
                    <a:lnTo>
                      <a:pt x="61855" y="0"/>
                    </a:lnTo>
                    <a:cubicBezTo>
                      <a:pt x="76238" y="0"/>
                      <a:pt x="111059" y="44179"/>
                      <a:pt x="123712" y="50119"/>
                    </a:cubicBezTo>
                    <a:lnTo>
                      <a:pt x="95811" y="97430"/>
                    </a:lnTo>
                    <a:lnTo>
                      <a:pt x="99272" y="147550"/>
                    </a:ln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75" name="Freeform 421">
                <a:extLst>
                  <a:ext uri="{FF2B5EF4-FFF2-40B4-BE49-F238E27FC236}">
                    <a16:creationId xmlns:a16="http://schemas.microsoft.com/office/drawing/2014/main" id="{B3D49374-D4E8-68C6-541D-7D16D44C3B16}"/>
                  </a:ext>
                </a:extLst>
              </p:cNvPr>
              <p:cNvSpPr/>
              <p:nvPr/>
            </p:nvSpPr>
            <p:spPr>
              <a:xfrm>
                <a:off x="7183427" y="2561571"/>
                <a:ext cx="192055" cy="221324"/>
              </a:xfrm>
              <a:custGeom>
                <a:avLst/>
                <a:gdLst>
                  <a:gd name="connsiteX0" fmla="*/ 113006 w 192055"/>
                  <a:gd name="connsiteY0" fmla="*/ 0 h 221324"/>
                  <a:gd name="connsiteX1" fmla="*/ 0 w 192055"/>
                  <a:gd name="connsiteY1" fmla="*/ 106936 h 221324"/>
                  <a:gd name="connsiteX2" fmla="*/ 83159 w 192055"/>
                  <a:gd name="connsiteY2" fmla="*/ 221324 h 221324"/>
                  <a:gd name="connsiteX3" fmla="*/ 192056 w 192055"/>
                  <a:gd name="connsiteY3" fmla="*/ 37265 h 221324"/>
                  <a:gd name="connsiteX4" fmla="*/ 113006 w 192055"/>
                  <a:gd name="connsiteY4" fmla="*/ 0 h 221324"/>
                  <a:gd name="connsiteX5" fmla="*/ 113006 w 192055"/>
                  <a:gd name="connsiteY5" fmla="*/ 0 h 22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221324">
                    <a:moveTo>
                      <a:pt x="113006" y="0"/>
                    </a:moveTo>
                    <a:lnTo>
                      <a:pt x="0" y="106936"/>
                    </a:lnTo>
                    <a:lnTo>
                      <a:pt x="83159" y="221324"/>
                    </a:lnTo>
                    <a:lnTo>
                      <a:pt x="192056" y="37265"/>
                    </a:lnTo>
                    <a:lnTo>
                      <a:pt x="113006" y="0"/>
                    </a:lnTo>
                    <a:lnTo>
                      <a:pt x="113006"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76" name="Freeform 422">
                <a:extLst>
                  <a:ext uri="{FF2B5EF4-FFF2-40B4-BE49-F238E27FC236}">
                    <a16:creationId xmlns:a16="http://schemas.microsoft.com/office/drawing/2014/main" id="{60236507-3174-3B87-E615-EC43F28A55E2}"/>
                  </a:ext>
                </a:extLst>
              </p:cNvPr>
              <p:cNvSpPr/>
              <p:nvPr/>
            </p:nvSpPr>
            <p:spPr>
              <a:xfrm>
                <a:off x="6991263" y="2561571"/>
                <a:ext cx="192055" cy="221324"/>
              </a:xfrm>
              <a:custGeom>
                <a:avLst/>
                <a:gdLst>
                  <a:gd name="connsiteX0" fmla="*/ 78942 w 192055"/>
                  <a:gd name="connsiteY0" fmla="*/ 0 h 221324"/>
                  <a:gd name="connsiteX1" fmla="*/ 192056 w 192055"/>
                  <a:gd name="connsiteY1" fmla="*/ 106936 h 221324"/>
                  <a:gd name="connsiteX2" fmla="*/ 108897 w 192055"/>
                  <a:gd name="connsiteY2" fmla="*/ 221324 h 221324"/>
                  <a:gd name="connsiteX3" fmla="*/ 0 w 192055"/>
                  <a:gd name="connsiteY3" fmla="*/ 37265 h 221324"/>
                  <a:gd name="connsiteX4" fmla="*/ 78942 w 192055"/>
                  <a:gd name="connsiteY4" fmla="*/ 0 h 221324"/>
                  <a:gd name="connsiteX5" fmla="*/ 78942 w 192055"/>
                  <a:gd name="connsiteY5" fmla="*/ 0 h 22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221324">
                    <a:moveTo>
                      <a:pt x="78942" y="0"/>
                    </a:moveTo>
                    <a:lnTo>
                      <a:pt x="192056" y="106936"/>
                    </a:lnTo>
                    <a:lnTo>
                      <a:pt x="108897" y="221324"/>
                    </a:lnTo>
                    <a:lnTo>
                      <a:pt x="0" y="37265"/>
                    </a:lnTo>
                    <a:lnTo>
                      <a:pt x="78942" y="0"/>
                    </a:lnTo>
                    <a:lnTo>
                      <a:pt x="78942"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77" name="Freeform 504">
                <a:extLst>
                  <a:ext uri="{FF2B5EF4-FFF2-40B4-BE49-F238E27FC236}">
                    <a16:creationId xmlns:a16="http://schemas.microsoft.com/office/drawing/2014/main" id="{9134289D-E501-8CD8-E581-31DD8815F084}"/>
                  </a:ext>
                </a:extLst>
              </p:cNvPr>
              <p:cNvSpPr/>
              <p:nvPr/>
            </p:nvSpPr>
            <p:spPr>
              <a:xfrm>
                <a:off x="7020937" y="2146628"/>
                <a:ext cx="325952" cy="255953"/>
              </a:xfrm>
              <a:custGeom>
                <a:avLst/>
                <a:gdLst>
                  <a:gd name="connsiteX0" fmla="*/ 134914 w 325952"/>
                  <a:gd name="connsiteY0" fmla="*/ 810 h 255953"/>
                  <a:gd name="connsiteX1" fmla="*/ 67975 w 325952"/>
                  <a:gd name="connsiteY1" fmla="*/ 16796 h 255953"/>
                  <a:gd name="connsiteX2" fmla="*/ 27856 w 325952"/>
                  <a:gd name="connsiteY2" fmla="*/ 52118 h 255953"/>
                  <a:gd name="connsiteX3" fmla="*/ 8390 w 325952"/>
                  <a:gd name="connsiteY3" fmla="*/ 90355 h 255953"/>
                  <a:gd name="connsiteX4" fmla="*/ 605 w 325952"/>
                  <a:gd name="connsiteY4" fmla="*/ 164562 h 255953"/>
                  <a:gd name="connsiteX5" fmla="*/ 2876 w 325952"/>
                  <a:gd name="connsiteY5" fmla="*/ 186165 h 255953"/>
                  <a:gd name="connsiteX6" fmla="*/ 5255 w 325952"/>
                  <a:gd name="connsiteY6" fmla="*/ 193942 h 255953"/>
                  <a:gd name="connsiteX7" fmla="*/ 37697 w 325952"/>
                  <a:gd name="connsiteY7" fmla="*/ 255943 h 255953"/>
                  <a:gd name="connsiteX8" fmla="*/ 35858 w 325952"/>
                  <a:gd name="connsiteY8" fmla="*/ 190270 h 255953"/>
                  <a:gd name="connsiteX9" fmla="*/ 50133 w 325952"/>
                  <a:gd name="connsiteY9" fmla="*/ 116819 h 255953"/>
                  <a:gd name="connsiteX10" fmla="*/ 73923 w 325952"/>
                  <a:gd name="connsiteY10" fmla="*/ 98132 h 255953"/>
                  <a:gd name="connsiteX11" fmla="*/ 103661 w 325952"/>
                  <a:gd name="connsiteY11" fmla="*/ 94676 h 255953"/>
                  <a:gd name="connsiteX12" fmla="*/ 276684 w 325952"/>
                  <a:gd name="connsiteY12" fmla="*/ 190270 h 255953"/>
                  <a:gd name="connsiteX13" fmla="*/ 288255 w 325952"/>
                  <a:gd name="connsiteY13" fmla="*/ 255943 h 255953"/>
                  <a:gd name="connsiteX14" fmla="*/ 320697 w 325952"/>
                  <a:gd name="connsiteY14" fmla="*/ 193942 h 255953"/>
                  <a:gd name="connsiteX15" fmla="*/ 323077 w 325952"/>
                  <a:gd name="connsiteY15" fmla="*/ 186165 h 255953"/>
                  <a:gd name="connsiteX16" fmla="*/ 325347 w 325952"/>
                  <a:gd name="connsiteY16" fmla="*/ 164562 h 255953"/>
                  <a:gd name="connsiteX17" fmla="*/ 317562 w 325952"/>
                  <a:gd name="connsiteY17" fmla="*/ 90355 h 255953"/>
                  <a:gd name="connsiteX18" fmla="*/ 298097 w 325952"/>
                  <a:gd name="connsiteY18" fmla="*/ 52118 h 255953"/>
                  <a:gd name="connsiteX19" fmla="*/ 257977 w 325952"/>
                  <a:gd name="connsiteY19" fmla="*/ 16796 h 255953"/>
                  <a:gd name="connsiteX20" fmla="*/ 191038 w 325952"/>
                  <a:gd name="connsiteY20" fmla="*/ 810 h 255953"/>
                  <a:gd name="connsiteX21" fmla="*/ 135563 w 325952"/>
                  <a:gd name="connsiteY21" fmla="*/ 810 h 25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5952" h="255953">
                    <a:moveTo>
                      <a:pt x="134914" y="810"/>
                    </a:moveTo>
                    <a:cubicBezTo>
                      <a:pt x="111675" y="1037"/>
                      <a:pt x="88792" y="6503"/>
                      <a:pt x="67975" y="16796"/>
                    </a:cubicBezTo>
                    <a:cubicBezTo>
                      <a:pt x="52382" y="25783"/>
                      <a:pt x="38745" y="37795"/>
                      <a:pt x="27856" y="52118"/>
                    </a:cubicBezTo>
                    <a:cubicBezTo>
                      <a:pt x="18891" y="63448"/>
                      <a:pt x="12273" y="76443"/>
                      <a:pt x="8390" y="90355"/>
                    </a:cubicBezTo>
                    <a:cubicBezTo>
                      <a:pt x="1329" y="114421"/>
                      <a:pt x="-1309" y="139556"/>
                      <a:pt x="605" y="164562"/>
                    </a:cubicBezTo>
                    <a:cubicBezTo>
                      <a:pt x="1254" y="171151"/>
                      <a:pt x="1794" y="180440"/>
                      <a:pt x="2876" y="186165"/>
                    </a:cubicBezTo>
                    <a:cubicBezTo>
                      <a:pt x="3471" y="188812"/>
                      <a:pt x="4271" y="191415"/>
                      <a:pt x="5255" y="193942"/>
                    </a:cubicBezTo>
                    <a:cubicBezTo>
                      <a:pt x="9581" y="205284"/>
                      <a:pt x="32398" y="253675"/>
                      <a:pt x="37697" y="255943"/>
                    </a:cubicBezTo>
                    <a:cubicBezTo>
                      <a:pt x="39211" y="256700"/>
                      <a:pt x="35967" y="216518"/>
                      <a:pt x="35858" y="190270"/>
                    </a:cubicBezTo>
                    <a:cubicBezTo>
                      <a:pt x="34571" y="164994"/>
                      <a:pt x="39470" y="139783"/>
                      <a:pt x="50133" y="116819"/>
                    </a:cubicBezTo>
                    <a:cubicBezTo>
                      <a:pt x="56297" y="104829"/>
                      <a:pt x="58459" y="100725"/>
                      <a:pt x="73923" y="98132"/>
                    </a:cubicBezTo>
                    <a:cubicBezTo>
                      <a:pt x="82682" y="96728"/>
                      <a:pt x="92847" y="95540"/>
                      <a:pt x="103661" y="94676"/>
                    </a:cubicBezTo>
                    <a:cubicBezTo>
                      <a:pt x="219262" y="85278"/>
                      <a:pt x="156001" y="144471"/>
                      <a:pt x="276684" y="190270"/>
                    </a:cubicBezTo>
                    <a:cubicBezTo>
                      <a:pt x="303612" y="200531"/>
                      <a:pt x="286742" y="256700"/>
                      <a:pt x="288255" y="255943"/>
                    </a:cubicBezTo>
                    <a:cubicBezTo>
                      <a:pt x="293230" y="253675"/>
                      <a:pt x="316047" y="205284"/>
                      <a:pt x="320697" y="193942"/>
                    </a:cubicBezTo>
                    <a:cubicBezTo>
                      <a:pt x="321681" y="191415"/>
                      <a:pt x="322482" y="188812"/>
                      <a:pt x="323077" y="186165"/>
                    </a:cubicBezTo>
                    <a:cubicBezTo>
                      <a:pt x="324158" y="179900"/>
                      <a:pt x="324698" y="170611"/>
                      <a:pt x="325347" y="164562"/>
                    </a:cubicBezTo>
                    <a:cubicBezTo>
                      <a:pt x="327261" y="139556"/>
                      <a:pt x="324623" y="114421"/>
                      <a:pt x="317562" y="90355"/>
                    </a:cubicBezTo>
                    <a:cubicBezTo>
                      <a:pt x="313679" y="76443"/>
                      <a:pt x="307061" y="63448"/>
                      <a:pt x="298097" y="52118"/>
                    </a:cubicBezTo>
                    <a:cubicBezTo>
                      <a:pt x="287185" y="37816"/>
                      <a:pt x="273549" y="25816"/>
                      <a:pt x="257977" y="16796"/>
                    </a:cubicBezTo>
                    <a:cubicBezTo>
                      <a:pt x="237160" y="6503"/>
                      <a:pt x="214267" y="1037"/>
                      <a:pt x="191038" y="810"/>
                    </a:cubicBezTo>
                    <a:cubicBezTo>
                      <a:pt x="172557" y="-270"/>
                      <a:pt x="154043" y="-270"/>
                      <a:pt x="135563" y="810"/>
                    </a:cubicBezTo>
                    <a:close/>
                  </a:path>
                </a:pathLst>
              </a:custGeom>
              <a:solidFill>
                <a:srgbClr val="D5D7D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78" name="Freeform 505">
                <a:extLst>
                  <a:ext uri="{FF2B5EF4-FFF2-40B4-BE49-F238E27FC236}">
                    <a16:creationId xmlns:a16="http://schemas.microsoft.com/office/drawing/2014/main" id="{A13954C8-605B-3950-6431-36C0DA58C119}"/>
                  </a:ext>
                </a:extLst>
              </p:cNvPr>
              <p:cNvSpPr/>
              <p:nvPr/>
            </p:nvSpPr>
            <p:spPr>
              <a:xfrm>
                <a:off x="7055163" y="2333766"/>
                <a:ext cx="254391" cy="72550"/>
              </a:xfrm>
              <a:custGeom>
                <a:avLst/>
                <a:gdLst>
                  <a:gd name="connsiteX0" fmla="*/ 254247 w 254391"/>
                  <a:gd name="connsiteY0" fmla="*/ 16310 h 72550"/>
                  <a:gd name="connsiteX1" fmla="*/ 250137 w 254391"/>
                  <a:gd name="connsiteY1" fmla="*/ 10045 h 72550"/>
                  <a:gd name="connsiteX2" fmla="*/ 238566 w 254391"/>
                  <a:gd name="connsiteY2" fmla="*/ 2916 h 72550"/>
                  <a:gd name="connsiteX3" fmla="*/ 222130 w 254391"/>
                  <a:gd name="connsiteY3" fmla="*/ 0 h 72550"/>
                  <a:gd name="connsiteX4" fmla="*/ 202015 w 254391"/>
                  <a:gd name="connsiteY4" fmla="*/ 0 h 72550"/>
                  <a:gd name="connsiteX5" fmla="*/ 177035 w 254391"/>
                  <a:gd name="connsiteY5" fmla="*/ 864 h 72550"/>
                  <a:gd name="connsiteX6" fmla="*/ 163409 w 254391"/>
                  <a:gd name="connsiteY6" fmla="*/ 1944 h 72550"/>
                  <a:gd name="connsiteX7" fmla="*/ 152595 w 254391"/>
                  <a:gd name="connsiteY7" fmla="*/ 3997 h 72550"/>
                  <a:gd name="connsiteX8" fmla="*/ 144053 w 254391"/>
                  <a:gd name="connsiteY8" fmla="*/ 7777 h 72550"/>
                  <a:gd name="connsiteX9" fmla="*/ 136699 w 254391"/>
                  <a:gd name="connsiteY9" fmla="*/ 16526 h 72550"/>
                  <a:gd name="connsiteX10" fmla="*/ 136050 w 254391"/>
                  <a:gd name="connsiteY10" fmla="*/ 18579 h 72550"/>
                  <a:gd name="connsiteX11" fmla="*/ 119938 w 254391"/>
                  <a:gd name="connsiteY11" fmla="*/ 18579 h 72550"/>
                  <a:gd name="connsiteX12" fmla="*/ 119181 w 254391"/>
                  <a:gd name="connsiteY12" fmla="*/ 16526 h 72550"/>
                  <a:gd name="connsiteX13" fmla="*/ 111935 w 254391"/>
                  <a:gd name="connsiteY13" fmla="*/ 7777 h 72550"/>
                  <a:gd name="connsiteX14" fmla="*/ 103392 w 254391"/>
                  <a:gd name="connsiteY14" fmla="*/ 3997 h 72550"/>
                  <a:gd name="connsiteX15" fmla="*/ 92578 w 254391"/>
                  <a:gd name="connsiteY15" fmla="*/ 1944 h 72550"/>
                  <a:gd name="connsiteX16" fmla="*/ 79061 w 254391"/>
                  <a:gd name="connsiteY16" fmla="*/ 864 h 72550"/>
                  <a:gd name="connsiteX17" fmla="*/ 54080 w 254391"/>
                  <a:gd name="connsiteY17" fmla="*/ 0 h 72550"/>
                  <a:gd name="connsiteX18" fmla="*/ 33967 w 254391"/>
                  <a:gd name="connsiteY18" fmla="*/ 0 h 72550"/>
                  <a:gd name="connsiteX19" fmla="*/ 17529 w 254391"/>
                  <a:gd name="connsiteY19" fmla="*/ 2916 h 72550"/>
                  <a:gd name="connsiteX20" fmla="*/ 5958 w 254391"/>
                  <a:gd name="connsiteY20" fmla="*/ 10045 h 72550"/>
                  <a:gd name="connsiteX21" fmla="*/ 1849 w 254391"/>
                  <a:gd name="connsiteY21" fmla="*/ 16310 h 72550"/>
                  <a:gd name="connsiteX22" fmla="*/ 227 w 254391"/>
                  <a:gd name="connsiteY22" fmla="*/ 24304 h 72550"/>
                  <a:gd name="connsiteX23" fmla="*/ 227 w 254391"/>
                  <a:gd name="connsiteY23" fmla="*/ 24304 h 72550"/>
                  <a:gd name="connsiteX24" fmla="*/ 227 w 254391"/>
                  <a:gd name="connsiteY24" fmla="*/ 33593 h 72550"/>
                  <a:gd name="connsiteX25" fmla="*/ 2390 w 254391"/>
                  <a:gd name="connsiteY25" fmla="*/ 46015 h 72550"/>
                  <a:gd name="connsiteX26" fmla="*/ 2390 w 254391"/>
                  <a:gd name="connsiteY26" fmla="*/ 46015 h 72550"/>
                  <a:gd name="connsiteX27" fmla="*/ 7040 w 254391"/>
                  <a:gd name="connsiteY27" fmla="*/ 57572 h 72550"/>
                  <a:gd name="connsiteX28" fmla="*/ 15151 w 254391"/>
                  <a:gd name="connsiteY28" fmla="*/ 65782 h 72550"/>
                  <a:gd name="connsiteX29" fmla="*/ 25964 w 254391"/>
                  <a:gd name="connsiteY29" fmla="*/ 70534 h 72550"/>
                  <a:gd name="connsiteX30" fmla="*/ 38725 w 254391"/>
                  <a:gd name="connsiteY30" fmla="*/ 72263 h 72550"/>
                  <a:gd name="connsiteX31" fmla="*/ 39374 w 254391"/>
                  <a:gd name="connsiteY31" fmla="*/ 72263 h 72550"/>
                  <a:gd name="connsiteX32" fmla="*/ 47484 w 254391"/>
                  <a:gd name="connsiteY32" fmla="*/ 72263 h 72550"/>
                  <a:gd name="connsiteX33" fmla="*/ 48565 w 254391"/>
                  <a:gd name="connsiteY33" fmla="*/ 72263 h 72550"/>
                  <a:gd name="connsiteX34" fmla="*/ 67923 w 254391"/>
                  <a:gd name="connsiteY34" fmla="*/ 72263 h 72550"/>
                  <a:gd name="connsiteX35" fmla="*/ 86522 w 254391"/>
                  <a:gd name="connsiteY35" fmla="*/ 70210 h 72550"/>
                  <a:gd name="connsiteX36" fmla="*/ 87171 w 254391"/>
                  <a:gd name="connsiteY36" fmla="*/ 70210 h 72550"/>
                  <a:gd name="connsiteX37" fmla="*/ 96255 w 254391"/>
                  <a:gd name="connsiteY37" fmla="*/ 66970 h 72550"/>
                  <a:gd name="connsiteX38" fmla="*/ 104257 w 254391"/>
                  <a:gd name="connsiteY38" fmla="*/ 61785 h 72550"/>
                  <a:gd name="connsiteX39" fmla="*/ 104257 w 254391"/>
                  <a:gd name="connsiteY39" fmla="*/ 61785 h 72550"/>
                  <a:gd name="connsiteX40" fmla="*/ 110745 w 254391"/>
                  <a:gd name="connsiteY40" fmla="*/ 54332 h 72550"/>
                  <a:gd name="connsiteX41" fmla="*/ 115395 w 254391"/>
                  <a:gd name="connsiteY41" fmla="*/ 44503 h 72550"/>
                  <a:gd name="connsiteX42" fmla="*/ 117234 w 254391"/>
                  <a:gd name="connsiteY42" fmla="*/ 38562 h 72550"/>
                  <a:gd name="connsiteX43" fmla="*/ 118424 w 254391"/>
                  <a:gd name="connsiteY43" fmla="*/ 33917 h 72550"/>
                  <a:gd name="connsiteX44" fmla="*/ 127291 w 254391"/>
                  <a:gd name="connsiteY44" fmla="*/ 31109 h 72550"/>
                  <a:gd name="connsiteX45" fmla="*/ 136050 w 254391"/>
                  <a:gd name="connsiteY45" fmla="*/ 33917 h 72550"/>
                  <a:gd name="connsiteX46" fmla="*/ 137240 w 254391"/>
                  <a:gd name="connsiteY46" fmla="*/ 38562 h 72550"/>
                  <a:gd name="connsiteX47" fmla="*/ 139078 w 254391"/>
                  <a:gd name="connsiteY47" fmla="*/ 44503 h 72550"/>
                  <a:gd name="connsiteX48" fmla="*/ 143620 w 254391"/>
                  <a:gd name="connsiteY48" fmla="*/ 54332 h 72550"/>
                  <a:gd name="connsiteX49" fmla="*/ 150217 w 254391"/>
                  <a:gd name="connsiteY49" fmla="*/ 61785 h 72550"/>
                  <a:gd name="connsiteX50" fmla="*/ 158219 w 254391"/>
                  <a:gd name="connsiteY50" fmla="*/ 66970 h 72550"/>
                  <a:gd name="connsiteX51" fmla="*/ 167303 w 254391"/>
                  <a:gd name="connsiteY51" fmla="*/ 70210 h 72550"/>
                  <a:gd name="connsiteX52" fmla="*/ 167952 w 254391"/>
                  <a:gd name="connsiteY52" fmla="*/ 70210 h 72550"/>
                  <a:gd name="connsiteX53" fmla="*/ 186443 w 254391"/>
                  <a:gd name="connsiteY53" fmla="*/ 72263 h 72550"/>
                  <a:gd name="connsiteX54" fmla="*/ 205909 w 254391"/>
                  <a:gd name="connsiteY54" fmla="*/ 72263 h 72550"/>
                  <a:gd name="connsiteX55" fmla="*/ 206990 w 254391"/>
                  <a:gd name="connsiteY55" fmla="*/ 72263 h 72550"/>
                  <a:gd name="connsiteX56" fmla="*/ 215533 w 254391"/>
                  <a:gd name="connsiteY56" fmla="*/ 72263 h 72550"/>
                  <a:gd name="connsiteX57" fmla="*/ 215533 w 254391"/>
                  <a:gd name="connsiteY57" fmla="*/ 72263 h 72550"/>
                  <a:gd name="connsiteX58" fmla="*/ 228077 w 254391"/>
                  <a:gd name="connsiteY58" fmla="*/ 70534 h 72550"/>
                  <a:gd name="connsiteX59" fmla="*/ 238891 w 254391"/>
                  <a:gd name="connsiteY59" fmla="*/ 65782 h 72550"/>
                  <a:gd name="connsiteX60" fmla="*/ 247002 w 254391"/>
                  <a:gd name="connsiteY60" fmla="*/ 57572 h 72550"/>
                  <a:gd name="connsiteX61" fmla="*/ 251651 w 254391"/>
                  <a:gd name="connsiteY61" fmla="*/ 46015 h 72550"/>
                  <a:gd name="connsiteX62" fmla="*/ 251651 w 254391"/>
                  <a:gd name="connsiteY62" fmla="*/ 46015 h 72550"/>
                  <a:gd name="connsiteX63" fmla="*/ 251651 w 254391"/>
                  <a:gd name="connsiteY63" fmla="*/ 46015 h 72550"/>
                  <a:gd name="connsiteX64" fmla="*/ 251651 w 254391"/>
                  <a:gd name="connsiteY64" fmla="*/ 46015 h 72550"/>
                  <a:gd name="connsiteX65" fmla="*/ 253814 w 254391"/>
                  <a:gd name="connsiteY65" fmla="*/ 33593 h 72550"/>
                  <a:gd name="connsiteX66" fmla="*/ 253814 w 254391"/>
                  <a:gd name="connsiteY66" fmla="*/ 24412 h 72550"/>
                  <a:gd name="connsiteX67" fmla="*/ 253814 w 254391"/>
                  <a:gd name="connsiteY67" fmla="*/ 24412 h 72550"/>
                  <a:gd name="connsiteX68" fmla="*/ 254247 w 254391"/>
                  <a:gd name="connsiteY68" fmla="*/ 16310 h 72550"/>
                  <a:gd name="connsiteX69" fmla="*/ 108258 w 254391"/>
                  <a:gd name="connsiteY69" fmla="*/ 33593 h 72550"/>
                  <a:gd name="connsiteX70" fmla="*/ 105771 w 254391"/>
                  <a:gd name="connsiteY70" fmla="*/ 42126 h 72550"/>
                  <a:gd name="connsiteX71" fmla="*/ 102419 w 254391"/>
                  <a:gd name="connsiteY71" fmla="*/ 49363 h 72550"/>
                  <a:gd name="connsiteX72" fmla="*/ 97985 w 254391"/>
                  <a:gd name="connsiteY72" fmla="*/ 54440 h 72550"/>
                  <a:gd name="connsiteX73" fmla="*/ 97985 w 254391"/>
                  <a:gd name="connsiteY73" fmla="*/ 54440 h 72550"/>
                  <a:gd name="connsiteX74" fmla="*/ 92470 w 254391"/>
                  <a:gd name="connsiteY74" fmla="*/ 58005 h 72550"/>
                  <a:gd name="connsiteX75" fmla="*/ 85873 w 254391"/>
                  <a:gd name="connsiteY75" fmla="*/ 60273 h 72550"/>
                  <a:gd name="connsiteX76" fmla="*/ 85225 w 254391"/>
                  <a:gd name="connsiteY76" fmla="*/ 60273 h 72550"/>
                  <a:gd name="connsiteX77" fmla="*/ 51160 w 254391"/>
                  <a:gd name="connsiteY77" fmla="*/ 61569 h 72550"/>
                  <a:gd name="connsiteX78" fmla="*/ 49106 w 254391"/>
                  <a:gd name="connsiteY78" fmla="*/ 61569 h 72550"/>
                  <a:gd name="connsiteX79" fmla="*/ 40996 w 254391"/>
                  <a:gd name="connsiteY79" fmla="*/ 61569 h 72550"/>
                  <a:gd name="connsiteX80" fmla="*/ 40996 w 254391"/>
                  <a:gd name="connsiteY80" fmla="*/ 61569 h 72550"/>
                  <a:gd name="connsiteX81" fmla="*/ 31371 w 254391"/>
                  <a:gd name="connsiteY81" fmla="*/ 60273 h 72550"/>
                  <a:gd name="connsiteX82" fmla="*/ 24126 w 254391"/>
                  <a:gd name="connsiteY82" fmla="*/ 57140 h 72550"/>
                  <a:gd name="connsiteX83" fmla="*/ 24126 w 254391"/>
                  <a:gd name="connsiteY83" fmla="*/ 57140 h 72550"/>
                  <a:gd name="connsiteX84" fmla="*/ 19152 w 254391"/>
                  <a:gd name="connsiteY84" fmla="*/ 51956 h 72550"/>
                  <a:gd name="connsiteX85" fmla="*/ 16123 w 254391"/>
                  <a:gd name="connsiteY85" fmla="*/ 44178 h 72550"/>
                  <a:gd name="connsiteX86" fmla="*/ 16123 w 254391"/>
                  <a:gd name="connsiteY86" fmla="*/ 44178 h 72550"/>
                  <a:gd name="connsiteX87" fmla="*/ 14069 w 254391"/>
                  <a:gd name="connsiteY87" fmla="*/ 33377 h 72550"/>
                  <a:gd name="connsiteX88" fmla="*/ 14069 w 254391"/>
                  <a:gd name="connsiteY88" fmla="*/ 25708 h 72550"/>
                  <a:gd name="connsiteX89" fmla="*/ 14069 w 254391"/>
                  <a:gd name="connsiteY89" fmla="*/ 25708 h 72550"/>
                  <a:gd name="connsiteX90" fmla="*/ 14934 w 254391"/>
                  <a:gd name="connsiteY90" fmla="*/ 21387 h 72550"/>
                  <a:gd name="connsiteX91" fmla="*/ 24234 w 254391"/>
                  <a:gd name="connsiteY91" fmla="*/ 14150 h 72550"/>
                  <a:gd name="connsiteX92" fmla="*/ 36887 w 254391"/>
                  <a:gd name="connsiteY92" fmla="*/ 12098 h 72550"/>
                  <a:gd name="connsiteX93" fmla="*/ 56135 w 254391"/>
                  <a:gd name="connsiteY93" fmla="*/ 12098 h 72550"/>
                  <a:gd name="connsiteX94" fmla="*/ 80467 w 254391"/>
                  <a:gd name="connsiteY94" fmla="*/ 12854 h 72550"/>
                  <a:gd name="connsiteX95" fmla="*/ 92686 w 254391"/>
                  <a:gd name="connsiteY95" fmla="*/ 13826 h 72550"/>
                  <a:gd name="connsiteX96" fmla="*/ 101446 w 254391"/>
                  <a:gd name="connsiteY96" fmla="*/ 15554 h 72550"/>
                  <a:gd name="connsiteX97" fmla="*/ 110205 w 254391"/>
                  <a:gd name="connsiteY97" fmla="*/ 23223 h 72550"/>
                  <a:gd name="connsiteX98" fmla="*/ 110205 w 254391"/>
                  <a:gd name="connsiteY98" fmla="*/ 27868 h 72550"/>
                  <a:gd name="connsiteX99" fmla="*/ 108258 w 254391"/>
                  <a:gd name="connsiteY99" fmla="*/ 33593 h 72550"/>
                  <a:gd name="connsiteX100" fmla="*/ 244082 w 254391"/>
                  <a:gd name="connsiteY100" fmla="*/ 32513 h 72550"/>
                  <a:gd name="connsiteX101" fmla="*/ 242027 w 254391"/>
                  <a:gd name="connsiteY101" fmla="*/ 43314 h 72550"/>
                  <a:gd name="connsiteX102" fmla="*/ 242027 w 254391"/>
                  <a:gd name="connsiteY102" fmla="*/ 43314 h 72550"/>
                  <a:gd name="connsiteX103" fmla="*/ 238999 w 254391"/>
                  <a:gd name="connsiteY103" fmla="*/ 51091 h 72550"/>
                  <a:gd name="connsiteX104" fmla="*/ 234025 w 254391"/>
                  <a:gd name="connsiteY104" fmla="*/ 56276 h 72550"/>
                  <a:gd name="connsiteX105" fmla="*/ 234025 w 254391"/>
                  <a:gd name="connsiteY105" fmla="*/ 56276 h 72550"/>
                  <a:gd name="connsiteX106" fmla="*/ 226780 w 254391"/>
                  <a:gd name="connsiteY106" fmla="*/ 59409 h 72550"/>
                  <a:gd name="connsiteX107" fmla="*/ 217155 w 254391"/>
                  <a:gd name="connsiteY107" fmla="*/ 60705 h 72550"/>
                  <a:gd name="connsiteX108" fmla="*/ 217155 w 254391"/>
                  <a:gd name="connsiteY108" fmla="*/ 60705 h 72550"/>
                  <a:gd name="connsiteX109" fmla="*/ 209045 w 254391"/>
                  <a:gd name="connsiteY109" fmla="*/ 60705 h 72550"/>
                  <a:gd name="connsiteX110" fmla="*/ 206990 w 254391"/>
                  <a:gd name="connsiteY110" fmla="*/ 60705 h 72550"/>
                  <a:gd name="connsiteX111" fmla="*/ 172710 w 254391"/>
                  <a:gd name="connsiteY111" fmla="*/ 59409 h 72550"/>
                  <a:gd name="connsiteX112" fmla="*/ 172710 w 254391"/>
                  <a:gd name="connsiteY112" fmla="*/ 59409 h 72550"/>
                  <a:gd name="connsiteX113" fmla="*/ 166113 w 254391"/>
                  <a:gd name="connsiteY113" fmla="*/ 57140 h 72550"/>
                  <a:gd name="connsiteX114" fmla="*/ 160598 w 254391"/>
                  <a:gd name="connsiteY114" fmla="*/ 53576 h 72550"/>
                  <a:gd name="connsiteX115" fmla="*/ 160598 w 254391"/>
                  <a:gd name="connsiteY115" fmla="*/ 53576 h 72550"/>
                  <a:gd name="connsiteX116" fmla="*/ 156164 w 254391"/>
                  <a:gd name="connsiteY116" fmla="*/ 48499 h 72550"/>
                  <a:gd name="connsiteX117" fmla="*/ 152812 w 254391"/>
                  <a:gd name="connsiteY117" fmla="*/ 41262 h 72550"/>
                  <a:gd name="connsiteX118" fmla="*/ 150325 w 254391"/>
                  <a:gd name="connsiteY118" fmla="*/ 32729 h 72550"/>
                  <a:gd name="connsiteX119" fmla="*/ 149027 w 254391"/>
                  <a:gd name="connsiteY119" fmla="*/ 25708 h 72550"/>
                  <a:gd name="connsiteX120" fmla="*/ 149027 w 254391"/>
                  <a:gd name="connsiteY120" fmla="*/ 21063 h 72550"/>
                  <a:gd name="connsiteX121" fmla="*/ 152704 w 254391"/>
                  <a:gd name="connsiteY121" fmla="*/ 15446 h 72550"/>
                  <a:gd name="connsiteX122" fmla="*/ 157787 w 254391"/>
                  <a:gd name="connsiteY122" fmla="*/ 13394 h 72550"/>
                  <a:gd name="connsiteX123" fmla="*/ 166546 w 254391"/>
                  <a:gd name="connsiteY123" fmla="*/ 11666 h 72550"/>
                  <a:gd name="connsiteX124" fmla="*/ 178657 w 254391"/>
                  <a:gd name="connsiteY124" fmla="*/ 10694 h 72550"/>
                  <a:gd name="connsiteX125" fmla="*/ 178657 w 254391"/>
                  <a:gd name="connsiteY125" fmla="*/ 10694 h 72550"/>
                  <a:gd name="connsiteX126" fmla="*/ 203097 w 254391"/>
                  <a:gd name="connsiteY126" fmla="*/ 9937 h 72550"/>
                  <a:gd name="connsiteX127" fmla="*/ 222345 w 254391"/>
                  <a:gd name="connsiteY127" fmla="*/ 9937 h 72550"/>
                  <a:gd name="connsiteX128" fmla="*/ 234998 w 254391"/>
                  <a:gd name="connsiteY128" fmla="*/ 11990 h 72550"/>
                  <a:gd name="connsiteX129" fmla="*/ 242243 w 254391"/>
                  <a:gd name="connsiteY129" fmla="*/ 16094 h 72550"/>
                  <a:gd name="connsiteX130" fmla="*/ 244298 w 254391"/>
                  <a:gd name="connsiteY130" fmla="*/ 19227 h 72550"/>
                  <a:gd name="connsiteX131" fmla="*/ 243541 w 254391"/>
                  <a:gd name="connsiteY131" fmla="*/ 32513 h 7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54391" h="72550">
                    <a:moveTo>
                      <a:pt x="254247" y="16310"/>
                    </a:moveTo>
                    <a:cubicBezTo>
                      <a:pt x="253252" y="13999"/>
                      <a:pt x="251857" y="11882"/>
                      <a:pt x="250137" y="10045"/>
                    </a:cubicBezTo>
                    <a:cubicBezTo>
                      <a:pt x="246936" y="6740"/>
                      <a:pt x="242957" y="4299"/>
                      <a:pt x="238566" y="2916"/>
                    </a:cubicBezTo>
                    <a:cubicBezTo>
                      <a:pt x="233225" y="1285"/>
                      <a:pt x="227710" y="302"/>
                      <a:pt x="222130" y="0"/>
                    </a:cubicBezTo>
                    <a:cubicBezTo>
                      <a:pt x="216290" y="0"/>
                      <a:pt x="209585" y="0"/>
                      <a:pt x="202015" y="0"/>
                    </a:cubicBezTo>
                    <a:lnTo>
                      <a:pt x="177035" y="864"/>
                    </a:lnTo>
                    <a:cubicBezTo>
                      <a:pt x="171953" y="864"/>
                      <a:pt x="167410" y="864"/>
                      <a:pt x="163409" y="1944"/>
                    </a:cubicBezTo>
                    <a:cubicBezTo>
                      <a:pt x="159755" y="2344"/>
                      <a:pt x="156142" y="3035"/>
                      <a:pt x="152595" y="3997"/>
                    </a:cubicBezTo>
                    <a:cubicBezTo>
                      <a:pt x="149578" y="4817"/>
                      <a:pt x="146691" y="6092"/>
                      <a:pt x="144053" y="7777"/>
                    </a:cubicBezTo>
                    <a:cubicBezTo>
                      <a:pt x="140744" y="9851"/>
                      <a:pt x="138170" y="12908"/>
                      <a:pt x="136699" y="16526"/>
                    </a:cubicBezTo>
                    <a:lnTo>
                      <a:pt x="136050" y="18579"/>
                    </a:lnTo>
                    <a:cubicBezTo>
                      <a:pt x="130816" y="20307"/>
                      <a:pt x="125172" y="20307"/>
                      <a:pt x="119938" y="18579"/>
                    </a:cubicBezTo>
                    <a:cubicBezTo>
                      <a:pt x="119754" y="17877"/>
                      <a:pt x="119494" y="17185"/>
                      <a:pt x="119181" y="16526"/>
                    </a:cubicBezTo>
                    <a:cubicBezTo>
                      <a:pt x="117785" y="12897"/>
                      <a:pt x="115244" y="9829"/>
                      <a:pt x="111935" y="7777"/>
                    </a:cubicBezTo>
                    <a:cubicBezTo>
                      <a:pt x="109285" y="6114"/>
                      <a:pt x="106409" y="4839"/>
                      <a:pt x="103392" y="3997"/>
                    </a:cubicBezTo>
                    <a:cubicBezTo>
                      <a:pt x="99845" y="3024"/>
                      <a:pt x="96233" y="2344"/>
                      <a:pt x="92578" y="1944"/>
                    </a:cubicBezTo>
                    <a:cubicBezTo>
                      <a:pt x="88685" y="1944"/>
                      <a:pt x="84144" y="1080"/>
                      <a:pt x="79061" y="864"/>
                    </a:cubicBezTo>
                    <a:lnTo>
                      <a:pt x="54080" y="0"/>
                    </a:lnTo>
                    <a:cubicBezTo>
                      <a:pt x="46511" y="0"/>
                      <a:pt x="39806" y="0"/>
                      <a:pt x="33967" y="0"/>
                    </a:cubicBezTo>
                    <a:cubicBezTo>
                      <a:pt x="28387" y="292"/>
                      <a:pt x="22872" y="1275"/>
                      <a:pt x="17529" y="2916"/>
                    </a:cubicBezTo>
                    <a:cubicBezTo>
                      <a:pt x="13139" y="4299"/>
                      <a:pt x="9159" y="6740"/>
                      <a:pt x="5958" y="10045"/>
                    </a:cubicBezTo>
                    <a:cubicBezTo>
                      <a:pt x="4261" y="11903"/>
                      <a:pt x="2866" y="14010"/>
                      <a:pt x="1849" y="16310"/>
                    </a:cubicBezTo>
                    <a:cubicBezTo>
                      <a:pt x="832" y="18860"/>
                      <a:pt x="281" y="21560"/>
                      <a:pt x="227" y="24304"/>
                    </a:cubicBezTo>
                    <a:lnTo>
                      <a:pt x="227" y="24304"/>
                    </a:lnTo>
                    <a:cubicBezTo>
                      <a:pt x="-76" y="27393"/>
                      <a:pt x="-76" y="30504"/>
                      <a:pt x="227" y="33593"/>
                    </a:cubicBezTo>
                    <a:cubicBezTo>
                      <a:pt x="227" y="37157"/>
                      <a:pt x="1417" y="41154"/>
                      <a:pt x="2390" y="46015"/>
                    </a:cubicBezTo>
                    <a:lnTo>
                      <a:pt x="2390" y="46015"/>
                    </a:lnTo>
                    <a:cubicBezTo>
                      <a:pt x="3255" y="50109"/>
                      <a:pt x="4834" y="54019"/>
                      <a:pt x="7040" y="57572"/>
                    </a:cubicBezTo>
                    <a:cubicBezTo>
                      <a:pt x="9149" y="60845"/>
                      <a:pt x="11906" y="63643"/>
                      <a:pt x="15151" y="65782"/>
                    </a:cubicBezTo>
                    <a:cubicBezTo>
                      <a:pt x="18449" y="67974"/>
                      <a:pt x="22115" y="69584"/>
                      <a:pt x="25964" y="70534"/>
                    </a:cubicBezTo>
                    <a:cubicBezTo>
                      <a:pt x="30149" y="71539"/>
                      <a:pt x="34421" y="72122"/>
                      <a:pt x="38725" y="72263"/>
                    </a:cubicBezTo>
                    <a:lnTo>
                      <a:pt x="39374" y="72263"/>
                    </a:lnTo>
                    <a:lnTo>
                      <a:pt x="47484" y="72263"/>
                    </a:lnTo>
                    <a:lnTo>
                      <a:pt x="48565" y="72263"/>
                    </a:lnTo>
                    <a:cubicBezTo>
                      <a:pt x="55054" y="72263"/>
                      <a:pt x="61542" y="72911"/>
                      <a:pt x="67923" y="72263"/>
                    </a:cubicBezTo>
                    <a:cubicBezTo>
                      <a:pt x="74184" y="72252"/>
                      <a:pt x="80412" y="71560"/>
                      <a:pt x="86522" y="70210"/>
                    </a:cubicBezTo>
                    <a:lnTo>
                      <a:pt x="87171" y="70210"/>
                    </a:lnTo>
                    <a:cubicBezTo>
                      <a:pt x="90286" y="69411"/>
                      <a:pt x="93335" y="68320"/>
                      <a:pt x="96255" y="66970"/>
                    </a:cubicBezTo>
                    <a:cubicBezTo>
                      <a:pt x="99110" y="65544"/>
                      <a:pt x="101791" y="63805"/>
                      <a:pt x="104257" y="61785"/>
                    </a:cubicBezTo>
                    <a:lnTo>
                      <a:pt x="104257" y="61785"/>
                    </a:lnTo>
                    <a:cubicBezTo>
                      <a:pt x="106810" y="59668"/>
                      <a:pt x="108994" y="57151"/>
                      <a:pt x="110745" y="54332"/>
                    </a:cubicBezTo>
                    <a:cubicBezTo>
                      <a:pt x="112790" y="51307"/>
                      <a:pt x="114358" y="47991"/>
                      <a:pt x="115395" y="44503"/>
                    </a:cubicBezTo>
                    <a:cubicBezTo>
                      <a:pt x="116044" y="42450"/>
                      <a:pt x="116694" y="40506"/>
                      <a:pt x="117234" y="38562"/>
                    </a:cubicBezTo>
                    <a:cubicBezTo>
                      <a:pt x="117775" y="36617"/>
                      <a:pt x="118099" y="35429"/>
                      <a:pt x="118424" y="33917"/>
                    </a:cubicBezTo>
                    <a:cubicBezTo>
                      <a:pt x="121062" y="32178"/>
                      <a:pt x="124134" y="31206"/>
                      <a:pt x="127291" y="31109"/>
                    </a:cubicBezTo>
                    <a:cubicBezTo>
                      <a:pt x="130427" y="31173"/>
                      <a:pt x="133466" y="32145"/>
                      <a:pt x="136050" y="33917"/>
                    </a:cubicBezTo>
                    <a:cubicBezTo>
                      <a:pt x="136050" y="35429"/>
                      <a:pt x="136807" y="36941"/>
                      <a:pt x="137240" y="38562"/>
                    </a:cubicBezTo>
                    <a:cubicBezTo>
                      <a:pt x="137672" y="40182"/>
                      <a:pt x="138429" y="42450"/>
                      <a:pt x="139078" y="44503"/>
                    </a:cubicBezTo>
                    <a:cubicBezTo>
                      <a:pt x="140127" y="47970"/>
                      <a:pt x="141663" y="51275"/>
                      <a:pt x="143620" y="54332"/>
                    </a:cubicBezTo>
                    <a:cubicBezTo>
                      <a:pt x="145437" y="57130"/>
                      <a:pt x="147664" y="59636"/>
                      <a:pt x="150217" y="61785"/>
                    </a:cubicBezTo>
                    <a:cubicBezTo>
                      <a:pt x="152661" y="63837"/>
                      <a:pt x="155353" y="65576"/>
                      <a:pt x="158219" y="66970"/>
                    </a:cubicBezTo>
                    <a:cubicBezTo>
                      <a:pt x="161139" y="68320"/>
                      <a:pt x="164178" y="69411"/>
                      <a:pt x="167303" y="70210"/>
                    </a:cubicBezTo>
                    <a:lnTo>
                      <a:pt x="167952" y="70210"/>
                    </a:lnTo>
                    <a:cubicBezTo>
                      <a:pt x="174018" y="71560"/>
                      <a:pt x="180226" y="72252"/>
                      <a:pt x="186443" y="72263"/>
                    </a:cubicBezTo>
                    <a:cubicBezTo>
                      <a:pt x="192932" y="72263"/>
                      <a:pt x="199420" y="72263"/>
                      <a:pt x="205909" y="72263"/>
                    </a:cubicBezTo>
                    <a:lnTo>
                      <a:pt x="206990" y="72263"/>
                    </a:lnTo>
                    <a:lnTo>
                      <a:pt x="215533" y="72263"/>
                    </a:lnTo>
                    <a:lnTo>
                      <a:pt x="215533" y="72263"/>
                    </a:lnTo>
                    <a:cubicBezTo>
                      <a:pt x="219761" y="72111"/>
                      <a:pt x="223968" y="71528"/>
                      <a:pt x="228077" y="70534"/>
                    </a:cubicBezTo>
                    <a:cubicBezTo>
                      <a:pt x="231926" y="69584"/>
                      <a:pt x="235582" y="67974"/>
                      <a:pt x="238891" y="65782"/>
                    </a:cubicBezTo>
                    <a:cubicBezTo>
                      <a:pt x="242135" y="63643"/>
                      <a:pt x="244893" y="60845"/>
                      <a:pt x="247002" y="57572"/>
                    </a:cubicBezTo>
                    <a:cubicBezTo>
                      <a:pt x="249207" y="54019"/>
                      <a:pt x="250786" y="50109"/>
                      <a:pt x="251651" y="46015"/>
                    </a:cubicBezTo>
                    <a:lnTo>
                      <a:pt x="251651" y="46015"/>
                    </a:lnTo>
                    <a:lnTo>
                      <a:pt x="251651" y="46015"/>
                    </a:lnTo>
                    <a:lnTo>
                      <a:pt x="251651" y="46015"/>
                    </a:lnTo>
                    <a:cubicBezTo>
                      <a:pt x="252624" y="41262"/>
                      <a:pt x="253381" y="37157"/>
                      <a:pt x="253814" y="33593"/>
                    </a:cubicBezTo>
                    <a:cubicBezTo>
                      <a:pt x="254117" y="30536"/>
                      <a:pt x="254117" y="27468"/>
                      <a:pt x="253814" y="24412"/>
                    </a:cubicBezTo>
                    <a:lnTo>
                      <a:pt x="253814" y="24412"/>
                    </a:lnTo>
                    <a:cubicBezTo>
                      <a:pt x="254387" y="21754"/>
                      <a:pt x="254538" y="19022"/>
                      <a:pt x="254247" y="16310"/>
                    </a:cubicBezTo>
                    <a:close/>
                    <a:moveTo>
                      <a:pt x="108258" y="33593"/>
                    </a:moveTo>
                    <a:cubicBezTo>
                      <a:pt x="107610" y="36185"/>
                      <a:pt x="106744" y="38994"/>
                      <a:pt x="105771" y="42126"/>
                    </a:cubicBezTo>
                    <a:cubicBezTo>
                      <a:pt x="104938" y="44665"/>
                      <a:pt x="103814" y="47084"/>
                      <a:pt x="102419" y="49363"/>
                    </a:cubicBezTo>
                    <a:cubicBezTo>
                      <a:pt x="101175" y="51243"/>
                      <a:pt x="99683" y="52949"/>
                      <a:pt x="97985" y="54440"/>
                    </a:cubicBezTo>
                    <a:lnTo>
                      <a:pt x="97985" y="54440"/>
                    </a:lnTo>
                    <a:cubicBezTo>
                      <a:pt x="96298" y="55844"/>
                      <a:pt x="94449" y="57043"/>
                      <a:pt x="92470" y="58005"/>
                    </a:cubicBezTo>
                    <a:cubicBezTo>
                      <a:pt x="90318" y="58890"/>
                      <a:pt x="88112" y="59646"/>
                      <a:pt x="85873" y="60273"/>
                    </a:cubicBezTo>
                    <a:lnTo>
                      <a:pt x="85225" y="60273"/>
                    </a:lnTo>
                    <a:cubicBezTo>
                      <a:pt x="73967" y="62152"/>
                      <a:pt x="62526" y="62595"/>
                      <a:pt x="51160" y="61569"/>
                    </a:cubicBezTo>
                    <a:lnTo>
                      <a:pt x="49106" y="61569"/>
                    </a:lnTo>
                    <a:lnTo>
                      <a:pt x="40996" y="61569"/>
                    </a:lnTo>
                    <a:lnTo>
                      <a:pt x="40996" y="61569"/>
                    </a:lnTo>
                    <a:cubicBezTo>
                      <a:pt x="37751" y="61504"/>
                      <a:pt x="34518" y="61061"/>
                      <a:pt x="31371" y="60273"/>
                    </a:cubicBezTo>
                    <a:cubicBezTo>
                      <a:pt x="28776" y="59700"/>
                      <a:pt x="26321" y="58631"/>
                      <a:pt x="24126" y="57140"/>
                    </a:cubicBezTo>
                    <a:lnTo>
                      <a:pt x="24126" y="57140"/>
                    </a:lnTo>
                    <a:cubicBezTo>
                      <a:pt x="22104" y="55801"/>
                      <a:pt x="20406" y="54029"/>
                      <a:pt x="19152" y="51956"/>
                    </a:cubicBezTo>
                    <a:cubicBezTo>
                      <a:pt x="17670" y="49568"/>
                      <a:pt x="16643" y="46933"/>
                      <a:pt x="16123" y="44178"/>
                    </a:cubicBezTo>
                    <a:lnTo>
                      <a:pt x="16123" y="44178"/>
                    </a:lnTo>
                    <a:cubicBezTo>
                      <a:pt x="15151" y="39642"/>
                      <a:pt x="14502" y="35969"/>
                      <a:pt x="14069" y="33377"/>
                    </a:cubicBezTo>
                    <a:cubicBezTo>
                      <a:pt x="13831" y="30828"/>
                      <a:pt x="13831" y="28257"/>
                      <a:pt x="14069" y="25708"/>
                    </a:cubicBezTo>
                    <a:lnTo>
                      <a:pt x="14069" y="25708"/>
                    </a:lnTo>
                    <a:cubicBezTo>
                      <a:pt x="14102" y="24228"/>
                      <a:pt x="14393" y="22770"/>
                      <a:pt x="14934" y="21387"/>
                    </a:cubicBezTo>
                    <a:cubicBezTo>
                      <a:pt x="16772" y="17693"/>
                      <a:pt x="20200" y="15025"/>
                      <a:pt x="24234" y="14150"/>
                    </a:cubicBezTo>
                    <a:cubicBezTo>
                      <a:pt x="28354" y="12962"/>
                      <a:pt x="32604" y="12271"/>
                      <a:pt x="36887" y="12098"/>
                    </a:cubicBezTo>
                    <a:cubicBezTo>
                      <a:pt x="43299" y="11763"/>
                      <a:pt x="49722" y="11763"/>
                      <a:pt x="56135" y="12098"/>
                    </a:cubicBezTo>
                    <a:cubicBezTo>
                      <a:pt x="63273" y="12098"/>
                      <a:pt x="71491" y="12098"/>
                      <a:pt x="80467" y="12854"/>
                    </a:cubicBezTo>
                    <a:cubicBezTo>
                      <a:pt x="85116" y="12854"/>
                      <a:pt x="89226" y="13394"/>
                      <a:pt x="92686" y="13826"/>
                    </a:cubicBezTo>
                    <a:cubicBezTo>
                      <a:pt x="95649" y="14139"/>
                      <a:pt x="98580" y="14723"/>
                      <a:pt x="101446" y="15554"/>
                    </a:cubicBezTo>
                    <a:cubicBezTo>
                      <a:pt x="105880" y="16850"/>
                      <a:pt x="109556" y="18687"/>
                      <a:pt x="110205" y="23223"/>
                    </a:cubicBezTo>
                    <a:cubicBezTo>
                      <a:pt x="110421" y="24768"/>
                      <a:pt x="110421" y="26323"/>
                      <a:pt x="110205" y="27868"/>
                    </a:cubicBezTo>
                    <a:cubicBezTo>
                      <a:pt x="109664" y="29812"/>
                      <a:pt x="109015" y="31724"/>
                      <a:pt x="108258" y="33593"/>
                    </a:cubicBezTo>
                    <a:close/>
                    <a:moveTo>
                      <a:pt x="244082" y="32513"/>
                    </a:moveTo>
                    <a:cubicBezTo>
                      <a:pt x="244082" y="35537"/>
                      <a:pt x="242892" y="39318"/>
                      <a:pt x="242027" y="43314"/>
                    </a:cubicBezTo>
                    <a:lnTo>
                      <a:pt x="242027" y="43314"/>
                    </a:lnTo>
                    <a:cubicBezTo>
                      <a:pt x="241508" y="46069"/>
                      <a:pt x="240480" y="48704"/>
                      <a:pt x="238999" y="51091"/>
                    </a:cubicBezTo>
                    <a:cubicBezTo>
                      <a:pt x="237745" y="53165"/>
                      <a:pt x="236047" y="54937"/>
                      <a:pt x="234025" y="56276"/>
                    </a:cubicBezTo>
                    <a:lnTo>
                      <a:pt x="234025" y="56276"/>
                    </a:lnTo>
                    <a:cubicBezTo>
                      <a:pt x="231829" y="57767"/>
                      <a:pt x="229375" y="58836"/>
                      <a:pt x="226780" y="59409"/>
                    </a:cubicBezTo>
                    <a:cubicBezTo>
                      <a:pt x="223633" y="60197"/>
                      <a:pt x="220399" y="60629"/>
                      <a:pt x="217155" y="60705"/>
                    </a:cubicBezTo>
                    <a:lnTo>
                      <a:pt x="217155" y="60705"/>
                    </a:lnTo>
                    <a:lnTo>
                      <a:pt x="209045" y="60705"/>
                    </a:lnTo>
                    <a:lnTo>
                      <a:pt x="206990" y="60705"/>
                    </a:lnTo>
                    <a:cubicBezTo>
                      <a:pt x="195559" y="61720"/>
                      <a:pt x="184032" y="61288"/>
                      <a:pt x="172710" y="59409"/>
                    </a:cubicBezTo>
                    <a:lnTo>
                      <a:pt x="172710" y="59409"/>
                    </a:lnTo>
                    <a:cubicBezTo>
                      <a:pt x="170471" y="58782"/>
                      <a:pt x="168265" y="58026"/>
                      <a:pt x="166113" y="57140"/>
                    </a:cubicBezTo>
                    <a:cubicBezTo>
                      <a:pt x="164134" y="56179"/>
                      <a:pt x="162285" y="54980"/>
                      <a:pt x="160598" y="53576"/>
                    </a:cubicBezTo>
                    <a:lnTo>
                      <a:pt x="160598" y="53576"/>
                    </a:lnTo>
                    <a:cubicBezTo>
                      <a:pt x="158900" y="52085"/>
                      <a:pt x="157408" y="50379"/>
                      <a:pt x="156164" y="48499"/>
                    </a:cubicBezTo>
                    <a:cubicBezTo>
                      <a:pt x="154726" y="46242"/>
                      <a:pt x="153601" y="43811"/>
                      <a:pt x="152812" y="41262"/>
                    </a:cubicBezTo>
                    <a:cubicBezTo>
                      <a:pt x="151839" y="38130"/>
                      <a:pt x="150974" y="35321"/>
                      <a:pt x="150325" y="32729"/>
                    </a:cubicBezTo>
                    <a:cubicBezTo>
                      <a:pt x="149730" y="30417"/>
                      <a:pt x="149297" y="28073"/>
                      <a:pt x="149027" y="25708"/>
                    </a:cubicBezTo>
                    <a:cubicBezTo>
                      <a:pt x="148811" y="24163"/>
                      <a:pt x="148811" y="22608"/>
                      <a:pt x="149027" y="21063"/>
                    </a:cubicBezTo>
                    <a:cubicBezTo>
                      <a:pt x="149287" y="18719"/>
                      <a:pt x="150660" y="16634"/>
                      <a:pt x="152704" y="15446"/>
                    </a:cubicBezTo>
                    <a:cubicBezTo>
                      <a:pt x="154304" y="14539"/>
                      <a:pt x="156013" y="13848"/>
                      <a:pt x="157787" y="13394"/>
                    </a:cubicBezTo>
                    <a:cubicBezTo>
                      <a:pt x="160652" y="12562"/>
                      <a:pt x="163583" y="11979"/>
                      <a:pt x="166546" y="11666"/>
                    </a:cubicBezTo>
                    <a:cubicBezTo>
                      <a:pt x="170006" y="11666"/>
                      <a:pt x="174116" y="10910"/>
                      <a:pt x="178657" y="10694"/>
                    </a:cubicBezTo>
                    <a:lnTo>
                      <a:pt x="178657" y="10694"/>
                    </a:lnTo>
                    <a:cubicBezTo>
                      <a:pt x="187741" y="10694"/>
                      <a:pt x="195851" y="10045"/>
                      <a:pt x="203097" y="9937"/>
                    </a:cubicBezTo>
                    <a:cubicBezTo>
                      <a:pt x="209509" y="9603"/>
                      <a:pt x="215933" y="9603"/>
                      <a:pt x="222345" y="9937"/>
                    </a:cubicBezTo>
                    <a:cubicBezTo>
                      <a:pt x="226628" y="10110"/>
                      <a:pt x="230878" y="10802"/>
                      <a:pt x="234998" y="11990"/>
                    </a:cubicBezTo>
                    <a:cubicBezTo>
                      <a:pt x="237734" y="12692"/>
                      <a:pt x="240232" y="14107"/>
                      <a:pt x="242243" y="16094"/>
                    </a:cubicBezTo>
                    <a:cubicBezTo>
                      <a:pt x="243119" y="17002"/>
                      <a:pt x="243822" y="18060"/>
                      <a:pt x="244298" y="19227"/>
                    </a:cubicBezTo>
                    <a:cubicBezTo>
                      <a:pt x="245163" y="23645"/>
                      <a:pt x="244903" y="28214"/>
                      <a:pt x="243541" y="32513"/>
                    </a:cubicBezTo>
                    <a:close/>
                  </a:path>
                </a:pathLst>
              </a:custGeom>
              <a:solidFill>
                <a:srgbClr val="3C5A6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54" name="Group 53">
              <a:extLst>
                <a:ext uri="{FF2B5EF4-FFF2-40B4-BE49-F238E27FC236}">
                  <a16:creationId xmlns:a16="http://schemas.microsoft.com/office/drawing/2014/main" id="{1C84B5B1-4235-4665-285B-B969B88D3F00}"/>
                </a:ext>
              </a:extLst>
            </p:cNvPr>
            <p:cNvGrpSpPr>
              <a:grpSpLocks noChangeAspect="1"/>
            </p:cNvGrpSpPr>
            <p:nvPr/>
          </p:nvGrpSpPr>
          <p:grpSpPr>
            <a:xfrm>
              <a:off x="5479761" y="3577718"/>
              <a:ext cx="915447" cy="914400"/>
              <a:chOff x="6079972" y="2300497"/>
              <a:chExt cx="853328" cy="852352"/>
            </a:xfrm>
          </p:grpSpPr>
          <p:sp>
            <p:nvSpPr>
              <p:cNvPr id="55" name="Freeform 320">
                <a:extLst>
                  <a:ext uri="{FF2B5EF4-FFF2-40B4-BE49-F238E27FC236}">
                    <a16:creationId xmlns:a16="http://schemas.microsoft.com/office/drawing/2014/main" id="{A2DF02D1-7B0A-B999-5AE3-A6A72E680362}"/>
                  </a:ext>
                </a:extLst>
              </p:cNvPr>
              <p:cNvSpPr/>
              <p:nvPr/>
            </p:nvSpPr>
            <p:spPr>
              <a:xfrm>
                <a:off x="6079972" y="2300497"/>
                <a:ext cx="853328" cy="852244"/>
              </a:xfrm>
              <a:custGeom>
                <a:avLst/>
                <a:gdLst>
                  <a:gd name="connsiteX0" fmla="*/ 0 w 853328"/>
                  <a:gd name="connsiteY0" fmla="*/ 0 h 852244"/>
                  <a:gd name="connsiteX1" fmla="*/ 853328 w 853328"/>
                  <a:gd name="connsiteY1" fmla="*/ 0 h 852244"/>
                  <a:gd name="connsiteX2" fmla="*/ 853328 w 853328"/>
                  <a:gd name="connsiteY2" fmla="*/ 852245 h 852244"/>
                  <a:gd name="connsiteX3" fmla="*/ 0 w 853328"/>
                  <a:gd name="connsiteY3" fmla="*/ 852245 h 852244"/>
                  <a:gd name="connsiteX4" fmla="*/ 0 w 853328"/>
                  <a:gd name="connsiteY4" fmla="*/ 0 h 852244"/>
                  <a:gd name="connsiteX5" fmla="*/ 0 w 853328"/>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328" h="852244">
                    <a:moveTo>
                      <a:pt x="0" y="0"/>
                    </a:moveTo>
                    <a:lnTo>
                      <a:pt x="853328" y="0"/>
                    </a:lnTo>
                    <a:lnTo>
                      <a:pt x="853328" y="852245"/>
                    </a:lnTo>
                    <a:lnTo>
                      <a:pt x="0" y="852245"/>
                    </a:lnTo>
                    <a:lnTo>
                      <a:pt x="0" y="0"/>
                    </a:lnTo>
                    <a:lnTo>
                      <a:pt x="0" y="0"/>
                    </a:lnTo>
                    <a:close/>
                  </a:path>
                </a:pathLst>
              </a:custGeom>
              <a:solidFill>
                <a:schemeClr val="bg1">
                  <a:lumMod val="65000"/>
                </a:schemeClr>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6" name="Freeform 321">
                <a:extLst>
                  <a:ext uri="{FF2B5EF4-FFF2-40B4-BE49-F238E27FC236}">
                    <a16:creationId xmlns:a16="http://schemas.microsoft.com/office/drawing/2014/main" id="{6BAA42D3-2C77-6F05-997C-8118BD134A81}"/>
                  </a:ext>
                </a:extLst>
              </p:cNvPr>
              <p:cNvSpPr/>
              <p:nvPr/>
            </p:nvSpPr>
            <p:spPr>
              <a:xfrm>
                <a:off x="6184328" y="2835499"/>
                <a:ext cx="644508" cy="317242"/>
              </a:xfrm>
              <a:custGeom>
                <a:avLst/>
                <a:gdLst>
                  <a:gd name="connsiteX0" fmla="*/ 395681 w 644508"/>
                  <a:gd name="connsiteY0" fmla="*/ 0 h 317242"/>
                  <a:gd name="connsiteX1" fmla="*/ 352966 w 644508"/>
                  <a:gd name="connsiteY1" fmla="*/ 2700 h 317242"/>
                  <a:gd name="connsiteX2" fmla="*/ 352966 w 644508"/>
                  <a:gd name="connsiteY2" fmla="*/ 2700 h 317242"/>
                  <a:gd name="connsiteX3" fmla="*/ 248936 w 644508"/>
                  <a:gd name="connsiteY3" fmla="*/ 0 h 317242"/>
                  <a:gd name="connsiteX4" fmla="*/ 241582 w 644508"/>
                  <a:gd name="connsiteY4" fmla="*/ 55412 h 317242"/>
                  <a:gd name="connsiteX5" fmla="*/ 199083 w 644508"/>
                  <a:gd name="connsiteY5" fmla="*/ 107692 h 317242"/>
                  <a:gd name="connsiteX6" fmla="*/ 42065 w 644508"/>
                  <a:gd name="connsiteY6" fmla="*/ 179738 h 317242"/>
                  <a:gd name="connsiteX7" fmla="*/ 647 w 644508"/>
                  <a:gd name="connsiteY7" fmla="*/ 317242 h 317242"/>
                  <a:gd name="connsiteX8" fmla="*/ 643861 w 644508"/>
                  <a:gd name="connsiteY8" fmla="*/ 317242 h 317242"/>
                  <a:gd name="connsiteX9" fmla="*/ 602444 w 644508"/>
                  <a:gd name="connsiteY9" fmla="*/ 179738 h 317242"/>
                  <a:gd name="connsiteX10" fmla="*/ 445425 w 644508"/>
                  <a:gd name="connsiteY10" fmla="*/ 107692 h 317242"/>
                  <a:gd name="connsiteX11" fmla="*/ 402926 w 644508"/>
                  <a:gd name="connsiteY11" fmla="*/ 55412 h 317242"/>
                  <a:gd name="connsiteX12" fmla="*/ 395573 w 644508"/>
                  <a:gd name="connsiteY12" fmla="*/ 0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508" h="317242">
                    <a:moveTo>
                      <a:pt x="395681" y="0"/>
                    </a:moveTo>
                    <a:lnTo>
                      <a:pt x="352966" y="2700"/>
                    </a:lnTo>
                    <a:lnTo>
                      <a:pt x="352966" y="2700"/>
                    </a:lnTo>
                    <a:cubicBezTo>
                      <a:pt x="318037" y="2700"/>
                      <a:pt x="284189" y="2700"/>
                      <a:pt x="248936" y="0"/>
                    </a:cubicBezTo>
                    <a:lnTo>
                      <a:pt x="241582" y="55412"/>
                    </a:lnTo>
                    <a:cubicBezTo>
                      <a:pt x="237797" y="84144"/>
                      <a:pt x="229254" y="103803"/>
                      <a:pt x="199083" y="107692"/>
                    </a:cubicBezTo>
                    <a:cubicBezTo>
                      <a:pt x="122845" y="117737"/>
                      <a:pt x="75588" y="130375"/>
                      <a:pt x="42065" y="179738"/>
                    </a:cubicBezTo>
                    <a:cubicBezTo>
                      <a:pt x="17085" y="216572"/>
                      <a:pt x="-4003" y="271984"/>
                      <a:pt x="647" y="317242"/>
                    </a:cubicBezTo>
                    <a:lnTo>
                      <a:pt x="643861" y="317242"/>
                    </a:lnTo>
                    <a:cubicBezTo>
                      <a:pt x="648511" y="271984"/>
                      <a:pt x="627424" y="216572"/>
                      <a:pt x="602444" y="179738"/>
                    </a:cubicBezTo>
                    <a:cubicBezTo>
                      <a:pt x="568920" y="130375"/>
                      <a:pt x="521663" y="117737"/>
                      <a:pt x="445425" y="107692"/>
                    </a:cubicBezTo>
                    <a:cubicBezTo>
                      <a:pt x="415254" y="103803"/>
                      <a:pt x="406711" y="84144"/>
                      <a:pt x="402926" y="55412"/>
                    </a:cubicBezTo>
                    <a:lnTo>
                      <a:pt x="395573" y="0"/>
                    </a:lnTo>
                    <a:close/>
                  </a:path>
                </a:pathLst>
              </a:custGeom>
              <a:solidFill>
                <a:srgbClr val="E9AB7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7" name="Freeform 322">
                <a:extLst>
                  <a:ext uri="{FF2B5EF4-FFF2-40B4-BE49-F238E27FC236}">
                    <a16:creationId xmlns:a16="http://schemas.microsoft.com/office/drawing/2014/main" id="{6F74914C-DC90-BD15-39EF-93518F3A41CC}"/>
                  </a:ext>
                </a:extLst>
              </p:cNvPr>
              <p:cNvSpPr/>
              <p:nvPr/>
            </p:nvSpPr>
            <p:spPr>
              <a:xfrm>
                <a:off x="6716156" y="3128680"/>
                <a:ext cx="5406" cy="24061"/>
              </a:xfrm>
              <a:custGeom>
                <a:avLst/>
                <a:gdLst>
                  <a:gd name="connsiteX0" fmla="*/ 0 w 5406"/>
                  <a:gd name="connsiteY0" fmla="*/ 24061 h 24061"/>
                  <a:gd name="connsiteX1" fmla="*/ 5407 w 5406"/>
                  <a:gd name="connsiteY1" fmla="*/ 24061 h 24061"/>
                </a:gdLst>
                <a:ahLst/>
                <a:cxnLst>
                  <a:cxn ang="0">
                    <a:pos x="connsiteX0" y="connsiteY0"/>
                  </a:cxn>
                  <a:cxn ang="0">
                    <a:pos x="connsiteX1" y="connsiteY1"/>
                  </a:cxn>
                </a:cxnLst>
                <a:rect l="l" t="t" r="r" b="b"/>
                <a:pathLst>
                  <a:path w="5406" h="24061">
                    <a:moveTo>
                      <a:pt x="0" y="24061"/>
                    </a:moveTo>
                    <a:cubicBezTo>
                      <a:pt x="1298" y="-8344"/>
                      <a:pt x="1838" y="-7696"/>
                      <a:pt x="5407" y="24061"/>
                    </a:cubicBezTo>
                    <a:close/>
                  </a:path>
                </a:pathLst>
              </a:custGeom>
              <a:solidFill>
                <a:srgbClr val="749AA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8" name="Freeform 323">
                <a:extLst>
                  <a:ext uri="{FF2B5EF4-FFF2-40B4-BE49-F238E27FC236}">
                    <a16:creationId xmlns:a16="http://schemas.microsoft.com/office/drawing/2014/main" id="{4EA9B739-3641-DC17-AD89-75DB049FB9B9}"/>
                  </a:ext>
                </a:extLst>
              </p:cNvPr>
              <p:cNvSpPr/>
              <p:nvPr/>
            </p:nvSpPr>
            <p:spPr>
              <a:xfrm>
                <a:off x="6392170" y="2913594"/>
                <a:ext cx="114303" cy="128862"/>
              </a:xfrm>
              <a:custGeom>
                <a:avLst/>
                <a:gdLst>
                  <a:gd name="connsiteX0" fmla="*/ 0 w 114303"/>
                  <a:gd name="connsiteY0" fmla="*/ 23116 h 128862"/>
                  <a:gd name="connsiteX1" fmla="*/ 28657 w 114303"/>
                  <a:gd name="connsiteY1" fmla="*/ 0 h 128862"/>
                  <a:gd name="connsiteX2" fmla="*/ 114304 w 114303"/>
                  <a:gd name="connsiteY2" fmla="*/ 85549 h 128862"/>
                  <a:gd name="connsiteX3" fmla="*/ 8868 w 114303"/>
                  <a:gd name="connsiteY3" fmla="*/ 128863 h 128862"/>
                  <a:gd name="connsiteX4" fmla="*/ 0 w 114303"/>
                  <a:gd name="connsiteY4" fmla="*/ 23116 h 128862"/>
                  <a:gd name="connsiteX5" fmla="*/ 0 w 114303"/>
                  <a:gd name="connsiteY5" fmla="*/ 23116 h 12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3" h="128862">
                    <a:moveTo>
                      <a:pt x="0" y="23116"/>
                    </a:moveTo>
                    <a:lnTo>
                      <a:pt x="28657" y="0"/>
                    </a:lnTo>
                    <a:lnTo>
                      <a:pt x="114304" y="85549"/>
                    </a:lnTo>
                    <a:lnTo>
                      <a:pt x="8868" y="128863"/>
                    </a:lnTo>
                    <a:lnTo>
                      <a:pt x="0" y="23116"/>
                    </a:lnTo>
                    <a:lnTo>
                      <a:pt x="0" y="23116"/>
                    </a:lnTo>
                    <a:close/>
                  </a:path>
                </a:pathLst>
              </a:custGeom>
              <a:solidFill>
                <a:srgbClr val="A9A3A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9" name="Freeform 324">
                <a:extLst>
                  <a:ext uri="{FF2B5EF4-FFF2-40B4-BE49-F238E27FC236}">
                    <a16:creationId xmlns:a16="http://schemas.microsoft.com/office/drawing/2014/main" id="{F43C4CB3-52FE-6388-DFC9-EE734F54EC53}"/>
                  </a:ext>
                </a:extLst>
              </p:cNvPr>
              <p:cNvSpPr/>
              <p:nvPr/>
            </p:nvSpPr>
            <p:spPr>
              <a:xfrm>
                <a:off x="6309776" y="2773249"/>
                <a:ext cx="115787" cy="299344"/>
              </a:xfrm>
              <a:custGeom>
                <a:avLst/>
                <a:gdLst>
                  <a:gd name="connsiteX0" fmla="*/ 52331 w 115787"/>
                  <a:gd name="connsiteY0" fmla="*/ 241665 h 299344"/>
                  <a:gd name="connsiteX1" fmla="*/ 94830 w 115787"/>
                  <a:gd name="connsiteY1" fmla="*/ 299345 h 299344"/>
                  <a:gd name="connsiteX2" fmla="*/ 97966 w 115787"/>
                  <a:gd name="connsiteY2" fmla="*/ 148123 h 299344"/>
                  <a:gd name="connsiteX3" fmla="*/ 103265 w 115787"/>
                  <a:gd name="connsiteY3" fmla="*/ 125224 h 299344"/>
                  <a:gd name="connsiteX4" fmla="*/ 114079 w 115787"/>
                  <a:gd name="connsiteY4" fmla="*/ 59442 h 299344"/>
                  <a:gd name="connsiteX5" fmla="*/ 110078 w 115787"/>
                  <a:gd name="connsiteY5" fmla="*/ 573 h 299344"/>
                  <a:gd name="connsiteX6" fmla="*/ 86503 w 115787"/>
                  <a:gd name="connsiteY6" fmla="*/ 14291 h 299344"/>
                  <a:gd name="connsiteX7" fmla="*/ 74608 w 115787"/>
                  <a:gd name="connsiteY7" fmla="*/ 28981 h 299344"/>
                  <a:gd name="connsiteX8" fmla="*/ 10373 w 115787"/>
                  <a:gd name="connsiteY8" fmla="*/ 121551 h 299344"/>
                  <a:gd name="connsiteX9" fmla="*/ 7345 w 115787"/>
                  <a:gd name="connsiteY9" fmla="*/ 205047 h 299344"/>
                  <a:gd name="connsiteX10" fmla="*/ 52439 w 115787"/>
                  <a:gd name="connsiteY10" fmla="*/ 241881 h 2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87" h="299344">
                    <a:moveTo>
                      <a:pt x="52331" y="241665"/>
                    </a:moveTo>
                    <a:cubicBezTo>
                      <a:pt x="70607" y="249766"/>
                      <a:pt x="98939" y="276770"/>
                      <a:pt x="94830" y="299345"/>
                    </a:cubicBezTo>
                    <a:cubicBezTo>
                      <a:pt x="125325" y="222114"/>
                      <a:pt x="91478" y="195758"/>
                      <a:pt x="97966" y="148123"/>
                    </a:cubicBezTo>
                    <a:cubicBezTo>
                      <a:pt x="99231" y="140378"/>
                      <a:pt x="101005" y="132731"/>
                      <a:pt x="103265" y="125224"/>
                    </a:cubicBezTo>
                    <a:cubicBezTo>
                      <a:pt x="108866" y="103675"/>
                      <a:pt x="112489" y="81650"/>
                      <a:pt x="114079" y="59442"/>
                    </a:cubicBezTo>
                    <a:cubicBezTo>
                      <a:pt x="116458" y="32978"/>
                      <a:pt x="117323" y="4030"/>
                      <a:pt x="110078" y="573"/>
                    </a:cubicBezTo>
                    <a:cubicBezTo>
                      <a:pt x="104779" y="-2019"/>
                      <a:pt x="96020" y="4462"/>
                      <a:pt x="86503" y="14291"/>
                    </a:cubicBezTo>
                    <a:cubicBezTo>
                      <a:pt x="82070" y="19044"/>
                      <a:pt x="79366" y="23581"/>
                      <a:pt x="74608" y="28981"/>
                    </a:cubicBezTo>
                    <a:cubicBezTo>
                      <a:pt x="49087" y="58254"/>
                      <a:pt x="24648" y="83530"/>
                      <a:pt x="10373" y="121551"/>
                    </a:cubicBezTo>
                    <a:cubicBezTo>
                      <a:pt x="-441" y="150175"/>
                      <a:pt x="-4875" y="179880"/>
                      <a:pt x="7345" y="205047"/>
                    </a:cubicBezTo>
                    <a:cubicBezTo>
                      <a:pt x="17532" y="222276"/>
                      <a:pt x="33515" y="235324"/>
                      <a:pt x="52439" y="241881"/>
                    </a:cubicBezTo>
                    <a:close/>
                  </a:path>
                </a:pathLst>
              </a:custGeom>
              <a:solidFill>
                <a:srgbClr val="640E1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0" name="Freeform 326">
                <a:extLst>
                  <a:ext uri="{FF2B5EF4-FFF2-40B4-BE49-F238E27FC236}">
                    <a16:creationId xmlns:a16="http://schemas.microsoft.com/office/drawing/2014/main" id="{70C0BD73-B418-3990-3BFF-41827ED6D7CF}"/>
                  </a:ext>
                </a:extLst>
              </p:cNvPr>
              <p:cNvSpPr/>
              <p:nvPr/>
            </p:nvSpPr>
            <p:spPr>
              <a:xfrm>
                <a:off x="6184544" y="2914999"/>
                <a:ext cx="644319" cy="237850"/>
              </a:xfrm>
              <a:custGeom>
                <a:avLst/>
                <a:gdLst>
                  <a:gd name="connsiteX0" fmla="*/ 602335 w 644319"/>
                  <a:gd name="connsiteY0" fmla="*/ 100239 h 237850"/>
                  <a:gd name="connsiteX1" fmla="*/ 445317 w 644319"/>
                  <a:gd name="connsiteY1" fmla="*/ 28192 h 237850"/>
                  <a:gd name="connsiteX2" fmla="*/ 409523 w 644319"/>
                  <a:gd name="connsiteY2" fmla="*/ 3241 h 237850"/>
                  <a:gd name="connsiteX3" fmla="*/ 322254 w 644319"/>
                  <a:gd name="connsiteY3" fmla="*/ 84144 h 237850"/>
                  <a:gd name="connsiteX4" fmla="*/ 322254 w 644319"/>
                  <a:gd name="connsiteY4" fmla="*/ 84144 h 237850"/>
                  <a:gd name="connsiteX5" fmla="*/ 234769 w 644319"/>
                  <a:gd name="connsiteY5" fmla="*/ 0 h 237850"/>
                  <a:gd name="connsiteX6" fmla="*/ 199083 w 644319"/>
                  <a:gd name="connsiteY6" fmla="*/ 28300 h 237850"/>
                  <a:gd name="connsiteX7" fmla="*/ 42065 w 644319"/>
                  <a:gd name="connsiteY7" fmla="*/ 100347 h 237850"/>
                  <a:gd name="connsiteX8" fmla="*/ 647 w 644319"/>
                  <a:gd name="connsiteY8" fmla="*/ 237851 h 237850"/>
                  <a:gd name="connsiteX9" fmla="*/ 643644 w 644319"/>
                  <a:gd name="connsiteY9" fmla="*/ 237851 h 237850"/>
                  <a:gd name="connsiteX10" fmla="*/ 602335 w 644319"/>
                  <a:gd name="connsiteY10" fmla="*/ 100239 h 23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4319" h="237850">
                    <a:moveTo>
                      <a:pt x="602335" y="100239"/>
                    </a:moveTo>
                    <a:cubicBezTo>
                      <a:pt x="568812" y="50876"/>
                      <a:pt x="521555" y="38238"/>
                      <a:pt x="445317" y="28192"/>
                    </a:cubicBezTo>
                    <a:cubicBezTo>
                      <a:pt x="429593" y="27393"/>
                      <a:pt x="415697" y="17704"/>
                      <a:pt x="409523" y="3241"/>
                    </a:cubicBezTo>
                    <a:lnTo>
                      <a:pt x="322254" y="84144"/>
                    </a:lnTo>
                    <a:lnTo>
                      <a:pt x="322254" y="84144"/>
                    </a:lnTo>
                    <a:lnTo>
                      <a:pt x="234769" y="0"/>
                    </a:lnTo>
                    <a:cubicBezTo>
                      <a:pt x="230530" y="16332"/>
                      <a:pt x="215964" y="27879"/>
                      <a:pt x="199083" y="28300"/>
                    </a:cubicBezTo>
                    <a:cubicBezTo>
                      <a:pt x="122845" y="38346"/>
                      <a:pt x="75588" y="50983"/>
                      <a:pt x="42065" y="100347"/>
                    </a:cubicBezTo>
                    <a:cubicBezTo>
                      <a:pt x="17084" y="137180"/>
                      <a:pt x="-4003" y="192592"/>
                      <a:pt x="647" y="237851"/>
                    </a:cubicBezTo>
                    <a:lnTo>
                      <a:pt x="643644" y="237851"/>
                    </a:lnTo>
                    <a:cubicBezTo>
                      <a:pt x="648403" y="192484"/>
                      <a:pt x="627315" y="137072"/>
                      <a:pt x="602335" y="100239"/>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1" name="Freeform 327">
                <a:extLst>
                  <a:ext uri="{FF2B5EF4-FFF2-40B4-BE49-F238E27FC236}">
                    <a16:creationId xmlns:a16="http://schemas.microsoft.com/office/drawing/2014/main" id="{F4364472-586D-A492-15B2-512658C20C15}"/>
                  </a:ext>
                </a:extLst>
              </p:cNvPr>
              <p:cNvSpPr/>
              <p:nvPr/>
            </p:nvSpPr>
            <p:spPr>
              <a:xfrm>
                <a:off x="6392170" y="2913594"/>
                <a:ext cx="114303" cy="128862"/>
              </a:xfrm>
              <a:custGeom>
                <a:avLst/>
                <a:gdLst>
                  <a:gd name="connsiteX0" fmla="*/ 0 w 114303"/>
                  <a:gd name="connsiteY0" fmla="*/ 23116 h 128862"/>
                  <a:gd name="connsiteX1" fmla="*/ 28657 w 114303"/>
                  <a:gd name="connsiteY1" fmla="*/ 0 h 128862"/>
                  <a:gd name="connsiteX2" fmla="*/ 114304 w 114303"/>
                  <a:gd name="connsiteY2" fmla="*/ 85549 h 128862"/>
                  <a:gd name="connsiteX3" fmla="*/ 8868 w 114303"/>
                  <a:gd name="connsiteY3" fmla="*/ 128863 h 128862"/>
                  <a:gd name="connsiteX4" fmla="*/ 0 w 114303"/>
                  <a:gd name="connsiteY4" fmla="*/ 23116 h 128862"/>
                  <a:gd name="connsiteX5" fmla="*/ 0 w 114303"/>
                  <a:gd name="connsiteY5" fmla="*/ 23116 h 12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3" h="128862">
                    <a:moveTo>
                      <a:pt x="0" y="23116"/>
                    </a:moveTo>
                    <a:lnTo>
                      <a:pt x="28657" y="0"/>
                    </a:lnTo>
                    <a:lnTo>
                      <a:pt x="114304" y="85549"/>
                    </a:lnTo>
                    <a:lnTo>
                      <a:pt x="8868" y="128863"/>
                    </a:lnTo>
                    <a:lnTo>
                      <a:pt x="0" y="23116"/>
                    </a:lnTo>
                    <a:lnTo>
                      <a:pt x="0" y="23116"/>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2" name="Freeform 328">
                <a:extLst>
                  <a:ext uri="{FF2B5EF4-FFF2-40B4-BE49-F238E27FC236}">
                    <a16:creationId xmlns:a16="http://schemas.microsoft.com/office/drawing/2014/main" id="{1EE0402C-D296-514B-9F76-5287BF9702A3}"/>
                  </a:ext>
                </a:extLst>
              </p:cNvPr>
              <p:cNvSpPr/>
              <p:nvPr/>
            </p:nvSpPr>
            <p:spPr>
              <a:xfrm>
                <a:off x="6309776" y="2773249"/>
                <a:ext cx="115787" cy="299344"/>
              </a:xfrm>
              <a:custGeom>
                <a:avLst/>
                <a:gdLst>
                  <a:gd name="connsiteX0" fmla="*/ 52331 w 115787"/>
                  <a:gd name="connsiteY0" fmla="*/ 241665 h 299344"/>
                  <a:gd name="connsiteX1" fmla="*/ 94830 w 115787"/>
                  <a:gd name="connsiteY1" fmla="*/ 299345 h 299344"/>
                  <a:gd name="connsiteX2" fmla="*/ 97966 w 115787"/>
                  <a:gd name="connsiteY2" fmla="*/ 148123 h 299344"/>
                  <a:gd name="connsiteX3" fmla="*/ 103265 w 115787"/>
                  <a:gd name="connsiteY3" fmla="*/ 125224 h 299344"/>
                  <a:gd name="connsiteX4" fmla="*/ 114079 w 115787"/>
                  <a:gd name="connsiteY4" fmla="*/ 59442 h 299344"/>
                  <a:gd name="connsiteX5" fmla="*/ 110078 w 115787"/>
                  <a:gd name="connsiteY5" fmla="*/ 573 h 299344"/>
                  <a:gd name="connsiteX6" fmla="*/ 86503 w 115787"/>
                  <a:gd name="connsiteY6" fmla="*/ 14291 h 299344"/>
                  <a:gd name="connsiteX7" fmla="*/ 74608 w 115787"/>
                  <a:gd name="connsiteY7" fmla="*/ 28981 h 299344"/>
                  <a:gd name="connsiteX8" fmla="*/ 10373 w 115787"/>
                  <a:gd name="connsiteY8" fmla="*/ 121551 h 299344"/>
                  <a:gd name="connsiteX9" fmla="*/ 7345 w 115787"/>
                  <a:gd name="connsiteY9" fmla="*/ 205047 h 299344"/>
                  <a:gd name="connsiteX10" fmla="*/ 52439 w 115787"/>
                  <a:gd name="connsiteY10" fmla="*/ 241881 h 2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87" h="299344">
                    <a:moveTo>
                      <a:pt x="52331" y="241665"/>
                    </a:moveTo>
                    <a:cubicBezTo>
                      <a:pt x="70607" y="249766"/>
                      <a:pt x="98939" y="276770"/>
                      <a:pt x="94830" y="299345"/>
                    </a:cubicBezTo>
                    <a:cubicBezTo>
                      <a:pt x="125325" y="222114"/>
                      <a:pt x="91478" y="195758"/>
                      <a:pt x="97966" y="148123"/>
                    </a:cubicBezTo>
                    <a:cubicBezTo>
                      <a:pt x="99231" y="140378"/>
                      <a:pt x="101005" y="132731"/>
                      <a:pt x="103265" y="125224"/>
                    </a:cubicBezTo>
                    <a:cubicBezTo>
                      <a:pt x="108866" y="103675"/>
                      <a:pt x="112489" y="81650"/>
                      <a:pt x="114079" y="59442"/>
                    </a:cubicBezTo>
                    <a:cubicBezTo>
                      <a:pt x="116458" y="32978"/>
                      <a:pt x="117323" y="4030"/>
                      <a:pt x="110078" y="573"/>
                    </a:cubicBezTo>
                    <a:cubicBezTo>
                      <a:pt x="104779" y="-2019"/>
                      <a:pt x="96020" y="4462"/>
                      <a:pt x="86503" y="14291"/>
                    </a:cubicBezTo>
                    <a:cubicBezTo>
                      <a:pt x="82070" y="19044"/>
                      <a:pt x="79366" y="23581"/>
                      <a:pt x="74608" y="28981"/>
                    </a:cubicBezTo>
                    <a:cubicBezTo>
                      <a:pt x="49087" y="58254"/>
                      <a:pt x="24648" y="83530"/>
                      <a:pt x="10373" y="121551"/>
                    </a:cubicBezTo>
                    <a:cubicBezTo>
                      <a:pt x="-441" y="150175"/>
                      <a:pt x="-4875" y="179880"/>
                      <a:pt x="7345" y="205047"/>
                    </a:cubicBezTo>
                    <a:cubicBezTo>
                      <a:pt x="17532" y="222276"/>
                      <a:pt x="33515" y="235324"/>
                      <a:pt x="52439" y="241881"/>
                    </a:cubicBezTo>
                    <a:close/>
                  </a:path>
                </a:pathLst>
              </a:custGeom>
              <a:solidFill>
                <a:srgbClr val="640E1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3" name="Freeform 330">
                <a:extLst>
                  <a:ext uri="{FF2B5EF4-FFF2-40B4-BE49-F238E27FC236}">
                    <a16:creationId xmlns:a16="http://schemas.microsoft.com/office/drawing/2014/main" id="{42C039E6-9C63-21FB-3C3A-3A0455533950}"/>
                  </a:ext>
                </a:extLst>
              </p:cNvPr>
              <p:cNvSpPr/>
              <p:nvPr/>
            </p:nvSpPr>
            <p:spPr>
              <a:xfrm>
                <a:off x="6506798" y="2913594"/>
                <a:ext cx="114303" cy="128862"/>
              </a:xfrm>
              <a:custGeom>
                <a:avLst/>
                <a:gdLst>
                  <a:gd name="connsiteX0" fmla="*/ 114304 w 114303"/>
                  <a:gd name="connsiteY0" fmla="*/ 23116 h 128862"/>
                  <a:gd name="connsiteX1" fmla="*/ 85538 w 114303"/>
                  <a:gd name="connsiteY1" fmla="*/ 0 h 128862"/>
                  <a:gd name="connsiteX2" fmla="*/ 0 w 114303"/>
                  <a:gd name="connsiteY2" fmla="*/ 85549 h 128862"/>
                  <a:gd name="connsiteX3" fmla="*/ 105436 w 114303"/>
                  <a:gd name="connsiteY3" fmla="*/ 128863 h 128862"/>
                  <a:gd name="connsiteX4" fmla="*/ 114304 w 114303"/>
                  <a:gd name="connsiteY4" fmla="*/ 23116 h 128862"/>
                  <a:gd name="connsiteX5" fmla="*/ 114304 w 114303"/>
                  <a:gd name="connsiteY5" fmla="*/ 23116 h 12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3" h="128862">
                    <a:moveTo>
                      <a:pt x="114304" y="23116"/>
                    </a:moveTo>
                    <a:lnTo>
                      <a:pt x="85538" y="0"/>
                    </a:lnTo>
                    <a:lnTo>
                      <a:pt x="0" y="85549"/>
                    </a:lnTo>
                    <a:lnTo>
                      <a:pt x="105436" y="128863"/>
                    </a:lnTo>
                    <a:lnTo>
                      <a:pt x="114304" y="23116"/>
                    </a:lnTo>
                    <a:lnTo>
                      <a:pt x="114304" y="23116"/>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4" name="Freeform 331">
                <a:extLst>
                  <a:ext uri="{FF2B5EF4-FFF2-40B4-BE49-F238E27FC236}">
                    <a16:creationId xmlns:a16="http://schemas.microsoft.com/office/drawing/2014/main" id="{93CA1172-08A5-EB65-713F-D04E2D92C9E7}"/>
                  </a:ext>
                </a:extLst>
              </p:cNvPr>
              <p:cNvSpPr/>
              <p:nvPr/>
            </p:nvSpPr>
            <p:spPr>
              <a:xfrm>
                <a:off x="6355967" y="2496006"/>
                <a:ext cx="297823" cy="407084"/>
              </a:xfrm>
              <a:custGeom>
                <a:avLst/>
                <a:gdLst>
                  <a:gd name="connsiteX0" fmla="*/ 263728 w 297823"/>
                  <a:gd name="connsiteY0" fmla="*/ 290778 h 407084"/>
                  <a:gd name="connsiteX1" fmla="*/ 204143 w 297823"/>
                  <a:gd name="connsiteY1" fmla="*/ 377191 h 407084"/>
                  <a:gd name="connsiteX2" fmla="*/ 94706 w 297823"/>
                  <a:gd name="connsiteY2" fmla="*/ 377191 h 407084"/>
                  <a:gd name="connsiteX3" fmla="*/ 34689 w 297823"/>
                  <a:gd name="connsiteY3" fmla="*/ 288726 h 407084"/>
                  <a:gd name="connsiteX4" fmla="*/ 21172 w 297823"/>
                  <a:gd name="connsiteY4" fmla="*/ 287322 h 407084"/>
                  <a:gd name="connsiteX5" fmla="*/ 8627 w 297823"/>
                  <a:gd name="connsiteY5" fmla="*/ 271336 h 407084"/>
                  <a:gd name="connsiteX6" fmla="*/ 4951 w 297823"/>
                  <a:gd name="connsiteY6" fmla="*/ 217328 h 407084"/>
                  <a:gd name="connsiteX7" fmla="*/ 15765 w 297823"/>
                  <a:gd name="connsiteY7" fmla="*/ 211603 h 407084"/>
                  <a:gd name="connsiteX8" fmla="*/ 3978 w 297823"/>
                  <a:gd name="connsiteY8" fmla="*/ 166884 h 407084"/>
                  <a:gd name="connsiteX9" fmla="*/ 150182 w 297823"/>
                  <a:gd name="connsiteY9" fmla="*/ 0 h 407084"/>
                  <a:gd name="connsiteX10" fmla="*/ 294224 w 297823"/>
                  <a:gd name="connsiteY10" fmla="*/ 166884 h 407084"/>
                  <a:gd name="connsiteX11" fmla="*/ 282653 w 297823"/>
                  <a:gd name="connsiteY11" fmla="*/ 211927 h 407084"/>
                  <a:gd name="connsiteX12" fmla="*/ 292169 w 297823"/>
                  <a:gd name="connsiteY12" fmla="*/ 217328 h 407084"/>
                  <a:gd name="connsiteX13" fmla="*/ 288060 w 297823"/>
                  <a:gd name="connsiteY13" fmla="*/ 271336 h 407084"/>
                  <a:gd name="connsiteX14" fmla="*/ 274002 w 297823"/>
                  <a:gd name="connsiteY14" fmla="*/ 287322 h 407084"/>
                  <a:gd name="connsiteX15" fmla="*/ 263188 w 297823"/>
                  <a:gd name="connsiteY15" fmla="*/ 291102 h 407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823" h="407084">
                    <a:moveTo>
                      <a:pt x="263728" y="290778"/>
                    </a:moveTo>
                    <a:cubicBezTo>
                      <a:pt x="251812" y="324307"/>
                      <a:pt x="231254" y="354108"/>
                      <a:pt x="204143" y="377191"/>
                    </a:cubicBezTo>
                    <a:cubicBezTo>
                      <a:pt x="156995" y="417157"/>
                      <a:pt x="141747" y="416941"/>
                      <a:pt x="94706" y="377191"/>
                    </a:cubicBezTo>
                    <a:cubicBezTo>
                      <a:pt x="67163" y="353568"/>
                      <a:pt x="46444" y="323032"/>
                      <a:pt x="34689" y="288726"/>
                    </a:cubicBezTo>
                    <a:cubicBezTo>
                      <a:pt x="31661" y="293047"/>
                      <a:pt x="26038" y="290995"/>
                      <a:pt x="21172" y="287322"/>
                    </a:cubicBezTo>
                    <a:cubicBezTo>
                      <a:pt x="15732" y="283109"/>
                      <a:pt x="11417" y="277622"/>
                      <a:pt x="8627" y="271336"/>
                    </a:cubicBezTo>
                    <a:cubicBezTo>
                      <a:pt x="84" y="253729"/>
                      <a:pt x="-3809" y="229101"/>
                      <a:pt x="4951" y="217328"/>
                    </a:cubicBezTo>
                    <a:cubicBezTo>
                      <a:pt x="7525" y="213904"/>
                      <a:pt x="11482" y="211808"/>
                      <a:pt x="15765" y="211603"/>
                    </a:cubicBezTo>
                    <a:cubicBezTo>
                      <a:pt x="12196" y="197345"/>
                      <a:pt x="8087" y="183303"/>
                      <a:pt x="3978" y="166884"/>
                    </a:cubicBezTo>
                    <a:cubicBezTo>
                      <a:pt x="-16894" y="83388"/>
                      <a:pt x="54803" y="11990"/>
                      <a:pt x="150182" y="0"/>
                    </a:cubicBezTo>
                    <a:cubicBezTo>
                      <a:pt x="240695" y="8965"/>
                      <a:pt x="312391" y="83820"/>
                      <a:pt x="294224" y="166884"/>
                    </a:cubicBezTo>
                    <a:cubicBezTo>
                      <a:pt x="290655" y="183519"/>
                      <a:pt x="286438" y="197669"/>
                      <a:pt x="282653" y="211927"/>
                    </a:cubicBezTo>
                    <a:cubicBezTo>
                      <a:pt x="286362" y="212564"/>
                      <a:pt x="289725" y="214476"/>
                      <a:pt x="292169" y="217328"/>
                    </a:cubicBezTo>
                    <a:cubicBezTo>
                      <a:pt x="302118" y="228129"/>
                      <a:pt x="297792" y="253297"/>
                      <a:pt x="288060" y="271336"/>
                    </a:cubicBezTo>
                    <a:cubicBezTo>
                      <a:pt x="284783" y="277752"/>
                      <a:pt x="279949" y="283250"/>
                      <a:pt x="274002" y="287322"/>
                    </a:cubicBezTo>
                    <a:cubicBezTo>
                      <a:pt x="270920" y="289752"/>
                      <a:pt x="267113" y="291092"/>
                      <a:pt x="263188" y="291102"/>
                    </a:cubicBezTo>
                    <a:close/>
                  </a:path>
                </a:pathLst>
              </a:custGeom>
              <a:solidFill>
                <a:srgbClr val="FDCD9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5" name="Freeform 506">
                <a:extLst>
                  <a:ext uri="{FF2B5EF4-FFF2-40B4-BE49-F238E27FC236}">
                    <a16:creationId xmlns:a16="http://schemas.microsoft.com/office/drawing/2014/main" id="{AF938DD0-5309-33BC-EAA9-43D72BB4ACEE}"/>
                  </a:ext>
                </a:extLst>
              </p:cNvPr>
              <p:cNvSpPr/>
              <p:nvPr/>
            </p:nvSpPr>
            <p:spPr>
              <a:xfrm>
                <a:off x="6354044" y="2485420"/>
                <a:ext cx="299884" cy="227052"/>
              </a:xfrm>
              <a:custGeom>
                <a:avLst/>
                <a:gdLst>
                  <a:gd name="connsiteX0" fmla="*/ 281332 w 299884"/>
                  <a:gd name="connsiteY0" fmla="*/ 75827 h 227052"/>
                  <a:gd name="connsiteX1" fmla="*/ 201417 w 299884"/>
                  <a:gd name="connsiteY1" fmla="*/ 7777 h 227052"/>
                  <a:gd name="connsiteX2" fmla="*/ 152538 w 299884"/>
                  <a:gd name="connsiteY2" fmla="*/ 0 h 227052"/>
                  <a:gd name="connsiteX3" fmla="*/ 152538 w 299884"/>
                  <a:gd name="connsiteY3" fmla="*/ 0 h 227052"/>
                  <a:gd name="connsiteX4" fmla="*/ 143238 w 299884"/>
                  <a:gd name="connsiteY4" fmla="*/ 0 h 227052"/>
                  <a:gd name="connsiteX5" fmla="*/ 139886 w 299884"/>
                  <a:gd name="connsiteY5" fmla="*/ 0 h 227052"/>
                  <a:gd name="connsiteX6" fmla="*/ 131127 w 299884"/>
                  <a:gd name="connsiteY6" fmla="*/ 1080 h 227052"/>
                  <a:gd name="connsiteX7" fmla="*/ 127234 w 299884"/>
                  <a:gd name="connsiteY7" fmla="*/ 1080 h 227052"/>
                  <a:gd name="connsiteX8" fmla="*/ 119123 w 299884"/>
                  <a:gd name="connsiteY8" fmla="*/ 2809 h 227052"/>
                  <a:gd name="connsiteX9" fmla="*/ 114689 w 299884"/>
                  <a:gd name="connsiteY9" fmla="*/ 3673 h 227052"/>
                  <a:gd name="connsiteX10" fmla="*/ 102470 w 299884"/>
                  <a:gd name="connsiteY10" fmla="*/ 7345 h 227052"/>
                  <a:gd name="connsiteX11" fmla="*/ 7091 w 299884"/>
                  <a:gd name="connsiteY11" fmla="*/ 227049 h 227052"/>
                  <a:gd name="connsiteX12" fmla="*/ 117285 w 299884"/>
                  <a:gd name="connsiteY12" fmla="*/ 187083 h 227052"/>
                  <a:gd name="connsiteX13" fmla="*/ 147456 w 299884"/>
                  <a:gd name="connsiteY13" fmla="*/ 156191 h 227052"/>
                  <a:gd name="connsiteX14" fmla="*/ 152106 w 299884"/>
                  <a:gd name="connsiteY14" fmla="*/ 150034 h 227052"/>
                  <a:gd name="connsiteX15" fmla="*/ 152106 w 299884"/>
                  <a:gd name="connsiteY15" fmla="*/ 150034 h 227052"/>
                  <a:gd name="connsiteX16" fmla="*/ 198605 w 299884"/>
                  <a:gd name="connsiteY16" fmla="*/ 152302 h 227052"/>
                  <a:gd name="connsiteX17" fmla="*/ 285117 w 299884"/>
                  <a:gd name="connsiteY17" fmla="*/ 222729 h 227052"/>
                  <a:gd name="connsiteX18" fmla="*/ 281332 w 299884"/>
                  <a:gd name="connsiteY18" fmla="*/ 75827 h 22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884" h="227052">
                    <a:moveTo>
                      <a:pt x="281332" y="75827"/>
                    </a:moveTo>
                    <a:cubicBezTo>
                      <a:pt x="264679" y="43541"/>
                      <a:pt x="235968" y="19097"/>
                      <a:pt x="201417" y="7777"/>
                    </a:cubicBezTo>
                    <a:cubicBezTo>
                      <a:pt x="185629" y="2636"/>
                      <a:pt x="169138" y="11"/>
                      <a:pt x="152538" y="0"/>
                    </a:cubicBezTo>
                    <a:lnTo>
                      <a:pt x="152538" y="0"/>
                    </a:lnTo>
                    <a:cubicBezTo>
                      <a:pt x="149402" y="0"/>
                      <a:pt x="146374" y="0"/>
                      <a:pt x="143238" y="0"/>
                    </a:cubicBezTo>
                    <a:lnTo>
                      <a:pt x="139886" y="0"/>
                    </a:lnTo>
                    <a:lnTo>
                      <a:pt x="131127" y="1080"/>
                    </a:lnTo>
                    <a:lnTo>
                      <a:pt x="127234" y="1080"/>
                    </a:lnTo>
                    <a:cubicBezTo>
                      <a:pt x="124530" y="1080"/>
                      <a:pt x="121827" y="2160"/>
                      <a:pt x="119123" y="2809"/>
                    </a:cubicBezTo>
                    <a:lnTo>
                      <a:pt x="114689" y="3673"/>
                    </a:lnTo>
                    <a:cubicBezTo>
                      <a:pt x="110580" y="4753"/>
                      <a:pt x="106471" y="5941"/>
                      <a:pt x="102470" y="7345"/>
                    </a:cubicBezTo>
                    <a:cubicBezTo>
                      <a:pt x="23960" y="33917"/>
                      <a:pt x="-17565" y="123570"/>
                      <a:pt x="7091" y="227049"/>
                    </a:cubicBezTo>
                    <a:cubicBezTo>
                      <a:pt x="47427" y="227319"/>
                      <a:pt x="86519" y="213137"/>
                      <a:pt x="117285" y="187083"/>
                    </a:cubicBezTo>
                    <a:cubicBezTo>
                      <a:pt x="128607" y="178107"/>
                      <a:pt x="138750" y="167727"/>
                      <a:pt x="147456" y="156191"/>
                    </a:cubicBezTo>
                    <a:cubicBezTo>
                      <a:pt x="149186" y="154031"/>
                      <a:pt x="150700" y="151978"/>
                      <a:pt x="152106" y="150034"/>
                    </a:cubicBezTo>
                    <a:lnTo>
                      <a:pt x="152106" y="150034"/>
                    </a:lnTo>
                    <a:cubicBezTo>
                      <a:pt x="189522" y="98618"/>
                      <a:pt x="160108" y="103803"/>
                      <a:pt x="198605" y="152302"/>
                    </a:cubicBezTo>
                    <a:cubicBezTo>
                      <a:pt x="217530" y="176174"/>
                      <a:pt x="256352" y="212035"/>
                      <a:pt x="285117" y="222729"/>
                    </a:cubicBezTo>
                    <a:cubicBezTo>
                      <a:pt x="298418" y="206418"/>
                      <a:pt x="311936" y="133832"/>
                      <a:pt x="281332" y="75827"/>
                    </a:cubicBezTo>
                    <a:close/>
                  </a:path>
                </a:pathLst>
              </a:custGeom>
              <a:solidFill>
                <a:srgbClr val="640E1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grpSp>
        <p:nvGrpSpPr>
          <p:cNvPr id="275" name="Group 274">
            <a:extLst>
              <a:ext uri="{FF2B5EF4-FFF2-40B4-BE49-F238E27FC236}">
                <a16:creationId xmlns:a16="http://schemas.microsoft.com/office/drawing/2014/main" id="{1F6C7B90-C635-F170-48EF-75F97FF85CD2}"/>
              </a:ext>
            </a:extLst>
          </p:cNvPr>
          <p:cNvGrpSpPr/>
          <p:nvPr/>
        </p:nvGrpSpPr>
        <p:grpSpPr>
          <a:xfrm>
            <a:off x="467452" y="781200"/>
            <a:ext cx="3585690" cy="4304440"/>
            <a:chOff x="467452" y="976867"/>
            <a:chExt cx="3585690" cy="4304440"/>
          </a:xfrm>
        </p:grpSpPr>
        <p:grpSp>
          <p:nvGrpSpPr>
            <p:cNvPr id="276" name="Group 275">
              <a:extLst>
                <a:ext uri="{FF2B5EF4-FFF2-40B4-BE49-F238E27FC236}">
                  <a16:creationId xmlns:a16="http://schemas.microsoft.com/office/drawing/2014/main" id="{919909FF-AA74-2855-EB09-26CF4D7A4F83}"/>
                </a:ext>
              </a:extLst>
            </p:cNvPr>
            <p:cNvGrpSpPr>
              <a:grpSpLocks noChangeAspect="1"/>
            </p:cNvGrpSpPr>
            <p:nvPr/>
          </p:nvGrpSpPr>
          <p:grpSpPr>
            <a:xfrm>
              <a:off x="467452" y="2491227"/>
              <a:ext cx="915446" cy="914400"/>
              <a:chOff x="1388774" y="2995902"/>
              <a:chExt cx="853220" cy="852245"/>
            </a:xfrm>
          </p:grpSpPr>
          <p:sp>
            <p:nvSpPr>
              <p:cNvPr id="418" name="Freeform 332">
                <a:extLst>
                  <a:ext uri="{FF2B5EF4-FFF2-40B4-BE49-F238E27FC236}">
                    <a16:creationId xmlns:a16="http://schemas.microsoft.com/office/drawing/2014/main" id="{4439D290-E14A-3BAB-8D19-D0FB6356DD65}"/>
                  </a:ext>
                </a:extLst>
              </p:cNvPr>
              <p:cNvSpPr/>
              <p:nvPr/>
            </p:nvSpPr>
            <p:spPr>
              <a:xfrm>
                <a:off x="1388774" y="2995902"/>
                <a:ext cx="853220" cy="852244"/>
              </a:xfrm>
              <a:custGeom>
                <a:avLst/>
                <a:gdLst>
                  <a:gd name="connsiteX0" fmla="*/ 0 w 853220"/>
                  <a:gd name="connsiteY0" fmla="*/ 0 h 852244"/>
                  <a:gd name="connsiteX1" fmla="*/ 853220 w 853220"/>
                  <a:gd name="connsiteY1" fmla="*/ 0 h 852244"/>
                  <a:gd name="connsiteX2" fmla="*/ 853220 w 853220"/>
                  <a:gd name="connsiteY2" fmla="*/ 852245 h 852244"/>
                  <a:gd name="connsiteX3" fmla="*/ 0 w 853220"/>
                  <a:gd name="connsiteY3" fmla="*/ 852245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5"/>
                    </a:lnTo>
                    <a:lnTo>
                      <a:pt x="0" y="852245"/>
                    </a:lnTo>
                    <a:lnTo>
                      <a:pt x="0" y="0"/>
                    </a:lnTo>
                    <a:lnTo>
                      <a:pt x="0" y="0"/>
                    </a:ln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19" name="Freeform 333">
                <a:extLst>
                  <a:ext uri="{FF2B5EF4-FFF2-40B4-BE49-F238E27FC236}">
                    <a16:creationId xmlns:a16="http://schemas.microsoft.com/office/drawing/2014/main" id="{1C409611-C7D8-37C6-5C19-8D1FBAA460FD}"/>
                  </a:ext>
                </a:extLst>
              </p:cNvPr>
              <p:cNvSpPr/>
              <p:nvPr/>
            </p:nvSpPr>
            <p:spPr>
              <a:xfrm>
                <a:off x="1674694" y="3410575"/>
                <a:ext cx="179078" cy="332688"/>
              </a:xfrm>
              <a:custGeom>
                <a:avLst/>
                <a:gdLst>
                  <a:gd name="connsiteX0" fmla="*/ 179079 w 179078"/>
                  <a:gd name="connsiteY0" fmla="*/ 166344 h 332688"/>
                  <a:gd name="connsiteX1" fmla="*/ 89539 w 179078"/>
                  <a:gd name="connsiteY1" fmla="*/ 332689 h 332688"/>
                  <a:gd name="connsiteX2" fmla="*/ 0 w 179078"/>
                  <a:gd name="connsiteY2" fmla="*/ 166344 h 332688"/>
                  <a:gd name="connsiteX3" fmla="*/ 89539 w 179078"/>
                  <a:gd name="connsiteY3" fmla="*/ 0 h 332688"/>
                  <a:gd name="connsiteX4" fmla="*/ 179079 w 179078"/>
                  <a:gd name="connsiteY4" fmla="*/ 166344 h 3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8" h="332688">
                    <a:moveTo>
                      <a:pt x="179079" y="166344"/>
                    </a:moveTo>
                    <a:cubicBezTo>
                      <a:pt x="179079" y="258158"/>
                      <a:pt x="139067" y="332689"/>
                      <a:pt x="89539" y="332689"/>
                    </a:cubicBezTo>
                    <a:cubicBezTo>
                      <a:pt x="40012" y="332689"/>
                      <a:pt x="0" y="258158"/>
                      <a:pt x="0" y="166344"/>
                    </a:cubicBezTo>
                    <a:cubicBezTo>
                      <a:pt x="0" y="74531"/>
                      <a:pt x="40120" y="0"/>
                      <a:pt x="89539" y="0"/>
                    </a:cubicBezTo>
                    <a:cubicBezTo>
                      <a:pt x="138959" y="0"/>
                      <a:pt x="179079" y="74531"/>
                      <a:pt x="179079" y="166344"/>
                    </a:cubicBezTo>
                    <a:close/>
                  </a:path>
                </a:pathLst>
              </a:custGeom>
              <a:solidFill>
                <a:srgbClr val="68482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20" name="Freeform 334">
                <a:extLst>
                  <a:ext uri="{FF2B5EF4-FFF2-40B4-BE49-F238E27FC236}">
                    <a16:creationId xmlns:a16="http://schemas.microsoft.com/office/drawing/2014/main" id="{01FD6321-1730-00AF-C6A5-BEE3FECAACEE}"/>
                  </a:ext>
                </a:extLst>
              </p:cNvPr>
              <p:cNvSpPr/>
              <p:nvPr/>
            </p:nvSpPr>
            <p:spPr>
              <a:xfrm>
                <a:off x="1776886" y="3410575"/>
                <a:ext cx="179078" cy="332688"/>
              </a:xfrm>
              <a:custGeom>
                <a:avLst/>
                <a:gdLst>
                  <a:gd name="connsiteX0" fmla="*/ 179079 w 179078"/>
                  <a:gd name="connsiteY0" fmla="*/ 166344 h 332688"/>
                  <a:gd name="connsiteX1" fmla="*/ 89539 w 179078"/>
                  <a:gd name="connsiteY1" fmla="*/ 332689 h 332688"/>
                  <a:gd name="connsiteX2" fmla="*/ 0 w 179078"/>
                  <a:gd name="connsiteY2" fmla="*/ 166344 h 332688"/>
                  <a:gd name="connsiteX3" fmla="*/ 89539 w 179078"/>
                  <a:gd name="connsiteY3" fmla="*/ 0 h 332688"/>
                  <a:gd name="connsiteX4" fmla="*/ 179079 w 179078"/>
                  <a:gd name="connsiteY4" fmla="*/ 166344 h 3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78" h="332688">
                    <a:moveTo>
                      <a:pt x="179079" y="166344"/>
                    </a:moveTo>
                    <a:cubicBezTo>
                      <a:pt x="179079" y="258158"/>
                      <a:pt x="138959" y="332689"/>
                      <a:pt x="89539" y="332689"/>
                    </a:cubicBezTo>
                    <a:cubicBezTo>
                      <a:pt x="40120" y="332689"/>
                      <a:pt x="0" y="258158"/>
                      <a:pt x="0" y="166344"/>
                    </a:cubicBezTo>
                    <a:cubicBezTo>
                      <a:pt x="0" y="74531"/>
                      <a:pt x="40120" y="0"/>
                      <a:pt x="89539" y="0"/>
                    </a:cubicBezTo>
                    <a:cubicBezTo>
                      <a:pt x="138959" y="0"/>
                      <a:pt x="179079" y="74531"/>
                      <a:pt x="179079" y="166344"/>
                    </a:cubicBezTo>
                    <a:close/>
                  </a:path>
                </a:pathLst>
              </a:custGeom>
              <a:solidFill>
                <a:srgbClr val="68482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21" name="Freeform 335">
                <a:extLst>
                  <a:ext uri="{FF2B5EF4-FFF2-40B4-BE49-F238E27FC236}">
                    <a16:creationId xmlns:a16="http://schemas.microsoft.com/office/drawing/2014/main" id="{F41D3FC7-835D-23F1-8A39-4B7FBB310450}"/>
                  </a:ext>
                </a:extLst>
              </p:cNvPr>
              <p:cNvSpPr/>
              <p:nvPr/>
            </p:nvSpPr>
            <p:spPr>
              <a:xfrm>
                <a:off x="1493130" y="3530905"/>
                <a:ext cx="645023" cy="317242"/>
              </a:xfrm>
              <a:custGeom>
                <a:avLst/>
                <a:gdLst>
                  <a:gd name="connsiteX0" fmla="*/ 248827 w 645023"/>
                  <a:gd name="connsiteY0" fmla="*/ 0 h 317242"/>
                  <a:gd name="connsiteX1" fmla="*/ 292083 w 645023"/>
                  <a:gd name="connsiteY1" fmla="*/ 2700 h 317242"/>
                  <a:gd name="connsiteX2" fmla="*/ 292083 w 645023"/>
                  <a:gd name="connsiteY2" fmla="*/ 2700 h 317242"/>
                  <a:gd name="connsiteX3" fmla="*/ 396113 w 645023"/>
                  <a:gd name="connsiteY3" fmla="*/ 0 h 317242"/>
                  <a:gd name="connsiteX4" fmla="*/ 403359 w 645023"/>
                  <a:gd name="connsiteY4" fmla="*/ 55412 h 317242"/>
                  <a:gd name="connsiteX5" fmla="*/ 445857 w 645023"/>
                  <a:gd name="connsiteY5" fmla="*/ 107692 h 317242"/>
                  <a:gd name="connsiteX6" fmla="*/ 602876 w 645023"/>
                  <a:gd name="connsiteY6" fmla="*/ 179738 h 317242"/>
                  <a:gd name="connsiteX7" fmla="*/ 644401 w 645023"/>
                  <a:gd name="connsiteY7" fmla="*/ 317242 h 317242"/>
                  <a:gd name="connsiteX8" fmla="*/ 647 w 645023"/>
                  <a:gd name="connsiteY8" fmla="*/ 317242 h 317242"/>
                  <a:gd name="connsiteX9" fmla="*/ 42065 w 645023"/>
                  <a:gd name="connsiteY9" fmla="*/ 179738 h 317242"/>
                  <a:gd name="connsiteX10" fmla="*/ 199083 w 645023"/>
                  <a:gd name="connsiteY10" fmla="*/ 107692 h 317242"/>
                  <a:gd name="connsiteX11" fmla="*/ 241582 w 645023"/>
                  <a:gd name="connsiteY11" fmla="*/ 55412 h 317242"/>
                  <a:gd name="connsiteX12" fmla="*/ 248827 w 645023"/>
                  <a:gd name="connsiteY12" fmla="*/ 0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023" h="317242">
                    <a:moveTo>
                      <a:pt x="248827" y="0"/>
                    </a:moveTo>
                    <a:lnTo>
                      <a:pt x="292083" y="2700"/>
                    </a:lnTo>
                    <a:lnTo>
                      <a:pt x="292083" y="2700"/>
                    </a:lnTo>
                    <a:cubicBezTo>
                      <a:pt x="327012" y="2700"/>
                      <a:pt x="360860" y="2160"/>
                      <a:pt x="396113" y="0"/>
                    </a:cubicBezTo>
                    <a:lnTo>
                      <a:pt x="403359" y="55412"/>
                    </a:lnTo>
                    <a:cubicBezTo>
                      <a:pt x="407143" y="84144"/>
                      <a:pt x="415687" y="103803"/>
                      <a:pt x="445857" y="107692"/>
                    </a:cubicBezTo>
                    <a:cubicBezTo>
                      <a:pt x="521555" y="117737"/>
                      <a:pt x="569461" y="130375"/>
                      <a:pt x="602876" y="179738"/>
                    </a:cubicBezTo>
                    <a:cubicBezTo>
                      <a:pt x="627964" y="216464"/>
                      <a:pt x="648943" y="271984"/>
                      <a:pt x="644401" y="317242"/>
                    </a:cubicBezTo>
                    <a:lnTo>
                      <a:pt x="647" y="317242"/>
                    </a:lnTo>
                    <a:cubicBezTo>
                      <a:pt x="-4003" y="271984"/>
                      <a:pt x="17084" y="216464"/>
                      <a:pt x="42065" y="179738"/>
                    </a:cubicBezTo>
                    <a:cubicBezTo>
                      <a:pt x="75588" y="130375"/>
                      <a:pt x="122845" y="117737"/>
                      <a:pt x="199083" y="107692"/>
                    </a:cubicBezTo>
                    <a:cubicBezTo>
                      <a:pt x="229254" y="103803"/>
                      <a:pt x="237797" y="84144"/>
                      <a:pt x="241582" y="55412"/>
                    </a:cubicBezTo>
                    <a:lnTo>
                      <a:pt x="248827" y="0"/>
                    </a:lnTo>
                    <a:close/>
                  </a:path>
                </a:pathLst>
              </a:custGeom>
              <a:solidFill>
                <a:srgbClr val="FED5B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22" name="Freeform 336">
                <a:extLst>
                  <a:ext uri="{FF2B5EF4-FFF2-40B4-BE49-F238E27FC236}">
                    <a16:creationId xmlns:a16="http://schemas.microsoft.com/office/drawing/2014/main" id="{28F345D8-3DA7-1B9C-3C63-1A50C4CF90BC}"/>
                  </a:ext>
                </a:extLst>
              </p:cNvPr>
              <p:cNvSpPr/>
              <p:nvPr/>
            </p:nvSpPr>
            <p:spPr>
              <a:xfrm>
                <a:off x="1493130" y="3596146"/>
                <a:ext cx="644591" cy="252000"/>
              </a:xfrm>
              <a:custGeom>
                <a:avLst/>
                <a:gdLst>
                  <a:gd name="connsiteX0" fmla="*/ 404548 w 644591"/>
                  <a:gd name="connsiteY0" fmla="*/ 0 h 252000"/>
                  <a:gd name="connsiteX1" fmla="*/ 445425 w 644591"/>
                  <a:gd name="connsiteY1" fmla="*/ 42450 h 252000"/>
                  <a:gd name="connsiteX2" fmla="*/ 602443 w 644591"/>
                  <a:gd name="connsiteY2" fmla="*/ 114497 h 252000"/>
                  <a:gd name="connsiteX3" fmla="*/ 643969 w 644591"/>
                  <a:gd name="connsiteY3" fmla="*/ 252001 h 252000"/>
                  <a:gd name="connsiteX4" fmla="*/ 647 w 644591"/>
                  <a:gd name="connsiteY4" fmla="*/ 252001 h 252000"/>
                  <a:gd name="connsiteX5" fmla="*/ 42065 w 644591"/>
                  <a:gd name="connsiteY5" fmla="*/ 114497 h 252000"/>
                  <a:gd name="connsiteX6" fmla="*/ 199083 w 644591"/>
                  <a:gd name="connsiteY6" fmla="*/ 42450 h 252000"/>
                  <a:gd name="connsiteX7" fmla="*/ 240068 w 644591"/>
                  <a:gd name="connsiteY7" fmla="*/ 0 h 252000"/>
                  <a:gd name="connsiteX8" fmla="*/ 268941 w 644591"/>
                  <a:gd name="connsiteY8" fmla="*/ 15446 h 252000"/>
                  <a:gd name="connsiteX9" fmla="*/ 375675 w 644591"/>
                  <a:gd name="connsiteY9" fmla="*/ 15446 h 252000"/>
                  <a:gd name="connsiteX10" fmla="*/ 404548 w 644591"/>
                  <a:gd name="connsiteY10"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4591" h="252000">
                    <a:moveTo>
                      <a:pt x="404548" y="0"/>
                    </a:moveTo>
                    <a:cubicBezTo>
                      <a:pt x="409090" y="23331"/>
                      <a:pt x="418823" y="38994"/>
                      <a:pt x="445425" y="42450"/>
                    </a:cubicBezTo>
                    <a:cubicBezTo>
                      <a:pt x="521122" y="52496"/>
                      <a:pt x="569028" y="65134"/>
                      <a:pt x="602443" y="114497"/>
                    </a:cubicBezTo>
                    <a:cubicBezTo>
                      <a:pt x="627532" y="151222"/>
                      <a:pt x="648511" y="206742"/>
                      <a:pt x="643969" y="252001"/>
                    </a:cubicBezTo>
                    <a:lnTo>
                      <a:pt x="647" y="252001"/>
                    </a:lnTo>
                    <a:cubicBezTo>
                      <a:pt x="-4003" y="206742"/>
                      <a:pt x="17084" y="151222"/>
                      <a:pt x="42065" y="114497"/>
                    </a:cubicBezTo>
                    <a:cubicBezTo>
                      <a:pt x="75588" y="65134"/>
                      <a:pt x="122845" y="52496"/>
                      <a:pt x="199083" y="42450"/>
                    </a:cubicBezTo>
                    <a:cubicBezTo>
                      <a:pt x="225685" y="38994"/>
                      <a:pt x="235526" y="23331"/>
                      <a:pt x="240068" y="0"/>
                    </a:cubicBezTo>
                    <a:lnTo>
                      <a:pt x="268941" y="15446"/>
                    </a:lnTo>
                    <a:cubicBezTo>
                      <a:pt x="302311" y="33150"/>
                      <a:pt x="342305" y="33150"/>
                      <a:pt x="375675" y="15446"/>
                    </a:cubicBezTo>
                    <a:lnTo>
                      <a:pt x="404548" y="0"/>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23" name="Freeform 337">
                <a:extLst>
                  <a:ext uri="{FF2B5EF4-FFF2-40B4-BE49-F238E27FC236}">
                    <a16:creationId xmlns:a16="http://schemas.microsoft.com/office/drawing/2014/main" id="{2C50727D-5B47-3835-F2F7-A9E79AC66D53}"/>
                  </a:ext>
                </a:extLst>
              </p:cNvPr>
              <p:cNvSpPr/>
              <p:nvPr/>
            </p:nvSpPr>
            <p:spPr>
              <a:xfrm>
                <a:off x="1493257" y="3637516"/>
                <a:ext cx="253134" cy="210630"/>
              </a:xfrm>
              <a:custGeom>
                <a:avLst/>
                <a:gdLst>
                  <a:gd name="connsiteX0" fmla="*/ 1818 w 253134"/>
                  <a:gd name="connsiteY0" fmla="*/ 166777 h 210630"/>
                  <a:gd name="connsiteX1" fmla="*/ 37828 w 253134"/>
                  <a:gd name="connsiteY1" fmla="*/ 56168 h 210630"/>
                  <a:gd name="connsiteX2" fmla="*/ 86491 w 253134"/>
                  <a:gd name="connsiteY2" fmla="*/ 22575 h 210630"/>
                  <a:gd name="connsiteX3" fmla="*/ 186628 w 253134"/>
                  <a:gd name="connsiteY3" fmla="*/ 0 h 210630"/>
                  <a:gd name="connsiteX4" fmla="*/ 253134 w 253134"/>
                  <a:gd name="connsiteY4" fmla="*/ 210631 h 210630"/>
                  <a:gd name="connsiteX5" fmla="*/ 737 w 253134"/>
                  <a:gd name="connsiteY5" fmla="*/ 210631 h 210630"/>
                  <a:gd name="connsiteX6" fmla="*/ 1818 w 253134"/>
                  <a:gd name="connsiteY6" fmla="*/ 166777 h 2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4" h="210630">
                    <a:moveTo>
                      <a:pt x="1818" y="166777"/>
                    </a:moveTo>
                    <a:cubicBezTo>
                      <a:pt x="6598" y="127934"/>
                      <a:pt x="18824" y="90388"/>
                      <a:pt x="37828" y="56168"/>
                    </a:cubicBezTo>
                    <a:cubicBezTo>
                      <a:pt x="48464" y="38508"/>
                      <a:pt x="66191" y="26270"/>
                      <a:pt x="86491" y="22575"/>
                    </a:cubicBezTo>
                    <a:cubicBezTo>
                      <a:pt x="120014" y="16742"/>
                      <a:pt x="133207" y="3133"/>
                      <a:pt x="186628" y="0"/>
                    </a:cubicBezTo>
                    <a:cubicBezTo>
                      <a:pt x="233777" y="3024"/>
                      <a:pt x="248809" y="98726"/>
                      <a:pt x="253134" y="210631"/>
                    </a:cubicBezTo>
                    <a:lnTo>
                      <a:pt x="737" y="210631"/>
                    </a:lnTo>
                    <a:cubicBezTo>
                      <a:pt x="-527" y="196016"/>
                      <a:pt x="-164" y="181315"/>
                      <a:pt x="1818" y="166777"/>
                    </a:cubicBezTo>
                    <a:close/>
                  </a:path>
                </a:pathLst>
              </a:custGeom>
              <a:solidFill>
                <a:srgbClr val="5A534E"/>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24" name="Freeform 338">
                <a:extLst>
                  <a:ext uri="{FF2B5EF4-FFF2-40B4-BE49-F238E27FC236}">
                    <a16:creationId xmlns:a16="http://schemas.microsoft.com/office/drawing/2014/main" id="{FBDC37E0-D5A6-0344-D74C-13A5E9A073BD}"/>
                  </a:ext>
                </a:extLst>
              </p:cNvPr>
              <p:cNvSpPr/>
              <p:nvPr/>
            </p:nvSpPr>
            <p:spPr>
              <a:xfrm>
                <a:off x="1600943" y="3825058"/>
                <a:ext cx="5298" cy="23088"/>
              </a:xfrm>
              <a:custGeom>
                <a:avLst/>
                <a:gdLst>
                  <a:gd name="connsiteX0" fmla="*/ 0 w 5298"/>
                  <a:gd name="connsiteY0" fmla="*/ 23089 h 23088"/>
                  <a:gd name="connsiteX1" fmla="*/ 5299 w 5298"/>
                  <a:gd name="connsiteY1" fmla="*/ 23089 h 23088"/>
                </a:gdLst>
                <a:ahLst/>
                <a:cxnLst>
                  <a:cxn ang="0">
                    <a:pos x="connsiteX0" y="connsiteY0"/>
                  </a:cxn>
                  <a:cxn ang="0">
                    <a:pos x="connsiteX1" y="connsiteY1"/>
                  </a:cxn>
                </a:cxnLst>
                <a:rect l="l" t="t" r="r" b="b"/>
                <a:pathLst>
                  <a:path w="5298" h="23088">
                    <a:moveTo>
                      <a:pt x="0" y="23089"/>
                    </a:moveTo>
                    <a:cubicBezTo>
                      <a:pt x="3352" y="-7480"/>
                      <a:pt x="4001" y="-7912"/>
                      <a:pt x="5299" y="23089"/>
                    </a:cubicBezTo>
                    <a:close/>
                  </a:path>
                </a:pathLst>
              </a:custGeom>
              <a:solidFill>
                <a:srgbClr val="00181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25" name="Freeform 339">
                <a:extLst>
                  <a:ext uri="{FF2B5EF4-FFF2-40B4-BE49-F238E27FC236}">
                    <a16:creationId xmlns:a16="http://schemas.microsoft.com/office/drawing/2014/main" id="{F6210C4B-2F29-419D-942F-CD0BAE922960}"/>
                  </a:ext>
                </a:extLst>
              </p:cNvPr>
              <p:cNvSpPr/>
              <p:nvPr/>
            </p:nvSpPr>
            <p:spPr>
              <a:xfrm>
                <a:off x="1884485" y="3637084"/>
                <a:ext cx="253199" cy="210630"/>
              </a:xfrm>
              <a:custGeom>
                <a:avLst/>
                <a:gdLst>
                  <a:gd name="connsiteX0" fmla="*/ 251316 w 253199"/>
                  <a:gd name="connsiteY0" fmla="*/ 167209 h 210630"/>
                  <a:gd name="connsiteX1" fmla="*/ 215414 w 253199"/>
                  <a:gd name="connsiteY1" fmla="*/ 56600 h 210630"/>
                  <a:gd name="connsiteX2" fmla="*/ 166643 w 253199"/>
                  <a:gd name="connsiteY2" fmla="*/ 22575 h 210630"/>
                  <a:gd name="connsiteX3" fmla="*/ 66506 w 253199"/>
                  <a:gd name="connsiteY3" fmla="*/ 0 h 210630"/>
                  <a:gd name="connsiteX4" fmla="*/ 0 w 253199"/>
                  <a:gd name="connsiteY4" fmla="*/ 210631 h 210630"/>
                  <a:gd name="connsiteX5" fmla="*/ 252506 w 253199"/>
                  <a:gd name="connsiteY5" fmla="*/ 210631 h 210630"/>
                  <a:gd name="connsiteX6" fmla="*/ 251316 w 253199"/>
                  <a:gd name="connsiteY6" fmla="*/ 166776 h 2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99" h="210630">
                    <a:moveTo>
                      <a:pt x="251316" y="167209"/>
                    </a:moveTo>
                    <a:cubicBezTo>
                      <a:pt x="246560" y="128377"/>
                      <a:pt x="234371" y="90830"/>
                      <a:pt x="215414" y="56600"/>
                    </a:cubicBezTo>
                    <a:cubicBezTo>
                      <a:pt x="204825" y="38767"/>
                      <a:pt x="187049" y="26367"/>
                      <a:pt x="166643" y="22575"/>
                    </a:cubicBezTo>
                    <a:cubicBezTo>
                      <a:pt x="133120" y="16742"/>
                      <a:pt x="120035" y="3132"/>
                      <a:pt x="66506" y="0"/>
                    </a:cubicBezTo>
                    <a:cubicBezTo>
                      <a:pt x="19357" y="3024"/>
                      <a:pt x="4434" y="98726"/>
                      <a:pt x="0" y="210631"/>
                    </a:cubicBezTo>
                    <a:lnTo>
                      <a:pt x="252506" y="210631"/>
                    </a:lnTo>
                    <a:cubicBezTo>
                      <a:pt x="253732" y="196016"/>
                      <a:pt x="253333" y="181305"/>
                      <a:pt x="251316" y="166776"/>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26" name="Freeform 340">
                <a:extLst>
                  <a:ext uri="{FF2B5EF4-FFF2-40B4-BE49-F238E27FC236}">
                    <a16:creationId xmlns:a16="http://schemas.microsoft.com/office/drawing/2014/main" id="{29F78AEA-1189-5777-7E6E-3869739D5650}"/>
                  </a:ext>
                </a:extLst>
              </p:cNvPr>
              <p:cNvSpPr/>
              <p:nvPr/>
            </p:nvSpPr>
            <p:spPr>
              <a:xfrm>
                <a:off x="2024742" y="3825058"/>
                <a:ext cx="5298" cy="23088"/>
              </a:xfrm>
              <a:custGeom>
                <a:avLst/>
                <a:gdLst>
                  <a:gd name="connsiteX0" fmla="*/ 5299 w 5298"/>
                  <a:gd name="connsiteY0" fmla="*/ 23089 h 23088"/>
                  <a:gd name="connsiteX1" fmla="*/ 0 w 5298"/>
                  <a:gd name="connsiteY1" fmla="*/ 23089 h 23088"/>
                </a:gdLst>
                <a:ahLst/>
                <a:cxnLst>
                  <a:cxn ang="0">
                    <a:pos x="connsiteX0" y="connsiteY0"/>
                  </a:cxn>
                  <a:cxn ang="0">
                    <a:pos x="connsiteX1" y="connsiteY1"/>
                  </a:cxn>
                </a:cxnLst>
                <a:rect l="l" t="t" r="r" b="b"/>
                <a:pathLst>
                  <a:path w="5298" h="23088">
                    <a:moveTo>
                      <a:pt x="5299" y="23089"/>
                    </a:moveTo>
                    <a:cubicBezTo>
                      <a:pt x="1838" y="-7480"/>
                      <a:pt x="1298" y="-7912"/>
                      <a:pt x="0" y="23089"/>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27" name="Freeform 341">
                <a:extLst>
                  <a:ext uri="{FF2B5EF4-FFF2-40B4-BE49-F238E27FC236}">
                    <a16:creationId xmlns:a16="http://schemas.microsoft.com/office/drawing/2014/main" id="{E6156A03-E147-2163-7A6C-631E027DDFB6}"/>
                  </a:ext>
                </a:extLst>
              </p:cNvPr>
              <p:cNvSpPr/>
              <p:nvPr/>
            </p:nvSpPr>
            <p:spPr>
              <a:xfrm>
                <a:off x="1493257" y="3637516"/>
                <a:ext cx="253134" cy="210630"/>
              </a:xfrm>
              <a:custGeom>
                <a:avLst/>
                <a:gdLst>
                  <a:gd name="connsiteX0" fmla="*/ 1818 w 253134"/>
                  <a:gd name="connsiteY0" fmla="*/ 166777 h 210630"/>
                  <a:gd name="connsiteX1" fmla="*/ 37828 w 253134"/>
                  <a:gd name="connsiteY1" fmla="*/ 56168 h 210630"/>
                  <a:gd name="connsiteX2" fmla="*/ 86491 w 253134"/>
                  <a:gd name="connsiteY2" fmla="*/ 22575 h 210630"/>
                  <a:gd name="connsiteX3" fmla="*/ 186628 w 253134"/>
                  <a:gd name="connsiteY3" fmla="*/ 0 h 210630"/>
                  <a:gd name="connsiteX4" fmla="*/ 253134 w 253134"/>
                  <a:gd name="connsiteY4" fmla="*/ 210631 h 210630"/>
                  <a:gd name="connsiteX5" fmla="*/ 737 w 253134"/>
                  <a:gd name="connsiteY5" fmla="*/ 210631 h 210630"/>
                  <a:gd name="connsiteX6" fmla="*/ 1818 w 253134"/>
                  <a:gd name="connsiteY6" fmla="*/ 166777 h 2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4" h="210630">
                    <a:moveTo>
                      <a:pt x="1818" y="166777"/>
                    </a:moveTo>
                    <a:cubicBezTo>
                      <a:pt x="6598" y="127934"/>
                      <a:pt x="18824" y="90388"/>
                      <a:pt x="37828" y="56168"/>
                    </a:cubicBezTo>
                    <a:cubicBezTo>
                      <a:pt x="48464" y="38508"/>
                      <a:pt x="66191" y="26270"/>
                      <a:pt x="86491" y="22575"/>
                    </a:cubicBezTo>
                    <a:cubicBezTo>
                      <a:pt x="120014" y="16742"/>
                      <a:pt x="133207" y="3133"/>
                      <a:pt x="186628" y="0"/>
                    </a:cubicBezTo>
                    <a:cubicBezTo>
                      <a:pt x="233777" y="3024"/>
                      <a:pt x="248809" y="98726"/>
                      <a:pt x="253134" y="210631"/>
                    </a:cubicBezTo>
                    <a:lnTo>
                      <a:pt x="737" y="210631"/>
                    </a:lnTo>
                    <a:cubicBezTo>
                      <a:pt x="-527" y="196016"/>
                      <a:pt x="-164" y="181315"/>
                      <a:pt x="1818" y="166777"/>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28" name="Freeform 342">
                <a:extLst>
                  <a:ext uri="{FF2B5EF4-FFF2-40B4-BE49-F238E27FC236}">
                    <a16:creationId xmlns:a16="http://schemas.microsoft.com/office/drawing/2014/main" id="{D054341D-6FAC-52F0-E953-BFB26AED1A65}"/>
                  </a:ext>
                </a:extLst>
              </p:cNvPr>
              <p:cNvSpPr/>
              <p:nvPr/>
            </p:nvSpPr>
            <p:spPr>
              <a:xfrm>
                <a:off x="1600943" y="3825058"/>
                <a:ext cx="5298" cy="23088"/>
              </a:xfrm>
              <a:custGeom>
                <a:avLst/>
                <a:gdLst>
                  <a:gd name="connsiteX0" fmla="*/ 0 w 5298"/>
                  <a:gd name="connsiteY0" fmla="*/ 23089 h 23088"/>
                  <a:gd name="connsiteX1" fmla="*/ 5299 w 5298"/>
                  <a:gd name="connsiteY1" fmla="*/ 23089 h 23088"/>
                </a:gdLst>
                <a:ahLst/>
                <a:cxnLst>
                  <a:cxn ang="0">
                    <a:pos x="connsiteX0" y="connsiteY0"/>
                  </a:cxn>
                  <a:cxn ang="0">
                    <a:pos x="connsiteX1" y="connsiteY1"/>
                  </a:cxn>
                </a:cxnLst>
                <a:rect l="l" t="t" r="r" b="b"/>
                <a:pathLst>
                  <a:path w="5298" h="23088">
                    <a:moveTo>
                      <a:pt x="0" y="23089"/>
                    </a:moveTo>
                    <a:cubicBezTo>
                      <a:pt x="3352" y="-7480"/>
                      <a:pt x="4001" y="-7912"/>
                      <a:pt x="5299" y="23089"/>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29" name="Freeform 343">
                <a:extLst>
                  <a:ext uri="{FF2B5EF4-FFF2-40B4-BE49-F238E27FC236}">
                    <a16:creationId xmlns:a16="http://schemas.microsoft.com/office/drawing/2014/main" id="{8FBA78C3-3D77-670C-B4C1-51242614AA66}"/>
                  </a:ext>
                </a:extLst>
              </p:cNvPr>
              <p:cNvSpPr/>
              <p:nvPr/>
            </p:nvSpPr>
            <p:spPr>
              <a:xfrm>
                <a:off x="1666769" y="3189221"/>
                <a:ext cx="297823" cy="400093"/>
              </a:xfrm>
              <a:custGeom>
                <a:avLst/>
                <a:gdLst>
                  <a:gd name="connsiteX0" fmla="*/ 34095 w 297823"/>
                  <a:gd name="connsiteY0" fmla="*/ 283787 h 400093"/>
                  <a:gd name="connsiteX1" fmla="*/ 93680 w 297823"/>
                  <a:gd name="connsiteY1" fmla="*/ 370200 h 400093"/>
                  <a:gd name="connsiteX2" fmla="*/ 203117 w 297823"/>
                  <a:gd name="connsiteY2" fmla="*/ 370200 h 400093"/>
                  <a:gd name="connsiteX3" fmla="*/ 263135 w 297823"/>
                  <a:gd name="connsiteY3" fmla="*/ 281627 h 400093"/>
                  <a:gd name="connsiteX4" fmla="*/ 276652 w 297823"/>
                  <a:gd name="connsiteY4" fmla="*/ 280331 h 400093"/>
                  <a:gd name="connsiteX5" fmla="*/ 289196 w 297823"/>
                  <a:gd name="connsiteY5" fmla="*/ 264236 h 400093"/>
                  <a:gd name="connsiteX6" fmla="*/ 292873 w 297823"/>
                  <a:gd name="connsiteY6" fmla="*/ 210228 h 400093"/>
                  <a:gd name="connsiteX7" fmla="*/ 282059 w 297823"/>
                  <a:gd name="connsiteY7" fmla="*/ 204504 h 400093"/>
                  <a:gd name="connsiteX8" fmla="*/ 286277 w 297823"/>
                  <a:gd name="connsiteY8" fmla="*/ 160541 h 400093"/>
                  <a:gd name="connsiteX9" fmla="*/ 12684 w 297823"/>
                  <a:gd name="connsiteY9" fmla="*/ 159785 h 400093"/>
                  <a:gd name="connsiteX10" fmla="*/ 15171 w 297823"/>
                  <a:gd name="connsiteY10" fmla="*/ 204936 h 400093"/>
                  <a:gd name="connsiteX11" fmla="*/ 5655 w 297823"/>
                  <a:gd name="connsiteY11" fmla="*/ 210228 h 400093"/>
                  <a:gd name="connsiteX12" fmla="*/ 9764 w 297823"/>
                  <a:gd name="connsiteY12" fmla="*/ 264236 h 400093"/>
                  <a:gd name="connsiteX13" fmla="*/ 23822 w 297823"/>
                  <a:gd name="connsiteY13" fmla="*/ 280331 h 400093"/>
                  <a:gd name="connsiteX14" fmla="*/ 34636 w 297823"/>
                  <a:gd name="connsiteY14" fmla="*/ 284111 h 40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823" h="400093">
                    <a:moveTo>
                      <a:pt x="34095" y="283787"/>
                    </a:moveTo>
                    <a:cubicBezTo>
                      <a:pt x="46017" y="317315"/>
                      <a:pt x="66567" y="347117"/>
                      <a:pt x="93680" y="370200"/>
                    </a:cubicBezTo>
                    <a:cubicBezTo>
                      <a:pt x="140829" y="410166"/>
                      <a:pt x="156077" y="409949"/>
                      <a:pt x="203117" y="370200"/>
                    </a:cubicBezTo>
                    <a:cubicBezTo>
                      <a:pt x="230683" y="346555"/>
                      <a:pt x="251407" y="315976"/>
                      <a:pt x="263135" y="281627"/>
                    </a:cubicBezTo>
                    <a:cubicBezTo>
                      <a:pt x="266163" y="286055"/>
                      <a:pt x="271786" y="284003"/>
                      <a:pt x="276652" y="280331"/>
                    </a:cubicBezTo>
                    <a:cubicBezTo>
                      <a:pt x="282120" y="276107"/>
                      <a:pt x="286433" y="270566"/>
                      <a:pt x="289196" y="264236"/>
                    </a:cubicBezTo>
                    <a:cubicBezTo>
                      <a:pt x="297739" y="246738"/>
                      <a:pt x="301632" y="222110"/>
                      <a:pt x="292873" y="210228"/>
                    </a:cubicBezTo>
                    <a:cubicBezTo>
                      <a:pt x="290272" y="206837"/>
                      <a:pt x="286325" y="204752"/>
                      <a:pt x="282059" y="204504"/>
                    </a:cubicBezTo>
                    <a:cubicBezTo>
                      <a:pt x="285628" y="190354"/>
                      <a:pt x="283140" y="177284"/>
                      <a:pt x="286277" y="160541"/>
                    </a:cubicBezTo>
                    <a:cubicBezTo>
                      <a:pt x="325856" y="-55490"/>
                      <a:pt x="-32519" y="-51278"/>
                      <a:pt x="12684" y="159785"/>
                    </a:cubicBezTo>
                    <a:cubicBezTo>
                      <a:pt x="16252" y="176527"/>
                      <a:pt x="11386" y="190569"/>
                      <a:pt x="15171" y="204936"/>
                    </a:cubicBezTo>
                    <a:cubicBezTo>
                      <a:pt x="11477" y="205530"/>
                      <a:pt x="8109" y="207409"/>
                      <a:pt x="5655" y="210228"/>
                    </a:cubicBezTo>
                    <a:cubicBezTo>
                      <a:pt x="-4294" y="221678"/>
                      <a:pt x="31" y="246306"/>
                      <a:pt x="9764" y="264236"/>
                    </a:cubicBezTo>
                    <a:cubicBezTo>
                      <a:pt x="13028" y="270696"/>
                      <a:pt x="17861" y="276226"/>
                      <a:pt x="23822" y="280331"/>
                    </a:cubicBezTo>
                    <a:cubicBezTo>
                      <a:pt x="26928" y="282718"/>
                      <a:pt x="30719" y="284046"/>
                      <a:pt x="34636" y="284111"/>
                    </a:cubicBezTo>
                    <a:close/>
                  </a:path>
                </a:pathLst>
              </a:custGeom>
              <a:solidFill>
                <a:srgbClr val="FEE2C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30" name="Freeform 344">
                <a:extLst>
                  <a:ext uri="{FF2B5EF4-FFF2-40B4-BE49-F238E27FC236}">
                    <a16:creationId xmlns:a16="http://schemas.microsoft.com/office/drawing/2014/main" id="{60577A62-F81C-2A7A-2927-5EE47B2AA5EB}"/>
                  </a:ext>
                </a:extLst>
              </p:cNvPr>
              <p:cNvSpPr/>
              <p:nvPr/>
            </p:nvSpPr>
            <p:spPr>
              <a:xfrm>
                <a:off x="1671774" y="3170132"/>
                <a:ext cx="287650" cy="233206"/>
              </a:xfrm>
              <a:custGeom>
                <a:avLst/>
                <a:gdLst>
                  <a:gd name="connsiteX0" fmla="*/ 287651 w 287650"/>
                  <a:gd name="connsiteY0" fmla="*/ 156947 h 233206"/>
                  <a:gd name="connsiteX1" fmla="*/ 190325 w 287650"/>
                  <a:gd name="connsiteY1" fmla="*/ 6481 h 233206"/>
                  <a:gd name="connsiteX2" fmla="*/ 98839 w 287650"/>
                  <a:gd name="connsiteY2" fmla="*/ 6481 h 233206"/>
                  <a:gd name="connsiteX3" fmla="*/ 0 w 287650"/>
                  <a:gd name="connsiteY3" fmla="*/ 156623 h 233206"/>
                  <a:gd name="connsiteX4" fmla="*/ 11679 w 287650"/>
                  <a:gd name="connsiteY4" fmla="*/ 233206 h 233206"/>
                  <a:gd name="connsiteX5" fmla="*/ 10922 w 287650"/>
                  <a:gd name="connsiteY5" fmla="*/ 225537 h 233206"/>
                  <a:gd name="connsiteX6" fmla="*/ 143609 w 287650"/>
                  <a:gd name="connsiteY6" fmla="*/ 122274 h 233206"/>
                  <a:gd name="connsiteX7" fmla="*/ 165237 w 287650"/>
                  <a:gd name="connsiteY7" fmla="*/ 124002 h 233206"/>
                  <a:gd name="connsiteX8" fmla="*/ 173131 w 287650"/>
                  <a:gd name="connsiteY8" fmla="*/ 28624 h 233206"/>
                  <a:gd name="connsiteX9" fmla="*/ 173131 w 287650"/>
                  <a:gd name="connsiteY9" fmla="*/ 125838 h 233206"/>
                  <a:gd name="connsiteX10" fmla="*/ 276513 w 287650"/>
                  <a:gd name="connsiteY10" fmla="*/ 225861 h 233206"/>
                  <a:gd name="connsiteX11" fmla="*/ 275864 w 287650"/>
                  <a:gd name="connsiteY11" fmla="*/ 233206 h 233206"/>
                  <a:gd name="connsiteX12" fmla="*/ 287543 w 287650"/>
                  <a:gd name="connsiteY12" fmla="*/ 157595 h 23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650" h="233206">
                    <a:moveTo>
                      <a:pt x="287651" y="156947"/>
                    </a:moveTo>
                    <a:cubicBezTo>
                      <a:pt x="287651" y="76259"/>
                      <a:pt x="251208" y="23764"/>
                      <a:pt x="190325" y="6481"/>
                    </a:cubicBezTo>
                    <a:cubicBezTo>
                      <a:pt x="160443" y="-2160"/>
                      <a:pt x="128722" y="-2160"/>
                      <a:pt x="98839" y="6481"/>
                    </a:cubicBezTo>
                    <a:cubicBezTo>
                      <a:pt x="38390" y="24088"/>
                      <a:pt x="0" y="76043"/>
                      <a:pt x="0" y="156623"/>
                    </a:cubicBezTo>
                    <a:cubicBezTo>
                      <a:pt x="31" y="182590"/>
                      <a:pt x="3968" y="208406"/>
                      <a:pt x="11679" y="233206"/>
                    </a:cubicBezTo>
                    <a:cubicBezTo>
                      <a:pt x="11679" y="230614"/>
                      <a:pt x="11138" y="228129"/>
                      <a:pt x="10922" y="225537"/>
                    </a:cubicBezTo>
                    <a:cubicBezTo>
                      <a:pt x="30603" y="165480"/>
                      <a:pt x="82619" y="122274"/>
                      <a:pt x="143609" y="122274"/>
                    </a:cubicBezTo>
                    <a:cubicBezTo>
                      <a:pt x="150853" y="122274"/>
                      <a:pt x="158085" y="122857"/>
                      <a:pt x="165237" y="124002"/>
                    </a:cubicBezTo>
                    <a:lnTo>
                      <a:pt x="173131" y="28624"/>
                    </a:lnTo>
                    <a:lnTo>
                      <a:pt x="173131" y="125838"/>
                    </a:lnTo>
                    <a:cubicBezTo>
                      <a:pt x="222580" y="139092"/>
                      <a:pt x="261670" y="176919"/>
                      <a:pt x="276513" y="225861"/>
                    </a:cubicBezTo>
                    <a:lnTo>
                      <a:pt x="275864" y="233206"/>
                    </a:lnTo>
                    <a:cubicBezTo>
                      <a:pt x="283431" y="208708"/>
                      <a:pt x="287367" y="183238"/>
                      <a:pt x="287543" y="157595"/>
                    </a:cubicBezTo>
                    <a:close/>
                  </a:path>
                </a:pathLst>
              </a:custGeom>
              <a:solidFill>
                <a:srgbClr val="68482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277" name="Group 276">
              <a:extLst>
                <a:ext uri="{FF2B5EF4-FFF2-40B4-BE49-F238E27FC236}">
                  <a16:creationId xmlns:a16="http://schemas.microsoft.com/office/drawing/2014/main" id="{3642168D-D33D-1F92-ACC0-6447F035FF1F}"/>
                </a:ext>
              </a:extLst>
            </p:cNvPr>
            <p:cNvGrpSpPr>
              <a:grpSpLocks noChangeAspect="1"/>
            </p:cNvGrpSpPr>
            <p:nvPr/>
          </p:nvGrpSpPr>
          <p:grpSpPr>
            <a:xfrm>
              <a:off x="2006005" y="2270923"/>
              <a:ext cx="915447" cy="914400"/>
              <a:chOff x="2503043" y="2121947"/>
              <a:chExt cx="853220" cy="852244"/>
            </a:xfrm>
          </p:grpSpPr>
          <p:sp>
            <p:nvSpPr>
              <p:cNvPr id="405" name="Freeform 423">
                <a:extLst>
                  <a:ext uri="{FF2B5EF4-FFF2-40B4-BE49-F238E27FC236}">
                    <a16:creationId xmlns:a16="http://schemas.microsoft.com/office/drawing/2014/main" id="{F18ED11B-F69F-4A9B-3859-189F168B35FD}"/>
                  </a:ext>
                </a:extLst>
              </p:cNvPr>
              <p:cNvSpPr/>
              <p:nvPr/>
            </p:nvSpPr>
            <p:spPr>
              <a:xfrm>
                <a:off x="2503043" y="2121947"/>
                <a:ext cx="853220" cy="852244"/>
              </a:xfrm>
              <a:custGeom>
                <a:avLst/>
                <a:gdLst>
                  <a:gd name="connsiteX0" fmla="*/ 0 w 853220"/>
                  <a:gd name="connsiteY0" fmla="*/ 0 h 852244"/>
                  <a:gd name="connsiteX1" fmla="*/ 853220 w 853220"/>
                  <a:gd name="connsiteY1" fmla="*/ 0 h 852244"/>
                  <a:gd name="connsiteX2" fmla="*/ 853220 w 853220"/>
                  <a:gd name="connsiteY2" fmla="*/ 852244 h 852244"/>
                  <a:gd name="connsiteX3" fmla="*/ 0 w 853220"/>
                  <a:gd name="connsiteY3" fmla="*/ 852244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4"/>
                    </a:lnTo>
                    <a:lnTo>
                      <a:pt x="0" y="852244"/>
                    </a:lnTo>
                    <a:lnTo>
                      <a:pt x="0" y="0"/>
                    </a:lnTo>
                    <a:lnTo>
                      <a:pt x="0" y="0"/>
                    </a:ln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06" name="Freeform 424">
                <a:extLst>
                  <a:ext uri="{FF2B5EF4-FFF2-40B4-BE49-F238E27FC236}">
                    <a16:creationId xmlns:a16="http://schemas.microsoft.com/office/drawing/2014/main" id="{80E0638D-6011-FA4C-758D-4DD805EE424F}"/>
                  </a:ext>
                </a:extLst>
              </p:cNvPr>
              <p:cNvSpPr/>
              <p:nvPr/>
            </p:nvSpPr>
            <p:spPr>
              <a:xfrm>
                <a:off x="2803779" y="2262254"/>
                <a:ext cx="249591" cy="249279"/>
              </a:xfrm>
              <a:custGeom>
                <a:avLst/>
                <a:gdLst>
                  <a:gd name="connsiteX0" fmla="*/ 127388 w 249591"/>
                  <a:gd name="connsiteY0" fmla="*/ 6 h 249279"/>
                  <a:gd name="connsiteX1" fmla="*/ 249564 w 249591"/>
                  <a:gd name="connsiteY1" fmla="*/ 127227 h 249279"/>
                  <a:gd name="connsiteX2" fmla="*/ 122197 w 249591"/>
                  <a:gd name="connsiteY2" fmla="*/ 249252 h 249279"/>
                  <a:gd name="connsiteX3" fmla="*/ 0 w 249591"/>
                  <a:gd name="connsiteY3" fmla="*/ 124656 h 249279"/>
                  <a:gd name="connsiteX4" fmla="*/ 127388 w 249591"/>
                  <a:gd name="connsiteY4" fmla="*/ 6 h 249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91" h="249279">
                    <a:moveTo>
                      <a:pt x="127388" y="6"/>
                    </a:moveTo>
                    <a:cubicBezTo>
                      <a:pt x="196295" y="1442"/>
                      <a:pt x="250992" y="58399"/>
                      <a:pt x="249564" y="127227"/>
                    </a:cubicBezTo>
                    <a:cubicBezTo>
                      <a:pt x="248126" y="196044"/>
                      <a:pt x="191104" y="250689"/>
                      <a:pt x="122197" y="249252"/>
                    </a:cubicBezTo>
                    <a:cubicBezTo>
                      <a:pt x="54308" y="247837"/>
                      <a:pt x="11" y="192479"/>
                      <a:pt x="0" y="124656"/>
                    </a:cubicBezTo>
                    <a:cubicBezTo>
                      <a:pt x="768" y="55126"/>
                      <a:pt x="57768" y="-653"/>
                      <a:pt x="127388" y="6"/>
                    </a:cubicBezTo>
                    <a:close/>
                  </a:path>
                </a:pathLst>
              </a:custGeom>
              <a:solidFill>
                <a:srgbClr val="C9CAC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07" name="Freeform 425">
                <a:extLst>
                  <a:ext uri="{FF2B5EF4-FFF2-40B4-BE49-F238E27FC236}">
                    <a16:creationId xmlns:a16="http://schemas.microsoft.com/office/drawing/2014/main" id="{5E1C1EA9-B2CB-349B-1E2A-14AE9CA91E30}"/>
                  </a:ext>
                </a:extLst>
              </p:cNvPr>
              <p:cNvSpPr/>
              <p:nvPr/>
            </p:nvSpPr>
            <p:spPr>
              <a:xfrm>
                <a:off x="2607399" y="2656949"/>
                <a:ext cx="644940" cy="317242"/>
              </a:xfrm>
              <a:custGeom>
                <a:avLst/>
                <a:gdLst>
                  <a:gd name="connsiteX0" fmla="*/ 248827 w 644940"/>
                  <a:gd name="connsiteY0" fmla="*/ 0 h 317242"/>
                  <a:gd name="connsiteX1" fmla="*/ 292083 w 644940"/>
                  <a:gd name="connsiteY1" fmla="*/ 2700 h 317242"/>
                  <a:gd name="connsiteX2" fmla="*/ 292083 w 644940"/>
                  <a:gd name="connsiteY2" fmla="*/ 2700 h 317242"/>
                  <a:gd name="connsiteX3" fmla="*/ 396113 w 644940"/>
                  <a:gd name="connsiteY3" fmla="*/ 0 h 317242"/>
                  <a:gd name="connsiteX4" fmla="*/ 403359 w 644940"/>
                  <a:gd name="connsiteY4" fmla="*/ 55412 h 317242"/>
                  <a:gd name="connsiteX5" fmla="*/ 445857 w 644940"/>
                  <a:gd name="connsiteY5" fmla="*/ 107800 h 317242"/>
                  <a:gd name="connsiteX6" fmla="*/ 602876 w 644940"/>
                  <a:gd name="connsiteY6" fmla="*/ 179738 h 317242"/>
                  <a:gd name="connsiteX7" fmla="*/ 644293 w 644940"/>
                  <a:gd name="connsiteY7" fmla="*/ 317242 h 317242"/>
                  <a:gd name="connsiteX8" fmla="*/ 647 w 644940"/>
                  <a:gd name="connsiteY8" fmla="*/ 317242 h 317242"/>
                  <a:gd name="connsiteX9" fmla="*/ 42065 w 644940"/>
                  <a:gd name="connsiteY9" fmla="*/ 179738 h 317242"/>
                  <a:gd name="connsiteX10" fmla="*/ 199083 w 644940"/>
                  <a:gd name="connsiteY10" fmla="*/ 107800 h 317242"/>
                  <a:gd name="connsiteX11" fmla="*/ 241582 w 644940"/>
                  <a:gd name="connsiteY11" fmla="*/ 55412 h 317242"/>
                  <a:gd name="connsiteX12" fmla="*/ 248827 w 644940"/>
                  <a:gd name="connsiteY12" fmla="*/ 0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940" h="317242">
                    <a:moveTo>
                      <a:pt x="248827" y="0"/>
                    </a:moveTo>
                    <a:lnTo>
                      <a:pt x="292083" y="2700"/>
                    </a:lnTo>
                    <a:lnTo>
                      <a:pt x="292083" y="2700"/>
                    </a:lnTo>
                    <a:cubicBezTo>
                      <a:pt x="327012" y="2700"/>
                      <a:pt x="360860" y="2700"/>
                      <a:pt x="396113" y="0"/>
                    </a:cubicBezTo>
                    <a:lnTo>
                      <a:pt x="403359" y="55412"/>
                    </a:lnTo>
                    <a:cubicBezTo>
                      <a:pt x="407143" y="84144"/>
                      <a:pt x="415687" y="103803"/>
                      <a:pt x="445857" y="107800"/>
                    </a:cubicBezTo>
                    <a:cubicBezTo>
                      <a:pt x="522096" y="117737"/>
                      <a:pt x="569353" y="130483"/>
                      <a:pt x="602876" y="179738"/>
                    </a:cubicBezTo>
                    <a:cubicBezTo>
                      <a:pt x="627856" y="216572"/>
                      <a:pt x="648943" y="271984"/>
                      <a:pt x="644293" y="317242"/>
                    </a:cubicBezTo>
                    <a:lnTo>
                      <a:pt x="647" y="317242"/>
                    </a:lnTo>
                    <a:cubicBezTo>
                      <a:pt x="-4003" y="271984"/>
                      <a:pt x="17084" y="216572"/>
                      <a:pt x="42065" y="179738"/>
                    </a:cubicBezTo>
                    <a:cubicBezTo>
                      <a:pt x="75588" y="130483"/>
                      <a:pt x="122845" y="117737"/>
                      <a:pt x="199083" y="107800"/>
                    </a:cubicBezTo>
                    <a:cubicBezTo>
                      <a:pt x="229254" y="103803"/>
                      <a:pt x="237797" y="84144"/>
                      <a:pt x="241582" y="55412"/>
                    </a:cubicBezTo>
                    <a:lnTo>
                      <a:pt x="248827" y="0"/>
                    </a:lnTo>
                    <a:close/>
                  </a:path>
                </a:pathLst>
              </a:custGeom>
              <a:solidFill>
                <a:srgbClr val="F4BA9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08" name="Freeform 426">
                <a:extLst>
                  <a:ext uri="{FF2B5EF4-FFF2-40B4-BE49-F238E27FC236}">
                    <a16:creationId xmlns:a16="http://schemas.microsoft.com/office/drawing/2014/main" id="{46AF5EE7-0C4A-265A-CFE2-B7C4A26D0091}"/>
                  </a:ext>
                </a:extLst>
              </p:cNvPr>
              <p:cNvSpPr/>
              <p:nvPr/>
            </p:nvSpPr>
            <p:spPr>
              <a:xfrm>
                <a:off x="2607399" y="2736449"/>
                <a:ext cx="644507" cy="237742"/>
              </a:xfrm>
              <a:custGeom>
                <a:avLst/>
                <a:gdLst>
                  <a:gd name="connsiteX0" fmla="*/ 409847 w 644507"/>
                  <a:gd name="connsiteY0" fmla="*/ 0 h 237742"/>
                  <a:gd name="connsiteX1" fmla="*/ 445425 w 644507"/>
                  <a:gd name="connsiteY1" fmla="*/ 28300 h 237742"/>
                  <a:gd name="connsiteX2" fmla="*/ 602443 w 644507"/>
                  <a:gd name="connsiteY2" fmla="*/ 100239 h 237742"/>
                  <a:gd name="connsiteX3" fmla="*/ 643861 w 644507"/>
                  <a:gd name="connsiteY3" fmla="*/ 237743 h 237742"/>
                  <a:gd name="connsiteX4" fmla="*/ 647 w 644507"/>
                  <a:gd name="connsiteY4" fmla="*/ 237743 h 237742"/>
                  <a:gd name="connsiteX5" fmla="*/ 42065 w 644507"/>
                  <a:gd name="connsiteY5" fmla="*/ 100239 h 237742"/>
                  <a:gd name="connsiteX6" fmla="*/ 199083 w 644507"/>
                  <a:gd name="connsiteY6" fmla="*/ 28300 h 237742"/>
                  <a:gd name="connsiteX7" fmla="*/ 234769 w 644507"/>
                  <a:gd name="connsiteY7" fmla="*/ 3241 h 237742"/>
                  <a:gd name="connsiteX8" fmla="*/ 271861 w 644507"/>
                  <a:gd name="connsiteY8" fmla="*/ 35645 h 237742"/>
                  <a:gd name="connsiteX9" fmla="*/ 371890 w 644507"/>
                  <a:gd name="connsiteY9" fmla="*/ 34565 h 237742"/>
                  <a:gd name="connsiteX10" fmla="*/ 409847 w 644507"/>
                  <a:gd name="connsiteY10" fmla="*/ 216 h 23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4507" h="237742">
                    <a:moveTo>
                      <a:pt x="409847" y="0"/>
                    </a:moveTo>
                    <a:cubicBezTo>
                      <a:pt x="414108" y="16267"/>
                      <a:pt x="428598" y="27792"/>
                      <a:pt x="445425" y="28300"/>
                    </a:cubicBezTo>
                    <a:cubicBezTo>
                      <a:pt x="521663" y="38238"/>
                      <a:pt x="568920" y="50983"/>
                      <a:pt x="602443" y="100239"/>
                    </a:cubicBezTo>
                    <a:cubicBezTo>
                      <a:pt x="627424" y="137072"/>
                      <a:pt x="648511" y="192484"/>
                      <a:pt x="643861" y="237743"/>
                    </a:cubicBezTo>
                    <a:lnTo>
                      <a:pt x="647" y="237743"/>
                    </a:lnTo>
                    <a:cubicBezTo>
                      <a:pt x="-4003" y="192484"/>
                      <a:pt x="17084" y="137072"/>
                      <a:pt x="42065" y="100239"/>
                    </a:cubicBezTo>
                    <a:cubicBezTo>
                      <a:pt x="75588" y="50983"/>
                      <a:pt x="122845" y="38238"/>
                      <a:pt x="199083" y="28300"/>
                    </a:cubicBezTo>
                    <a:cubicBezTo>
                      <a:pt x="214807" y="27468"/>
                      <a:pt x="228659" y="17736"/>
                      <a:pt x="234769" y="3241"/>
                    </a:cubicBezTo>
                    <a:lnTo>
                      <a:pt x="271861" y="35645"/>
                    </a:lnTo>
                    <a:cubicBezTo>
                      <a:pt x="300723" y="60478"/>
                      <a:pt x="343568" y="60014"/>
                      <a:pt x="371890" y="34565"/>
                    </a:cubicBezTo>
                    <a:lnTo>
                      <a:pt x="409847" y="216"/>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09" name="Freeform 427">
                <a:extLst>
                  <a:ext uri="{FF2B5EF4-FFF2-40B4-BE49-F238E27FC236}">
                    <a16:creationId xmlns:a16="http://schemas.microsoft.com/office/drawing/2014/main" id="{669E98E1-50DE-E43F-3D85-21D8641E05BA}"/>
                  </a:ext>
                </a:extLst>
              </p:cNvPr>
              <p:cNvSpPr/>
              <p:nvPr/>
            </p:nvSpPr>
            <p:spPr>
              <a:xfrm>
                <a:off x="2714780" y="2950130"/>
                <a:ext cx="5406" cy="24061"/>
              </a:xfrm>
              <a:custGeom>
                <a:avLst/>
                <a:gdLst>
                  <a:gd name="connsiteX0" fmla="*/ 5407 w 5406"/>
                  <a:gd name="connsiteY0" fmla="*/ 24061 h 24061"/>
                  <a:gd name="connsiteX1" fmla="*/ 0 w 5406"/>
                  <a:gd name="connsiteY1" fmla="*/ 24061 h 24061"/>
                </a:gdLst>
                <a:ahLst/>
                <a:cxnLst>
                  <a:cxn ang="0">
                    <a:pos x="connsiteX0" y="connsiteY0"/>
                  </a:cxn>
                  <a:cxn ang="0">
                    <a:pos x="connsiteX1" y="connsiteY1"/>
                  </a:cxn>
                </a:cxnLst>
                <a:rect l="l" t="t" r="r" b="b"/>
                <a:pathLst>
                  <a:path w="5406" h="24061">
                    <a:moveTo>
                      <a:pt x="5407" y="24061"/>
                    </a:moveTo>
                    <a:cubicBezTo>
                      <a:pt x="4001" y="-8344"/>
                      <a:pt x="3460" y="-7695"/>
                      <a:pt x="0" y="24061"/>
                    </a:cubicBezTo>
                    <a:close/>
                  </a:path>
                </a:pathLst>
              </a:custGeom>
              <a:solidFill>
                <a:srgbClr val="231F2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10" name="Freeform 428">
                <a:extLst>
                  <a:ext uri="{FF2B5EF4-FFF2-40B4-BE49-F238E27FC236}">
                    <a16:creationId xmlns:a16="http://schemas.microsoft.com/office/drawing/2014/main" id="{3EFA0052-7014-3E65-3E64-B155DCE2231D}"/>
                  </a:ext>
                </a:extLst>
              </p:cNvPr>
              <p:cNvSpPr/>
              <p:nvPr/>
            </p:nvSpPr>
            <p:spPr>
              <a:xfrm>
                <a:off x="3139551" y="2950130"/>
                <a:ext cx="5298" cy="24061"/>
              </a:xfrm>
              <a:custGeom>
                <a:avLst/>
                <a:gdLst>
                  <a:gd name="connsiteX0" fmla="*/ 0 w 5298"/>
                  <a:gd name="connsiteY0" fmla="*/ 24061 h 24061"/>
                  <a:gd name="connsiteX1" fmla="*/ 5299 w 5298"/>
                  <a:gd name="connsiteY1" fmla="*/ 24061 h 24061"/>
                </a:gdLst>
                <a:ahLst/>
                <a:cxnLst>
                  <a:cxn ang="0">
                    <a:pos x="connsiteX0" y="connsiteY0"/>
                  </a:cxn>
                  <a:cxn ang="0">
                    <a:pos x="connsiteX1" y="connsiteY1"/>
                  </a:cxn>
                </a:cxnLst>
                <a:rect l="l" t="t" r="r" b="b"/>
                <a:pathLst>
                  <a:path w="5298" h="24061">
                    <a:moveTo>
                      <a:pt x="0" y="24061"/>
                    </a:moveTo>
                    <a:cubicBezTo>
                      <a:pt x="1298" y="-8344"/>
                      <a:pt x="1839" y="-7695"/>
                      <a:pt x="5299" y="24061"/>
                    </a:cubicBezTo>
                    <a:close/>
                  </a:path>
                </a:pathLst>
              </a:custGeom>
              <a:solidFill>
                <a:srgbClr val="231F2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11" name="Freeform 429">
                <a:extLst>
                  <a:ext uri="{FF2B5EF4-FFF2-40B4-BE49-F238E27FC236}">
                    <a16:creationId xmlns:a16="http://schemas.microsoft.com/office/drawing/2014/main" id="{404F4D7F-264A-D17B-7453-716E1C3EE7F5}"/>
                  </a:ext>
                </a:extLst>
              </p:cNvPr>
              <p:cNvSpPr/>
              <p:nvPr/>
            </p:nvSpPr>
            <p:spPr>
              <a:xfrm>
                <a:off x="2781656" y="2324555"/>
                <a:ext cx="298364" cy="400025"/>
              </a:xfrm>
              <a:custGeom>
                <a:avLst/>
                <a:gdLst>
                  <a:gd name="connsiteX0" fmla="*/ 34558 w 298364"/>
                  <a:gd name="connsiteY0" fmla="*/ 283679 h 400025"/>
                  <a:gd name="connsiteX1" fmla="*/ 94251 w 298364"/>
                  <a:gd name="connsiteY1" fmla="*/ 370092 h 400025"/>
                  <a:gd name="connsiteX2" fmla="*/ 203580 w 298364"/>
                  <a:gd name="connsiteY2" fmla="*/ 370092 h 400025"/>
                  <a:gd name="connsiteX3" fmla="*/ 263706 w 298364"/>
                  <a:gd name="connsiteY3" fmla="*/ 281627 h 400025"/>
                  <a:gd name="connsiteX4" fmla="*/ 277223 w 298364"/>
                  <a:gd name="connsiteY4" fmla="*/ 280331 h 400025"/>
                  <a:gd name="connsiteX5" fmla="*/ 289659 w 298364"/>
                  <a:gd name="connsiteY5" fmla="*/ 264236 h 400025"/>
                  <a:gd name="connsiteX6" fmla="*/ 293336 w 298364"/>
                  <a:gd name="connsiteY6" fmla="*/ 210228 h 400025"/>
                  <a:gd name="connsiteX7" fmla="*/ 281981 w 298364"/>
                  <a:gd name="connsiteY7" fmla="*/ 204504 h 400025"/>
                  <a:gd name="connsiteX8" fmla="*/ 286199 w 298364"/>
                  <a:gd name="connsiteY8" fmla="*/ 160541 h 400025"/>
                  <a:gd name="connsiteX9" fmla="*/ 12714 w 298364"/>
                  <a:gd name="connsiteY9" fmla="*/ 159785 h 400025"/>
                  <a:gd name="connsiteX10" fmla="*/ 15201 w 298364"/>
                  <a:gd name="connsiteY10" fmla="*/ 204828 h 400025"/>
                  <a:gd name="connsiteX11" fmla="*/ 5577 w 298364"/>
                  <a:gd name="connsiteY11" fmla="*/ 210228 h 400025"/>
                  <a:gd name="connsiteX12" fmla="*/ 9686 w 298364"/>
                  <a:gd name="connsiteY12" fmla="*/ 264236 h 400025"/>
                  <a:gd name="connsiteX13" fmla="*/ 23852 w 298364"/>
                  <a:gd name="connsiteY13" fmla="*/ 280331 h 400025"/>
                  <a:gd name="connsiteX14" fmla="*/ 34666 w 298364"/>
                  <a:gd name="connsiteY14" fmla="*/ 284003 h 4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8364" h="400025">
                    <a:moveTo>
                      <a:pt x="34558" y="283679"/>
                    </a:moveTo>
                    <a:cubicBezTo>
                      <a:pt x="46464" y="317240"/>
                      <a:pt x="67065" y="347063"/>
                      <a:pt x="94251" y="370092"/>
                    </a:cubicBezTo>
                    <a:cubicBezTo>
                      <a:pt x="141400" y="410165"/>
                      <a:pt x="156648" y="409841"/>
                      <a:pt x="203580" y="370092"/>
                    </a:cubicBezTo>
                    <a:cubicBezTo>
                      <a:pt x="231178" y="346501"/>
                      <a:pt x="251940" y="315954"/>
                      <a:pt x="263706" y="281627"/>
                    </a:cubicBezTo>
                    <a:cubicBezTo>
                      <a:pt x="266734" y="285947"/>
                      <a:pt x="272357" y="284003"/>
                      <a:pt x="277223" y="280331"/>
                    </a:cubicBezTo>
                    <a:cubicBezTo>
                      <a:pt x="282587" y="276031"/>
                      <a:pt x="286858" y="270512"/>
                      <a:pt x="289659" y="264236"/>
                    </a:cubicBezTo>
                    <a:cubicBezTo>
                      <a:pt x="298310" y="246630"/>
                      <a:pt x="302203" y="222002"/>
                      <a:pt x="293336" y="210228"/>
                    </a:cubicBezTo>
                    <a:cubicBezTo>
                      <a:pt x="290665" y="206631"/>
                      <a:pt x="286458" y="204514"/>
                      <a:pt x="281981" y="204504"/>
                    </a:cubicBezTo>
                    <a:cubicBezTo>
                      <a:pt x="285550" y="190245"/>
                      <a:pt x="283171" y="177176"/>
                      <a:pt x="286199" y="160541"/>
                    </a:cubicBezTo>
                    <a:cubicBezTo>
                      <a:pt x="325886" y="-55490"/>
                      <a:pt x="-32488" y="-51278"/>
                      <a:pt x="12714" y="159785"/>
                    </a:cubicBezTo>
                    <a:cubicBezTo>
                      <a:pt x="16283" y="176419"/>
                      <a:pt x="11416" y="190569"/>
                      <a:pt x="15201" y="204828"/>
                    </a:cubicBezTo>
                    <a:cubicBezTo>
                      <a:pt x="11460" y="205443"/>
                      <a:pt x="8053" y="207355"/>
                      <a:pt x="5577" y="210228"/>
                    </a:cubicBezTo>
                    <a:cubicBezTo>
                      <a:pt x="-4264" y="221030"/>
                      <a:pt x="62" y="246198"/>
                      <a:pt x="9686" y="264236"/>
                    </a:cubicBezTo>
                    <a:cubicBezTo>
                      <a:pt x="13006" y="270685"/>
                      <a:pt x="17872" y="276215"/>
                      <a:pt x="23852" y="280331"/>
                    </a:cubicBezTo>
                    <a:cubicBezTo>
                      <a:pt x="26924" y="282761"/>
                      <a:pt x="30752" y="284057"/>
                      <a:pt x="34666" y="284003"/>
                    </a:cubicBezTo>
                    <a:close/>
                  </a:path>
                </a:pathLst>
              </a:custGeom>
              <a:solidFill>
                <a:srgbClr val="FDC89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12" name="Freeform 430">
                <a:extLst>
                  <a:ext uri="{FF2B5EF4-FFF2-40B4-BE49-F238E27FC236}">
                    <a16:creationId xmlns:a16="http://schemas.microsoft.com/office/drawing/2014/main" id="{C84371BB-7750-FD0D-4292-8814AF41F2CC}"/>
                  </a:ext>
                </a:extLst>
              </p:cNvPr>
              <p:cNvSpPr/>
              <p:nvPr/>
            </p:nvSpPr>
            <p:spPr>
              <a:xfrm>
                <a:off x="2734353" y="2758160"/>
                <a:ext cx="146637" cy="216031"/>
              </a:xfrm>
              <a:custGeom>
                <a:avLst/>
                <a:gdLst>
                  <a:gd name="connsiteX0" fmla="*/ 55584 w 146637"/>
                  <a:gd name="connsiteY0" fmla="*/ 210091 h 216031"/>
                  <a:gd name="connsiteX1" fmla="*/ 92459 w 146637"/>
                  <a:gd name="connsiteY1" fmla="*/ 157919 h 216031"/>
                  <a:gd name="connsiteX2" fmla="*/ 32874 w 146637"/>
                  <a:gd name="connsiteY2" fmla="*/ 172717 h 216031"/>
                  <a:gd name="connsiteX3" fmla="*/ 0 w 146637"/>
                  <a:gd name="connsiteY3" fmla="*/ 19011 h 216031"/>
                  <a:gd name="connsiteX4" fmla="*/ 80780 w 146637"/>
                  <a:gd name="connsiteY4" fmla="*/ 0 h 216031"/>
                  <a:gd name="connsiteX5" fmla="*/ 146637 w 146637"/>
                  <a:gd name="connsiteY5" fmla="*/ 216032 h 216031"/>
                  <a:gd name="connsiteX6" fmla="*/ 59693 w 146637"/>
                  <a:gd name="connsiteY6" fmla="*/ 216032 h 216031"/>
                  <a:gd name="connsiteX7" fmla="*/ 55584 w 146637"/>
                  <a:gd name="connsiteY7" fmla="*/ 210091 h 216031"/>
                  <a:gd name="connsiteX8" fmla="*/ 55584 w 146637"/>
                  <a:gd name="connsiteY8" fmla="*/ 210091 h 21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37" h="216031">
                    <a:moveTo>
                      <a:pt x="55584" y="210091"/>
                    </a:moveTo>
                    <a:lnTo>
                      <a:pt x="92459" y="157919"/>
                    </a:lnTo>
                    <a:lnTo>
                      <a:pt x="32874" y="172717"/>
                    </a:lnTo>
                    <a:lnTo>
                      <a:pt x="0" y="19011"/>
                    </a:lnTo>
                    <a:lnTo>
                      <a:pt x="80780" y="0"/>
                    </a:lnTo>
                    <a:lnTo>
                      <a:pt x="146637" y="216032"/>
                    </a:lnTo>
                    <a:lnTo>
                      <a:pt x="59693" y="216032"/>
                    </a:lnTo>
                    <a:lnTo>
                      <a:pt x="55584" y="210091"/>
                    </a:lnTo>
                    <a:lnTo>
                      <a:pt x="55584" y="210091"/>
                    </a:lnTo>
                    <a:close/>
                  </a:path>
                </a:pathLst>
              </a:custGeom>
              <a:solidFill>
                <a:srgbClr val="302E2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13" name="Freeform 431">
                <a:extLst>
                  <a:ext uri="{FF2B5EF4-FFF2-40B4-BE49-F238E27FC236}">
                    <a16:creationId xmlns:a16="http://schemas.microsoft.com/office/drawing/2014/main" id="{856927A6-90A5-2967-18A3-72E6C62C434E}"/>
                  </a:ext>
                </a:extLst>
              </p:cNvPr>
              <p:cNvSpPr/>
              <p:nvPr/>
            </p:nvSpPr>
            <p:spPr>
              <a:xfrm>
                <a:off x="2787125" y="2305763"/>
                <a:ext cx="287565" cy="233125"/>
              </a:xfrm>
              <a:custGeom>
                <a:avLst/>
                <a:gdLst>
                  <a:gd name="connsiteX0" fmla="*/ 11571 w 287565"/>
                  <a:gd name="connsiteY0" fmla="*/ 233125 h 233125"/>
                  <a:gd name="connsiteX1" fmla="*/ 0 w 287565"/>
                  <a:gd name="connsiteY1" fmla="*/ 156542 h 233125"/>
                  <a:gd name="connsiteX2" fmla="*/ 98839 w 287565"/>
                  <a:gd name="connsiteY2" fmla="*/ 6400 h 233125"/>
                  <a:gd name="connsiteX3" fmla="*/ 190217 w 287565"/>
                  <a:gd name="connsiteY3" fmla="*/ 6400 h 233125"/>
                  <a:gd name="connsiteX4" fmla="*/ 287543 w 287565"/>
                  <a:gd name="connsiteY4" fmla="*/ 156866 h 233125"/>
                  <a:gd name="connsiteX5" fmla="*/ 275756 w 287565"/>
                  <a:gd name="connsiteY5" fmla="*/ 232477 h 233125"/>
                  <a:gd name="connsiteX6" fmla="*/ 276513 w 287565"/>
                  <a:gd name="connsiteY6" fmla="*/ 225024 h 233125"/>
                  <a:gd name="connsiteX7" fmla="*/ 173131 w 287565"/>
                  <a:gd name="connsiteY7" fmla="*/ 125001 h 233125"/>
                  <a:gd name="connsiteX8" fmla="*/ 172591 w 287565"/>
                  <a:gd name="connsiteY8" fmla="*/ 27787 h 233125"/>
                  <a:gd name="connsiteX9" fmla="*/ 164156 w 287565"/>
                  <a:gd name="connsiteY9" fmla="*/ 123165 h 233125"/>
                  <a:gd name="connsiteX10" fmla="*/ 143501 w 287565"/>
                  <a:gd name="connsiteY10" fmla="*/ 121437 h 233125"/>
                  <a:gd name="connsiteX11" fmla="*/ 10381 w 287565"/>
                  <a:gd name="connsiteY11" fmla="*/ 225348 h 233125"/>
                  <a:gd name="connsiteX12" fmla="*/ 11030 w 287565"/>
                  <a:gd name="connsiteY12" fmla="*/ 232909 h 233125"/>
                  <a:gd name="connsiteX13" fmla="*/ 277810 w 287565"/>
                  <a:gd name="connsiteY13" fmla="*/ 218327 h 233125"/>
                  <a:gd name="connsiteX14" fmla="*/ 277810 w 287565"/>
                  <a:gd name="connsiteY14" fmla="*/ 212170 h 233125"/>
                  <a:gd name="connsiteX15" fmla="*/ 277810 w 287565"/>
                  <a:gd name="connsiteY15" fmla="*/ 218327 h 233125"/>
                  <a:gd name="connsiteX16" fmla="*/ 278351 w 287565"/>
                  <a:gd name="connsiteY16" fmla="*/ 208605 h 233125"/>
                  <a:gd name="connsiteX17" fmla="*/ 278351 w 287565"/>
                  <a:gd name="connsiteY17" fmla="*/ 203529 h 233125"/>
                  <a:gd name="connsiteX18" fmla="*/ 278351 w 287565"/>
                  <a:gd name="connsiteY18" fmla="*/ 208605 h 23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7565" h="233125">
                    <a:moveTo>
                      <a:pt x="11571" y="233125"/>
                    </a:moveTo>
                    <a:cubicBezTo>
                      <a:pt x="3893" y="208325"/>
                      <a:pt x="0" y="182509"/>
                      <a:pt x="0" y="156542"/>
                    </a:cubicBezTo>
                    <a:cubicBezTo>
                      <a:pt x="0" y="76070"/>
                      <a:pt x="38390" y="24115"/>
                      <a:pt x="98839" y="6400"/>
                    </a:cubicBezTo>
                    <a:cubicBezTo>
                      <a:pt x="128697" y="-2133"/>
                      <a:pt x="160360" y="-2133"/>
                      <a:pt x="190217" y="6400"/>
                    </a:cubicBezTo>
                    <a:cubicBezTo>
                      <a:pt x="251641" y="23790"/>
                      <a:pt x="288624" y="76178"/>
                      <a:pt x="287543" y="156866"/>
                    </a:cubicBezTo>
                    <a:cubicBezTo>
                      <a:pt x="287381" y="182509"/>
                      <a:pt x="283412" y="207990"/>
                      <a:pt x="275756" y="232477"/>
                    </a:cubicBezTo>
                    <a:cubicBezTo>
                      <a:pt x="275756" y="229993"/>
                      <a:pt x="275756" y="227508"/>
                      <a:pt x="276513" y="225024"/>
                    </a:cubicBezTo>
                    <a:cubicBezTo>
                      <a:pt x="261633" y="176104"/>
                      <a:pt x="222562" y="138298"/>
                      <a:pt x="173131" y="125001"/>
                    </a:cubicBezTo>
                    <a:lnTo>
                      <a:pt x="172591" y="27787"/>
                    </a:lnTo>
                    <a:lnTo>
                      <a:pt x="164156" y="123165"/>
                    </a:lnTo>
                    <a:cubicBezTo>
                      <a:pt x="157332" y="122042"/>
                      <a:pt x="150422" y="121458"/>
                      <a:pt x="143501" y="121437"/>
                    </a:cubicBezTo>
                    <a:cubicBezTo>
                      <a:pt x="82402" y="121437"/>
                      <a:pt x="30387" y="164643"/>
                      <a:pt x="10381" y="225348"/>
                    </a:cubicBezTo>
                    <a:lnTo>
                      <a:pt x="11030" y="232909"/>
                    </a:lnTo>
                    <a:close/>
                    <a:moveTo>
                      <a:pt x="277810" y="218327"/>
                    </a:moveTo>
                    <a:cubicBezTo>
                      <a:pt x="277810" y="216275"/>
                      <a:pt x="277810" y="214222"/>
                      <a:pt x="277810" y="212170"/>
                    </a:cubicBezTo>
                    <a:cubicBezTo>
                      <a:pt x="277810" y="214222"/>
                      <a:pt x="277810" y="216275"/>
                      <a:pt x="277810" y="218327"/>
                    </a:cubicBezTo>
                    <a:close/>
                    <a:moveTo>
                      <a:pt x="278351" y="208605"/>
                    </a:moveTo>
                    <a:cubicBezTo>
                      <a:pt x="278351" y="206877"/>
                      <a:pt x="278351" y="205257"/>
                      <a:pt x="278351" y="203529"/>
                    </a:cubicBezTo>
                    <a:cubicBezTo>
                      <a:pt x="278351" y="205257"/>
                      <a:pt x="278351" y="206877"/>
                      <a:pt x="278351" y="208605"/>
                    </a:cubicBezTo>
                    <a:close/>
                  </a:path>
                </a:pathLst>
              </a:custGeom>
              <a:solidFill>
                <a:srgbClr val="C9CAC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14" name="Freeform 432">
                <a:extLst>
                  <a:ext uri="{FF2B5EF4-FFF2-40B4-BE49-F238E27FC236}">
                    <a16:creationId xmlns:a16="http://schemas.microsoft.com/office/drawing/2014/main" id="{2241C1B2-B7C8-90A5-2C6C-138A9F6C21C8}"/>
                  </a:ext>
                </a:extLst>
              </p:cNvPr>
              <p:cNvSpPr/>
              <p:nvPr/>
            </p:nvSpPr>
            <p:spPr>
              <a:xfrm>
                <a:off x="2607399" y="2765937"/>
                <a:ext cx="252071" cy="208254"/>
              </a:xfrm>
              <a:custGeom>
                <a:avLst/>
                <a:gdLst>
                  <a:gd name="connsiteX0" fmla="*/ 647 w 252071"/>
                  <a:gd name="connsiteY0" fmla="*/ 208254 h 208254"/>
                  <a:gd name="connsiteX1" fmla="*/ 42065 w 252071"/>
                  <a:gd name="connsiteY1" fmla="*/ 70750 h 208254"/>
                  <a:gd name="connsiteX2" fmla="*/ 189783 w 252071"/>
                  <a:gd name="connsiteY2" fmla="*/ 0 h 208254"/>
                  <a:gd name="connsiteX3" fmla="*/ 252071 w 252071"/>
                  <a:gd name="connsiteY3" fmla="*/ 208254 h 208254"/>
                </a:gdLst>
                <a:ahLst/>
                <a:cxnLst>
                  <a:cxn ang="0">
                    <a:pos x="connsiteX0" y="connsiteY0"/>
                  </a:cxn>
                  <a:cxn ang="0">
                    <a:pos x="connsiteX1" y="connsiteY1"/>
                  </a:cxn>
                  <a:cxn ang="0">
                    <a:pos x="connsiteX2" y="connsiteY2"/>
                  </a:cxn>
                  <a:cxn ang="0">
                    <a:pos x="connsiteX3" y="connsiteY3"/>
                  </a:cxn>
                </a:cxnLst>
                <a:rect l="l" t="t" r="r" b="b"/>
                <a:pathLst>
                  <a:path w="252071" h="208254">
                    <a:moveTo>
                      <a:pt x="647" y="208254"/>
                    </a:moveTo>
                    <a:cubicBezTo>
                      <a:pt x="-4003" y="162996"/>
                      <a:pt x="17084" y="107584"/>
                      <a:pt x="42065" y="70750"/>
                    </a:cubicBezTo>
                    <a:cubicBezTo>
                      <a:pt x="74506" y="23548"/>
                      <a:pt x="118952" y="9937"/>
                      <a:pt x="189783" y="0"/>
                    </a:cubicBezTo>
                    <a:lnTo>
                      <a:pt x="252071" y="208254"/>
                    </a:lnTo>
                    <a:close/>
                  </a:path>
                </a:pathLst>
              </a:custGeom>
              <a:solidFill>
                <a:srgbClr val="231F2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15" name="Freeform 433">
                <a:extLst>
                  <a:ext uri="{FF2B5EF4-FFF2-40B4-BE49-F238E27FC236}">
                    <a16:creationId xmlns:a16="http://schemas.microsoft.com/office/drawing/2014/main" id="{50E0F5D6-14D1-0B16-82D1-0470C6E21863}"/>
                  </a:ext>
                </a:extLst>
              </p:cNvPr>
              <p:cNvSpPr/>
              <p:nvPr/>
            </p:nvSpPr>
            <p:spPr>
              <a:xfrm>
                <a:off x="2714780" y="2950130"/>
                <a:ext cx="5406" cy="24061"/>
              </a:xfrm>
              <a:custGeom>
                <a:avLst/>
                <a:gdLst>
                  <a:gd name="connsiteX0" fmla="*/ 5407 w 5406"/>
                  <a:gd name="connsiteY0" fmla="*/ 24061 h 24061"/>
                  <a:gd name="connsiteX1" fmla="*/ 0 w 5406"/>
                  <a:gd name="connsiteY1" fmla="*/ 24061 h 24061"/>
                </a:gdLst>
                <a:ahLst/>
                <a:cxnLst>
                  <a:cxn ang="0">
                    <a:pos x="connsiteX0" y="connsiteY0"/>
                  </a:cxn>
                  <a:cxn ang="0">
                    <a:pos x="connsiteX1" y="connsiteY1"/>
                  </a:cxn>
                </a:cxnLst>
                <a:rect l="l" t="t" r="r" b="b"/>
                <a:pathLst>
                  <a:path w="5406" h="24061">
                    <a:moveTo>
                      <a:pt x="5407" y="24061"/>
                    </a:moveTo>
                    <a:cubicBezTo>
                      <a:pt x="4001" y="-8344"/>
                      <a:pt x="3460" y="-7695"/>
                      <a:pt x="0" y="24061"/>
                    </a:cubicBezTo>
                    <a:close/>
                  </a:path>
                </a:pathLst>
              </a:custGeom>
              <a:solidFill>
                <a:srgbClr val="231F2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16" name="Freeform 434">
                <a:extLst>
                  <a:ext uri="{FF2B5EF4-FFF2-40B4-BE49-F238E27FC236}">
                    <a16:creationId xmlns:a16="http://schemas.microsoft.com/office/drawing/2014/main" id="{951C93ED-5AD5-2602-E8C4-36A575A7E95F}"/>
                  </a:ext>
                </a:extLst>
              </p:cNvPr>
              <p:cNvSpPr/>
              <p:nvPr/>
            </p:nvSpPr>
            <p:spPr>
              <a:xfrm>
                <a:off x="2978099" y="2758160"/>
                <a:ext cx="273647" cy="216031"/>
              </a:xfrm>
              <a:custGeom>
                <a:avLst/>
                <a:gdLst>
                  <a:gd name="connsiteX0" fmla="*/ 231743 w 273647"/>
                  <a:gd name="connsiteY0" fmla="*/ 78528 h 216031"/>
                  <a:gd name="connsiteX1" fmla="*/ 146637 w 273647"/>
                  <a:gd name="connsiteY1" fmla="*/ 20091 h 216031"/>
                  <a:gd name="connsiteX2" fmla="*/ 146637 w 273647"/>
                  <a:gd name="connsiteY2" fmla="*/ 19011 h 216031"/>
                  <a:gd name="connsiteX3" fmla="*/ 65857 w 273647"/>
                  <a:gd name="connsiteY3" fmla="*/ 0 h 216031"/>
                  <a:gd name="connsiteX4" fmla="*/ 0 w 273647"/>
                  <a:gd name="connsiteY4" fmla="*/ 216032 h 216031"/>
                  <a:gd name="connsiteX5" fmla="*/ 272944 w 273647"/>
                  <a:gd name="connsiteY5" fmla="*/ 216032 h 216031"/>
                  <a:gd name="connsiteX6" fmla="*/ 231743 w 273647"/>
                  <a:gd name="connsiteY6" fmla="*/ 78528 h 21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647" h="216031">
                    <a:moveTo>
                      <a:pt x="231743" y="78528"/>
                    </a:moveTo>
                    <a:cubicBezTo>
                      <a:pt x="211824" y="48964"/>
                      <a:pt x="181404" y="28084"/>
                      <a:pt x="146637" y="20091"/>
                    </a:cubicBezTo>
                    <a:lnTo>
                      <a:pt x="146637" y="19011"/>
                    </a:lnTo>
                    <a:lnTo>
                      <a:pt x="65857" y="0"/>
                    </a:lnTo>
                    <a:lnTo>
                      <a:pt x="0" y="216032"/>
                    </a:lnTo>
                    <a:lnTo>
                      <a:pt x="272944" y="216032"/>
                    </a:lnTo>
                    <a:cubicBezTo>
                      <a:pt x="277810" y="170773"/>
                      <a:pt x="256723" y="115361"/>
                      <a:pt x="231743" y="78528"/>
                    </a:cubicBez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17" name="Freeform 435">
                <a:extLst>
                  <a:ext uri="{FF2B5EF4-FFF2-40B4-BE49-F238E27FC236}">
                    <a16:creationId xmlns:a16="http://schemas.microsoft.com/office/drawing/2014/main" id="{49060A6B-9B8E-2037-1DE6-0F89D6D6E4CA}"/>
                  </a:ext>
                </a:extLst>
              </p:cNvPr>
              <p:cNvSpPr/>
              <p:nvPr/>
            </p:nvSpPr>
            <p:spPr>
              <a:xfrm>
                <a:off x="2607183" y="2758160"/>
                <a:ext cx="273915" cy="216031"/>
              </a:xfrm>
              <a:custGeom>
                <a:avLst/>
                <a:gdLst>
                  <a:gd name="connsiteX0" fmla="*/ 127170 w 273915"/>
                  <a:gd name="connsiteY0" fmla="*/ 19011 h 216031"/>
                  <a:gd name="connsiteX1" fmla="*/ 127170 w 273915"/>
                  <a:gd name="connsiteY1" fmla="*/ 20091 h 216031"/>
                  <a:gd name="connsiteX2" fmla="*/ 42065 w 273915"/>
                  <a:gd name="connsiteY2" fmla="*/ 78528 h 216031"/>
                  <a:gd name="connsiteX3" fmla="*/ 647 w 273915"/>
                  <a:gd name="connsiteY3" fmla="*/ 216032 h 216031"/>
                  <a:gd name="connsiteX4" fmla="*/ 273916 w 273915"/>
                  <a:gd name="connsiteY4" fmla="*/ 216032 h 216031"/>
                  <a:gd name="connsiteX5" fmla="*/ 208059 w 273915"/>
                  <a:gd name="connsiteY5" fmla="*/ 0 h 21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15" h="216031">
                    <a:moveTo>
                      <a:pt x="127170" y="19011"/>
                    </a:moveTo>
                    <a:lnTo>
                      <a:pt x="127170" y="20091"/>
                    </a:lnTo>
                    <a:cubicBezTo>
                      <a:pt x="92447" y="28160"/>
                      <a:pt x="62049" y="49028"/>
                      <a:pt x="42065" y="78528"/>
                    </a:cubicBezTo>
                    <a:cubicBezTo>
                      <a:pt x="17084" y="115361"/>
                      <a:pt x="-4003" y="170773"/>
                      <a:pt x="647" y="216032"/>
                    </a:cubicBezTo>
                    <a:lnTo>
                      <a:pt x="273916" y="216032"/>
                    </a:lnTo>
                    <a:lnTo>
                      <a:pt x="208059" y="0"/>
                    </a:ln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278" name="Group 277">
              <a:extLst>
                <a:ext uri="{FF2B5EF4-FFF2-40B4-BE49-F238E27FC236}">
                  <a16:creationId xmlns:a16="http://schemas.microsoft.com/office/drawing/2014/main" id="{DC962948-8ED9-CD23-6677-73B6649C4963}"/>
                </a:ext>
              </a:extLst>
            </p:cNvPr>
            <p:cNvGrpSpPr>
              <a:grpSpLocks noChangeAspect="1"/>
            </p:cNvGrpSpPr>
            <p:nvPr/>
          </p:nvGrpSpPr>
          <p:grpSpPr>
            <a:xfrm>
              <a:off x="2259602" y="976867"/>
              <a:ext cx="915446" cy="914400"/>
              <a:chOff x="2344618" y="1188042"/>
              <a:chExt cx="853220" cy="852245"/>
            </a:xfrm>
          </p:grpSpPr>
          <p:sp>
            <p:nvSpPr>
              <p:cNvPr id="388" name="Freeform 458">
                <a:extLst>
                  <a:ext uri="{FF2B5EF4-FFF2-40B4-BE49-F238E27FC236}">
                    <a16:creationId xmlns:a16="http://schemas.microsoft.com/office/drawing/2014/main" id="{4332BB70-C154-C063-8594-52C1F9378D46}"/>
                  </a:ext>
                </a:extLst>
              </p:cNvPr>
              <p:cNvSpPr/>
              <p:nvPr/>
            </p:nvSpPr>
            <p:spPr>
              <a:xfrm>
                <a:off x="2344618" y="1188042"/>
                <a:ext cx="853220" cy="852244"/>
              </a:xfrm>
              <a:custGeom>
                <a:avLst/>
                <a:gdLst>
                  <a:gd name="connsiteX0" fmla="*/ 0 w 853220"/>
                  <a:gd name="connsiteY0" fmla="*/ 0 h 852244"/>
                  <a:gd name="connsiteX1" fmla="*/ 853220 w 853220"/>
                  <a:gd name="connsiteY1" fmla="*/ 0 h 852244"/>
                  <a:gd name="connsiteX2" fmla="*/ 853220 w 853220"/>
                  <a:gd name="connsiteY2" fmla="*/ 852245 h 852244"/>
                  <a:gd name="connsiteX3" fmla="*/ 0 w 853220"/>
                  <a:gd name="connsiteY3" fmla="*/ 852245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5"/>
                    </a:lnTo>
                    <a:lnTo>
                      <a:pt x="0" y="852245"/>
                    </a:lnTo>
                    <a:lnTo>
                      <a:pt x="0" y="0"/>
                    </a:lnTo>
                    <a:lnTo>
                      <a:pt x="0" y="0"/>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89" name="Freeform 459">
                <a:extLst>
                  <a:ext uri="{FF2B5EF4-FFF2-40B4-BE49-F238E27FC236}">
                    <a16:creationId xmlns:a16="http://schemas.microsoft.com/office/drawing/2014/main" id="{C5EE95F5-9611-E134-D9BE-1E6FC2E8B52C}"/>
                  </a:ext>
                </a:extLst>
              </p:cNvPr>
              <p:cNvSpPr/>
              <p:nvPr/>
            </p:nvSpPr>
            <p:spPr>
              <a:xfrm>
                <a:off x="2533430" y="1604929"/>
                <a:ext cx="475813" cy="222242"/>
              </a:xfrm>
              <a:custGeom>
                <a:avLst/>
                <a:gdLst>
                  <a:gd name="connsiteX0" fmla="*/ 398818 w 475813"/>
                  <a:gd name="connsiteY0" fmla="*/ 29002 h 222242"/>
                  <a:gd name="connsiteX1" fmla="*/ 475814 w 475813"/>
                  <a:gd name="connsiteY1" fmla="*/ 114335 h 222242"/>
                  <a:gd name="connsiteX2" fmla="*/ 0 w 475813"/>
                  <a:gd name="connsiteY2" fmla="*/ 114335 h 222242"/>
                  <a:gd name="connsiteX3" fmla="*/ 76995 w 475813"/>
                  <a:gd name="connsiteY3" fmla="*/ 29002 h 222242"/>
                  <a:gd name="connsiteX4" fmla="*/ 399035 w 475813"/>
                  <a:gd name="connsiteY4" fmla="*/ 29002 h 222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813" h="222242">
                    <a:moveTo>
                      <a:pt x="398818" y="29002"/>
                    </a:moveTo>
                    <a:cubicBezTo>
                      <a:pt x="379894" y="147820"/>
                      <a:pt x="452888" y="152140"/>
                      <a:pt x="475814" y="114335"/>
                    </a:cubicBezTo>
                    <a:cubicBezTo>
                      <a:pt x="471596" y="258212"/>
                      <a:pt x="4001" y="258212"/>
                      <a:pt x="0" y="114335"/>
                    </a:cubicBezTo>
                    <a:cubicBezTo>
                      <a:pt x="23466" y="152140"/>
                      <a:pt x="95920" y="147604"/>
                      <a:pt x="76995" y="29002"/>
                    </a:cubicBezTo>
                    <a:cubicBezTo>
                      <a:pt x="167508" y="-9667"/>
                      <a:pt x="308522" y="-9667"/>
                      <a:pt x="399035" y="29002"/>
                    </a:cubicBezTo>
                    <a:close/>
                  </a:path>
                </a:pathLst>
              </a:custGeom>
              <a:solidFill>
                <a:srgbClr val="231F2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90" name="Freeform 460">
                <a:extLst>
                  <a:ext uri="{FF2B5EF4-FFF2-40B4-BE49-F238E27FC236}">
                    <a16:creationId xmlns:a16="http://schemas.microsoft.com/office/drawing/2014/main" id="{813D94A5-DE90-DFD9-2D1A-23D8BB3BFCF0}"/>
                  </a:ext>
                </a:extLst>
              </p:cNvPr>
              <p:cNvSpPr/>
              <p:nvPr/>
            </p:nvSpPr>
            <p:spPr>
              <a:xfrm>
                <a:off x="2448972" y="1723045"/>
                <a:ext cx="645051" cy="317242"/>
              </a:xfrm>
              <a:custGeom>
                <a:avLst/>
                <a:gdLst>
                  <a:gd name="connsiteX0" fmla="*/ 248830 w 645051"/>
                  <a:gd name="connsiteY0" fmla="*/ 0 h 317242"/>
                  <a:gd name="connsiteX1" fmla="*/ 292086 w 645051"/>
                  <a:gd name="connsiteY1" fmla="*/ 2700 h 317242"/>
                  <a:gd name="connsiteX2" fmla="*/ 292086 w 645051"/>
                  <a:gd name="connsiteY2" fmla="*/ 2700 h 317242"/>
                  <a:gd name="connsiteX3" fmla="*/ 396224 w 645051"/>
                  <a:gd name="connsiteY3" fmla="*/ 0 h 317242"/>
                  <a:gd name="connsiteX4" fmla="*/ 403469 w 645051"/>
                  <a:gd name="connsiteY4" fmla="*/ 55412 h 317242"/>
                  <a:gd name="connsiteX5" fmla="*/ 445968 w 645051"/>
                  <a:gd name="connsiteY5" fmla="*/ 107692 h 317242"/>
                  <a:gd name="connsiteX6" fmla="*/ 602987 w 645051"/>
                  <a:gd name="connsiteY6" fmla="*/ 179738 h 317242"/>
                  <a:gd name="connsiteX7" fmla="*/ 644404 w 645051"/>
                  <a:gd name="connsiteY7" fmla="*/ 317242 h 317242"/>
                  <a:gd name="connsiteX8" fmla="*/ 650 w 645051"/>
                  <a:gd name="connsiteY8" fmla="*/ 317242 h 317242"/>
                  <a:gd name="connsiteX9" fmla="*/ 42067 w 645051"/>
                  <a:gd name="connsiteY9" fmla="*/ 179738 h 317242"/>
                  <a:gd name="connsiteX10" fmla="*/ 199086 w 645051"/>
                  <a:gd name="connsiteY10" fmla="*/ 107692 h 317242"/>
                  <a:gd name="connsiteX11" fmla="*/ 241585 w 645051"/>
                  <a:gd name="connsiteY11" fmla="*/ 55412 h 317242"/>
                  <a:gd name="connsiteX12" fmla="*/ 248830 w 645051"/>
                  <a:gd name="connsiteY12" fmla="*/ 0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051" h="317242">
                    <a:moveTo>
                      <a:pt x="248830" y="0"/>
                    </a:moveTo>
                    <a:lnTo>
                      <a:pt x="292086" y="2700"/>
                    </a:lnTo>
                    <a:lnTo>
                      <a:pt x="292086" y="2700"/>
                    </a:lnTo>
                    <a:cubicBezTo>
                      <a:pt x="327123" y="2700"/>
                      <a:pt x="360971" y="2700"/>
                      <a:pt x="396224" y="0"/>
                    </a:cubicBezTo>
                    <a:lnTo>
                      <a:pt x="403469" y="55412"/>
                    </a:lnTo>
                    <a:cubicBezTo>
                      <a:pt x="407254" y="84144"/>
                      <a:pt x="415797" y="103803"/>
                      <a:pt x="445968" y="107692"/>
                    </a:cubicBezTo>
                    <a:cubicBezTo>
                      <a:pt x="522207" y="117737"/>
                      <a:pt x="569463" y="130375"/>
                      <a:pt x="602987" y="179738"/>
                    </a:cubicBezTo>
                    <a:cubicBezTo>
                      <a:pt x="627967" y="216572"/>
                      <a:pt x="649054" y="271984"/>
                      <a:pt x="644404" y="317242"/>
                    </a:cubicBezTo>
                    <a:lnTo>
                      <a:pt x="650" y="317242"/>
                    </a:lnTo>
                    <a:cubicBezTo>
                      <a:pt x="-4000" y="271984"/>
                      <a:pt x="16979" y="216572"/>
                      <a:pt x="42067" y="179738"/>
                    </a:cubicBezTo>
                    <a:cubicBezTo>
                      <a:pt x="75590" y="130375"/>
                      <a:pt x="122847" y="117737"/>
                      <a:pt x="199086" y="107692"/>
                    </a:cubicBezTo>
                    <a:cubicBezTo>
                      <a:pt x="229257" y="103803"/>
                      <a:pt x="237800" y="84144"/>
                      <a:pt x="241585" y="55412"/>
                    </a:cubicBezTo>
                    <a:lnTo>
                      <a:pt x="248830" y="0"/>
                    </a:lnTo>
                    <a:close/>
                  </a:path>
                </a:pathLst>
              </a:custGeom>
              <a:solidFill>
                <a:srgbClr val="6E492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91" name="Freeform 461">
                <a:extLst>
                  <a:ext uri="{FF2B5EF4-FFF2-40B4-BE49-F238E27FC236}">
                    <a16:creationId xmlns:a16="http://schemas.microsoft.com/office/drawing/2014/main" id="{E56578B7-4250-B956-07A2-460F01F16D7C}"/>
                  </a:ext>
                </a:extLst>
              </p:cNvPr>
              <p:cNvSpPr/>
              <p:nvPr/>
            </p:nvSpPr>
            <p:spPr>
              <a:xfrm>
                <a:off x="2448972" y="1788286"/>
                <a:ext cx="644510" cy="252000"/>
              </a:xfrm>
              <a:custGeom>
                <a:avLst/>
                <a:gdLst>
                  <a:gd name="connsiteX0" fmla="*/ 404551 w 644510"/>
                  <a:gd name="connsiteY0" fmla="*/ 0 h 252000"/>
                  <a:gd name="connsiteX1" fmla="*/ 445427 w 644510"/>
                  <a:gd name="connsiteY1" fmla="*/ 42450 h 252000"/>
                  <a:gd name="connsiteX2" fmla="*/ 602446 w 644510"/>
                  <a:gd name="connsiteY2" fmla="*/ 114497 h 252000"/>
                  <a:gd name="connsiteX3" fmla="*/ 643863 w 644510"/>
                  <a:gd name="connsiteY3" fmla="*/ 252001 h 252000"/>
                  <a:gd name="connsiteX4" fmla="*/ 650 w 644510"/>
                  <a:gd name="connsiteY4" fmla="*/ 252001 h 252000"/>
                  <a:gd name="connsiteX5" fmla="*/ 42067 w 644510"/>
                  <a:gd name="connsiteY5" fmla="*/ 114497 h 252000"/>
                  <a:gd name="connsiteX6" fmla="*/ 199086 w 644510"/>
                  <a:gd name="connsiteY6" fmla="*/ 42450 h 252000"/>
                  <a:gd name="connsiteX7" fmla="*/ 239963 w 644510"/>
                  <a:gd name="connsiteY7" fmla="*/ 0 h 252000"/>
                  <a:gd name="connsiteX8" fmla="*/ 322257 w 644510"/>
                  <a:gd name="connsiteY8" fmla="*/ 43854 h 252000"/>
                  <a:gd name="connsiteX9" fmla="*/ 404551 w 644510"/>
                  <a:gd name="connsiteY9" fmla="*/ 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510" h="252000">
                    <a:moveTo>
                      <a:pt x="404551" y="0"/>
                    </a:moveTo>
                    <a:cubicBezTo>
                      <a:pt x="409093" y="23331"/>
                      <a:pt x="418825" y="38994"/>
                      <a:pt x="445427" y="42450"/>
                    </a:cubicBezTo>
                    <a:cubicBezTo>
                      <a:pt x="521666" y="52496"/>
                      <a:pt x="568923" y="65134"/>
                      <a:pt x="602446" y="114497"/>
                    </a:cubicBezTo>
                    <a:cubicBezTo>
                      <a:pt x="627426" y="151330"/>
                      <a:pt x="648513" y="206742"/>
                      <a:pt x="643863" y="252001"/>
                    </a:cubicBezTo>
                    <a:lnTo>
                      <a:pt x="650" y="252001"/>
                    </a:lnTo>
                    <a:cubicBezTo>
                      <a:pt x="-4000" y="206742"/>
                      <a:pt x="16979" y="151330"/>
                      <a:pt x="42067" y="114497"/>
                    </a:cubicBezTo>
                    <a:cubicBezTo>
                      <a:pt x="75590" y="65134"/>
                      <a:pt x="122847" y="52496"/>
                      <a:pt x="199086" y="42450"/>
                    </a:cubicBezTo>
                    <a:cubicBezTo>
                      <a:pt x="225688" y="38994"/>
                      <a:pt x="235421" y="23331"/>
                      <a:pt x="239963" y="0"/>
                    </a:cubicBezTo>
                    <a:lnTo>
                      <a:pt x="322257" y="43854"/>
                    </a:lnTo>
                    <a:lnTo>
                      <a:pt x="404551"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92" name="Freeform 462">
                <a:extLst>
                  <a:ext uri="{FF2B5EF4-FFF2-40B4-BE49-F238E27FC236}">
                    <a16:creationId xmlns:a16="http://schemas.microsoft.com/office/drawing/2014/main" id="{AE05DCA8-36C0-8402-D20F-15527E8565DD}"/>
                  </a:ext>
                </a:extLst>
              </p:cNvPr>
              <p:cNvSpPr/>
              <p:nvPr/>
            </p:nvSpPr>
            <p:spPr>
              <a:xfrm>
                <a:off x="2618308" y="1383983"/>
                <a:ext cx="308160" cy="408679"/>
              </a:xfrm>
              <a:custGeom>
                <a:avLst/>
                <a:gdLst>
                  <a:gd name="connsiteX0" fmla="*/ 33642 w 308160"/>
                  <a:gd name="connsiteY0" fmla="*/ 271012 h 408679"/>
                  <a:gd name="connsiteX1" fmla="*/ 99391 w 308160"/>
                  <a:gd name="connsiteY1" fmla="*/ 376759 h 408679"/>
                  <a:gd name="connsiteX2" fmla="*/ 208828 w 308160"/>
                  <a:gd name="connsiteY2" fmla="*/ 376759 h 408679"/>
                  <a:gd name="connsiteX3" fmla="*/ 274469 w 308160"/>
                  <a:gd name="connsiteY3" fmla="*/ 270688 h 408679"/>
                  <a:gd name="connsiteX4" fmla="*/ 287013 w 308160"/>
                  <a:gd name="connsiteY4" fmla="*/ 268311 h 408679"/>
                  <a:gd name="connsiteX5" fmla="*/ 299557 w 308160"/>
                  <a:gd name="connsiteY5" fmla="*/ 251785 h 408679"/>
                  <a:gd name="connsiteX6" fmla="*/ 303126 w 308160"/>
                  <a:gd name="connsiteY6" fmla="*/ 196805 h 408679"/>
                  <a:gd name="connsiteX7" fmla="*/ 292312 w 308160"/>
                  <a:gd name="connsiteY7" fmla="*/ 190972 h 408679"/>
                  <a:gd name="connsiteX8" fmla="*/ 298692 w 308160"/>
                  <a:gd name="connsiteY8" fmla="*/ 166884 h 408679"/>
                  <a:gd name="connsiteX9" fmla="*/ 152596 w 308160"/>
                  <a:gd name="connsiteY9" fmla="*/ 0 h 408679"/>
                  <a:gd name="connsiteX10" fmla="*/ 8554 w 308160"/>
                  <a:gd name="connsiteY10" fmla="*/ 166884 h 408679"/>
                  <a:gd name="connsiteX11" fmla="*/ 5310 w 308160"/>
                  <a:gd name="connsiteY11" fmla="*/ 196805 h 408679"/>
                  <a:gd name="connsiteX12" fmla="*/ 8986 w 308160"/>
                  <a:gd name="connsiteY12" fmla="*/ 251785 h 408679"/>
                  <a:gd name="connsiteX13" fmla="*/ 21423 w 308160"/>
                  <a:gd name="connsiteY13" fmla="*/ 268311 h 408679"/>
                  <a:gd name="connsiteX14" fmla="*/ 33318 w 308160"/>
                  <a:gd name="connsiteY14" fmla="*/ 271336 h 40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160" h="408679">
                    <a:moveTo>
                      <a:pt x="33642" y="271012"/>
                    </a:moveTo>
                    <a:cubicBezTo>
                      <a:pt x="46619" y="317458"/>
                      <a:pt x="72356" y="348567"/>
                      <a:pt x="99391" y="376759"/>
                    </a:cubicBezTo>
                    <a:cubicBezTo>
                      <a:pt x="140484" y="419965"/>
                      <a:pt x="166978" y="418669"/>
                      <a:pt x="208828" y="376759"/>
                    </a:cubicBezTo>
                    <a:cubicBezTo>
                      <a:pt x="239853" y="347933"/>
                      <a:pt x="262520" y="311292"/>
                      <a:pt x="274469" y="270688"/>
                    </a:cubicBezTo>
                    <a:cubicBezTo>
                      <a:pt x="277605" y="273604"/>
                      <a:pt x="282579" y="271660"/>
                      <a:pt x="287013" y="268311"/>
                    </a:cubicBezTo>
                    <a:cubicBezTo>
                      <a:pt x="292409" y="263836"/>
                      <a:pt x="296702" y="258181"/>
                      <a:pt x="299557" y="251785"/>
                    </a:cubicBezTo>
                    <a:cubicBezTo>
                      <a:pt x="308100" y="233746"/>
                      <a:pt x="311993" y="208578"/>
                      <a:pt x="303126" y="196805"/>
                    </a:cubicBezTo>
                    <a:cubicBezTo>
                      <a:pt x="300595" y="193319"/>
                      <a:pt x="296616" y="191172"/>
                      <a:pt x="292312" y="190972"/>
                    </a:cubicBezTo>
                    <a:cubicBezTo>
                      <a:pt x="294475" y="183303"/>
                      <a:pt x="296529" y="175418"/>
                      <a:pt x="298692" y="166884"/>
                    </a:cubicBezTo>
                    <a:cubicBezTo>
                      <a:pt x="319671" y="83280"/>
                      <a:pt x="247975" y="11990"/>
                      <a:pt x="152596" y="0"/>
                    </a:cubicBezTo>
                    <a:cubicBezTo>
                      <a:pt x="61975" y="8965"/>
                      <a:pt x="-9614" y="83712"/>
                      <a:pt x="8554" y="166884"/>
                    </a:cubicBezTo>
                    <a:cubicBezTo>
                      <a:pt x="11798" y="182331"/>
                      <a:pt x="14826" y="184167"/>
                      <a:pt x="5310" y="196805"/>
                    </a:cubicBezTo>
                    <a:cubicBezTo>
                      <a:pt x="-4207" y="209443"/>
                      <a:pt x="335" y="233746"/>
                      <a:pt x="8986" y="251785"/>
                    </a:cubicBezTo>
                    <a:cubicBezTo>
                      <a:pt x="11766" y="258197"/>
                      <a:pt x="16026" y="263860"/>
                      <a:pt x="21423" y="268311"/>
                    </a:cubicBezTo>
                    <a:cubicBezTo>
                      <a:pt x="25532" y="271336"/>
                      <a:pt x="30074" y="273388"/>
                      <a:pt x="33318" y="271336"/>
                    </a:cubicBezTo>
                    <a:close/>
                  </a:path>
                </a:pathLst>
              </a:custGeom>
              <a:solidFill>
                <a:srgbClr val="90654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93" name="Freeform 463">
                <a:extLst>
                  <a:ext uri="{FF2B5EF4-FFF2-40B4-BE49-F238E27FC236}">
                    <a16:creationId xmlns:a16="http://schemas.microsoft.com/office/drawing/2014/main" id="{1F0C14CD-54AD-2611-A5BB-E34BEADE15D7}"/>
                  </a:ext>
                </a:extLst>
              </p:cNvPr>
              <p:cNvSpPr/>
              <p:nvPr/>
            </p:nvSpPr>
            <p:spPr>
              <a:xfrm>
                <a:off x="2641245" y="1788070"/>
                <a:ext cx="129983" cy="125406"/>
              </a:xfrm>
              <a:custGeom>
                <a:avLst/>
                <a:gdLst>
                  <a:gd name="connsiteX0" fmla="*/ 47690 w 129983"/>
                  <a:gd name="connsiteY0" fmla="*/ 216 h 125406"/>
                  <a:gd name="connsiteX1" fmla="*/ 0 w 129983"/>
                  <a:gd name="connsiteY1" fmla="*/ 43422 h 125406"/>
                  <a:gd name="connsiteX2" fmla="*/ 59585 w 129983"/>
                  <a:gd name="connsiteY2" fmla="*/ 125406 h 125406"/>
                  <a:gd name="connsiteX3" fmla="*/ 129984 w 129983"/>
                  <a:gd name="connsiteY3" fmla="*/ 43854 h 125406"/>
                  <a:gd name="connsiteX4" fmla="*/ 47690 w 129983"/>
                  <a:gd name="connsiteY4" fmla="*/ 0 h 125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83" h="125406">
                    <a:moveTo>
                      <a:pt x="47690" y="216"/>
                    </a:moveTo>
                    <a:cubicBezTo>
                      <a:pt x="40077" y="21708"/>
                      <a:pt x="22158" y="37941"/>
                      <a:pt x="0" y="43422"/>
                    </a:cubicBezTo>
                    <a:lnTo>
                      <a:pt x="59585" y="125406"/>
                    </a:lnTo>
                    <a:lnTo>
                      <a:pt x="129984" y="43854"/>
                    </a:lnTo>
                    <a:lnTo>
                      <a:pt x="47690" y="0"/>
                    </a:lnTo>
                    <a:close/>
                  </a:path>
                </a:pathLst>
              </a:custGeom>
              <a:solidFill>
                <a:srgbClr val="F3FAF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94" name="Freeform 464">
                <a:extLst>
                  <a:ext uri="{FF2B5EF4-FFF2-40B4-BE49-F238E27FC236}">
                    <a16:creationId xmlns:a16="http://schemas.microsoft.com/office/drawing/2014/main" id="{9BBFAE0B-F645-5561-7E88-8D998A6BF1CC}"/>
                  </a:ext>
                </a:extLst>
              </p:cNvPr>
              <p:cNvSpPr/>
              <p:nvPr/>
            </p:nvSpPr>
            <p:spPr>
              <a:xfrm>
                <a:off x="2771337" y="1788070"/>
                <a:ext cx="129983" cy="125406"/>
              </a:xfrm>
              <a:custGeom>
                <a:avLst/>
                <a:gdLst>
                  <a:gd name="connsiteX0" fmla="*/ 82294 w 129983"/>
                  <a:gd name="connsiteY0" fmla="*/ 216 h 125406"/>
                  <a:gd name="connsiteX1" fmla="*/ 129984 w 129983"/>
                  <a:gd name="connsiteY1" fmla="*/ 43422 h 125406"/>
                  <a:gd name="connsiteX2" fmla="*/ 70399 w 129983"/>
                  <a:gd name="connsiteY2" fmla="*/ 125406 h 125406"/>
                  <a:gd name="connsiteX3" fmla="*/ 0 w 129983"/>
                  <a:gd name="connsiteY3" fmla="*/ 43854 h 125406"/>
                  <a:gd name="connsiteX4" fmla="*/ 82294 w 129983"/>
                  <a:gd name="connsiteY4" fmla="*/ 0 h 125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83" h="125406">
                    <a:moveTo>
                      <a:pt x="82294" y="216"/>
                    </a:moveTo>
                    <a:cubicBezTo>
                      <a:pt x="89907" y="21708"/>
                      <a:pt x="107826" y="37941"/>
                      <a:pt x="129984" y="43422"/>
                    </a:cubicBezTo>
                    <a:lnTo>
                      <a:pt x="70399" y="125406"/>
                    </a:lnTo>
                    <a:lnTo>
                      <a:pt x="0" y="43854"/>
                    </a:lnTo>
                    <a:lnTo>
                      <a:pt x="82294"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95" name="Freeform 465">
                <a:extLst>
                  <a:ext uri="{FF2B5EF4-FFF2-40B4-BE49-F238E27FC236}">
                    <a16:creationId xmlns:a16="http://schemas.microsoft.com/office/drawing/2014/main" id="{736B0CBA-7F45-C451-6EA0-630BFA17CE2D}"/>
                  </a:ext>
                </a:extLst>
              </p:cNvPr>
              <p:cNvSpPr/>
              <p:nvPr/>
            </p:nvSpPr>
            <p:spPr>
              <a:xfrm>
                <a:off x="2449036" y="1829440"/>
                <a:ext cx="253199" cy="210630"/>
              </a:xfrm>
              <a:custGeom>
                <a:avLst/>
                <a:gdLst>
                  <a:gd name="connsiteX0" fmla="*/ 1883 w 253199"/>
                  <a:gd name="connsiteY0" fmla="*/ 166776 h 210630"/>
                  <a:gd name="connsiteX1" fmla="*/ 37786 w 253199"/>
                  <a:gd name="connsiteY1" fmla="*/ 56276 h 210630"/>
                  <a:gd name="connsiteX2" fmla="*/ 86557 w 253199"/>
                  <a:gd name="connsiteY2" fmla="*/ 22575 h 210630"/>
                  <a:gd name="connsiteX3" fmla="*/ 186694 w 253199"/>
                  <a:gd name="connsiteY3" fmla="*/ 0 h 210630"/>
                  <a:gd name="connsiteX4" fmla="*/ 253200 w 253199"/>
                  <a:gd name="connsiteY4" fmla="*/ 210631 h 210630"/>
                  <a:gd name="connsiteX5" fmla="*/ 694 w 253199"/>
                  <a:gd name="connsiteY5" fmla="*/ 210631 h 210630"/>
                  <a:gd name="connsiteX6" fmla="*/ 1883 w 253199"/>
                  <a:gd name="connsiteY6" fmla="*/ 166776 h 2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99" h="210630">
                    <a:moveTo>
                      <a:pt x="1883" y="166776"/>
                    </a:moveTo>
                    <a:cubicBezTo>
                      <a:pt x="6617" y="127977"/>
                      <a:pt x="18807" y="90457"/>
                      <a:pt x="37786" y="56276"/>
                    </a:cubicBezTo>
                    <a:cubicBezTo>
                      <a:pt x="48427" y="38549"/>
                      <a:pt x="66194" y="26265"/>
                      <a:pt x="86557" y="22575"/>
                    </a:cubicBezTo>
                    <a:cubicBezTo>
                      <a:pt x="120080" y="16742"/>
                      <a:pt x="133165" y="3132"/>
                      <a:pt x="186694" y="0"/>
                    </a:cubicBezTo>
                    <a:cubicBezTo>
                      <a:pt x="233843" y="3024"/>
                      <a:pt x="248874" y="98726"/>
                      <a:pt x="253200" y="210631"/>
                    </a:cubicBezTo>
                    <a:lnTo>
                      <a:pt x="694" y="210631"/>
                    </a:lnTo>
                    <a:cubicBezTo>
                      <a:pt x="-531" y="196014"/>
                      <a:pt x="-133" y="181306"/>
                      <a:pt x="1883" y="166776"/>
                    </a:cubicBezTo>
                    <a:close/>
                  </a:path>
                </a:pathLst>
              </a:custGeom>
              <a:solidFill>
                <a:srgbClr val="302E2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96" name="Freeform 466">
                <a:extLst>
                  <a:ext uri="{FF2B5EF4-FFF2-40B4-BE49-F238E27FC236}">
                    <a16:creationId xmlns:a16="http://schemas.microsoft.com/office/drawing/2014/main" id="{8AFC6738-CB4C-2E9E-3DF0-08109420AAEA}"/>
                  </a:ext>
                </a:extLst>
              </p:cNvPr>
              <p:cNvSpPr/>
              <p:nvPr/>
            </p:nvSpPr>
            <p:spPr>
              <a:xfrm>
                <a:off x="2556680" y="2017198"/>
                <a:ext cx="5406" cy="23088"/>
              </a:xfrm>
              <a:custGeom>
                <a:avLst/>
                <a:gdLst>
                  <a:gd name="connsiteX0" fmla="*/ 0 w 5406"/>
                  <a:gd name="connsiteY0" fmla="*/ 23089 h 23088"/>
                  <a:gd name="connsiteX1" fmla="*/ 5407 w 5406"/>
                  <a:gd name="connsiteY1" fmla="*/ 23089 h 23088"/>
                </a:gdLst>
                <a:ahLst/>
                <a:cxnLst>
                  <a:cxn ang="0">
                    <a:pos x="connsiteX0" y="connsiteY0"/>
                  </a:cxn>
                  <a:cxn ang="0">
                    <a:pos x="connsiteX1" y="connsiteY1"/>
                  </a:cxn>
                </a:cxnLst>
                <a:rect l="l" t="t" r="r" b="b"/>
                <a:pathLst>
                  <a:path w="5406" h="23088">
                    <a:moveTo>
                      <a:pt x="0" y="23089"/>
                    </a:moveTo>
                    <a:cubicBezTo>
                      <a:pt x="3460" y="-7480"/>
                      <a:pt x="4001" y="-7912"/>
                      <a:pt x="5407" y="23089"/>
                    </a:cubicBezTo>
                    <a:close/>
                  </a:path>
                </a:pathLst>
              </a:custGeom>
              <a:solidFill>
                <a:srgbClr val="151B1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97" name="Freeform 467">
                <a:extLst>
                  <a:ext uri="{FF2B5EF4-FFF2-40B4-BE49-F238E27FC236}">
                    <a16:creationId xmlns:a16="http://schemas.microsoft.com/office/drawing/2014/main" id="{D6915733-8921-9ADE-595D-EADC32BE8835}"/>
                  </a:ext>
                </a:extLst>
              </p:cNvPr>
              <p:cNvSpPr/>
              <p:nvPr/>
            </p:nvSpPr>
            <p:spPr>
              <a:xfrm>
                <a:off x="2840330" y="1829440"/>
                <a:ext cx="253134" cy="210630"/>
              </a:xfrm>
              <a:custGeom>
                <a:avLst/>
                <a:gdLst>
                  <a:gd name="connsiteX0" fmla="*/ 251316 w 253134"/>
                  <a:gd name="connsiteY0" fmla="*/ 166776 h 210630"/>
                  <a:gd name="connsiteX1" fmla="*/ 215306 w 253134"/>
                  <a:gd name="connsiteY1" fmla="*/ 56276 h 210630"/>
                  <a:gd name="connsiteX2" fmla="*/ 166643 w 253134"/>
                  <a:gd name="connsiteY2" fmla="*/ 22575 h 210630"/>
                  <a:gd name="connsiteX3" fmla="*/ 66506 w 253134"/>
                  <a:gd name="connsiteY3" fmla="*/ 0 h 210630"/>
                  <a:gd name="connsiteX4" fmla="*/ 0 w 253134"/>
                  <a:gd name="connsiteY4" fmla="*/ 210631 h 210630"/>
                  <a:gd name="connsiteX5" fmla="*/ 252398 w 253134"/>
                  <a:gd name="connsiteY5" fmla="*/ 210631 h 210630"/>
                  <a:gd name="connsiteX6" fmla="*/ 251316 w 253134"/>
                  <a:gd name="connsiteY6" fmla="*/ 166776 h 2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34" h="210630">
                    <a:moveTo>
                      <a:pt x="251316" y="166776"/>
                    </a:moveTo>
                    <a:cubicBezTo>
                      <a:pt x="246558" y="127967"/>
                      <a:pt x="234338" y="90444"/>
                      <a:pt x="215306" y="56276"/>
                    </a:cubicBezTo>
                    <a:cubicBezTo>
                      <a:pt x="204708" y="38564"/>
                      <a:pt x="186962" y="26280"/>
                      <a:pt x="166643" y="22575"/>
                    </a:cubicBezTo>
                    <a:cubicBezTo>
                      <a:pt x="133120" y="16742"/>
                      <a:pt x="119927" y="3132"/>
                      <a:pt x="66506" y="0"/>
                    </a:cubicBezTo>
                    <a:cubicBezTo>
                      <a:pt x="19357" y="3024"/>
                      <a:pt x="4326" y="98726"/>
                      <a:pt x="0" y="210631"/>
                    </a:cubicBezTo>
                    <a:lnTo>
                      <a:pt x="252398" y="210631"/>
                    </a:lnTo>
                    <a:cubicBezTo>
                      <a:pt x="253663" y="196017"/>
                      <a:pt x="253295" y="181310"/>
                      <a:pt x="251316" y="166776"/>
                    </a:cubicBez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98" name="Freeform 468">
                <a:extLst>
                  <a:ext uri="{FF2B5EF4-FFF2-40B4-BE49-F238E27FC236}">
                    <a16:creationId xmlns:a16="http://schemas.microsoft.com/office/drawing/2014/main" id="{151D8577-EC6A-0025-B16C-603C42E04B6B}"/>
                  </a:ext>
                </a:extLst>
              </p:cNvPr>
              <p:cNvSpPr/>
              <p:nvPr/>
            </p:nvSpPr>
            <p:spPr>
              <a:xfrm>
                <a:off x="2980478" y="2017198"/>
                <a:ext cx="5298" cy="23088"/>
              </a:xfrm>
              <a:custGeom>
                <a:avLst/>
                <a:gdLst>
                  <a:gd name="connsiteX0" fmla="*/ 5299 w 5298"/>
                  <a:gd name="connsiteY0" fmla="*/ 23089 h 23088"/>
                  <a:gd name="connsiteX1" fmla="*/ 0 w 5298"/>
                  <a:gd name="connsiteY1" fmla="*/ 23089 h 23088"/>
                </a:gdLst>
                <a:ahLst/>
                <a:cxnLst>
                  <a:cxn ang="0">
                    <a:pos x="connsiteX0" y="connsiteY0"/>
                  </a:cxn>
                  <a:cxn ang="0">
                    <a:pos x="connsiteX1" y="connsiteY1"/>
                  </a:cxn>
                </a:cxnLst>
                <a:rect l="l" t="t" r="r" b="b"/>
                <a:pathLst>
                  <a:path w="5298" h="23088">
                    <a:moveTo>
                      <a:pt x="5299" y="23089"/>
                    </a:moveTo>
                    <a:cubicBezTo>
                      <a:pt x="1946" y="-7480"/>
                      <a:pt x="1298" y="-7912"/>
                      <a:pt x="0" y="23089"/>
                    </a:cubicBezTo>
                    <a:close/>
                  </a:path>
                </a:pathLst>
              </a:custGeom>
              <a:solidFill>
                <a:srgbClr val="23292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99" name="Freeform 469">
                <a:extLst>
                  <a:ext uri="{FF2B5EF4-FFF2-40B4-BE49-F238E27FC236}">
                    <a16:creationId xmlns:a16="http://schemas.microsoft.com/office/drawing/2014/main" id="{D0B98E5F-1464-AA13-74D9-5992534B1A0F}"/>
                  </a:ext>
                </a:extLst>
              </p:cNvPr>
              <p:cNvSpPr/>
              <p:nvPr/>
            </p:nvSpPr>
            <p:spPr>
              <a:xfrm>
                <a:off x="2533214" y="1373830"/>
                <a:ext cx="238123" cy="405119"/>
              </a:xfrm>
              <a:custGeom>
                <a:avLst/>
                <a:gdLst>
                  <a:gd name="connsiteX0" fmla="*/ 238015 w 238123"/>
                  <a:gd name="connsiteY0" fmla="*/ 216 h 405119"/>
                  <a:gd name="connsiteX1" fmla="*/ 48987 w 238123"/>
                  <a:gd name="connsiteY1" fmla="*/ 265287 h 405119"/>
                  <a:gd name="connsiteX2" fmla="*/ 24980 w 238123"/>
                  <a:gd name="connsiteY2" fmla="*/ 350619 h 405119"/>
                  <a:gd name="connsiteX3" fmla="*/ 0 w 238123"/>
                  <a:gd name="connsiteY3" fmla="*/ 345434 h 405119"/>
                  <a:gd name="connsiteX4" fmla="*/ 33848 w 238123"/>
                  <a:gd name="connsiteY4" fmla="*/ 399442 h 405119"/>
                  <a:gd name="connsiteX5" fmla="*/ 117331 w 238123"/>
                  <a:gd name="connsiteY5" fmla="*/ 383888 h 405119"/>
                  <a:gd name="connsiteX6" fmla="*/ 128902 w 238123"/>
                  <a:gd name="connsiteY6" fmla="*/ 315190 h 405119"/>
                  <a:gd name="connsiteX7" fmla="*/ 237042 w 238123"/>
                  <a:gd name="connsiteY7" fmla="*/ 81768 h 405119"/>
                  <a:gd name="connsiteX8" fmla="*/ 238123 w 238123"/>
                  <a:gd name="connsiteY8" fmla="*/ 0 h 40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23" h="405119">
                    <a:moveTo>
                      <a:pt x="238015" y="216"/>
                    </a:moveTo>
                    <a:cubicBezTo>
                      <a:pt x="92676" y="5401"/>
                      <a:pt x="22817" y="95486"/>
                      <a:pt x="48987" y="265287"/>
                    </a:cubicBezTo>
                    <a:cubicBezTo>
                      <a:pt x="55259" y="306009"/>
                      <a:pt x="50393" y="344786"/>
                      <a:pt x="24980" y="350619"/>
                    </a:cubicBezTo>
                    <a:cubicBezTo>
                      <a:pt x="16297" y="352166"/>
                      <a:pt x="7353" y="350309"/>
                      <a:pt x="0" y="345434"/>
                    </a:cubicBezTo>
                    <a:cubicBezTo>
                      <a:pt x="259" y="368351"/>
                      <a:pt x="13323" y="389199"/>
                      <a:pt x="33848" y="399442"/>
                    </a:cubicBezTo>
                    <a:cubicBezTo>
                      <a:pt x="62342" y="410841"/>
                      <a:pt x="94871" y="404782"/>
                      <a:pt x="117331" y="383888"/>
                    </a:cubicBezTo>
                    <a:cubicBezTo>
                      <a:pt x="132038" y="367902"/>
                      <a:pt x="132579" y="343382"/>
                      <a:pt x="128902" y="315190"/>
                    </a:cubicBezTo>
                    <a:cubicBezTo>
                      <a:pt x="112789" y="194968"/>
                      <a:pt x="125550" y="123246"/>
                      <a:pt x="237042" y="81768"/>
                    </a:cubicBezTo>
                    <a:lnTo>
                      <a:pt x="238123" y="0"/>
                    </a:lnTo>
                    <a:close/>
                  </a:path>
                </a:pathLst>
              </a:custGeom>
              <a:solidFill>
                <a:srgbClr val="231F2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00" name="Freeform 470">
                <a:extLst>
                  <a:ext uri="{FF2B5EF4-FFF2-40B4-BE49-F238E27FC236}">
                    <a16:creationId xmlns:a16="http://schemas.microsoft.com/office/drawing/2014/main" id="{6D7C695B-7239-52E1-80E7-3E71A9B92DC0}"/>
                  </a:ext>
                </a:extLst>
              </p:cNvPr>
              <p:cNvSpPr/>
              <p:nvPr/>
            </p:nvSpPr>
            <p:spPr>
              <a:xfrm>
                <a:off x="2771120" y="1374046"/>
                <a:ext cx="238123" cy="404967"/>
              </a:xfrm>
              <a:custGeom>
                <a:avLst/>
                <a:gdLst>
                  <a:gd name="connsiteX0" fmla="*/ 108 w 238123"/>
                  <a:gd name="connsiteY0" fmla="*/ 0 h 404967"/>
                  <a:gd name="connsiteX1" fmla="*/ 189136 w 238123"/>
                  <a:gd name="connsiteY1" fmla="*/ 265071 h 404967"/>
                  <a:gd name="connsiteX2" fmla="*/ 213143 w 238123"/>
                  <a:gd name="connsiteY2" fmla="*/ 350403 h 404967"/>
                  <a:gd name="connsiteX3" fmla="*/ 238123 w 238123"/>
                  <a:gd name="connsiteY3" fmla="*/ 345218 h 404967"/>
                  <a:gd name="connsiteX4" fmla="*/ 204275 w 238123"/>
                  <a:gd name="connsiteY4" fmla="*/ 399226 h 404967"/>
                  <a:gd name="connsiteX5" fmla="*/ 120792 w 238123"/>
                  <a:gd name="connsiteY5" fmla="*/ 383888 h 404967"/>
                  <a:gd name="connsiteX6" fmla="*/ 109221 w 238123"/>
                  <a:gd name="connsiteY6" fmla="*/ 315190 h 404967"/>
                  <a:gd name="connsiteX7" fmla="*/ 1081 w 238123"/>
                  <a:gd name="connsiteY7" fmla="*/ 81768 h 404967"/>
                  <a:gd name="connsiteX8" fmla="*/ 0 w 238123"/>
                  <a:gd name="connsiteY8" fmla="*/ 0 h 40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23" h="404967">
                    <a:moveTo>
                      <a:pt x="108" y="0"/>
                    </a:moveTo>
                    <a:cubicBezTo>
                      <a:pt x="145339" y="5185"/>
                      <a:pt x="215306" y="95270"/>
                      <a:pt x="189136" y="265071"/>
                    </a:cubicBezTo>
                    <a:cubicBezTo>
                      <a:pt x="182864" y="305793"/>
                      <a:pt x="187730" y="344570"/>
                      <a:pt x="213143" y="350403"/>
                    </a:cubicBezTo>
                    <a:cubicBezTo>
                      <a:pt x="221827" y="351950"/>
                      <a:pt x="230770" y="350093"/>
                      <a:pt x="238123" y="345218"/>
                    </a:cubicBezTo>
                    <a:cubicBezTo>
                      <a:pt x="237864" y="368135"/>
                      <a:pt x="224800" y="388983"/>
                      <a:pt x="204275" y="399226"/>
                    </a:cubicBezTo>
                    <a:cubicBezTo>
                      <a:pt x="175824" y="410681"/>
                      <a:pt x="143306" y="404707"/>
                      <a:pt x="120792" y="383888"/>
                    </a:cubicBezTo>
                    <a:cubicBezTo>
                      <a:pt x="106085" y="367902"/>
                      <a:pt x="105328" y="343382"/>
                      <a:pt x="109221" y="315190"/>
                    </a:cubicBezTo>
                    <a:cubicBezTo>
                      <a:pt x="125874" y="195401"/>
                      <a:pt x="112573" y="123246"/>
                      <a:pt x="1081" y="81768"/>
                    </a:cubicBezTo>
                    <a:lnTo>
                      <a:pt x="0" y="0"/>
                    </a:lnTo>
                    <a:close/>
                  </a:path>
                </a:pathLst>
              </a:custGeom>
              <a:solidFill>
                <a:srgbClr val="231F2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01" name="Freeform 471">
                <a:extLst>
                  <a:ext uri="{FF2B5EF4-FFF2-40B4-BE49-F238E27FC236}">
                    <a16:creationId xmlns:a16="http://schemas.microsoft.com/office/drawing/2014/main" id="{56552A39-913E-848F-3300-D9C9A6EC8CB5}"/>
                  </a:ext>
                </a:extLst>
              </p:cNvPr>
              <p:cNvSpPr/>
              <p:nvPr/>
            </p:nvSpPr>
            <p:spPr>
              <a:xfrm>
                <a:off x="2641245" y="1788070"/>
                <a:ext cx="129983" cy="125406"/>
              </a:xfrm>
              <a:custGeom>
                <a:avLst/>
                <a:gdLst>
                  <a:gd name="connsiteX0" fmla="*/ 47690 w 129983"/>
                  <a:gd name="connsiteY0" fmla="*/ 216 h 125406"/>
                  <a:gd name="connsiteX1" fmla="*/ 0 w 129983"/>
                  <a:gd name="connsiteY1" fmla="*/ 43422 h 125406"/>
                  <a:gd name="connsiteX2" fmla="*/ 59585 w 129983"/>
                  <a:gd name="connsiteY2" fmla="*/ 125406 h 125406"/>
                  <a:gd name="connsiteX3" fmla="*/ 129984 w 129983"/>
                  <a:gd name="connsiteY3" fmla="*/ 43854 h 125406"/>
                  <a:gd name="connsiteX4" fmla="*/ 129984 w 129983"/>
                  <a:gd name="connsiteY4" fmla="*/ 43854 h 125406"/>
                  <a:gd name="connsiteX5" fmla="*/ 47690 w 129983"/>
                  <a:gd name="connsiteY5" fmla="*/ 0 h 1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83" h="125406">
                    <a:moveTo>
                      <a:pt x="47690" y="216"/>
                    </a:moveTo>
                    <a:cubicBezTo>
                      <a:pt x="40077" y="21708"/>
                      <a:pt x="22158" y="37941"/>
                      <a:pt x="0" y="43422"/>
                    </a:cubicBezTo>
                    <a:lnTo>
                      <a:pt x="59585" y="125406"/>
                    </a:lnTo>
                    <a:lnTo>
                      <a:pt x="129984" y="43854"/>
                    </a:lnTo>
                    <a:lnTo>
                      <a:pt x="129984" y="43854"/>
                    </a:lnTo>
                    <a:lnTo>
                      <a:pt x="47690"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02" name="Freeform 472">
                <a:extLst>
                  <a:ext uri="{FF2B5EF4-FFF2-40B4-BE49-F238E27FC236}">
                    <a16:creationId xmlns:a16="http://schemas.microsoft.com/office/drawing/2014/main" id="{66203697-CBB1-7FF0-D158-E20EF68FB1BF}"/>
                  </a:ext>
                </a:extLst>
              </p:cNvPr>
              <p:cNvSpPr/>
              <p:nvPr/>
            </p:nvSpPr>
            <p:spPr>
              <a:xfrm>
                <a:off x="2449036" y="1829440"/>
                <a:ext cx="253199" cy="210630"/>
              </a:xfrm>
              <a:custGeom>
                <a:avLst/>
                <a:gdLst>
                  <a:gd name="connsiteX0" fmla="*/ 1883 w 253199"/>
                  <a:gd name="connsiteY0" fmla="*/ 166776 h 210630"/>
                  <a:gd name="connsiteX1" fmla="*/ 37786 w 253199"/>
                  <a:gd name="connsiteY1" fmla="*/ 56276 h 210630"/>
                  <a:gd name="connsiteX2" fmla="*/ 86557 w 253199"/>
                  <a:gd name="connsiteY2" fmla="*/ 22575 h 210630"/>
                  <a:gd name="connsiteX3" fmla="*/ 186694 w 253199"/>
                  <a:gd name="connsiteY3" fmla="*/ 0 h 210630"/>
                  <a:gd name="connsiteX4" fmla="*/ 253200 w 253199"/>
                  <a:gd name="connsiteY4" fmla="*/ 210631 h 210630"/>
                  <a:gd name="connsiteX5" fmla="*/ 694 w 253199"/>
                  <a:gd name="connsiteY5" fmla="*/ 210631 h 210630"/>
                  <a:gd name="connsiteX6" fmla="*/ 1883 w 253199"/>
                  <a:gd name="connsiteY6" fmla="*/ 166776 h 2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199" h="210630">
                    <a:moveTo>
                      <a:pt x="1883" y="166776"/>
                    </a:moveTo>
                    <a:cubicBezTo>
                      <a:pt x="6617" y="127977"/>
                      <a:pt x="18807" y="90457"/>
                      <a:pt x="37786" y="56276"/>
                    </a:cubicBezTo>
                    <a:cubicBezTo>
                      <a:pt x="48427" y="38549"/>
                      <a:pt x="66194" y="26265"/>
                      <a:pt x="86557" y="22575"/>
                    </a:cubicBezTo>
                    <a:cubicBezTo>
                      <a:pt x="120080" y="16742"/>
                      <a:pt x="133165" y="3132"/>
                      <a:pt x="186694" y="0"/>
                    </a:cubicBezTo>
                    <a:cubicBezTo>
                      <a:pt x="233843" y="3024"/>
                      <a:pt x="248874" y="98726"/>
                      <a:pt x="253200" y="210631"/>
                    </a:cubicBezTo>
                    <a:lnTo>
                      <a:pt x="694" y="210631"/>
                    </a:lnTo>
                    <a:cubicBezTo>
                      <a:pt x="-531" y="196014"/>
                      <a:pt x="-133" y="181306"/>
                      <a:pt x="1883" y="166776"/>
                    </a:cubicBez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03" name="Freeform 473">
                <a:extLst>
                  <a:ext uri="{FF2B5EF4-FFF2-40B4-BE49-F238E27FC236}">
                    <a16:creationId xmlns:a16="http://schemas.microsoft.com/office/drawing/2014/main" id="{8526B9A2-FA6C-2F0D-E95F-59F044F96FE1}"/>
                  </a:ext>
                </a:extLst>
              </p:cNvPr>
              <p:cNvSpPr/>
              <p:nvPr/>
            </p:nvSpPr>
            <p:spPr>
              <a:xfrm>
                <a:off x="2556680" y="2017198"/>
                <a:ext cx="5406" cy="23088"/>
              </a:xfrm>
              <a:custGeom>
                <a:avLst/>
                <a:gdLst>
                  <a:gd name="connsiteX0" fmla="*/ 0 w 5406"/>
                  <a:gd name="connsiteY0" fmla="*/ 23089 h 23088"/>
                  <a:gd name="connsiteX1" fmla="*/ 5407 w 5406"/>
                  <a:gd name="connsiteY1" fmla="*/ 23089 h 23088"/>
                </a:gdLst>
                <a:ahLst/>
                <a:cxnLst>
                  <a:cxn ang="0">
                    <a:pos x="connsiteX0" y="connsiteY0"/>
                  </a:cxn>
                  <a:cxn ang="0">
                    <a:pos x="connsiteX1" y="connsiteY1"/>
                  </a:cxn>
                </a:cxnLst>
                <a:rect l="l" t="t" r="r" b="b"/>
                <a:pathLst>
                  <a:path w="5406" h="23088">
                    <a:moveTo>
                      <a:pt x="0" y="23089"/>
                    </a:moveTo>
                    <a:cubicBezTo>
                      <a:pt x="3460" y="-7480"/>
                      <a:pt x="4001" y="-7912"/>
                      <a:pt x="5407" y="23089"/>
                    </a:cubicBezTo>
                    <a:close/>
                  </a:path>
                </a:pathLst>
              </a:custGeom>
              <a:solidFill>
                <a:srgbClr val="151B1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04" name="Freeform 474">
                <a:extLst>
                  <a:ext uri="{FF2B5EF4-FFF2-40B4-BE49-F238E27FC236}">
                    <a16:creationId xmlns:a16="http://schemas.microsoft.com/office/drawing/2014/main" id="{EF8DA70A-F6D6-4931-E118-71A4F0EFE035}"/>
                  </a:ext>
                </a:extLst>
              </p:cNvPr>
              <p:cNvSpPr/>
              <p:nvPr/>
            </p:nvSpPr>
            <p:spPr>
              <a:xfrm>
                <a:off x="2771228" y="1374046"/>
                <a:ext cx="10813" cy="2052"/>
              </a:xfrm>
              <a:custGeom>
                <a:avLst/>
                <a:gdLst>
                  <a:gd name="connsiteX0" fmla="*/ 0 w 10813"/>
                  <a:gd name="connsiteY0" fmla="*/ 0 h 2052"/>
                  <a:gd name="connsiteX1" fmla="*/ 0 w 10813"/>
                  <a:gd name="connsiteY1" fmla="*/ 0 h 2052"/>
                  <a:gd name="connsiteX2" fmla="*/ 0 w 10813"/>
                  <a:gd name="connsiteY2" fmla="*/ 2052 h 2052"/>
                  <a:gd name="connsiteX3" fmla="*/ 0 w 10813"/>
                  <a:gd name="connsiteY3" fmla="*/ 0 h 2052"/>
                  <a:gd name="connsiteX4" fmla="*/ 0 w 10813"/>
                  <a:gd name="connsiteY4" fmla="*/ 0 h 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 h="2052">
                    <a:moveTo>
                      <a:pt x="0" y="0"/>
                    </a:moveTo>
                    <a:lnTo>
                      <a:pt x="0" y="0"/>
                    </a:lnTo>
                    <a:lnTo>
                      <a:pt x="0" y="2052"/>
                    </a:lnTo>
                    <a:lnTo>
                      <a:pt x="0" y="0"/>
                    </a:lnTo>
                    <a:lnTo>
                      <a:pt x="0" y="0"/>
                    </a:lnTo>
                    <a:close/>
                  </a:path>
                </a:pathLst>
              </a:custGeom>
              <a:solidFill>
                <a:srgbClr val="231F2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279" name="Group 278">
              <a:extLst>
                <a:ext uri="{FF2B5EF4-FFF2-40B4-BE49-F238E27FC236}">
                  <a16:creationId xmlns:a16="http://schemas.microsoft.com/office/drawing/2014/main" id="{0C52ED33-98CA-E233-1D1D-1A20686E2093}"/>
                </a:ext>
              </a:extLst>
            </p:cNvPr>
            <p:cNvGrpSpPr>
              <a:grpSpLocks noChangeAspect="1"/>
            </p:cNvGrpSpPr>
            <p:nvPr/>
          </p:nvGrpSpPr>
          <p:grpSpPr>
            <a:xfrm>
              <a:off x="3137695" y="3942328"/>
              <a:ext cx="915447" cy="914400"/>
              <a:chOff x="3051959" y="4201251"/>
              <a:chExt cx="853328" cy="852352"/>
            </a:xfrm>
          </p:grpSpPr>
          <p:sp>
            <p:nvSpPr>
              <p:cNvPr id="374" name="Freeform 44">
                <a:extLst>
                  <a:ext uri="{FF2B5EF4-FFF2-40B4-BE49-F238E27FC236}">
                    <a16:creationId xmlns:a16="http://schemas.microsoft.com/office/drawing/2014/main" id="{E2ADE878-5AE3-1A0C-1FF8-F809C77F84EE}"/>
                  </a:ext>
                </a:extLst>
              </p:cNvPr>
              <p:cNvSpPr/>
              <p:nvPr/>
            </p:nvSpPr>
            <p:spPr>
              <a:xfrm>
                <a:off x="3051959" y="4201251"/>
                <a:ext cx="853328" cy="852352"/>
              </a:xfrm>
              <a:custGeom>
                <a:avLst/>
                <a:gdLst>
                  <a:gd name="connsiteX0" fmla="*/ 0 w 853328"/>
                  <a:gd name="connsiteY0" fmla="*/ 0 h 852352"/>
                  <a:gd name="connsiteX1" fmla="*/ 853329 w 853328"/>
                  <a:gd name="connsiteY1" fmla="*/ 0 h 852352"/>
                  <a:gd name="connsiteX2" fmla="*/ 853329 w 853328"/>
                  <a:gd name="connsiteY2" fmla="*/ 852352 h 852352"/>
                  <a:gd name="connsiteX3" fmla="*/ 0 w 853328"/>
                  <a:gd name="connsiteY3" fmla="*/ 852352 h 852352"/>
                  <a:gd name="connsiteX4" fmla="*/ 0 w 853328"/>
                  <a:gd name="connsiteY4" fmla="*/ 0 h 852352"/>
                  <a:gd name="connsiteX5" fmla="*/ 0 w 853328"/>
                  <a:gd name="connsiteY5" fmla="*/ 0 h 8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328" h="852352">
                    <a:moveTo>
                      <a:pt x="0" y="0"/>
                    </a:moveTo>
                    <a:lnTo>
                      <a:pt x="853329" y="0"/>
                    </a:lnTo>
                    <a:lnTo>
                      <a:pt x="853329" y="852352"/>
                    </a:lnTo>
                    <a:lnTo>
                      <a:pt x="0" y="852352"/>
                    </a:lnTo>
                    <a:lnTo>
                      <a:pt x="0" y="0"/>
                    </a:lnTo>
                    <a:lnTo>
                      <a:pt x="0" y="0"/>
                    </a:lnTo>
                    <a:close/>
                  </a:path>
                </a:pathLst>
              </a:custGeom>
              <a:solidFill>
                <a:schemeClr val="bg1">
                  <a:lumMod val="50000"/>
                </a:schemeClr>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75" name="Freeform 45">
                <a:extLst>
                  <a:ext uri="{FF2B5EF4-FFF2-40B4-BE49-F238E27FC236}">
                    <a16:creationId xmlns:a16="http://schemas.microsoft.com/office/drawing/2014/main" id="{3BD0C7C3-9CA5-4C67-1240-827442322785}"/>
                  </a:ext>
                </a:extLst>
              </p:cNvPr>
              <p:cNvSpPr/>
              <p:nvPr/>
            </p:nvSpPr>
            <p:spPr>
              <a:xfrm>
                <a:off x="3310304" y="4669499"/>
                <a:ext cx="194651" cy="295099"/>
              </a:xfrm>
              <a:custGeom>
                <a:avLst/>
                <a:gdLst>
                  <a:gd name="connsiteX0" fmla="*/ 97326 w 194651"/>
                  <a:gd name="connsiteY0" fmla="*/ 0 h 295099"/>
                  <a:gd name="connsiteX1" fmla="*/ 0 w 194651"/>
                  <a:gd name="connsiteY1" fmla="*/ 147550 h 295099"/>
                  <a:gd name="connsiteX2" fmla="*/ 97326 w 194651"/>
                  <a:gd name="connsiteY2" fmla="*/ 295099 h 295099"/>
                  <a:gd name="connsiteX3" fmla="*/ 194651 w 194651"/>
                  <a:gd name="connsiteY3" fmla="*/ 147550 h 295099"/>
                  <a:gd name="connsiteX4" fmla="*/ 97326 w 194651"/>
                  <a:gd name="connsiteY4" fmla="*/ 0 h 29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51" h="295099">
                    <a:moveTo>
                      <a:pt x="97326" y="0"/>
                    </a:moveTo>
                    <a:cubicBezTo>
                      <a:pt x="43256" y="0"/>
                      <a:pt x="0" y="66106"/>
                      <a:pt x="0" y="147550"/>
                    </a:cubicBezTo>
                    <a:cubicBezTo>
                      <a:pt x="0" y="228994"/>
                      <a:pt x="43256" y="295099"/>
                      <a:pt x="97326" y="295099"/>
                    </a:cubicBezTo>
                    <a:cubicBezTo>
                      <a:pt x="151395" y="295099"/>
                      <a:pt x="194651" y="228994"/>
                      <a:pt x="194651" y="147550"/>
                    </a:cubicBezTo>
                    <a:cubicBezTo>
                      <a:pt x="194651" y="66106"/>
                      <a:pt x="151395" y="0"/>
                      <a:pt x="97326" y="0"/>
                    </a:cubicBezTo>
                    <a:close/>
                  </a:path>
                </a:pathLst>
              </a:custGeom>
              <a:solidFill>
                <a:srgbClr val="5D3C2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76" name="Freeform 46">
                <a:extLst>
                  <a:ext uri="{FF2B5EF4-FFF2-40B4-BE49-F238E27FC236}">
                    <a16:creationId xmlns:a16="http://schemas.microsoft.com/office/drawing/2014/main" id="{58EFFC6E-421A-CA1D-4246-195EE6ECE160}"/>
                  </a:ext>
                </a:extLst>
              </p:cNvPr>
              <p:cNvSpPr/>
              <p:nvPr/>
            </p:nvSpPr>
            <p:spPr>
              <a:xfrm>
                <a:off x="3156315" y="4736145"/>
                <a:ext cx="644616" cy="317350"/>
              </a:xfrm>
              <a:custGeom>
                <a:avLst/>
                <a:gdLst>
                  <a:gd name="connsiteX0" fmla="*/ 602552 w 644616"/>
                  <a:gd name="connsiteY0" fmla="*/ 179846 h 317350"/>
                  <a:gd name="connsiteX1" fmla="*/ 445533 w 644616"/>
                  <a:gd name="connsiteY1" fmla="*/ 107908 h 317350"/>
                  <a:gd name="connsiteX2" fmla="*/ 403034 w 644616"/>
                  <a:gd name="connsiteY2" fmla="*/ 55520 h 317350"/>
                  <a:gd name="connsiteX3" fmla="*/ 395789 w 644616"/>
                  <a:gd name="connsiteY3" fmla="*/ 108 h 317350"/>
                  <a:gd name="connsiteX4" fmla="*/ 321281 w 644616"/>
                  <a:gd name="connsiteY4" fmla="*/ 2700 h 317350"/>
                  <a:gd name="connsiteX5" fmla="*/ 291651 w 644616"/>
                  <a:gd name="connsiteY5" fmla="*/ 2700 h 317350"/>
                  <a:gd name="connsiteX6" fmla="*/ 248935 w 644616"/>
                  <a:gd name="connsiteY6" fmla="*/ 0 h 317350"/>
                  <a:gd name="connsiteX7" fmla="*/ 241582 w 644616"/>
                  <a:gd name="connsiteY7" fmla="*/ 55412 h 317350"/>
                  <a:gd name="connsiteX8" fmla="*/ 199083 w 644616"/>
                  <a:gd name="connsiteY8" fmla="*/ 107800 h 317350"/>
                  <a:gd name="connsiteX9" fmla="*/ 42065 w 644616"/>
                  <a:gd name="connsiteY9" fmla="*/ 179738 h 317350"/>
                  <a:gd name="connsiteX10" fmla="*/ 647 w 644616"/>
                  <a:gd name="connsiteY10" fmla="*/ 317350 h 317350"/>
                  <a:gd name="connsiteX11" fmla="*/ 643969 w 644616"/>
                  <a:gd name="connsiteY11" fmla="*/ 317350 h 317350"/>
                  <a:gd name="connsiteX12" fmla="*/ 602552 w 644616"/>
                  <a:gd name="connsiteY12" fmla="*/ 179846 h 31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616" h="317350">
                    <a:moveTo>
                      <a:pt x="602552" y="179846"/>
                    </a:moveTo>
                    <a:cubicBezTo>
                      <a:pt x="569028" y="130591"/>
                      <a:pt x="521771" y="117953"/>
                      <a:pt x="445533" y="107908"/>
                    </a:cubicBezTo>
                    <a:cubicBezTo>
                      <a:pt x="415362" y="103911"/>
                      <a:pt x="406819" y="84360"/>
                      <a:pt x="403034" y="55520"/>
                    </a:cubicBezTo>
                    <a:lnTo>
                      <a:pt x="395789" y="108"/>
                    </a:lnTo>
                    <a:cubicBezTo>
                      <a:pt x="370484" y="1728"/>
                      <a:pt x="346045" y="2376"/>
                      <a:pt x="321281" y="2700"/>
                    </a:cubicBezTo>
                    <a:lnTo>
                      <a:pt x="291651" y="2700"/>
                    </a:lnTo>
                    <a:lnTo>
                      <a:pt x="248935" y="0"/>
                    </a:lnTo>
                    <a:lnTo>
                      <a:pt x="241582" y="55412"/>
                    </a:lnTo>
                    <a:cubicBezTo>
                      <a:pt x="237905" y="84252"/>
                      <a:pt x="229362" y="103803"/>
                      <a:pt x="199083" y="107800"/>
                    </a:cubicBezTo>
                    <a:cubicBezTo>
                      <a:pt x="122845" y="117845"/>
                      <a:pt x="75588" y="130483"/>
                      <a:pt x="42065" y="179738"/>
                    </a:cubicBezTo>
                    <a:cubicBezTo>
                      <a:pt x="17084" y="216572"/>
                      <a:pt x="-4003" y="272092"/>
                      <a:pt x="647" y="317350"/>
                    </a:cubicBezTo>
                    <a:lnTo>
                      <a:pt x="643969" y="317350"/>
                    </a:lnTo>
                    <a:cubicBezTo>
                      <a:pt x="648619" y="272200"/>
                      <a:pt x="627532" y="216680"/>
                      <a:pt x="602552" y="179846"/>
                    </a:cubicBezTo>
                    <a:close/>
                  </a:path>
                </a:pathLst>
              </a:custGeom>
              <a:solidFill>
                <a:srgbClr val="F5C08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77" name="Freeform 47">
                <a:extLst>
                  <a:ext uri="{FF2B5EF4-FFF2-40B4-BE49-F238E27FC236}">
                    <a16:creationId xmlns:a16="http://schemas.microsoft.com/office/drawing/2014/main" id="{006B88C0-1491-2DBA-DA4E-54703E2643BA}"/>
                  </a:ext>
                </a:extLst>
              </p:cNvPr>
              <p:cNvSpPr/>
              <p:nvPr/>
            </p:nvSpPr>
            <p:spPr>
              <a:xfrm>
                <a:off x="3156099" y="4844808"/>
                <a:ext cx="644832" cy="208794"/>
              </a:xfrm>
              <a:custGeom>
                <a:avLst/>
                <a:gdLst>
                  <a:gd name="connsiteX0" fmla="*/ 602768 w 644832"/>
                  <a:gd name="connsiteY0" fmla="*/ 71182 h 208794"/>
                  <a:gd name="connsiteX1" fmla="*/ 451372 w 644832"/>
                  <a:gd name="connsiteY1" fmla="*/ 0 h 208794"/>
                  <a:gd name="connsiteX2" fmla="*/ 322470 w 644832"/>
                  <a:gd name="connsiteY2" fmla="*/ 106179 h 208794"/>
                  <a:gd name="connsiteX3" fmla="*/ 193460 w 644832"/>
                  <a:gd name="connsiteY3" fmla="*/ 0 h 208794"/>
                  <a:gd name="connsiteX4" fmla="*/ 42065 w 644832"/>
                  <a:gd name="connsiteY4" fmla="*/ 71182 h 208794"/>
                  <a:gd name="connsiteX5" fmla="*/ 647 w 644832"/>
                  <a:gd name="connsiteY5" fmla="*/ 208794 h 208794"/>
                  <a:gd name="connsiteX6" fmla="*/ 644185 w 644832"/>
                  <a:gd name="connsiteY6" fmla="*/ 208794 h 208794"/>
                  <a:gd name="connsiteX7" fmla="*/ 602768 w 644832"/>
                  <a:gd name="connsiteY7" fmla="*/ 71182 h 2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832" h="208794">
                    <a:moveTo>
                      <a:pt x="602768" y="71182"/>
                    </a:moveTo>
                    <a:cubicBezTo>
                      <a:pt x="570326" y="23115"/>
                      <a:pt x="524367" y="9938"/>
                      <a:pt x="451372" y="0"/>
                    </a:cubicBezTo>
                    <a:cubicBezTo>
                      <a:pt x="429204" y="62649"/>
                      <a:pt x="379784" y="106179"/>
                      <a:pt x="322470" y="106179"/>
                    </a:cubicBezTo>
                    <a:cubicBezTo>
                      <a:pt x="265156" y="106179"/>
                      <a:pt x="215628" y="62973"/>
                      <a:pt x="193460" y="0"/>
                    </a:cubicBezTo>
                    <a:cubicBezTo>
                      <a:pt x="120574" y="9938"/>
                      <a:pt x="74507" y="23115"/>
                      <a:pt x="42065" y="71182"/>
                    </a:cubicBezTo>
                    <a:cubicBezTo>
                      <a:pt x="17084" y="108016"/>
                      <a:pt x="-4003" y="163536"/>
                      <a:pt x="647" y="208794"/>
                    </a:cubicBezTo>
                    <a:lnTo>
                      <a:pt x="644185" y="208794"/>
                    </a:lnTo>
                    <a:cubicBezTo>
                      <a:pt x="648835" y="163536"/>
                      <a:pt x="627748" y="108016"/>
                      <a:pt x="602768" y="71182"/>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78" name="Freeform 48">
                <a:extLst>
                  <a:ext uri="{FF2B5EF4-FFF2-40B4-BE49-F238E27FC236}">
                    <a16:creationId xmlns:a16="http://schemas.microsoft.com/office/drawing/2014/main" id="{A1F80BCC-9C33-2614-412F-558C896D4C18}"/>
                  </a:ext>
                </a:extLst>
              </p:cNvPr>
              <p:cNvSpPr/>
              <p:nvPr/>
            </p:nvSpPr>
            <p:spPr>
              <a:xfrm>
                <a:off x="3155990" y="4845241"/>
                <a:ext cx="644940" cy="208362"/>
              </a:xfrm>
              <a:custGeom>
                <a:avLst/>
                <a:gdLst>
                  <a:gd name="connsiteX0" fmla="*/ 454833 w 644940"/>
                  <a:gd name="connsiteY0" fmla="*/ 0 h 208362"/>
                  <a:gd name="connsiteX1" fmla="*/ 602876 w 644940"/>
                  <a:gd name="connsiteY1" fmla="*/ 70750 h 208362"/>
                  <a:gd name="connsiteX2" fmla="*/ 644293 w 644940"/>
                  <a:gd name="connsiteY2" fmla="*/ 208362 h 208362"/>
                  <a:gd name="connsiteX3" fmla="*/ 364969 w 644940"/>
                  <a:gd name="connsiteY3" fmla="*/ 208362 h 208362"/>
                  <a:gd name="connsiteX4" fmla="*/ 454833 w 644940"/>
                  <a:gd name="connsiteY4" fmla="*/ 0 h 208362"/>
                  <a:gd name="connsiteX5" fmla="*/ 647 w 644940"/>
                  <a:gd name="connsiteY5" fmla="*/ 208362 h 208362"/>
                  <a:gd name="connsiteX6" fmla="*/ 42065 w 644940"/>
                  <a:gd name="connsiteY6" fmla="*/ 70750 h 208362"/>
                  <a:gd name="connsiteX7" fmla="*/ 190108 w 644940"/>
                  <a:gd name="connsiteY7" fmla="*/ 0 h 208362"/>
                  <a:gd name="connsiteX8" fmla="*/ 279971 w 644940"/>
                  <a:gd name="connsiteY8" fmla="*/ 208362 h 20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940" h="208362">
                    <a:moveTo>
                      <a:pt x="454833" y="0"/>
                    </a:moveTo>
                    <a:cubicBezTo>
                      <a:pt x="525772" y="9829"/>
                      <a:pt x="570650" y="23439"/>
                      <a:pt x="602876" y="70750"/>
                    </a:cubicBezTo>
                    <a:cubicBezTo>
                      <a:pt x="627856" y="107584"/>
                      <a:pt x="648943" y="163104"/>
                      <a:pt x="644293" y="208362"/>
                    </a:cubicBezTo>
                    <a:lnTo>
                      <a:pt x="364969" y="208362"/>
                    </a:lnTo>
                    <a:cubicBezTo>
                      <a:pt x="413340" y="159755"/>
                      <a:pt x="443294" y="90301"/>
                      <a:pt x="454833" y="0"/>
                    </a:cubicBezTo>
                    <a:close/>
                    <a:moveTo>
                      <a:pt x="647" y="208362"/>
                    </a:moveTo>
                    <a:cubicBezTo>
                      <a:pt x="-4003" y="163104"/>
                      <a:pt x="17084" y="107584"/>
                      <a:pt x="42065" y="70750"/>
                    </a:cubicBezTo>
                    <a:cubicBezTo>
                      <a:pt x="74506" y="23439"/>
                      <a:pt x="119168" y="9829"/>
                      <a:pt x="190108" y="0"/>
                    </a:cubicBezTo>
                    <a:cubicBezTo>
                      <a:pt x="201646" y="90301"/>
                      <a:pt x="231601" y="159755"/>
                      <a:pt x="279971" y="208362"/>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79" name="Freeform 49">
                <a:extLst>
                  <a:ext uri="{FF2B5EF4-FFF2-40B4-BE49-F238E27FC236}">
                    <a16:creationId xmlns:a16="http://schemas.microsoft.com/office/drawing/2014/main" id="{9E3394A2-3938-E904-5693-9F01C03E1C94}"/>
                  </a:ext>
                </a:extLst>
              </p:cNvPr>
              <p:cNvSpPr/>
              <p:nvPr/>
            </p:nvSpPr>
            <p:spPr>
              <a:xfrm>
                <a:off x="3263696" y="5029501"/>
                <a:ext cx="5406" cy="24101"/>
              </a:xfrm>
              <a:custGeom>
                <a:avLst/>
                <a:gdLst>
                  <a:gd name="connsiteX0" fmla="*/ 5407 w 5406"/>
                  <a:gd name="connsiteY0" fmla="*/ 24101 h 24101"/>
                  <a:gd name="connsiteX1" fmla="*/ 0 w 5406"/>
                  <a:gd name="connsiteY1" fmla="*/ 24101 h 24101"/>
                </a:gdLst>
                <a:ahLst/>
                <a:cxnLst>
                  <a:cxn ang="0">
                    <a:pos x="connsiteX0" y="connsiteY0"/>
                  </a:cxn>
                  <a:cxn ang="0">
                    <a:pos x="connsiteX1" y="connsiteY1"/>
                  </a:cxn>
                </a:cxnLst>
                <a:rect l="l" t="t" r="r" b="b"/>
                <a:pathLst>
                  <a:path w="5406" h="24101">
                    <a:moveTo>
                      <a:pt x="5407" y="24101"/>
                    </a:moveTo>
                    <a:cubicBezTo>
                      <a:pt x="4109" y="-8303"/>
                      <a:pt x="3569" y="-7763"/>
                      <a:pt x="0" y="24101"/>
                    </a:cubicBezTo>
                    <a:close/>
                  </a:path>
                </a:pathLst>
              </a:custGeom>
              <a:solidFill>
                <a:srgbClr val="25214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80" name="Freeform 50">
                <a:extLst>
                  <a:ext uri="{FF2B5EF4-FFF2-40B4-BE49-F238E27FC236}">
                    <a16:creationId xmlns:a16="http://schemas.microsoft.com/office/drawing/2014/main" id="{B8449FC4-B0CC-23F1-312E-2EF487A7421F}"/>
                  </a:ext>
                </a:extLst>
              </p:cNvPr>
              <p:cNvSpPr/>
              <p:nvPr/>
            </p:nvSpPr>
            <p:spPr>
              <a:xfrm>
                <a:off x="3688576" y="5029501"/>
                <a:ext cx="5298" cy="24101"/>
              </a:xfrm>
              <a:custGeom>
                <a:avLst/>
                <a:gdLst>
                  <a:gd name="connsiteX0" fmla="*/ 0 w 5298"/>
                  <a:gd name="connsiteY0" fmla="*/ 24101 h 24101"/>
                  <a:gd name="connsiteX1" fmla="*/ 5299 w 5298"/>
                  <a:gd name="connsiteY1" fmla="*/ 24101 h 24101"/>
                </a:gdLst>
                <a:ahLst/>
                <a:cxnLst>
                  <a:cxn ang="0">
                    <a:pos x="connsiteX0" y="connsiteY0"/>
                  </a:cxn>
                  <a:cxn ang="0">
                    <a:pos x="connsiteX1" y="connsiteY1"/>
                  </a:cxn>
                </a:cxnLst>
                <a:rect l="l" t="t" r="r" b="b"/>
                <a:pathLst>
                  <a:path w="5298" h="24101">
                    <a:moveTo>
                      <a:pt x="0" y="24101"/>
                    </a:moveTo>
                    <a:cubicBezTo>
                      <a:pt x="1298" y="-8303"/>
                      <a:pt x="1838" y="-7763"/>
                      <a:pt x="5299" y="24101"/>
                    </a:cubicBezTo>
                    <a:close/>
                  </a:path>
                </a:pathLst>
              </a:custGeom>
              <a:solidFill>
                <a:srgbClr val="34336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81" name="Freeform 51">
                <a:extLst>
                  <a:ext uri="{FF2B5EF4-FFF2-40B4-BE49-F238E27FC236}">
                    <a16:creationId xmlns:a16="http://schemas.microsoft.com/office/drawing/2014/main" id="{97D9CE61-26BF-FC72-8BCC-850139A92BF2}"/>
                  </a:ext>
                </a:extLst>
              </p:cNvPr>
              <p:cNvSpPr/>
              <p:nvPr/>
            </p:nvSpPr>
            <p:spPr>
              <a:xfrm>
                <a:off x="3329413" y="4611022"/>
                <a:ext cx="54697" cy="79568"/>
              </a:xfrm>
              <a:custGeom>
                <a:avLst/>
                <a:gdLst>
                  <a:gd name="connsiteX0" fmla="*/ 45234 w 54697"/>
                  <a:gd name="connsiteY0" fmla="*/ 13759 h 79568"/>
                  <a:gd name="connsiteX1" fmla="*/ 54317 w 54697"/>
                  <a:gd name="connsiteY1" fmla="*/ 39250 h 79568"/>
                  <a:gd name="connsiteX2" fmla="*/ 41233 w 54697"/>
                  <a:gd name="connsiteY2" fmla="*/ 71655 h 79568"/>
                  <a:gd name="connsiteX3" fmla="*/ 23822 w 54697"/>
                  <a:gd name="connsiteY3" fmla="*/ 75760 h 79568"/>
                  <a:gd name="connsiteX4" fmla="*/ 9764 w 54697"/>
                  <a:gd name="connsiteY4" fmla="*/ 59665 h 79568"/>
                  <a:gd name="connsiteX5" fmla="*/ 5655 w 54697"/>
                  <a:gd name="connsiteY5" fmla="*/ 5658 h 79568"/>
                  <a:gd name="connsiteX6" fmla="*/ 45234 w 54697"/>
                  <a:gd name="connsiteY6" fmla="*/ 13651 h 7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97" h="79568">
                    <a:moveTo>
                      <a:pt x="45234" y="13759"/>
                    </a:moveTo>
                    <a:cubicBezTo>
                      <a:pt x="50143" y="21460"/>
                      <a:pt x="53247" y="30177"/>
                      <a:pt x="54317" y="39250"/>
                    </a:cubicBezTo>
                    <a:cubicBezTo>
                      <a:pt x="57129" y="61934"/>
                      <a:pt x="43503" y="57721"/>
                      <a:pt x="41233" y="71655"/>
                    </a:cubicBezTo>
                    <a:cubicBezTo>
                      <a:pt x="39286" y="82457"/>
                      <a:pt x="30419" y="80512"/>
                      <a:pt x="23822" y="75760"/>
                    </a:cubicBezTo>
                    <a:cubicBezTo>
                      <a:pt x="17863" y="71655"/>
                      <a:pt x="13030" y="66125"/>
                      <a:pt x="9764" y="59665"/>
                    </a:cubicBezTo>
                    <a:cubicBezTo>
                      <a:pt x="31" y="42167"/>
                      <a:pt x="-4294" y="17539"/>
                      <a:pt x="5655" y="5658"/>
                    </a:cubicBezTo>
                    <a:cubicBezTo>
                      <a:pt x="15603" y="-6224"/>
                      <a:pt x="38096" y="2633"/>
                      <a:pt x="45234" y="13651"/>
                    </a:cubicBezTo>
                    <a:close/>
                  </a:path>
                </a:pathLst>
              </a:custGeom>
              <a:solidFill>
                <a:srgbClr val="F5C08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82" name="Freeform 52">
                <a:extLst>
                  <a:ext uri="{FF2B5EF4-FFF2-40B4-BE49-F238E27FC236}">
                    <a16:creationId xmlns:a16="http://schemas.microsoft.com/office/drawing/2014/main" id="{F48DE0CA-282D-474F-34C9-CBFD0AC252F4}"/>
                  </a:ext>
                </a:extLst>
              </p:cNvPr>
              <p:cNvSpPr/>
              <p:nvPr/>
            </p:nvSpPr>
            <p:spPr>
              <a:xfrm>
                <a:off x="3156315" y="4845241"/>
                <a:ext cx="279971" cy="208362"/>
              </a:xfrm>
              <a:custGeom>
                <a:avLst/>
                <a:gdLst>
                  <a:gd name="connsiteX0" fmla="*/ 647 w 279971"/>
                  <a:gd name="connsiteY0" fmla="*/ 208362 h 208362"/>
                  <a:gd name="connsiteX1" fmla="*/ 42065 w 279971"/>
                  <a:gd name="connsiteY1" fmla="*/ 70750 h 208362"/>
                  <a:gd name="connsiteX2" fmla="*/ 190108 w 279971"/>
                  <a:gd name="connsiteY2" fmla="*/ 0 h 208362"/>
                  <a:gd name="connsiteX3" fmla="*/ 279971 w 279971"/>
                  <a:gd name="connsiteY3" fmla="*/ 208362 h 208362"/>
                </a:gdLst>
                <a:ahLst/>
                <a:cxnLst>
                  <a:cxn ang="0">
                    <a:pos x="connsiteX0" y="connsiteY0"/>
                  </a:cxn>
                  <a:cxn ang="0">
                    <a:pos x="connsiteX1" y="connsiteY1"/>
                  </a:cxn>
                  <a:cxn ang="0">
                    <a:pos x="connsiteX2" y="connsiteY2"/>
                  </a:cxn>
                  <a:cxn ang="0">
                    <a:pos x="connsiteX3" y="connsiteY3"/>
                  </a:cxn>
                </a:cxnLst>
                <a:rect l="l" t="t" r="r" b="b"/>
                <a:pathLst>
                  <a:path w="279971" h="208362">
                    <a:moveTo>
                      <a:pt x="647" y="208362"/>
                    </a:moveTo>
                    <a:cubicBezTo>
                      <a:pt x="-4003" y="163104"/>
                      <a:pt x="17084" y="107584"/>
                      <a:pt x="42065" y="70750"/>
                    </a:cubicBezTo>
                    <a:cubicBezTo>
                      <a:pt x="74506" y="23439"/>
                      <a:pt x="119168" y="9829"/>
                      <a:pt x="190108" y="0"/>
                    </a:cubicBezTo>
                    <a:cubicBezTo>
                      <a:pt x="201646" y="90301"/>
                      <a:pt x="231601" y="159755"/>
                      <a:pt x="279971" y="208362"/>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83" name="Freeform 53">
                <a:extLst>
                  <a:ext uri="{FF2B5EF4-FFF2-40B4-BE49-F238E27FC236}">
                    <a16:creationId xmlns:a16="http://schemas.microsoft.com/office/drawing/2014/main" id="{2F59DD6D-D55E-BBA0-025A-3ED7789C19B9}"/>
                  </a:ext>
                </a:extLst>
              </p:cNvPr>
              <p:cNvSpPr/>
              <p:nvPr/>
            </p:nvSpPr>
            <p:spPr>
              <a:xfrm>
                <a:off x="3263696" y="5029501"/>
                <a:ext cx="5406" cy="24101"/>
              </a:xfrm>
              <a:custGeom>
                <a:avLst/>
                <a:gdLst>
                  <a:gd name="connsiteX0" fmla="*/ 5407 w 5406"/>
                  <a:gd name="connsiteY0" fmla="*/ 24101 h 24101"/>
                  <a:gd name="connsiteX1" fmla="*/ 0 w 5406"/>
                  <a:gd name="connsiteY1" fmla="*/ 24101 h 24101"/>
                </a:gdLst>
                <a:ahLst/>
                <a:cxnLst>
                  <a:cxn ang="0">
                    <a:pos x="connsiteX0" y="connsiteY0"/>
                  </a:cxn>
                  <a:cxn ang="0">
                    <a:pos x="connsiteX1" y="connsiteY1"/>
                  </a:cxn>
                </a:cxnLst>
                <a:rect l="l" t="t" r="r" b="b"/>
                <a:pathLst>
                  <a:path w="5406" h="24101">
                    <a:moveTo>
                      <a:pt x="5407" y="24101"/>
                    </a:moveTo>
                    <a:cubicBezTo>
                      <a:pt x="4109" y="-8303"/>
                      <a:pt x="3569" y="-7763"/>
                      <a:pt x="0" y="24101"/>
                    </a:cubicBezTo>
                    <a:close/>
                  </a:path>
                </a:pathLst>
              </a:custGeom>
              <a:solidFill>
                <a:srgbClr val="25214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84" name="Freeform 54">
                <a:extLst>
                  <a:ext uri="{FF2B5EF4-FFF2-40B4-BE49-F238E27FC236}">
                    <a16:creationId xmlns:a16="http://schemas.microsoft.com/office/drawing/2014/main" id="{8A31F9EC-8F99-1D21-3E36-1682CD01CF1E}"/>
                  </a:ext>
                </a:extLst>
              </p:cNvPr>
              <p:cNvSpPr/>
              <p:nvPr/>
            </p:nvSpPr>
            <p:spPr>
              <a:xfrm>
                <a:off x="3330180" y="4399459"/>
                <a:ext cx="297597" cy="407044"/>
              </a:xfrm>
              <a:custGeom>
                <a:avLst/>
                <a:gdLst>
                  <a:gd name="connsiteX0" fmla="*/ 21000 w 297597"/>
                  <a:gd name="connsiteY0" fmla="*/ 241415 h 407044"/>
                  <a:gd name="connsiteX1" fmla="*/ 93454 w 297597"/>
                  <a:gd name="connsiteY1" fmla="*/ 377191 h 407044"/>
                  <a:gd name="connsiteX2" fmla="*/ 202891 w 297597"/>
                  <a:gd name="connsiteY2" fmla="*/ 377191 h 407044"/>
                  <a:gd name="connsiteX3" fmla="*/ 262908 w 297597"/>
                  <a:gd name="connsiteY3" fmla="*/ 288726 h 407044"/>
                  <a:gd name="connsiteX4" fmla="*/ 276426 w 297597"/>
                  <a:gd name="connsiteY4" fmla="*/ 287430 h 407044"/>
                  <a:gd name="connsiteX5" fmla="*/ 288970 w 297597"/>
                  <a:gd name="connsiteY5" fmla="*/ 271336 h 407044"/>
                  <a:gd name="connsiteX6" fmla="*/ 292647 w 297597"/>
                  <a:gd name="connsiteY6" fmla="*/ 217328 h 407044"/>
                  <a:gd name="connsiteX7" fmla="*/ 281292 w 297597"/>
                  <a:gd name="connsiteY7" fmla="*/ 211603 h 407044"/>
                  <a:gd name="connsiteX8" fmla="*/ 293079 w 297597"/>
                  <a:gd name="connsiteY8" fmla="*/ 166993 h 407044"/>
                  <a:gd name="connsiteX9" fmla="*/ 146875 w 297597"/>
                  <a:gd name="connsiteY9" fmla="*/ 0 h 407044"/>
                  <a:gd name="connsiteX10" fmla="*/ 2833 w 297597"/>
                  <a:gd name="connsiteY10" fmla="*/ 166993 h 407044"/>
                  <a:gd name="connsiteX11" fmla="*/ 21000 w 297597"/>
                  <a:gd name="connsiteY11" fmla="*/ 241415 h 407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597" h="407044">
                    <a:moveTo>
                      <a:pt x="21000" y="241415"/>
                    </a:moveTo>
                    <a:cubicBezTo>
                      <a:pt x="31814" y="303740"/>
                      <a:pt x="57551" y="346731"/>
                      <a:pt x="93454" y="377191"/>
                    </a:cubicBezTo>
                    <a:cubicBezTo>
                      <a:pt x="140603" y="417157"/>
                      <a:pt x="155850" y="416833"/>
                      <a:pt x="202891" y="377191"/>
                    </a:cubicBezTo>
                    <a:cubicBezTo>
                      <a:pt x="230510" y="353644"/>
                      <a:pt x="251240" y="323075"/>
                      <a:pt x="262908" y="288726"/>
                    </a:cubicBezTo>
                    <a:cubicBezTo>
                      <a:pt x="265936" y="293155"/>
                      <a:pt x="271559" y="291103"/>
                      <a:pt x="276426" y="287430"/>
                    </a:cubicBezTo>
                    <a:cubicBezTo>
                      <a:pt x="281897" y="283207"/>
                      <a:pt x="286202" y="277666"/>
                      <a:pt x="288970" y="271336"/>
                    </a:cubicBezTo>
                    <a:cubicBezTo>
                      <a:pt x="297513" y="253837"/>
                      <a:pt x="301406" y="229209"/>
                      <a:pt x="292647" y="217328"/>
                    </a:cubicBezTo>
                    <a:cubicBezTo>
                      <a:pt x="289921" y="213796"/>
                      <a:pt x="285747" y="211690"/>
                      <a:pt x="281292" y="211603"/>
                    </a:cubicBezTo>
                    <a:cubicBezTo>
                      <a:pt x="284861" y="197453"/>
                      <a:pt x="288970" y="183411"/>
                      <a:pt x="293079" y="166993"/>
                    </a:cubicBezTo>
                    <a:cubicBezTo>
                      <a:pt x="313950" y="83388"/>
                      <a:pt x="242254" y="12098"/>
                      <a:pt x="146875" y="0"/>
                    </a:cubicBezTo>
                    <a:cubicBezTo>
                      <a:pt x="56362" y="9073"/>
                      <a:pt x="-15335" y="83820"/>
                      <a:pt x="2833" y="166993"/>
                    </a:cubicBezTo>
                    <a:cubicBezTo>
                      <a:pt x="8780" y="194645"/>
                      <a:pt x="16567" y="215168"/>
                      <a:pt x="21000" y="241415"/>
                    </a:cubicBezTo>
                    <a:close/>
                  </a:path>
                </a:pathLst>
              </a:custGeom>
              <a:solidFill>
                <a:srgbClr val="F6D2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85" name="Freeform 55">
                <a:extLst>
                  <a:ext uri="{FF2B5EF4-FFF2-40B4-BE49-F238E27FC236}">
                    <a16:creationId xmlns:a16="http://schemas.microsoft.com/office/drawing/2014/main" id="{73DDE869-B589-1268-2BBD-81F0760D7C80}"/>
                  </a:ext>
                </a:extLst>
              </p:cNvPr>
              <p:cNvSpPr/>
              <p:nvPr/>
            </p:nvSpPr>
            <p:spPr>
              <a:xfrm>
                <a:off x="3326957" y="4392650"/>
                <a:ext cx="303336" cy="232022"/>
              </a:xfrm>
              <a:custGeom>
                <a:avLst/>
                <a:gdLst>
                  <a:gd name="connsiteX0" fmla="*/ 200382 w 303336"/>
                  <a:gd name="connsiteY0" fmla="*/ 6161 h 232022"/>
                  <a:gd name="connsiteX1" fmla="*/ 151720 w 303336"/>
                  <a:gd name="connsiteY1" fmla="*/ 4 h 232022"/>
                  <a:gd name="connsiteX2" fmla="*/ 151720 w 303336"/>
                  <a:gd name="connsiteY2" fmla="*/ 4 h 232022"/>
                  <a:gd name="connsiteX3" fmla="*/ 143285 w 303336"/>
                  <a:gd name="connsiteY3" fmla="*/ 4 h 232022"/>
                  <a:gd name="connsiteX4" fmla="*/ 139933 w 303336"/>
                  <a:gd name="connsiteY4" fmla="*/ 4 h 232022"/>
                  <a:gd name="connsiteX5" fmla="*/ 131606 w 303336"/>
                  <a:gd name="connsiteY5" fmla="*/ 868 h 232022"/>
                  <a:gd name="connsiteX6" fmla="*/ 127821 w 303336"/>
                  <a:gd name="connsiteY6" fmla="*/ 868 h 232022"/>
                  <a:gd name="connsiteX7" fmla="*/ 120143 w 303336"/>
                  <a:gd name="connsiteY7" fmla="*/ 2164 h 232022"/>
                  <a:gd name="connsiteX8" fmla="*/ 115817 w 303336"/>
                  <a:gd name="connsiteY8" fmla="*/ 2813 h 232022"/>
                  <a:gd name="connsiteX9" fmla="*/ 104030 w 303336"/>
                  <a:gd name="connsiteY9" fmla="*/ 5729 h 232022"/>
                  <a:gd name="connsiteX10" fmla="*/ 0 w 303336"/>
                  <a:gd name="connsiteY10" fmla="*/ 155547 h 232022"/>
                  <a:gd name="connsiteX11" fmla="*/ 12220 w 303336"/>
                  <a:gd name="connsiteY11" fmla="*/ 232022 h 232022"/>
                  <a:gd name="connsiteX12" fmla="*/ 18168 w 303336"/>
                  <a:gd name="connsiteY12" fmla="*/ 223921 h 232022"/>
                  <a:gd name="connsiteX13" fmla="*/ 151612 w 303336"/>
                  <a:gd name="connsiteY13" fmla="*/ 120766 h 232022"/>
                  <a:gd name="connsiteX14" fmla="*/ 285813 w 303336"/>
                  <a:gd name="connsiteY14" fmla="*/ 219924 h 232022"/>
                  <a:gd name="connsiteX15" fmla="*/ 291003 w 303336"/>
                  <a:gd name="connsiteY15" fmla="*/ 231482 h 232022"/>
                  <a:gd name="connsiteX16" fmla="*/ 303331 w 303336"/>
                  <a:gd name="connsiteY16" fmla="*/ 155871 h 232022"/>
                  <a:gd name="connsiteX17" fmla="*/ 200382 w 303336"/>
                  <a:gd name="connsiteY17" fmla="*/ 6161 h 23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336" h="232022">
                    <a:moveTo>
                      <a:pt x="200382" y="6161"/>
                    </a:moveTo>
                    <a:cubicBezTo>
                      <a:pt x="184508" y="1959"/>
                      <a:pt x="168146" y="-104"/>
                      <a:pt x="151720" y="4"/>
                    </a:cubicBezTo>
                    <a:lnTo>
                      <a:pt x="151720" y="4"/>
                    </a:lnTo>
                    <a:lnTo>
                      <a:pt x="143285" y="4"/>
                    </a:lnTo>
                    <a:lnTo>
                      <a:pt x="139933" y="4"/>
                    </a:lnTo>
                    <a:lnTo>
                      <a:pt x="131606" y="868"/>
                    </a:lnTo>
                    <a:lnTo>
                      <a:pt x="127821" y="868"/>
                    </a:lnTo>
                    <a:cubicBezTo>
                      <a:pt x="125226" y="868"/>
                      <a:pt x="122738" y="1625"/>
                      <a:pt x="120143" y="2164"/>
                    </a:cubicBezTo>
                    <a:lnTo>
                      <a:pt x="115817" y="2813"/>
                    </a:lnTo>
                    <a:cubicBezTo>
                      <a:pt x="111924" y="3677"/>
                      <a:pt x="107923" y="4649"/>
                      <a:pt x="104030" y="5729"/>
                    </a:cubicBezTo>
                    <a:cubicBezTo>
                      <a:pt x="40336" y="23335"/>
                      <a:pt x="0" y="75183"/>
                      <a:pt x="0" y="155547"/>
                    </a:cubicBezTo>
                    <a:cubicBezTo>
                      <a:pt x="-11" y="181525"/>
                      <a:pt x="4120" y="207340"/>
                      <a:pt x="12220" y="232022"/>
                    </a:cubicBezTo>
                    <a:cubicBezTo>
                      <a:pt x="12220" y="229430"/>
                      <a:pt x="18384" y="226513"/>
                      <a:pt x="18168" y="223921"/>
                    </a:cubicBezTo>
                    <a:cubicBezTo>
                      <a:pt x="39795" y="163432"/>
                      <a:pt x="87377" y="120766"/>
                      <a:pt x="151612" y="120766"/>
                    </a:cubicBezTo>
                    <a:cubicBezTo>
                      <a:pt x="215846" y="120766"/>
                      <a:pt x="264617" y="159544"/>
                      <a:pt x="285813" y="219924"/>
                    </a:cubicBezTo>
                    <a:cubicBezTo>
                      <a:pt x="284299" y="226297"/>
                      <a:pt x="291436" y="227593"/>
                      <a:pt x="291003" y="231482"/>
                    </a:cubicBezTo>
                    <a:cubicBezTo>
                      <a:pt x="299006" y="207070"/>
                      <a:pt x="303158" y="181557"/>
                      <a:pt x="303331" y="155871"/>
                    </a:cubicBezTo>
                    <a:cubicBezTo>
                      <a:pt x="303872" y="75939"/>
                      <a:pt x="264942" y="23120"/>
                      <a:pt x="200382" y="6161"/>
                    </a:cubicBezTo>
                    <a:close/>
                  </a:path>
                </a:pathLst>
              </a:custGeom>
              <a:solidFill>
                <a:srgbClr val="5D3C2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86" name="Freeform 56">
                <a:extLst>
                  <a:ext uri="{FF2B5EF4-FFF2-40B4-BE49-F238E27FC236}">
                    <a16:creationId xmlns:a16="http://schemas.microsoft.com/office/drawing/2014/main" id="{2892B03B-39EE-47E8-247A-46FB57CD1C0A}"/>
                  </a:ext>
                </a:extLst>
              </p:cNvPr>
              <p:cNvSpPr/>
              <p:nvPr/>
            </p:nvSpPr>
            <p:spPr>
              <a:xfrm>
                <a:off x="3329413" y="4611022"/>
                <a:ext cx="54697" cy="79568"/>
              </a:xfrm>
              <a:custGeom>
                <a:avLst/>
                <a:gdLst>
                  <a:gd name="connsiteX0" fmla="*/ 45234 w 54697"/>
                  <a:gd name="connsiteY0" fmla="*/ 13759 h 79568"/>
                  <a:gd name="connsiteX1" fmla="*/ 54317 w 54697"/>
                  <a:gd name="connsiteY1" fmla="*/ 39250 h 79568"/>
                  <a:gd name="connsiteX2" fmla="*/ 41233 w 54697"/>
                  <a:gd name="connsiteY2" fmla="*/ 71655 h 79568"/>
                  <a:gd name="connsiteX3" fmla="*/ 23822 w 54697"/>
                  <a:gd name="connsiteY3" fmla="*/ 75760 h 79568"/>
                  <a:gd name="connsiteX4" fmla="*/ 9764 w 54697"/>
                  <a:gd name="connsiteY4" fmla="*/ 59665 h 79568"/>
                  <a:gd name="connsiteX5" fmla="*/ 5655 w 54697"/>
                  <a:gd name="connsiteY5" fmla="*/ 5658 h 79568"/>
                  <a:gd name="connsiteX6" fmla="*/ 45234 w 54697"/>
                  <a:gd name="connsiteY6" fmla="*/ 13651 h 7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97" h="79568">
                    <a:moveTo>
                      <a:pt x="45234" y="13759"/>
                    </a:moveTo>
                    <a:cubicBezTo>
                      <a:pt x="50143" y="21460"/>
                      <a:pt x="53247" y="30177"/>
                      <a:pt x="54317" y="39250"/>
                    </a:cubicBezTo>
                    <a:cubicBezTo>
                      <a:pt x="57129" y="61934"/>
                      <a:pt x="43503" y="57721"/>
                      <a:pt x="41233" y="71655"/>
                    </a:cubicBezTo>
                    <a:cubicBezTo>
                      <a:pt x="39286" y="82457"/>
                      <a:pt x="30419" y="80512"/>
                      <a:pt x="23822" y="75760"/>
                    </a:cubicBezTo>
                    <a:cubicBezTo>
                      <a:pt x="17863" y="71655"/>
                      <a:pt x="13030" y="66125"/>
                      <a:pt x="9764" y="59665"/>
                    </a:cubicBezTo>
                    <a:cubicBezTo>
                      <a:pt x="31" y="42167"/>
                      <a:pt x="-4294" y="17539"/>
                      <a:pt x="5655" y="5658"/>
                    </a:cubicBezTo>
                    <a:cubicBezTo>
                      <a:pt x="15603" y="-6224"/>
                      <a:pt x="38096" y="2633"/>
                      <a:pt x="45234" y="13651"/>
                    </a:cubicBezTo>
                    <a:close/>
                  </a:path>
                </a:pathLst>
              </a:custGeom>
              <a:solidFill>
                <a:srgbClr val="F6D2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87" name="Freeform 495">
                <a:extLst>
                  <a:ext uri="{FF2B5EF4-FFF2-40B4-BE49-F238E27FC236}">
                    <a16:creationId xmlns:a16="http://schemas.microsoft.com/office/drawing/2014/main" id="{F7C35EF8-8C70-6053-98E7-A271E91280D5}"/>
                  </a:ext>
                </a:extLst>
              </p:cNvPr>
              <p:cNvSpPr/>
              <p:nvPr/>
            </p:nvSpPr>
            <p:spPr>
              <a:xfrm>
                <a:off x="3494465" y="4421279"/>
                <a:ext cx="10813" cy="113308"/>
              </a:xfrm>
              <a:custGeom>
                <a:avLst/>
                <a:gdLst>
                  <a:gd name="connsiteX0" fmla="*/ 10814 w 10813"/>
                  <a:gd name="connsiteY0" fmla="*/ 113308 h 113308"/>
                  <a:gd name="connsiteX1" fmla="*/ 0 w 10813"/>
                  <a:gd name="connsiteY1" fmla="*/ 110932 h 113308"/>
                  <a:gd name="connsiteX2" fmla="*/ 9732 w 10813"/>
                  <a:gd name="connsiteY2" fmla="*/ 0 h 113308"/>
                  <a:gd name="connsiteX3" fmla="*/ 10381 w 10813"/>
                  <a:gd name="connsiteY3" fmla="*/ 113308 h 113308"/>
                </a:gdLst>
                <a:ahLst/>
                <a:cxnLst>
                  <a:cxn ang="0">
                    <a:pos x="connsiteX0" y="connsiteY0"/>
                  </a:cxn>
                  <a:cxn ang="0">
                    <a:pos x="connsiteX1" y="connsiteY1"/>
                  </a:cxn>
                  <a:cxn ang="0">
                    <a:pos x="connsiteX2" y="connsiteY2"/>
                  </a:cxn>
                  <a:cxn ang="0">
                    <a:pos x="connsiteX3" y="connsiteY3"/>
                  </a:cxn>
                </a:cxnLst>
                <a:rect l="l" t="t" r="r" b="b"/>
                <a:pathLst>
                  <a:path w="10813" h="113308">
                    <a:moveTo>
                      <a:pt x="10814" y="113308"/>
                    </a:moveTo>
                    <a:cubicBezTo>
                      <a:pt x="7353" y="112336"/>
                      <a:pt x="3893" y="111580"/>
                      <a:pt x="0" y="110932"/>
                    </a:cubicBezTo>
                    <a:lnTo>
                      <a:pt x="9732" y="0"/>
                    </a:lnTo>
                    <a:lnTo>
                      <a:pt x="10381" y="113308"/>
                    </a:lnTo>
                    <a:close/>
                  </a:path>
                </a:pathLst>
              </a:custGeom>
              <a:solidFill>
                <a:srgbClr val="F6D2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280" name="Group 279">
              <a:extLst>
                <a:ext uri="{FF2B5EF4-FFF2-40B4-BE49-F238E27FC236}">
                  <a16:creationId xmlns:a16="http://schemas.microsoft.com/office/drawing/2014/main" id="{9EC1669E-7FA3-F177-6E84-2EA9CFB6E4C4}"/>
                </a:ext>
              </a:extLst>
            </p:cNvPr>
            <p:cNvGrpSpPr>
              <a:grpSpLocks noChangeAspect="1"/>
            </p:cNvGrpSpPr>
            <p:nvPr/>
          </p:nvGrpSpPr>
          <p:grpSpPr>
            <a:xfrm>
              <a:off x="3024260" y="1675601"/>
              <a:ext cx="913595" cy="914400"/>
              <a:chOff x="3400060" y="1994812"/>
              <a:chExt cx="853220" cy="853972"/>
            </a:xfrm>
          </p:grpSpPr>
          <p:sp>
            <p:nvSpPr>
              <p:cNvPr id="359" name="Freeform 436">
                <a:extLst>
                  <a:ext uri="{FF2B5EF4-FFF2-40B4-BE49-F238E27FC236}">
                    <a16:creationId xmlns:a16="http://schemas.microsoft.com/office/drawing/2014/main" id="{52628324-9BE6-2D16-C306-D045C7C03B2C}"/>
                  </a:ext>
                </a:extLst>
              </p:cNvPr>
              <p:cNvSpPr/>
              <p:nvPr/>
            </p:nvSpPr>
            <p:spPr>
              <a:xfrm>
                <a:off x="3400060" y="1994812"/>
                <a:ext cx="853220" cy="852352"/>
              </a:xfrm>
              <a:custGeom>
                <a:avLst/>
                <a:gdLst>
                  <a:gd name="connsiteX0" fmla="*/ 0 w 853220"/>
                  <a:gd name="connsiteY0" fmla="*/ 0 h 852352"/>
                  <a:gd name="connsiteX1" fmla="*/ 853221 w 853220"/>
                  <a:gd name="connsiteY1" fmla="*/ 0 h 852352"/>
                  <a:gd name="connsiteX2" fmla="*/ 853221 w 853220"/>
                  <a:gd name="connsiteY2" fmla="*/ 852352 h 852352"/>
                  <a:gd name="connsiteX3" fmla="*/ 0 w 853220"/>
                  <a:gd name="connsiteY3" fmla="*/ 852352 h 852352"/>
                  <a:gd name="connsiteX4" fmla="*/ 0 w 853220"/>
                  <a:gd name="connsiteY4" fmla="*/ 0 h 852352"/>
                  <a:gd name="connsiteX5" fmla="*/ 0 w 853220"/>
                  <a:gd name="connsiteY5" fmla="*/ 0 h 8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352">
                    <a:moveTo>
                      <a:pt x="0" y="0"/>
                    </a:moveTo>
                    <a:lnTo>
                      <a:pt x="853221" y="0"/>
                    </a:lnTo>
                    <a:lnTo>
                      <a:pt x="853221" y="852352"/>
                    </a:lnTo>
                    <a:lnTo>
                      <a:pt x="0" y="852352"/>
                    </a:lnTo>
                    <a:lnTo>
                      <a:pt x="0" y="0"/>
                    </a:lnTo>
                    <a:lnTo>
                      <a:pt x="0" y="0"/>
                    </a:ln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60" name="Freeform 437">
                <a:extLst>
                  <a:ext uri="{FF2B5EF4-FFF2-40B4-BE49-F238E27FC236}">
                    <a16:creationId xmlns:a16="http://schemas.microsoft.com/office/drawing/2014/main" id="{41844579-5E3B-E063-3166-9C3B8CF021C6}"/>
                  </a:ext>
                </a:extLst>
              </p:cNvPr>
              <p:cNvSpPr/>
              <p:nvPr/>
            </p:nvSpPr>
            <p:spPr>
              <a:xfrm>
                <a:off x="3572849" y="2166125"/>
                <a:ext cx="254144" cy="680499"/>
              </a:xfrm>
              <a:custGeom>
                <a:avLst/>
                <a:gdLst>
                  <a:gd name="connsiteX0" fmla="*/ 97667 w 254144"/>
                  <a:gd name="connsiteY0" fmla="*/ 93110 h 680499"/>
                  <a:gd name="connsiteX1" fmla="*/ 254145 w 254144"/>
                  <a:gd name="connsiteY1" fmla="*/ 0 h 680499"/>
                  <a:gd name="connsiteX2" fmla="*/ 254145 w 254144"/>
                  <a:gd name="connsiteY2" fmla="*/ 680499 h 680499"/>
                  <a:gd name="connsiteX3" fmla="*/ 150872 w 254144"/>
                  <a:gd name="connsiteY3" fmla="*/ 680499 h 680499"/>
                  <a:gd name="connsiteX4" fmla="*/ 666 w 254144"/>
                  <a:gd name="connsiteY4" fmla="*/ 537487 h 680499"/>
                  <a:gd name="connsiteX5" fmla="*/ 97992 w 254144"/>
                  <a:gd name="connsiteY5" fmla="*/ 92677 h 68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44" h="680499">
                    <a:moveTo>
                      <a:pt x="97667" y="93110"/>
                    </a:moveTo>
                    <a:cubicBezTo>
                      <a:pt x="127622" y="33701"/>
                      <a:pt x="184179" y="3240"/>
                      <a:pt x="254145" y="0"/>
                    </a:cubicBezTo>
                    <a:lnTo>
                      <a:pt x="254145" y="680499"/>
                    </a:lnTo>
                    <a:lnTo>
                      <a:pt x="150872" y="680499"/>
                    </a:lnTo>
                    <a:cubicBezTo>
                      <a:pt x="67064" y="670994"/>
                      <a:pt x="-7877" y="635997"/>
                      <a:pt x="666" y="537487"/>
                    </a:cubicBezTo>
                    <a:cubicBezTo>
                      <a:pt x="20780" y="303524"/>
                      <a:pt x="67280" y="152950"/>
                      <a:pt x="97992" y="92677"/>
                    </a:cubicBezTo>
                    <a:close/>
                  </a:path>
                </a:pathLst>
              </a:custGeom>
              <a:solidFill>
                <a:srgbClr val="FAD65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61" name="Freeform 438">
                <a:extLst>
                  <a:ext uri="{FF2B5EF4-FFF2-40B4-BE49-F238E27FC236}">
                    <a16:creationId xmlns:a16="http://schemas.microsoft.com/office/drawing/2014/main" id="{B7CE337D-196C-2394-8E7E-8DDA7430BDAF}"/>
                  </a:ext>
                </a:extLst>
              </p:cNvPr>
              <p:cNvSpPr/>
              <p:nvPr/>
            </p:nvSpPr>
            <p:spPr>
              <a:xfrm>
                <a:off x="3572525" y="2166017"/>
                <a:ext cx="491885" cy="682011"/>
              </a:xfrm>
              <a:custGeom>
                <a:avLst/>
                <a:gdLst>
                  <a:gd name="connsiteX0" fmla="*/ 97992 w 491885"/>
                  <a:gd name="connsiteY0" fmla="*/ 93218 h 682011"/>
                  <a:gd name="connsiteX1" fmla="*/ 256308 w 491885"/>
                  <a:gd name="connsiteY1" fmla="*/ 0 h 682011"/>
                  <a:gd name="connsiteX2" fmla="*/ 420355 w 491885"/>
                  <a:gd name="connsiteY2" fmla="*/ 118817 h 682011"/>
                  <a:gd name="connsiteX3" fmla="*/ 476480 w 491885"/>
                  <a:gd name="connsiteY3" fmla="*/ 627356 h 682011"/>
                  <a:gd name="connsiteX4" fmla="*/ 360446 w 491885"/>
                  <a:gd name="connsiteY4" fmla="*/ 671210 h 682011"/>
                  <a:gd name="connsiteX5" fmla="*/ 273935 w 491885"/>
                  <a:gd name="connsiteY5" fmla="*/ 682012 h 682011"/>
                  <a:gd name="connsiteX6" fmla="*/ 150872 w 491885"/>
                  <a:gd name="connsiteY6" fmla="*/ 682012 h 682011"/>
                  <a:gd name="connsiteX7" fmla="*/ 666 w 491885"/>
                  <a:gd name="connsiteY7" fmla="*/ 538999 h 682011"/>
                  <a:gd name="connsiteX8" fmla="*/ 97992 w 491885"/>
                  <a:gd name="connsiteY8" fmla="*/ 94190 h 68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1885" h="682011">
                    <a:moveTo>
                      <a:pt x="97992" y="93218"/>
                    </a:moveTo>
                    <a:cubicBezTo>
                      <a:pt x="128162" y="33269"/>
                      <a:pt x="185368" y="2700"/>
                      <a:pt x="256308" y="0"/>
                    </a:cubicBezTo>
                    <a:cubicBezTo>
                      <a:pt x="332005" y="1512"/>
                      <a:pt x="395159" y="40506"/>
                      <a:pt x="420355" y="118817"/>
                    </a:cubicBezTo>
                    <a:cubicBezTo>
                      <a:pt x="445552" y="197129"/>
                      <a:pt x="525034" y="531654"/>
                      <a:pt x="476480" y="627356"/>
                    </a:cubicBezTo>
                    <a:cubicBezTo>
                      <a:pt x="448255" y="683200"/>
                      <a:pt x="351470" y="671210"/>
                      <a:pt x="360446" y="671210"/>
                    </a:cubicBezTo>
                    <a:cubicBezTo>
                      <a:pt x="354174" y="671210"/>
                      <a:pt x="319461" y="677583"/>
                      <a:pt x="273935" y="682012"/>
                    </a:cubicBezTo>
                    <a:lnTo>
                      <a:pt x="150872" y="682012"/>
                    </a:lnTo>
                    <a:cubicBezTo>
                      <a:pt x="67064" y="672506"/>
                      <a:pt x="-7877" y="637509"/>
                      <a:pt x="666" y="538999"/>
                    </a:cubicBezTo>
                    <a:cubicBezTo>
                      <a:pt x="20780" y="305037"/>
                      <a:pt x="67280" y="154463"/>
                      <a:pt x="97992" y="94190"/>
                    </a:cubicBezTo>
                    <a:close/>
                  </a:path>
                </a:pathLst>
              </a:custGeom>
              <a:solidFill>
                <a:srgbClr val="FAD65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62" name="Freeform 439">
                <a:extLst>
                  <a:ext uri="{FF2B5EF4-FFF2-40B4-BE49-F238E27FC236}">
                    <a16:creationId xmlns:a16="http://schemas.microsoft.com/office/drawing/2014/main" id="{FD6A045B-99CB-C5CE-E7A6-E5B21486A82B}"/>
                  </a:ext>
                </a:extLst>
              </p:cNvPr>
              <p:cNvSpPr/>
              <p:nvPr/>
            </p:nvSpPr>
            <p:spPr>
              <a:xfrm>
                <a:off x="3503875" y="2529274"/>
                <a:ext cx="644731" cy="317242"/>
              </a:xfrm>
              <a:custGeom>
                <a:avLst/>
                <a:gdLst>
                  <a:gd name="connsiteX0" fmla="*/ 602984 w 644731"/>
                  <a:gd name="connsiteY0" fmla="*/ 179846 h 317242"/>
                  <a:gd name="connsiteX1" fmla="*/ 445966 w 644731"/>
                  <a:gd name="connsiteY1" fmla="*/ 107908 h 317242"/>
                  <a:gd name="connsiteX2" fmla="*/ 403467 w 644731"/>
                  <a:gd name="connsiteY2" fmla="*/ 55520 h 317242"/>
                  <a:gd name="connsiteX3" fmla="*/ 396221 w 644731"/>
                  <a:gd name="connsiteY3" fmla="*/ 108 h 317242"/>
                  <a:gd name="connsiteX4" fmla="*/ 319767 w 644731"/>
                  <a:gd name="connsiteY4" fmla="*/ 2700 h 317242"/>
                  <a:gd name="connsiteX5" fmla="*/ 292083 w 644731"/>
                  <a:gd name="connsiteY5" fmla="*/ 2700 h 317242"/>
                  <a:gd name="connsiteX6" fmla="*/ 248827 w 644731"/>
                  <a:gd name="connsiteY6" fmla="*/ 0 h 317242"/>
                  <a:gd name="connsiteX7" fmla="*/ 241582 w 644731"/>
                  <a:gd name="connsiteY7" fmla="*/ 55412 h 317242"/>
                  <a:gd name="connsiteX8" fmla="*/ 199083 w 644731"/>
                  <a:gd name="connsiteY8" fmla="*/ 107800 h 317242"/>
                  <a:gd name="connsiteX9" fmla="*/ 42065 w 644731"/>
                  <a:gd name="connsiteY9" fmla="*/ 179738 h 317242"/>
                  <a:gd name="connsiteX10" fmla="*/ 647 w 644731"/>
                  <a:gd name="connsiteY10" fmla="*/ 317242 h 317242"/>
                  <a:gd name="connsiteX11" fmla="*/ 643969 w 644731"/>
                  <a:gd name="connsiteY11" fmla="*/ 317242 h 317242"/>
                  <a:gd name="connsiteX12" fmla="*/ 602984 w 644731"/>
                  <a:gd name="connsiteY12" fmla="*/ 179846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731" h="317242">
                    <a:moveTo>
                      <a:pt x="602984" y="179846"/>
                    </a:moveTo>
                    <a:cubicBezTo>
                      <a:pt x="569461" y="130591"/>
                      <a:pt x="522204" y="117845"/>
                      <a:pt x="445966" y="107908"/>
                    </a:cubicBezTo>
                    <a:cubicBezTo>
                      <a:pt x="415795" y="103911"/>
                      <a:pt x="407144" y="84252"/>
                      <a:pt x="403467" y="55520"/>
                    </a:cubicBezTo>
                    <a:lnTo>
                      <a:pt x="396221" y="108"/>
                    </a:lnTo>
                    <a:cubicBezTo>
                      <a:pt x="370268" y="1728"/>
                      <a:pt x="345180" y="2484"/>
                      <a:pt x="319767" y="2700"/>
                    </a:cubicBezTo>
                    <a:lnTo>
                      <a:pt x="292083" y="2700"/>
                    </a:lnTo>
                    <a:lnTo>
                      <a:pt x="248827" y="0"/>
                    </a:lnTo>
                    <a:lnTo>
                      <a:pt x="241582" y="55412"/>
                    </a:lnTo>
                    <a:cubicBezTo>
                      <a:pt x="237905" y="84144"/>
                      <a:pt x="229254" y="103803"/>
                      <a:pt x="199083" y="107800"/>
                    </a:cubicBezTo>
                    <a:cubicBezTo>
                      <a:pt x="123386" y="117737"/>
                      <a:pt x="75588" y="130483"/>
                      <a:pt x="42065" y="179738"/>
                    </a:cubicBezTo>
                    <a:cubicBezTo>
                      <a:pt x="17084" y="216572"/>
                      <a:pt x="-4003" y="271984"/>
                      <a:pt x="647" y="317242"/>
                    </a:cubicBezTo>
                    <a:lnTo>
                      <a:pt x="643969" y="317242"/>
                    </a:lnTo>
                    <a:cubicBezTo>
                      <a:pt x="649052" y="272524"/>
                      <a:pt x="627964" y="217112"/>
                      <a:pt x="602984" y="179846"/>
                    </a:cubicBezTo>
                    <a:close/>
                  </a:path>
                </a:pathLst>
              </a:custGeom>
              <a:solidFill>
                <a:srgbClr val="E7B28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63" name="Freeform 440">
                <a:extLst>
                  <a:ext uri="{FF2B5EF4-FFF2-40B4-BE49-F238E27FC236}">
                    <a16:creationId xmlns:a16="http://schemas.microsoft.com/office/drawing/2014/main" id="{C49E6E77-9F7D-AC0C-090B-E4C5E7F1ADC2}"/>
                  </a:ext>
                </a:extLst>
              </p:cNvPr>
              <p:cNvSpPr/>
              <p:nvPr/>
            </p:nvSpPr>
            <p:spPr>
              <a:xfrm>
                <a:off x="3539343" y="2671855"/>
                <a:ext cx="568489" cy="127701"/>
              </a:xfrm>
              <a:custGeom>
                <a:avLst/>
                <a:gdLst>
                  <a:gd name="connsiteX0" fmla="*/ 74400 w 568489"/>
                  <a:gd name="connsiteY0" fmla="*/ 83712 h 127701"/>
                  <a:gd name="connsiteX1" fmla="*/ 483167 w 568489"/>
                  <a:gd name="connsiteY1" fmla="*/ 83712 h 127701"/>
                  <a:gd name="connsiteX2" fmla="*/ 496144 w 568489"/>
                  <a:gd name="connsiteY2" fmla="*/ 79500 h 127701"/>
                  <a:gd name="connsiteX3" fmla="*/ 568489 w 568489"/>
                  <a:gd name="connsiteY3" fmla="*/ 39318 h 127701"/>
                  <a:gd name="connsiteX4" fmla="*/ 567516 w 568489"/>
                  <a:gd name="connsiteY4" fmla="*/ 37697 h 127701"/>
                  <a:gd name="connsiteX5" fmla="*/ 529883 w 568489"/>
                  <a:gd name="connsiteY5" fmla="*/ 0 h 127701"/>
                  <a:gd name="connsiteX6" fmla="*/ 44662 w 568489"/>
                  <a:gd name="connsiteY6" fmla="*/ 0 h 127701"/>
                  <a:gd name="connsiteX7" fmla="*/ 7029 w 568489"/>
                  <a:gd name="connsiteY7" fmla="*/ 37697 h 127701"/>
                  <a:gd name="connsiteX8" fmla="*/ 0 w 568489"/>
                  <a:gd name="connsiteY8" fmla="*/ 49039 h 127701"/>
                  <a:gd name="connsiteX9" fmla="*/ 61423 w 568489"/>
                  <a:gd name="connsiteY9" fmla="*/ 79500 h 127701"/>
                  <a:gd name="connsiteX10" fmla="*/ 74400 w 568489"/>
                  <a:gd name="connsiteY10" fmla="*/ 83712 h 12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489" h="127701">
                    <a:moveTo>
                      <a:pt x="74400" y="83712"/>
                    </a:moveTo>
                    <a:cubicBezTo>
                      <a:pt x="131281" y="142365"/>
                      <a:pt x="426178" y="142365"/>
                      <a:pt x="483167" y="83712"/>
                    </a:cubicBezTo>
                    <a:cubicBezTo>
                      <a:pt x="487633" y="82416"/>
                      <a:pt x="491959" y="81012"/>
                      <a:pt x="496144" y="79500"/>
                    </a:cubicBezTo>
                    <a:cubicBezTo>
                      <a:pt x="522962" y="71679"/>
                      <a:pt x="547683" y="57950"/>
                      <a:pt x="568489" y="39318"/>
                    </a:cubicBezTo>
                    <a:lnTo>
                      <a:pt x="567516" y="37697"/>
                    </a:lnTo>
                    <a:cubicBezTo>
                      <a:pt x="557556" y="22802"/>
                      <a:pt x="544774" y="9991"/>
                      <a:pt x="529883" y="0"/>
                    </a:cubicBezTo>
                    <a:cubicBezTo>
                      <a:pt x="388502" y="114626"/>
                      <a:pt x="186043" y="114626"/>
                      <a:pt x="44662" y="0"/>
                    </a:cubicBezTo>
                    <a:cubicBezTo>
                      <a:pt x="29771" y="9991"/>
                      <a:pt x="16989" y="22802"/>
                      <a:pt x="7029" y="37697"/>
                    </a:cubicBezTo>
                    <a:cubicBezTo>
                      <a:pt x="4650" y="41262"/>
                      <a:pt x="2379" y="45151"/>
                      <a:pt x="0" y="49039"/>
                    </a:cubicBezTo>
                    <a:cubicBezTo>
                      <a:pt x="18719" y="62390"/>
                      <a:pt x="39460" y="72673"/>
                      <a:pt x="61423" y="79500"/>
                    </a:cubicBezTo>
                    <a:cubicBezTo>
                      <a:pt x="65608" y="81012"/>
                      <a:pt x="69934" y="82416"/>
                      <a:pt x="74400" y="83712"/>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64" name="Freeform 441">
                <a:extLst>
                  <a:ext uri="{FF2B5EF4-FFF2-40B4-BE49-F238E27FC236}">
                    <a16:creationId xmlns:a16="http://schemas.microsoft.com/office/drawing/2014/main" id="{631137FD-F654-64E0-5589-9E0EEA9CA016}"/>
                  </a:ext>
                </a:extLst>
              </p:cNvPr>
              <p:cNvSpPr/>
              <p:nvPr/>
            </p:nvSpPr>
            <p:spPr>
              <a:xfrm>
                <a:off x="3673796" y="2190753"/>
                <a:ext cx="308060" cy="406693"/>
              </a:xfrm>
              <a:custGeom>
                <a:avLst/>
                <a:gdLst>
                  <a:gd name="connsiteX0" fmla="*/ 33487 w 308060"/>
                  <a:gd name="connsiteY0" fmla="*/ 271012 h 406693"/>
                  <a:gd name="connsiteX1" fmla="*/ 99344 w 308060"/>
                  <a:gd name="connsiteY1" fmla="*/ 376759 h 406693"/>
                  <a:gd name="connsiteX2" fmla="*/ 208781 w 308060"/>
                  <a:gd name="connsiteY2" fmla="*/ 376759 h 406693"/>
                  <a:gd name="connsiteX3" fmla="*/ 274314 w 308060"/>
                  <a:gd name="connsiteY3" fmla="*/ 270796 h 406693"/>
                  <a:gd name="connsiteX4" fmla="*/ 286858 w 308060"/>
                  <a:gd name="connsiteY4" fmla="*/ 268311 h 406693"/>
                  <a:gd name="connsiteX5" fmla="*/ 299402 w 308060"/>
                  <a:gd name="connsiteY5" fmla="*/ 251785 h 406693"/>
                  <a:gd name="connsiteX6" fmla="*/ 303079 w 308060"/>
                  <a:gd name="connsiteY6" fmla="*/ 196805 h 406693"/>
                  <a:gd name="connsiteX7" fmla="*/ 292265 w 308060"/>
                  <a:gd name="connsiteY7" fmla="*/ 191080 h 406693"/>
                  <a:gd name="connsiteX8" fmla="*/ 298645 w 308060"/>
                  <a:gd name="connsiteY8" fmla="*/ 166884 h 406693"/>
                  <a:gd name="connsiteX9" fmla="*/ 152441 w 308060"/>
                  <a:gd name="connsiteY9" fmla="*/ 0 h 406693"/>
                  <a:gd name="connsiteX10" fmla="*/ 8399 w 308060"/>
                  <a:gd name="connsiteY10" fmla="*/ 166884 h 406693"/>
                  <a:gd name="connsiteX11" fmla="*/ 5263 w 308060"/>
                  <a:gd name="connsiteY11" fmla="*/ 196805 h 406693"/>
                  <a:gd name="connsiteX12" fmla="*/ 8940 w 308060"/>
                  <a:gd name="connsiteY12" fmla="*/ 251785 h 406693"/>
                  <a:gd name="connsiteX13" fmla="*/ 21376 w 308060"/>
                  <a:gd name="connsiteY13" fmla="*/ 268311 h 406693"/>
                  <a:gd name="connsiteX14" fmla="*/ 33163 w 308060"/>
                  <a:gd name="connsiteY14" fmla="*/ 271336 h 40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060" h="406693">
                    <a:moveTo>
                      <a:pt x="33487" y="271012"/>
                    </a:moveTo>
                    <a:cubicBezTo>
                      <a:pt x="44020" y="312187"/>
                      <a:pt x="67021" y="349118"/>
                      <a:pt x="99344" y="376759"/>
                    </a:cubicBezTo>
                    <a:cubicBezTo>
                      <a:pt x="146493" y="416833"/>
                      <a:pt x="161741" y="416509"/>
                      <a:pt x="208781" y="376759"/>
                    </a:cubicBezTo>
                    <a:cubicBezTo>
                      <a:pt x="240985" y="348988"/>
                      <a:pt x="263857" y="311993"/>
                      <a:pt x="274314" y="270796"/>
                    </a:cubicBezTo>
                    <a:cubicBezTo>
                      <a:pt x="277558" y="273712"/>
                      <a:pt x="282532" y="271660"/>
                      <a:pt x="286858" y="268311"/>
                    </a:cubicBezTo>
                    <a:cubicBezTo>
                      <a:pt x="292319" y="263904"/>
                      <a:pt x="296623" y="258233"/>
                      <a:pt x="299402" y="251785"/>
                    </a:cubicBezTo>
                    <a:cubicBezTo>
                      <a:pt x="308053" y="233746"/>
                      <a:pt x="311838" y="208578"/>
                      <a:pt x="303079" y="196805"/>
                    </a:cubicBezTo>
                    <a:cubicBezTo>
                      <a:pt x="300527" y="193359"/>
                      <a:pt x="296547" y="191253"/>
                      <a:pt x="292265" y="191080"/>
                    </a:cubicBezTo>
                    <a:cubicBezTo>
                      <a:pt x="294320" y="183411"/>
                      <a:pt x="296482" y="175418"/>
                      <a:pt x="298645" y="166884"/>
                    </a:cubicBezTo>
                    <a:cubicBezTo>
                      <a:pt x="319516" y="83388"/>
                      <a:pt x="247820" y="12098"/>
                      <a:pt x="152441" y="0"/>
                    </a:cubicBezTo>
                    <a:cubicBezTo>
                      <a:pt x="61928" y="9073"/>
                      <a:pt x="-9769" y="83820"/>
                      <a:pt x="8399" y="166884"/>
                    </a:cubicBezTo>
                    <a:cubicBezTo>
                      <a:pt x="11751" y="182439"/>
                      <a:pt x="14671" y="184167"/>
                      <a:pt x="5263" y="196805"/>
                    </a:cubicBezTo>
                    <a:cubicBezTo>
                      <a:pt x="-4145" y="209443"/>
                      <a:pt x="288" y="233746"/>
                      <a:pt x="8940" y="251785"/>
                    </a:cubicBezTo>
                    <a:cubicBezTo>
                      <a:pt x="11719" y="258201"/>
                      <a:pt x="15980" y="263861"/>
                      <a:pt x="21376" y="268311"/>
                    </a:cubicBezTo>
                    <a:cubicBezTo>
                      <a:pt x="25485" y="271444"/>
                      <a:pt x="30027" y="273388"/>
                      <a:pt x="33163" y="271336"/>
                    </a:cubicBezTo>
                    <a:close/>
                  </a:path>
                </a:pathLst>
              </a:custGeom>
              <a:solidFill>
                <a:srgbClr val="FECD9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65" name="Freeform 442">
                <a:extLst>
                  <a:ext uri="{FF2B5EF4-FFF2-40B4-BE49-F238E27FC236}">
                    <a16:creationId xmlns:a16="http://schemas.microsoft.com/office/drawing/2014/main" id="{E0CAB331-A048-9545-1839-C6ADBF6A090F}"/>
                  </a:ext>
                </a:extLst>
              </p:cNvPr>
              <p:cNvSpPr/>
              <p:nvPr/>
            </p:nvSpPr>
            <p:spPr>
              <a:xfrm>
                <a:off x="3504403" y="2639342"/>
                <a:ext cx="207422" cy="207714"/>
              </a:xfrm>
              <a:custGeom>
                <a:avLst/>
                <a:gdLst>
                  <a:gd name="connsiteX0" fmla="*/ 11 w 207422"/>
                  <a:gd name="connsiteY0" fmla="*/ 201557 h 207714"/>
                  <a:gd name="connsiteX1" fmla="*/ 40455 w 207422"/>
                  <a:gd name="connsiteY1" fmla="*/ 54440 h 207714"/>
                  <a:gd name="connsiteX2" fmla="*/ 87280 w 207422"/>
                  <a:gd name="connsiteY2" fmla="*/ 22683 h 207714"/>
                  <a:gd name="connsiteX3" fmla="*/ 187525 w 207422"/>
                  <a:gd name="connsiteY3" fmla="*/ 0 h 207714"/>
                  <a:gd name="connsiteX4" fmla="*/ 207423 w 207422"/>
                  <a:gd name="connsiteY4" fmla="*/ 207714 h 207714"/>
                  <a:gd name="connsiteX5" fmla="*/ 552 w 207422"/>
                  <a:gd name="connsiteY5" fmla="*/ 207714 h 207714"/>
                  <a:gd name="connsiteX6" fmla="*/ 552 w 207422"/>
                  <a:gd name="connsiteY6" fmla="*/ 201557 h 20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22" h="207714">
                    <a:moveTo>
                      <a:pt x="11" y="201557"/>
                    </a:moveTo>
                    <a:cubicBezTo>
                      <a:pt x="-454" y="149721"/>
                      <a:pt x="13550" y="98770"/>
                      <a:pt x="40455" y="54440"/>
                    </a:cubicBezTo>
                    <a:cubicBezTo>
                      <a:pt x="50469" y="37341"/>
                      <a:pt x="67674" y="25676"/>
                      <a:pt x="87280" y="22683"/>
                    </a:cubicBezTo>
                    <a:cubicBezTo>
                      <a:pt x="120803" y="16742"/>
                      <a:pt x="133996" y="3241"/>
                      <a:pt x="187525" y="0"/>
                    </a:cubicBezTo>
                    <a:cubicBezTo>
                      <a:pt x="186335" y="56276"/>
                      <a:pt x="196176" y="132427"/>
                      <a:pt x="207423" y="207714"/>
                    </a:cubicBezTo>
                    <a:lnTo>
                      <a:pt x="552" y="207714"/>
                    </a:lnTo>
                    <a:cubicBezTo>
                      <a:pt x="552" y="205662"/>
                      <a:pt x="552" y="203610"/>
                      <a:pt x="552" y="201557"/>
                    </a:cubicBezTo>
                    <a:close/>
                  </a:path>
                </a:pathLst>
              </a:custGeom>
              <a:solidFill>
                <a:srgbClr val="3D4737"/>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66" name="Freeform 443">
                <a:extLst>
                  <a:ext uri="{FF2B5EF4-FFF2-40B4-BE49-F238E27FC236}">
                    <a16:creationId xmlns:a16="http://schemas.microsoft.com/office/drawing/2014/main" id="{F111C42A-7AD3-1338-DD35-CD4D69AB7946}"/>
                  </a:ext>
                </a:extLst>
              </p:cNvPr>
              <p:cNvSpPr/>
              <p:nvPr/>
            </p:nvSpPr>
            <p:spPr>
              <a:xfrm>
                <a:off x="3612121" y="2823968"/>
                <a:ext cx="5298" cy="23088"/>
              </a:xfrm>
              <a:custGeom>
                <a:avLst/>
                <a:gdLst>
                  <a:gd name="connsiteX0" fmla="*/ 0 w 5298"/>
                  <a:gd name="connsiteY0" fmla="*/ 23089 h 23088"/>
                  <a:gd name="connsiteX1" fmla="*/ 5299 w 5298"/>
                  <a:gd name="connsiteY1" fmla="*/ 23089 h 23088"/>
                </a:gdLst>
                <a:ahLst/>
                <a:cxnLst>
                  <a:cxn ang="0">
                    <a:pos x="connsiteX0" y="connsiteY0"/>
                  </a:cxn>
                  <a:cxn ang="0">
                    <a:pos x="connsiteX1" y="connsiteY1"/>
                  </a:cxn>
                </a:cxnLst>
                <a:rect l="l" t="t" r="r" b="b"/>
                <a:pathLst>
                  <a:path w="5298" h="23088">
                    <a:moveTo>
                      <a:pt x="0" y="23089"/>
                    </a:moveTo>
                    <a:cubicBezTo>
                      <a:pt x="3352" y="-7480"/>
                      <a:pt x="4001" y="-7912"/>
                      <a:pt x="5299" y="23089"/>
                    </a:cubicBezTo>
                    <a:close/>
                  </a:path>
                </a:pathLst>
              </a:custGeom>
              <a:solidFill>
                <a:srgbClr val="000E0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67" name="Freeform 444">
                <a:extLst>
                  <a:ext uri="{FF2B5EF4-FFF2-40B4-BE49-F238E27FC236}">
                    <a16:creationId xmlns:a16="http://schemas.microsoft.com/office/drawing/2014/main" id="{D272A4B6-00F2-2CC4-4A6A-B08F4DC207C1}"/>
                  </a:ext>
                </a:extLst>
              </p:cNvPr>
              <p:cNvSpPr/>
              <p:nvPr/>
            </p:nvSpPr>
            <p:spPr>
              <a:xfrm>
                <a:off x="4035811" y="2823968"/>
                <a:ext cx="5298" cy="23088"/>
              </a:xfrm>
              <a:custGeom>
                <a:avLst/>
                <a:gdLst>
                  <a:gd name="connsiteX0" fmla="*/ 5299 w 5298"/>
                  <a:gd name="connsiteY0" fmla="*/ 23089 h 23088"/>
                  <a:gd name="connsiteX1" fmla="*/ 0 w 5298"/>
                  <a:gd name="connsiteY1" fmla="*/ 23089 h 23088"/>
                </a:gdLst>
                <a:ahLst/>
                <a:cxnLst>
                  <a:cxn ang="0">
                    <a:pos x="connsiteX0" y="connsiteY0"/>
                  </a:cxn>
                  <a:cxn ang="0">
                    <a:pos x="connsiteX1" y="connsiteY1"/>
                  </a:cxn>
                </a:cxnLst>
                <a:rect l="l" t="t" r="r" b="b"/>
                <a:pathLst>
                  <a:path w="5298" h="23088">
                    <a:moveTo>
                      <a:pt x="5299" y="23089"/>
                    </a:moveTo>
                    <a:cubicBezTo>
                      <a:pt x="1838" y="-7480"/>
                      <a:pt x="1298" y="-7912"/>
                      <a:pt x="0" y="23089"/>
                    </a:cubicBezTo>
                    <a:close/>
                  </a:path>
                </a:pathLst>
              </a:custGeom>
              <a:solidFill>
                <a:srgbClr val="29302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68" name="Freeform 445">
                <a:extLst>
                  <a:ext uri="{FF2B5EF4-FFF2-40B4-BE49-F238E27FC236}">
                    <a16:creationId xmlns:a16="http://schemas.microsoft.com/office/drawing/2014/main" id="{C0227371-2419-D9D8-7063-29316CEBBCEB}"/>
                  </a:ext>
                </a:extLst>
              </p:cNvPr>
              <p:cNvSpPr/>
              <p:nvPr/>
            </p:nvSpPr>
            <p:spPr>
              <a:xfrm>
                <a:off x="3504308" y="2711173"/>
                <a:ext cx="644604" cy="137611"/>
              </a:xfrm>
              <a:custGeom>
                <a:avLst/>
                <a:gdLst>
                  <a:gd name="connsiteX0" fmla="*/ 603524 w 644604"/>
                  <a:gd name="connsiteY0" fmla="*/ 0 h 137611"/>
                  <a:gd name="connsiteX1" fmla="*/ 531179 w 644604"/>
                  <a:gd name="connsiteY1" fmla="*/ 40182 h 137611"/>
                  <a:gd name="connsiteX2" fmla="*/ 518202 w 644604"/>
                  <a:gd name="connsiteY2" fmla="*/ 44394 h 137611"/>
                  <a:gd name="connsiteX3" fmla="*/ 318577 w 644604"/>
                  <a:gd name="connsiteY3" fmla="*/ 88357 h 137611"/>
                  <a:gd name="connsiteX4" fmla="*/ 292299 w 644604"/>
                  <a:gd name="connsiteY4" fmla="*/ 88357 h 137611"/>
                  <a:gd name="connsiteX5" fmla="*/ 285054 w 644604"/>
                  <a:gd name="connsiteY5" fmla="*/ 88357 h 137611"/>
                  <a:gd name="connsiteX6" fmla="*/ 275645 w 644604"/>
                  <a:gd name="connsiteY6" fmla="*/ 88357 h 137611"/>
                  <a:gd name="connsiteX7" fmla="*/ 268508 w 644604"/>
                  <a:gd name="connsiteY7" fmla="*/ 88357 h 137611"/>
                  <a:gd name="connsiteX8" fmla="*/ 259208 w 644604"/>
                  <a:gd name="connsiteY8" fmla="*/ 87709 h 137611"/>
                  <a:gd name="connsiteX9" fmla="*/ 252179 w 644604"/>
                  <a:gd name="connsiteY9" fmla="*/ 87709 h 137611"/>
                  <a:gd name="connsiteX10" fmla="*/ 243203 w 644604"/>
                  <a:gd name="connsiteY10" fmla="*/ 86845 h 137611"/>
                  <a:gd name="connsiteX11" fmla="*/ 236174 w 644604"/>
                  <a:gd name="connsiteY11" fmla="*/ 86197 h 137611"/>
                  <a:gd name="connsiteX12" fmla="*/ 227415 w 644604"/>
                  <a:gd name="connsiteY12" fmla="*/ 85116 h 137611"/>
                  <a:gd name="connsiteX13" fmla="*/ 220710 w 644604"/>
                  <a:gd name="connsiteY13" fmla="*/ 84252 h 137611"/>
                  <a:gd name="connsiteX14" fmla="*/ 212167 w 644604"/>
                  <a:gd name="connsiteY14" fmla="*/ 83064 h 137611"/>
                  <a:gd name="connsiteX15" fmla="*/ 205679 w 644604"/>
                  <a:gd name="connsiteY15" fmla="*/ 82092 h 137611"/>
                  <a:gd name="connsiteX16" fmla="*/ 197461 w 644604"/>
                  <a:gd name="connsiteY16" fmla="*/ 80688 h 137611"/>
                  <a:gd name="connsiteX17" fmla="*/ 191297 w 644604"/>
                  <a:gd name="connsiteY17" fmla="*/ 79500 h 137611"/>
                  <a:gd name="connsiteX18" fmla="*/ 183402 w 644604"/>
                  <a:gd name="connsiteY18" fmla="*/ 77879 h 137611"/>
                  <a:gd name="connsiteX19" fmla="*/ 177671 w 644604"/>
                  <a:gd name="connsiteY19" fmla="*/ 76583 h 137611"/>
                  <a:gd name="connsiteX20" fmla="*/ 170209 w 644604"/>
                  <a:gd name="connsiteY20" fmla="*/ 74747 h 137611"/>
                  <a:gd name="connsiteX21" fmla="*/ 164694 w 644604"/>
                  <a:gd name="connsiteY21" fmla="*/ 73343 h 137611"/>
                  <a:gd name="connsiteX22" fmla="*/ 157773 w 644604"/>
                  <a:gd name="connsiteY22" fmla="*/ 71182 h 137611"/>
                  <a:gd name="connsiteX23" fmla="*/ 152691 w 644604"/>
                  <a:gd name="connsiteY23" fmla="*/ 69670 h 137611"/>
                  <a:gd name="connsiteX24" fmla="*/ 146311 w 644604"/>
                  <a:gd name="connsiteY24" fmla="*/ 67402 h 137611"/>
                  <a:gd name="connsiteX25" fmla="*/ 141769 w 644604"/>
                  <a:gd name="connsiteY25" fmla="*/ 65674 h 137611"/>
                  <a:gd name="connsiteX26" fmla="*/ 135821 w 644604"/>
                  <a:gd name="connsiteY26" fmla="*/ 63081 h 137611"/>
                  <a:gd name="connsiteX27" fmla="*/ 131820 w 644604"/>
                  <a:gd name="connsiteY27" fmla="*/ 61353 h 137611"/>
                  <a:gd name="connsiteX28" fmla="*/ 126413 w 644604"/>
                  <a:gd name="connsiteY28" fmla="*/ 58437 h 137611"/>
                  <a:gd name="connsiteX29" fmla="*/ 123061 w 644604"/>
                  <a:gd name="connsiteY29" fmla="*/ 56600 h 137611"/>
                  <a:gd name="connsiteX30" fmla="*/ 117978 w 644604"/>
                  <a:gd name="connsiteY30" fmla="*/ 53144 h 137611"/>
                  <a:gd name="connsiteX31" fmla="*/ 115599 w 644604"/>
                  <a:gd name="connsiteY31" fmla="*/ 51524 h 137611"/>
                  <a:gd name="connsiteX32" fmla="*/ 109435 w 644604"/>
                  <a:gd name="connsiteY32" fmla="*/ 46123 h 137611"/>
                  <a:gd name="connsiteX33" fmla="*/ 96458 w 644604"/>
                  <a:gd name="connsiteY33" fmla="*/ 41910 h 137611"/>
                  <a:gd name="connsiteX34" fmla="*/ 35035 w 644604"/>
                  <a:gd name="connsiteY34" fmla="*/ 11450 h 137611"/>
                  <a:gd name="connsiteX35" fmla="*/ 647 w 644604"/>
                  <a:gd name="connsiteY35" fmla="*/ 137612 h 137611"/>
                  <a:gd name="connsiteX36" fmla="*/ 643968 w 644604"/>
                  <a:gd name="connsiteY36" fmla="*/ 137612 h 137611"/>
                  <a:gd name="connsiteX37" fmla="*/ 603524 w 644604"/>
                  <a:gd name="connsiteY37" fmla="*/ 0 h 13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4604" h="137611">
                    <a:moveTo>
                      <a:pt x="603524" y="0"/>
                    </a:moveTo>
                    <a:cubicBezTo>
                      <a:pt x="582718" y="18633"/>
                      <a:pt x="557997" y="32362"/>
                      <a:pt x="531179" y="40182"/>
                    </a:cubicBezTo>
                    <a:cubicBezTo>
                      <a:pt x="526994" y="41694"/>
                      <a:pt x="522668" y="43098"/>
                      <a:pt x="518202" y="44394"/>
                    </a:cubicBezTo>
                    <a:cubicBezTo>
                      <a:pt x="490194" y="73235"/>
                      <a:pt x="404980" y="87601"/>
                      <a:pt x="318577" y="88357"/>
                    </a:cubicBezTo>
                    <a:lnTo>
                      <a:pt x="292299" y="88357"/>
                    </a:lnTo>
                    <a:lnTo>
                      <a:pt x="285054" y="88357"/>
                    </a:lnTo>
                    <a:lnTo>
                      <a:pt x="275645" y="88357"/>
                    </a:lnTo>
                    <a:lnTo>
                      <a:pt x="268508" y="88357"/>
                    </a:lnTo>
                    <a:lnTo>
                      <a:pt x="259208" y="87709"/>
                    </a:lnTo>
                    <a:lnTo>
                      <a:pt x="252179" y="87709"/>
                    </a:lnTo>
                    <a:lnTo>
                      <a:pt x="243203" y="86845"/>
                    </a:lnTo>
                    <a:lnTo>
                      <a:pt x="236174" y="86197"/>
                    </a:lnTo>
                    <a:lnTo>
                      <a:pt x="227415" y="85116"/>
                    </a:lnTo>
                    <a:lnTo>
                      <a:pt x="220710" y="84252"/>
                    </a:lnTo>
                    <a:lnTo>
                      <a:pt x="212167" y="83064"/>
                    </a:lnTo>
                    <a:lnTo>
                      <a:pt x="205679" y="82092"/>
                    </a:lnTo>
                    <a:lnTo>
                      <a:pt x="197461" y="80688"/>
                    </a:lnTo>
                    <a:lnTo>
                      <a:pt x="191297" y="79500"/>
                    </a:lnTo>
                    <a:lnTo>
                      <a:pt x="183402" y="77879"/>
                    </a:lnTo>
                    <a:lnTo>
                      <a:pt x="177671" y="76583"/>
                    </a:lnTo>
                    <a:lnTo>
                      <a:pt x="170209" y="74747"/>
                    </a:lnTo>
                    <a:lnTo>
                      <a:pt x="164694" y="73343"/>
                    </a:lnTo>
                    <a:lnTo>
                      <a:pt x="157773" y="71182"/>
                    </a:lnTo>
                    <a:lnTo>
                      <a:pt x="152691" y="69670"/>
                    </a:lnTo>
                    <a:lnTo>
                      <a:pt x="146311" y="67402"/>
                    </a:lnTo>
                    <a:lnTo>
                      <a:pt x="141769" y="65674"/>
                    </a:lnTo>
                    <a:lnTo>
                      <a:pt x="135821" y="63081"/>
                    </a:lnTo>
                    <a:lnTo>
                      <a:pt x="131820" y="61353"/>
                    </a:lnTo>
                    <a:lnTo>
                      <a:pt x="126413" y="58437"/>
                    </a:lnTo>
                    <a:lnTo>
                      <a:pt x="123061" y="56600"/>
                    </a:lnTo>
                    <a:cubicBezTo>
                      <a:pt x="121309" y="55531"/>
                      <a:pt x="119611" y="54386"/>
                      <a:pt x="117978" y="53144"/>
                    </a:cubicBezTo>
                    <a:cubicBezTo>
                      <a:pt x="117145" y="52668"/>
                      <a:pt x="116345" y="52128"/>
                      <a:pt x="115599" y="51524"/>
                    </a:cubicBezTo>
                    <a:cubicBezTo>
                      <a:pt x="113404" y="49893"/>
                      <a:pt x="111338" y="48089"/>
                      <a:pt x="109435" y="46123"/>
                    </a:cubicBezTo>
                    <a:cubicBezTo>
                      <a:pt x="104969" y="44826"/>
                      <a:pt x="100643" y="43422"/>
                      <a:pt x="96458" y="41910"/>
                    </a:cubicBezTo>
                    <a:cubicBezTo>
                      <a:pt x="74495" y="35084"/>
                      <a:pt x="53754" y="24800"/>
                      <a:pt x="35035" y="11450"/>
                    </a:cubicBezTo>
                    <a:cubicBezTo>
                      <a:pt x="13407" y="47635"/>
                      <a:pt x="-3571" y="96782"/>
                      <a:pt x="647" y="137612"/>
                    </a:cubicBezTo>
                    <a:lnTo>
                      <a:pt x="643968" y="137612"/>
                    </a:lnTo>
                    <a:cubicBezTo>
                      <a:pt x="648510" y="91273"/>
                      <a:pt x="628072" y="36833"/>
                      <a:pt x="603524" y="0"/>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69" name="Freeform 446">
                <a:extLst>
                  <a:ext uri="{FF2B5EF4-FFF2-40B4-BE49-F238E27FC236}">
                    <a16:creationId xmlns:a16="http://schemas.microsoft.com/office/drawing/2014/main" id="{A0722427-8870-67A9-706C-723EEA3DE55F}"/>
                  </a:ext>
                </a:extLst>
              </p:cNvPr>
              <p:cNvSpPr/>
              <p:nvPr/>
            </p:nvSpPr>
            <p:spPr>
              <a:xfrm>
                <a:off x="3612121" y="2823968"/>
                <a:ext cx="5298" cy="23088"/>
              </a:xfrm>
              <a:custGeom>
                <a:avLst/>
                <a:gdLst>
                  <a:gd name="connsiteX0" fmla="*/ 0 w 5298"/>
                  <a:gd name="connsiteY0" fmla="*/ 23089 h 23088"/>
                  <a:gd name="connsiteX1" fmla="*/ 5299 w 5298"/>
                  <a:gd name="connsiteY1" fmla="*/ 23089 h 23088"/>
                </a:gdLst>
                <a:ahLst/>
                <a:cxnLst>
                  <a:cxn ang="0">
                    <a:pos x="connsiteX0" y="connsiteY0"/>
                  </a:cxn>
                  <a:cxn ang="0">
                    <a:pos x="connsiteX1" y="connsiteY1"/>
                  </a:cxn>
                </a:cxnLst>
                <a:rect l="l" t="t" r="r" b="b"/>
                <a:pathLst>
                  <a:path w="5298" h="23088">
                    <a:moveTo>
                      <a:pt x="0" y="23089"/>
                    </a:moveTo>
                    <a:cubicBezTo>
                      <a:pt x="3352" y="-7480"/>
                      <a:pt x="4001" y="-7912"/>
                      <a:pt x="5299" y="23089"/>
                    </a:cubicBezTo>
                    <a:close/>
                  </a:path>
                </a:pathLst>
              </a:custGeom>
              <a:solidFill>
                <a:srgbClr val="000E0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70" name="Freeform 447">
                <a:extLst>
                  <a:ext uri="{FF2B5EF4-FFF2-40B4-BE49-F238E27FC236}">
                    <a16:creationId xmlns:a16="http://schemas.microsoft.com/office/drawing/2014/main" id="{349FB6F1-4D04-A19E-4D47-BCAF5CAAC9D8}"/>
                  </a:ext>
                </a:extLst>
              </p:cNvPr>
              <p:cNvSpPr/>
              <p:nvPr/>
            </p:nvSpPr>
            <p:spPr>
              <a:xfrm>
                <a:off x="3941406" y="2639342"/>
                <a:ext cx="207424" cy="207714"/>
              </a:xfrm>
              <a:custGeom>
                <a:avLst/>
                <a:gdLst>
                  <a:gd name="connsiteX0" fmla="*/ 207411 w 207424"/>
                  <a:gd name="connsiteY0" fmla="*/ 201557 h 207714"/>
                  <a:gd name="connsiteX1" fmla="*/ 166859 w 207424"/>
                  <a:gd name="connsiteY1" fmla="*/ 54440 h 207714"/>
                  <a:gd name="connsiteX2" fmla="*/ 120143 w 207424"/>
                  <a:gd name="connsiteY2" fmla="*/ 22683 h 207714"/>
                  <a:gd name="connsiteX3" fmla="*/ 19898 w 207424"/>
                  <a:gd name="connsiteY3" fmla="*/ 0 h 207714"/>
                  <a:gd name="connsiteX4" fmla="*/ 0 w 207424"/>
                  <a:gd name="connsiteY4" fmla="*/ 207714 h 207714"/>
                  <a:gd name="connsiteX5" fmla="*/ 206871 w 207424"/>
                  <a:gd name="connsiteY5" fmla="*/ 207714 h 207714"/>
                  <a:gd name="connsiteX6" fmla="*/ 206871 w 207424"/>
                  <a:gd name="connsiteY6" fmla="*/ 201557 h 20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24" h="207714">
                    <a:moveTo>
                      <a:pt x="207411" y="201557"/>
                    </a:moveTo>
                    <a:cubicBezTo>
                      <a:pt x="207909" y="149699"/>
                      <a:pt x="193862" y="98737"/>
                      <a:pt x="166859" y="54440"/>
                    </a:cubicBezTo>
                    <a:cubicBezTo>
                      <a:pt x="156964" y="37276"/>
                      <a:pt x="139759" y="25589"/>
                      <a:pt x="120143" y="22683"/>
                    </a:cubicBezTo>
                    <a:cubicBezTo>
                      <a:pt x="86512" y="16742"/>
                      <a:pt x="73427" y="3241"/>
                      <a:pt x="19898" y="0"/>
                    </a:cubicBezTo>
                    <a:cubicBezTo>
                      <a:pt x="21087" y="56276"/>
                      <a:pt x="11246" y="132427"/>
                      <a:pt x="0" y="207714"/>
                    </a:cubicBezTo>
                    <a:lnTo>
                      <a:pt x="206871" y="207714"/>
                    </a:lnTo>
                    <a:cubicBezTo>
                      <a:pt x="206871" y="205662"/>
                      <a:pt x="206871" y="203610"/>
                      <a:pt x="206871" y="201557"/>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71" name="Freeform 448">
                <a:extLst>
                  <a:ext uri="{FF2B5EF4-FFF2-40B4-BE49-F238E27FC236}">
                    <a16:creationId xmlns:a16="http://schemas.microsoft.com/office/drawing/2014/main" id="{8F43DD90-3AED-F793-5481-F9155D8C6D63}"/>
                  </a:ext>
                </a:extLst>
              </p:cNvPr>
              <p:cNvSpPr/>
              <p:nvPr/>
            </p:nvSpPr>
            <p:spPr>
              <a:xfrm>
                <a:off x="3504403" y="2639342"/>
                <a:ext cx="207422" cy="207714"/>
              </a:xfrm>
              <a:custGeom>
                <a:avLst/>
                <a:gdLst>
                  <a:gd name="connsiteX0" fmla="*/ 11 w 207422"/>
                  <a:gd name="connsiteY0" fmla="*/ 201557 h 207714"/>
                  <a:gd name="connsiteX1" fmla="*/ 40455 w 207422"/>
                  <a:gd name="connsiteY1" fmla="*/ 54440 h 207714"/>
                  <a:gd name="connsiteX2" fmla="*/ 87280 w 207422"/>
                  <a:gd name="connsiteY2" fmla="*/ 22683 h 207714"/>
                  <a:gd name="connsiteX3" fmla="*/ 187525 w 207422"/>
                  <a:gd name="connsiteY3" fmla="*/ 0 h 207714"/>
                  <a:gd name="connsiteX4" fmla="*/ 207423 w 207422"/>
                  <a:gd name="connsiteY4" fmla="*/ 207714 h 207714"/>
                  <a:gd name="connsiteX5" fmla="*/ 552 w 207422"/>
                  <a:gd name="connsiteY5" fmla="*/ 207714 h 207714"/>
                  <a:gd name="connsiteX6" fmla="*/ 552 w 207422"/>
                  <a:gd name="connsiteY6" fmla="*/ 201557 h 20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422" h="207714">
                    <a:moveTo>
                      <a:pt x="11" y="201557"/>
                    </a:moveTo>
                    <a:cubicBezTo>
                      <a:pt x="-454" y="149721"/>
                      <a:pt x="13550" y="98770"/>
                      <a:pt x="40455" y="54440"/>
                    </a:cubicBezTo>
                    <a:cubicBezTo>
                      <a:pt x="50469" y="37341"/>
                      <a:pt x="67674" y="25676"/>
                      <a:pt x="87280" y="22683"/>
                    </a:cubicBezTo>
                    <a:cubicBezTo>
                      <a:pt x="120803" y="16742"/>
                      <a:pt x="133996" y="3241"/>
                      <a:pt x="187525" y="0"/>
                    </a:cubicBezTo>
                    <a:cubicBezTo>
                      <a:pt x="186335" y="56276"/>
                      <a:pt x="196176" y="132427"/>
                      <a:pt x="207423" y="207714"/>
                    </a:cubicBezTo>
                    <a:lnTo>
                      <a:pt x="552" y="207714"/>
                    </a:lnTo>
                    <a:cubicBezTo>
                      <a:pt x="552" y="205662"/>
                      <a:pt x="552" y="203610"/>
                      <a:pt x="552" y="201557"/>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72" name="Freeform 498">
                <a:extLst>
                  <a:ext uri="{FF2B5EF4-FFF2-40B4-BE49-F238E27FC236}">
                    <a16:creationId xmlns:a16="http://schemas.microsoft.com/office/drawing/2014/main" id="{BC25D98E-BB48-363B-5694-4C47D47EC544}"/>
                  </a:ext>
                </a:extLst>
              </p:cNvPr>
              <p:cNvSpPr/>
              <p:nvPr/>
            </p:nvSpPr>
            <p:spPr>
              <a:xfrm>
                <a:off x="3691118" y="2377257"/>
                <a:ext cx="271427" cy="81336"/>
              </a:xfrm>
              <a:custGeom>
                <a:avLst/>
                <a:gdLst>
                  <a:gd name="connsiteX0" fmla="*/ 92296 w 271427"/>
                  <a:gd name="connsiteY0" fmla="*/ 4468 h 81336"/>
                  <a:gd name="connsiteX1" fmla="*/ 17463 w 271427"/>
                  <a:gd name="connsiteY1" fmla="*/ 579 h 81336"/>
                  <a:gd name="connsiteX2" fmla="*/ 10326 w 271427"/>
                  <a:gd name="connsiteY2" fmla="*/ 579 h 81336"/>
                  <a:gd name="connsiteX3" fmla="*/ 269 w 271427"/>
                  <a:gd name="connsiteY3" fmla="*/ 7276 h 81336"/>
                  <a:gd name="connsiteX4" fmla="*/ 1675 w 271427"/>
                  <a:gd name="connsiteY4" fmla="*/ 14621 h 81336"/>
                  <a:gd name="connsiteX5" fmla="*/ 6974 w 271427"/>
                  <a:gd name="connsiteY5" fmla="*/ 20022 h 81336"/>
                  <a:gd name="connsiteX6" fmla="*/ 15949 w 271427"/>
                  <a:gd name="connsiteY6" fmla="*/ 51562 h 81336"/>
                  <a:gd name="connsiteX7" fmla="*/ 58232 w 271427"/>
                  <a:gd name="connsiteY7" fmla="*/ 80511 h 81336"/>
                  <a:gd name="connsiteX8" fmla="*/ 90674 w 271427"/>
                  <a:gd name="connsiteY8" fmla="*/ 76406 h 81336"/>
                  <a:gd name="connsiteX9" fmla="*/ 113599 w 271427"/>
                  <a:gd name="connsiteY9" fmla="*/ 53399 h 81336"/>
                  <a:gd name="connsiteX10" fmla="*/ 128955 w 271427"/>
                  <a:gd name="connsiteY10" fmla="*/ 29095 h 81336"/>
                  <a:gd name="connsiteX11" fmla="*/ 142580 w 271427"/>
                  <a:gd name="connsiteY11" fmla="*/ 29095 h 81336"/>
                  <a:gd name="connsiteX12" fmla="*/ 157828 w 271427"/>
                  <a:gd name="connsiteY12" fmla="*/ 53399 h 81336"/>
                  <a:gd name="connsiteX13" fmla="*/ 180754 w 271427"/>
                  <a:gd name="connsiteY13" fmla="*/ 76406 h 81336"/>
                  <a:gd name="connsiteX14" fmla="*/ 213196 w 271427"/>
                  <a:gd name="connsiteY14" fmla="*/ 80511 h 81336"/>
                  <a:gd name="connsiteX15" fmla="*/ 255478 w 271427"/>
                  <a:gd name="connsiteY15" fmla="*/ 51562 h 81336"/>
                  <a:gd name="connsiteX16" fmla="*/ 264454 w 271427"/>
                  <a:gd name="connsiteY16" fmla="*/ 20022 h 81336"/>
                  <a:gd name="connsiteX17" fmla="*/ 269753 w 271427"/>
                  <a:gd name="connsiteY17" fmla="*/ 14621 h 81336"/>
                  <a:gd name="connsiteX18" fmla="*/ 271158 w 271427"/>
                  <a:gd name="connsiteY18" fmla="*/ 7276 h 81336"/>
                  <a:gd name="connsiteX19" fmla="*/ 261101 w 271427"/>
                  <a:gd name="connsiteY19" fmla="*/ 579 h 81336"/>
                  <a:gd name="connsiteX20" fmla="*/ 253964 w 271427"/>
                  <a:gd name="connsiteY20" fmla="*/ 579 h 81336"/>
                  <a:gd name="connsiteX21" fmla="*/ 179132 w 271427"/>
                  <a:gd name="connsiteY21" fmla="*/ 4468 h 81336"/>
                  <a:gd name="connsiteX22" fmla="*/ 92620 w 271427"/>
                  <a:gd name="connsiteY22" fmla="*/ 4468 h 81336"/>
                  <a:gd name="connsiteX23" fmla="*/ 109706 w 271427"/>
                  <a:gd name="connsiteY23" fmla="*/ 41949 h 81336"/>
                  <a:gd name="connsiteX24" fmla="*/ 98351 w 271427"/>
                  <a:gd name="connsiteY24" fmla="*/ 61824 h 81336"/>
                  <a:gd name="connsiteX25" fmla="*/ 81806 w 271427"/>
                  <a:gd name="connsiteY25" fmla="*/ 71761 h 81336"/>
                  <a:gd name="connsiteX26" fmla="*/ 39416 w 271427"/>
                  <a:gd name="connsiteY26" fmla="*/ 68197 h 81336"/>
                  <a:gd name="connsiteX27" fmla="*/ 27196 w 271427"/>
                  <a:gd name="connsiteY27" fmla="*/ 56531 h 81336"/>
                  <a:gd name="connsiteX28" fmla="*/ 22329 w 271427"/>
                  <a:gd name="connsiteY28" fmla="*/ 41085 h 81336"/>
                  <a:gd name="connsiteX29" fmla="*/ 30872 w 271427"/>
                  <a:gd name="connsiteY29" fmla="*/ 10516 h 81336"/>
                  <a:gd name="connsiteX30" fmla="*/ 40172 w 271427"/>
                  <a:gd name="connsiteY30" fmla="*/ 8896 h 81336"/>
                  <a:gd name="connsiteX31" fmla="*/ 64288 w 271427"/>
                  <a:gd name="connsiteY31" fmla="*/ 8896 h 81336"/>
                  <a:gd name="connsiteX32" fmla="*/ 94458 w 271427"/>
                  <a:gd name="connsiteY32" fmla="*/ 12677 h 81336"/>
                  <a:gd name="connsiteX33" fmla="*/ 111480 w 271427"/>
                  <a:gd name="connsiteY33" fmla="*/ 36019 h 81336"/>
                  <a:gd name="connsiteX34" fmla="*/ 110031 w 271427"/>
                  <a:gd name="connsiteY34" fmla="*/ 40977 h 81336"/>
                  <a:gd name="connsiteX35" fmla="*/ 161289 w 271427"/>
                  <a:gd name="connsiteY35" fmla="*/ 41949 h 81336"/>
                  <a:gd name="connsiteX36" fmla="*/ 172968 w 271427"/>
                  <a:gd name="connsiteY36" fmla="*/ 61824 h 81336"/>
                  <a:gd name="connsiteX37" fmla="*/ 189513 w 271427"/>
                  <a:gd name="connsiteY37" fmla="*/ 71761 h 81336"/>
                  <a:gd name="connsiteX38" fmla="*/ 231904 w 271427"/>
                  <a:gd name="connsiteY38" fmla="*/ 68197 h 81336"/>
                  <a:gd name="connsiteX39" fmla="*/ 244123 w 271427"/>
                  <a:gd name="connsiteY39" fmla="*/ 56531 h 81336"/>
                  <a:gd name="connsiteX40" fmla="*/ 248990 w 271427"/>
                  <a:gd name="connsiteY40" fmla="*/ 41085 h 81336"/>
                  <a:gd name="connsiteX41" fmla="*/ 240447 w 271427"/>
                  <a:gd name="connsiteY41" fmla="*/ 10516 h 81336"/>
                  <a:gd name="connsiteX42" fmla="*/ 231147 w 271427"/>
                  <a:gd name="connsiteY42" fmla="*/ 8896 h 81336"/>
                  <a:gd name="connsiteX43" fmla="*/ 207032 w 271427"/>
                  <a:gd name="connsiteY43" fmla="*/ 8896 h 81336"/>
                  <a:gd name="connsiteX44" fmla="*/ 176861 w 271427"/>
                  <a:gd name="connsiteY44" fmla="*/ 12677 h 81336"/>
                  <a:gd name="connsiteX45" fmla="*/ 159840 w 271427"/>
                  <a:gd name="connsiteY45" fmla="*/ 36019 h 81336"/>
                  <a:gd name="connsiteX46" fmla="*/ 161289 w 271427"/>
                  <a:gd name="connsiteY46" fmla="*/ 40977 h 8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1427" h="81336">
                    <a:moveTo>
                      <a:pt x="92296" y="4468"/>
                    </a:moveTo>
                    <a:cubicBezTo>
                      <a:pt x="67575" y="417"/>
                      <a:pt x="42476" y="-879"/>
                      <a:pt x="17463" y="579"/>
                    </a:cubicBezTo>
                    <a:lnTo>
                      <a:pt x="10326" y="579"/>
                    </a:lnTo>
                    <a:cubicBezTo>
                      <a:pt x="5351" y="579"/>
                      <a:pt x="1350" y="579"/>
                      <a:pt x="269" y="7276"/>
                    </a:cubicBezTo>
                    <a:cubicBezTo>
                      <a:pt x="-369" y="9814"/>
                      <a:pt x="139" y="12504"/>
                      <a:pt x="1675" y="14621"/>
                    </a:cubicBezTo>
                    <a:cubicBezTo>
                      <a:pt x="3351" y="16511"/>
                      <a:pt x="5114" y="18315"/>
                      <a:pt x="6974" y="20022"/>
                    </a:cubicBezTo>
                    <a:cubicBezTo>
                      <a:pt x="12921" y="26503"/>
                      <a:pt x="12813" y="42813"/>
                      <a:pt x="15949" y="51562"/>
                    </a:cubicBezTo>
                    <a:cubicBezTo>
                      <a:pt x="21583" y="69860"/>
                      <a:pt x="39113" y="81861"/>
                      <a:pt x="58232" y="80511"/>
                    </a:cubicBezTo>
                    <a:cubicBezTo>
                      <a:pt x="69208" y="82423"/>
                      <a:pt x="80519" y="80997"/>
                      <a:pt x="90674" y="76406"/>
                    </a:cubicBezTo>
                    <a:cubicBezTo>
                      <a:pt x="100082" y="70724"/>
                      <a:pt x="107954" y="62829"/>
                      <a:pt x="113599" y="53399"/>
                    </a:cubicBezTo>
                    <a:cubicBezTo>
                      <a:pt x="119114" y="45405"/>
                      <a:pt x="121277" y="32876"/>
                      <a:pt x="128955" y="29095"/>
                    </a:cubicBezTo>
                    <a:cubicBezTo>
                      <a:pt x="133421" y="27907"/>
                      <a:pt x="138114" y="27907"/>
                      <a:pt x="142580" y="29095"/>
                    </a:cubicBezTo>
                    <a:cubicBezTo>
                      <a:pt x="150150" y="32876"/>
                      <a:pt x="152313" y="45405"/>
                      <a:pt x="157828" y="53399"/>
                    </a:cubicBezTo>
                    <a:cubicBezTo>
                      <a:pt x="163473" y="62829"/>
                      <a:pt x="171346" y="70724"/>
                      <a:pt x="180754" y="76406"/>
                    </a:cubicBezTo>
                    <a:cubicBezTo>
                      <a:pt x="190908" y="80997"/>
                      <a:pt x="202219" y="82423"/>
                      <a:pt x="213196" y="80511"/>
                    </a:cubicBezTo>
                    <a:cubicBezTo>
                      <a:pt x="232315" y="81861"/>
                      <a:pt x="249844" y="69860"/>
                      <a:pt x="255478" y="51562"/>
                    </a:cubicBezTo>
                    <a:cubicBezTo>
                      <a:pt x="258614" y="42813"/>
                      <a:pt x="258506" y="26503"/>
                      <a:pt x="264454" y="20022"/>
                    </a:cubicBezTo>
                    <a:cubicBezTo>
                      <a:pt x="266314" y="18315"/>
                      <a:pt x="268076" y="16511"/>
                      <a:pt x="269753" y="14621"/>
                    </a:cubicBezTo>
                    <a:cubicBezTo>
                      <a:pt x="271288" y="12504"/>
                      <a:pt x="271796" y="9814"/>
                      <a:pt x="271158" y="7276"/>
                    </a:cubicBezTo>
                    <a:cubicBezTo>
                      <a:pt x="270077" y="795"/>
                      <a:pt x="266076" y="903"/>
                      <a:pt x="261101" y="579"/>
                    </a:cubicBezTo>
                    <a:lnTo>
                      <a:pt x="253964" y="579"/>
                    </a:lnTo>
                    <a:cubicBezTo>
                      <a:pt x="228951" y="-879"/>
                      <a:pt x="203852" y="417"/>
                      <a:pt x="179132" y="4468"/>
                    </a:cubicBezTo>
                    <a:cubicBezTo>
                      <a:pt x="126576" y="13217"/>
                      <a:pt x="145284" y="13217"/>
                      <a:pt x="92620" y="4468"/>
                    </a:cubicBezTo>
                    <a:close/>
                    <a:moveTo>
                      <a:pt x="109706" y="41949"/>
                    </a:moveTo>
                    <a:cubicBezTo>
                      <a:pt x="107565" y="49381"/>
                      <a:pt x="103672" y="56196"/>
                      <a:pt x="98351" y="61824"/>
                    </a:cubicBezTo>
                    <a:cubicBezTo>
                      <a:pt x="93853" y="66587"/>
                      <a:pt x="88132" y="70033"/>
                      <a:pt x="81806" y="71761"/>
                    </a:cubicBezTo>
                    <a:cubicBezTo>
                      <a:pt x="67759" y="76190"/>
                      <a:pt x="52522" y="74905"/>
                      <a:pt x="39416" y="68197"/>
                    </a:cubicBezTo>
                    <a:cubicBezTo>
                      <a:pt x="34052" y="65929"/>
                      <a:pt x="29704" y="61781"/>
                      <a:pt x="27196" y="56531"/>
                    </a:cubicBezTo>
                    <a:cubicBezTo>
                      <a:pt x="24806" y="51660"/>
                      <a:pt x="23162" y="46453"/>
                      <a:pt x="22329" y="41085"/>
                    </a:cubicBezTo>
                    <a:cubicBezTo>
                      <a:pt x="20599" y="30283"/>
                      <a:pt x="18869" y="15485"/>
                      <a:pt x="30872" y="10516"/>
                    </a:cubicBezTo>
                    <a:cubicBezTo>
                      <a:pt x="33846" y="9426"/>
                      <a:pt x="37004" y="8875"/>
                      <a:pt x="40172" y="8896"/>
                    </a:cubicBezTo>
                    <a:cubicBezTo>
                      <a:pt x="48207" y="8464"/>
                      <a:pt x="56253" y="8464"/>
                      <a:pt x="64288" y="8896"/>
                    </a:cubicBezTo>
                    <a:cubicBezTo>
                      <a:pt x="74453" y="9058"/>
                      <a:pt x="84574" y="10322"/>
                      <a:pt x="94458" y="12677"/>
                    </a:cubicBezTo>
                    <a:cubicBezTo>
                      <a:pt x="105608" y="14427"/>
                      <a:pt x="113232" y="24872"/>
                      <a:pt x="111480" y="36019"/>
                    </a:cubicBezTo>
                    <a:cubicBezTo>
                      <a:pt x="111209" y="37726"/>
                      <a:pt x="110723" y="39389"/>
                      <a:pt x="110031" y="40977"/>
                    </a:cubicBezTo>
                    <a:close/>
                    <a:moveTo>
                      <a:pt x="161289" y="41949"/>
                    </a:moveTo>
                    <a:cubicBezTo>
                      <a:pt x="163560" y="49402"/>
                      <a:pt x="167561" y="56207"/>
                      <a:pt x="172968" y="61824"/>
                    </a:cubicBezTo>
                    <a:cubicBezTo>
                      <a:pt x="177466" y="66587"/>
                      <a:pt x="183187" y="70033"/>
                      <a:pt x="189513" y="71761"/>
                    </a:cubicBezTo>
                    <a:cubicBezTo>
                      <a:pt x="203560" y="76190"/>
                      <a:pt x="218797" y="74905"/>
                      <a:pt x="231904" y="68197"/>
                    </a:cubicBezTo>
                    <a:cubicBezTo>
                      <a:pt x="237267" y="65929"/>
                      <a:pt x="241615" y="61781"/>
                      <a:pt x="244123" y="56531"/>
                    </a:cubicBezTo>
                    <a:cubicBezTo>
                      <a:pt x="246513" y="51660"/>
                      <a:pt x="248157" y="46453"/>
                      <a:pt x="248990" y="41085"/>
                    </a:cubicBezTo>
                    <a:cubicBezTo>
                      <a:pt x="250720" y="30283"/>
                      <a:pt x="252450" y="15485"/>
                      <a:pt x="240447" y="10516"/>
                    </a:cubicBezTo>
                    <a:cubicBezTo>
                      <a:pt x="237473" y="9426"/>
                      <a:pt x="234315" y="8875"/>
                      <a:pt x="231147" y="8896"/>
                    </a:cubicBezTo>
                    <a:cubicBezTo>
                      <a:pt x="223112" y="8464"/>
                      <a:pt x="215066" y="8464"/>
                      <a:pt x="207032" y="8896"/>
                    </a:cubicBezTo>
                    <a:cubicBezTo>
                      <a:pt x="196867" y="9058"/>
                      <a:pt x="186745" y="10322"/>
                      <a:pt x="176861" y="12677"/>
                    </a:cubicBezTo>
                    <a:cubicBezTo>
                      <a:pt x="165712" y="14427"/>
                      <a:pt x="158088" y="24872"/>
                      <a:pt x="159840" y="36019"/>
                    </a:cubicBezTo>
                    <a:cubicBezTo>
                      <a:pt x="160110" y="37726"/>
                      <a:pt x="160597" y="39389"/>
                      <a:pt x="161289" y="40977"/>
                    </a:cubicBezTo>
                    <a:close/>
                  </a:path>
                </a:pathLst>
              </a:custGeom>
              <a:solidFill>
                <a:srgbClr val="5B625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73" name="Freeform 499">
                <a:extLst>
                  <a:ext uri="{FF2B5EF4-FFF2-40B4-BE49-F238E27FC236}">
                    <a16:creationId xmlns:a16="http://schemas.microsoft.com/office/drawing/2014/main" id="{5F1EB365-09C1-0531-0E80-32259DEA7BE4}"/>
                  </a:ext>
                </a:extLst>
              </p:cNvPr>
              <p:cNvSpPr/>
              <p:nvPr/>
            </p:nvSpPr>
            <p:spPr>
              <a:xfrm>
                <a:off x="3646148" y="2163101"/>
                <a:ext cx="354416" cy="328800"/>
              </a:xfrm>
              <a:custGeom>
                <a:avLst/>
                <a:gdLst>
                  <a:gd name="connsiteX0" fmla="*/ 180629 w 354416"/>
                  <a:gd name="connsiteY0" fmla="*/ 0 h 328800"/>
                  <a:gd name="connsiteX1" fmla="*/ 6741 w 354416"/>
                  <a:gd name="connsiteY1" fmla="*/ 235798 h 328800"/>
                  <a:gd name="connsiteX2" fmla="*/ 21556 w 354416"/>
                  <a:gd name="connsiteY2" fmla="*/ 311410 h 328800"/>
                  <a:gd name="connsiteX3" fmla="*/ 27504 w 354416"/>
                  <a:gd name="connsiteY3" fmla="*/ 295963 h 328800"/>
                  <a:gd name="connsiteX4" fmla="*/ 29342 w 354416"/>
                  <a:gd name="connsiteY4" fmla="*/ 291751 h 328800"/>
                  <a:gd name="connsiteX5" fmla="*/ 34209 w 354416"/>
                  <a:gd name="connsiteY5" fmla="*/ 281705 h 328800"/>
                  <a:gd name="connsiteX6" fmla="*/ 36371 w 354416"/>
                  <a:gd name="connsiteY6" fmla="*/ 277709 h 328800"/>
                  <a:gd name="connsiteX7" fmla="*/ 42968 w 354416"/>
                  <a:gd name="connsiteY7" fmla="*/ 266907 h 328800"/>
                  <a:gd name="connsiteX8" fmla="*/ 43833 w 354416"/>
                  <a:gd name="connsiteY8" fmla="*/ 265719 h 328800"/>
                  <a:gd name="connsiteX9" fmla="*/ 51835 w 354416"/>
                  <a:gd name="connsiteY9" fmla="*/ 254917 h 328800"/>
                  <a:gd name="connsiteX10" fmla="*/ 54214 w 354416"/>
                  <a:gd name="connsiteY10" fmla="*/ 252001 h 328800"/>
                  <a:gd name="connsiteX11" fmla="*/ 60595 w 354416"/>
                  <a:gd name="connsiteY11" fmla="*/ 245088 h 328800"/>
                  <a:gd name="connsiteX12" fmla="*/ 63298 w 354416"/>
                  <a:gd name="connsiteY12" fmla="*/ 242171 h 328800"/>
                  <a:gd name="connsiteX13" fmla="*/ 70760 w 354416"/>
                  <a:gd name="connsiteY13" fmla="*/ 235366 h 328800"/>
                  <a:gd name="connsiteX14" fmla="*/ 72382 w 354416"/>
                  <a:gd name="connsiteY14" fmla="*/ 233854 h 328800"/>
                  <a:gd name="connsiteX15" fmla="*/ 81790 w 354416"/>
                  <a:gd name="connsiteY15" fmla="*/ 226617 h 328800"/>
                  <a:gd name="connsiteX16" fmla="*/ 84602 w 354416"/>
                  <a:gd name="connsiteY16" fmla="*/ 224673 h 328800"/>
                  <a:gd name="connsiteX17" fmla="*/ 91631 w 354416"/>
                  <a:gd name="connsiteY17" fmla="*/ 220136 h 328800"/>
                  <a:gd name="connsiteX18" fmla="*/ 94983 w 354416"/>
                  <a:gd name="connsiteY18" fmla="*/ 217976 h 328800"/>
                  <a:gd name="connsiteX19" fmla="*/ 102336 w 354416"/>
                  <a:gd name="connsiteY19" fmla="*/ 213871 h 328800"/>
                  <a:gd name="connsiteX20" fmla="*/ 105040 w 354416"/>
                  <a:gd name="connsiteY20" fmla="*/ 212467 h 328800"/>
                  <a:gd name="connsiteX21" fmla="*/ 114664 w 354416"/>
                  <a:gd name="connsiteY21" fmla="*/ 207714 h 328800"/>
                  <a:gd name="connsiteX22" fmla="*/ 118341 w 354416"/>
                  <a:gd name="connsiteY22" fmla="*/ 205986 h 328800"/>
                  <a:gd name="connsiteX23" fmla="*/ 124829 w 354416"/>
                  <a:gd name="connsiteY23" fmla="*/ 203286 h 328800"/>
                  <a:gd name="connsiteX24" fmla="*/ 129263 w 354416"/>
                  <a:gd name="connsiteY24" fmla="*/ 201449 h 328800"/>
                  <a:gd name="connsiteX25" fmla="*/ 134778 w 354416"/>
                  <a:gd name="connsiteY25" fmla="*/ 199181 h 328800"/>
                  <a:gd name="connsiteX26" fmla="*/ 236321 w 354416"/>
                  <a:gd name="connsiteY26" fmla="*/ 129187 h 328800"/>
                  <a:gd name="connsiteX27" fmla="*/ 252434 w 354416"/>
                  <a:gd name="connsiteY27" fmla="*/ 75179 h 328800"/>
                  <a:gd name="connsiteX28" fmla="*/ 241620 w 354416"/>
                  <a:gd name="connsiteY28" fmla="*/ 130267 h 328800"/>
                  <a:gd name="connsiteX29" fmla="*/ 325752 w 354416"/>
                  <a:gd name="connsiteY29" fmla="*/ 328800 h 328800"/>
                  <a:gd name="connsiteX30" fmla="*/ 344677 w 354416"/>
                  <a:gd name="connsiteY30" fmla="*/ 241739 h 328800"/>
                  <a:gd name="connsiteX31" fmla="*/ 180629 w 354416"/>
                  <a:gd name="connsiteY31" fmla="*/ 0 h 3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4416" h="328800">
                    <a:moveTo>
                      <a:pt x="180629" y="0"/>
                    </a:moveTo>
                    <a:cubicBezTo>
                      <a:pt x="58107" y="2916"/>
                      <a:pt x="-24836" y="125082"/>
                      <a:pt x="6741" y="235798"/>
                    </a:cubicBezTo>
                    <a:cubicBezTo>
                      <a:pt x="9120" y="244332"/>
                      <a:pt x="20475" y="310005"/>
                      <a:pt x="21556" y="311410"/>
                    </a:cubicBezTo>
                    <a:cubicBezTo>
                      <a:pt x="23395" y="306009"/>
                      <a:pt x="25341" y="300608"/>
                      <a:pt x="27504" y="295963"/>
                    </a:cubicBezTo>
                    <a:cubicBezTo>
                      <a:pt x="28045" y="294559"/>
                      <a:pt x="28693" y="293155"/>
                      <a:pt x="29342" y="291751"/>
                    </a:cubicBezTo>
                    <a:cubicBezTo>
                      <a:pt x="30932" y="288294"/>
                      <a:pt x="32554" y="284946"/>
                      <a:pt x="34209" y="281705"/>
                    </a:cubicBezTo>
                    <a:lnTo>
                      <a:pt x="36371" y="277709"/>
                    </a:lnTo>
                    <a:cubicBezTo>
                      <a:pt x="38534" y="273928"/>
                      <a:pt x="40697" y="270256"/>
                      <a:pt x="42968" y="266907"/>
                    </a:cubicBezTo>
                    <a:cubicBezTo>
                      <a:pt x="43227" y="266497"/>
                      <a:pt x="43519" y="266097"/>
                      <a:pt x="43833" y="265719"/>
                    </a:cubicBezTo>
                    <a:cubicBezTo>
                      <a:pt x="46266" y="261949"/>
                      <a:pt x="48937" y="258341"/>
                      <a:pt x="51835" y="254917"/>
                    </a:cubicBezTo>
                    <a:lnTo>
                      <a:pt x="54214" y="252001"/>
                    </a:lnTo>
                    <a:cubicBezTo>
                      <a:pt x="56269" y="249624"/>
                      <a:pt x="58432" y="247248"/>
                      <a:pt x="60595" y="245088"/>
                    </a:cubicBezTo>
                    <a:lnTo>
                      <a:pt x="63298" y="242171"/>
                    </a:lnTo>
                    <a:lnTo>
                      <a:pt x="70760" y="235366"/>
                    </a:lnTo>
                    <a:lnTo>
                      <a:pt x="72382" y="233854"/>
                    </a:lnTo>
                    <a:lnTo>
                      <a:pt x="81790" y="226617"/>
                    </a:lnTo>
                    <a:lnTo>
                      <a:pt x="84602" y="224673"/>
                    </a:lnTo>
                    <a:cubicBezTo>
                      <a:pt x="86980" y="223053"/>
                      <a:pt x="89252" y="221540"/>
                      <a:pt x="91631" y="220136"/>
                    </a:cubicBezTo>
                    <a:lnTo>
                      <a:pt x="94983" y="217976"/>
                    </a:lnTo>
                    <a:lnTo>
                      <a:pt x="102336" y="213871"/>
                    </a:lnTo>
                    <a:lnTo>
                      <a:pt x="105040" y="212467"/>
                    </a:lnTo>
                    <a:cubicBezTo>
                      <a:pt x="108284" y="210739"/>
                      <a:pt x="111420" y="209227"/>
                      <a:pt x="114664" y="207714"/>
                    </a:cubicBezTo>
                    <a:lnTo>
                      <a:pt x="118341" y="205986"/>
                    </a:lnTo>
                    <a:lnTo>
                      <a:pt x="124829" y="203286"/>
                    </a:lnTo>
                    <a:lnTo>
                      <a:pt x="129263" y="201449"/>
                    </a:lnTo>
                    <a:lnTo>
                      <a:pt x="134778" y="199181"/>
                    </a:lnTo>
                    <a:cubicBezTo>
                      <a:pt x="181603" y="181143"/>
                      <a:pt x="225615" y="172609"/>
                      <a:pt x="236321" y="129187"/>
                    </a:cubicBezTo>
                    <a:lnTo>
                      <a:pt x="252434" y="75179"/>
                    </a:lnTo>
                    <a:lnTo>
                      <a:pt x="241620" y="130267"/>
                    </a:lnTo>
                    <a:cubicBezTo>
                      <a:pt x="268547" y="141069"/>
                      <a:pt x="300881" y="284082"/>
                      <a:pt x="325752" y="328800"/>
                    </a:cubicBezTo>
                    <a:cubicBezTo>
                      <a:pt x="326510" y="326424"/>
                      <a:pt x="343055" y="249733"/>
                      <a:pt x="344677" y="241739"/>
                    </a:cubicBezTo>
                    <a:cubicBezTo>
                      <a:pt x="379606" y="132643"/>
                      <a:pt x="319589" y="1296"/>
                      <a:pt x="180629" y="0"/>
                    </a:cubicBezTo>
                    <a:close/>
                  </a:path>
                </a:pathLst>
              </a:custGeom>
              <a:solidFill>
                <a:srgbClr val="FAD65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281" name="Group 280">
              <a:extLst>
                <a:ext uri="{FF2B5EF4-FFF2-40B4-BE49-F238E27FC236}">
                  <a16:creationId xmlns:a16="http://schemas.microsoft.com/office/drawing/2014/main" id="{9AE87582-D94B-55AB-FCDF-7B2B961A79DB}"/>
                </a:ext>
              </a:extLst>
            </p:cNvPr>
            <p:cNvGrpSpPr>
              <a:grpSpLocks noChangeAspect="1"/>
            </p:cNvGrpSpPr>
            <p:nvPr/>
          </p:nvGrpSpPr>
          <p:grpSpPr>
            <a:xfrm>
              <a:off x="2670538" y="3164248"/>
              <a:ext cx="915447" cy="914400"/>
              <a:chOff x="2883694" y="3143452"/>
              <a:chExt cx="853328" cy="852352"/>
            </a:xfrm>
          </p:grpSpPr>
          <p:sp>
            <p:nvSpPr>
              <p:cNvPr id="345" name="Freeform 535">
                <a:extLst>
                  <a:ext uri="{FF2B5EF4-FFF2-40B4-BE49-F238E27FC236}">
                    <a16:creationId xmlns:a16="http://schemas.microsoft.com/office/drawing/2014/main" id="{E4FE4C75-AC6F-CD9B-9DC5-75ACF9056279}"/>
                  </a:ext>
                </a:extLst>
              </p:cNvPr>
              <p:cNvSpPr/>
              <p:nvPr/>
            </p:nvSpPr>
            <p:spPr>
              <a:xfrm>
                <a:off x="2883694" y="3143452"/>
                <a:ext cx="853328" cy="852352"/>
              </a:xfrm>
              <a:custGeom>
                <a:avLst/>
                <a:gdLst>
                  <a:gd name="connsiteX0" fmla="*/ 0 w 853328"/>
                  <a:gd name="connsiteY0" fmla="*/ 0 h 852352"/>
                  <a:gd name="connsiteX1" fmla="*/ 853328 w 853328"/>
                  <a:gd name="connsiteY1" fmla="*/ 0 h 852352"/>
                  <a:gd name="connsiteX2" fmla="*/ 853328 w 853328"/>
                  <a:gd name="connsiteY2" fmla="*/ 852352 h 852352"/>
                  <a:gd name="connsiteX3" fmla="*/ 0 w 853328"/>
                  <a:gd name="connsiteY3" fmla="*/ 852352 h 852352"/>
                  <a:gd name="connsiteX4" fmla="*/ 0 w 853328"/>
                  <a:gd name="connsiteY4" fmla="*/ 0 h 852352"/>
                  <a:gd name="connsiteX5" fmla="*/ 0 w 853328"/>
                  <a:gd name="connsiteY5" fmla="*/ 0 h 8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328" h="852352">
                    <a:moveTo>
                      <a:pt x="0" y="0"/>
                    </a:moveTo>
                    <a:lnTo>
                      <a:pt x="853328" y="0"/>
                    </a:lnTo>
                    <a:lnTo>
                      <a:pt x="853328" y="852352"/>
                    </a:lnTo>
                    <a:lnTo>
                      <a:pt x="0" y="852352"/>
                    </a:lnTo>
                    <a:lnTo>
                      <a:pt x="0" y="0"/>
                    </a:lnTo>
                    <a:lnTo>
                      <a:pt x="0" y="0"/>
                    </a:ln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46" name="Freeform 536">
                <a:extLst>
                  <a:ext uri="{FF2B5EF4-FFF2-40B4-BE49-F238E27FC236}">
                    <a16:creationId xmlns:a16="http://schemas.microsoft.com/office/drawing/2014/main" id="{022A31B1-CAA0-BEA0-B4F8-07221475DB5B}"/>
                  </a:ext>
                </a:extLst>
              </p:cNvPr>
              <p:cNvSpPr/>
              <p:nvPr/>
            </p:nvSpPr>
            <p:spPr>
              <a:xfrm>
                <a:off x="2934824" y="3643457"/>
                <a:ext cx="751067" cy="352347"/>
              </a:xfrm>
              <a:custGeom>
                <a:avLst/>
                <a:gdLst>
                  <a:gd name="connsiteX0" fmla="*/ 19376 w 751067"/>
                  <a:gd name="connsiteY0" fmla="*/ 238823 h 352347"/>
                  <a:gd name="connsiteX1" fmla="*/ 3804 w 751067"/>
                  <a:gd name="connsiteY1" fmla="*/ 352347 h 352347"/>
                  <a:gd name="connsiteX2" fmla="*/ 747263 w 751067"/>
                  <a:gd name="connsiteY2" fmla="*/ 352347 h 352347"/>
                  <a:gd name="connsiteX3" fmla="*/ 731691 w 751067"/>
                  <a:gd name="connsiteY3" fmla="*/ 238823 h 352347"/>
                  <a:gd name="connsiteX4" fmla="*/ 490324 w 751067"/>
                  <a:gd name="connsiteY4" fmla="*/ 113417 h 352347"/>
                  <a:gd name="connsiteX5" fmla="*/ 482754 w 751067"/>
                  <a:gd name="connsiteY5" fmla="*/ 1512 h 352347"/>
                  <a:gd name="connsiteX6" fmla="*/ 269070 w 751067"/>
                  <a:gd name="connsiteY6" fmla="*/ 0 h 352347"/>
                  <a:gd name="connsiteX7" fmla="*/ 260744 w 751067"/>
                  <a:gd name="connsiteY7" fmla="*/ 113417 h 352347"/>
                  <a:gd name="connsiteX8" fmla="*/ 19376 w 751067"/>
                  <a:gd name="connsiteY8" fmla="*/ 239255 h 35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067" h="352347">
                    <a:moveTo>
                      <a:pt x="19376" y="238823"/>
                    </a:moveTo>
                    <a:cubicBezTo>
                      <a:pt x="960" y="273647"/>
                      <a:pt x="-4555" y="313851"/>
                      <a:pt x="3804" y="352347"/>
                    </a:cubicBezTo>
                    <a:lnTo>
                      <a:pt x="747263" y="352347"/>
                    </a:lnTo>
                    <a:cubicBezTo>
                      <a:pt x="755622" y="313851"/>
                      <a:pt x="750107" y="273647"/>
                      <a:pt x="731691" y="238823"/>
                    </a:cubicBezTo>
                    <a:cubicBezTo>
                      <a:pt x="670809" y="123462"/>
                      <a:pt x="510978" y="142581"/>
                      <a:pt x="490324" y="113417"/>
                    </a:cubicBezTo>
                    <a:cubicBezTo>
                      <a:pt x="474211" y="90409"/>
                      <a:pt x="483727" y="19659"/>
                      <a:pt x="482754" y="1512"/>
                    </a:cubicBezTo>
                    <a:cubicBezTo>
                      <a:pt x="411641" y="7918"/>
                      <a:pt x="340086" y="7421"/>
                      <a:pt x="269070" y="0"/>
                    </a:cubicBezTo>
                    <a:cubicBezTo>
                      <a:pt x="268097" y="18255"/>
                      <a:pt x="276857" y="90409"/>
                      <a:pt x="260744" y="113417"/>
                    </a:cubicBezTo>
                    <a:cubicBezTo>
                      <a:pt x="240089" y="143013"/>
                      <a:pt x="80151" y="124218"/>
                      <a:pt x="19376" y="239255"/>
                    </a:cubicBezTo>
                    <a:close/>
                  </a:path>
                </a:pathLst>
              </a:custGeom>
              <a:solidFill>
                <a:srgbClr val="9970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47" name="Freeform 537">
                <a:extLst>
                  <a:ext uri="{FF2B5EF4-FFF2-40B4-BE49-F238E27FC236}">
                    <a16:creationId xmlns:a16="http://schemas.microsoft.com/office/drawing/2014/main" id="{F8084A3E-1FF1-9CAA-EC90-22CD0FBBA349}"/>
                  </a:ext>
                </a:extLst>
              </p:cNvPr>
              <p:cNvSpPr/>
              <p:nvPr/>
            </p:nvSpPr>
            <p:spPr>
              <a:xfrm>
                <a:off x="2934824" y="3795867"/>
                <a:ext cx="751067" cy="199937"/>
              </a:xfrm>
              <a:custGeom>
                <a:avLst/>
                <a:gdLst>
                  <a:gd name="connsiteX0" fmla="*/ 19376 w 751067"/>
                  <a:gd name="connsiteY0" fmla="*/ 86413 h 199937"/>
                  <a:gd name="connsiteX1" fmla="*/ 3804 w 751067"/>
                  <a:gd name="connsiteY1" fmla="*/ 199937 h 199937"/>
                  <a:gd name="connsiteX2" fmla="*/ 747263 w 751067"/>
                  <a:gd name="connsiteY2" fmla="*/ 199937 h 199937"/>
                  <a:gd name="connsiteX3" fmla="*/ 731691 w 751067"/>
                  <a:gd name="connsiteY3" fmla="*/ 86413 h 199937"/>
                  <a:gd name="connsiteX4" fmla="*/ 624417 w 751067"/>
                  <a:gd name="connsiteY4" fmla="*/ 0 h 199937"/>
                  <a:gd name="connsiteX5" fmla="*/ 126975 w 751067"/>
                  <a:gd name="connsiteY5" fmla="*/ 0 h 199937"/>
                  <a:gd name="connsiteX6" fmla="*/ 19701 w 751067"/>
                  <a:gd name="connsiteY6" fmla="*/ 86413 h 19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067" h="199937">
                    <a:moveTo>
                      <a:pt x="19376" y="86413"/>
                    </a:moveTo>
                    <a:cubicBezTo>
                      <a:pt x="960" y="121237"/>
                      <a:pt x="-4555" y="161441"/>
                      <a:pt x="3804" y="199937"/>
                    </a:cubicBezTo>
                    <a:lnTo>
                      <a:pt x="747263" y="199937"/>
                    </a:lnTo>
                    <a:cubicBezTo>
                      <a:pt x="755622" y="161441"/>
                      <a:pt x="750107" y="121237"/>
                      <a:pt x="731691" y="86413"/>
                    </a:cubicBezTo>
                    <a:cubicBezTo>
                      <a:pt x="707035" y="39534"/>
                      <a:pt x="665942" y="14906"/>
                      <a:pt x="624417" y="0"/>
                    </a:cubicBezTo>
                    <a:cubicBezTo>
                      <a:pt x="483770" y="129047"/>
                      <a:pt x="267621" y="129047"/>
                      <a:pt x="126975" y="0"/>
                    </a:cubicBezTo>
                    <a:cubicBezTo>
                      <a:pt x="85450" y="14798"/>
                      <a:pt x="44357" y="39426"/>
                      <a:pt x="19701" y="86413"/>
                    </a:cubicBez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48" name="Freeform 538">
                <a:extLst>
                  <a:ext uri="{FF2B5EF4-FFF2-40B4-BE49-F238E27FC236}">
                    <a16:creationId xmlns:a16="http://schemas.microsoft.com/office/drawing/2014/main" id="{A7044625-4D8D-6783-669A-14466C09308A}"/>
                  </a:ext>
                </a:extLst>
              </p:cNvPr>
              <p:cNvSpPr/>
              <p:nvPr/>
            </p:nvSpPr>
            <p:spPr>
              <a:xfrm>
                <a:off x="2934824" y="3773508"/>
                <a:ext cx="751067" cy="222296"/>
              </a:xfrm>
              <a:custGeom>
                <a:avLst/>
                <a:gdLst>
                  <a:gd name="connsiteX0" fmla="*/ 19376 w 751067"/>
                  <a:gd name="connsiteY0" fmla="*/ 108772 h 222296"/>
                  <a:gd name="connsiteX1" fmla="*/ 3804 w 751067"/>
                  <a:gd name="connsiteY1" fmla="*/ 222296 h 222296"/>
                  <a:gd name="connsiteX2" fmla="*/ 309515 w 751067"/>
                  <a:gd name="connsiteY2" fmla="*/ 222296 h 222296"/>
                  <a:gd name="connsiteX3" fmla="*/ 217380 w 751067"/>
                  <a:gd name="connsiteY3" fmla="*/ 0 h 222296"/>
                  <a:gd name="connsiteX4" fmla="*/ 19376 w 751067"/>
                  <a:gd name="connsiteY4" fmla="*/ 108772 h 222296"/>
                  <a:gd name="connsiteX5" fmla="*/ 747263 w 751067"/>
                  <a:gd name="connsiteY5" fmla="*/ 222296 h 222296"/>
                  <a:gd name="connsiteX6" fmla="*/ 731691 w 751067"/>
                  <a:gd name="connsiteY6" fmla="*/ 108772 h 222296"/>
                  <a:gd name="connsiteX7" fmla="*/ 533688 w 751067"/>
                  <a:gd name="connsiteY7" fmla="*/ 0 h 222296"/>
                  <a:gd name="connsiteX8" fmla="*/ 441553 w 751067"/>
                  <a:gd name="connsiteY8" fmla="*/ 222296 h 22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067" h="222296">
                    <a:moveTo>
                      <a:pt x="19376" y="108772"/>
                    </a:moveTo>
                    <a:cubicBezTo>
                      <a:pt x="960" y="143596"/>
                      <a:pt x="-4555" y="183800"/>
                      <a:pt x="3804" y="222296"/>
                    </a:cubicBezTo>
                    <a:lnTo>
                      <a:pt x="309515" y="222296"/>
                    </a:lnTo>
                    <a:lnTo>
                      <a:pt x="217380" y="0"/>
                    </a:lnTo>
                    <a:cubicBezTo>
                      <a:pt x="159958" y="12098"/>
                      <a:pt x="63497" y="25060"/>
                      <a:pt x="19376" y="108772"/>
                    </a:cubicBezTo>
                    <a:close/>
                    <a:moveTo>
                      <a:pt x="747263" y="222296"/>
                    </a:moveTo>
                    <a:cubicBezTo>
                      <a:pt x="755622" y="183800"/>
                      <a:pt x="750107" y="143596"/>
                      <a:pt x="731691" y="108772"/>
                    </a:cubicBezTo>
                    <a:cubicBezTo>
                      <a:pt x="687570" y="25060"/>
                      <a:pt x="591110" y="12206"/>
                      <a:pt x="533688" y="0"/>
                    </a:cubicBezTo>
                    <a:lnTo>
                      <a:pt x="441553" y="222296"/>
                    </a:ln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49" name="Freeform 540">
                <a:extLst>
                  <a:ext uri="{FF2B5EF4-FFF2-40B4-BE49-F238E27FC236}">
                    <a16:creationId xmlns:a16="http://schemas.microsoft.com/office/drawing/2014/main" id="{90A7C09E-C718-8B19-6A20-29CCA43001C3}"/>
                  </a:ext>
                </a:extLst>
              </p:cNvPr>
              <p:cNvSpPr/>
              <p:nvPr/>
            </p:nvSpPr>
            <p:spPr>
              <a:xfrm>
                <a:off x="3573407" y="3963197"/>
                <a:ext cx="8218" cy="32607"/>
              </a:xfrm>
              <a:custGeom>
                <a:avLst/>
                <a:gdLst>
                  <a:gd name="connsiteX0" fmla="*/ 8219 w 8218"/>
                  <a:gd name="connsiteY0" fmla="*/ 32608 h 32607"/>
                  <a:gd name="connsiteX1" fmla="*/ 0 w 8218"/>
                  <a:gd name="connsiteY1" fmla="*/ 32608 h 32607"/>
                </a:gdLst>
                <a:ahLst/>
                <a:cxnLst>
                  <a:cxn ang="0">
                    <a:pos x="connsiteX0" y="connsiteY0"/>
                  </a:cxn>
                  <a:cxn ang="0">
                    <a:pos x="connsiteX1" y="connsiteY1"/>
                  </a:cxn>
                </a:cxnLst>
                <a:rect l="l" t="t" r="r" b="b"/>
                <a:pathLst>
                  <a:path w="8218" h="32607">
                    <a:moveTo>
                      <a:pt x="8219" y="32608"/>
                    </a:moveTo>
                    <a:cubicBezTo>
                      <a:pt x="2812" y="-10599"/>
                      <a:pt x="2055" y="-11139"/>
                      <a:pt x="0" y="32608"/>
                    </a:cubicBezTo>
                    <a:close/>
                  </a:path>
                </a:pathLst>
              </a:custGeom>
              <a:solidFill>
                <a:srgbClr val="BE3F2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50" name="Freeform 541">
                <a:extLst>
                  <a:ext uri="{FF2B5EF4-FFF2-40B4-BE49-F238E27FC236}">
                    <a16:creationId xmlns:a16="http://schemas.microsoft.com/office/drawing/2014/main" id="{71EA280C-B76C-F7F6-CB4C-B84AB2241E29}"/>
                  </a:ext>
                </a:extLst>
              </p:cNvPr>
              <p:cNvSpPr/>
              <p:nvPr/>
            </p:nvSpPr>
            <p:spPr>
              <a:xfrm>
                <a:off x="3146574" y="3330913"/>
                <a:ext cx="327938" cy="417723"/>
              </a:xfrm>
              <a:custGeom>
                <a:avLst/>
                <a:gdLst>
                  <a:gd name="connsiteX0" fmla="*/ 103064 w 327938"/>
                  <a:gd name="connsiteY0" fmla="*/ 401765 h 417723"/>
                  <a:gd name="connsiteX1" fmla="*/ 53212 w 327938"/>
                  <a:gd name="connsiteY1" fmla="*/ 343220 h 417723"/>
                  <a:gd name="connsiteX2" fmla="*/ 33854 w 327938"/>
                  <a:gd name="connsiteY2" fmla="*/ 284460 h 417723"/>
                  <a:gd name="connsiteX3" fmla="*/ 25528 w 327938"/>
                  <a:gd name="connsiteY3" fmla="*/ 280463 h 417723"/>
                  <a:gd name="connsiteX4" fmla="*/ 10496 w 327938"/>
                  <a:gd name="connsiteY4" fmla="*/ 262208 h 417723"/>
                  <a:gd name="connsiteX5" fmla="*/ 6171 w 327938"/>
                  <a:gd name="connsiteY5" fmla="*/ 201287 h 417723"/>
                  <a:gd name="connsiteX6" fmla="*/ 24014 w 327938"/>
                  <a:gd name="connsiteY6" fmla="*/ 195131 h 417723"/>
                  <a:gd name="connsiteX7" fmla="*/ 24014 w 327938"/>
                  <a:gd name="connsiteY7" fmla="*/ 175796 h 417723"/>
                  <a:gd name="connsiteX8" fmla="*/ 36883 w 327938"/>
                  <a:gd name="connsiteY8" fmla="*/ 67132 h 417723"/>
                  <a:gd name="connsiteX9" fmla="*/ 77218 w 327938"/>
                  <a:gd name="connsiteY9" fmla="*/ 26410 h 417723"/>
                  <a:gd name="connsiteX10" fmla="*/ 250782 w 327938"/>
                  <a:gd name="connsiteY10" fmla="*/ 26410 h 417723"/>
                  <a:gd name="connsiteX11" fmla="*/ 291118 w 327938"/>
                  <a:gd name="connsiteY11" fmla="*/ 67132 h 417723"/>
                  <a:gd name="connsiteX12" fmla="*/ 303987 w 327938"/>
                  <a:gd name="connsiteY12" fmla="*/ 175796 h 417723"/>
                  <a:gd name="connsiteX13" fmla="*/ 303987 w 327938"/>
                  <a:gd name="connsiteY13" fmla="*/ 195131 h 417723"/>
                  <a:gd name="connsiteX14" fmla="*/ 321830 w 327938"/>
                  <a:gd name="connsiteY14" fmla="*/ 201287 h 417723"/>
                  <a:gd name="connsiteX15" fmla="*/ 317504 w 327938"/>
                  <a:gd name="connsiteY15" fmla="*/ 262208 h 417723"/>
                  <a:gd name="connsiteX16" fmla="*/ 302473 w 327938"/>
                  <a:gd name="connsiteY16" fmla="*/ 280463 h 417723"/>
                  <a:gd name="connsiteX17" fmla="*/ 294146 w 327938"/>
                  <a:gd name="connsiteY17" fmla="*/ 284460 h 417723"/>
                  <a:gd name="connsiteX18" fmla="*/ 274789 w 327938"/>
                  <a:gd name="connsiteY18" fmla="*/ 343220 h 417723"/>
                  <a:gd name="connsiteX19" fmla="*/ 224937 w 327938"/>
                  <a:gd name="connsiteY19" fmla="*/ 401765 h 417723"/>
                  <a:gd name="connsiteX20" fmla="*/ 103496 w 327938"/>
                  <a:gd name="connsiteY20" fmla="*/ 401765 h 41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7938" h="417723">
                    <a:moveTo>
                      <a:pt x="103064" y="401765"/>
                    </a:moveTo>
                    <a:cubicBezTo>
                      <a:pt x="81155" y="387453"/>
                      <a:pt x="63842" y="367124"/>
                      <a:pt x="53212" y="343220"/>
                    </a:cubicBezTo>
                    <a:cubicBezTo>
                      <a:pt x="44495" y="324447"/>
                      <a:pt x="37996" y="304734"/>
                      <a:pt x="33854" y="284460"/>
                    </a:cubicBezTo>
                    <a:cubicBezTo>
                      <a:pt x="30837" y="283714"/>
                      <a:pt x="27993" y="282353"/>
                      <a:pt x="25528" y="280463"/>
                    </a:cubicBezTo>
                    <a:cubicBezTo>
                      <a:pt x="19115" y="275689"/>
                      <a:pt x="13957" y="269424"/>
                      <a:pt x="10496" y="262208"/>
                    </a:cubicBezTo>
                    <a:cubicBezTo>
                      <a:pt x="-317" y="242225"/>
                      <a:pt x="-4427" y="214249"/>
                      <a:pt x="6171" y="201287"/>
                    </a:cubicBezTo>
                    <a:cubicBezTo>
                      <a:pt x="10561" y="196146"/>
                      <a:pt x="17385" y="193791"/>
                      <a:pt x="24014" y="195131"/>
                    </a:cubicBezTo>
                    <a:cubicBezTo>
                      <a:pt x="24014" y="188650"/>
                      <a:pt x="24014" y="182169"/>
                      <a:pt x="24014" y="175796"/>
                    </a:cubicBezTo>
                    <a:cubicBezTo>
                      <a:pt x="24014" y="138638"/>
                      <a:pt x="24014" y="93056"/>
                      <a:pt x="36883" y="67132"/>
                    </a:cubicBezTo>
                    <a:cubicBezTo>
                      <a:pt x="45663" y="49633"/>
                      <a:pt x="59797" y="35375"/>
                      <a:pt x="77218" y="26410"/>
                    </a:cubicBezTo>
                    <a:cubicBezTo>
                      <a:pt x="141453" y="-8803"/>
                      <a:pt x="186548" y="-8803"/>
                      <a:pt x="250782" y="26410"/>
                    </a:cubicBezTo>
                    <a:cubicBezTo>
                      <a:pt x="268214" y="35375"/>
                      <a:pt x="282337" y="49633"/>
                      <a:pt x="291118" y="67132"/>
                    </a:cubicBezTo>
                    <a:cubicBezTo>
                      <a:pt x="303879" y="93056"/>
                      <a:pt x="303987" y="138638"/>
                      <a:pt x="303987" y="175796"/>
                    </a:cubicBezTo>
                    <a:cubicBezTo>
                      <a:pt x="303987" y="182169"/>
                      <a:pt x="303987" y="188650"/>
                      <a:pt x="303987" y="195131"/>
                    </a:cubicBezTo>
                    <a:cubicBezTo>
                      <a:pt x="310616" y="193791"/>
                      <a:pt x="317440" y="196146"/>
                      <a:pt x="321830" y="201287"/>
                    </a:cubicBezTo>
                    <a:cubicBezTo>
                      <a:pt x="332644" y="214249"/>
                      <a:pt x="327778" y="242225"/>
                      <a:pt x="317504" y="262208"/>
                    </a:cubicBezTo>
                    <a:cubicBezTo>
                      <a:pt x="314044" y="269424"/>
                      <a:pt x="308886" y="275689"/>
                      <a:pt x="302473" y="280463"/>
                    </a:cubicBezTo>
                    <a:cubicBezTo>
                      <a:pt x="300007" y="282353"/>
                      <a:pt x="297163" y="283714"/>
                      <a:pt x="294146" y="284460"/>
                    </a:cubicBezTo>
                    <a:cubicBezTo>
                      <a:pt x="290005" y="304734"/>
                      <a:pt x="283505" y="324447"/>
                      <a:pt x="274789" y="343220"/>
                    </a:cubicBezTo>
                    <a:cubicBezTo>
                      <a:pt x="264159" y="367124"/>
                      <a:pt x="246846" y="387453"/>
                      <a:pt x="224937" y="401765"/>
                    </a:cubicBezTo>
                    <a:cubicBezTo>
                      <a:pt x="187261" y="423044"/>
                      <a:pt x="141172" y="423044"/>
                      <a:pt x="103496" y="401765"/>
                    </a:cubicBezTo>
                    <a:close/>
                  </a:path>
                </a:pathLst>
              </a:custGeom>
              <a:solidFill>
                <a:srgbClr val="AD7E4D"/>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51" name="Freeform 542">
                <a:extLst>
                  <a:ext uri="{FF2B5EF4-FFF2-40B4-BE49-F238E27FC236}">
                    <a16:creationId xmlns:a16="http://schemas.microsoft.com/office/drawing/2014/main" id="{C1C98D74-B44A-EC43-BCBC-19A270DD061D}"/>
                  </a:ext>
                </a:extLst>
              </p:cNvPr>
              <p:cNvSpPr/>
              <p:nvPr/>
            </p:nvSpPr>
            <p:spPr>
              <a:xfrm>
                <a:off x="3146357" y="3525575"/>
                <a:ext cx="58399" cy="89666"/>
              </a:xfrm>
              <a:custGeom>
                <a:avLst/>
                <a:gdLst>
                  <a:gd name="connsiteX0" fmla="*/ 48345 w 58399"/>
                  <a:gd name="connsiteY0" fmla="*/ 15267 h 89666"/>
                  <a:gd name="connsiteX1" fmla="*/ 57970 w 58399"/>
                  <a:gd name="connsiteY1" fmla="*/ 44323 h 89666"/>
                  <a:gd name="connsiteX2" fmla="*/ 44128 w 58399"/>
                  <a:gd name="connsiteY2" fmla="*/ 80617 h 89666"/>
                  <a:gd name="connsiteX3" fmla="*/ 25528 w 58399"/>
                  <a:gd name="connsiteY3" fmla="*/ 85369 h 89666"/>
                  <a:gd name="connsiteX4" fmla="*/ 10496 w 58399"/>
                  <a:gd name="connsiteY4" fmla="*/ 67115 h 89666"/>
                  <a:gd name="connsiteX5" fmla="*/ 6171 w 58399"/>
                  <a:gd name="connsiteY5" fmla="*/ 6194 h 89666"/>
                  <a:gd name="connsiteX6" fmla="*/ 48345 w 58399"/>
                  <a:gd name="connsiteY6" fmla="*/ 15267 h 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99" h="89666">
                    <a:moveTo>
                      <a:pt x="48345" y="15267"/>
                    </a:moveTo>
                    <a:cubicBezTo>
                      <a:pt x="53655" y="24125"/>
                      <a:pt x="56942" y="34051"/>
                      <a:pt x="57970" y="44323"/>
                    </a:cubicBezTo>
                    <a:cubicBezTo>
                      <a:pt x="60998" y="70031"/>
                      <a:pt x="47156" y="65170"/>
                      <a:pt x="44128" y="80617"/>
                    </a:cubicBezTo>
                    <a:cubicBezTo>
                      <a:pt x="42073" y="93038"/>
                      <a:pt x="33314" y="90662"/>
                      <a:pt x="25528" y="85369"/>
                    </a:cubicBezTo>
                    <a:cubicBezTo>
                      <a:pt x="19115" y="80595"/>
                      <a:pt x="13957" y="74330"/>
                      <a:pt x="10496" y="67115"/>
                    </a:cubicBezTo>
                    <a:cubicBezTo>
                      <a:pt x="-318" y="47132"/>
                      <a:pt x="-4427" y="19156"/>
                      <a:pt x="6171" y="6194"/>
                    </a:cubicBezTo>
                    <a:cubicBezTo>
                      <a:pt x="16769" y="-6768"/>
                      <a:pt x="40559" y="2737"/>
                      <a:pt x="48345" y="15267"/>
                    </a:cubicBezTo>
                    <a:close/>
                  </a:path>
                </a:pathLst>
              </a:custGeom>
              <a:solidFill>
                <a:srgbClr val="AD7E4D"/>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52" name="Freeform 543">
                <a:extLst>
                  <a:ext uri="{FF2B5EF4-FFF2-40B4-BE49-F238E27FC236}">
                    <a16:creationId xmlns:a16="http://schemas.microsoft.com/office/drawing/2014/main" id="{6594BE68-6D81-8982-4170-6BC32E7642CD}"/>
                  </a:ext>
                </a:extLst>
              </p:cNvPr>
              <p:cNvSpPr/>
              <p:nvPr/>
            </p:nvSpPr>
            <p:spPr>
              <a:xfrm>
                <a:off x="3180969" y="3615373"/>
                <a:ext cx="259318" cy="137155"/>
              </a:xfrm>
              <a:custGeom>
                <a:avLst/>
                <a:gdLst>
                  <a:gd name="connsiteX0" fmla="*/ 202329 w 259318"/>
                  <a:gd name="connsiteY0" fmla="*/ 121626 h 137155"/>
                  <a:gd name="connsiteX1" fmla="*/ 219199 w 259318"/>
                  <a:gd name="connsiteY1" fmla="*/ 104667 h 137155"/>
                  <a:gd name="connsiteX2" fmla="*/ 233365 w 259318"/>
                  <a:gd name="connsiteY2" fmla="*/ 80040 h 137155"/>
                  <a:gd name="connsiteX3" fmla="*/ 245152 w 259318"/>
                  <a:gd name="connsiteY3" fmla="*/ 50768 h 137155"/>
                  <a:gd name="connsiteX4" fmla="*/ 259319 w 259318"/>
                  <a:gd name="connsiteY4" fmla="*/ 0 h 137155"/>
                  <a:gd name="connsiteX5" fmla="*/ 258778 w 259318"/>
                  <a:gd name="connsiteY5" fmla="*/ 648 h 137155"/>
                  <a:gd name="connsiteX6" fmla="*/ 160263 w 259318"/>
                  <a:gd name="connsiteY6" fmla="*/ 89545 h 137155"/>
                  <a:gd name="connsiteX7" fmla="*/ 142204 w 259318"/>
                  <a:gd name="connsiteY7" fmla="*/ 76583 h 137155"/>
                  <a:gd name="connsiteX8" fmla="*/ 129443 w 259318"/>
                  <a:gd name="connsiteY8" fmla="*/ 63621 h 137155"/>
                  <a:gd name="connsiteX9" fmla="*/ 129443 w 259318"/>
                  <a:gd name="connsiteY9" fmla="*/ 63621 h 137155"/>
                  <a:gd name="connsiteX10" fmla="*/ 116574 w 259318"/>
                  <a:gd name="connsiteY10" fmla="*/ 76583 h 137155"/>
                  <a:gd name="connsiteX11" fmla="*/ 98515 w 259318"/>
                  <a:gd name="connsiteY11" fmla="*/ 89545 h 137155"/>
                  <a:gd name="connsiteX12" fmla="*/ 0 w 259318"/>
                  <a:gd name="connsiteY12" fmla="*/ 648 h 137155"/>
                  <a:gd name="connsiteX13" fmla="*/ 0 w 259318"/>
                  <a:gd name="connsiteY13" fmla="*/ 0 h 137155"/>
                  <a:gd name="connsiteX14" fmla="*/ 14166 w 259318"/>
                  <a:gd name="connsiteY14" fmla="*/ 50768 h 137155"/>
                  <a:gd name="connsiteX15" fmla="*/ 25954 w 259318"/>
                  <a:gd name="connsiteY15" fmla="*/ 80040 h 137155"/>
                  <a:gd name="connsiteX16" fmla="*/ 40120 w 259318"/>
                  <a:gd name="connsiteY16" fmla="*/ 104667 h 137155"/>
                  <a:gd name="connsiteX17" fmla="*/ 56990 w 259318"/>
                  <a:gd name="connsiteY17" fmla="*/ 121626 h 137155"/>
                  <a:gd name="connsiteX18" fmla="*/ 79483 w 259318"/>
                  <a:gd name="connsiteY18" fmla="*/ 129511 h 137155"/>
                  <a:gd name="connsiteX19" fmla="*/ 106626 w 259318"/>
                  <a:gd name="connsiteY19" fmla="*/ 132751 h 137155"/>
                  <a:gd name="connsiteX20" fmla="*/ 129984 w 259318"/>
                  <a:gd name="connsiteY20" fmla="*/ 135344 h 137155"/>
                  <a:gd name="connsiteX21" fmla="*/ 129984 w 259318"/>
                  <a:gd name="connsiteY21" fmla="*/ 135344 h 137155"/>
                  <a:gd name="connsiteX22" fmla="*/ 153234 w 259318"/>
                  <a:gd name="connsiteY22" fmla="*/ 132751 h 137155"/>
                  <a:gd name="connsiteX23" fmla="*/ 180377 w 259318"/>
                  <a:gd name="connsiteY23" fmla="*/ 129511 h 137155"/>
                  <a:gd name="connsiteX24" fmla="*/ 202870 w 259318"/>
                  <a:gd name="connsiteY24" fmla="*/ 121626 h 13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9318" h="137155">
                    <a:moveTo>
                      <a:pt x="202329" y="121626"/>
                    </a:moveTo>
                    <a:cubicBezTo>
                      <a:pt x="210180" y="118742"/>
                      <a:pt x="216355" y="112531"/>
                      <a:pt x="219199" y="104667"/>
                    </a:cubicBezTo>
                    <a:cubicBezTo>
                      <a:pt x="224681" y="96923"/>
                      <a:pt x="229418" y="88670"/>
                      <a:pt x="233365" y="80040"/>
                    </a:cubicBezTo>
                    <a:cubicBezTo>
                      <a:pt x="237691" y="70750"/>
                      <a:pt x="241692" y="60705"/>
                      <a:pt x="245152" y="50768"/>
                    </a:cubicBezTo>
                    <a:cubicBezTo>
                      <a:pt x="250862" y="34133"/>
                      <a:pt x="255598" y="17185"/>
                      <a:pt x="259319" y="0"/>
                    </a:cubicBezTo>
                    <a:cubicBezTo>
                      <a:pt x="259319" y="0"/>
                      <a:pt x="259319" y="0"/>
                      <a:pt x="258778" y="648"/>
                    </a:cubicBezTo>
                    <a:cubicBezTo>
                      <a:pt x="253263" y="25168"/>
                      <a:pt x="206330" y="90517"/>
                      <a:pt x="160263" y="89545"/>
                    </a:cubicBezTo>
                    <a:cubicBezTo>
                      <a:pt x="152077" y="89556"/>
                      <a:pt x="144810" y="84328"/>
                      <a:pt x="142204" y="76583"/>
                    </a:cubicBezTo>
                    <a:cubicBezTo>
                      <a:pt x="139933" y="70642"/>
                      <a:pt x="138851" y="64377"/>
                      <a:pt x="129443" y="63621"/>
                    </a:cubicBezTo>
                    <a:lnTo>
                      <a:pt x="129443" y="63621"/>
                    </a:lnTo>
                    <a:cubicBezTo>
                      <a:pt x="119927" y="64377"/>
                      <a:pt x="118629" y="70642"/>
                      <a:pt x="116574" y="76583"/>
                    </a:cubicBezTo>
                    <a:cubicBezTo>
                      <a:pt x="113968" y="84328"/>
                      <a:pt x="106701" y="89556"/>
                      <a:pt x="98515" y="89545"/>
                    </a:cubicBezTo>
                    <a:cubicBezTo>
                      <a:pt x="52448" y="90517"/>
                      <a:pt x="5515" y="24736"/>
                      <a:pt x="0" y="648"/>
                    </a:cubicBezTo>
                    <a:cubicBezTo>
                      <a:pt x="0" y="108"/>
                      <a:pt x="0" y="0"/>
                      <a:pt x="0" y="0"/>
                    </a:cubicBezTo>
                    <a:cubicBezTo>
                      <a:pt x="3720" y="17185"/>
                      <a:pt x="8456" y="34133"/>
                      <a:pt x="14166" y="50768"/>
                    </a:cubicBezTo>
                    <a:cubicBezTo>
                      <a:pt x="17627" y="60705"/>
                      <a:pt x="21628" y="70750"/>
                      <a:pt x="25954" y="80040"/>
                    </a:cubicBezTo>
                    <a:cubicBezTo>
                      <a:pt x="29901" y="88670"/>
                      <a:pt x="34637" y="96923"/>
                      <a:pt x="40120" y="104667"/>
                    </a:cubicBezTo>
                    <a:cubicBezTo>
                      <a:pt x="42964" y="112531"/>
                      <a:pt x="49139" y="118742"/>
                      <a:pt x="56990" y="121626"/>
                    </a:cubicBezTo>
                    <a:cubicBezTo>
                      <a:pt x="62461" y="128182"/>
                      <a:pt x="71102" y="131218"/>
                      <a:pt x="79483" y="129511"/>
                    </a:cubicBezTo>
                    <a:cubicBezTo>
                      <a:pt x="87182" y="135646"/>
                      <a:pt x="97693" y="136899"/>
                      <a:pt x="106626" y="132751"/>
                    </a:cubicBezTo>
                    <a:cubicBezTo>
                      <a:pt x="113471" y="137504"/>
                      <a:pt x="122262" y="138476"/>
                      <a:pt x="129984" y="135344"/>
                    </a:cubicBezTo>
                    <a:lnTo>
                      <a:pt x="129984" y="135344"/>
                    </a:lnTo>
                    <a:cubicBezTo>
                      <a:pt x="137672" y="138465"/>
                      <a:pt x="146421" y="137483"/>
                      <a:pt x="153234" y="132751"/>
                    </a:cubicBezTo>
                    <a:cubicBezTo>
                      <a:pt x="162166" y="136899"/>
                      <a:pt x="172677" y="135646"/>
                      <a:pt x="180377" y="129511"/>
                    </a:cubicBezTo>
                    <a:cubicBezTo>
                      <a:pt x="188757" y="131218"/>
                      <a:pt x="197398" y="128182"/>
                      <a:pt x="202870" y="121626"/>
                    </a:cubicBezTo>
                    <a:close/>
                  </a:path>
                </a:pathLst>
              </a:custGeom>
              <a:solidFill>
                <a:srgbClr val="28272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53" name="Freeform 544">
                <a:extLst>
                  <a:ext uri="{FF2B5EF4-FFF2-40B4-BE49-F238E27FC236}">
                    <a16:creationId xmlns:a16="http://schemas.microsoft.com/office/drawing/2014/main" id="{96B6C050-3F9E-EBE4-86F2-E0D2A3175100}"/>
                  </a:ext>
                </a:extLst>
              </p:cNvPr>
              <p:cNvSpPr/>
              <p:nvPr/>
            </p:nvSpPr>
            <p:spPr>
              <a:xfrm>
                <a:off x="3180753" y="3615481"/>
                <a:ext cx="10813" cy="10801"/>
              </a:xfrm>
              <a:custGeom>
                <a:avLst/>
                <a:gdLst>
                  <a:gd name="connsiteX0" fmla="*/ 0 w 10813"/>
                  <a:gd name="connsiteY0" fmla="*/ 0 h 10801"/>
                  <a:gd name="connsiteX1" fmla="*/ 0 w 10813"/>
                  <a:gd name="connsiteY1" fmla="*/ 0 h 10801"/>
                </a:gdLst>
                <a:ahLst/>
                <a:cxnLst>
                  <a:cxn ang="0">
                    <a:pos x="connsiteX0" y="connsiteY0"/>
                  </a:cxn>
                  <a:cxn ang="0">
                    <a:pos x="connsiteX1" y="connsiteY1"/>
                  </a:cxn>
                </a:cxnLst>
                <a:rect l="l" t="t" r="r" b="b"/>
                <a:pathLst>
                  <a:path w="10813" h="10801">
                    <a:moveTo>
                      <a:pt x="0" y="0"/>
                    </a:moveTo>
                    <a:lnTo>
                      <a:pt x="0" y="0"/>
                    </a:lnTo>
                    <a:close/>
                  </a:path>
                </a:pathLst>
              </a:custGeom>
              <a:solidFill>
                <a:srgbClr val="94603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54" name="Freeform 545">
                <a:extLst>
                  <a:ext uri="{FF2B5EF4-FFF2-40B4-BE49-F238E27FC236}">
                    <a16:creationId xmlns:a16="http://schemas.microsoft.com/office/drawing/2014/main" id="{BEB049EF-9FFF-4B41-B6E0-CCD52372B3AB}"/>
                  </a:ext>
                </a:extLst>
              </p:cNvPr>
              <p:cNvSpPr/>
              <p:nvPr/>
            </p:nvSpPr>
            <p:spPr>
              <a:xfrm>
                <a:off x="3140180" y="3282498"/>
                <a:ext cx="340349" cy="306567"/>
              </a:xfrm>
              <a:custGeom>
                <a:avLst/>
                <a:gdLst>
                  <a:gd name="connsiteX0" fmla="*/ 170232 w 340349"/>
                  <a:gd name="connsiteY0" fmla="*/ 88328 h 306567"/>
                  <a:gd name="connsiteX1" fmla="*/ 297945 w 340349"/>
                  <a:gd name="connsiteY1" fmla="*/ 306303 h 306567"/>
                  <a:gd name="connsiteX2" fmla="*/ 306055 w 340349"/>
                  <a:gd name="connsiteY2" fmla="*/ 271630 h 306567"/>
                  <a:gd name="connsiteX3" fmla="*/ 311094 w 340349"/>
                  <a:gd name="connsiteY3" fmla="*/ 251950 h 306567"/>
                  <a:gd name="connsiteX4" fmla="*/ 309732 w 340349"/>
                  <a:gd name="connsiteY4" fmla="*/ 250027 h 306567"/>
                  <a:gd name="connsiteX5" fmla="*/ 310597 w 340349"/>
                  <a:gd name="connsiteY5" fmla="*/ 231124 h 306567"/>
                  <a:gd name="connsiteX6" fmla="*/ 318707 w 340349"/>
                  <a:gd name="connsiteY6" fmla="*/ 201096 h 306567"/>
                  <a:gd name="connsiteX7" fmla="*/ 324114 w 340349"/>
                  <a:gd name="connsiteY7" fmla="*/ 170960 h 306567"/>
                  <a:gd name="connsiteX8" fmla="*/ 326169 w 340349"/>
                  <a:gd name="connsiteY8" fmla="*/ 135639 h 306567"/>
                  <a:gd name="connsiteX9" fmla="*/ 340325 w 340349"/>
                  <a:gd name="connsiteY9" fmla="*/ 119803 h 306567"/>
                  <a:gd name="connsiteX10" fmla="*/ 324471 w 340349"/>
                  <a:gd name="connsiteY10" fmla="*/ 105653 h 306567"/>
                  <a:gd name="connsiteX11" fmla="*/ 322925 w 340349"/>
                  <a:gd name="connsiteY11" fmla="*/ 105826 h 306567"/>
                  <a:gd name="connsiteX12" fmla="*/ 333036 w 340349"/>
                  <a:gd name="connsiteY12" fmla="*/ 89980 h 306567"/>
                  <a:gd name="connsiteX13" fmla="*/ 317172 w 340349"/>
                  <a:gd name="connsiteY13" fmla="*/ 79881 h 306567"/>
                  <a:gd name="connsiteX14" fmla="*/ 315031 w 340349"/>
                  <a:gd name="connsiteY14" fmla="*/ 80550 h 306567"/>
                  <a:gd name="connsiteX15" fmla="*/ 304379 w 340349"/>
                  <a:gd name="connsiteY15" fmla="*/ 50285 h 306567"/>
                  <a:gd name="connsiteX16" fmla="*/ 292538 w 340349"/>
                  <a:gd name="connsiteY16" fmla="*/ 48146 h 306567"/>
                  <a:gd name="connsiteX17" fmla="*/ 278685 w 340349"/>
                  <a:gd name="connsiteY17" fmla="*/ 27072 h 306567"/>
                  <a:gd name="connsiteX18" fmla="*/ 266260 w 340349"/>
                  <a:gd name="connsiteY18" fmla="*/ 29027 h 306567"/>
                  <a:gd name="connsiteX19" fmla="*/ 246622 w 340349"/>
                  <a:gd name="connsiteY19" fmla="*/ 12241 h 306567"/>
                  <a:gd name="connsiteX20" fmla="*/ 235873 w 340349"/>
                  <a:gd name="connsiteY20" fmla="*/ 16821 h 306567"/>
                  <a:gd name="connsiteX21" fmla="*/ 200079 w 340349"/>
                  <a:gd name="connsiteY21" fmla="*/ 9800 h 306567"/>
                  <a:gd name="connsiteX22" fmla="*/ 176947 w 340349"/>
                  <a:gd name="connsiteY22" fmla="*/ 1839 h 306567"/>
                  <a:gd name="connsiteX23" fmla="*/ 170232 w 340349"/>
                  <a:gd name="connsiteY23" fmla="*/ 7640 h 306567"/>
                  <a:gd name="connsiteX24" fmla="*/ 146214 w 340349"/>
                  <a:gd name="connsiteY24" fmla="*/ 2941 h 306567"/>
                  <a:gd name="connsiteX25" fmla="*/ 140277 w 340349"/>
                  <a:gd name="connsiteY25" fmla="*/ 9800 h 306567"/>
                  <a:gd name="connsiteX26" fmla="*/ 104483 w 340349"/>
                  <a:gd name="connsiteY26" fmla="*/ 16821 h 306567"/>
                  <a:gd name="connsiteX27" fmla="*/ 78681 w 340349"/>
                  <a:gd name="connsiteY27" fmla="*/ 18290 h 306567"/>
                  <a:gd name="connsiteX28" fmla="*/ 74096 w 340349"/>
                  <a:gd name="connsiteY28" fmla="*/ 29027 h 306567"/>
                  <a:gd name="connsiteX29" fmla="*/ 49775 w 340349"/>
                  <a:gd name="connsiteY29" fmla="*/ 35735 h 306567"/>
                  <a:gd name="connsiteX30" fmla="*/ 47818 w 340349"/>
                  <a:gd name="connsiteY30" fmla="*/ 48146 h 306567"/>
                  <a:gd name="connsiteX31" fmla="*/ 23281 w 340349"/>
                  <a:gd name="connsiteY31" fmla="*/ 68842 h 306567"/>
                  <a:gd name="connsiteX32" fmla="*/ 25433 w 340349"/>
                  <a:gd name="connsiteY32" fmla="*/ 80550 h 306567"/>
                  <a:gd name="connsiteX33" fmla="*/ 8185 w 340349"/>
                  <a:gd name="connsiteY33" fmla="*/ 88047 h 306567"/>
                  <a:gd name="connsiteX34" fmla="*/ 15690 w 340349"/>
                  <a:gd name="connsiteY34" fmla="*/ 105275 h 306567"/>
                  <a:gd name="connsiteX35" fmla="*/ 17431 w 340349"/>
                  <a:gd name="connsiteY35" fmla="*/ 105826 h 306567"/>
                  <a:gd name="connsiteX36" fmla="*/ 193 w 340349"/>
                  <a:gd name="connsiteY36" fmla="*/ 118259 h 306567"/>
                  <a:gd name="connsiteX37" fmla="*/ 12640 w 340349"/>
                  <a:gd name="connsiteY37" fmla="*/ 135466 h 306567"/>
                  <a:gd name="connsiteX38" fmla="*/ 14187 w 340349"/>
                  <a:gd name="connsiteY38" fmla="*/ 135639 h 306567"/>
                  <a:gd name="connsiteX39" fmla="*/ 16241 w 340349"/>
                  <a:gd name="connsiteY39" fmla="*/ 170960 h 306567"/>
                  <a:gd name="connsiteX40" fmla="*/ 21648 w 340349"/>
                  <a:gd name="connsiteY40" fmla="*/ 201096 h 306567"/>
                  <a:gd name="connsiteX41" fmla="*/ 29759 w 340349"/>
                  <a:gd name="connsiteY41" fmla="*/ 231124 h 306567"/>
                  <a:gd name="connsiteX42" fmla="*/ 30624 w 340349"/>
                  <a:gd name="connsiteY42" fmla="*/ 250027 h 306567"/>
                  <a:gd name="connsiteX43" fmla="*/ 32376 w 340349"/>
                  <a:gd name="connsiteY43" fmla="*/ 270269 h 306567"/>
                  <a:gd name="connsiteX44" fmla="*/ 34301 w 340349"/>
                  <a:gd name="connsiteY44" fmla="*/ 271630 h 306567"/>
                  <a:gd name="connsiteX45" fmla="*/ 42411 w 340349"/>
                  <a:gd name="connsiteY45" fmla="*/ 306303 h 306567"/>
                  <a:gd name="connsiteX46" fmla="*/ 170232 w 340349"/>
                  <a:gd name="connsiteY46" fmla="*/ 88328 h 30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0349" h="306567">
                    <a:moveTo>
                      <a:pt x="170232" y="88328"/>
                    </a:moveTo>
                    <a:cubicBezTo>
                      <a:pt x="308434" y="107879"/>
                      <a:pt x="267557" y="219351"/>
                      <a:pt x="297945" y="306303"/>
                    </a:cubicBezTo>
                    <a:cubicBezTo>
                      <a:pt x="299459" y="308788"/>
                      <a:pt x="308759" y="293450"/>
                      <a:pt x="306055" y="271630"/>
                    </a:cubicBezTo>
                    <a:cubicBezTo>
                      <a:pt x="312890" y="267591"/>
                      <a:pt x="315150" y="258776"/>
                      <a:pt x="311094" y="251950"/>
                    </a:cubicBezTo>
                    <a:cubicBezTo>
                      <a:pt x="310694" y="251269"/>
                      <a:pt x="310240" y="250632"/>
                      <a:pt x="309732" y="250027"/>
                    </a:cubicBezTo>
                    <a:cubicBezTo>
                      <a:pt x="321519" y="249163"/>
                      <a:pt x="327575" y="229396"/>
                      <a:pt x="310597" y="231124"/>
                    </a:cubicBezTo>
                    <a:cubicBezTo>
                      <a:pt x="325845" y="223887"/>
                      <a:pt x="327899" y="213734"/>
                      <a:pt x="318707" y="201096"/>
                    </a:cubicBezTo>
                    <a:cubicBezTo>
                      <a:pt x="334928" y="203796"/>
                      <a:pt x="340335" y="174308"/>
                      <a:pt x="324114" y="170960"/>
                    </a:cubicBezTo>
                    <a:cubicBezTo>
                      <a:pt x="343147" y="170096"/>
                      <a:pt x="343471" y="138555"/>
                      <a:pt x="326169" y="135639"/>
                    </a:cubicBezTo>
                    <a:cubicBezTo>
                      <a:pt x="334453" y="135174"/>
                      <a:pt x="340800" y="128077"/>
                      <a:pt x="340325" y="119803"/>
                    </a:cubicBezTo>
                    <a:cubicBezTo>
                      <a:pt x="339860" y="111519"/>
                      <a:pt x="332766" y="105189"/>
                      <a:pt x="324471" y="105653"/>
                    </a:cubicBezTo>
                    <a:cubicBezTo>
                      <a:pt x="323952" y="105686"/>
                      <a:pt x="323433" y="105740"/>
                      <a:pt x="322925" y="105826"/>
                    </a:cubicBezTo>
                    <a:cubicBezTo>
                      <a:pt x="330095" y="104238"/>
                      <a:pt x="334625" y="97142"/>
                      <a:pt x="333036" y="89980"/>
                    </a:cubicBezTo>
                    <a:cubicBezTo>
                      <a:pt x="331446" y="82819"/>
                      <a:pt x="324342" y="78293"/>
                      <a:pt x="317172" y="79881"/>
                    </a:cubicBezTo>
                    <a:cubicBezTo>
                      <a:pt x="316437" y="80043"/>
                      <a:pt x="315723" y="80270"/>
                      <a:pt x="315031" y="80550"/>
                    </a:cubicBezTo>
                    <a:cubicBezTo>
                      <a:pt x="320459" y="69252"/>
                      <a:pt x="315690" y="55707"/>
                      <a:pt x="304379" y="50285"/>
                    </a:cubicBezTo>
                    <a:cubicBezTo>
                      <a:pt x="300691" y="48524"/>
                      <a:pt x="296604" y="47778"/>
                      <a:pt x="292538" y="48146"/>
                    </a:cubicBezTo>
                    <a:cubicBezTo>
                      <a:pt x="294538" y="38511"/>
                      <a:pt x="288342" y="29070"/>
                      <a:pt x="278685" y="27072"/>
                    </a:cubicBezTo>
                    <a:cubicBezTo>
                      <a:pt x="274446" y="26197"/>
                      <a:pt x="270023" y="26888"/>
                      <a:pt x="266260" y="29027"/>
                    </a:cubicBezTo>
                    <a:cubicBezTo>
                      <a:pt x="265481" y="18971"/>
                      <a:pt x="256690" y="11464"/>
                      <a:pt x="246622" y="12241"/>
                    </a:cubicBezTo>
                    <a:cubicBezTo>
                      <a:pt x="242631" y="12555"/>
                      <a:pt x="238857" y="14164"/>
                      <a:pt x="235873" y="16821"/>
                    </a:cubicBezTo>
                    <a:cubicBezTo>
                      <a:pt x="236846" y="4291"/>
                      <a:pt x="216083" y="943"/>
                      <a:pt x="200079" y="9800"/>
                    </a:cubicBezTo>
                    <a:cubicBezTo>
                      <a:pt x="195893" y="1224"/>
                      <a:pt x="185534" y="-2341"/>
                      <a:pt x="176947" y="1839"/>
                    </a:cubicBezTo>
                    <a:cubicBezTo>
                      <a:pt x="174244" y="3157"/>
                      <a:pt x="171930" y="5155"/>
                      <a:pt x="170232" y="7640"/>
                    </a:cubicBezTo>
                    <a:cubicBezTo>
                      <a:pt x="164901" y="-278"/>
                      <a:pt x="154152" y="-2384"/>
                      <a:pt x="146214" y="2941"/>
                    </a:cubicBezTo>
                    <a:cubicBezTo>
                      <a:pt x="143662" y="4659"/>
                      <a:pt x="141607" y="7024"/>
                      <a:pt x="140277" y="9800"/>
                    </a:cubicBezTo>
                    <a:cubicBezTo>
                      <a:pt x="124273" y="943"/>
                      <a:pt x="103510" y="4291"/>
                      <a:pt x="104483" y="16821"/>
                    </a:cubicBezTo>
                    <a:cubicBezTo>
                      <a:pt x="96957" y="10113"/>
                      <a:pt x="85396" y="10761"/>
                      <a:pt x="78681" y="18290"/>
                    </a:cubicBezTo>
                    <a:cubicBezTo>
                      <a:pt x="76021" y="21271"/>
                      <a:pt x="74410" y="25041"/>
                      <a:pt x="74096" y="29027"/>
                    </a:cubicBezTo>
                    <a:cubicBezTo>
                      <a:pt x="65520" y="24166"/>
                      <a:pt x="54631" y="27169"/>
                      <a:pt x="49775" y="35735"/>
                    </a:cubicBezTo>
                    <a:cubicBezTo>
                      <a:pt x="47634" y="39494"/>
                      <a:pt x="46942" y="43911"/>
                      <a:pt x="47818" y="48146"/>
                    </a:cubicBezTo>
                    <a:cubicBezTo>
                      <a:pt x="35317" y="47098"/>
                      <a:pt x="24341" y="56366"/>
                      <a:pt x="23281" y="68842"/>
                    </a:cubicBezTo>
                    <a:cubicBezTo>
                      <a:pt x="22946" y="72871"/>
                      <a:pt x="23692" y="76910"/>
                      <a:pt x="25433" y="80550"/>
                    </a:cubicBezTo>
                    <a:cubicBezTo>
                      <a:pt x="18599" y="77861"/>
                      <a:pt x="10878" y="81220"/>
                      <a:pt x="8185" y="88047"/>
                    </a:cubicBezTo>
                    <a:cubicBezTo>
                      <a:pt x="5492" y="94873"/>
                      <a:pt x="8855" y="102586"/>
                      <a:pt x="15690" y="105275"/>
                    </a:cubicBezTo>
                    <a:cubicBezTo>
                      <a:pt x="16263" y="105502"/>
                      <a:pt x="16836" y="105686"/>
                      <a:pt x="17431" y="105826"/>
                    </a:cubicBezTo>
                    <a:cubicBezTo>
                      <a:pt x="9234" y="104508"/>
                      <a:pt x="1524" y="110071"/>
                      <a:pt x="193" y="118259"/>
                    </a:cubicBezTo>
                    <a:cubicBezTo>
                      <a:pt x="-1126" y="126436"/>
                      <a:pt x="4443" y="134148"/>
                      <a:pt x="12640" y="135466"/>
                    </a:cubicBezTo>
                    <a:cubicBezTo>
                      <a:pt x="13148" y="135552"/>
                      <a:pt x="13668" y="135606"/>
                      <a:pt x="14187" y="135639"/>
                    </a:cubicBezTo>
                    <a:cubicBezTo>
                      <a:pt x="-3116" y="138663"/>
                      <a:pt x="-2899" y="170096"/>
                      <a:pt x="16241" y="170960"/>
                    </a:cubicBezTo>
                    <a:cubicBezTo>
                      <a:pt x="345" y="174308"/>
                      <a:pt x="5427" y="203364"/>
                      <a:pt x="21648" y="201096"/>
                    </a:cubicBezTo>
                    <a:cubicBezTo>
                      <a:pt x="12456" y="213734"/>
                      <a:pt x="14511" y="223887"/>
                      <a:pt x="29759" y="231124"/>
                    </a:cubicBezTo>
                    <a:cubicBezTo>
                      <a:pt x="12781" y="229396"/>
                      <a:pt x="18945" y="249163"/>
                      <a:pt x="30624" y="250027"/>
                    </a:cubicBezTo>
                    <a:cubicBezTo>
                      <a:pt x="25509" y="256098"/>
                      <a:pt x="26298" y="265160"/>
                      <a:pt x="32376" y="270269"/>
                    </a:cubicBezTo>
                    <a:cubicBezTo>
                      <a:pt x="32981" y="270777"/>
                      <a:pt x="33619" y="271231"/>
                      <a:pt x="34301" y="271630"/>
                    </a:cubicBezTo>
                    <a:cubicBezTo>
                      <a:pt x="32138" y="293234"/>
                      <a:pt x="40897" y="308788"/>
                      <a:pt x="42411" y="306303"/>
                    </a:cubicBezTo>
                    <a:cubicBezTo>
                      <a:pt x="72474" y="219351"/>
                      <a:pt x="31597" y="107879"/>
                      <a:pt x="170232" y="88328"/>
                    </a:cubicBezTo>
                    <a:close/>
                  </a:path>
                </a:pathLst>
              </a:custGeom>
              <a:solidFill>
                <a:srgbClr val="28272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55" name="Freeform 546">
                <a:extLst>
                  <a:ext uri="{FF2B5EF4-FFF2-40B4-BE49-F238E27FC236}">
                    <a16:creationId xmlns:a16="http://schemas.microsoft.com/office/drawing/2014/main" id="{9A4E84B0-0960-16D9-C0DA-76484882D2ED}"/>
                  </a:ext>
                </a:extLst>
              </p:cNvPr>
              <p:cNvSpPr/>
              <p:nvPr/>
            </p:nvSpPr>
            <p:spPr>
              <a:xfrm>
                <a:off x="2934824" y="3773508"/>
                <a:ext cx="309514" cy="222296"/>
              </a:xfrm>
              <a:custGeom>
                <a:avLst/>
                <a:gdLst>
                  <a:gd name="connsiteX0" fmla="*/ 19376 w 309514"/>
                  <a:gd name="connsiteY0" fmla="*/ 108772 h 222296"/>
                  <a:gd name="connsiteX1" fmla="*/ 3804 w 309514"/>
                  <a:gd name="connsiteY1" fmla="*/ 222296 h 222296"/>
                  <a:gd name="connsiteX2" fmla="*/ 309515 w 309514"/>
                  <a:gd name="connsiteY2" fmla="*/ 222296 h 222296"/>
                  <a:gd name="connsiteX3" fmla="*/ 217380 w 309514"/>
                  <a:gd name="connsiteY3" fmla="*/ 0 h 222296"/>
                  <a:gd name="connsiteX4" fmla="*/ 19376 w 309514"/>
                  <a:gd name="connsiteY4" fmla="*/ 108772 h 222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514" h="222296">
                    <a:moveTo>
                      <a:pt x="19376" y="108772"/>
                    </a:moveTo>
                    <a:cubicBezTo>
                      <a:pt x="960" y="143596"/>
                      <a:pt x="-4555" y="183800"/>
                      <a:pt x="3804" y="222296"/>
                    </a:cubicBezTo>
                    <a:lnTo>
                      <a:pt x="309515" y="222296"/>
                    </a:lnTo>
                    <a:lnTo>
                      <a:pt x="217380" y="0"/>
                    </a:lnTo>
                    <a:cubicBezTo>
                      <a:pt x="159958" y="12098"/>
                      <a:pt x="63497" y="25060"/>
                      <a:pt x="19376" y="108772"/>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56" name="Freeform 548">
                <a:extLst>
                  <a:ext uri="{FF2B5EF4-FFF2-40B4-BE49-F238E27FC236}">
                    <a16:creationId xmlns:a16="http://schemas.microsoft.com/office/drawing/2014/main" id="{9D61F32E-C1A2-B0F0-C8ED-C4CA5F58C984}"/>
                  </a:ext>
                </a:extLst>
              </p:cNvPr>
              <p:cNvSpPr/>
              <p:nvPr/>
            </p:nvSpPr>
            <p:spPr>
              <a:xfrm>
                <a:off x="3180969" y="3615373"/>
                <a:ext cx="129983" cy="137155"/>
              </a:xfrm>
              <a:custGeom>
                <a:avLst/>
                <a:gdLst>
                  <a:gd name="connsiteX0" fmla="*/ 129443 w 129983"/>
                  <a:gd name="connsiteY0" fmla="*/ 63621 h 137155"/>
                  <a:gd name="connsiteX1" fmla="*/ 116574 w 129983"/>
                  <a:gd name="connsiteY1" fmla="*/ 76583 h 137155"/>
                  <a:gd name="connsiteX2" fmla="*/ 98515 w 129983"/>
                  <a:gd name="connsiteY2" fmla="*/ 89545 h 137155"/>
                  <a:gd name="connsiteX3" fmla="*/ 0 w 129983"/>
                  <a:gd name="connsiteY3" fmla="*/ 648 h 137155"/>
                  <a:gd name="connsiteX4" fmla="*/ 0 w 129983"/>
                  <a:gd name="connsiteY4" fmla="*/ 0 h 137155"/>
                  <a:gd name="connsiteX5" fmla="*/ 14166 w 129983"/>
                  <a:gd name="connsiteY5" fmla="*/ 50768 h 137155"/>
                  <a:gd name="connsiteX6" fmla="*/ 25954 w 129983"/>
                  <a:gd name="connsiteY6" fmla="*/ 80040 h 137155"/>
                  <a:gd name="connsiteX7" fmla="*/ 40120 w 129983"/>
                  <a:gd name="connsiteY7" fmla="*/ 104667 h 137155"/>
                  <a:gd name="connsiteX8" fmla="*/ 56990 w 129983"/>
                  <a:gd name="connsiteY8" fmla="*/ 121626 h 137155"/>
                  <a:gd name="connsiteX9" fmla="*/ 79483 w 129983"/>
                  <a:gd name="connsiteY9" fmla="*/ 129511 h 137155"/>
                  <a:gd name="connsiteX10" fmla="*/ 106626 w 129983"/>
                  <a:gd name="connsiteY10" fmla="*/ 132751 h 137155"/>
                  <a:gd name="connsiteX11" fmla="*/ 129984 w 129983"/>
                  <a:gd name="connsiteY11" fmla="*/ 135344 h 137155"/>
                  <a:gd name="connsiteX12" fmla="*/ 129984 w 129983"/>
                  <a:gd name="connsiteY12" fmla="*/ 63621 h 13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983" h="137155">
                    <a:moveTo>
                      <a:pt x="129443" y="63621"/>
                    </a:moveTo>
                    <a:cubicBezTo>
                      <a:pt x="119927" y="64377"/>
                      <a:pt x="118629" y="70642"/>
                      <a:pt x="116574" y="76583"/>
                    </a:cubicBezTo>
                    <a:cubicBezTo>
                      <a:pt x="113968" y="84328"/>
                      <a:pt x="106701" y="89556"/>
                      <a:pt x="98515" y="89545"/>
                    </a:cubicBezTo>
                    <a:cubicBezTo>
                      <a:pt x="52448" y="90517"/>
                      <a:pt x="5515" y="24736"/>
                      <a:pt x="0" y="648"/>
                    </a:cubicBezTo>
                    <a:cubicBezTo>
                      <a:pt x="0" y="108"/>
                      <a:pt x="0" y="0"/>
                      <a:pt x="0" y="0"/>
                    </a:cubicBezTo>
                    <a:cubicBezTo>
                      <a:pt x="3720" y="17185"/>
                      <a:pt x="8456" y="34133"/>
                      <a:pt x="14166" y="50768"/>
                    </a:cubicBezTo>
                    <a:cubicBezTo>
                      <a:pt x="17627" y="60705"/>
                      <a:pt x="21628" y="70750"/>
                      <a:pt x="25954" y="80040"/>
                    </a:cubicBezTo>
                    <a:cubicBezTo>
                      <a:pt x="29901" y="88670"/>
                      <a:pt x="34637" y="96923"/>
                      <a:pt x="40120" y="104667"/>
                    </a:cubicBezTo>
                    <a:cubicBezTo>
                      <a:pt x="42964" y="112531"/>
                      <a:pt x="49139" y="118742"/>
                      <a:pt x="56990" y="121626"/>
                    </a:cubicBezTo>
                    <a:cubicBezTo>
                      <a:pt x="62461" y="128182"/>
                      <a:pt x="71102" y="131218"/>
                      <a:pt x="79483" y="129511"/>
                    </a:cubicBezTo>
                    <a:cubicBezTo>
                      <a:pt x="87182" y="135646"/>
                      <a:pt x="97693" y="136899"/>
                      <a:pt x="106626" y="132751"/>
                    </a:cubicBezTo>
                    <a:cubicBezTo>
                      <a:pt x="113471" y="137504"/>
                      <a:pt x="122262" y="138476"/>
                      <a:pt x="129984" y="135344"/>
                    </a:cubicBezTo>
                    <a:lnTo>
                      <a:pt x="129984" y="63621"/>
                    </a:lnTo>
                    <a:close/>
                  </a:path>
                </a:pathLst>
              </a:custGeom>
              <a:solidFill>
                <a:srgbClr val="00000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57" name="Freeform 549">
                <a:extLst>
                  <a:ext uri="{FF2B5EF4-FFF2-40B4-BE49-F238E27FC236}">
                    <a16:creationId xmlns:a16="http://schemas.microsoft.com/office/drawing/2014/main" id="{FCCA4CD0-D92D-3964-2248-A832453B9C52}"/>
                  </a:ext>
                </a:extLst>
              </p:cNvPr>
              <p:cNvSpPr/>
              <p:nvPr/>
            </p:nvSpPr>
            <p:spPr>
              <a:xfrm>
                <a:off x="3180753" y="3615481"/>
                <a:ext cx="10813" cy="10801"/>
              </a:xfrm>
              <a:custGeom>
                <a:avLst/>
                <a:gdLst>
                  <a:gd name="connsiteX0" fmla="*/ 0 w 10813"/>
                  <a:gd name="connsiteY0" fmla="*/ 0 h 10801"/>
                  <a:gd name="connsiteX1" fmla="*/ 0 w 10813"/>
                  <a:gd name="connsiteY1" fmla="*/ 0 h 10801"/>
                </a:gdLst>
                <a:ahLst/>
                <a:cxnLst>
                  <a:cxn ang="0">
                    <a:pos x="connsiteX0" y="connsiteY0"/>
                  </a:cxn>
                  <a:cxn ang="0">
                    <a:pos x="connsiteX1" y="connsiteY1"/>
                  </a:cxn>
                </a:cxnLst>
                <a:rect l="l" t="t" r="r" b="b"/>
                <a:pathLst>
                  <a:path w="10813" h="10801">
                    <a:moveTo>
                      <a:pt x="0" y="0"/>
                    </a:moveTo>
                    <a:lnTo>
                      <a:pt x="0" y="0"/>
                    </a:lnTo>
                    <a:close/>
                  </a:path>
                </a:pathLst>
              </a:custGeom>
              <a:solidFill>
                <a:srgbClr val="94603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58" name="Freeform 550">
                <a:extLst>
                  <a:ext uri="{FF2B5EF4-FFF2-40B4-BE49-F238E27FC236}">
                    <a16:creationId xmlns:a16="http://schemas.microsoft.com/office/drawing/2014/main" id="{0B28F1EA-F4C1-03CE-54DF-61291E139099}"/>
                  </a:ext>
                </a:extLst>
              </p:cNvPr>
              <p:cNvSpPr/>
              <p:nvPr/>
            </p:nvSpPr>
            <p:spPr>
              <a:xfrm>
                <a:off x="3140180" y="3282498"/>
                <a:ext cx="170231" cy="306564"/>
              </a:xfrm>
              <a:custGeom>
                <a:avLst/>
                <a:gdLst>
                  <a:gd name="connsiteX0" fmla="*/ 170232 w 170231"/>
                  <a:gd name="connsiteY0" fmla="*/ 7640 h 306564"/>
                  <a:gd name="connsiteX1" fmla="*/ 146214 w 170231"/>
                  <a:gd name="connsiteY1" fmla="*/ 2941 h 306564"/>
                  <a:gd name="connsiteX2" fmla="*/ 140277 w 170231"/>
                  <a:gd name="connsiteY2" fmla="*/ 9800 h 306564"/>
                  <a:gd name="connsiteX3" fmla="*/ 104483 w 170231"/>
                  <a:gd name="connsiteY3" fmla="*/ 16821 h 306564"/>
                  <a:gd name="connsiteX4" fmla="*/ 78681 w 170231"/>
                  <a:gd name="connsiteY4" fmla="*/ 18290 h 306564"/>
                  <a:gd name="connsiteX5" fmla="*/ 74096 w 170231"/>
                  <a:gd name="connsiteY5" fmla="*/ 29027 h 306564"/>
                  <a:gd name="connsiteX6" fmla="*/ 49775 w 170231"/>
                  <a:gd name="connsiteY6" fmla="*/ 35735 h 306564"/>
                  <a:gd name="connsiteX7" fmla="*/ 47818 w 170231"/>
                  <a:gd name="connsiteY7" fmla="*/ 48146 h 306564"/>
                  <a:gd name="connsiteX8" fmla="*/ 23281 w 170231"/>
                  <a:gd name="connsiteY8" fmla="*/ 68842 h 306564"/>
                  <a:gd name="connsiteX9" fmla="*/ 25433 w 170231"/>
                  <a:gd name="connsiteY9" fmla="*/ 80550 h 306564"/>
                  <a:gd name="connsiteX10" fmla="*/ 8185 w 170231"/>
                  <a:gd name="connsiteY10" fmla="*/ 88047 h 306564"/>
                  <a:gd name="connsiteX11" fmla="*/ 15690 w 170231"/>
                  <a:gd name="connsiteY11" fmla="*/ 105275 h 306564"/>
                  <a:gd name="connsiteX12" fmla="*/ 17431 w 170231"/>
                  <a:gd name="connsiteY12" fmla="*/ 105826 h 306564"/>
                  <a:gd name="connsiteX13" fmla="*/ 193 w 170231"/>
                  <a:gd name="connsiteY13" fmla="*/ 118259 h 306564"/>
                  <a:gd name="connsiteX14" fmla="*/ 12640 w 170231"/>
                  <a:gd name="connsiteY14" fmla="*/ 135466 h 306564"/>
                  <a:gd name="connsiteX15" fmla="*/ 14187 w 170231"/>
                  <a:gd name="connsiteY15" fmla="*/ 135639 h 306564"/>
                  <a:gd name="connsiteX16" fmla="*/ 16241 w 170231"/>
                  <a:gd name="connsiteY16" fmla="*/ 170960 h 306564"/>
                  <a:gd name="connsiteX17" fmla="*/ 21648 w 170231"/>
                  <a:gd name="connsiteY17" fmla="*/ 201096 h 306564"/>
                  <a:gd name="connsiteX18" fmla="*/ 29759 w 170231"/>
                  <a:gd name="connsiteY18" fmla="*/ 231124 h 306564"/>
                  <a:gd name="connsiteX19" fmla="*/ 30624 w 170231"/>
                  <a:gd name="connsiteY19" fmla="*/ 250027 h 306564"/>
                  <a:gd name="connsiteX20" fmla="*/ 32376 w 170231"/>
                  <a:gd name="connsiteY20" fmla="*/ 270269 h 306564"/>
                  <a:gd name="connsiteX21" fmla="*/ 34301 w 170231"/>
                  <a:gd name="connsiteY21" fmla="*/ 271630 h 306564"/>
                  <a:gd name="connsiteX22" fmla="*/ 42411 w 170231"/>
                  <a:gd name="connsiteY22" fmla="*/ 306303 h 306564"/>
                  <a:gd name="connsiteX23" fmla="*/ 170232 w 170231"/>
                  <a:gd name="connsiteY23" fmla="*/ 88328 h 306564"/>
                  <a:gd name="connsiteX24" fmla="*/ 170232 w 170231"/>
                  <a:gd name="connsiteY24" fmla="*/ 7640 h 306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0231" h="306564">
                    <a:moveTo>
                      <a:pt x="170232" y="7640"/>
                    </a:moveTo>
                    <a:cubicBezTo>
                      <a:pt x="164901" y="-278"/>
                      <a:pt x="154152" y="-2384"/>
                      <a:pt x="146214" y="2941"/>
                    </a:cubicBezTo>
                    <a:cubicBezTo>
                      <a:pt x="143662" y="4659"/>
                      <a:pt x="141607" y="7024"/>
                      <a:pt x="140277" y="9800"/>
                    </a:cubicBezTo>
                    <a:cubicBezTo>
                      <a:pt x="124273" y="943"/>
                      <a:pt x="103510" y="4291"/>
                      <a:pt x="104483" y="16821"/>
                    </a:cubicBezTo>
                    <a:cubicBezTo>
                      <a:pt x="96957" y="10113"/>
                      <a:pt x="85396" y="10761"/>
                      <a:pt x="78681" y="18290"/>
                    </a:cubicBezTo>
                    <a:cubicBezTo>
                      <a:pt x="76021" y="21271"/>
                      <a:pt x="74410" y="25041"/>
                      <a:pt x="74096" y="29027"/>
                    </a:cubicBezTo>
                    <a:cubicBezTo>
                      <a:pt x="65520" y="24166"/>
                      <a:pt x="54631" y="27169"/>
                      <a:pt x="49775" y="35735"/>
                    </a:cubicBezTo>
                    <a:cubicBezTo>
                      <a:pt x="47634" y="39494"/>
                      <a:pt x="46942" y="43911"/>
                      <a:pt x="47818" y="48146"/>
                    </a:cubicBezTo>
                    <a:cubicBezTo>
                      <a:pt x="35317" y="47098"/>
                      <a:pt x="24341" y="56366"/>
                      <a:pt x="23281" y="68842"/>
                    </a:cubicBezTo>
                    <a:cubicBezTo>
                      <a:pt x="22946" y="72871"/>
                      <a:pt x="23692" y="76910"/>
                      <a:pt x="25433" y="80550"/>
                    </a:cubicBezTo>
                    <a:cubicBezTo>
                      <a:pt x="18599" y="77861"/>
                      <a:pt x="10878" y="81220"/>
                      <a:pt x="8185" y="88047"/>
                    </a:cubicBezTo>
                    <a:cubicBezTo>
                      <a:pt x="5492" y="94873"/>
                      <a:pt x="8855" y="102586"/>
                      <a:pt x="15690" y="105275"/>
                    </a:cubicBezTo>
                    <a:cubicBezTo>
                      <a:pt x="16263" y="105502"/>
                      <a:pt x="16836" y="105686"/>
                      <a:pt x="17431" y="105826"/>
                    </a:cubicBezTo>
                    <a:cubicBezTo>
                      <a:pt x="9234" y="104508"/>
                      <a:pt x="1524" y="110071"/>
                      <a:pt x="193" y="118259"/>
                    </a:cubicBezTo>
                    <a:cubicBezTo>
                      <a:pt x="-1126" y="126436"/>
                      <a:pt x="4443" y="134148"/>
                      <a:pt x="12640" y="135466"/>
                    </a:cubicBezTo>
                    <a:cubicBezTo>
                      <a:pt x="13148" y="135552"/>
                      <a:pt x="13668" y="135606"/>
                      <a:pt x="14187" y="135639"/>
                    </a:cubicBezTo>
                    <a:cubicBezTo>
                      <a:pt x="-3116" y="138663"/>
                      <a:pt x="-2899" y="170096"/>
                      <a:pt x="16241" y="170960"/>
                    </a:cubicBezTo>
                    <a:cubicBezTo>
                      <a:pt x="345" y="174308"/>
                      <a:pt x="5427" y="203364"/>
                      <a:pt x="21648" y="201096"/>
                    </a:cubicBezTo>
                    <a:cubicBezTo>
                      <a:pt x="12456" y="213734"/>
                      <a:pt x="14511" y="223887"/>
                      <a:pt x="29759" y="231124"/>
                    </a:cubicBezTo>
                    <a:cubicBezTo>
                      <a:pt x="12781" y="229396"/>
                      <a:pt x="18945" y="249163"/>
                      <a:pt x="30624" y="250027"/>
                    </a:cubicBezTo>
                    <a:cubicBezTo>
                      <a:pt x="25509" y="256098"/>
                      <a:pt x="26298" y="265160"/>
                      <a:pt x="32376" y="270269"/>
                    </a:cubicBezTo>
                    <a:cubicBezTo>
                      <a:pt x="32981" y="270777"/>
                      <a:pt x="33619" y="271231"/>
                      <a:pt x="34301" y="271630"/>
                    </a:cubicBezTo>
                    <a:cubicBezTo>
                      <a:pt x="32138" y="293234"/>
                      <a:pt x="40897" y="308788"/>
                      <a:pt x="42411" y="306303"/>
                    </a:cubicBezTo>
                    <a:cubicBezTo>
                      <a:pt x="72474" y="219351"/>
                      <a:pt x="31597" y="107879"/>
                      <a:pt x="170232" y="88328"/>
                    </a:cubicBezTo>
                    <a:lnTo>
                      <a:pt x="170232" y="7640"/>
                    </a:lnTo>
                    <a:close/>
                  </a:path>
                </a:pathLst>
              </a:custGeom>
              <a:solidFill>
                <a:srgbClr val="28272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282" name="Group 281">
              <a:extLst>
                <a:ext uri="{FF2B5EF4-FFF2-40B4-BE49-F238E27FC236}">
                  <a16:creationId xmlns:a16="http://schemas.microsoft.com/office/drawing/2014/main" id="{9965E2CA-3532-A892-0DAC-07773CFF414F}"/>
                </a:ext>
              </a:extLst>
            </p:cNvPr>
            <p:cNvGrpSpPr>
              <a:grpSpLocks noChangeAspect="1"/>
            </p:cNvGrpSpPr>
            <p:nvPr/>
          </p:nvGrpSpPr>
          <p:grpSpPr>
            <a:xfrm>
              <a:off x="817905" y="3998026"/>
              <a:ext cx="915099" cy="914400"/>
              <a:chOff x="1587534" y="4135685"/>
              <a:chExt cx="853220" cy="852568"/>
            </a:xfrm>
          </p:grpSpPr>
          <p:sp>
            <p:nvSpPr>
              <p:cNvPr id="330" name="Freeform 480">
                <a:extLst>
                  <a:ext uri="{FF2B5EF4-FFF2-40B4-BE49-F238E27FC236}">
                    <a16:creationId xmlns:a16="http://schemas.microsoft.com/office/drawing/2014/main" id="{79B0573B-AB31-B2DC-47F8-5F639B6715A1}"/>
                  </a:ext>
                </a:extLst>
              </p:cNvPr>
              <p:cNvSpPr/>
              <p:nvPr/>
            </p:nvSpPr>
            <p:spPr>
              <a:xfrm>
                <a:off x="1587534" y="4135685"/>
                <a:ext cx="853220" cy="852244"/>
              </a:xfrm>
              <a:custGeom>
                <a:avLst/>
                <a:gdLst>
                  <a:gd name="connsiteX0" fmla="*/ 0 w 853220"/>
                  <a:gd name="connsiteY0" fmla="*/ 0 h 852244"/>
                  <a:gd name="connsiteX1" fmla="*/ 853220 w 853220"/>
                  <a:gd name="connsiteY1" fmla="*/ 0 h 852244"/>
                  <a:gd name="connsiteX2" fmla="*/ 853220 w 853220"/>
                  <a:gd name="connsiteY2" fmla="*/ 852244 h 852244"/>
                  <a:gd name="connsiteX3" fmla="*/ 0 w 853220"/>
                  <a:gd name="connsiteY3" fmla="*/ 852244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4"/>
                    </a:lnTo>
                    <a:lnTo>
                      <a:pt x="0" y="852244"/>
                    </a:lnTo>
                    <a:lnTo>
                      <a:pt x="0" y="0"/>
                    </a:lnTo>
                    <a:lnTo>
                      <a:pt x="0" y="0"/>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31" name="Freeform 481">
                <a:extLst>
                  <a:ext uri="{FF2B5EF4-FFF2-40B4-BE49-F238E27FC236}">
                    <a16:creationId xmlns:a16="http://schemas.microsoft.com/office/drawing/2014/main" id="{921A3B3E-AF97-2F44-D23E-6A6BE01FF0F0}"/>
                  </a:ext>
                </a:extLst>
              </p:cNvPr>
              <p:cNvSpPr/>
              <p:nvPr/>
            </p:nvSpPr>
            <p:spPr>
              <a:xfrm>
                <a:off x="1789971" y="4315416"/>
                <a:ext cx="445750" cy="459086"/>
              </a:xfrm>
              <a:custGeom>
                <a:avLst/>
                <a:gdLst>
                  <a:gd name="connsiteX0" fmla="*/ 445751 w 445750"/>
                  <a:gd name="connsiteY0" fmla="*/ 345226 h 459086"/>
                  <a:gd name="connsiteX1" fmla="*/ 404658 w 445750"/>
                  <a:gd name="connsiteY1" fmla="*/ 204805 h 459086"/>
                  <a:gd name="connsiteX2" fmla="*/ 393844 w 445750"/>
                  <a:gd name="connsiteY2" fmla="*/ 122281 h 459086"/>
                  <a:gd name="connsiteX3" fmla="*/ 228066 w 445750"/>
                  <a:gd name="connsiteY3" fmla="*/ 7 h 459086"/>
                  <a:gd name="connsiteX4" fmla="*/ 65857 w 445750"/>
                  <a:gd name="connsiteY4" fmla="*/ 95493 h 459086"/>
                  <a:gd name="connsiteX5" fmla="*/ 47690 w 445750"/>
                  <a:gd name="connsiteY5" fmla="*/ 208153 h 459086"/>
                  <a:gd name="connsiteX6" fmla="*/ 0 w 445750"/>
                  <a:gd name="connsiteY6" fmla="*/ 343821 h 459086"/>
                  <a:gd name="connsiteX7" fmla="*/ 90188 w 445750"/>
                  <a:gd name="connsiteY7" fmla="*/ 423537 h 459086"/>
                  <a:gd name="connsiteX8" fmla="*/ 351670 w 445750"/>
                  <a:gd name="connsiteY8" fmla="*/ 423537 h 459086"/>
                  <a:gd name="connsiteX9" fmla="*/ 444994 w 445750"/>
                  <a:gd name="connsiteY9" fmla="*/ 345333 h 45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5750" h="459086">
                    <a:moveTo>
                      <a:pt x="445751" y="345226"/>
                    </a:moveTo>
                    <a:cubicBezTo>
                      <a:pt x="380867" y="329887"/>
                      <a:pt x="404658" y="262269"/>
                      <a:pt x="404658" y="204805"/>
                    </a:cubicBezTo>
                    <a:cubicBezTo>
                      <a:pt x="405103" y="176915"/>
                      <a:pt x="401460" y="149112"/>
                      <a:pt x="393844" y="122281"/>
                    </a:cubicBezTo>
                    <a:cubicBezTo>
                      <a:pt x="372022" y="49187"/>
                      <a:pt x="304425" y="-673"/>
                      <a:pt x="228066" y="7"/>
                    </a:cubicBezTo>
                    <a:cubicBezTo>
                      <a:pt x="157127" y="2599"/>
                      <a:pt x="98840" y="32412"/>
                      <a:pt x="65857" y="95493"/>
                    </a:cubicBezTo>
                    <a:cubicBezTo>
                      <a:pt x="55043" y="117096"/>
                      <a:pt x="46500" y="144964"/>
                      <a:pt x="47690" y="208153"/>
                    </a:cubicBezTo>
                    <a:cubicBezTo>
                      <a:pt x="48447" y="250280"/>
                      <a:pt x="72021" y="350194"/>
                      <a:pt x="0" y="343821"/>
                    </a:cubicBezTo>
                    <a:cubicBezTo>
                      <a:pt x="25009" y="375599"/>
                      <a:pt x="55563" y="402614"/>
                      <a:pt x="90188" y="423537"/>
                    </a:cubicBezTo>
                    <a:cubicBezTo>
                      <a:pt x="177673" y="474952"/>
                      <a:pt x="273268" y="466743"/>
                      <a:pt x="351670" y="423537"/>
                    </a:cubicBezTo>
                    <a:cubicBezTo>
                      <a:pt x="387453" y="403608"/>
                      <a:pt x="419122" y="377069"/>
                      <a:pt x="444994" y="345333"/>
                    </a:cubicBezTo>
                    <a:close/>
                  </a:path>
                </a:pathLst>
              </a:custGeom>
              <a:solidFill>
                <a:srgbClr val="A17E3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32" name="Freeform 482">
                <a:extLst>
                  <a:ext uri="{FF2B5EF4-FFF2-40B4-BE49-F238E27FC236}">
                    <a16:creationId xmlns:a16="http://schemas.microsoft.com/office/drawing/2014/main" id="{90E634A5-80C9-03D3-7156-5F66C81F81A0}"/>
                  </a:ext>
                </a:extLst>
              </p:cNvPr>
              <p:cNvSpPr/>
              <p:nvPr/>
            </p:nvSpPr>
            <p:spPr>
              <a:xfrm>
                <a:off x="2007656" y="4373752"/>
                <a:ext cx="9840" cy="50227"/>
              </a:xfrm>
              <a:custGeom>
                <a:avLst/>
                <a:gdLst>
                  <a:gd name="connsiteX0" fmla="*/ 0 w 9840"/>
                  <a:gd name="connsiteY0" fmla="*/ 50228 h 50227"/>
                  <a:gd name="connsiteX1" fmla="*/ 2055 w 9840"/>
                  <a:gd name="connsiteY1" fmla="*/ 0 h 50227"/>
                  <a:gd name="connsiteX2" fmla="*/ 9841 w 9840"/>
                  <a:gd name="connsiteY2" fmla="*/ 48607 h 50227"/>
                  <a:gd name="connsiteX3" fmla="*/ 0 w 9840"/>
                  <a:gd name="connsiteY3" fmla="*/ 50228 h 50227"/>
                  <a:gd name="connsiteX4" fmla="*/ 0 w 9840"/>
                  <a:gd name="connsiteY4" fmla="*/ 50228 h 50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0" h="50227">
                    <a:moveTo>
                      <a:pt x="0" y="50228"/>
                    </a:moveTo>
                    <a:lnTo>
                      <a:pt x="2055" y="0"/>
                    </a:lnTo>
                    <a:lnTo>
                      <a:pt x="9841" y="48607"/>
                    </a:lnTo>
                    <a:lnTo>
                      <a:pt x="0" y="50228"/>
                    </a:lnTo>
                    <a:lnTo>
                      <a:pt x="0" y="50228"/>
                    </a:lnTo>
                    <a:close/>
                  </a:path>
                </a:pathLst>
              </a:custGeom>
              <a:solidFill>
                <a:srgbClr val="F5C08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33" name="Freeform 483">
                <a:extLst>
                  <a:ext uri="{FF2B5EF4-FFF2-40B4-BE49-F238E27FC236}">
                    <a16:creationId xmlns:a16="http://schemas.microsoft.com/office/drawing/2014/main" id="{2421E37F-823A-F610-54FD-FB8E64BC3F48}"/>
                  </a:ext>
                </a:extLst>
              </p:cNvPr>
              <p:cNvSpPr/>
              <p:nvPr/>
            </p:nvSpPr>
            <p:spPr>
              <a:xfrm>
                <a:off x="1691564" y="4779243"/>
                <a:ext cx="295653" cy="208686"/>
              </a:xfrm>
              <a:custGeom>
                <a:avLst/>
                <a:gdLst>
                  <a:gd name="connsiteX0" fmla="*/ 171942 w 295653"/>
                  <a:gd name="connsiteY0" fmla="*/ 0 h 208686"/>
                  <a:gd name="connsiteX1" fmla="*/ 87701 w 295653"/>
                  <a:gd name="connsiteY1" fmla="*/ 23547 h 208686"/>
                  <a:gd name="connsiteX2" fmla="*/ 40877 w 295653"/>
                  <a:gd name="connsiteY2" fmla="*/ 55304 h 208686"/>
                  <a:gd name="connsiteX3" fmla="*/ 0 w 295653"/>
                  <a:gd name="connsiteY3" fmla="*/ 193672 h 208686"/>
                  <a:gd name="connsiteX4" fmla="*/ 0 w 295653"/>
                  <a:gd name="connsiteY4" fmla="*/ 202422 h 208686"/>
                  <a:gd name="connsiteX5" fmla="*/ 0 w 295653"/>
                  <a:gd name="connsiteY5" fmla="*/ 202422 h 208686"/>
                  <a:gd name="connsiteX6" fmla="*/ 541 w 295653"/>
                  <a:gd name="connsiteY6" fmla="*/ 208687 h 208686"/>
                  <a:gd name="connsiteX7" fmla="*/ 295653 w 295653"/>
                  <a:gd name="connsiteY7" fmla="*/ 208687 h 208686"/>
                  <a:gd name="connsiteX8" fmla="*/ 292409 w 295653"/>
                  <a:gd name="connsiteY8" fmla="*/ 153166 h 208686"/>
                  <a:gd name="connsiteX9" fmla="*/ 284082 w 295653"/>
                  <a:gd name="connsiteY9" fmla="*/ 121410 h 208686"/>
                  <a:gd name="connsiteX10" fmla="*/ 254452 w 295653"/>
                  <a:gd name="connsiteY10" fmla="*/ 106720 h 208686"/>
                  <a:gd name="connsiteX11" fmla="*/ 171942 w 295653"/>
                  <a:gd name="connsiteY11" fmla="*/ 0 h 20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653" h="208686">
                    <a:moveTo>
                      <a:pt x="171942" y="0"/>
                    </a:moveTo>
                    <a:cubicBezTo>
                      <a:pt x="131714" y="5185"/>
                      <a:pt x="117872" y="18363"/>
                      <a:pt x="87701" y="23547"/>
                    </a:cubicBezTo>
                    <a:cubicBezTo>
                      <a:pt x="68086" y="26507"/>
                      <a:pt x="50868" y="38184"/>
                      <a:pt x="40877" y="55304"/>
                    </a:cubicBezTo>
                    <a:cubicBezTo>
                      <a:pt x="15421" y="97085"/>
                      <a:pt x="1331" y="144784"/>
                      <a:pt x="0" y="193672"/>
                    </a:cubicBezTo>
                    <a:lnTo>
                      <a:pt x="0" y="202422"/>
                    </a:lnTo>
                    <a:lnTo>
                      <a:pt x="0" y="202422"/>
                    </a:lnTo>
                    <a:cubicBezTo>
                      <a:pt x="0" y="204474"/>
                      <a:pt x="0" y="206634"/>
                      <a:pt x="541" y="208687"/>
                    </a:cubicBezTo>
                    <a:lnTo>
                      <a:pt x="295653" y="208687"/>
                    </a:lnTo>
                    <a:lnTo>
                      <a:pt x="292409" y="153166"/>
                    </a:lnTo>
                    <a:cubicBezTo>
                      <a:pt x="292409" y="153166"/>
                      <a:pt x="292409" y="129835"/>
                      <a:pt x="284082" y="121410"/>
                    </a:cubicBezTo>
                    <a:cubicBezTo>
                      <a:pt x="275411" y="114389"/>
                      <a:pt x="265292" y="109377"/>
                      <a:pt x="254452" y="106720"/>
                    </a:cubicBezTo>
                    <a:cubicBezTo>
                      <a:pt x="204600" y="89221"/>
                      <a:pt x="180160" y="48823"/>
                      <a:pt x="171942" y="0"/>
                    </a:cubicBezTo>
                    <a:close/>
                  </a:path>
                </a:pathLst>
              </a:custGeom>
              <a:solidFill>
                <a:srgbClr val="1C406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34" name="Freeform 484">
                <a:extLst>
                  <a:ext uri="{FF2B5EF4-FFF2-40B4-BE49-F238E27FC236}">
                    <a16:creationId xmlns:a16="http://schemas.microsoft.com/office/drawing/2014/main" id="{FD01D934-C0E1-B1D5-B8B7-A7E99CD55164}"/>
                  </a:ext>
                </a:extLst>
              </p:cNvPr>
              <p:cNvSpPr/>
              <p:nvPr/>
            </p:nvSpPr>
            <p:spPr>
              <a:xfrm>
                <a:off x="1799703" y="4965165"/>
                <a:ext cx="5406" cy="23088"/>
              </a:xfrm>
              <a:custGeom>
                <a:avLst/>
                <a:gdLst>
                  <a:gd name="connsiteX0" fmla="*/ 0 w 5406"/>
                  <a:gd name="connsiteY0" fmla="*/ 23089 h 23088"/>
                  <a:gd name="connsiteX1" fmla="*/ 5407 w 5406"/>
                  <a:gd name="connsiteY1" fmla="*/ 23089 h 23088"/>
                </a:gdLst>
                <a:ahLst/>
                <a:cxnLst>
                  <a:cxn ang="0">
                    <a:pos x="connsiteX0" y="connsiteY0"/>
                  </a:cxn>
                  <a:cxn ang="0">
                    <a:pos x="connsiteX1" y="connsiteY1"/>
                  </a:cxn>
                </a:cxnLst>
                <a:rect l="l" t="t" r="r" b="b"/>
                <a:pathLst>
                  <a:path w="5406" h="23088">
                    <a:moveTo>
                      <a:pt x="0" y="23089"/>
                    </a:moveTo>
                    <a:cubicBezTo>
                      <a:pt x="3460" y="-7480"/>
                      <a:pt x="4001" y="-7912"/>
                      <a:pt x="5407" y="23089"/>
                    </a:cubicBezTo>
                    <a:close/>
                  </a:path>
                </a:pathLst>
              </a:custGeom>
              <a:solidFill>
                <a:srgbClr val="16284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35" name="Freeform 485">
                <a:extLst>
                  <a:ext uri="{FF2B5EF4-FFF2-40B4-BE49-F238E27FC236}">
                    <a16:creationId xmlns:a16="http://schemas.microsoft.com/office/drawing/2014/main" id="{DD673422-1C98-0F76-2EF2-1225DC682546}"/>
                  </a:ext>
                </a:extLst>
              </p:cNvPr>
              <p:cNvSpPr/>
              <p:nvPr/>
            </p:nvSpPr>
            <p:spPr>
              <a:xfrm>
                <a:off x="2223286" y="4965165"/>
                <a:ext cx="5298" cy="23088"/>
              </a:xfrm>
              <a:custGeom>
                <a:avLst/>
                <a:gdLst>
                  <a:gd name="connsiteX0" fmla="*/ 5299 w 5298"/>
                  <a:gd name="connsiteY0" fmla="*/ 23089 h 23088"/>
                  <a:gd name="connsiteX1" fmla="*/ 0 w 5298"/>
                  <a:gd name="connsiteY1" fmla="*/ 23089 h 23088"/>
                </a:gdLst>
                <a:ahLst/>
                <a:cxnLst>
                  <a:cxn ang="0">
                    <a:pos x="connsiteX0" y="connsiteY0"/>
                  </a:cxn>
                  <a:cxn ang="0">
                    <a:pos x="connsiteX1" y="connsiteY1"/>
                  </a:cxn>
                </a:cxnLst>
                <a:rect l="l" t="t" r="r" b="b"/>
                <a:pathLst>
                  <a:path w="5298" h="23088">
                    <a:moveTo>
                      <a:pt x="5299" y="23089"/>
                    </a:moveTo>
                    <a:cubicBezTo>
                      <a:pt x="1947" y="-7480"/>
                      <a:pt x="1406" y="-7912"/>
                      <a:pt x="0" y="23089"/>
                    </a:cubicBezTo>
                    <a:close/>
                  </a:path>
                </a:pathLst>
              </a:custGeom>
              <a:solidFill>
                <a:srgbClr val="192C4D"/>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36" name="Freeform 486">
                <a:extLst>
                  <a:ext uri="{FF2B5EF4-FFF2-40B4-BE49-F238E27FC236}">
                    <a16:creationId xmlns:a16="http://schemas.microsoft.com/office/drawing/2014/main" id="{07D7E91A-C716-B15F-89F9-2CF53D18A08C}"/>
                  </a:ext>
                </a:extLst>
              </p:cNvPr>
              <p:cNvSpPr/>
              <p:nvPr/>
            </p:nvSpPr>
            <p:spPr>
              <a:xfrm>
                <a:off x="1790728" y="4315531"/>
                <a:ext cx="223416" cy="458996"/>
              </a:xfrm>
              <a:custGeom>
                <a:avLst/>
                <a:gdLst>
                  <a:gd name="connsiteX0" fmla="*/ 223416 w 223416"/>
                  <a:gd name="connsiteY0" fmla="*/ 0 h 458996"/>
                  <a:gd name="connsiteX1" fmla="*/ 65857 w 223416"/>
                  <a:gd name="connsiteY1" fmla="*/ 95378 h 458996"/>
                  <a:gd name="connsiteX2" fmla="*/ 47690 w 223416"/>
                  <a:gd name="connsiteY2" fmla="*/ 208038 h 458996"/>
                  <a:gd name="connsiteX3" fmla="*/ 0 w 223416"/>
                  <a:gd name="connsiteY3" fmla="*/ 343706 h 458996"/>
                  <a:gd name="connsiteX4" fmla="*/ 90188 w 223416"/>
                  <a:gd name="connsiteY4" fmla="*/ 423422 h 458996"/>
                  <a:gd name="connsiteX5" fmla="*/ 223416 w 223416"/>
                  <a:gd name="connsiteY5" fmla="*/ 458959 h 458996"/>
                  <a:gd name="connsiteX6" fmla="*/ 223416 w 223416"/>
                  <a:gd name="connsiteY6" fmla="*/ 0 h 45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16" h="458996">
                    <a:moveTo>
                      <a:pt x="223416" y="0"/>
                    </a:moveTo>
                    <a:cubicBezTo>
                      <a:pt x="154423" y="3781"/>
                      <a:pt x="97758" y="33593"/>
                      <a:pt x="65857" y="95378"/>
                    </a:cubicBezTo>
                    <a:cubicBezTo>
                      <a:pt x="55043" y="116981"/>
                      <a:pt x="46500" y="144849"/>
                      <a:pt x="47690" y="208038"/>
                    </a:cubicBezTo>
                    <a:cubicBezTo>
                      <a:pt x="48447" y="250165"/>
                      <a:pt x="72021" y="350079"/>
                      <a:pt x="0" y="343706"/>
                    </a:cubicBezTo>
                    <a:cubicBezTo>
                      <a:pt x="25009" y="375484"/>
                      <a:pt x="55563" y="402499"/>
                      <a:pt x="90188" y="423422"/>
                    </a:cubicBezTo>
                    <a:cubicBezTo>
                      <a:pt x="130408" y="447455"/>
                      <a:pt x="176557" y="459769"/>
                      <a:pt x="223416" y="458959"/>
                    </a:cubicBezTo>
                    <a:lnTo>
                      <a:pt x="223416" y="0"/>
                    </a:lnTo>
                    <a:close/>
                  </a:path>
                </a:pathLst>
              </a:custGeom>
              <a:solidFill>
                <a:srgbClr val="A17E3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37" name="Freeform 487">
                <a:extLst>
                  <a:ext uri="{FF2B5EF4-FFF2-40B4-BE49-F238E27FC236}">
                    <a16:creationId xmlns:a16="http://schemas.microsoft.com/office/drawing/2014/main" id="{4E3DFA1B-5338-79B8-88A3-99F60F72875E}"/>
                  </a:ext>
                </a:extLst>
              </p:cNvPr>
              <p:cNvSpPr/>
              <p:nvPr/>
            </p:nvSpPr>
            <p:spPr>
              <a:xfrm>
                <a:off x="2007656" y="4373752"/>
                <a:ext cx="6488" cy="50227"/>
              </a:xfrm>
              <a:custGeom>
                <a:avLst/>
                <a:gdLst>
                  <a:gd name="connsiteX0" fmla="*/ 0 w 6488"/>
                  <a:gd name="connsiteY0" fmla="*/ 50228 h 50227"/>
                  <a:gd name="connsiteX1" fmla="*/ 2055 w 6488"/>
                  <a:gd name="connsiteY1" fmla="*/ 0 h 50227"/>
                  <a:gd name="connsiteX2" fmla="*/ 6488 w 6488"/>
                  <a:gd name="connsiteY2" fmla="*/ 27544 h 50227"/>
                  <a:gd name="connsiteX3" fmla="*/ 6488 w 6488"/>
                  <a:gd name="connsiteY3" fmla="*/ 49147 h 50227"/>
                  <a:gd name="connsiteX4" fmla="*/ 0 w 6488"/>
                  <a:gd name="connsiteY4" fmla="*/ 50228 h 50227"/>
                  <a:gd name="connsiteX5" fmla="*/ 0 w 6488"/>
                  <a:gd name="connsiteY5" fmla="*/ 50228 h 5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8" h="50227">
                    <a:moveTo>
                      <a:pt x="0" y="50228"/>
                    </a:moveTo>
                    <a:lnTo>
                      <a:pt x="2055" y="0"/>
                    </a:lnTo>
                    <a:lnTo>
                      <a:pt x="6488" y="27544"/>
                    </a:lnTo>
                    <a:lnTo>
                      <a:pt x="6488" y="49147"/>
                    </a:lnTo>
                    <a:lnTo>
                      <a:pt x="0" y="50228"/>
                    </a:lnTo>
                    <a:lnTo>
                      <a:pt x="0" y="50228"/>
                    </a:lnTo>
                    <a:close/>
                  </a:path>
                </a:pathLst>
              </a:custGeom>
              <a:solidFill>
                <a:srgbClr val="F5C08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38" name="Freeform 488">
                <a:extLst>
                  <a:ext uri="{FF2B5EF4-FFF2-40B4-BE49-F238E27FC236}">
                    <a16:creationId xmlns:a16="http://schemas.microsoft.com/office/drawing/2014/main" id="{9209F74D-6F81-8042-5FAD-1372CF32288D}"/>
                  </a:ext>
                </a:extLst>
              </p:cNvPr>
              <p:cNvSpPr/>
              <p:nvPr/>
            </p:nvSpPr>
            <p:spPr>
              <a:xfrm>
                <a:off x="1691347" y="4670471"/>
                <a:ext cx="645051" cy="317242"/>
              </a:xfrm>
              <a:custGeom>
                <a:avLst/>
                <a:gdLst>
                  <a:gd name="connsiteX0" fmla="*/ 602987 w 645051"/>
                  <a:gd name="connsiteY0" fmla="*/ 179954 h 317242"/>
                  <a:gd name="connsiteX1" fmla="*/ 445968 w 645051"/>
                  <a:gd name="connsiteY1" fmla="*/ 107908 h 317242"/>
                  <a:gd name="connsiteX2" fmla="*/ 403469 w 645051"/>
                  <a:gd name="connsiteY2" fmla="*/ 55520 h 317242"/>
                  <a:gd name="connsiteX3" fmla="*/ 396224 w 645051"/>
                  <a:gd name="connsiteY3" fmla="*/ 216 h 317242"/>
                  <a:gd name="connsiteX4" fmla="*/ 321716 w 645051"/>
                  <a:gd name="connsiteY4" fmla="*/ 2700 h 317242"/>
                  <a:gd name="connsiteX5" fmla="*/ 292086 w 645051"/>
                  <a:gd name="connsiteY5" fmla="*/ 2700 h 317242"/>
                  <a:gd name="connsiteX6" fmla="*/ 248830 w 645051"/>
                  <a:gd name="connsiteY6" fmla="*/ 0 h 317242"/>
                  <a:gd name="connsiteX7" fmla="*/ 241585 w 645051"/>
                  <a:gd name="connsiteY7" fmla="*/ 55304 h 317242"/>
                  <a:gd name="connsiteX8" fmla="*/ 199086 w 645051"/>
                  <a:gd name="connsiteY8" fmla="*/ 107692 h 317242"/>
                  <a:gd name="connsiteX9" fmla="*/ 42067 w 645051"/>
                  <a:gd name="connsiteY9" fmla="*/ 179738 h 317242"/>
                  <a:gd name="connsiteX10" fmla="*/ 650 w 645051"/>
                  <a:gd name="connsiteY10" fmla="*/ 317243 h 317242"/>
                  <a:gd name="connsiteX11" fmla="*/ 644404 w 645051"/>
                  <a:gd name="connsiteY11" fmla="*/ 317243 h 317242"/>
                  <a:gd name="connsiteX12" fmla="*/ 602987 w 645051"/>
                  <a:gd name="connsiteY12" fmla="*/ 179954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051" h="317242">
                    <a:moveTo>
                      <a:pt x="602987" y="179954"/>
                    </a:moveTo>
                    <a:cubicBezTo>
                      <a:pt x="569463" y="130591"/>
                      <a:pt x="522206" y="117953"/>
                      <a:pt x="445968" y="107908"/>
                    </a:cubicBezTo>
                    <a:cubicBezTo>
                      <a:pt x="415797" y="103911"/>
                      <a:pt x="407254" y="84361"/>
                      <a:pt x="403469" y="55520"/>
                    </a:cubicBezTo>
                    <a:lnTo>
                      <a:pt x="396224" y="216"/>
                    </a:lnTo>
                    <a:cubicBezTo>
                      <a:pt x="371028" y="1836"/>
                      <a:pt x="346480" y="2484"/>
                      <a:pt x="321716" y="2700"/>
                    </a:cubicBezTo>
                    <a:lnTo>
                      <a:pt x="292086" y="2700"/>
                    </a:lnTo>
                    <a:lnTo>
                      <a:pt x="248830" y="0"/>
                    </a:lnTo>
                    <a:lnTo>
                      <a:pt x="241585" y="55304"/>
                    </a:lnTo>
                    <a:cubicBezTo>
                      <a:pt x="237800" y="84144"/>
                      <a:pt x="229257" y="103695"/>
                      <a:pt x="199086" y="107692"/>
                    </a:cubicBezTo>
                    <a:cubicBezTo>
                      <a:pt x="123388" y="117737"/>
                      <a:pt x="75590" y="130375"/>
                      <a:pt x="42067" y="179738"/>
                    </a:cubicBezTo>
                    <a:cubicBezTo>
                      <a:pt x="16979" y="216464"/>
                      <a:pt x="-4000" y="271984"/>
                      <a:pt x="650" y="317243"/>
                    </a:cubicBezTo>
                    <a:lnTo>
                      <a:pt x="644404" y="317243"/>
                    </a:lnTo>
                    <a:cubicBezTo>
                      <a:pt x="649054" y="272200"/>
                      <a:pt x="627967" y="216680"/>
                      <a:pt x="602987" y="179954"/>
                    </a:cubicBezTo>
                    <a:close/>
                  </a:path>
                </a:pathLst>
              </a:custGeom>
              <a:solidFill>
                <a:srgbClr val="E7AD7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39" name="Freeform 489">
                <a:extLst>
                  <a:ext uri="{FF2B5EF4-FFF2-40B4-BE49-F238E27FC236}">
                    <a16:creationId xmlns:a16="http://schemas.microsoft.com/office/drawing/2014/main" id="{D47215C4-D135-AFE5-9371-536614F311DD}"/>
                  </a:ext>
                </a:extLst>
              </p:cNvPr>
              <p:cNvSpPr/>
              <p:nvPr/>
            </p:nvSpPr>
            <p:spPr>
              <a:xfrm>
                <a:off x="1691564" y="4782051"/>
                <a:ext cx="644768" cy="205878"/>
              </a:xfrm>
              <a:custGeom>
                <a:avLst/>
                <a:gdLst>
                  <a:gd name="connsiteX0" fmla="*/ 604283 w 644768"/>
                  <a:gd name="connsiteY0" fmla="*/ 52496 h 205878"/>
                  <a:gd name="connsiteX1" fmla="*/ 557459 w 644768"/>
                  <a:gd name="connsiteY1" fmla="*/ 20739 h 205878"/>
                  <a:gd name="connsiteX2" fmla="*/ 489980 w 644768"/>
                  <a:gd name="connsiteY2" fmla="*/ 0 h 205878"/>
                  <a:gd name="connsiteX3" fmla="*/ 488466 w 644768"/>
                  <a:gd name="connsiteY3" fmla="*/ 2052 h 205878"/>
                  <a:gd name="connsiteX4" fmla="*/ 477652 w 644768"/>
                  <a:gd name="connsiteY4" fmla="*/ 6157 h 205878"/>
                  <a:gd name="connsiteX5" fmla="*/ 471921 w 644768"/>
                  <a:gd name="connsiteY5" fmla="*/ 15662 h 205878"/>
                  <a:gd name="connsiteX6" fmla="*/ 460242 w 644768"/>
                  <a:gd name="connsiteY6" fmla="*/ 18795 h 205878"/>
                  <a:gd name="connsiteX7" fmla="*/ 453321 w 644768"/>
                  <a:gd name="connsiteY7" fmla="*/ 27760 h 205878"/>
                  <a:gd name="connsiteX8" fmla="*/ 441425 w 644768"/>
                  <a:gd name="connsiteY8" fmla="*/ 29920 h 205878"/>
                  <a:gd name="connsiteX9" fmla="*/ 433639 w 644768"/>
                  <a:gd name="connsiteY9" fmla="*/ 38130 h 205878"/>
                  <a:gd name="connsiteX10" fmla="*/ 421528 w 644768"/>
                  <a:gd name="connsiteY10" fmla="*/ 39318 h 205878"/>
                  <a:gd name="connsiteX11" fmla="*/ 412768 w 644768"/>
                  <a:gd name="connsiteY11" fmla="*/ 46879 h 205878"/>
                  <a:gd name="connsiteX12" fmla="*/ 400549 w 644768"/>
                  <a:gd name="connsiteY12" fmla="*/ 46879 h 205878"/>
                  <a:gd name="connsiteX13" fmla="*/ 391140 w 644768"/>
                  <a:gd name="connsiteY13" fmla="*/ 53684 h 205878"/>
                  <a:gd name="connsiteX14" fmla="*/ 378921 w 644768"/>
                  <a:gd name="connsiteY14" fmla="*/ 52712 h 205878"/>
                  <a:gd name="connsiteX15" fmla="*/ 368756 w 644768"/>
                  <a:gd name="connsiteY15" fmla="*/ 58652 h 205878"/>
                  <a:gd name="connsiteX16" fmla="*/ 356752 w 644768"/>
                  <a:gd name="connsiteY16" fmla="*/ 56600 h 205878"/>
                  <a:gd name="connsiteX17" fmla="*/ 345938 w 644768"/>
                  <a:gd name="connsiteY17" fmla="*/ 61569 h 205878"/>
                  <a:gd name="connsiteX18" fmla="*/ 334151 w 644768"/>
                  <a:gd name="connsiteY18" fmla="*/ 58544 h 205878"/>
                  <a:gd name="connsiteX19" fmla="*/ 311550 w 644768"/>
                  <a:gd name="connsiteY19" fmla="*/ 58544 h 205878"/>
                  <a:gd name="connsiteX20" fmla="*/ 289057 w 644768"/>
                  <a:gd name="connsiteY20" fmla="*/ 56600 h 205878"/>
                  <a:gd name="connsiteX21" fmla="*/ 277053 w 644768"/>
                  <a:gd name="connsiteY21" fmla="*/ 58652 h 205878"/>
                  <a:gd name="connsiteX22" fmla="*/ 266888 w 644768"/>
                  <a:gd name="connsiteY22" fmla="*/ 52712 h 205878"/>
                  <a:gd name="connsiteX23" fmla="*/ 254777 w 644768"/>
                  <a:gd name="connsiteY23" fmla="*/ 53684 h 205878"/>
                  <a:gd name="connsiteX24" fmla="*/ 245260 w 644768"/>
                  <a:gd name="connsiteY24" fmla="*/ 46879 h 205878"/>
                  <a:gd name="connsiteX25" fmla="*/ 233149 w 644768"/>
                  <a:gd name="connsiteY25" fmla="*/ 46879 h 205878"/>
                  <a:gd name="connsiteX26" fmla="*/ 224389 w 644768"/>
                  <a:gd name="connsiteY26" fmla="*/ 39318 h 205878"/>
                  <a:gd name="connsiteX27" fmla="*/ 212278 w 644768"/>
                  <a:gd name="connsiteY27" fmla="*/ 38130 h 205878"/>
                  <a:gd name="connsiteX28" fmla="*/ 204492 w 644768"/>
                  <a:gd name="connsiteY28" fmla="*/ 29920 h 205878"/>
                  <a:gd name="connsiteX29" fmla="*/ 192488 w 644768"/>
                  <a:gd name="connsiteY29" fmla="*/ 27760 h 205878"/>
                  <a:gd name="connsiteX30" fmla="*/ 185675 w 644768"/>
                  <a:gd name="connsiteY30" fmla="*/ 18795 h 205878"/>
                  <a:gd name="connsiteX31" fmla="*/ 173996 w 644768"/>
                  <a:gd name="connsiteY31" fmla="*/ 15662 h 205878"/>
                  <a:gd name="connsiteX32" fmla="*/ 168265 w 644768"/>
                  <a:gd name="connsiteY32" fmla="*/ 6157 h 205878"/>
                  <a:gd name="connsiteX33" fmla="*/ 157451 w 644768"/>
                  <a:gd name="connsiteY33" fmla="*/ 2052 h 205878"/>
                  <a:gd name="connsiteX34" fmla="*/ 155937 w 644768"/>
                  <a:gd name="connsiteY34" fmla="*/ 0 h 205878"/>
                  <a:gd name="connsiteX35" fmla="*/ 88458 w 644768"/>
                  <a:gd name="connsiteY35" fmla="*/ 20739 h 205878"/>
                  <a:gd name="connsiteX36" fmla="*/ 41634 w 644768"/>
                  <a:gd name="connsiteY36" fmla="*/ 52496 h 205878"/>
                  <a:gd name="connsiteX37" fmla="*/ 0 w 644768"/>
                  <a:gd name="connsiteY37" fmla="*/ 190864 h 205878"/>
                  <a:gd name="connsiteX38" fmla="*/ 0 w 644768"/>
                  <a:gd name="connsiteY38" fmla="*/ 199613 h 205878"/>
                  <a:gd name="connsiteX39" fmla="*/ 0 w 644768"/>
                  <a:gd name="connsiteY39" fmla="*/ 199613 h 205878"/>
                  <a:gd name="connsiteX40" fmla="*/ 541 w 644768"/>
                  <a:gd name="connsiteY40" fmla="*/ 205878 h 205878"/>
                  <a:gd name="connsiteX41" fmla="*/ 644187 w 644768"/>
                  <a:gd name="connsiteY41" fmla="*/ 205878 h 205878"/>
                  <a:gd name="connsiteX42" fmla="*/ 644728 w 644768"/>
                  <a:gd name="connsiteY42" fmla="*/ 199613 h 205878"/>
                  <a:gd name="connsiteX43" fmla="*/ 644728 w 644768"/>
                  <a:gd name="connsiteY43" fmla="*/ 199613 h 205878"/>
                  <a:gd name="connsiteX44" fmla="*/ 644728 w 644768"/>
                  <a:gd name="connsiteY44" fmla="*/ 193672 h 205878"/>
                  <a:gd name="connsiteX45" fmla="*/ 644728 w 644768"/>
                  <a:gd name="connsiteY45" fmla="*/ 190648 h 205878"/>
                  <a:gd name="connsiteX46" fmla="*/ 604283 w 644768"/>
                  <a:gd name="connsiteY46" fmla="*/ 52496 h 2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44768" h="205878">
                    <a:moveTo>
                      <a:pt x="604283" y="52496"/>
                    </a:moveTo>
                    <a:cubicBezTo>
                      <a:pt x="594269" y="35397"/>
                      <a:pt x="577064" y="23731"/>
                      <a:pt x="557459" y="20739"/>
                    </a:cubicBezTo>
                    <a:cubicBezTo>
                      <a:pt x="532263" y="16310"/>
                      <a:pt x="518096" y="6157"/>
                      <a:pt x="489980" y="0"/>
                    </a:cubicBezTo>
                    <a:cubicBezTo>
                      <a:pt x="489511" y="713"/>
                      <a:pt x="489006" y="1393"/>
                      <a:pt x="488466" y="2052"/>
                    </a:cubicBezTo>
                    <a:cubicBezTo>
                      <a:pt x="485453" y="4645"/>
                      <a:pt x="481626" y="6092"/>
                      <a:pt x="477652" y="6157"/>
                    </a:cubicBezTo>
                    <a:cubicBezTo>
                      <a:pt x="477142" y="9981"/>
                      <a:pt x="475066" y="13426"/>
                      <a:pt x="471921" y="15662"/>
                    </a:cubicBezTo>
                    <a:cubicBezTo>
                      <a:pt x="468520" y="18049"/>
                      <a:pt x="464382" y="19162"/>
                      <a:pt x="460242" y="18795"/>
                    </a:cubicBezTo>
                    <a:cubicBezTo>
                      <a:pt x="459249" y="22597"/>
                      <a:pt x="456751" y="25837"/>
                      <a:pt x="453321" y="27760"/>
                    </a:cubicBezTo>
                    <a:cubicBezTo>
                      <a:pt x="449735" y="29856"/>
                      <a:pt x="445522" y="30622"/>
                      <a:pt x="441425" y="29920"/>
                    </a:cubicBezTo>
                    <a:cubicBezTo>
                      <a:pt x="440030" y="33582"/>
                      <a:pt x="437227" y="36542"/>
                      <a:pt x="433639" y="38130"/>
                    </a:cubicBezTo>
                    <a:cubicBezTo>
                      <a:pt x="429857" y="39901"/>
                      <a:pt x="425582" y="40311"/>
                      <a:pt x="421528" y="39318"/>
                    </a:cubicBezTo>
                    <a:cubicBezTo>
                      <a:pt x="419672" y="42861"/>
                      <a:pt x="416541" y="45561"/>
                      <a:pt x="412768" y="46879"/>
                    </a:cubicBezTo>
                    <a:cubicBezTo>
                      <a:pt x="408826" y="48337"/>
                      <a:pt x="404491" y="48337"/>
                      <a:pt x="400549" y="46879"/>
                    </a:cubicBezTo>
                    <a:cubicBezTo>
                      <a:pt x="398434" y="50303"/>
                      <a:pt x="395053" y="52744"/>
                      <a:pt x="391140" y="53684"/>
                    </a:cubicBezTo>
                    <a:cubicBezTo>
                      <a:pt x="387078" y="54786"/>
                      <a:pt x="382759" y="54440"/>
                      <a:pt x="378921" y="52712"/>
                    </a:cubicBezTo>
                    <a:cubicBezTo>
                      <a:pt x="376384" y="55877"/>
                      <a:pt x="372762" y="57994"/>
                      <a:pt x="368756" y="58652"/>
                    </a:cubicBezTo>
                    <a:cubicBezTo>
                      <a:pt x="364638" y="59376"/>
                      <a:pt x="360394" y="58652"/>
                      <a:pt x="356752" y="56600"/>
                    </a:cubicBezTo>
                    <a:cubicBezTo>
                      <a:pt x="353883" y="59527"/>
                      <a:pt x="350032" y="61299"/>
                      <a:pt x="345938" y="61569"/>
                    </a:cubicBezTo>
                    <a:cubicBezTo>
                      <a:pt x="341772" y="62023"/>
                      <a:pt x="337583" y="60942"/>
                      <a:pt x="334151" y="58544"/>
                    </a:cubicBezTo>
                    <a:cubicBezTo>
                      <a:pt x="327609" y="63999"/>
                      <a:pt x="318092" y="63999"/>
                      <a:pt x="311550" y="58544"/>
                    </a:cubicBezTo>
                    <a:cubicBezTo>
                      <a:pt x="304542" y="63319"/>
                      <a:pt x="295139" y="62509"/>
                      <a:pt x="289057" y="56600"/>
                    </a:cubicBezTo>
                    <a:cubicBezTo>
                      <a:pt x="285420" y="58674"/>
                      <a:pt x="281171" y="59398"/>
                      <a:pt x="277053" y="58652"/>
                    </a:cubicBezTo>
                    <a:cubicBezTo>
                      <a:pt x="273067" y="57939"/>
                      <a:pt x="269464" y="55833"/>
                      <a:pt x="266888" y="52712"/>
                    </a:cubicBezTo>
                    <a:cubicBezTo>
                      <a:pt x="263091" y="54451"/>
                      <a:pt x="258803" y="54796"/>
                      <a:pt x="254777" y="53684"/>
                    </a:cubicBezTo>
                    <a:cubicBezTo>
                      <a:pt x="250849" y="52722"/>
                      <a:pt x="247443" y="50281"/>
                      <a:pt x="245260" y="46879"/>
                    </a:cubicBezTo>
                    <a:cubicBezTo>
                      <a:pt x="241355" y="48337"/>
                      <a:pt x="237054" y="48337"/>
                      <a:pt x="233149" y="46879"/>
                    </a:cubicBezTo>
                    <a:cubicBezTo>
                      <a:pt x="229376" y="45561"/>
                      <a:pt x="226245" y="42861"/>
                      <a:pt x="224389" y="39318"/>
                    </a:cubicBezTo>
                    <a:cubicBezTo>
                      <a:pt x="220335" y="40322"/>
                      <a:pt x="216058" y="39901"/>
                      <a:pt x="212278" y="38130"/>
                    </a:cubicBezTo>
                    <a:cubicBezTo>
                      <a:pt x="208690" y="36542"/>
                      <a:pt x="205887" y="33582"/>
                      <a:pt x="204492" y="29920"/>
                    </a:cubicBezTo>
                    <a:cubicBezTo>
                      <a:pt x="200361" y="30612"/>
                      <a:pt x="196117" y="29845"/>
                      <a:pt x="192488" y="27760"/>
                    </a:cubicBezTo>
                    <a:cubicBezTo>
                      <a:pt x="189083" y="25826"/>
                      <a:pt x="186620" y="22586"/>
                      <a:pt x="185675" y="18795"/>
                    </a:cubicBezTo>
                    <a:cubicBezTo>
                      <a:pt x="181532" y="19184"/>
                      <a:pt x="177386" y="18071"/>
                      <a:pt x="173996" y="15662"/>
                    </a:cubicBezTo>
                    <a:cubicBezTo>
                      <a:pt x="170851" y="13426"/>
                      <a:pt x="168775" y="9981"/>
                      <a:pt x="168265" y="6157"/>
                    </a:cubicBezTo>
                    <a:cubicBezTo>
                      <a:pt x="164291" y="6092"/>
                      <a:pt x="160464" y="4645"/>
                      <a:pt x="157451" y="2052"/>
                    </a:cubicBezTo>
                    <a:cubicBezTo>
                      <a:pt x="156843" y="1447"/>
                      <a:pt x="156333" y="756"/>
                      <a:pt x="155937" y="0"/>
                    </a:cubicBezTo>
                    <a:cubicBezTo>
                      <a:pt x="127713" y="6157"/>
                      <a:pt x="113655" y="16310"/>
                      <a:pt x="88458" y="20739"/>
                    </a:cubicBezTo>
                    <a:cubicBezTo>
                      <a:pt x="68843" y="23699"/>
                      <a:pt x="51625" y="35375"/>
                      <a:pt x="41634" y="52496"/>
                    </a:cubicBezTo>
                    <a:cubicBezTo>
                      <a:pt x="15913" y="94201"/>
                      <a:pt x="1559" y="141900"/>
                      <a:pt x="0" y="190864"/>
                    </a:cubicBezTo>
                    <a:lnTo>
                      <a:pt x="0" y="199613"/>
                    </a:lnTo>
                    <a:lnTo>
                      <a:pt x="0" y="199613"/>
                    </a:lnTo>
                    <a:cubicBezTo>
                      <a:pt x="0" y="201665"/>
                      <a:pt x="0" y="203826"/>
                      <a:pt x="541" y="205878"/>
                    </a:cubicBezTo>
                    <a:lnTo>
                      <a:pt x="644187" y="205878"/>
                    </a:lnTo>
                    <a:cubicBezTo>
                      <a:pt x="644187" y="203826"/>
                      <a:pt x="644187" y="201773"/>
                      <a:pt x="644728" y="199613"/>
                    </a:cubicBezTo>
                    <a:lnTo>
                      <a:pt x="644728" y="199613"/>
                    </a:lnTo>
                    <a:cubicBezTo>
                      <a:pt x="644728" y="197561"/>
                      <a:pt x="644728" y="195616"/>
                      <a:pt x="644728" y="193672"/>
                    </a:cubicBezTo>
                    <a:cubicBezTo>
                      <a:pt x="644782" y="192668"/>
                      <a:pt x="644782" y="191653"/>
                      <a:pt x="644728" y="190648"/>
                    </a:cubicBezTo>
                    <a:cubicBezTo>
                      <a:pt x="643490" y="141868"/>
                      <a:pt x="629551" y="94254"/>
                      <a:pt x="604283" y="52496"/>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40" name="Freeform 490">
                <a:extLst>
                  <a:ext uri="{FF2B5EF4-FFF2-40B4-BE49-F238E27FC236}">
                    <a16:creationId xmlns:a16="http://schemas.microsoft.com/office/drawing/2014/main" id="{9D743CA2-0DD6-4052-52BF-DBFB3D280BA8}"/>
                  </a:ext>
                </a:extLst>
              </p:cNvPr>
              <p:cNvSpPr/>
              <p:nvPr/>
            </p:nvSpPr>
            <p:spPr>
              <a:xfrm>
                <a:off x="1799703" y="4965165"/>
                <a:ext cx="5406" cy="23088"/>
              </a:xfrm>
              <a:custGeom>
                <a:avLst/>
                <a:gdLst>
                  <a:gd name="connsiteX0" fmla="*/ 0 w 5406"/>
                  <a:gd name="connsiteY0" fmla="*/ 23089 h 23088"/>
                  <a:gd name="connsiteX1" fmla="*/ 5407 w 5406"/>
                  <a:gd name="connsiteY1" fmla="*/ 23089 h 23088"/>
                </a:gdLst>
                <a:ahLst/>
                <a:cxnLst>
                  <a:cxn ang="0">
                    <a:pos x="connsiteX0" y="connsiteY0"/>
                  </a:cxn>
                  <a:cxn ang="0">
                    <a:pos x="connsiteX1" y="connsiteY1"/>
                  </a:cxn>
                </a:cxnLst>
                <a:rect l="l" t="t" r="r" b="b"/>
                <a:pathLst>
                  <a:path w="5406" h="23088">
                    <a:moveTo>
                      <a:pt x="0" y="23089"/>
                    </a:moveTo>
                    <a:cubicBezTo>
                      <a:pt x="3460" y="-7480"/>
                      <a:pt x="4001" y="-7912"/>
                      <a:pt x="5407" y="23089"/>
                    </a:cubicBezTo>
                    <a:close/>
                  </a:path>
                </a:pathLst>
              </a:custGeom>
              <a:solidFill>
                <a:srgbClr val="16284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41" name="Freeform 491">
                <a:extLst>
                  <a:ext uri="{FF2B5EF4-FFF2-40B4-BE49-F238E27FC236}">
                    <a16:creationId xmlns:a16="http://schemas.microsoft.com/office/drawing/2014/main" id="{4DBECE8A-DEFB-045C-B15E-B0EAB92DAF59}"/>
                  </a:ext>
                </a:extLst>
              </p:cNvPr>
              <p:cNvSpPr/>
              <p:nvPr/>
            </p:nvSpPr>
            <p:spPr>
              <a:xfrm>
                <a:off x="1860568" y="4331301"/>
                <a:ext cx="308160" cy="406976"/>
              </a:xfrm>
              <a:custGeom>
                <a:avLst/>
                <a:gdLst>
                  <a:gd name="connsiteX0" fmla="*/ 33000 w 308160"/>
                  <a:gd name="connsiteY0" fmla="*/ 271228 h 406976"/>
                  <a:gd name="connsiteX1" fmla="*/ 98857 w 308160"/>
                  <a:gd name="connsiteY1" fmla="*/ 377083 h 406976"/>
                  <a:gd name="connsiteX2" fmla="*/ 208294 w 308160"/>
                  <a:gd name="connsiteY2" fmla="*/ 377083 h 406976"/>
                  <a:gd name="connsiteX3" fmla="*/ 274367 w 308160"/>
                  <a:gd name="connsiteY3" fmla="*/ 270688 h 406976"/>
                  <a:gd name="connsiteX4" fmla="*/ 287020 w 308160"/>
                  <a:gd name="connsiteY4" fmla="*/ 268203 h 406976"/>
                  <a:gd name="connsiteX5" fmla="*/ 299456 w 308160"/>
                  <a:gd name="connsiteY5" fmla="*/ 251677 h 406976"/>
                  <a:gd name="connsiteX6" fmla="*/ 303133 w 308160"/>
                  <a:gd name="connsiteY6" fmla="*/ 196805 h 406976"/>
                  <a:gd name="connsiteX7" fmla="*/ 292319 w 308160"/>
                  <a:gd name="connsiteY7" fmla="*/ 190972 h 406976"/>
                  <a:gd name="connsiteX8" fmla="*/ 298699 w 308160"/>
                  <a:gd name="connsiteY8" fmla="*/ 166776 h 406976"/>
                  <a:gd name="connsiteX9" fmla="*/ 152494 w 308160"/>
                  <a:gd name="connsiteY9" fmla="*/ 0 h 406976"/>
                  <a:gd name="connsiteX10" fmla="*/ 8452 w 308160"/>
                  <a:gd name="connsiteY10" fmla="*/ 166776 h 406976"/>
                  <a:gd name="connsiteX11" fmla="*/ 5316 w 308160"/>
                  <a:gd name="connsiteY11" fmla="*/ 196805 h 406976"/>
                  <a:gd name="connsiteX12" fmla="*/ 8885 w 308160"/>
                  <a:gd name="connsiteY12" fmla="*/ 251677 h 406976"/>
                  <a:gd name="connsiteX13" fmla="*/ 21213 w 308160"/>
                  <a:gd name="connsiteY13" fmla="*/ 268095 h 406976"/>
                  <a:gd name="connsiteX14" fmla="*/ 33000 w 308160"/>
                  <a:gd name="connsiteY14" fmla="*/ 271120 h 40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160" h="406976">
                    <a:moveTo>
                      <a:pt x="33000" y="271228"/>
                    </a:moveTo>
                    <a:cubicBezTo>
                      <a:pt x="43606" y="312403"/>
                      <a:pt x="66590" y="349345"/>
                      <a:pt x="98857" y="377083"/>
                    </a:cubicBezTo>
                    <a:cubicBezTo>
                      <a:pt x="146006" y="417049"/>
                      <a:pt x="161253" y="416833"/>
                      <a:pt x="208294" y="377083"/>
                    </a:cubicBezTo>
                    <a:cubicBezTo>
                      <a:pt x="240755" y="349258"/>
                      <a:pt x="263829" y="312101"/>
                      <a:pt x="274367" y="270688"/>
                    </a:cubicBezTo>
                    <a:cubicBezTo>
                      <a:pt x="277612" y="273604"/>
                      <a:pt x="282586" y="271660"/>
                      <a:pt x="287020" y="268203"/>
                    </a:cubicBezTo>
                    <a:cubicBezTo>
                      <a:pt x="292443" y="263786"/>
                      <a:pt x="296710" y="258114"/>
                      <a:pt x="299456" y="251677"/>
                    </a:cubicBezTo>
                    <a:cubicBezTo>
                      <a:pt x="308107" y="233746"/>
                      <a:pt x="312000" y="208471"/>
                      <a:pt x="303133" y="196805"/>
                    </a:cubicBezTo>
                    <a:cubicBezTo>
                      <a:pt x="300626" y="193294"/>
                      <a:pt x="296632" y="191145"/>
                      <a:pt x="292319" y="190972"/>
                    </a:cubicBezTo>
                    <a:cubicBezTo>
                      <a:pt x="294373" y="183303"/>
                      <a:pt x="296536" y="175418"/>
                      <a:pt x="298699" y="166776"/>
                    </a:cubicBezTo>
                    <a:cubicBezTo>
                      <a:pt x="319570" y="83388"/>
                      <a:pt x="247981" y="11990"/>
                      <a:pt x="152494" y="0"/>
                    </a:cubicBezTo>
                    <a:cubicBezTo>
                      <a:pt x="61981" y="8965"/>
                      <a:pt x="-9715" y="83820"/>
                      <a:pt x="8452" y="166776"/>
                    </a:cubicBezTo>
                    <a:cubicBezTo>
                      <a:pt x="11805" y="182331"/>
                      <a:pt x="14833" y="184167"/>
                      <a:pt x="5316" y="196805"/>
                    </a:cubicBezTo>
                    <a:cubicBezTo>
                      <a:pt x="-4200" y="209443"/>
                      <a:pt x="342" y="233746"/>
                      <a:pt x="8885" y="251677"/>
                    </a:cubicBezTo>
                    <a:cubicBezTo>
                      <a:pt x="11667" y="258028"/>
                      <a:pt x="15888" y="263645"/>
                      <a:pt x="21213" y="268095"/>
                    </a:cubicBezTo>
                    <a:cubicBezTo>
                      <a:pt x="25322" y="271228"/>
                      <a:pt x="29864" y="273172"/>
                      <a:pt x="33000" y="271120"/>
                    </a:cubicBezTo>
                    <a:close/>
                  </a:path>
                </a:pathLst>
              </a:custGeom>
              <a:solidFill>
                <a:srgbClr val="FED7A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42" name="Freeform 492">
                <a:extLst>
                  <a:ext uri="{FF2B5EF4-FFF2-40B4-BE49-F238E27FC236}">
                    <a16:creationId xmlns:a16="http://schemas.microsoft.com/office/drawing/2014/main" id="{F985F8C8-75EF-9515-16EA-87688B517D6C}"/>
                  </a:ext>
                </a:extLst>
              </p:cNvPr>
              <p:cNvSpPr/>
              <p:nvPr/>
            </p:nvSpPr>
            <p:spPr>
              <a:xfrm>
                <a:off x="1843043" y="4316611"/>
                <a:ext cx="352577" cy="321670"/>
              </a:xfrm>
              <a:custGeom>
                <a:avLst/>
                <a:gdLst>
                  <a:gd name="connsiteX0" fmla="*/ 186456 w 352577"/>
                  <a:gd name="connsiteY0" fmla="*/ 0 h 321670"/>
                  <a:gd name="connsiteX1" fmla="*/ 171101 w 352577"/>
                  <a:gd name="connsiteY1" fmla="*/ 0 h 321670"/>
                  <a:gd name="connsiteX2" fmla="*/ 170236 w 352577"/>
                  <a:gd name="connsiteY2" fmla="*/ 0 h 321670"/>
                  <a:gd name="connsiteX3" fmla="*/ 159422 w 352577"/>
                  <a:gd name="connsiteY3" fmla="*/ 0 h 321670"/>
                  <a:gd name="connsiteX4" fmla="*/ 159422 w 352577"/>
                  <a:gd name="connsiteY4" fmla="*/ 0 h 321670"/>
                  <a:gd name="connsiteX5" fmla="*/ 71072 w 352577"/>
                  <a:gd name="connsiteY5" fmla="*/ 31000 h 321670"/>
                  <a:gd name="connsiteX6" fmla="*/ 70531 w 352577"/>
                  <a:gd name="connsiteY6" fmla="*/ 31000 h 321670"/>
                  <a:gd name="connsiteX7" fmla="*/ 63826 w 352577"/>
                  <a:gd name="connsiteY7" fmla="*/ 36185 h 321670"/>
                  <a:gd name="connsiteX8" fmla="*/ 62529 w 352577"/>
                  <a:gd name="connsiteY8" fmla="*/ 37157 h 321670"/>
                  <a:gd name="connsiteX9" fmla="*/ 56689 w 352577"/>
                  <a:gd name="connsiteY9" fmla="*/ 42450 h 321670"/>
                  <a:gd name="connsiteX10" fmla="*/ 55067 w 352577"/>
                  <a:gd name="connsiteY10" fmla="*/ 43854 h 321670"/>
                  <a:gd name="connsiteX11" fmla="*/ 49768 w 352577"/>
                  <a:gd name="connsiteY11" fmla="*/ 49147 h 321670"/>
                  <a:gd name="connsiteX12" fmla="*/ 48038 w 352577"/>
                  <a:gd name="connsiteY12" fmla="*/ 50983 h 321670"/>
                  <a:gd name="connsiteX13" fmla="*/ 43280 w 352577"/>
                  <a:gd name="connsiteY13" fmla="*/ 56384 h 321670"/>
                  <a:gd name="connsiteX14" fmla="*/ 41441 w 352577"/>
                  <a:gd name="connsiteY14" fmla="*/ 58544 h 321670"/>
                  <a:gd name="connsiteX15" fmla="*/ 37116 w 352577"/>
                  <a:gd name="connsiteY15" fmla="*/ 63945 h 321670"/>
                  <a:gd name="connsiteX16" fmla="*/ 35278 w 352577"/>
                  <a:gd name="connsiteY16" fmla="*/ 66430 h 321670"/>
                  <a:gd name="connsiteX17" fmla="*/ 31493 w 352577"/>
                  <a:gd name="connsiteY17" fmla="*/ 71939 h 321670"/>
                  <a:gd name="connsiteX18" fmla="*/ 29546 w 352577"/>
                  <a:gd name="connsiteY18" fmla="*/ 74639 h 321670"/>
                  <a:gd name="connsiteX19" fmla="*/ 26194 w 352577"/>
                  <a:gd name="connsiteY19" fmla="*/ 80148 h 321670"/>
                  <a:gd name="connsiteX20" fmla="*/ 24355 w 352577"/>
                  <a:gd name="connsiteY20" fmla="*/ 83280 h 321670"/>
                  <a:gd name="connsiteX21" fmla="*/ 21328 w 352577"/>
                  <a:gd name="connsiteY21" fmla="*/ 88789 h 321670"/>
                  <a:gd name="connsiteX22" fmla="*/ 19597 w 352577"/>
                  <a:gd name="connsiteY22" fmla="*/ 92137 h 321670"/>
                  <a:gd name="connsiteX23" fmla="*/ 17002 w 352577"/>
                  <a:gd name="connsiteY23" fmla="*/ 97754 h 321670"/>
                  <a:gd name="connsiteX24" fmla="*/ 15380 w 352577"/>
                  <a:gd name="connsiteY24" fmla="*/ 101319 h 321670"/>
                  <a:gd name="connsiteX25" fmla="*/ 13109 w 352577"/>
                  <a:gd name="connsiteY25" fmla="*/ 106827 h 321670"/>
                  <a:gd name="connsiteX26" fmla="*/ 11595 w 352577"/>
                  <a:gd name="connsiteY26" fmla="*/ 110716 h 321670"/>
                  <a:gd name="connsiteX27" fmla="*/ 9648 w 352577"/>
                  <a:gd name="connsiteY27" fmla="*/ 116225 h 321670"/>
                  <a:gd name="connsiteX28" fmla="*/ 8351 w 352577"/>
                  <a:gd name="connsiteY28" fmla="*/ 120329 h 321670"/>
                  <a:gd name="connsiteX29" fmla="*/ 6729 w 352577"/>
                  <a:gd name="connsiteY29" fmla="*/ 125838 h 321670"/>
                  <a:gd name="connsiteX30" fmla="*/ 5539 w 352577"/>
                  <a:gd name="connsiteY30" fmla="*/ 130051 h 321670"/>
                  <a:gd name="connsiteX31" fmla="*/ 4241 w 352577"/>
                  <a:gd name="connsiteY31" fmla="*/ 135668 h 321670"/>
                  <a:gd name="connsiteX32" fmla="*/ 3268 w 352577"/>
                  <a:gd name="connsiteY32" fmla="*/ 140096 h 321670"/>
                  <a:gd name="connsiteX33" fmla="*/ 2187 w 352577"/>
                  <a:gd name="connsiteY33" fmla="*/ 145605 h 321670"/>
                  <a:gd name="connsiteX34" fmla="*/ 1538 w 352577"/>
                  <a:gd name="connsiteY34" fmla="*/ 150142 h 321670"/>
                  <a:gd name="connsiteX35" fmla="*/ 781 w 352577"/>
                  <a:gd name="connsiteY35" fmla="*/ 155651 h 321670"/>
                  <a:gd name="connsiteX36" fmla="*/ 240 w 352577"/>
                  <a:gd name="connsiteY36" fmla="*/ 160403 h 321670"/>
                  <a:gd name="connsiteX37" fmla="*/ 240 w 352577"/>
                  <a:gd name="connsiteY37" fmla="*/ 165912 h 321670"/>
                  <a:gd name="connsiteX38" fmla="*/ 240 w 352577"/>
                  <a:gd name="connsiteY38" fmla="*/ 170773 h 321670"/>
                  <a:gd name="connsiteX39" fmla="*/ 240 w 352577"/>
                  <a:gd name="connsiteY39" fmla="*/ 176174 h 321670"/>
                  <a:gd name="connsiteX40" fmla="*/ 240 w 352577"/>
                  <a:gd name="connsiteY40" fmla="*/ 186435 h 321670"/>
                  <a:gd name="connsiteX41" fmla="*/ 240 w 352577"/>
                  <a:gd name="connsiteY41" fmla="*/ 191728 h 321670"/>
                  <a:gd name="connsiteX42" fmla="*/ 240 w 352577"/>
                  <a:gd name="connsiteY42" fmla="*/ 196805 h 321670"/>
                  <a:gd name="connsiteX43" fmla="*/ 240 w 352577"/>
                  <a:gd name="connsiteY43" fmla="*/ 202313 h 321670"/>
                  <a:gd name="connsiteX44" fmla="*/ 781 w 352577"/>
                  <a:gd name="connsiteY44" fmla="*/ 207066 h 321670"/>
                  <a:gd name="connsiteX45" fmla="*/ 1862 w 352577"/>
                  <a:gd name="connsiteY45" fmla="*/ 213439 h 321670"/>
                  <a:gd name="connsiteX46" fmla="*/ 2511 w 352577"/>
                  <a:gd name="connsiteY46" fmla="*/ 217328 h 321670"/>
                  <a:gd name="connsiteX47" fmla="*/ 4674 w 352577"/>
                  <a:gd name="connsiteY47" fmla="*/ 227589 h 321670"/>
                  <a:gd name="connsiteX48" fmla="*/ 16786 w 352577"/>
                  <a:gd name="connsiteY48" fmla="*/ 315838 h 321670"/>
                  <a:gd name="connsiteX49" fmla="*/ 117139 w 352577"/>
                  <a:gd name="connsiteY49" fmla="*/ 114605 h 321670"/>
                  <a:gd name="connsiteX50" fmla="*/ 109029 w 352577"/>
                  <a:gd name="connsiteY50" fmla="*/ 68590 h 321670"/>
                  <a:gd name="connsiteX51" fmla="*/ 124925 w 352577"/>
                  <a:gd name="connsiteY51" fmla="*/ 111796 h 321670"/>
                  <a:gd name="connsiteX52" fmla="*/ 129251 w 352577"/>
                  <a:gd name="connsiteY52" fmla="*/ 118601 h 321670"/>
                  <a:gd name="connsiteX53" fmla="*/ 131846 w 352577"/>
                  <a:gd name="connsiteY53" fmla="*/ 121842 h 321670"/>
                  <a:gd name="connsiteX54" fmla="*/ 134225 w 352577"/>
                  <a:gd name="connsiteY54" fmla="*/ 124650 h 321670"/>
                  <a:gd name="connsiteX55" fmla="*/ 137361 w 352577"/>
                  <a:gd name="connsiteY55" fmla="*/ 127999 h 321670"/>
                  <a:gd name="connsiteX56" fmla="*/ 139524 w 352577"/>
                  <a:gd name="connsiteY56" fmla="*/ 130159 h 321670"/>
                  <a:gd name="connsiteX57" fmla="*/ 143093 w 352577"/>
                  <a:gd name="connsiteY57" fmla="*/ 133291 h 321670"/>
                  <a:gd name="connsiteX58" fmla="*/ 145255 w 352577"/>
                  <a:gd name="connsiteY58" fmla="*/ 135128 h 321670"/>
                  <a:gd name="connsiteX59" fmla="*/ 149257 w 352577"/>
                  <a:gd name="connsiteY59" fmla="*/ 138044 h 321670"/>
                  <a:gd name="connsiteX60" fmla="*/ 151311 w 352577"/>
                  <a:gd name="connsiteY60" fmla="*/ 139556 h 321670"/>
                  <a:gd name="connsiteX61" fmla="*/ 155853 w 352577"/>
                  <a:gd name="connsiteY61" fmla="*/ 142365 h 321670"/>
                  <a:gd name="connsiteX62" fmla="*/ 157800 w 352577"/>
                  <a:gd name="connsiteY62" fmla="*/ 143553 h 321670"/>
                  <a:gd name="connsiteX63" fmla="*/ 162666 w 352577"/>
                  <a:gd name="connsiteY63" fmla="*/ 146145 h 321670"/>
                  <a:gd name="connsiteX64" fmla="*/ 164504 w 352577"/>
                  <a:gd name="connsiteY64" fmla="*/ 147226 h 321670"/>
                  <a:gd name="connsiteX65" fmla="*/ 169695 w 352577"/>
                  <a:gd name="connsiteY65" fmla="*/ 149710 h 321670"/>
                  <a:gd name="connsiteX66" fmla="*/ 170993 w 352577"/>
                  <a:gd name="connsiteY66" fmla="*/ 150358 h 321670"/>
                  <a:gd name="connsiteX67" fmla="*/ 170993 w 352577"/>
                  <a:gd name="connsiteY67" fmla="*/ 150358 h 321670"/>
                  <a:gd name="connsiteX68" fmla="*/ 321090 w 352577"/>
                  <a:gd name="connsiteY68" fmla="*/ 321671 h 321670"/>
                  <a:gd name="connsiteX69" fmla="*/ 341637 w 352577"/>
                  <a:gd name="connsiteY69" fmla="*/ 247788 h 321670"/>
                  <a:gd name="connsiteX70" fmla="*/ 186456 w 352577"/>
                  <a:gd name="connsiteY70" fmla="*/ 0 h 32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52577" h="321670">
                    <a:moveTo>
                      <a:pt x="186456" y="0"/>
                    </a:moveTo>
                    <a:cubicBezTo>
                      <a:pt x="181158" y="0"/>
                      <a:pt x="175643" y="0"/>
                      <a:pt x="171101" y="0"/>
                    </a:cubicBezTo>
                    <a:lnTo>
                      <a:pt x="170236" y="0"/>
                    </a:lnTo>
                    <a:lnTo>
                      <a:pt x="159422" y="0"/>
                    </a:lnTo>
                    <a:lnTo>
                      <a:pt x="159422" y="0"/>
                    </a:lnTo>
                    <a:cubicBezTo>
                      <a:pt x="127605" y="1652"/>
                      <a:pt x="96935" y="12422"/>
                      <a:pt x="71072" y="31000"/>
                    </a:cubicBezTo>
                    <a:lnTo>
                      <a:pt x="70531" y="31000"/>
                    </a:lnTo>
                    <a:cubicBezTo>
                      <a:pt x="68260" y="32621"/>
                      <a:pt x="65989" y="34457"/>
                      <a:pt x="63826" y="36185"/>
                    </a:cubicBezTo>
                    <a:lnTo>
                      <a:pt x="62529" y="37157"/>
                    </a:lnTo>
                    <a:lnTo>
                      <a:pt x="56689" y="42450"/>
                    </a:lnTo>
                    <a:lnTo>
                      <a:pt x="55067" y="43854"/>
                    </a:lnTo>
                    <a:cubicBezTo>
                      <a:pt x="53229" y="45583"/>
                      <a:pt x="51498" y="47419"/>
                      <a:pt x="49768" y="49147"/>
                    </a:cubicBezTo>
                    <a:lnTo>
                      <a:pt x="48038" y="50983"/>
                    </a:lnTo>
                    <a:cubicBezTo>
                      <a:pt x="46416" y="52712"/>
                      <a:pt x="44794" y="54548"/>
                      <a:pt x="43280" y="56384"/>
                    </a:cubicBezTo>
                    <a:cubicBezTo>
                      <a:pt x="42609" y="57054"/>
                      <a:pt x="41995" y="57778"/>
                      <a:pt x="41441" y="58544"/>
                    </a:cubicBezTo>
                    <a:cubicBezTo>
                      <a:pt x="39928" y="60273"/>
                      <a:pt x="38522" y="62109"/>
                      <a:pt x="37116" y="63945"/>
                    </a:cubicBezTo>
                    <a:cubicBezTo>
                      <a:pt x="35710" y="65782"/>
                      <a:pt x="35818" y="65566"/>
                      <a:pt x="35278" y="66430"/>
                    </a:cubicBezTo>
                    <a:lnTo>
                      <a:pt x="31493" y="71939"/>
                    </a:lnTo>
                    <a:lnTo>
                      <a:pt x="29546" y="74639"/>
                    </a:lnTo>
                    <a:cubicBezTo>
                      <a:pt x="28357" y="76475"/>
                      <a:pt x="27275" y="78311"/>
                      <a:pt x="26194" y="80148"/>
                    </a:cubicBezTo>
                    <a:lnTo>
                      <a:pt x="24355" y="83280"/>
                    </a:lnTo>
                    <a:cubicBezTo>
                      <a:pt x="23274" y="85116"/>
                      <a:pt x="22301" y="86953"/>
                      <a:pt x="21328" y="88789"/>
                    </a:cubicBezTo>
                    <a:lnTo>
                      <a:pt x="19597" y="92137"/>
                    </a:lnTo>
                    <a:lnTo>
                      <a:pt x="17002" y="97754"/>
                    </a:lnTo>
                    <a:lnTo>
                      <a:pt x="15380" y="101319"/>
                    </a:lnTo>
                    <a:cubicBezTo>
                      <a:pt x="14623" y="103155"/>
                      <a:pt x="13758" y="104991"/>
                      <a:pt x="13109" y="106827"/>
                    </a:cubicBezTo>
                    <a:lnTo>
                      <a:pt x="11595" y="110716"/>
                    </a:lnTo>
                    <a:lnTo>
                      <a:pt x="9648" y="116225"/>
                    </a:lnTo>
                    <a:lnTo>
                      <a:pt x="8351" y="120329"/>
                    </a:lnTo>
                    <a:cubicBezTo>
                      <a:pt x="8351" y="122166"/>
                      <a:pt x="7161" y="124002"/>
                      <a:pt x="6729" y="125838"/>
                    </a:cubicBezTo>
                    <a:cubicBezTo>
                      <a:pt x="6296" y="127675"/>
                      <a:pt x="5972" y="128647"/>
                      <a:pt x="5539" y="130051"/>
                    </a:cubicBezTo>
                    <a:lnTo>
                      <a:pt x="4241" y="135668"/>
                    </a:lnTo>
                    <a:lnTo>
                      <a:pt x="3268" y="140096"/>
                    </a:lnTo>
                    <a:cubicBezTo>
                      <a:pt x="3268" y="141933"/>
                      <a:pt x="2511" y="143769"/>
                      <a:pt x="2187" y="145605"/>
                    </a:cubicBezTo>
                    <a:lnTo>
                      <a:pt x="1538" y="150142"/>
                    </a:lnTo>
                    <a:cubicBezTo>
                      <a:pt x="1538" y="151978"/>
                      <a:pt x="997" y="153814"/>
                      <a:pt x="781" y="155651"/>
                    </a:cubicBezTo>
                    <a:cubicBezTo>
                      <a:pt x="565" y="157487"/>
                      <a:pt x="781" y="158783"/>
                      <a:pt x="240" y="160403"/>
                    </a:cubicBezTo>
                    <a:cubicBezTo>
                      <a:pt x="-300" y="162024"/>
                      <a:pt x="240" y="164076"/>
                      <a:pt x="240" y="165912"/>
                    </a:cubicBezTo>
                    <a:cubicBezTo>
                      <a:pt x="240" y="167748"/>
                      <a:pt x="240" y="169153"/>
                      <a:pt x="240" y="170773"/>
                    </a:cubicBezTo>
                    <a:cubicBezTo>
                      <a:pt x="240" y="172393"/>
                      <a:pt x="240" y="174337"/>
                      <a:pt x="240" y="176174"/>
                    </a:cubicBezTo>
                    <a:lnTo>
                      <a:pt x="240" y="186435"/>
                    </a:lnTo>
                    <a:lnTo>
                      <a:pt x="240" y="191728"/>
                    </a:lnTo>
                    <a:lnTo>
                      <a:pt x="240" y="196805"/>
                    </a:lnTo>
                    <a:cubicBezTo>
                      <a:pt x="240" y="198641"/>
                      <a:pt x="240" y="200477"/>
                      <a:pt x="240" y="202313"/>
                    </a:cubicBezTo>
                    <a:cubicBezTo>
                      <a:pt x="240" y="204150"/>
                      <a:pt x="240" y="205554"/>
                      <a:pt x="781" y="207066"/>
                    </a:cubicBezTo>
                    <a:cubicBezTo>
                      <a:pt x="1322" y="208578"/>
                      <a:pt x="1430" y="211279"/>
                      <a:pt x="1862" y="213439"/>
                    </a:cubicBezTo>
                    <a:cubicBezTo>
                      <a:pt x="2295" y="215599"/>
                      <a:pt x="1862" y="216032"/>
                      <a:pt x="2511" y="217328"/>
                    </a:cubicBezTo>
                    <a:cubicBezTo>
                      <a:pt x="3160" y="220784"/>
                      <a:pt x="3809" y="224241"/>
                      <a:pt x="4674" y="227589"/>
                    </a:cubicBezTo>
                    <a:cubicBezTo>
                      <a:pt x="5647" y="235798"/>
                      <a:pt x="16245" y="313462"/>
                      <a:pt x="16786" y="315838"/>
                    </a:cubicBezTo>
                    <a:cubicBezTo>
                      <a:pt x="45010" y="272632"/>
                      <a:pt x="35710" y="123462"/>
                      <a:pt x="117139" y="114605"/>
                    </a:cubicBezTo>
                    <a:lnTo>
                      <a:pt x="109029" y="68590"/>
                    </a:lnTo>
                    <a:lnTo>
                      <a:pt x="124925" y="111796"/>
                    </a:lnTo>
                    <a:cubicBezTo>
                      <a:pt x="126331" y="114173"/>
                      <a:pt x="127737" y="116441"/>
                      <a:pt x="129251" y="118601"/>
                    </a:cubicBezTo>
                    <a:lnTo>
                      <a:pt x="131846" y="121842"/>
                    </a:lnTo>
                    <a:cubicBezTo>
                      <a:pt x="132603" y="122706"/>
                      <a:pt x="133360" y="123786"/>
                      <a:pt x="134225" y="124650"/>
                    </a:cubicBezTo>
                    <a:cubicBezTo>
                      <a:pt x="135090" y="125514"/>
                      <a:pt x="136280" y="126919"/>
                      <a:pt x="137361" y="127999"/>
                    </a:cubicBezTo>
                    <a:lnTo>
                      <a:pt x="139524" y="130159"/>
                    </a:lnTo>
                    <a:lnTo>
                      <a:pt x="143093" y="133291"/>
                    </a:lnTo>
                    <a:lnTo>
                      <a:pt x="145255" y="135128"/>
                    </a:lnTo>
                    <a:lnTo>
                      <a:pt x="149257" y="138044"/>
                    </a:lnTo>
                    <a:lnTo>
                      <a:pt x="151311" y="139556"/>
                    </a:lnTo>
                    <a:lnTo>
                      <a:pt x="155853" y="142365"/>
                    </a:lnTo>
                    <a:lnTo>
                      <a:pt x="157800" y="143553"/>
                    </a:lnTo>
                    <a:lnTo>
                      <a:pt x="162666" y="146145"/>
                    </a:lnTo>
                    <a:lnTo>
                      <a:pt x="164504" y="147226"/>
                    </a:lnTo>
                    <a:lnTo>
                      <a:pt x="169695" y="149710"/>
                    </a:lnTo>
                    <a:lnTo>
                      <a:pt x="170993" y="150358"/>
                    </a:lnTo>
                    <a:lnTo>
                      <a:pt x="170993" y="150358"/>
                    </a:lnTo>
                    <a:cubicBezTo>
                      <a:pt x="229929" y="177254"/>
                      <a:pt x="312223" y="179846"/>
                      <a:pt x="321090" y="321671"/>
                    </a:cubicBezTo>
                    <a:cubicBezTo>
                      <a:pt x="322280" y="320699"/>
                      <a:pt x="338609" y="256105"/>
                      <a:pt x="341637" y="247788"/>
                    </a:cubicBezTo>
                    <a:cubicBezTo>
                      <a:pt x="381540" y="140421"/>
                      <a:pt x="308330" y="12746"/>
                      <a:pt x="186456" y="0"/>
                    </a:cubicBezTo>
                    <a:close/>
                  </a:path>
                </a:pathLst>
              </a:custGeom>
              <a:solidFill>
                <a:srgbClr val="A17E3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43" name="Freeform 493">
                <a:extLst>
                  <a:ext uri="{FF2B5EF4-FFF2-40B4-BE49-F238E27FC236}">
                    <a16:creationId xmlns:a16="http://schemas.microsoft.com/office/drawing/2014/main" id="{0E9E295D-5DC3-02A4-6C94-0BD33056314B}"/>
                  </a:ext>
                </a:extLst>
              </p:cNvPr>
              <p:cNvSpPr/>
              <p:nvPr/>
            </p:nvSpPr>
            <p:spPr>
              <a:xfrm>
                <a:off x="2041071" y="4779243"/>
                <a:ext cx="295220" cy="208686"/>
              </a:xfrm>
              <a:custGeom>
                <a:avLst/>
                <a:gdLst>
                  <a:gd name="connsiteX0" fmla="*/ 123712 w 295220"/>
                  <a:gd name="connsiteY0" fmla="*/ 0 h 208686"/>
                  <a:gd name="connsiteX1" fmla="*/ 207952 w 295220"/>
                  <a:gd name="connsiteY1" fmla="*/ 23547 h 208686"/>
                  <a:gd name="connsiteX2" fmla="*/ 254777 w 295220"/>
                  <a:gd name="connsiteY2" fmla="*/ 55304 h 208686"/>
                  <a:gd name="connsiteX3" fmla="*/ 295221 w 295220"/>
                  <a:gd name="connsiteY3" fmla="*/ 193672 h 208686"/>
                  <a:gd name="connsiteX4" fmla="*/ 295221 w 295220"/>
                  <a:gd name="connsiteY4" fmla="*/ 196265 h 208686"/>
                  <a:gd name="connsiteX5" fmla="*/ 295221 w 295220"/>
                  <a:gd name="connsiteY5" fmla="*/ 202422 h 208686"/>
                  <a:gd name="connsiteX6" fmla="*/ 295221 w 295220"/>
                  <a:gd name="connsiteY6" fmla="*/ 202422 h 208686"/>
                  <a:gd name="connsiteX7" fmla="*/ 294680 w 295220"/>
                  <a:gd name="connsiteY7" fmla="*/ 208687 h 208686"/>
                  <a:gd name="connsiteX8" fmla="*/ 0 w 295220"/>
                  <a:gd name="connsiteY8" fmla="*/ 208687 h 208686"/>
                  <a:gd name="connsiteX9" fmla="*/ 3244 w 295220"/>
                  <a:gd name="connsiteY9" fmla="*/ 153166 h 208686"/>
                  <a:gd name="connsiteX10" fmla="*/ 11571 w 295220"/>
                  <a:gd name="connsiteY10" fmla="*/ 121410 h 208686"/>
                  <a:gd name="connsiteX11" fmla="*/ 41201 w 295220"/>
                  <a:gd name="connsiteY11" fmla="*/ 106720 h 208686"/>
                  <a:gd name="connsiteX12" fmla="*/ 123712 w 295220"/>
                  <a:gd name="connsiteY12" fmla="*/ 0 h 20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220" h="208686">
                    <a:moveTo>
                      <a:pt x="123712" y="0"/>
                    </a:moveTo>
                    <a:cubicBezTo>
                      <a:pt x="163831" y="5185"/>
                      <a:pt x="177781" y="18363"/>
                      <a:pt x="207952" y="23547"/>
                    </a:cubicBezTo>
                    <a:cubicBezTo>
                      <a:pt x="227557" y="26539"/>
                      <a:pt x="244762" y="38205"/>
                      <a:pt x="254777" y="55304"/>
                    </a:cubicBezTo>
                    <a:cubicBezTo>
                      <a:pt x="280057" y="97139"/>
                      <a:pt x="293996" y="144828"/>
                      <a:pt x="295221" y="193672"/>
                    </a:cubicBezTo>
                    <a:lnTo>
                      <a:pt x="295221" y="196265"/>
                    </a:lnTo>
                    <a:cubicBezTo>
                      <a:pt x="295221" y="198317"/>
                      <a:pt x="295221" y="200369"/>
                      <a:pt x="295221" y="202422"/>
                    </a:cubicBezTo>
                    <a:lnTo>
                      <a:pt x="295221" y="202422"/>
                    </a:lnTo>
                    <a:cubicBezTo>
                      <a:pt x="295221" y="204474"/>
                      <a:pt x="295221" y="206634"/>
                      <a:pt x="294680" y="208687"/>
                    </a:cubicBezTo>
                    <a:lnTo>
                      <a:pt x="0" y="208687"/>
                    </a:lnTo>
                    <a:lnTo>
                      <a:pt x="3244" y="153166"/>
                    </a:lnTo>
                    <a:cubicBezTo>
                      <a:pt x="3244" y="153166"/>
                      <a:pt x="3244" y="129835"/>
                      <a:pt x="11571" y="121410"/>
                    </a:cubicBezTo>
                    <a:cubicBezTo>
                      <a:pt x="20243" y="114389"/>
                      <a:pt x="30361" y="109377"/>
                      <a:pt x="41201" y="106720"/>
                    </a:cubicBezTo>
                    <a:cubicBezTo>
                      <a:pt x="91053" y="89221"/>
                      <a:pt x="115493" y="48823"/>
                      <a:pt x="123712" y="0"/>
                    </a:cubicBez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44" name="Freeform 494">
                <a:extLst>
                  <a:ext uri="{FF2B5EF4-FFF2-40B4-BE49-F238E27FC236}">
                    <a16:creationId xmlns:a16="http://schemas.microsoft.com/office/drawing/2014/main" id="{B7E4C915-FAA8-9DFA-BE5D-C304641DCA79}"/>
                  </a:ext>
                </a:extLst>
              </p:cNvPr>
              <p:cNvSpPr/>
              <p:nvPr/>
            </p:nvSpPr>
            <p:spPr>
              <a:xfrm>
                <a:off x="1691564" y="4779243"/>
                <a:ext cx="295653" cy="208686"/>
              </a:xfrm>
              <a:custGeom>
                <a:avLst/>
                <a:gdLst>
                  <a:gd name="connsiteX0" fmla="*/ 171942 w 295653"/>
                  <a:gd name="connsiteY0" fmla="*/ 0 h 208686"/>
                  <a:gd name="connsiteX1" fmla="*/ 87701 w 295653"/>
                  <a:gd name="connsiteY1" fmla="*/ 23547 h 208686"/>
                  <a:gd name="connsiteX2" fmla="*/ 40877 w 295653"/>
                  <a:gd name="connsiteY2" fmla="*/ 55304 h 208686"/>
                  <a:gd name="connsiteX3" fmla="*/ 0 w 295653"/>
                  <a:gd name="connsiteY3" fmla="*/ 193672 h 208686"/>
                  <a:gd name="connsiteX4" fmla="*/ 0 w 295653"/>
                  <a:gd name="connsiteY4" fmla="*/ 202422 h 208686"/>
                  <a:gd name="connsiteX5" fmla="*/ 0 w 295653"/>
                  <a:gd name="connsiteY5" fmla="*/ 202422 h 208686"/>
                  <a:gd name="connsiteX6" fmla="*/ 541 w 295653"/>
                  <a:gd name="connsiteY6" fmla="*/ 208687 h 208686"/>
                  <a:gd name="connsiteX7" fmla="*/ 295653 w 295653"/>
                  <a:gd name="connsiteY7" fmla="*/ 208687 h 208686"/>
                  <a:gd name="connsiteX8" fmla="*/ 292409 w 295653"/>
                  <a:gd name="connsiteY8" fmla="*/ 153166 h 208686"/>
                  <a:gd name="connsiteX9" fmla="*/ 284082 w 295653"/>
                  <a:gd name="connsiteY9" fmla="*/ 121410 h 208686"/>
                  <a:gd name="connsiteX10" fmla="*/ 254452 w 295653"/>
                  <a:gd name="connsiteY10" fmla="*/ 106720 h 208686"/>
                  <a:gd name="connsiteX11" fmla="*/ 171942 w 295653"/>
                  <a:gd name="connsiteY11" fmla="*/ 0 h 20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653" h="208686">
                    <a:moveTo>
                      <a:pt x="171942" y="0"/>
                    </a:moveTo>
                    <a:cubicBezTo>
                      <a:pt x="131714" y="5185"/>
                      <a:pt x="117872" y="18363"/>
                      <a:pt x="87701" y="23547"/>
                    </a:cubicBezTo>
                    <a:cubicBezTo>
                      <a:pt x="68086" y="26507"/>
                      <a:pt x="50868" y="38184"/>
                      <a:pt x="40877" y="55304"/>
                    </a:cubicBezTo>
                    <a:cubicBezTo>
                      <a:pt x="15421" y="97085"/>
                      <a:pt x="1331" y="144784"/>
                      <a:pt x="0" y="193672"/>
                    </a:cubicBezTo>
                    <a:lnTo>
                      <a:pt x="0" y="202422"/>
                    </a:lnTo>
                    <a:lnTo>
                      <a:pt x="0" y="202422"/>
                    </a:lnTo>
                    <a:cubicBezTo>
                      <a:pt x="0" y="204474"/>
                      <a:pt x="0" y="206634"/>
                      <a:pt x="541" y="208687"/>
                    </a:cubicBezTo>
                    <a:lnTo>
                      <a:pt x="295653" y="208687"/>
                    </a:lnTo>
                    <a:lnTo>
                      <a:pt x="292409" y="153166"/>
                    </a:lnTo>
                    <a:cubicBezTo>
                      <a:pt x="292409" y="153166"/>
                      <a:pt x="292409" y="129835"/>
                      <a:pt x="284082" y="121410"/>
                    </a:cubicBezTo>
                    <a:cubicBezTo>
                      <a:pt x="275411" y="114389"/>
                      <a:pt x="265292" y="109377"/>
                      <a:pt x="254452" y="106720"/>
                    </a:cubicBezTo>
                    <a:cubicBezTo>
                      <a:pt x="204600" y="89221"/>
                      <a:pt x="180160" y="48823"/>
                      <a:pt x="171942" y="0"/>
                    </a:cubicBez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283" name="Group 282">
              <a:extLst>
                <a:ext uri="{FF2B5EF4-FFF2-40B4-BE49-F238E27FC236}">
                  <a16:creationId xmlns:a16="http://schemas.microsoft.com/office/drawing/2014/main" id="{43E1C959-CFC7-5622-C304-E887188A3FAF}"/>
                </a:ext>
              </a:extLst>
            </p:cNvPr>
            <p:cNvGrpSpPr>
              <a:grpSpLocks noChangeAspect="1"/>
            </p:cNvGrpSpPr>
            <p:nvPr/>
          </p:nvGrpSpPr>
          <p:grpSpPr>
            <a:xfrm>
              <a:off x="1469051" y="3369006"/>
              <a:ext cx="915447" cy="914400"/>
              <a:chOff x="2287845" y="3827948"/>
              <a:chExt cx="853220" cy="852244"/>
            </a:xfrm>
          </p:grpSpPr>
          <p:sp>
            <p:nvSpPr>
              <p:cNvPr id="312" name="Freeform 539">
                <a:extLst>
                  <a:ext uri="{FF2B5EF4-FFF2-40B4-BE49-F238E27FC236}">
                    <a16:creationId xmlns:a16="http://schemas.microsoft.com/office/drawing/2014/main" id="{64F2355D-3884-C358-E7D8-4A2B7F152963}"/>
                  </a:ext>
                </a:extLst>
              </p:cNvPr>
              <p:cNvSpPr/>
              <p:nvPr/>
            </p:nvSpPr>
            <p:spPr>
              <a:xfrm>
                <a:off x="3039090" y="3963197"/>
                <a:ext cx="8218" cy="32607"/>
              </a:xfrm>
              <a:custGeom>
                <a:avLst/>
                <a:gdLst>
                  <a:gd name="connsiteX0" fmla="*/ 8219 w 8218"/>
                  <a:gd name="connsiteY0" fmla="*/ 32608 h 32607"/>
                  <a:gd name="connsiteX1" fmla="*/ 0 w 8218"/>
                  <a:gd name="connsiteY1" fmla="*/ 32608 h 32607"/>
                </a:gdLst>
                <a:ahLst/>
                <a:cxnLst>
                  <a:cxn ang="0">
                    <a:pos x="connsiteX0" y="connsiteY0"/>
                  </a:cxn>
                  <a:cxn ang="0">
                    <a:pos x="connsiteX1" y="connsiteY1"/>
                  </a:cxn>
                </a:cxnLst>
                <a:rect l="l" t="t" r="r" b="b"/>
                <a:pathLst>
                  <a:path w="8218" h="32607">
                    <a:moveTo>
                      <a:pt x="8219" y="32608"/>
                    </a:moveTo>
                    <a:cubicBezTo>
                      <a:pt x="6164" y="-11139"/>
                      <a:pt x="5407" y="-10599"/>
                      <a:pt x="0" y="32608"/>
                    </a:cubicBezTo>
                    <a:close/>
                  </a:path>
                </a:pathLst>
              </a:custGeom>
              <a:solidFill>
                <a:srgbClr val="B22A3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13" name="Freeform 547">
                <a:extLst>
                  <a:ext uri="{FF2B5EF4-FFF2-40B4-BE49-F238E27FC236}">
                    <a16:creationId xmlns:a16="http://schemas.microsoft.com/office/drawing/2014/main" id="{2A03CFF3-61A3-4B73-9419-1E03AFB49F50}"/>
                  </a:ext>
                </a:extLst>
              </p:cNvPr>
              <p:cNvSpPr/>
              <p:nvPr/>
            </p:nvSpPr>
            <p:spPr>
              <a:xfrm>
                <a:off x="3039090" y="3963197"/>
                <a:ext cx="8218" cy="32607"/>
              </a:xfrm>
              <a:custGeom>
                <a:avLst/>
                <a:gdLst>
                  <a:gd name="connsiteX0" fmla="*/ 8219 w 8218"/>
                  <a:gd name="connsiteY0" fmla="*/ 32608 h 32607"/>
                  <a:gd name="connsiteX1" fmla="*/ 0 w 8218"/>
                  <a:gd name="connsiteY1" fmla="*/ 32608 h 32607"/>
                </a:gdLst>
                <a:ahLst/>
                <a:cxnLst>
                  <a:cxn ang="0">
                    <a:pos x="connsiteX0" y="connsiteY0"/>
                  </a:cxn>
                  <a:cxn ang="0">
                    <a:pos x="connsiteX1" y="connsiteY1"/>
                  </a:cxn>
                </a:cxnLst>
                <a:rect l="l" t="t" r="r" b="b"/>
                <a:pathLst>
                  <a:path w="8218" h="32607">
                    <a:moveTo>
                      <a:pt x="8219" y="32608"/>
                    </a:moveTo>
                    <a:cubicBezTo>
                      <a:pt x="6164" y="-11139"/>
                      <a:pt x="5407" y="-10599"/>
                      <a:pt x="0" y="32608"/>
                    </a:cubicBezTo>
                    <a:close/>
                  </a:path>
                </a:pathLst>
              </a:custGeom>
              <a:solidFill>
                <a:srgbClr val="B22A3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14" name="Freeform 551">
                <a:extLst>
                  <a:ext uri="{FF2B5EF4-FFF2-40B4-BE49-F238E27FC236}">
                    <a16:creationId xmlns:a16="http://schemas.microsoft.com/office/drawing/2014/main" id="{AB943A3F-00C5-C88A-BCB4-630B05B5750B}"/>
                  </a:ext>
                </a:extLst>
              </p:cNvPr>
              <p:cNvSpPr/>
              <p:nvPr/>
            </p:nvSpPr>
            <p:spPr>
              <a:xfrm>
                <a:off x="2287845" y="3827948"/>
                <a:ext cx="853220" cy="852244"/>
              </a:xfrm>
              <a:custGeom>
                <a:avLst/>
                <a:gdLst>
                  <a:gd name="connsiteX0" fmla="*/ 0 w 853220"/>
                  <a:gd name="connsiteY0" fmla="*/ 0 h 852244"/>
                  <a:gd name="connsiteX1" fmla="*/ 853220 w 853220"/>
                  <a:gd name="connsiteY1" fmla="*/ 0 h 852244"/>
                  <a:gd name="connsiteX2" fmla="*/ 853220 w 853220"/>
                  <a:gd name="connsiteY2" fmla="*/ 852245 h 852244"/>
                  <a:gd name="connsiteX3" fmla="*/ 0 w 853220"/>
                  <a:gd name="connsiteY3" fmla="*/ 852245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5"/>
                    </a:lnTo>
                    <a:lnTo>
                      <a:pt x="0" y="852245"/>
                    </a:lnTo>
                    <a:lnTo>
                      <a:pt x="0" y="0"/>
                    </a:lnTo>
                    <a:lnTo>
                      <a:pt x="0" y="0"/>
                    </a:ln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15" name="Freeform 552">
                <a:extLst>
                  <a:ext uri="{FF2B5EF4-FFF2-40B4-BE49-F238E27FC236}">
                    <a16:creationId xmlns:a16="http://schemas.microsoft.com/office/drawing/2014/main" id="{B83675DB-6474-522E-0007-4B8F975CA80B}"/>
                  </a:ext>
                </a:extLst>
              </p:cNvPr>
              <p:cNvSpPr/>
              <p:nvPr/>
            </p:nvSpPr>
            <p:spPr>
              <a:xfrm>
                <a:off x="2554301" y="4138169"/>
                <a:ext cx="145555" cy="252325"/>
              </a:xfrm>
              <a:custGeom>
                <a:avLst/>
                <a:gdLst>
                  <a:gd name="connsiteX0" fmla="*/ 145556 w 145555"/>
                  <a:gd name="connsiteY0" fmla="*/ 0 h 252325"/>
                  <a:gd name="connsiteX1" fmla="*/ 0 w 145555"/>
                  <a:gd name="connsiteY1" fmla="*/ 50228 h 252325"/>
                  <a:gd name="connsiteX2" fmla="*/ 13193 w 145555"/>
                  <a:gd name="connsiteY2" fmla="*/ 252325 h 252325"/>
                  <a:gd name="connsiteX3" fmla="*/ 145123 w 145555"/>
                  <a:gd name="connsiteY3" fmla="*/ 228778 h 252325"/>
                  <a:gd name="connsiteX4" fmla="*/ 145123 w 145555"/>
                  <a:gd name="connsiteY4" fmla="*/ 0 h 252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55" h="252325">
                    <a:moveTo>
                      <a:pt x="145556" y="0"/>
                    </a:moveTo>
                    <a:cubicBezTo>
                      <a:pt x="17951" y="2809"/>
                      <a:pt x="0" y="50228"/>
                      <a:pt x="0" y="50228"/>
                    </a:cubicBezTo>
                    <a:lnTo>
                      <a:pt x="13193" y="252325"/>
                    </a:lnTo>
                    <a:lnTo>
                      <a:pt x="145123" y="228778"/>
                    </a:lnTo>
                    <a:lnTo>
                      <a:pt x="145123" y="0"/>
                    </a:lnTo>
                    <a:close/>
                  </a:path>
                </a:pathLst>
              </a:custGeom>
              <a:solidFill>
                <a:srgbClr val="5E442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16" name="Freeform 553">
                <a:extLst>
                  <a:ext uri="{FF2B5EF4-FFF2-40B4-BE49-F238E27FC236}">
                    <a16:creationId xmlns:a16="http://schemas.microsoft.com/office/drawing/2014/main" id="{4DBD0FC0-ADDB-B2CF-A7FF-8FB33A2E5FFC}"/>
                  </a:ext>
                </a:extLst>
              </p:cNvPr>
              <p:cNvSpPr/>
              <p:nvPr/>
            </p:nvSpPr>
            <p:spPr>
              <a:xfrm>
                <a:off x="2554301" y="4138053"/>
                <a:ext cx="321282" cy="252441"/>
              </a:xfrm>
              <a:custGeom>
                <a:avLst/>
                <a:gdLst>
                  <a:gd name="connsiteX0" fmla="*/ 321282 w 321282"/>
                  <a:gd name="connsiteY0" fmla="*/ 49911 h 252441"/>
                  <a:gd name="connsiteX1" fmla="*/ 160587 w 321282"/>
                  <a:gd name="connsiteY1" fmla="*/ 8 h 252441"/>
                  <a:gd name="connsiteX2" fmla="*/ 0 w 321282"/>
                  <a:gd name="connsiteY2" fmla="*/ 50884 h 252441"/>
                  <a:gd name="connsiteX3" fmla="*/ 13193 w 321282"/>
                  <a:gd name="connsiteY3" fmla="*/ 252441 h 252441"/>
                  <a:gd name="connsiteX4" fmla="*/ 157127 w 321282"/>
                  <a:gd name="connsiteY4" fmla="*/ 226841 h 252441"/>
                  <a:gd name="connsiteX5" fmla="*/ 314037 w 321282"/>
                  <a:gd name="connsiteY5" fmla="*/ 251253 h 252441"/>
                  <a:gd name="connsiteX6" fmla="*/ 320850 w 321282"/>
                  <a:gd name="connsiteY6" fmla="*/ 49911 h 25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282" h="252441">
                    <a:moveTo>
                      <a:pt x="321282" y="49911"/>
                    </a:moveTo>
                    <a:cubicBezTo>
                      <a:pt x="321282" y="49911"/>
                      <a:pt x="301925" y="764"/>
                      <a:pt x="160587" y="8"/>
                    </a:cubicBezTo>
                    <a:cubicBezTo>
                      <a:pt x="19249" y="-748"/>
                      <a:pt x="0" y="50884"/>
                      <a:pt x="0" y="50884"/>
                    </a:cubicBezTo>
                    <a:lnTo>
                      <a:pt x="13193" y="252441"/>
                    </a:lnTo>
                    <a:lnTo>
                      <a:pt x="157127" y="226841"/>
                    </a:lnTo>
                    <a:lnTo>
                      <a:pt x="314037" y="251253"/>
                    </a:lnTo>
                    <a:lnTo>
                      <a:pt x="320850" y="49911"/>
                    </a:lnTo>
                    <a:close/>
                  </a:path>
                </a:pathLst>
              </a:custGeom>
              <a:solidFill>
                <a:srgbClr val="5E442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17" name="Freeform 554">
                <a:extLst>
                  <a:ext uri="{FF2B5EF4-FFF2-40B4-BE49-F238E27FC236}">
                    <a16:creationId xmlns:a16="http://schemas.microsoft.com/office/drawing/2014/main" id="{1E2CF8DD-0B09-18B3-879B-27E9F7AE7348}"/>
                  </a:ext>
                </a:extLst>
              </p:cNvPr>
              <p:cNvSpPr/>
              <p:nvPr/>
            </p:nvSpPr>
            <p:spPr>
              <a:xfrm>
                <a:off x="2392199" y="4362950"/>
                <a:ext cx="645051" cy="317242"/>
              </a:xfrm>
              <a:custGeom>
                <a:avLst/>
                <a:gdLst>
                  <a:gd name="connsiteX0" fmla="*/ 248830 w 645051"/>
                  <a:gd name="connsiteY0" fmla="*/ 0 h 317242"/>
                  <a:gd name="connsiteX1" fmla="*/ 292086 w 645051"/>
                  <a:gd name="connsiteY1" fmla="*/ 2700 h 317242"/>
                  <a:gd name="connsiteX2" fmla="*/ 396224 w 645051"/>
                  <a:gd name="connsiteY2" fmla="*/ 0 h 317242"/>
                  <a:gd name="connsiteX3" fmla="*/ 403470 w 645051"/>
                  <a:gd name="connsiteY3" fmla="*/ 55412 h 317242"/>
                  <a:gd name="connsiteX4" fmla="*/ 445968 w 645051"/>
                  <a:gd name="connsiteY4" fmla="*/ 107692 h 317242"/>
                  <a:gd name="connsiteX5" fmla="*/ 602987 w 645051"/>
                  <a:gd name="connsiteY5" fmla="*/ 179738 h 317242"/>
                  <a:gd name="connsiteX6" fmla="*/ 644404 w 645051"/>
                  <a:gd name="connsiteY6" fmla="*/ 317243 h 317242"/>
                  <a:gd name="connsiteX7" fmla="*/ 650 w 645051"/>
                  <a:gd name="connsiteY7" fmla="*/ 317243 h 317242"/>
                  <a:gd name="connsiteX8" fmla="*/ 41959 w 645051"/>
                  <a:gd name="connsiteY8" fmla="*/ 179738 h 317242"/>
                  <a:gd name="connsiteX9" fmla="*/ 198978 w 645051"/>
                  <a:gd name="connsiteY9" fmla="*/ 107692 h 317242"/>
                  <a:gd name="connsiteX10" fmla="*/ 241585 w 645051"/>
                  <a:gd name="connsiteY10" fmla="*/ 55412 h 317242"/>
                  <a:gd name="connsiteX11" fmla="*/ 248830 w 645051"/>
                  <a:gd name="connsiteY11" fmla="*/ 0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51" h="317242">
                    <a:moveTo>
                      <a:pt x="248830" y="0"/>
                    </a:moveTo>
                    <a:lnTo>
                      <a:pt x="292086" y="2700"/>
                    </a:lnTo>
                    <a:cubicBezTo>
                      <a:pt x="327123" y="2700"/>
                      <a:pt x="360971" y="2700"/>
                      <a:pt x="396224" y="0"/>
                    </a:cubicBezTo>
                    <a:lnTo>
                      <a:pt x="403470" y="55412"/>
                    </a:lnTo>
                    <a:cubicBezTo>
                      <a:pt x="407254" y="84144"/>
                      <a:pt x="415797" y="103803"/>
                      <a:pt x="445968" y="107692"/>
                    </a:cubicBezTo>
                    <a:cubicBezTo>
                      <a:pt x="522207" y="117737"/>
                      <a:pt x="569464" y="130375"/>
                      <a:pt x="602987" y="179738"/>
                    </a:cubicBezTo>
                    <a:cubicBezTo>
                      <a:pt x="627967" y="216572"/>
                      <a:pt x="649054" y="271984"/>
                      <a:pt x="644404" y="317243"/>
                    </a:cubicBezTo>
                    <a:lnTo>
                      <a:pt x="650" y="317243"/>
                    </a:lnTo>
                    <a:cubicBezTo>
                      <a:pt x="-4000" y="271984"/>
                      <a:pt x="16979" y="216572"/>
                      <a:pt x="41959" y="179738"/>
                    </a:cubicBezTo>
                    <a:cubicBezTo>
                      <a:pt x="75591" y="130375"/>
                      <a:pt x="122848" y="117737"/>
                      <a:pt x="198978" y="107692"/>
                    </a:cubicBezTo>
                    <a:cubicBezTo>
                      <a:pt x="229257" y="103803"/>
                      <a:pt x="237800" y="84144"/>
                      <a:pt x="241585" y="55412"/>
                    </a:cubicBezTo>
                    <a:lnTo>
                      <a:pt x="248830" y="0"/>
                    </a:lnTo>
                    <a:close/>
                  </a:path>
                </a:pathLst>
              </a:custGeom>
              <a:solidFill>
                <a:srgbClr val="EAB67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18" name="Freeform 555">
                <a:extLst>
                  <a:ext uri="{FF2B5EF4-FFF2-40B4-BE49-F238E27FC236}">
                    <a16:creationId xmlns:a16="http://schemas.microsoft.com/office/drawing/2014/main" id="{0EAFD0DD-CA77-9519-22E3-BAA147B58D18}"/>
                  </a:ext>
                </a:extLst>
              </p:cNvPr>
              <p:cNvSpPr/>
              <p:nvPr/>
            </p:nvSpPr>
            <p:spPr>
              <a:xfrm>
                <a:off x="2392199" y="4442450"/>
                <a:ext cx="644510" cy="237742"/>
              </a:xfrm>
              <a:custGeom>
                <a:avLst/>
                <a:gdLst>
                  <a:gd name="connsiteX0" fmla="*/ 409850 w 644510"/>
                  <a:gd name="connsiteY0" fmla="*/ 0 h 237742"/>
                  <a:gd name="connsiteX1" fmla="*/ 445428 w 644510"/>
                  <a:gd name="connsiteY1" fmla="*/ 28192 h 237742"/>
                  <a:gd name="connsiteX2" fmla="*/ 602446 w 644510"/>
                  <a:gd name="connsiteY2" fmla="*/ 100239 h 237742"/>
                  <a:gd name="connsiteX3" fmla="*/ 643864 w 644510"/>
                  <a:gd name="connsiteY3" fmla="*/ 237743 h 237742"/>
                  <a:gd name="connsiteX4" fmla="*/ 650 w 644510"/>
                  <a:gd name="connsiteY4" fmla="*/ 237743 h 237742"/>
                  <a:gd name="connsiteX5" fmla="*/ 41959 w 644510"/>
                  <a:gd name="connsiteY5" fmla="*/ 100239 h 237742"/>
                  <a:gd name="connsiteX6" fmla="*/ 198978 w 644510"/>
                  <a:gd name="connsiteY6" fmla="*/ 28192 h 237742"/>
                  <a:gd name="connsiteX7" fmla="*/ 234772 w 644510"/>
                  <a:gd name="connsiteY7" fmla="*/ 3240 h 237742"/>
                  <a:gd name="connsiteX8" fmla="*/ 321283 w 644510"/>
                  <a:gd name="connsiteY8" fmla="*/ 212251 h 237742"/>
                  <a:gd name="connsiteX9" fmla="*/ 409958 w 644510"/>
                  <a:gd name="connsiteY9" fmla="*/ 0 h 23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510" h="237742">
                    <a:moveTo>
                      <a:pt x="409850" y="0"/>
                    </a:moveTo>
                    <a:cubicBezTo>
                      <a:pt x="414089" y="16267"/>
                      <a:pt x="428601" y="27771"/>
                      <a:pt x="445428" y="28192"/>
                    </a:cubicBezTo>
                    <a:cubicBezTo>
                      <a:pt x="521666" y="38238"/>
                      <a:pt x="568923" y="50875"/>
                      <a:pt x="602446" y="100239"/>
                    </a:cubicBezTo>
                    <a:cubicBezTo>
                      <a:pt x="627426" y="137072"/>
                      <a:pt x="648513" y="192484"/>
                      <a:pt x="643864" y="237743"/>
                    </a:cubicBezTo>
                    <a:lnTo>
                      <a:pt x="650" y="237743"/>
                    </a:lnTo>
                    <a:cubicBezTo>
                      <a:pt x="-4000" y="192484"/>
                      <a:pt x="16979" y="137072"/>
                      <a:pt x="41959" y="100239"/>
                    </a:cubicBezTo>
                    <a:cubicBezTo>
                      <a:pt x="75591" y="50875"/>
                      <a:pt x="122848" y="38238"/>
                      <a:pt x="198978" y="28192"/>
                    </a:cubicBezTo>
                    <a:cubicBezTo>
                      <a:pt x="214734" y="27468"/>
                      <a:pt x="228662" y="17758"/>
                      <a:pt x="234772" y="3240"/>
                    </a:cubicBezTo>
                    <a:lnTo>
                      <a:pt x="321283" y="212251"/>
                    </a:lnTo>
                    <a:lnTo>
                      <a:pt x="409958"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19" name="Freeform 556">
                <a:extLst>
                  <a:ext uri="{FF2B5EF4-FFF2-40B4-BE49-F238E27FC236}">
                    <a16:creationId xmlns:a16="http://schemas.microsoft.com/office/drawing/2014/main" id="{A692E4B4-5173-C776-B086-2FAA34A39E59}"/>
                  </a:ext>
                </a:extLst>
              </p:cNvPr>
              <p:cNvSpPr/>
              <p:nvPr/>
            </p:nvSpPr>
            <p:spPr>
              <a:xfrm>
                <a:off x="2392199" y="4471938"/>
                <a:ext cx="644294" cy="208254"/>
              </a:xfrm>
              <a:custGeom>
                <a:avLst/>
                <a:gdLst>
                  <a:gd name="connsiteX0" fmla="*/ 456458 w 644294"/>
                  <a:gd name="connsiteY0" fmla="*/ 216 h 208254"/>
                  <a:gd name="connsiteX1" fmla="*/ 602230 w 644294"/>
                  <a:gd name="connsiteY1" fmla="*/ 70750 h 208254"/>
                  <a:gd name="connsiteX2" fmla="*/ 643647 w 644294"/>
                  <a:gd name="connsiteY2" fmla="*/ 208254 h 208254"/>
                  <a:gd name="connsiteX3" fmla="*/ 391574 w 644294"/>
                  <a:gd name="connsiteY3" fmla="*/ 208254 h 208254"/>
                  <a:gd name="connsiteX4" fmla="*/ 456458 w 644294"/>
                  <a:gd name="connsiteY4" fmla="*/ 216 h 208254"/>
                  <a:gd name="connsiteX5" fmla="*/ 650 w 644294"/>
                  <a:gd name="connsiteY5" fmla="*/ 208254 h 208254"/>
                  <a:gd name="connsiteX6" fmla="*/ 41959 w 644294"/>
                  <a:gd name="connsiteY6" fmla="*/ 70750 h 208254"/>
                  <a:gd name="connsiteX7" fmla="*/ 189786 w 644294"/>
                  <a:gd name="connsiteY7" fmla="*/ 0 h 208254"/>
                  <a:gd name="connsiteX8" fmla="*/ 251750 w 644294"/>
                  <a:gd name="connsiteY8" fmla="*/ 208254 h 20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294" h="208254">
                    <a:moveTo>
                      <a:pt x="456458" y="216"/>
                    </a:moveTo>
                    <a:cubicBezTo>
                      <a:pt x="526100" y="10154"/>
                      <a:pt x="570437" y="23871"/>
                      <a:pt x="602230" y="70750"/>
                    </a:cubicBezTo>
                    <a:cubicBezTo>
                      <a:pt x="627210" y="107584"/>
                      <a:pt x="648297" y="162996"/>
                      <a:pt x="643647" y="208254"/>
                    </a:cubicBezTo>
                    <a:lnTo>
                      <a:pt x="391574" y="208254"/>
                    </a:lnTo>
                    <a:lnTo>
                      <a:pt x="456458" y="216"/>
                    </a:lnTo>
                    <a:close/>
                    <a:moveTo>
                      <a:pt x="650" y="208254"/>
                    </a:moveTo>
                    <a:cubicBezTo>
                      <a:pt x="-4000" y="162996"/>
                      <a:pt x="16979" y="107584"/>
                      <a:pt x="41959" y="70750"/>
                    </a:cubicBezTo>
                    <a:cubicBezTo>
                      <a:pt x="74401" y="23439"/>
                      <a:pt x="118955" y="9829"/>
                      <a:pt x="189786" y="0"/>
                    </a:cubicBezTo>
                    <a:lnTo>
                      <a:pt x="251750" y="208254"/>
                    </a:ln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20" name="Freeform 558">
                <a:extLst>
                  <a:ext uri="{FF2B5EF4-FFF2-40B4-BE49-F238E27FC236}">
                    <a16:creationId xmlns:a16="http://schemas.microsoft.com/office/drawing/2014/main" id="{9F319105-835E-4222-EA2B-8EEC6D0E46EC}"/>
                  </a:ext>
                </a:extLst>
              </p:cNvPr>
              <p:cNvSpPr/>
              <p:nvPr/>
            </p:nvSpPr>
            <p:spPr>
              <a:xfrm>
                <a:off x="2924354" y="4656131"/>
                <a:ext cx="5298" cy="24061"/>
              </a:xfrm>
              <a:custGeom>
                <a:avLst/>
                <a:gdLst>
                  <a:gd name="connsiteX0" fmla="*/ 0 w 5298"/>
                  <a:gd name="connsiteY0" fmla="*/ 24061 h 24061"/>
                  <a:gd name="connsiteX1" fmla="*/ 5299 w 5298"/>
                  <a:gd name="connsiteY1" fmla="*/ 24061 h 24061"/>
                </a:gdLst>
                <a:ahLst/>
                <a:cxnLst>
                  <a:cxn ang="0">
                    <a:pos x="connsiteX0" y="connsiteY0"/>
                  </a:cxn>
                  <a:cxn ang="0">
                    <a:pos x="connsiteX1" y="connsiteY1"/>
                  </a:cxn>
                </a:cxnLst>
                <a:rect l="l" t="t" r="r" b="b"/>
                <a:pathLst>
                  <a:path w="5298" h="24061">
                    <a:moveTo>
                      <a:pt x="0" y="24061"/>
                    </a:moveTo>
                    <a:cubicBezTo>
                      <a:pt x="1298" y="-8344"/>
                      <a:pt x="1838" y="-7696"/>
                      <a:pt x="5299" y="24061"/>
                    </a:cubicBezTo>
                    <a:close/>
                  </a:path>
                </a:pathLst>
              </a:custGeom>
              <a:solidFill>
                <a:srgbClr val="191A1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21" name="Freeform 559">
                <a:extLst>
                  <a:ext uri="{FF2B5EF4-FFF2-40B4-BE49-F238E27FC236}">
                    <a16:creationId xmlns:a16="http://schemas.microsoft.com/office/drawing/2014/main" id="{78FFBC2B-DEB4-1B4E-35AF-F10420411B54}"/>
                  </a:ext>
                </a:extLst>
              </p:cNvPr>
              <p:cNvSpPr/>
              <p:nvPr/>
            </p:nvSpPr>
            <p:spPr>
              <a:xfrm>
                <a:off x="2566736" y="4023456"/>
                <a:ext cx="298411" cy="407084"/>
              </a:xfrm>
              <a:custGeom>
                <a:avLst/>
                <a:gdLst>
                  <a:gd name="connsiteX0" fmla="*/ 34713 w 298411"/>
                  <a:gd name="connsiteY0" fmla="*/ 290779 h 407084"/>
                  <a:gd name="connsiteX1" fmla="*/ 94190 w 298411"/>
                  <a:gd name="connsiteY1" fmla="*/ 377191 h 407084"/>
                  <a:gd name="connsiteX2" fmla="*/ 203627 w 298411"/>
                  <a:gd name="connsiteY2" fmla="*/ 377191 h 407084"/>
                  <a:gd name="connsiteX3" fmla="*/ 263645 w 298411"/>
                  <a:gd name="connsiteY3" fmla="*/ 288726 h 407084"/>
                  <a:gd name="connsiteX4" fmla="*/ 277270 w 298411"/>
                  <a:gd name="connsiteY4" fmla="*/ 287430 h 407084"/>
                  <a:gd name="connsiteX5" fmla="*/ 289706 w 298411"/>
                  <a:gd name="connsiteY5" fmla="*/ 271336 h 407084"/>
                  <a:gd name="connsiteX6" fmla="*/ 293383 w 298411"/>
                  <a:gd name="connsiteY6" fmla="*/ 217328 h 407084"/>
                  <a:gd name="connsiteX7" fmla="*/ 282028 w 298411"/>
                  <a:gd name="connsiteY7" fmla="*/ 211603 h 407084"/>
                  <a:gd name="connsiteX8" fmla="*/ 293816 w 298411"/>
                  <a:gd name="connsiteY8" fmla="*/ 166885 h 407084"/>
                  <a:gd name="connsiteX9" fmla="*/ 147611 w 298411"/>
                  <a:gd name="connsiteY9" fmla="*/ 0 h 407084"/>
                  <a:gd name="connsiteX10" fmla="*/ 3677 w 298411"/>
                  <a:gd name="connsiteY10" fmla="*/ 166885 h 407084"/>
                  <a:gd name="connsiteX11" fmla="*/ 15140 w 298411"/>
                  <a:gd name="connsiteY11" fmla="*/ 211927 h 407084"/>
                  <a:gd name="connsiteX12" fmla="*/ 5624 w 298411"/>
                  <a:gd name="connsiteY12" fmla="*/ 217328 h 407084"/>
                  <a:gd name="connsiteX13" fmla="*/ 9733 w 298411"/>
                  <a:gd name="connsiteY13" fmla="*/ 271336 h 407084"/>
                  <a:gd name="connsiteX14" fmla="*/ 23791 w 298411"/>
                  <a:gd name="connsiteY14" fmla="*/ 287430 h 407084"/>
                  <a:gd name="connsiteX15" fmla="*/ 34605 w 298411"/>
                  <a:gd name="connsiteY15" fmla="*/ 291103 h 407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411" h="407084">
                    <a:moveTo>
                      <a:pt x="34713" y="290779"/>
                    </a:moveTo>
                    <a:cubicBezTo>
                      <a:pt x="46533" y="324339"/>
                      <a:pt x="67058" y="354152"/>
                      <a:pt x="94190" y="377191"/>
                    </a:cubicBezTo>
                    <a:cubicBezTo>
                      <a:pt x="141339" y="417157"/>
                      <a:pt x="156695" y="416941"/>
                      <a:pt x="203627" y="377191"/>
                    </a:cubicBezTo>
                    <a:cubicBezTo>
                      <a:pt x="231203" y="353600"/>
                      <a:pt x="251933" y="323054"/>
                      <a:pt x="263645" y="288726"/>
                    </a:cubicBezTo>
                    <a:cubicBezTo>
                      <a:pt x="266781" y="293047"/>
                      <a:pt x="272296" y="290995"/>
                      <a:pt x="277270" y="287430"/>
                    </a:cubicBezTo>
                    <a:cubicBezTo>
                      <a:pt x="282634" y="283131"/>
                      <a:pt x="286905" y="277612"/>
                      <a:pt x="289706" y="271336"/>
                    </a:cubicBezTo>
                    <a:cubicBezTo>
                      <a:pt x="298357" y="253729"/>
                      <a:pt x="302250" y="229102"/>
                      <a:pt x="293383" y="217328"/>
                    </a:cubicBezTo>
                    <a:cubicBezTo>
                      <a:pt x="290690" y="213763"/>
                      <a:pt x="286494" y="211646"/>
                      <a:pt x="282028" y="211603"/>
                    </a:cubicBezTo>
                    <a:cubicBezTo>
                      <a:pt x="285597" y="197345"/>
                      <a:pt x="289706" y="183303"/>
                      <a:pt x="293816" y="166885"/>
                    </a:cubicBezTo>
                    <a:cubicBezTo>
                      <a:pt x="314686" y="83280"/>
                      <a:pt x="243098" y="11990"/>
                      <a:pt x="147611" y="0"/>
                    </a:cubicBezTo>
                    <a:cubicBezTo>
                      <a:pt x="57098" y="8965"/>
                      <a:pt x="-14598" y="83820"/>
                      <a:pt x="3677" y="166885"/>
                    </a:cubicBezTo>
                    <a:cubicBezTo>
                      <a:pt x="7246" y="183519"/>
                      <a:pt x="11463" y="197669"/>
                      <a:pt x="15140" y="211927"/>
                    </a:cubicBezTo>
                    <a:cubicBezTo>
                      <a:pt x="11431" y="212564"/>
                      <a:pt x="8068" y="214476"/>
                      <a:pt x="5624" y="217328"/>
                    </a:cubicBezTo>
                    <a:cubicBezTo>
                      <a:pt x="-4325" y="228670"/>
                      <a:pt x="109" y="253297"/>
                      <a:pt x="9733" y="271336"/>
                    </a:cubicBezTo>
                    <a:cubicBezTo>
                      <a:pt x="13042" y="277763"/>
                      <a:pt x="17865" y="283282"/>
                      <a:pt x="23791" y="287430"/>
                    </a:cubicBezTo>
                    <a:cubicBezTo>
                      <a:pt x="26906" y="289785"/>
                      <a:pt x="30701" y="291070"/>
                      <a:pt x="34605" y="291103"/>
                    </a:cubicBezTo>
                    <a:close/>
                  </a:path>
                </a:pathLst>
              </a:custGeom>
              <a:solidFill>
                <a:srgbClr val="EEC28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22" name="Freeform 560">
                <a:extLst>
                  <a:ext uri="{FF2B5EF4-FFF2-40B4-BE49-F238E27FC236}">
                    <a16:creationId xmlns:a16="http://schemas.microsoft.com/office/drawing/2014/main" id="{AC9D42A3-6A63-E295-C2B0-90B868C04343}"/>
                  </a:ext>
                </a:extLst>
              </p:cNvPr>
              <p:cNvSpPr/>
              <p:nvPr/>
            </p:nvSpPr>
            <p:spPr>
              <a:xfrm>
                <a:off x="2519155" y="4464161"/>
                <a:ext cx="146637" cy="216031"/>
              </a:xfrm>
              <a:custGeom>
                <a:avLst/>
                <a:gdLst>
                  <a:gd name="connsiteX0" fmla="*/ 55584 w 146637"/>
                  <a:gd name="connsiteY0" fmla="*/ 210090 h 216031"/>
                  <a:gd name="connsiteX1" fmla="*/ 92459 w 146637"/>
                  <a:gd name="connsiteY1" fmla="*/ 157919 h 216031"/>
                  <a:gd name="connsiteX2" fmla="*/ 32766 w 146637"/>
                  <a:gd name="connsiteY2" fmla="*/ 172717 h 216031"/>
                  <a:gd name="connsiteX3" fmla="*/ 0 w 146637"/>
                  <a:gd name="connsiteY3" fmla="*/ 19011 h 216031"/>
                  <a:gd name="connsiteX4" fmla="*/ 80780 w 146637"/>
                  <a:gd name="connsiteY4" fmla="*/ 0 h 216031"/>
                  <a:gd name="connsiteX5" fmla="*/ 146637 w 146637"/>
                  <a:gd name="connsiteY5" fmla="*/ 216032 h 216031"/>
                  <a:gd name="connsiteX6" fmla="*/ 59693 w 146637"/>
                  <a:gd name="connsiteY6" fmla="*/ 216032 h 216031"/>
                  <a:gd name="connsiteX7" fmla="*/ 55584 w 146637"/>
                  <a:gd name="connsiteY7" fmla="*/ 210090 h 216031"/>
                  <a:gd name="connsiteX8" fmla="*/ 55584 w 146637"/>
                  <a:gd name="connsiteY8" fmla="*/ 210090 h 21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37" h="216031">
                    <a:moveTo>
                      <a:pt x="55584" y="210090"/>
                    </a:moveTo>
                    <a:lnTo>
                      <a:pt x="92459" y="157919"/>
                    </a:lnTo>
                    <a:lnTo>
                      <a:pt x="32766" y="172717"/>
                    </a:lnTo>
                    <a:lnTo>
                      <a:pt x="0" y="19011"/>
                    </a:lnTo>
                    <a:lnTo>
                      <a:pt x="80780" y="0"/>
                    </a:lnTo>
                    <a:lnTo>
                      <a:pt x="146637" y="216032"/>
                    </a:lnTo>
                    <a:lnTo>
                      <a:pt x="59693" y="216032"/>
                    </a:lnTo>
                    <a:lnTo>
                      <a:pt x="55584" y="210090"/>
                    </a:lnTo>
                    <a:lnTo>
                      <a:pt x="55584" y="210090"/>
                    </a:lnTo>
                    <a:close/>
                  </a:path>
                </a:pathLst>
              </a:custGeom>
              <a:solidFill>
                <a:srgbClr val="44383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23" name="Freeform 561">
                <a:extLst>
                  <a:ext uri="{FF2B5EF4-FFF2-40B4-BE49-F238E27FC236}">
                    <a16:creationId xmlns:a16="http://schemas.microsoft.com/office/drawing/2014/main" id="{B2381747-A545-3FAF-D95A-6D8BA98C76C4}"/>
                  </a:ext>
                </a:extLst>
              </p:cNvPr>
              <p:cNvSpPr/>
              <p:nvPr/>
            </p:nvSpPr>
            <p:spPr>
              <a:xfrm>
                <a:off x="2763010" y="4464161"/>
                <a:ext cx="146637" cy="216031"/>
              </a:xfrm>
              <a:custGeom>
                <a:avLst/>
                <a:gdLst>
                  <a:gd name="connsiteX0" fmla="*/ 91161 w 146637"/>
                  <a:gd name="connsiteY0" fmla="*/ 210090 h 216031"/>
                  <a:gd name="connsiteX1" fmla="*/ 54178 w 146637"/>
                  <a:gd name="connsiteY1" fmla="*/ 157919 h 216031"/>
                  <a:gd name="connsiteX2" fmla="*/ 113871 w 146637"/>
                  <a:gd name="connsiteY2" fmla="*/ 172717 h 216031"/>
                  <a:gd name="connsiteX3" fmla="*/ 146637 w 146637"/>
                  <a:gd name="connsiteY3" fmla="*/ 19011 h 216031"/>
                  <a:gd name="connsiteX4" fmla="*/ 65965 w 146637"/>
                  <a:gd name="connsiteY4" fmla="*/ 0 h 216031"/>
                  <a:gd name="connsiteX5" fmla="*/ 0 w 146637"/>
                  <a:gd name="connsiteY5" fmla="*/ 216032 h 216031"/>
                  <a:gd name="connsiteX6" fmla="*/ 87052 w 146637"/>
                  <a:gd name="connsiteY6" fmla="*/ 216032 h 216031"/>
                  <a:gd name="connsiteX7" fmla="*/ 91161 w 146637"/>
                  <a:gd name="connsiteY7" fmla="*/ 210090 h 216031"/>
                  <a:gd name="connsiteX8" fmla="*/ 91161 w 146637"/>
                  <a:gd name="connsiteY8" fmla="*/ 210090 h 21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37" h="216031">
                    <a:moveTo>
                      <a:pt x="91161" y="210090"/>
                    </a:moveTo>
                    <a:lnTo>
                      <a:pt x="54178" y="157919"/>
                    </a:lnTo>
                    <a:lnTo>
                      <a:pt x="113871" y="172717"/>
                    </a:lnTo>
                    <a:lnTo>
                      <a:pt x="146637" y="19011"/>
                    </a:lnTo>
                    <a:lnTo>
                      <a:pt x="65965" y="0"/>
                    </a:lnTo>
                    <a:lnTo>
                      <a:pt x="0" y="216032"/>
                    </a:lnTo>
                    <a:lnTo>
                      <a:pt x="87052" y="216032"/>
                    </a:lnTo>
                    <a:lnTo>
                      <a:pt x="91161" y="210090"/>
                    </a:lnTo>
                    <a:lnTo>
                      <a:pt x="91161" y="210090"/>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24" name="Freeform 562">
                <a:extLst>
                  <a:ext uri="{FF2B5EF4-FFF2-40B4-BE49-F238E27FC236}">
                    <a16:creationId xmlns:a16="http://schemas.microsoft.com/office/drawing/2014/main" id="{680FB0E1-B11E-4065-524E-376D1F1620A1}"/>
                  </a:ext>
                </a:extLst>
              </p:cNvPr>
              <p:cNvSpPr/>
              <p:nvPr/>
            </p:nvSpPr>
            <p:spPr>
              <a:xfrm>
                <a:off x="2560248" y="4441045"/>
                <a:ext cx="129983" cy="177253"/>
              </a:xfrm>
              <a:custGeom>
                <a:avLst/>
                <a:gdLst>
                  <a:gd name="connsiteX0" fmla="*/ 37957 w 129983"/>
                  <a:gd name="connsiteY0" fmla="*/ 23116 h 177253"/>
                  <a:gd name="connsiteX1" fmla="*/ 66722 w 129983"/>
                  <a:gd name="connsiteY1" fmla="*/ 0 h 177253"/>
                  <a:gd name="connsiteX2" fmla="*/ 129984 w 129983"/>
                  <a:gd name="connsiteY2" fmla="*/ 156947 h 177253"/>
                  <a:gd name="connsiteX3" fmla="*/ 0 w 129983"/>
                  <a:gd name="connsiteY3" fmla="*/ 177254 h 177253"/>
                  <a:gd name="connsiteX4" fmla="*/ 37957 w 129983"/>
                  <a:gd name="connsiteY4" fmla="*/ 23116 h 177253"/>
                  <a:gd name="connsiteX5" fmla="*/ 37957 w 129983"/>
                  <a:gd name="connsiteY5" fmla="*/ 23116 h 17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83" h="177253">
                    <a:moveTo>
                      <a:pt x="37957" y="23116"/>
                    </a:moveTo>
                    <a:lnTo>
                      <a:pt x="66722" y="0"/>
                    </a:lnTo>
                    <a:lnTo>
                      <a:pt x="129984" y="156947"/>
                    </a:lnTo>
                    <a:lnTo>
                      <a:pt x="0" y="177254"/>
                    </a:lnTo>
                    <a:lnTo>
                      <a:pt x="37957" y="23116"/>
                    </a:lnTo>
                    <a:lnTo>
                      <a:pt x="37957" y="23116"/>
                    </a:lnTo>
                    <a:close/>
                  </a:path>
                </a:pathLst>
              </a:custGeom>
              <a:solidFill>
                <a:srgbClr val="FAF5E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25" name="Freeform 563">
                <a:extLst>
                  <a:ext uri="{FF2B5EF4-FFF2-40B4-BE49-F238E27FC236}">
                    <a16:creationId xmlns:a16="http://schemas.microsoft.com/office/drawing/2014/main" id="{916CE182-D14F-93C6-CB0F-7D659BB19E0C}"/>
                  </a:ext>
                </a:extLst>
              </p:cNvPr>
              <p:cNvSpPr/>
              <p:nvPr/>
            </p:nvSpPr>
            <p:spPr>
              <a:xfrm>
                <a:off x="2736948" y="4441045"/>
                <a:ext cx="129983" cy="177253"/>
              </a:xfrm>
              <a:custGeom>
                <a:avLst/>
                <a:gdLst>
                  <a:gd name="connsiteX0" fmla="*/ 92027 w 129983"/>
                  <a:gd name="connsiteY0" fmla="*/ 23116 h 177253"/>
                  <a:gd name="connsiteX1" fmla="*/ 63262 w 129983"/>
                  <a:gd name="connsiteY1" fmla="*/ 0 h 177253"/>
                  <a:gd name="connsiteX2" fmla="*/ 0 w 129983"/>
                  <a:gd name="connsiteY2" fmla="*/ 156947 h 177253"/>
                  <a:gd name="connsiteX3" fmla="*/ 129984 w 129983"/>
                  <a:gd name="connsiteY3" fmla="*/ 177254 h 177253"/>
                  <a:gd name="connsiteX4" fmla="*/ 92027 w 129983"/>
                  <a:gd name="connsiteY4" fmla="*/ 23116 h 177253"/>
                  <a:gd name="connsiteX5" fmla="*/ 92027 w 129983"/>
                  <a:gd name="connsiteY5" fmla="*/ 23116 h 17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83" h="177253">
                    <a:moveTo>
                      <a:pt x="92027" y="23116"/>
                    </a:moveTo>
                    <a:lnTo>
                      <a:pt x="63262" y="0"/>
                    </a:lnTo>
                    <a:lnTo>
                      <a:pt x="0" y="156947"/>
                    </a:lnTo>
                    <a:lnTo>
                      <a:pt x="129984" y="177254"/>
                    </a:lnTo>
                    <a:lnTo>
                      <a:pt x="92027" y="23116"/>
                    </a:lnTo>
                    <a:lnTo>
                      <a:pt x="92027" y="23116"/>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26" name="Freeform 564">
                <a:extLst>
                  <a:ext uri="{FF2B5EF4-FFF2-40B4-BE49-F238E27FC236}">
                    <a16:creationId xmlns:a16="http://schemas.microsoft.com/office/drawing/2014/main" id="{11A33470-B6B4-71A7-CB1F-44DF21F49752}"/>
                  </a:ext>
                </a:extLst>
              </p:cNvPr>
              <p:cNvSpPr/>
              <p:nvPr/>
            </p:nvSpPr>
            <p:spPr>
              <a:xfrm>
                <a:off x="2392199" y="4471938"/>
                <a:ext cx="251749" cy="208254"/>
              </a:xfrm>
              <a:custGeom>
                <a:avLst/>
                <a:gdLst>
                  <a:gd name="connsiteX0" fmla="*/ 650 w 251749"/>
                  <a:gd name="connsiteY0" fmla="*/ 208254 h 208254"/>
                  <a:gd name="connsiteX1" fmla="*/ 41959 w 251749"/>
                  <a:gd name="connsiteY1" fmla="*/ 70750 h 208254"/>
                  <a:gd name="connsiteX2" fmla="*/ 189786 w 251749"/>
                  <a:gd name="connsiteY2" fmla="*/ 0 h 208254"/>
                  <a:gd name="connsiteX3" fmla="*/ 251750 w 251749"/>
                  <a:gd name="connsiteY3" fmla="*/ 208254 h 208254"/>
                </a:gdLst>
                <a:ahLst/>
                <a:cxnLst>
                  <a:cxn ang="0">
                    <a:pos x="connsiteX0" y="connsiteY0"/>
                  </a:cxn>
                  <a:cxn ang="0">
                    <a:pos x="connsiteX1" y="connsiteY1"/>
                  </a:cxn>
                  <a:cxn ang="0">
                    <a:pos x="connsiteX2" y="connsiteY2"/>
                  </a:cxn>
                  <a:cxn ang="0">
                    <a:pos x="connsiteX3" y="connsiteY3"/>
                  </a:cxn>
                </a:cxnLst>
                <a:rect l="l" t="t" r="r" b="b"/>
                <a:pathLst>
                  <a:path w="251749" h="208254">
                    <a:moveTo>
                      <a:pt x="650" y="208254"/>
                    </a:moveTo>
                    <a:cubicBezTo>
                      <a:pt x="-4000" y="162996"/>
                      <a:pt x="16979" y="107584"/>
                      <a:pt x="41959" y="70750"/>
                    </a:cubicBezTo>
                    <a:cubicBezTo>
                      <a:pt x="74401" y="23439"/>
                      <a:pt x="118955" y="9829"/>
                      <a:pt x="189786" y="0"/>
                    </a:cubicBezTo>
                    <a:lnTo>
                      <a:pt x="251750" y="208254"/>
                    </a:ln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27" name="Freeform 566">
                <a:extLst>
                  <a:ext uri="{FF2B5EF4-FFF2-40B4-BE49-F238E27FC236}">
                    <a16:creationId xmlns:a16="http://schemas.microsoft.com/office/drawing/2014/main" id="{F58F00B2-2207-3496-DC01-C09DF9AF47DD}"/>
                  </a:ext>
                </a:extLst>
              </p:cNvPr>
              <p:cNvSpPr/>
              <p:nvPr/>
            </p:nvSpPr>
            <p:spPr>
              <a:xfrm>
                <a:off x="2519155" y="4464161"/>
                <a:ext cx="146637" cy="216031"/>
              </a:xfrm>
              <a:custGeom>
                <a:avLst/>
                <a:gdLst>
                  <a:gd name="connsiteX0" fmla="*/ 55584 w 146637"/>
                  <a:gd name="connsiteY0" fmla="*/ 210090 h 216031"/>
                  <a:gd name="connsiteX1" fmla="*/ 92459 w 146637"/>
                  <a:gd name="connsiteY1" fmla="*/ 157919 h 216031"/>
                  <a:gd name="connsiteX2" fmla="*/ 32766 w 146637"/>
                  <a:gd name="connsiteY2" fmla="*/ 172717 h 216031"/>
                  <a:gd name="connsiteX3" fmla="*/ 0 w 146637"/>
                  <a:gd name="connsiteY3" fmla="*/ 19011 h 216031"/>
                  <a:gd name="connsiteX4" fmla="*/ 80780 w 146637"/>
                  <a:gd name="connsiteY4" fmla="*/ 0 h 216031"/>
                  <a:gd name="connsiteX5" fmla="*/ 146637 w 146637"/>
                  <a:gd name="connsiteY5" fmla="*/ 216032 h 216031"/>
                  <a:gd name="connsiteX6" fmla="*/ 59693 w 146637"/>
                  <a:gd name="connsiteY6" fmla="*/ 216032 h 216031"/>
                  <a:gd name="connsiteX7" fmla="*/ 55584 w 146637"/>
                  <a:gd name="connsiteY7" fmla="*/ 210090 h 216031"/>
                  <a:gd name="connsiteX8" fmla="*/ 55584 w 146637"/>
                  <a:gd name="connsiteY8" fmla="*/ 210090 h 21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37" h="216031">
                    <a:moveTo>
                      <a:pt x="55584" y="210090"/>
                    </a:moveTo>
                    <a:lnTo>
                      <a:pt x="92459" y="157919"/>
                    </a:lnTo>
                    <a:lnTo>
                      <a:pt x="32766" y="172717"/>
                    </a:lnTo>
                    <a:lnTo>
                      <a:pt x="0" y="19011"/>
                    </a:lnTo>
                    <a:lnTo>
                      <a:pt x="80780" y="0"/>
                    </a:lnTo>
                    <a:lnTo>
                      <a:pt x="146637" y="216032"/>
                    </a:lnTo>
                    <a:lnTo>
                      <a:pt x="59693" y="216032"/>
                    </a:lnTo>
                    <a:lnTo>
                      <a:pt x="55584" y="210090"/>
                    </a:lnTo>
                    <a:lnTo>
                      <a:pt x="55584" y="210090"/>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28" name="Freeform 567">
                <a:extLst>
                  <a:ext uri="{FF2B5EF4-FFF2-40B4-BE49-F238E27FC236}">
                    <a16:creationId xmlns:a16="http://schemas.microsoft.com/office/drawing/2014/main" id="{00A4B5E2-77E0-EEFA-43B4-7831BC47EF1E}"/>
                  </a:ext>
                </a:extLst>
              </p:cNvPr>
              <p:cNvSpPr/>
              <p:nvPr/>
            </p:nvSpPr>
            <p:spPr>
              <a:xfrm>
                <a:off x="2560248" y="4441045"/>
                <a:ext cx="129983" cy="177253"/>
              </a:xfrm>
              <a:custGeom>
                <a:avLst/>
                <a:gdLst>
                  <a:gd name="connsiteX0" fmla="*/ 37957 w 129983"/>
                  <a:gd name="connsiteY0" fmla="*/ 23116 h 177253"/>
                  <a:gd name="connsiteX1" fmla="*/ 66722 w 129983"/>
                  <a:gd name="connsiteY1" fmla="*/ 0 h 177253"/>
                  <a:gd name="connsiteX2" fmla="*/ 129984 w 129983"/>
                  <a:gd name="connsiteY2" fmla="*/ 156947 h 177253"/>
                  <a:gd name="connsiteX3" fmla="*/ 0 w 129983"/>
                  <a:gd name="connsiteY3" fmla="*/ 177254 h 177253"/>
                  <a:gd name="connsiteX4" fmla="*/ 37957 w 129983"/>
                  <a:gd name="connsiteY4" fmla="*/ 23116 h 177253"/>
                  <a:gd name="connsiteX5" fmla="*/ 37957 w 129983"/>
                  <a:gd name="connsiteY5" fmla="*/ 23116 h 17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83" h="177253">
                    <a:moveTo>
                      <a:pt x="37957" y="23116"/>
                    </a:moveTo>
                    <a:lnTo>
                      <a:pt x="66722" y="0"/>
                    </a:lnTo>
                    <a:lnTo>
                      <a:pt x="129984" y="156947"/>
                    </a:lnTo>
                    <a:lnTo>
                      <a:pt x="0" y="177254"/>
                    </a:lnTo>
                    <a:lnTo>
                      <a:pt x="37957" y="23116"/>
                    </a:lnTo>
                    <a:lnTo>
                      <a:pt x="37957" y="23116"/>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29" name="Freeform 568">
                <a:extLst>
                  <a:ext uri="{FF2B5EF4-FFF2-40B4-BE49-F238E27FC236}">
                    <a16:creationId xmlns:a16="http://schemas.microsoft.com/office/drawing/2014/main" id="{C2A9F697-46C5-8322-3D5F-5938595A1020}"/>
                  </a:ext>
                </a:extLst>
              </p:cNvPr>
              <p:cNvSpPr/>
              <p:nvPr/>
            </p:nvSpPr>
            <p:spPr>
              <a:xfrm>
                <a:off x="2554301" y="4017403"/>
                <a:ext cx="320849" cy="208043"/>
              </a:xfrm>
              <a:custGeom>
                <a:avLst/>
                <a:gdLst>
                  <a:gd name="connsiteX0" fmla="*/ 212278 w 320849"/>
                  <a:gd name="connsiteY0" fmla="*/ 7566 h 208043"/>
                  <a:gd name="connsiteX1" fmla="*/ 160155 w 320849"/>
                  <a:gd name="connsiteY1" fmla="*/ 5 h 208043"/>
                  <a:gd name="connsiteX2" fmla="*/ 160155 w 320849"/>
                  <a:gd name="connsiteY2" fmla="*/ 5 h 208043"/>
                  <a:gd name="connsiteX3" fmla="*/ 153883 w 320849"/>
                  <a:gd name="connsiteY3" fmla="*/ 5 h 208043"/>
                  <a:gd name="connsiteX4" fmla="*/ 147827 w 320849"/>
                  <a:gd name="connsiteY4" fmla="*/ 5 h 208043"/>
                  <a:gd name="connsiteX5" fmla="*/ 140689 w 320849"/>
                  <a:gd name="connsiteY5" fmla="*/ 869 h 208043"/>
                  <a:gd name="connsiteX6" fmla="*/ 135066 w 320849"/>
                  <a:gd name="connsiteY6" fmla="*/ 1517 h 208043"/>
                  <a:gd name="connsiteX7" fmla="*/ 126631 w 320849"/>
                  <a:gd name="connsiteY7" fmla="*/ 3245 h 208043"/>
                  <a:gd name="connsiteX8" fmla="*/ 122522 w 320849"/>
                  <a:gd name="connsiteY8" fmla="*/ 4001 h 208043"/>
                  <a:gd name="connsiteX9" fmla="*/ 109978 w 320849"/>
                  <a:gd name="connsiteY9" fmla="*/ 7458 h 208043"/>
                  <a:gd name="connsiteX10" fmla="*/ 0 w 320849"/>
                  <a:gd name="connsiteY10" fmla="*/ 170454 h 208043"/>
                  <a:gd name="connsiteX11" fmla="*/ 12544 w 320849"/>
                  <a:gd name="connsiteY11" fmla="*/ 208043 h 208043"/>
                  <a:gd name="connsiteX12" fmla="*/ 212602 w 320849"/>
                  <a:gd name="connsiteY12" fmla="*/ 208043 h 208043"/>
                  <a:gd name="connsiteX13" fmla="*/ 227093 w 320849"/>
                  <a:gd name="connsiteY13" fmla="*/ 141938 h 208043"/>
                  <a:gd name="connsiteX14" fmla="*/ 237907 w 320849"/>
                  <a:gd name="connsiteY14" fmla="*/ 208043 h 208043"/>
                  <a:gd name="connsiteX15" fmla="*/ 311009 w 320849"/>
                  <a:gd name="connsiteY15" fmla="*/ 208043 h 208043"/>
                  <a:gd name="connsiteX16" fmla="*/ 320850 w 320849"/>
                  <a:gd name="connsiteY16" fmla="*/ 170454 h 208043"/>
                  <a:gd name="connsiteX17" fmla="*/ 212278 w 320849"/>
                  <a:gd name="connsiteY17" fmla="*/ 7566 h 20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849" h="208043">
                    <a:moveTo>
                      <a:pt x="212278" y="7566"/>
                    </a:moveTo>
                    <a:cubicBezTo>
                      <a:pt x="195386" y="2435"/>
                      <a:pt x="177814" y="-125"/>
                      <a:pt x="160155" y="5"/>
                    </a:cubicBezTo>
                    <a:lnTo>
                      <a:pt x="160155" y="5"/>
                    </a:lnTo>
                    <a:lnTo>
                      <a:pt x="153883" y="5"/>
                    </a:lnTo>
                    <a:lnTo>
                      <a:pt x="147827" y="5"/>
                    </a:lnTo>
                    <a:lnTo>
                      <a:pt x="140689" y="869"/>
                    </a:lnTo>
                    <a:lnTo>
                      <a:pt x="135066" y="1517"/>
                    </a:lnTo>
                    <a:cubicBezTo>
                      <a:pt x="132255" y="1517"/>
                      <a:pt x="129443" y="2597"/>
                      <a:pt x="126631" y="3245"/>
                    </a:cubicBezTo>
                    <a:lnTo>
                      <a:pt x="122522" y="4001"/>
                    </a:lnTo>
                    <a:cubicBezTo>
                      <a:pt x="118305" y="4973"/>
                      <a:pt x="114087" y="6162"/>
                      <a:pt x="109978" y="7458"/>
                    </a:cubicBezTo>
                    <a:cubicBezTo>
                      <a:pt x="46933" y="27441"/>
                      <a:pt x="5407" y="83717"/>
                      <a:pt x="0" y="170454"/>
                    </a:cubicBezTo>
                    <a:lnTo>
                      <a:pt x="12544" y="208043"/>
                    </a:lnTo>
                    <a:lnTo>
                      <a:pt x="212602" y="208043"/>
                    </a:lnTo>
                    <a:lnTo>
                      <a:pt x="227093" y="141938"/>
                    </a:lnTo>
                    <a:lnTo>
                      <a:pt x="237907" y="208043"/>
                    </a:lnTo>
                    <a:lnTo>
                      <a:pt x="311009" y="208043"/>
                    </a:lnTo>
                    <a:lnTo>
                      <a:pt x="320850" y="170454"/>
                    </a:lnTo>
                    <a:cubicBezTo>
                      <a:pt x="316632" y="83933"/>
                      <a:pt x="276296" y="27225"/>
                      <a:pt x="212278" y="7566"/>
                    </a:cubicBezTo>
                    <a:close/>
                  </a:path>
                </a:pathLst>
              </a:custGeom>
              <a:solidFill>
                <a:srgbClr val="5E442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284" name="Group 283">
              <a:extLst>
                <a:ext uri="{FF2B5EF4-FFF2-40B4-BE49-F238E27FC236}">
                  <a16:creationId xmlns:a16="http://schemas.microsoft.com/office/drawing/2014/main" id="{9796CE5A-B108-3A5D-E0ED-0B7FA597014E}"/>
                </a:ext>
              </a:extLst>
            </p:cNvPr>
            <p:cNvGrpSpPr>
              <a:grpSpLocks noChangeAspect="1"/>
            </p:cNvGrpSpPr>
            <p:nvPr/>
          </p:nvGrpSpPr>
          <p:grpSpPr>
            <a:xfrm>
              <a:off x="1188924" y="1726130"/>
              <a:ext cx="915563" cy="914400"/>
              <a:chOff x="1553145" y="1777593"/>
              <a:chExt cx="853328" cy="852244"/>
            </a:xfrm>
          </p:grpSpPr>
          <p:sp>
            <p:nvSpPr>
              <p:cNvPr id="301" name="Freeform 402">
                <a:extLst>
                  <a:ext uri="{FF2B5EF4-FFF2-40B4-BE49-F238E27FC236}">
                    <a16:creationId xmlns:a16="http://schemas.microsoft.com/office/drawing/2014/main" id="{956EF0A5-DDC0-A134-B705-830DDA64C10A}"/>
                  </a:ext>
                </a:extLst>
              </p:cNvPr>
              <p:cNvSpPr/>
              <p:nvPr/>
            </p:nvSpPr>
            <p:spPr>
              <a:xfrm>
                <a:off x="1553145" y="1777593"/>
                <a:ext cx="853328" cy="852244"/>
              </a:xfrm>
              <a:custGeom>
                <a:avLst/>
                <a:gdLst>
                  <a:gd name="connsiteX0" fmla="*/ 0 w 853328"/>
                  <a:gd name="connsiteY0" fmla="*/ 0 h 852244"/>
                  <a:gd name="connsiteX1" fmla="*/ 853329 w 853328"/>
                  <a:gd name="connsiteY1" fmla="*/ 0 h 852244"/>
                  <a:gd name="connsiteX2" fmla="*/ 853329 w 853328"/>
                  <a:gd name="connsiteY2" fmla="*/ 852245 h 852244"/>
                  <a:gd name="connsiteX3" fmla="*/ 0 w 853328"/>
                  <a:gd name="connsiteY3" fmla="*/ 852245 h 852244"/>
                  <a:gd name="connsiteX4" fmla="*/ 0 w 853328"/>
                  <a:gd name="connsiteY4" fmla="*/ 0 h 852244"/>
                  <a:gd name="connsiteX5" fmla="*/ 0 w 853328"/>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328" h="852244">
                    <a:moveTo>
                      <a:pt x="0" y="0"/>
                    </a:moveTo>
                    <a:lnTo>
                      <a:pt x="853329" y="0"/>
                    </a:lnTo>
                    <a:lnTo>
                      <a:pt x="853329" y="852245"/>
                    </a:lnTo>
                    <a:lnTo>
                      <a:pt x="0" y="852245"/>
                    </a:lnTo>
                    <a:lnTo>
                      <a:pt x="0" y="0"/>
                    </a:lnTo>
                    <a:lnTo>
                      <a:pt x="0" y="0"/>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02" name="Freeform 403">
                <a:extLst>
                  <a:ext uri="{FF2B5EF4-FFF2-40B4-BE49-F238E27FC236}">
                    <a16:creationId xmlns:a16="http://schemas.microsoft.com/office/drawing/2014/main" id="{4A4B83BA-2C90-52A3-CABB-3ADACF5001B8}"/>
                  </a:ext>
                </a:extLst>
              </p:cNvPr>
              <p:cNvSpPr/>
              <p:nvPr/>
            </p:nvSpPr>
            <p:spPr>
              <a:xfrm>
                <a:off x="1604246" y="2257723"/>
                <a:ext cx="751061" cy="372114"/>
              </a:xfrm>
              <a:custGeom>
                <a:avLst/>
                <a:gdLst>
                  <a:gd name="connsiteX0" fmla="*/ 19407 w 751061"/>
                  <a:gd name="connsiteY0" fmla="*/ 248328 h 372114"/>
                  <a:gd name="connsiteX1" fmla="*/ 5348 w 751061"/>
                  <a:gd name="connsiteY1" fmla="*/ 372114 h 372114"/>
                  <a:gd name="connsiteX2" fmla="*/ 745671 w 751061"/>
                  <a:gd name="connsiteY2" fmla="*/ 372114 h 372114"/>
                  <a:gd name="connsiteX3" fmla="*/ 731721 w 751061"/>
                  <a:gd name="connsiteY3" fmla="*/ 248328 h 372114"/>
                  <a:gd name="connsiteX4" fmla="*/ 490246 w 751061"/>
                  <a:gd name="connsiteY4" fmla="*/ 117629 h 372114"/>
                  <a:gd name="connsiteX5" fmla="*/ 482676 w 751061"/>
                  <a:gd name="connsiteY5" fmla="*/ 1620 h 372114"/>
                  <a:gd name="connsiteX6" fmla="*/ 269101 w 751061"/>
                  <a:gd name="connsiteY6" fmla="*/ 0 h 372114"/>
                  <a:gd name="connsiteX7" fmla="*/ 260774 w 751061"/>
                  <a:gd name="connsiteY7" fmla="*/ 117629 h 372114"/>
                  <a:gd name="connsiteX8" fmla="*/ 19407 w 751061"/>
                  <a:gd name="connsiteY8" fmla="*/ 248328 h 3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061" h="372114">
                    <a:moveTo>
                      <a:pt x="19407" y="248328"/>
                    </a:moveTo>
                    <a:cubicBezTo>
                      <a:pt x="-120" y="286533"/>
                      <a:pt x="-5115" y="330518"/>
                      <a:pt x="5348" y="372114"/>
                    </a:cubicBezTo>
                    <a:lnTo>
                      <a:pt x="745671" y="372114"/>
                    </a:lnTo>
                    <a:cubicBezTo>
                      <a:pt x="756178" y="330528"/>
                      <a:pt x="751221" y="286544"/>
                      <a:pt x="731721" y="248328"/>
                    </a:cubicBezTo>
                    <a:cubicBezTo>
                      <a:pt x="671271" y="128647"/>
                      <a:pt x="511009" y="148954"/>
                      <a:pt x="490246" y="117629"/>
                    </a:cubicBezTo>
                    <a:cubicBezTo>
                      <a:pt x="474241" y="93866"/>
                      <a:pt x="483757" y="20415"/>
                      <a:pt x="482676" y="1620"/>
                    </a:cubicBezTo>
                    <a:cubicBezTo>
                      <a:pt x="411609" y="8209"/>
                      <a:pt x="340060" y="7669"/>
                      <a:pt x="269101" y="0"/>
                    </a:cubicBezTo>
                    <a:cubicBezTo>
                      <a:pt x="268019" y="18903"/>
                      <a:pt x="276887" y="93866"/>
                      <a:pt x="260774" y="117629"/>
                    </a:cubicBezTo>
                    <a:cubicBezTo>
                      <a:pt x="240119" y="148414"/>
                      <a:pt x="80181" y="128431"/>
                      <a:pt x="19407" y="248328"/>
                    </a:cubicBezTo>
                    <a:close/>
                  </a:path>
                </a:pathLst>
              </a:custGeom>
              <a:solidFill>
                <a:srgbClr val="996E4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03" name="Freeform 404">
                <a:extLst>
                  <a:ext uri="{FF2B5EF4-FFF2-40B4-BE49-F238E27FC236}">
                    <a16:creationId xmlns:a16="http://schemas.microsoft.com/office/drawing/2014/main" id="{27FC2A0A-A390-AEF8-7048-8F8235BBA176}"/>
                  </a:ext>
                </a:extLst>
              </p:cNvPr>
              <p:cNvSpPr/>
              <p:nvPr/>
            </p:nvSpPr>
            <p:spPr>
              <a:xfrm>
                <a:off x="1604246" y="2388962"/>
                <a:ext cx="751061" cy="240875"/>
              </a:xfrm>
              <a:custGeom>
                <a:avLst/>
                <a:gdLst>
                  <a:gd name="connsiteX0" fmla="*/ 19407 w 751061"/>
                  <a:gd name="connsiteY0" fmla="*/ 117089 h 240875"/>
                  <a:gd name="connsiteX1" fmla="*/ 5348 w 751061"/>
                  <a:gd name="connsiteY1" fmla="*/ 240875 h 240875"/>
                  <a:gd name="connsiteX2" fmla="*/ 745671 w 751061"/>
                  <a:gd name="connsiteY2" fmla="*/ 240875 h 240875"/>
                  <a:gd name="connsiteX3" fmla="*/ 731721 w 751061"/>
                  <a:gd name="connsiteY3" fmla="*/ 117089 h 240875"/>
                  <a:gd name="connsiteX4" fmla="*/ 526256 w 751061"/>
                  <a:gd name="connsiteY4" fmla="*/ 2484 h 240875"/>
                  <a:gd name="connsiteX5" fmla="*/ 375834 w 751061"/>
                  <a:gd name="connsiteY5" fmla="*/ 72371 h 240875"/>
                  <a:gd name="connsiteX6" fmla="*/ 235253 w 751061"/>
                  <a:gd name="connsiteY6" fmla="*/ 0 h 240875"/>
                  <a:gd name="connsiteX7" fmla="*/ 19947 w 751061"/>
                  <a:gd name="connsiteY7" fmla="*/ 117089 h 24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061" h="240875">
                    <a:moveTo>
                      <a:pt x="19407" y="117089"/>
                    </a:moveTo>
                    <a:cubicBezTo>
                      <a:pt x="-120" y="155294"/>
                      <a:pt x="-5115" y="199278"/>
                      <a:pt x="5348" y="240875"/>
                    </a:cubicBezTo>
                    <a:lnTo>
                      <a:pt x="745671" y="240875"/>
                    </a:lnTo>
                    <a:cubicBezTo>
                      <a:pt x="756178" y="199289"/>
                      <a:pt x="751221" y="155305"/>
                      <a:pt x="731721" y="117089"/>
                    </a:cubicBezTo>
                    <a:cubicBezTo>
                      <a:pt x="685546" y="26032"/>
                      <a:pt x="581948" y="15662"/>
                      <a:pt x="526256" y="2484"/>
                    </a:cubicBezTo>
                    <a:cubicBezTo>
                      <a:pt x="511657" y="50551"/>
                      <a:pt x="447639" y="72371"/>
                      <a:pt x="375834" y="72371"/>
                    </a:cubicBezTo>
                    <a:cubicBezTo>
                      <a:pt x="304030" y="72371"/>
                      <a:pt x="248230" y="49255"/>
                      <a:pt x="235253" y="0"/>
                    </a:cubicBezTo>
                    <a:cubicBezTo>
                      <a:pt x="182156" y="14798"/>
                      <a:pt x="68934" y="20631"/>
                      <a:pt x="19947" y="117089"/>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04" name="Freeform 405">
                <a:extLst>
                  <a:ext uri="{FF2B5EF4-FFF2-40B4-BE49-F238E27FC236}">
                    <a16:creationId xmlns:a16="http://schemas.microsoft.com/office/drawing/2014/main" id="{90F0401A-2FE5-1A72-28E7-5B8311F6FEF6}"/>
                  </a:ext>
                </a:extLst>
              </p:cNvPr>
              <p:cNvSpPr/>
              <p:nvPr/>
            </p:nvSpPr>
            <p:spPr>
              <a:xfrm>
                <a:off x="1815230" y="1945557"/>
                <a:ext cx="328974" cy="410081"/>
              </a:xfrm>
              <a:custGeom>
                <a:avLst/>
                <a:gdLst>
                  <a:gd name="connsiteX0" fmla="*/ 322950 w 328974"/>
                  <a:gd name="connsiteY0" fmla="*/ 191080 h 410081"/>
                  <a:gd name="connsiteX1" fmla="*/ 304999 w 328974"/>
                  <a:gd name="connsiteY1" fmla="*/ 184815 h 410081"/>
                  <a:gd name="connsiteX2" fmla="*/ 304999 w 328974"/>
                  <a:gd name="connsiteY2" fmla="*/ 172609 h 410081"/>
                  <a:gd name="connsiteX3" fmla="*/ 292022 w 328974"/>
                  <a:gd name="connsiteY3" fmla="*/ 65890 h 410081"/>
                  <a:gd name="connsiteX4" fmla="*/ 251578 w 328974"/>
                  <a:gd name="connsiteY4" fmla="*/ 25924 h 410081"/>
                  <a:gd name="connsiteX5" fmla="*/ 77149 w 328974"/>
                  <a:gd name="connsiteY5" fmla="*/ 25924 h 410081"/>
                  <a:gd name="connsiteX6" fmla="*/ 36705 w 328974"/>
                  <a:gd name="connsiteY6" fmla="*/ 65890 h 410081"/>
                  <a:gd name="connsiteX7" fmla="*/ 23728 w 328974"/>
                  <a:gd name="connsiteY7" fmla="*/ 172609 h 410081"/>
                  <a:gd name="connsiteX8" fmla="*/ 23728 w 328974"/>
                  <a:gd name="connsiteY8" fmla="*/ 184815 h 410081"/>
                  <a:gd name="connsiteX9" fmla="*/ 6101 w 328974"/>
                  <a:gd name="connsiteY9" fmla="*/ 191080 h 410081"/>
                  <a:gd name="connsiteX10" fmla="*/ 10535 w 328974"/>
                  <a:gd name="connsiteY10" fmla="*/ 252649 h 410081"/>
                  <a:gd name="connsiteX11" fmla="*/ 25567 w 328974"/>
                  <a:gd name="connsiteY11" fmla="*/ 271228 h 410081"/>
                  <a:gd name="connsiteX12" fmla="*/ 33136 w 328974"/>
                  <a:gd name="connsiteY12" fmla="*/ 275008 h 410081"/>
                  <a:gd name="connsiteX13" fmla="*/ 53358 w 328974"/>
                  <a:gd name="connsiteY13" fmla="*/ 337009 h 410081"/>
                  <a:gd name="connsiteX14" fmla="*/ 103427 w 328974"/>
                  <a:gd name="connsiteY14" fmla="*/ 394366 h 410081"/>
                  <a:gd name="connsiteX15" fmla="*/ 225516 w 328974"/>
                  <a:gd name="connsiteY15" fmla="*/ 394366 h 410081"/>
                  <a:gd name="connsiteX16" fmla="*/ 275585 w 328974"/>
                  <a:gd name="connsiteY16" fmla="*/ 336793 h 410081"/>
                  <a:gd name="connsiteX17" fmla="*/ 295807 w 328974"/>
                  <a:gd name="connsiteY17" fmla="*/ 274792 h 410081"/>
                  <a:gd name="connsiteX18" fmla="*/ 303269 w 328974"/>
                  <a:gd name="connsiteY18" fmla="*/ 271012 h 410081"/>
                  <a:gd name="connsiteX19" fmla="*/ 318408 w 328974"/>
                  <a:gd name="connsiteY19" fmla="*/ 252433 h 410081"/>
                  <a:gd name="connsiteX20" fmla="*/ 322842 w 328974"/>
                  <a:gd name="connsiteY20" fmla="*/ 190864 h 41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8974" h="410081">
                    <a:moveTo>
                      <a:pt x="322950" y="191080"/>
                    </a:moveTo>
                    <a:cubicBezTo>
                      <a:pt x="318554" y="185884"/>
                      <a:pt x="311679" y="183486"/>
                      <a:pt x="304999" y="184815"/>
                    </a:cubicBezTo>
                    <a:cubicBezTo>
                      <a:pt x="304999" y="180818"/>
                      <a:pt x="304999" y="176714"/>
                      <a:pt x="304999" y="172609"/>
                    </a:cubicBezTo>
                    <a:cubicBezTo>
                      <a:pt x="304999" y="136208"/>
                      <a:pt x="304999" y="91381"/>
                      <a:pt x="292022" y="65890"/>
                    </a:cubicBezTo>
                    <a:cubicBezTo>
                      <a:pt x="283135" y="48612"/>
                      <a:pt x="268969" y="34614"/>
                      <a:pt x="251578" y="25924"/>
                    </a:cubicBezTo>
                    <a:cubicBezTo>
                      <a:pt x="186694" y="-8641"/>
                      <a:pt x="141708" y="-8641"/>
                      <a:pt x="77149" y="25924"/>
                    </a:cubicBezTo>
                    <a:cubicBezTo>
                      <a:pt x="59758" y="34614"/>
                      <a:pt x="45592" y="48612"/>
                      <a:pt x="36705" y="65890"/>
                    </a:cubicBezTo>
                    <a:cubicBezTo>
                      <a:pt x="23836" y="91381"/>
                      <a:pt x="23728" y="136208"/>
                      <a:pt x="23728" y="172609"/>
                    </a:cubicBezTo>
                    <a:cubicBezTo>
                      <a:pt x="23728" y="176714"/>
                      <a:pt x="23728" y="180818"/>
                      <a:pt x="23728" y="184815"/>
                    </a:cubicBezTo>
                    <a:cubicBezTo>
                      <a:pt x="17152" y="183584"/>
                      <a:pt x="10422" y="185982"/>
                      <a:pt x="6101" y="191080"/>
                    </a:cubicBezTo>
                    <a:cubicBezTo>
                      <a:pt x="-4712" y="204150"/>
                      <a:pt x="154" y="232558"/>
                      <a:pt x="10535" y="252649"/>
                    </a:cubicBezTo>
                    <a:cubicBezTo>
                      <a:pt x="13955" y="259972"/>
                      <a:pt x="19115" y="266356"/>
                      <a:pt x="25567" y="271228"/>
                    </a:cubicBezTo>
                    <a:cubicBezTo>
                      <a:pt x="27855" y="272913"/>
                      <a:pt x="30416" y="274187"/>
                      <a:pt x="33136" y="275008"/>
                    </a:cubicBezTo>
                    <a:cubicBezTo>
                      <a:pt x="37205" y="296449"/>
                      <a:pt x="44000" y="317286"/>
                      <a:pt x="53358" y="337009"/>
                    </a:cubicBezTo>
                    <a:cubicBezTo>
                      <a:pt x="64160" y="360546"/>
                      <a:pt x="81549" y="380475"/>
                      <a:pt x="103427" y="394366"/>
                    </a:cubicBezTo>
                    <a:cubicBezTo>
                      <a:pt x="141421" y="415321"/>
                      <a:pt x="187523" y="415321"/>
                      <a:pt x="225516" y="394366"/>
                    </a:cubicBezTo>
                    <a:cubicBezTo>
                      <a:pt x="247397" y="380378"/>
                      <a:pt x="264781" y="360395"/>
                      <a:pt x="275585" y="336793"/>
                    </a:cubicBezTo>
                    <a:cubicBezTo>
                      <a:pt x="284896" y="317048"/>
                      <a:pt x="291689" y="296222"/>
                      <a:pt x="295807" y="274792"/>
                    </a:cubicBezTo>
                    <a:cubicBezTo>
                      <a:pt x="298485" y="273950"/>
                      <a:pt x="301005" y="272675"/>
                      <a:pt x="303269" y="271012"/>
                    </a:cubicBezTo>
                    <a:cubicBezTo>
                      <a:pt x="309782" y="266173"/>
                      <a:pt x="314985" y="259789"/>
                      <a:pt x="318408" y="252433"/>
                    </a:cubicBezTo>
                    <a:cubicBezTo>
                      <a:pt x="329222" y="232342"/>
                      <a:pt x="333440" y="203934"/>
                      <a:pt x="322842" y="190864"/>
                    </a:cubicBezTo>
                    <a:close/>
                  </a:path>
                </a:pathLst>
              </a:custGeom>
              <a:solidFill>
                <a:srgbClr val="B1855D"/>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05" name="Freeform 406">
                <a:extLst>
                  <a:ext uri="{FF2B5EF4-FFF2-40B4-BE49-F238E27FC236}">
                    <a16:creationId xmlns:a16="http://schemas.microsoft.com/office/drawing/2014/main" id="{0F73BD50-4300-BEBF-537C-E4E0A1031A5E}"/>
                  </a:ext>
                </a:extLst>
              </p:cNvPr>
              <p:cNvSpPr/>
              <p:nvPr/>
            </p:nvSpPr>
            <p:spPr>
              <a:xfrm>
                <a:off x="1979648" y="2366386"/>
                <a:ext cx="173671" cy="152554"/>
              </a:xfrm>
              <a:custGeom>
                <a:avLst/>
                <a:gdLst>
                  <a:gd name="connsiteX0" fmla="*/ 113006 w 173671"/>
                  <a:gd name="connsiteY0" fmla="*/ 0 h 152554"/>
                  <a:gd name="connsiteX1" fmla="*/ 0 w 173671"/>
                  <a:gd name="connsiteY1" fmla="*/ 94298 h 152554"/>
                  <a:gd name="connsiteX2" fmla="*/ 82186 w 173671"/>
                  <a:gd name="connsiteY2" fmla="*/ 148306 h 152554"/>
                  <a:gd name="connsiteX3" fmla="*/ 108788 w 173671"/>
                  <a:gd name="connsiteY3" fmla="*/ 141717 h 152554"/>
                  <a:gd name="connsiteX4" fmla="*/ 173672 w 173671"/>
                  <a:gd name="connsiteY4" fmla="*/ 25168 h 152554"/>
                  <a:gd name="connsiteX5" fmla="*/ 113546 w 173671"/>
                  <a:gd name="connsiteY5" fmla="*/ 108 h 15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671" h="152554">
                    <a:moveTo>
                      <a:pt x="113006" y="0"/>
                    </a:moveTo>
                    <a:lnTo>
                      <a:pt x="0" y="94298"/>
                    </a:lnTo>
                    <a:cubicBezTo>
                      <a:pt x="0" y="94298"/>
                      <a:pt x="62396" y="121518"/>
                      <a:pt x="82186" y="148306"/>
                    </a:cubicBezTo>
                    <a:cubicBezTo>
                      <a:pt x="88782" y="156947"/>
                      <a:pt x="103814" y="151222"/>
                      <a:pt x="108788" y="141717"/>
                    </a:cubicBezTo>
                    <a:lnTo>
                      <a:pt x="173672" y="25168"/>
                    </a:lnTo>
                    <a:lnTo>
                      <a:pt x="113546" y="108"/>
                    </a:ln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06" name="Freeform 407">
                <a:extLst>
                  <a:ext uri="{FF2B5EF4-FFF2-40B4-BE49-F238E27FC236}">
                    <a16:creationId xmlns:a16="http://schemas.microsoft.com/office/drawing/2014/main" id="{74A01253-B1DA-C9E4-DF5B-B1682F936470}"/>
                  </a:ext>
                </a:extLst>
              </p:cNvPr>
              <p:cNvSpPr/>
              <p:nvPr/>
            </p:nvSpPr>
            <p:spPr>
              <a:xfrm>
                <a:off x="1850962" y="2193561"/>
                <a:ext cx="10813" cy="10801"/>
              </a:xfrm>
              <a:custGeom>
                <a:avLst/>
                <a:gdLst>
                  <a:gd name="connsiteX0" fmla="*/ 0 w 10813"/>
                  <a:gd name="connsiteY0" fmla="*/ 0 h 10801"/>
                  <a:gd name="connsiteX1" fmla="*/ 0 w 10813"/>
                  <a:gd name="connsiteY1" fmla="*/ 0 h 10801"/>
                  <a:gd name="connsiteX2" fmla="*/ 0 w 10813"/>
                  <a:gd name="connsiteY2" fmla="*/ 0 h 10801"/>
                </a:gdLst>
                <a:ahLst/>
                <a:cxnLst>
                  <a:cxn ang="0">
                    <a:pos x="connsiteX0" y="connsiteY0"/>
                  </a:cxn>
                  <a:cxn ang="0">
                    <a:pos x="connsiteX1" y="connsiteY1"/>
                  </a:cxn>
                  <a:cxn ang="0">
                    <a:pos x="connsiteX2" y="connsiteY2"/>
                  </a:cxn>
                </a:cxnLst>
                <a:rect l="l" t="t" r="r" b="b"/>
                <a:pathLst>
                  <a:path w="10813" h="10801">
                    <a:moveTo>
                      <a:pt x="0" y="0"/>
                    </a:moveTo>
                    <a:lnTo>
                      <a:pt x="0" y="0"/>
                    </a:lnTo>
                    <a:lnTo>
                      <a:pt x="0" y="0"/>
                    </a:lnTo>
                    <a:close/>
                  </a:path>
                </a:pathLst>
              </a:custGeom>
              <a:solidFill>
                <a:srgbClr val="60221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07" name="Freeform 408">
                <a:extLst>
                  <a:ext uri="{FF2B5EF4-FFF2-40B4-BE49-F238E27FC236}">
                    <a16:creationId xmlns:a16="http://schemas.microsoft.com/office/drawing/2014/main" id="{5ED549F1-2E00-7217-8ED5-C1EEAE884CE0}"/>
                  </a:ext>
                </a:extLst>
              </p:cNvPr>
              <p:cNvSpPr/>
              <p:nvPr/>
            </p:nvSpPr>
            <p:spPr>
              <a:xfrm>
                <a:off x="1810517" y="2366386"/>
                <a:ext cx="169238" cy="152713"/>
              </a:xfrm>
              <a:custGeom>
                <a:avLst/>
                <a:gdLst>
                  <a:gd name="connsiteX0" fmla="*/ 56341 w 169238"/>
                  <a:gd name="connsiteY0" fmla="*/ 0 h 152713"/>
                  <a:gd name="connsiteX1" fmla="*/ 169238 w 169238"/>
                  <a:gd name="connsiteY1" fmla="*/ 94298 h 152713"/>
                  <a:gd name="connsiteX2" fmla="*/ 169238 w 169238"/>
                  <a:gd name="connsiteY2" fmla="*/ 94298 h 152713"/>
                  <a:gd name="connsiteX3" fmla="*/ 83376 w 169238"/>
                  <a:gd name="connsiteY3" fmla="*/ 150142 h 152713"/>
                  <a:gd name="connsiteX4" fmla="*/ 64497 w 169238"/>
                  <a:gd name="connsiteY4" fmla="*/ 147139 h 152713"/>
                  <a:gd name="connsiteX5" fmla="*/ 63153 w 169238"/>
                  <a:gd name="connsiteY5" fmla="*/ 144849 h 152713"/>
                  <a:gd name="connsiteX6" fmla="*/ 0 w 169238"/>
                  <a:gd name="connsiteY6" fmla="*/ 23764 h 152713"/>
                  <a:gd name="connsiteX7" fmla="*/ 56881 w 169238"/>
                  <a:gd name="connsiteY7" fmla="*/ 0 h 15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238" h="152713">
                    <a:moveTo>
                      <a:pt x="56341" y="0"/>
                    </a:moveTo>
                    <a:lnTo>
                      <a:pt x="169238" y="94298"/>
                    </a:lnTo>
                    <a:lnTo>
                      <a:pt x="169238" y="94298"/>
                    </a:lnTo>
                    <a:cubicBezTo>
                      <a:pt x="138030" y="108610"/>
                      <a:pt x="109100" y="127426"/>
                      <a:pt x="83376" y="150142"/>
                    </a:cubicBezTo>
                    <a:cubicBezTo>
                      <a:pt x="77333" y="154517"/>
                      <a:pt x="68881" y="153177"/>
                      <a:pt x="64497" y="147139"/>
                    </a:cubicBezTo>
                    <a:cubicBezTo>
                      <a:pt x="63974" y="146426"/>
                      <a:pt x="63524" y="145659"/>
                      <a:pt x="63153" y="144849"/>
                    </a:cubicBezTo>
                    <a:lnTo>
                      <a:pt x="0" y="23764"/>
                    </a:lnTo>
                    <a:lnTo>
                      <a:pt x="56881" y="0"/>
                    </a:ln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08" name="Freeform 409">
                <a:extLst>
                  <a:ext uri="{FF2B5EF4-FFF2-40B4-BE49-F238E27FC236}">
                    <a16:creationId xmlns:a16="http://schemas.microsoft.com/office/drawing/2014/main" id="{05D14EF8-4B4C-FBA7-152D-A764A4E269FF}"/>
                  </a:ext>
                </a:extLst>
              </p:cNvPr>
              <p:cNvSpPr/>
              <p:nvPr/>
            </p:nvSpPr>
            <p:spPr>
              <a:xfrm>
                <a:off x="1979648" y="2461008"/>
                <a:ext cx="108" cy="216"/>
              </a:xfrm>
              <a:custGeom>
                <a:avLst/>
                <a:gdLst>
                  <a:gd name="connsiteX0" fmla="*/ 108 w 108"/>
                  <a:gd name="connsiteY0" fmla="*/ 0 h 216"/>
                  <a:gd name="connsiteX1" fmla="*/ 0 w 108"/>
                  <a:gd name="connsiteY1" fmla="*/ 108 h 216"/>
                  <a:gd name="connsiteX2" fmla="*/ 108 w 108"/>
                  <a:gd name="connsiteY2" fmla="*/ 216 h 216"/>
                  <a:gd name="connsiteX3" fmla="*/ 108 w 108"/>
                  <a:gd name="connsiteY3" fmla="*/ 0 h 216"/>
                  <a:gd name="connsiteX4" fmla="*/ 108 w 108"/>
                  <a:gd name="connsiteY4" fmla="*/ 0 h 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 h="216">
                    <a:moveTo>
                      <a:pt x="108" y="0"/>
                    </a:moveTo>
                    <a:lnTo>
                      <a:pt x="0" y="108"/>
                    </a:lnTo>
                    <a:lnTo>
                      <a:pt x="108" y="216"/>
                    </a:lnTo>
                    <a:lnTo>
                      <a:pt x="108" y="0"/>
                    </a:lnTo>
                    <a:lnTo>
                      <a:pt x="108" y="0"/>
                    </a:lnTo>
                    <a:close/>
                  </a:path>
                </a:pathLst>
              </a:custGeom>
              <a:solidFill>
                <a:srgbClr val="C0D5D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09" name="Freeform 410">
                <a:extLst>
                  <a:ext uri="{FF2B5EF4-FFF2-40B4-BE49-F238E27FC236}">
                    <a16:creationId xmlns:a16="http://schemas.microsoft.com/office/drawing/2014/main" id="{0FB9935A-2015-EA0A-85E8-DB10EFAEF12C}"/>
                  </a:ext>
                </a:extLst>
              </p:cNvPr>
              <p:cNvSpPr/>
              <p:nvPr/>
            </p:nvSpPr>
            <p:spPr>
              <a:xfrm>
                <a:off x="1850962" y="2193561"/>
                <a:ext cx="10813" cy="10801"/>
              </a:xfrm>
              <a:custGeom>
                <a:avLst/>
                <a:gdLst>
                  <a:gd name="connsiteX0" fmla="*/ 0 w 10813"/>
                  <a:gd name="connsiteY0" fmla="*/ 0 h 10801"/>
                  <a:gd name="connsiteX1" fmla="*/ 0 w 10813"/>
                  <a:gd name="connsiteY1" fmla="*/ 0 h 10801"/>
                  <a:gd name="connsiteX2" fmla="*/ 0 w 10813"/>
                  <a:gd name="connsiteY2" fmla="*/ 0 h 10801"/>
                </a:gdLst>
                <a:ahLst/>
                <a:cxnLst>
                  <a:cxn ang="0">
                    <a:pos x="connsiteX0" y="connsiteY0"/>
                  </a:cxn>
                  <a:cxn ang="0">
                    <a:pos x="connsiteX1" y="connsiteY1"/>
                  </a:cxn>
                  <a:cxn ang="0">
                    <a:pos x="connsiteX2" y="connsiteY2"/>
                  </a:cxn>
                </a:cxnLst>
                <a:rect l="l" t="t" r="r" b="b"/>
                <a:pathLst>
                  <a:path w="10813" h="10801">
                    <a:moveTo>
                      <a:pt x="0" y="0"/>
                    </a:moveTo>
                    <a:lnTo>
                      <a:pt x="0" y="0"/>
                    </a:lnTo>
                    <a:lnTo>
                      <a:pt x="0" y="0"/>
                    </a:lnTo>
                    <a:close/>
                  </a:path>
                </a:pathLst>
              </a:custGeom>
              <a:solidFill>
                <a:srgbClr val="60221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10" name="Freeform 411">
                <a:extLst>
                  <a:ext uri="{FF2B5EF4-FFF2-40B4-BE49-F238E27FC236}">
                    <a16:creationId xmlns:a16="http://schemas.microsoft.com/office/drawing/2014/main" id="{19891F58-B21E-EDA1-9898-FE982164BFD7}"/>
                  </a:ext>
                </a:extLst>
              </p:cNvPr>
              <p:cNvSpPr/>
              <p:nvPr/>
            </p:nvSpPr>
            <p:spPr>
              <a:xfrm>
                <a:off x="1838896" y="1904266"/>
                <a:ext cx="283062" cy="286918"/>
              </a:xfrm>
              <a:custGeom>
                <a:avLst/>
                <a:gdLst>
                  <a:gd name="connsiteX0" fmla="*/ 280467 w 283062"/>
                  <a:gd name="connsiteY0" fmla="*/ 143366 h 286918"/>
                  <a:gd name="connsiteX1" fmla="*/ 263706 w 283062"/>
                  <a:gd name="connsiteY1" fmla="*/ 54901 h 286918"/>
                  <a:gd name="connsiteX2" fmla="*/ 203039 w 283062"/>
                  <a:gd name="connsiteY2" fmla="*/ 5538 h 286918"/>
                  <a:gd name="connsiteX3" fmla="*/ 171138 w 283062"/>
                  <a:gd name="connsiteY3" fmla="*/ 893 h 286918"/>
                  <a:gd name="connsiteX4" fmla="*/ 132208 w 283062"/>
                  <a:gd name="connsiteY4" fmla="*/ 245 h 286918"/>
                  <a:gd name="connsiteX5" fmla="*/ 22555 w 283062"/>
                  <a:gd name="connsiteY5" fmla="*/ 47232 h 286918"/>
                  <a:gd name="connsiteX6" fmla="*/ 9362 w 283062"/>
                  <a:gd name="connsiteY6" fmla="*/ 75856 h 286918"/>
                  <a:gd name="connsiteX7" fmla="*/ 4063 w 283062"/>
                  <a:gd name="connsiteY7" fmla="*/ 110205 h 286918"/>
                  <a:gd name="connsiteX8" fmla="*/ 710 w 283062"/>
                  <a:gd name="connsiteY8" fmla="*/ 199750 h 286918"/>
                  <a:gd name="connsiteX9" fmla="*/ 710 w 283062"/>
                  <a:gd name="connsiteY9" fmla="*/ 229562 h 286918"/>
                  <a:gd name="connsiteX10" fmla="*/ 14336 w 283062"/>
                  <a:gd name="connsiteY10" fmla="*/ 286919 h 286918"/>
                  <a:gd name="connsiteX11" fmla="*/ 21257 w 283062"/>
                  <a:gd name="connsiteY11" fmla="*/ 197050 h 286918"/>
                  <a:gd name="connsiteX12" fmla="*/ 43966 w 283062"/>
                  <a:gd name="connsiteY12" fmla="*/ 136669 h 286918"/>
                  <a:gd name="connsiteX13" fmla="*/ 71974 w 283062"/>
                  <a:gd name="connsiteY13" fmla="*/ 117658 h 286918"/>
                  <a:gd name="connsiteX14" fmla="*/ 126801 w 283062"/>
                  <a:gd name="connsiteY14" fmla="*/ 132024 h 286918"/>
                  <a:gd name="connsiteX15" fmla="*/ 158053 w 283062"/>
                  <a:gd name="connsiteY15" fmla="*/ 132024 h 286918"/>
                  <a:gd name="connsiteX16" fmla="*/ 212772 w 283062"/>
                  <a:gd name="connsiteY16" fmla="*/ 117658 h 286918"/>
                  <a:gd name="connsiteX17" fmla="*/ 240996 w 283062"/>
                  <a:gd name="connsiteY17" fmla="*/ 136669 h 286918"/>
                  <a:gd name="connsiteX18" fmla="*/ 263598 w 283062"/>
                  <a:gd name="connsiteY18" fmla="*/ 197050 h 286918"/>
                  <a:gd name="connsiteX19" fmla="*/ 270518 w 283062"/>
                  <a:gd name="connsiteY19" fmla="*/ 286919 h 286918"/>
                  <a:gd name="connsiteX20" fmla="*/ 282414 w 283062"/>
                  <a:gd name="connsiteY20" fmla="*/ 229346 h 286918"/>
                  <a:gd name="connsiteX21" fmla="*/ 283063 w 283062"/>
                  <a:gd name="connsiteY21" fmla="*/ 205367 h 286918"/>
                  <a:gd name="connsiteX22" fmla="*/ 280684 w 283062"/>
                  <a:gd name="connsiteY22" fmla="*/ 143366 h 28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3062" h="286918">
                    <a:moveTo>
                      <a:pt x="280467" y="143366"/>
                    </a:moveTo>
                    <a:cubicBezTo>
                      <a:pt x="279278" y="112041"/>
                      <a:pt x="272573" y="71859"/>
                      <a:pt x="263706" y="54901"/>
                    </a:cubicBezTo>
                    <a:cubicBezTo>
                      <a:pt x="251879" y="30222"/>
                      <a:pt x="229628" y="12116"/>
                      <a:pt x="203039" y="5538"/>
                    </a:cubicBezTo>
                    <a:cubicBezTo>
                      <a:pt x="192575" y="2995"/>
                      <a:pt x="181894" y="1439"/>
                      <a:pt x="171138" y="893"/>
                    </a:cubicBezTo>
                    <a:cubicBezTo>
                      <a:pt x="158182" y="-13"/>
                      <a:pt x="145187" y="-230"/>
                      <a:pt x="132208" y="245"/>
                    </a:cubicBezTo>
                    <a:cubicBezTo>
                      <a:pt x="124314" y="245"/>
                      <a:pt x="50671" y="-619"/>
                      <a:pt x="22555" y="47232"/>
                    </a:cubicBezTo>
                    <a:cubicBezTo>
                      <a:pt x="16766" y="56070"/>
                      <a:pt x="12320" y="65716"/>
                      <a:pt x="9362" y="75856"/>
                    </a:cubicBezTo>
                    <a:cubicBezTo>
                      <a:pt x="6168" y="87040"/>
                      <a:pt x="4388" y="98579"/>
                      <a:pt x="4063" y="110205"/>
                    </a:cubicBezTo>
                    <a:cubicBezTo>
                      <a:pt x="3522" y="116794"/>
                      <a:pt x="1684" y="173610"/>
                      <a:pt x="710" y="199750"/>
                    </a:cubicBezTo>
                    <a:cubicBezTo>
                      <a:pt x="-237" y="209666"/>
                      <a:pt x="-237" y="219646"/>
                      <a:pt x="710" y="229562"/>
                    </a:cubicBezTo>
                    <a:cubicBezTo>
                      <a:pt x="15093" y="253758"/>
                      <a:pt x="7307" y="266828"/>
                      <a:pt x="14336" y="286919"/>
                    </a:cubicBezTo>
                    <a:cubicBezTo>
                      <a:pt x="16283" y="268988"/>
                      <a:pt x="16174" y="222757"/>
                      <a:pt x="21257" y="197050"/>
                    </a:cubicBezTo>
                    <a:cubicBezTo>
                      <a:pt x="24226" y="175483"/>
                      <a:pt x="31985" y="154853"/>
                      <a:pt x="43966" y="136669"/>
                    </a:cubicBezTo>
                    <a:cubicBezTo>
                      <a:pt x="50853" y="127320"/>
                      <a:pt x="60738" y="120611"/>
                      <a:pt x="71974" y="117658"/>
                    </a:cubicBezTo>
                    <a:cubicBezTo>
                      <a:pt x="90250" y="112365"/>
                      <a:pt x="112310" y="124139"/>
                      <a:pt x="126801" y="132024"/>
                    </a:cubicBezTo>
                    <a:cubicBezTo>
                      <a:pt x="136318" y="138142"/>
                      <a:pt x="148536" y="138142"/>
                      <a:pt x="158053" y="132024"/>
                    </a:cubicBezTo>
                    <a:cubicBezTo>
                      <a:pt x="172869" y="124463"/>
                      <a:pt x="194605" y="112365"/>
                      <a:pt x="212772" y="117658"/>
                    </a:cubicBezTo>
                    <a:cubicBezTo>
                      <a:pt x="224055" y="120638"/>
                      <a:pt x="234001" y="127336"/>
                      <a:pt x="240996" y="136669"/>
                    </a:cubicBezTo>
                    <a:cubicBezTo>
                      <a:pt x="252784" y="153087"/>
                      <a:pt x="257001" y="176203"/>
                      <a:pt x="263598" y="197050"/>
                    </a:cubicBezTo>
                    <a:cubicBezTo>
                      <a:pt x="271167" y="222217"/>
                      <a:pt x="268572" y="268988"/>
                      <a:pt x="270518" y="286919"/>
                    </a:cubicBezTo>
                    <a:cubicBezTo>
                      <a:pt x="277548" y="266828"/>
                      <a:pt x="274411" y="254514"/>
                      <a:pt x="282414" y="229346"/>
                    </a:cubicBezTo>
                    <a:cubicBezTo>
                      <a:pt x="282414" y="217357"/>
                      <a:pt x="283063" y="214224"/>
                      <a:pt x="283063" y="205367"/>
                    </a:cubicBezTo>
                    <a:cubicBezTo>
                      <a:pt x="283063" y="180631"/>
                      <a:pt x="280900" y="148550"/>
                      <a:pt x="280684" y="143366"/>
                    </a:cubicBezTo>
                    <a:close/>
                  </a:path>
                </a:pathLst>
              </a:custGeom>
              <a:solidFill>
                <a:srgbClr val="CDCAC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11" name="Freeform 569">
                <a:extLst>
                  <a:ext uri="{FF2B5EF4-FFF2-40B4-BE49-F238E27FC236}">
                    <a16:creationId xmlns:a16="http://schemas.microsoft.com/office/drawing/2014/main" id="{B0934A4B-904C-2B66-4A7C-A9BC163BDB84}"/>
                  </a:ext>
                </a:extLst>
              </p:cNvPr>
              <p:cNvSpPr/>
              <p:nvPr/>
            </p:nvSpPr>
            <p:spPr>
              <a:xfrm>
                <a:off x="1838200" y="2114307"/>
                <a:ext cx="283314" cy="84738"/>
              </a:xfrm>
              <a:custGeom>
                <a:avLst/>
                <a:gdLst>
                  <a:gd name="connsiteX0" fmla="*/ 283111 w 283314"/>
                  <a:gd name="connsiteY0" fmla="*/ 8071 h 84738"/>
                  <a:gd name="connsiteX1" fmla="*/ 272297 w 283314"/>
                  <a:gd name="connsiteY1" fmla="*/ 1158 h 84738"/>
                  <a:gd name="connsiteX2" fmla="*/ 264835 w 283314"/>
                  <a:gd name="connsiteY2" fmla="*/ 618 h 84738"/>
                  <a:gd name="connsiteX3" fmla="*/ 186758 w 283314"/>
                  <a:gd name="connsiteY3" fmla="*/ 4723 h 84738"/>
                  <a:gd name="connsiteX4" fmla="*/ 96570 w 283314"/>
                  <a:gd name="connsiteY4" fmla="*/ 4723 h 84738"/>
                  <a:gd name="connsiteX5" fmla="*/ 18493 w 283314"/>
                  <a:gd name="connsiteY5" fmla="*/ 618 h 84738"/>
                  <a:gd name="connsiteX6" fmla="*/ 11032 w 283314"/>
                  <a:gd name="connsiteY6" fmla="*/ 1158 h 84738"/>
                  <a:gd name="connsiteX7" fmla="*/ 218 w 283314"/>
                  <a:gd name="connsiteY7" fmla="*/ 8071 h 84738"/>
                  <a:gd name="connsiteX8" fmla="*/ 1732 w 283314"/>
                  <a:gd name="connsiteY8" fmla="*/ 15741 h 84738"/>
                  <a:gd name="connsiteX9" fmla="*/ 7355 w 283314"/>
                  <a:gd name="connsiteY9" fmla="*/ 21357 h 84738"/>
                  <a:gd name="connsiteX10" fmla="*/ 16655 w 283314"/>
                  <a:gd name="connsiteY10" fmla="*/ 53762 h 84738"/>
                  <a:gd name="connsiteX11" fmla="*/ 25847 w 283314"/>
                  <a:gd name="connsiteY11" fmla="*/ 69749 h 84738"/>
                  <a:gd name="connsiteX12" fmla="*/ 60884 w 283314"/>
                  <a:gd name="connsiteY12" fmla="*/ 83683 h 84738"/>
                  <a:gd name="connsiteX13" fmla="*/ 94515 w 283314"/>
                  <a:gd name="connsiteY13" fmla="*/ 79362 h 84738"/>
                  <a:gd name="connsiteX14" fmla="*/ 118414 w 283314"/>
                  <a:gd name="connsiteY14" fmla="*/ 55706 h 84738"/>
                  <a:gd name="connsiteX15" fmla="*/ 134311 w 283314"/>
                  <a:gd name="connsiteY15" fmla="*/ 30539 h 84738"/>
                  <a:gd name="connsiteX16" fmla="*/ 148585 w 283314"/>
                  <a:gd name="connsiteY16" fmla="*/ 30539 h 84738"/>
                  <a:gd name="connsiteX17" fmla="*/ 164482 w 283314"/>
                  <a:gd name="connsiteY17" fmla="*/ 55706 h 84738"/>
                  <a:gd name="connsiteX18" fmla="*/ 188597 w 283314"/>
                  <a:gd name="connsiteY18" fmla="*/ 79578 h 84738"/>
                  <a:gd name="connsiteX19" fmla="*/ 222228 w 283314"/>
                  <a:gd name="connsiteY19" fmla="*/ 83899 h 84738"/>
                  <a:gd name="connsiteX20" fmla="*/ 257265 w 283314"/>
                  <a:gd name="connsiteY20" fmla="*/ 69965 h 84738"/>
                  <a:gd name="connsiteX21" fmla="*/ 266457 w 283314"/>
                  <a:gd name="connsiteY21" fmla="*/ 53978 h 84738"/>
                  <a:gd name="connsiteX22" fmla="*/ 275757 w 283314"/>
                  <a:gd name="connsiteY22" fmla="*/ 21573 h 84738"/>
                  <a:gd name="connsiteX23" fmla="*/ 281380 w 283314"/>
                  <a:gd name="connsiteY23" fmla="*/ 15957 h 84738"/>
                  <a:gd name="connsiteX24" fmla="*/ 283111 w 283314"/>
                  <a:gd name="connsiteY24" fmla="*/ 8071 h 84738"/>
                  <a:gd name="connsiteX25" fmla="*/ 114954 w 283314"/>
                  <a:gd name="connsiteY25" fmla="*/ 43933 h 84738"/>
                  <a:gd name="connsiteX26" fmla="*/ 102842 w 283314"/>
                  <a:gd name="connsiteY26" fmla="*/ 64888 h 84738"/>
                  <a:gd name="connsiteX27" fmla="*/ 85540 w 283314"/>
                  <a:gd name="connsiteY27" fmla="*/ 75689 h 84738"/>
                  <a:gd name="connsiteX28" fmla="*/ 41311 w 283314"/>
                  <a:gd name="connsiteY28" fmla="*/ 72017 h 84738"/>
                  <a:gd name="connsiteX29" fmla="*/ 28550 w 283314"/>
                  <a:gd name="connsiteY29" fmla="*/ 59919 h 84738"/>
                  <a:gd name="connsiteX30" fmla="*/ 23468 w 283314"/>
                  <a:gd name="connsiteY30" fmla="*/ 43825 h 84738"/>
                  <a:gd name="connsiteX31" fmla="*/ 32335 w 283314"/>
                  <a:gd name="connsiteY31" fmla="*/ 12284 h 84738"/>
                  <a:gd name="connsiteX32" fmla="*/ 42068 w 283314"/>
                  <a:gd name="connsiteY32" fmla="*/ 10556 h 84738"/>
                  <a:gd name="connsiteX33" fmla="*/ 67156 w 283314"/>
                  <a:gd name="connsiteY33" fmla="*/ 10556 h 84738"/>
                  <a:gd name="connsiteX34" fmla="*/ 98733 w 283314"/>
                  <a:gd name="connsiteY34" fmla="*/ 14552 h 84738"/>
                  <a:gd name="connsiteX35" fmla="*/ 116198 w 283314"/>
                  <a:gd name="connsiteY35" fmla="*/ 39634 h 84738"/>
                  <a:gd name="connsiteX36" fmla="*/ 114954 w 283314"/>
                  <a:gd name="connsiteY36" fmla="*/ 43933 h 84738"/>
                  <a:gd name="connsiteX37" fmla="*/ 260293 w 283314"/>
                  <a:gd name="connsiteY37" fmla="*/ 43933 h 84738"/>
                  <a:gd name="connsiteX38" fmla="*/ 255211 w 283314"/>
                  <a:gd name="connsiteY38" fmla="*/ 60027 h 84738"/>
                  <a:gd name="connsiteX39" fmla="*/ 242666 w 283314"/>
                  <a:gd name="connsiteY39" fmla="*/ 71153 h 84738"/>
                  <a:gd name="connsiteX40" fmla="*/ 198546 w 283314"/>
                  <a:gd name="connsiteY40" fmla="*/ 74825 h 84738"/>
                  <a:gd name="connsiteX41" fmla="*/ 181135 w 283314"/>
                  <a:gd name="connsiteY41" fmla="*/ 64024 h 84738"/>
                  <a:gd name="connsiteX42" fmla="*/ 168807 w 283314"/>
                  <a:gd name="connsiteY42" fmla="*/ 43933 h 84738"/>
                  <a:gd name="connsiteX43" fmla="*/ 180865 w 283314"/>
                  <a:gd name="connsiteY43" fmla="*/ 15859 h 84738"/>
                  <a:gd name="connsiteX44" fmla="*/ 185028 w 283314"/>
                  <a:gd name="connsiteY44" fmla="*/ 14660 h 84738"/>
                  <a:gd name="connsiteX45" fmla="*/ 216605 w 283314"/>
                  <a:gd name="connsiteY45" fmla="*/ 10664 h 84738"/>
                  <a:gd name="connsiteX46" fmla="*/ 241693 w 283314"/>
                  <a:gd name="connsiteY46" fmla="*/ 10664 h 84738"/>
                  <a:gd name="connsiteX47" fmla="*/ 251426 w 283314"/>
                  <a:gd name="connsiteY47" fmla="*/ 12392 h 84738"/>
                  <a:gd name="connsiteX48" fmla="*/ 260293 w 283314"/>
                  <a:gd name="connsiteY48" fmla="*/ 42961 h 8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83314" h="84738">
                    <a:moveTo>
                      <a:pt x="283111" y="8071"/>
                    </a:moveTo>
                    <a:cubicBezTo>
                      <a:pt x="281921" y="1483"/>
                      <a:pt x="277704" y="1591"/>
                      <a:pt x="272297" y="1158"/>
                    </a:cubicBezTo>
                    <a:lnTo>
                      <a:pt x="264835" y="618"/>
                    </a:lnTo>
                    <a:cubicBezTo>
                      <a:pt x="238738" y="-937"/>
                      <a:pt x="212549" y="446"/>
                      <a:pt x="186758" y="4723"/>
                    </a:cubicBezTo>
                    <a:cubicBezTo>
                      <a:pt x="131932" y="13688"/>
                      <a:pt x="151397" y="13688"/>
                      <a:pt x="96570" y="4723"/>
                    </a:cubicBezTo>
                    <a:cubicBezTo>
                      <a:pt x="70780" y="446"/>
                      <a:pt x="44591" y="-937"/>
                      <a:pt x="18493" y="618"/>
                    </a:cubicBezTo>
                    <a:lnTo>
                      <a:pt x="11032" y="1158"/>
                    </a:lnTo>
                    <a:cubicBezTo>
                      <a:pt x="5841" y="1158"/>
                      <a:pt x="1624" y="1158"/>
                      <a:pt x="218" y="8071"/>
                    </a:cubicBezTo>
                    <a:cubicBezTo>
                      <a:pt x="-348" y="10729"/>
                      <a:pt x="199" y="13494"/>
                      <a:pt x="1732" y="15741"/>
                    </a:cubicBezTo>
                    <a:cubicBezTo>
                      <a:pt x="2813" y="17361"/>
                      <a:pt x="4760" y="18549"/>
                      <a:pt x="7355" y="21357"/>
                    </a:cubicBezTo>
                    <a:cubicBezTo>
                      <a:pt x="13519" y="28054"/>
                      <a:pt x="13411" y="44905"/>
                      <a:pt x="16655" y="53762"/>
                    </a:cubicBezTo>
                    <a:cubicBezTo>
                      <a:pt x="18679" y="59627"/>
                      <a:pt x="21798" y="65050"/>
                      <a:pt x="25847" y="69749"/>
                    </a:cubicBezTo>
                    <a:cubicBezTo>
                      <a:pt x="35274" y="78757"/>
                      <a:pt x="47837" y="83758"/>
                      <a:pt x="60884" y="83683"/>
                    </a:cubicBezTo>
                    <a:cubicBezTo>
                      <a:pt x="72274" y="85648"/>
                      <a:pt x="83994" y="84147"/>
                      <a:pt x="94515" y="79362"/>
                    </a:cubicBezTo>
                    <a:cubicBezTo>
                      <a:pt x="104298" y="73551"/>
                      <a:pt x="112503" y="65428"/>
                      <a:pt x="118414" y="55706"/>
                    </a:cubicBezTo>
                    <a:cubicBezTo>
                      <a:pt x="124146" y="47389"/>
                      <a:pt x="126308" y="34103"/>
                      <a:pt x="134311" y="30539"/>
                    </a:cubicBezTo>
                    <a:cubicBezTo>
                      <a:pt x="138980" y="29243"/>
                      <a:pt x="143916" y="29243"/>
                      <a:pt x="148585" y="30539"/>
                    </a:cubicBezTo>
                    <a:cubicBezTo>
                      <a:pt x="156587" y="34427"/>
                      <a:pt x="158750" y="47389"/>
                      <a:pt x="164482" y="55706"/>
                    </a:cubicBezTo>
                    <a:cubicBezTo>
                      <a:pt x="170425" y="65525"/>
                      <a:pt x="178710" y="73734"/>
                      <a:pt x="188597" y="79578"/>
                    </a:cubicBezTo>
                    <a:cubicBezTo>
                      <a:pt x="199118" y="84363"/>
                      <a:pt x="210838" y="85865"/>
                      <a:pt x="222228" y="83899"/>
                    </a:cubicBezTo>
                    <a:cubicBezTo>
                      <a:pt x="235275" y="83974"/>
                      <a:pt x="247838" y="78973"/>
                      <a:pt x="257265" y="69965"/>
                    </a:cubicBezTo>
                    <a:cubicBezTo>
                      <a:pt x="261313" y="65266"/>
                      <a:pt x="264433" y="59843"/>
                      <a:pt x="266457" y="53978"/>
                    </a:cubicBezTo>
                    <a:cubicBezTo>
                      <a:pt x="269701" y="44905"/>
                      <a:pt x="269593" y="28054"/>
                      <a:pt x="275757" y="21573"/>
                    </a:cubicBezTo>
                    <a:cubicBezTo>
                      <a:pt x="278352" y="18765"/>
                      <a:pt x="280299" y="17577"/>
                      <a:pt x="281380" y="15957"/>
                    </a:cubicBezTo>
                    <a:cubicBezTo>
                      <a:pt x="283048" y="13688"/>
                      <a:pt x="283677" y="10826"/>
                      <a:pt x="283111" y="8071"/>
                    </a:cubicBezTo>
                    <a:close/>
                    <a:moveTo>
                      <a:pt x="114954" y="43933"/>
                    </a:moveTo>
                    <a:cubicBezTo>
                      <a:pt x="112635" y="51775"/>
                      <a:pt x="108484" y="58958"/>
                      <a:pt x="102842" y="64888"/>
                    </a:cubicBezTo>
                    <a:cubicBezTo>
                      <a:pt x="98139" y="69965"/>
                      <a:pt x="92167" y="73691"/>
                      <a:pt x="85540" y="75689"/>
                    </a:cubicBezTo>
                    <a:cubicBezTo>
                      <a:pt x="70872" y="80194"/>
                      <a:pt x="55034" y="78876"/>
                      <a:pt x="41311" y="72017"/>
                    </a:cubicBezTo>
                    <a:cubicBezTo>
                      <a:pt x="35724" y="69673"/>
                      <a:pt x="31187" y="65374"/>
                      <a:pt x="28550" y="59919"/>
                    </a:cubicBezTo>
                    <a:cubicBezTo>
                      <a:pt x="25977" y="54875"/>
                      <a:pt x="24259" y="49431"/>
                      <a:pt x="23468" y="43825"/>
                    </a:cubicBezTo>
                    <a:cubicBezTo>
                      <a:pt x="21521" y="33023"/>
                      <a:pt x="19791" y="17361"/>
                      <a:pt x="32335" y="12284"/>
                    </a:cubicBezTo>
                    <a:cubicBezTo>
                      <a:pt x="35439" y="11096"/>
                      <a:pt x="38742" y="10502"/>
                      <a:pt x="42068" y="10556"/>
                    </a:cubicBezTo>
                    <a:cubicBezTo>
                      <a:pt x="50425" y="10124"/>
                      <a:pt x="58799" y="10124"/>
                      <a:pt x="67156" y="10556"/>
                    </a:cubicBezTo>
                    <a:cubicBezTo>
                      <a:pt x="77799" y="10685"/>
                      <a:pt x="88392" y="12036"/>
                      <a:pt x="98733" y="14552"/>
                    </a:cubicBezTo>
                    <a:cubicBezTo>
                      <a:pt x="110490" y="16659"/>
                      <a:pt x="118309" y="27892"/>
                      <a:pt x="116198" y="39634"/>
                    </a:cubicBezTo>
                    <a:cubicBezTo>
                      <a:pt x="115933" y="41103"/>
                      <a:pt x="115516" y="42550"/>
                      <a:pt x="114954" y="43933"/>
                    </a:cubicBezTo>
                    <a:close/>
                    <a:moveTo>
                      <a:pt x="260293" y="43933"/>
                    </a:moveTo>
                    <a:cubicBezTo>
                      <a:pt x="259502" y="49539"/>
                      <a:pt x="257784" y="54983"/>
                      <a:pt x="255211" y="60027"/>
                    </a:cubicBezTo>
                    <a:cubicBezTo>
                      <a:pt x="252445" y="65071"/>
                      <a:pt x="248012" y="69003"/>
                      <a:pt x="242666" y="71153"/>
                    </a:cubicBezTo>
                    <a:cubicBezTo>
                      <a:pt x="228980" y="78001"/>
                      <a:pt x="213178" y="79319"/>
                      <a:pt x="198546" y="74825"/>
                    </a:cubicBezTo>
                    <a:cubicBezTo>
                      <a:pt x="191875" y="72849"/>
                      <a:pt x="185862" y="69122"/>
                      <a:pt x="181135" y="64024"/>
                    </a:cubicBezTo>
                    <a:cubicBezTo>
                      <a:pt x="175530" y="58364"/>
                      <a:pt x="171311" y="51494"/>
                      <a:pt x="168807" y="43933"/>
                    </a:cubicBezTo>
                    <a:cubicBezTo>
                      <a:pt x="164375" y="32850"/>
                      <a:pt x="169773" y="20288"/>
                      <a:pt x="180865" y="15859"/>
                    </a:cubicBezTo>
                    <a:cubicBezTo>
                      <a:pt x="182209" y="15319"/>
                      <a:pt x="183604" y="14920"/>
                      <a:pt x="185028" y="14660"/>
                    </a:cubicBezTo>
                    <a:cubicBezTo>
                      <a:pt x="195368" y="12144"/>
                      <a:pt x="205962" y="10793"/>
                      <a:pt x="216605" y="10664"/>
                    </a:cubicBezTo>
                    <a:cubicBezTo>
                      <a:pt x="224962" y="10232"/>
                      <a:pt x="233336" y="10232"/>
                      <a:pt x="241693" y="10664"/>
                    </a:cubicBezTo>
                    <a:cubicBezTo>
                      <a:pt x="245018" y="10610"/>
                      <a:pt x="248321" y="11204"/>
                      <a:pt x="251426" y="12392"/>
                    </a:cubicBezTo>
                    <a:cubicBezTo>
                      <a:pt x="264294" y="16497"/>
                      <a:pt x="262240" y="32159"/>
                      <a:pt x="260293" y="42961"/>
                    </a:cubicBezTo>
                    <a:close/>
                  </a:path>
                </a:pathLst>
              </a:custGeom>
              <a:solidFill>
                <a:srgbClr val="F5C64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285" name="Content Placeholder 5">
              <a:extLst>
                <a:ext uri="{FF2B5EF4-FFF2-40B4-BE49-F238E27FC236}">
                  <a16:creationId xmlns:a16="http://schemas.microsoft.com/office/drawing/2014/main" id="{D1D49293-DE31-CC2D-E8D0-B8F0D97D47D8}"/>
                </a:ext>
              </a:extLst>
            </p:cNvPr>
            <p:cNvGrpSpPr>
              <a:grpSpLocks noChangeAspect="1"/>
            </p:cNvGrpSpPr>
            <p:nvPr/>
          </p:nvGrpSpPr>
          <p:grpSpPr>
            <a:xfrm>
              <a:off x="2091739" y="4366907"/>
              <a:ext cx="915447" cy="914400"/>
              <a:chOff x="2377060" y="4776435"/>
              <a:chExt cx="853328" cy="852352"/>
            </a:xfrm>
          </p:grpSpPr>
          <p:sp>
            <p:nvSpPr>
              <p:cNvPr id="286" name="Freeform 571">
                <a:extLst>
                  <a:ext uri="{FF2B5EF4-FFF2-40B4-BE49-F238E27FC236}">
                    <a16:creationId xmlns:a16="http://schemas.microsoft.com/office/drawing/2014/main" id="{8276332E-86D8-39DF-32FE-106A8E3306E3}"/>
                  </a:ext>
                </a:extLst>
              </p:cNvPr>
              <p:cNvSpPr/>
              <p:nvPr/>
            </p:nvSpPr>
            <p:spPr>
              <a:xfrm>
                <a:off x="2377060" y="4776435"/>
                <a:ext cx="853328" cy="852352"/>
              </a:xfrm>
              <a:custGeom>
                <a:avLst/>
                <a:gdLst>
                  <a:gd name="connsiteX0" fmla="*/ 0 w 853328"/>
                  <a:gd name="connsiteY0" fmla="*/ 0 h 852352"/>
                  <a:gd name="connsiteX1" fmla="*/ 853329 w 853328"/>
                  <a:gd name="connsiteY1" fmla="*/ 0 h 852352"/>
                  <a:gd name="connsiteX2" fmla="*/ 853329 w 853328"/>
                  <a:gd name="connsiteY2" fmla="*/ 852352 h 852352"/>
                  <a:gd name="connsiteX3" fmla="*/ 0 w 853328"/>
                  <a:gd name="connsiteY3" fmla="*/ 852352 h 852352"/>
                  <a:gd name="connsiteX4" fmla="*/ 0 w 853328"/>
                  <a:gd name="connsiteY4" fmla="*/ 0 h 852352"/>
                  <a:gd name="connsiteX5" fmla="*/ 0 w 853328"/>
                  <a:gd name="connsiteY5" fmla="*/ 0 h 8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328" h="852352">
                    <a:moveTo>
                      <a:pt x="0" y="0"/>
                    </a:moveTo>
                    <a:lnTo>
                      <a:pt x="853329" y="0"/>
                    </a:lnTo>
                    <a:lnTo>
                      <a:pt x="853329" y="852352"/>
                    </a:lnTo>
                    <a:lnTo>
                      <a:pt x="0" y="852352"/>
                    </a:lnTo>
                    <a:lnTo>
                      <a:pt x="0" y="0"/>
                    </a:lnTo>
                    <a:lnTo>
                      <a:pt x="0" y="0"/>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87" name="Freeform 572">
                <a:extLst>
                  <a:ext uri="{FF2B5EF4-FFF2-40B4-BE49-F238E27FC236}">
                    <a16:creationId xmlns:a16="http://schemas.microsoft.com/office/drawing/2014/main" id="{C072CBF5-CA35-2B5E-ACCE-6C8BAE022C01}"/>
                  </a:ext>
                </a:extLst>
              </p:cNvPr>
              <p:cNvSpPr/>
              <p:nvPr/>
            </p:nvSpPr>
            <p:spPr>
              <a:xfrm>
                <a:off x="2427874" y="5258185"/>
                <a:ext cx="751770" cy="370602"/>
              </a:xfrm>
              <a:custGeom>
                <a:avLst/>
                <a:gdLst>
                  <a:gd name="connsiteX0" fmla="*/ 732008 w 751770"/>
                  <a:gd name="connsiteY0" fmla="*/ 246816 h 370602"/>
                  <a:gd name="connsiteX1" fmla="*/ 490641 w 751770"/>
                  <a:gd name="connsiteY1" fmla="*/ 116117 h 370602"/>
                  <a:gd name="connsiteX2" fmla="*/ 483071 w 751770"/>
                  <a:gd name="connsiteY2" fmla="*/ 0 h 370602"/>
                  <a:gd name="connsiteX3" fmla="*/ 375905 w 751770"/>
                  <a:gd name="connsiteY3" fmla="*/ 4645 h 370602"/>
                  <a:gd name="connsiteX4" fmla="*/ 268738 w 751770"/>
                  <a:gd name="connsiteY4" fmla="*/ 0 h 370602"/>
                  <a:gd name="connsiteX5" fmla="*/ 261168 w 751770"/>
                  <a:gd name="connsiteY5" fmla="*/ 116117 h 370602"/>
                  <a:gd name="connsiteX6" fmla="*/ 19693 w 751770"/>
                  <a:gd name="connsiteY6" fmla="*/ 246816 h 370602"/>
                  <a:gd name="connsiteX7" fmla="*/ 5743 w 751770"/>
                  <a:gd name="connsiteY7" fmla="*/ 370602 h 370602"/>
                  <a:gd name="connsiteX8" fmla="*/ 746066 w 751770"/>
                  <a:gd name="connsiteY8" fmla="*/ 370602 h 370602"/>
                  <a:gd name="connsiteX9" fmla="*/ 732008 w 751770"/>
                  <a:gd name="connsiteY9" fmla="*/ 246816 h 37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1770" h="370602">
                    <a:moveTo>
                      <a:pt x="732008" y="246816"/>
                    </a:moveTo>
                    <a:cubicBezTo>
                      <a:pt x="686157" y="162348"/>
                      <a:pt x="511295" y="146902"/>
                      <a:pt x="490641" y="116117"/>
                    </a:cubicBezTo>
                    <a:cubicBezTo>
                      <a:pt x="474528" y="92246"/>
                      <a:pt x="484152" y="18903"/>
                      <a:pt x="483071" y="0"/>
                    </a:cubicBezTo>
                    <a:cubicBezTo>
                      <a:pt x="447460" y="3478"/>
                      <a:pt x="411688" y="5034"/>
                      <a:pt x="375905" y="4645"/>
                    </a:cubicBezTo>
                    <a:cubicBezTo>
                      <a:pt x="340121" y="5034"/>
                      <a:pt x="304349" y="3478"/>
                      <a:pt x="268738" y="0"/>
                    </a:cubicBezTo>
                    <a:cubicBezTo>
                      <a:pt x="267657" y="18903"/>
                      <a:pt x="277173" y="92246"/>
                      <a:pt x="261168" y="116117"/>
                    </a:cubicBezTo>
                    <a:cubicBezTo>
                      <a:pt x="240406" y="146902"/>
                      <a:pt x="65652" y="162348"/>
                      <a:pt x="19693" y="246816"/>
                    </a:cubicBezTo>
                    <a:cubicBezTo>
                      <a:pt x="-312" y="284881"/>
                      <a:pt x="-5290" y="329049"/>
                      <a:pt x="5743" y="370602"/>
                    </a:cubicBezTo>
                    <a:lnTo>
                      <a:pt x="746066" y="370602"/>
                    </a:lnTo>
                    <a:cubicBezTo>
                      <a:pt x="757064" y="329038"/>
                      <a:pt x="752046" y="284859"/>
                      <a:pt x="732008" y="246816"/>
                    </a:cubicBezTo>
                    <a:close/>
                  </a:path>
                </a:pathLst>
              </a:custGeom>
              <a:solidFill>
                <a:srgbClr val="DCA57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88" name="Freeform 573">
                <a:extLst>
                  <a:ext uri="{FF2B5EF4-FFF2-40B4-BE49-F238E27FC236}">
                    <a16:creationId xmlns:a16="http://schemas.microsoft.com/office/drawing/2014/main" id="{A5BF27E2-29FC-44C6-6627-2F2FA625A301}"/>
                  </a:ext>
                </a:extLst>
              </p:cNvPr>
              <p:cNvSpPr/>
              <p:nvPr/>
            </p:nvSpPr>
            <p:spPr>
              <a:xfrm>
                <a:off x="2611831" y="5365337"/>
                <a:ext cx="192055" cy="184166"/>
              </a:xfrm>
              <a:custGeom>
                <a:avLst/>
                <a:gdLst>
                  <a:gd name="connsiteX0" fmla="*/ 79050 w 192055"/>
                  <a:gd name="connsiteY0" fmla="*/ 0 h 184166"/>
                  <a:gd name="connsiteX1" fmla="*/ 192056 w 192055"/>
                  <a:gd name="connsiteY1" fmla="*/ 94730 h 184166"/>
                  <a:gd name="connsiteX2" fmla="*/ 118088 w 192055"/>
                  <a:gd name="connsiteY2" fmla="*/ 184167 h 184166"/>
                  <a:gd name="connsiteX3" fmla="*/ 0 w 192055"/>
                  <a:gd name="connsiteY3" fmla="*/ 32945 h 184166"/>
                  <a:gd name="connsiteX4" fmla="*/ 79050 w 192055"/>
                  <a:gd name="connsiteY4" fmla="*/ 0 h 184166"/>
                  <a:gd name="connsiteX5" fmla="*/ 79050 w 192055"/>
                  <a:gd name="connsiteY5"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84166">
                    <a:moveTo>
                      <a:pt x="79050" y="0"/>
                    </a:moveTo>
                    <a:lnTo>
                      <a:pt x="192056" y="94730"/>
                    </a:lnTo>
                    <a:lnTo>
                      <a:pt x="118088" y="184167"/>
                    </a:lnTo>
                    <a:lnTo>
                      <a:pt x="0" y="32945"/>
                    </a:lnTo>
                    <a:lnTo>
                      <a:pt x="79050" y="0"/>
                    </a:lnTo>
                    <a:lnTo>
                      <a:pt x="79050" y="0"/>
                    </a:lnTo>
                    <a:close/>
                  </a:path>
                </a:pathLst>
              </a:custGeom>
              <a:solidFill>
                <a:srgbClr val="EAEBE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89" name="Freeform 574">
                <a:extLst>
                  <a:ext uri="{FF2B5EF4-FFF2-40B4-BE49-F238E27FC236}">
                    <a16:creationId xmlns:a16="http://schemas.microsoft.com/office/drawing/2014/main" id="{71524D1A-4685-EFD5-A226-B30D632CB2DA}"/>
                  </a:ext>
                </a:extLst>
              </p:cNvPr>
              <p:cNvSpPr/>
              <p:nvPr/>
            </p:nvSpPr>
            <p:spPr>
              <a:xfrm>
                <a:off x="2803562" y="5459850"/>
                <a:ext cx="216" cy="324"/>
              </a:xfrm>
              <a:custGeom>
                <a:avLst/>
                <a:gdLst>
                  <a:gd name="connsiteX0" fmla="*/ 216 w 216"/>
                  <a:gd name="connsiteY0" fmla="*/ 0 h 324"/>
                  <a:gd name="connsiteX1" fmla="*/ 0 w 216"/>
                  <a:gd name="connsiteY1" fmla="*/ 216 h 324"/>
                  <a:gd name="connsiteX2" fmla="*/ 216 w 216"/>
                  <a:gd name="connsiteY2" fmla="*/ 324 h 324"/>
                  <a:gd name="connsiteX3" fmla="*/ 216 w 216"/>
                  <a:gd name="connsiteY3" fmla="*/ 0 h 324"/>
                  <a:gd name="connsiteX4" fmla="*/ 216 w 216"/>
                  <a:gd name="connsiteY4" fmla="*/ 0 h 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 h="324">
                    <a:moveTo>
                      <a:pt x="216" y="0"/>
                    </a:moveTo>
                    <a:lnTo>
                      <a:pt x="0" y="216"/>
                    </a:lnTo>
                    <a:lnTo>
                      <a:pt x="216" y="324"/>
                    </a:lnTo>
                    <a:lnTo>
                      <a:pt x="216" y="0"/>
                    </a:lnTo>
                    <a:lnTo>
                      <a:pt x="216" y="0"/>
                    </a:lnTo>
                    <a:close/>
                  </a:path>
                </a:pathLst>
              </a:custGeom>
              <a:solidFill>
                <a:srgbClr val="EAEBE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90" name="Freeform 575">
                <a:extLst>
                  <a:ext uri="{FF2B5EF4-FFF2-40B4-BE49-F238E27FC236}">
                    <a16:creationId xmlns:a16="http://schemas.microsoft.com/office/drawing/2014/main" id="{8903E743-0191-8F45-1DCC-A72427A2B03E}"/>
                  </a:ext>
                </a:extLst>
              </p:cNvPr>
              <p:cNvSpPr/>
              <p:nvPr/>
            </p:nvSpPr>
            <p:spPr>
              <a:xfrm>
                <a:off x="2647497" y="4914371"/>
                <a:ext cx="156281" cy="255349"/>
              </a:xfrm>
              <a:custGeom>
                <a:avLst/>
                <a:gdLst>
                  <a:gd name="connsiteX0" fmla="*/ 9428 w 156281"/>
                  <a:gd name="connsiteY0" fmla="*/ 211063 h 255349"/>
                  <a:gd name="connsiteX1" fmla="*/ 561 w 156281"/>
                  <a:gd name="connsiteY1" fmla="*/ 152518 h 255349"/>
                  <a:gd name="connsiteX2" fmla="*/ 10185 w 156281"/>
                  <a:gd name="connsiteY2" fmla="*/ 97214 h 255349"/>
                  <a:gd name="connsiteX3" fmla="*/ 156281 w 156281"/>
                  <a:gd name="connsiteY3" fmla="*/ 0 h 255349"/>
                  <a:gd name="connsiteX4" fmla="*/ 156281 w 156281"/>
                  <a:gd name="connsiteY4" fmla="*/ 122166 h 255349"/>
                  <a:gd name="connsiteX5" fmla="*/ 94534 w 156281"/>
                  <a:gd name="connsiteY5" fmla="*/ 108880 h 255349"/>
                  <a:gd name="connsiteX6" fmla="*/ 61335 w 156281"/>
                  <a:gd name="connsiteY6" fmla="*/ 126054 h 255349"/>
                  <a:gd name="connsiteX7" fmla="*/ 52468 w 156281"/>
                  <a:gd name="connsiteY7" fmla="*/ 162240 h 255349"/>
                  <a:gd name="connsiteX8" fmla="*/ 39166 w 156281"/>
                  <a:gd name="connsiteY8" fmla="*/ 255349 h 255349"/>
                  <a:gd name="connsiteX9" fmla="*/ 9428 w 156281"/>
                  <a:gd name="connsiteY9" fmla="*/ 211171 h 25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81" h="255349">
                    <a:moveTo>
                      <a:pt x="9428" y="211063"/>
                    </a:moveTo>
                    <a:cubicBezTo>
                      <a:pt x="5243" y="191749"/>
                      <a:pt x="2280" y="172199"/>
                      <a:pt x="561" y="152518"/>
                    </a:cubicBezTo>
                    <a:cubicBezTo>
                      <a:pt x="-1429" y="133551"/>
                      <a:pt x="1901" y="114400"/>
                      <a:pt x="10185" y="97214"/>
                    </a:cubicBezTo>
                    <a:cubicBezTo>
                      <a:pt x="45114" y="32405"/>
                      <a:pt x="100806" y="0"/>
                      <a:pt x="156281" y="0"/>
                    </a:cubicBezTo>
                    <a:lnTo>
                      <a:pt x="156281" y="122166"/>
                    </a:lnTo>
                    <a:cubicBezTo>
                      <a:pt x="141683" y="122166"/>
                      <a:pt x="127084" y="117737"/>
                      <a:pt x="94534" y="108880"/>
                    </a:cubicBezTo>
                    <a:cubicBezTo>
                      <a:pt x="80800" y="106115"/>
                      <a:pt x="66991" y="113254"/>
                      <a:pt x="61335" y="126054"/>
                    </a:cubicBezTo>
                    <a:cubicBezTo>
                      <a:pt x="57388" y="137850"/>
                      <a:pt x="54425" y="149958"/>
                      <a:pt x="52468" y="162240"/>
                    </a:cubicBezTo>
                    <a:cubicBezTo>
                      <a:pt x="44357" y="188919"/>
                      <a:pt x="30840" y="228669"/>
                      <a:pt x="39166" y="255349"/>
                    </a:cubicBezTo>
                    <a:cubicBezTo>
                      <a:pt x="31921" y="235042"/>
                      <a:pt x="10726" y="226401"/>
                      <a:pt x="9428" y="211171"/>
                    </a:cubicBezTo>
                    <a:close/>
                  </a:path>
                </a:pathLst>
              </a:custGeom>
              <a:solidFill>
                <a:srgbClr val="A1783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91" name="Freeform 576">
                <a:extLst>
                  <a:ext uri="{FF2B5EF4-FFF2-40B4-BE49-F238E27FC236}">
                    <a16:creationId xmlns:a16="http://schemas.microsoft.com/office/drawing/2014/main" id="{16527555-A2B7-8C96-C843-08F0B68156DC}"/>
                  </a:ext>
                </a:extLst>
              </p:cNvPr>
              <p:cNvSpPr/>
              <p:nvPr/>
            </p:nvSpPr>
            <p:spPr>
              <a:xfrm>
                <a:off x="2638604" y="4944210"/>
                <a:ext cx="329623" cy="410054"/>
              </a:xfrm>
              <a:custGeom>
                <a:avLst/>
                <a:gdLst>
                  <a:gd name="connsiteX0" fmla="*/ 323491 w 329623"/>
                  <a:gd name="connsiteY0" fmla="*/ 191053 h 410054"/>
                  <a:gd name="connsiteX1" fmla="*/ 305540 w 329623"/>
                  <a:gd name="connsiteY1" fmla="*/ 184896 h 410054"/>
                  <a:gd name="connsiteX2" fmla="*/ 305540 w 329623"/>
                  <a:gd name="connsiteY2" fmla="*/ 172690 h 410054"/>
                  <a:gd name="connsiteX3" fmla="*/ 292563 w 329623"/>
                  <a:gd name="connsiteY3" fmla="*/ 65971 h 410054"/>
                  <a:gd name="connsiteX4" fmla="*/ 252119 w 329623"/>
                  <a:gd name="connsiteY4" fmla="*/ 26005 h 410054"/>
                  <a:gd name="connsiteX5" fmla="*/ 77690 w 329623"/>
                  <a:gd name="connsiteY5" fmla="*/ 26005 h 410054"/>
                  <a:gd name="connsiteX6" fmla="*/ 37029 w 329623"/>
                  <a:gd name="connsiteY6" fmla="*/ 65647 h 410054"/>
                  <a:gd name="connsiteX7" fmla="*/ 24053 w 329623"/>
                  <a:gd name="connsiteY7" fmla="*/ 172366 h 410054"/>
                  <a:gd name="connsiteX8" fmla="*/ 24053 w 329623"/>
                  <a:gd name="connsiteY8" fmla="*/ 184572 h 410054"/>
                  <a:gd name="connsiteX9" fmla="*/ 6101 w 329623"/>
                  <a:gd name="connsiteY9" fmla="*/ 190729 h 410054"/>
                  <a:gd name="connsiteX10" fmla="*/ 10535 w 329623"/>
                  <a:gd name="connsiteY10" fmla="*/ 252406 h 410054"/>
                  <a:gd name="connsiteX11" fmla="*/ 26215 w 329623"/>
                  <a:gd name="connsiteY11" fmla="*/ 270877 h 410054"/>
                  <a:gd name="connsiteX12" fmla="*/ 33785 w 329623"/>
                  <a:gd name="connsiteY12" fmla="*/ 274765 h 410054"/>
                  <a:gd name="connsiteX13" fmla="*/ 54007 w 329623"/>
                  <a:gd name="connsiteY13" fmla="*/ 336766 h 410054"/>
                  <a:gd name="connsiteX14" fmla="*/ 104076 w 329623"/>
                  <a:gd name="connsiteY14" fmla="*/ 394339 h 410054"/>
                  <a:gd name="connsiteX15" fmla="*/ 226165 w 329623"/>
                  <a:gd name="connsiteY15" fmla="*/ 394339 h 410054"/>
                  <a:gd name="connsiteX16" fmla="*/ 276234 w 329623"/>
                  <a:gd name="connsiteY16" fmla="*/ 336766 h 410054"/>
                  <a:gd name="connsiteX17" fmla="*/ 296456 w 329623"/>
                  <a:gd name="connsiteY17" fmla="*/ 274765 h 410054"/>
                  <a:gd name="connsiteX18" fmla="*/ 304026 w 329623"/>
                  <a:gd name="connsiteY18" fmla="*/ 270877 h 410054"/>
                  <a:gd name="connsiteX19" fmla="*/ 319057 w 329623"/>
                  <a:gd name="connsiteY19" fmla="*/ 252406 h 410054"/>
                  <a:gd name="connsiteX20" fmla="*/ 323491 w 329623"/>
                  <a:gd name="connsiteY20" fmla="*/ 190729 h 41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9623" h="410054">
                    <a:moveTo>
                      <a:pt x="323491" y="191053"/>
                    </a:moveTo>
                    <a:cubicBezTo>
                      <a:pt x="319068" y="185901"/>
                      <a:pt x="312201" y="183535"/>
                      <a:pt x="305540" y="184896"/>
                    </a:cubicBezTo>
                    <a:cubicBezTo>
                      <a:pt x="305540" y="180792"/>
                      <a:pt x="305540" y="176687"/>
                      <a:pt x="305540" y="172690"/>
                    </a:cubicBezTo>
                    <a:cubicBezTo>
                      <a:pt x="305540" y="136181"/>
                      <a:pt x="305540" y="91463"/>
                      <a:pt x="292563" y="65971"/>
                    </a:cubicBezTo>
                    <a:cubicBezTo>
                      <a:pt x="283739" y="48645"/>
                      <a:pt x="269551" y="34635"/>
                      <a:pt x="252119" y="26005"/>
                    </a:cubicBezTo>
                    <a:cubicBezTo>
                      <a:pt x="187235" y="-8668"/>
                      <a:pt x="142249" y="-8668"/>
                      <a:pt x="77690" y="26005"/>
                    </a:cubicBezTo>
                    <a:cubicBezTo>
                      <a:pt x="60247" y="34538"/>
                      <a:pt x="45994" y="48429"/>
                      <a:pt x="37029" y="65647"/>
                    </a:cubicBezTo>
                    <a:cubicBezTo>
                      <a:pt x="24161" y="91138"/>
                      <a:pt x="24053" y="135857"/>
                      <a:pt x="24053" y="172366"/>
                    </a:cubicBezTo>
                    <a:cubicBezTo>
                      <a:pt x="24053" y="176363"/>
                      <a:pt x="24053" y="180467"/>
                      <a:pt x="24053" y="184572"/>
                    </a:cubicBezTo>
                    <a:cubicBezTo>
                      <a:pt x="17402" y="183265"/>
                      <a:pt x="10546" y="185609"/>
                      <a:pt x="6101" y="190729"/>
                    </a:cubicBezTo>
                    <a:cubicBezTo>
                      <a:pt x="-4712" y="203907"/>
                      <a:pt x="154" y="232207"/>
                      <a:pt x="10535" y="252406"/>
                    </a:cubicBezTo>
                    <a:cubicBezTo>
                      <a:pt x="14115" y="259794"/>
                      <a:pt x="19511" y="266146"/>
                      <a:pt x="26215" y="270877"/>
                    </a:cubicBezTo>
                    <a:cubicBezTo>
                      <a:pt x="28497" y="272594"/>
                      <a:pt x="31060" y="273912"/>
                      <a:pt x="33785" y="274765"/>
                    </a:cubicBezTo>
                    <a:cubicBezTo>
                      <a:pt x="37873" y="296206"/>
                      <a:pt x="44664" y="317042"/>
                      <a:pt x="54007" y="336766"/>
                    </a:cubicBezTo>
                    <a:cubicBezTo>
                      <a:pt x="64810" y="360368"/>
                      <a:pt x="82199" y="380351"/>
                      <a:pt x="104076" y="394339"/>
                    </a:cubicBezTo>
                    <a:cubicBezTo>
                      <a:pt x="142065" y="415294"/>
                      <a:pt x="188176" y="415294"/>
                      <a:pt x="226165" y="394339"/>
                    </a:cubicBezTo>
                    <a:cubicBezTo>
                      <a:pt x="248074" y="380383"/>
                      <a:pt x="265463" y="360389"/>
                      <a:pt x="276234" y="336766"/>
                    </a:cubicBezTo>
                    <a:cubicBezTo>
                      <a:pt x="285577" y="317042"/>
                      <a:pt x="292368" y="296206"/>
                      <a:pt x="296456" y="274765"/>
                    </a:cubicBezTo>
                    <a:cubicBezTo>
                      <a:pt x="299181" y="273912"/>
                      <a:pt x="301744" y="272594"/>
                      <a:pt x="304026" y="270877"/>
                    </a:cubicBezTo>
                    <a:cubicBezTo>
                      <a:pt x="310492" y="266070"/>
                      <a:pt x="315662" y="259719"/>
                      <a:pt x="319057" y="252406"/>
                    </a:cubicBezTo>
                    <a:cubicBezTo>
                      <a:pt x="329871" y="232207"/>
                      <a:pt x="334089" y="203907"/>
                      <a:pt x="323491" y="190729"/>
                    </a:cubicBezTo>
                    <a:close/>
                  </a:path>
                </a:pathLst>
              </a:custGeom>
              <a:solidFill>
                <a:srgbClr val="F6D3B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92" name="Freeform 577">
                <a:extLst>
                  <a:ext uri="{FF2B5EF4-FFF2-40B4-BE49-F238E27FC236}">
                    <a16:creationId xmlns:a16="http://schemas.microsoft.com/office/drawing/2014/main" id="{71E437D5-8F24-66E7-5AAE-75A58EB82EBB}"/>
                  </a:ext>
                </a:extLst>
              </p:cNvPr>
              <p:cNvSpPr/>
              <p:nvPr/>
            </p:nvSpPr>
            <p:spPr>
              <a:xfrm>
                <a:off x="2647497" y="4914128"/>
                <a:ext cx="312269" cy="255484"/>
              </a:xfrm>
              <a:custGeom>
                <a:avLst/>
                <a:gdLst>
                  <a:gd name="connsiteX0" fmla="*/ 9428 w 312269"/>
                  <a:gd name="connsiteY0" fmla="*/ 211306 h 255484"/>
                  <a:gd name="connsiteX1" fmla="*/ 561 w 312269"/>
                  <a:gd name="connsiteY1" fmla="*/ 152761 h 255484"/>
                  <a:gd name="connsiteX2" fmla="*/ 10185 w 312269"/>
                  <a:gd name="connsiteY2" fmla="*/ 97457 h 255484"/>
                  <a:gd name="connsiteX3" fmla="*/ 302162 w 312269"/>
                  <a:gd name="connsiteY3" fmla="*/ 97457 h 255484"/>
                  <a:gd name="connsiteX4" fmla="*/ 311786 w 312269"/>
                  <a:gd name="connsiteY4" fmla="*/ 152761 h 255484"/>
                  <a:gd name="connsiteX5" fmla="*/ 302919 w 312269"/>
                  <a:gd name="connsiteY5" fmla="*/ 211306 h 255484"/>
                  <a:gd name="connsiteX6" fmla="*/ 273180 w 312269"/>
                  <a:gd name="connsiteY6" fmla="*/ 255485 h 255484"/>
                  <a:gd name="connsiteX7" fmla="*/ 259879 w 312269"/>
                  <a:gd name="connsiteY7" fmla="*/ 162375 h 255484"/>
                  <a:gd name="connsiteX8" fmla="*/ 251012 w 312269"/>
                  <a:gd name="connsiteY8" fmla="*/ 126190 h 255484"/>
                  <a:gd name="connsiteX9" fmla="*/ 217705 w 312269"/>
                  <a:gd name="connsiteY9" fmla="*/ 109015 h 255484"/>
                  <a:gd name="connsiteX10" fmla="*/ 94318 w 312269"/>
                  <a:gd name="connsiteY10" fmla="*/ 109015 h 255484"/>
                  <a:gd name="connsiteX11" fmla="*/ 61119 w 312269"/>
                  <a:gd name="connsiteY11" fmla="*/ 126190 h 255484"/>
                  <a:gd name="connsiteX12" fmla="*/ 52251 w 312269"/>
                  <a:gd name="connsiteY12" fmla="*/ 162375 h 255484"/>
                  <a:gd name="connsiteX13" fmla="*/ 38950 w 312269"/>
                  <a:gd name="connsiteY13" fmla="*/ 255485 h 255484"/>
                  <a:gd name="connsiteX14" fmla="*/ 9212 w 312269"/>
                  <a:gd name="connsiteY14" fmla="*/ 211306 h 25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2269" h="255484">
                    <a:moveTo>
                      <a:pt x="9428" y="211306"/>
                    </a:moveTo>
                    <a:cubicBezTo>
                      <a:pt x="5243" y="191993"/>
                      <a:pt x="2280" y="172442"/>
                      <a:pt x="561" y="152761"/>
                    </a:cubicBezTo>
                    <a:cubicBezTo>
                      <a:pt x="-1429" y="133794"/>
                      <a:pt x="1901" y="114643"/>
                      <a:pt x="10185" y="97457"/>
                    </a:cubicBezTo>
                    <a:cubicBezTo>
                      <a:pt x="80584" y="-32810"/>
                      <a:pt x="235115" y="-32162"/>
                      <a:pt x="302162" y="97457"/>
                    </a:cubicBezTo>
                    <a:cubicBezTo>
                      <a:pt x="310283" y="114697"/>
                      <a:pt x="313603" y="133794"/>
                      <a:pt x="311786" y="152761"/>
                    </a:cubicBezTo>
                    <a:cubicBezTo>
                      <a:pt x="310012" y="172442"/>
                      <a:pt x="307050" y="191982"/>
                      <a:pt x="302919" y="211306"/>
                    </a:cubicBezTo>
                    <a:cubicBezTo>
                      <a:pt x="301513" y="226536"/>
                      <a:pt x="280426" y="235177"/>
                      <a:pt x="273180" y="255485"/>
                    </a:cubicBezTo>
                    <a:cubicBezTo>
                      <a:pt x="281399" y="228805"/>
                      <a:pt x="267989" y="189055"/>
                      <a:pt x="259879" y="162375"/>
                    </a:cubicBezTo>
                    <a:cubicBezTo>
                      <a:pt x="257868" y="150104"/>
                      <a:pt x="254905" y="138006"/>
                      <a:pt x="251012" y="126190"/>
                    </a:cubicBezTo>
                    <a:cubicBezTo>
                      <a:pt x="245313" y="113379"/>
                      <a:pt x="231460" y="106239"/>
                      <a:pt x="217705" y="109015"/>
                    </a:cubicBezTo>
                    <a:cubicBezTo>
                      <a:pt x="152821" y="126730"/>
                      <a:pt x="159417" y="126730"/>
                      <a:pt x="94318" y="109015"/>
                    </a:cubicBezTo>
                    <a:cubicBezTo>
                      <a:pt x="80584" y="106250"/>
                      <a:pt x="66785" y="113390"/>
                      <a:pt x="61119" y="126190"/>
                    </a:cubicBezTo>
                    <a:cubicBezTo>
                      <a:pt x="57172" y="137985"/>
                      <a:pt x="54209" y="150093"/>
                      <a:pt x="52251" y="162375"/>
                    </a:cubicBezTo>
                    <a:cubicBezTo>
                      <a:pt x="44141" y="189055"/>
                      <a:pt x="30623" y="228805"/>
                      <a:pt x="38950" y="255485"/>
                    </a:cubicBezTo>
                    <a:cubicBezTo>
                      <a:pt x="31705" y="235177"/>
                      <a:pt x="10509" y="226536"/>
                      <a:pt x="9212" y="211306"/>
                    </a:cubicBezTo>
                    <a:close/>
                  </a:path>
                </a:pathLst>
              </a:custGeom>
              <a:solidFill>
                <a:srgbClr val="784A2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93" name="Freeform 578">
                <a:extLst>
                  <a:ext uri="{FF2B5EF4-FFF2-40B4-BE49-F238E27FC236}">
                    <a16:creationId xmlns:a16="http://schemas.microsoft.com/office/drawing/2014/main" id="{EA86104D-B382-86DA-B6CC-EE33D56C4D56}"/>
                  </a:ext>
                </a:extLst>
              </p:cNvPr>
              <p:cNvSpPr/>
              <p:nvPr/>
            </p:nvSpPr>
            <p:spPr>
              <a:xfrm>
                <a:off x="2428951" y="5390288"/>
                <a:ext cx="750962" cy="238498"/>
              </a:xfrm>
              <a:custGeom>
                <a:avLst/>
                <a:gdLst>
                  <a:gd name="connsiteX0" fmla="*/ 730931 w 750962"/>
                  <a:gd name="connsiteY0" fmla="*/ 114713 h 238498"/>
                  <a:gd name="connsiteX1" fmla="*/ 525466 w 750962"/>
                  <a:gd name="connsiteY1" fmla="*/ 0 h 238498"/>
                  <a:gd name="connsiteX2" fmla="*/ 375152 w 750962"/>
                  <a:gd name="connsiteY2" fmla="*/ 69994 h 238498"/>
                  <a:gd name="connsiteX3" fmla="*/ 375152 w 750962"/>
                  <a:gd name="connsiteY3" fmla="*/ 69994 h 238498"/>
                  <a:gd name="connsiteX4" fmla="*/ 224838 w 750962"/>
                  <a:gd name="connsiteY4" fmla="*/ 0 h 238498"/>
                  <a:gd name="connsiteX5" fmla="*/ 19373 w 750962"/>
                  <a:gd name="connsiteY5" fmla="*/ 114713 h 238498"/>
                  <a:gd name="connsiteX6" fmla="*/ 5315 w 750962"/>
                  <a:gd name="connsiteY6" fmla="*/ 238499 h 238498"/>
                  <a:gd name="connsiteX7" fmla="*/ 745963 w 750962"/>
                  <a:gd name="connsiteY7" fmla="*/ 238499 h 238498"/>
                  <a:gd name="connsiteX8" fmla="*/ 730931 w 750962"/>
                  <a:gd name="connsiteY8" fmla="*/ 114713 h 23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62" h="238498">
                    <a:moveTo>
                      <a:pt x="730931" y="114713"/>
                    </a:moveTo>
                    <a:cubicBezTo>
                      <a:pt x="701734" y="56816"/>
                      <a:pt x="581158" y="13286"/>
                      <a:pt x="525466" y="0"/>
                    </a:cubicBezTo>
                    <a:cubicBezTo>
                      <a:pt x="510867" y="48067"/>
                      <a:pt x="446849" y="69994"/>
                      <a:pt x="375152" y="69994"/>
                    </a:cubicBezTo>
                    <a:lnTo>
                      <a:pt x="375152" y="69994"/>
                    </a:lnTo>
                    <a:cubicBezTo>
                      <a:pt x="303456" y="69994"/>
                      <a:pt x="239437" y="48391"/>
                      <a:pt x="224838" y="0"/>
                    </a:cubicBezTo>
                    <a:cubicBezTo>
                      <a:pt x="168822" y="13286"/>
                      <a:pt x="48247" y="56816"/>
                      <a:pt x="19373" y="114713"/>
                    </a:cubicBezTo>
                    <a:cubicBezTo>
                      <a:pt x="-106" y="152929"/>
                      <a:pt x="-5098" y="196891"/>
                      <a:pt x="5315" y="238499"/>
                    </a:cubicBezTo>
                    <a:lnTo>
                      <a:pt x="745963" y="238499"/>
                    </a:lnTo>
                    <a:cubicBezTo>
                      <a:pt x="756074" y="196772"/>
                      <a:pt x="750742" y="152810"/>
                      <a:pt x="730931" y="114713"/>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94" name="Freeform 579">
                <a:extLst>
                  <a:ext uri="{FF2B5EF4-FFF2-40B4-BE49-F238E27FC236}">
                    <a16:creationId xmlns:a16="http://schemas.microsoft.com/office/drawing/2014/main" id="{0C890C5F-D044-CDDF-2D65-98BBA5E59152}"/>
                  </a:ext>
                </a:extLst>
              </p:cNvPr>
              <p:cNvSpPr/>
              <p:nvPr/>
            </p:nvSpPr>
            <p:spPr>
              <a:xfrm>
                <a:off x="2803562" y="5365337"/>
                <a:ext cx="192055" cy="184166"/>
              </a:xfrm>
              <a:custGeom>
                <a:avLst/>
                <a:gdLst>
                  <a:gd name="connsiteX0" fmla="*/ 113114 w 192055"/>
                  <a:gd name="connsiteY0" fmla="*/ 0 h 184166"/>
                  <a:gd name="connsiteX1" fmla="*/ 0 w 192055"/>
                  <a:gd name="connsiteY1" fmla="*/ 94730 h 184166"/>
                  <a:gd name="connsiteX2" fmla="*/ 74075 w 192055"/>
                  <a:gd name="connsiteY2" fmla="*/ 184167 h 184166"/>
                  <a:gd name="connsiteX3" fmla="*/ 192056 w 192055"/>
                  <a:gd name="connsiteY3" fmla="*/ 32945 h 184166"/>
                  <a:gd name="connsiteX4" fmla="*/ 113114 w 192055"/>
                  <a:gd name="connsiteY4" fmla="*/ 0 h 184166"/>
                  <a:gd name="connsiteX5" fmla="*/ 113114 w 192055"/>
                  <a:gd name="connsiteY5"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84166">
                    <a:moveTo>
                      <a:pt x="113114" y="0"/>
                    </a:moveTo>
                    <a:lnTo>
                      <a:pt x="0" y="94730"/>
                    </a:lnTo>
                    <a:lnTo>
                      <a:pt x="74075" y="184167"/>
                    </a:lnTo>
                    <a:lnTo>
                      <a:pt x="192056" y="32945"/>
                    </a:lnTo>
                    <a:lnTo>
                      <a:pt x="113114" y="0"/>
                    </a:lnTo>
                    <a:lnTo>
                      <a:pt x="113114"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95" name="Freeform 580">
                <a:extLst>
                  <a:ext uri="{FF2B5EF4-FFF2-40B4-BE49-F238E27FC236}">
                    <a16:creationId xmlns:a16="http://schemas.microsoft.com/office/drawing/2014/main" id="{E5E77386-142C-A85B-06FB-948B03AA0DBA}"/>
                  </a:ext>
                </a:extLst>
              </p:cNvPr>
              <p:cNvSpPr/>
              <p:nvPr/>
            </p:nvSpPr>
            <p:spPr>
              <a:xfrm>
                <a:off x="2611831" y="5365337"/>
                <a:ext cx="191947" cy="184166"/>
              </a:xfrm>
              <a:custGeom>
                <a:avLst/>
                <a:gdLst>
                  <a:gd name="connsiteX0" fmla="*/ 79050 w 191947"/>
                  <a:gd name="connsiteY0" fmla="*/ 0 h 184166"/>
                  <a:gd name="connsiteX1" fmla="*/ 191948 w 191947"/>
                  <a:gd name="connsiteY1" fmla="*/ 94514 h 184166"/>
                  <a:gd name="connsiteX2" fmla="*/ 191948 w 191947"/>
                  <a:gd name="connsiteY2" fmla="*/ 94838 h 184166"/>
                  <a:gd name="connsiteX3" fmla="*/ 118088 w 191947"/>
                  <a:gd name="connsiteY3" fmla="*/ 184167 h 184166"/>
                  <a:gd name="connsiteX4" fmla="*/ 0 w 191947"/>
                  <a:gd name="connsiteY4" fmla="*/ 32945 h 184166"/>
                  <a:gd name="connsiteX5" fmla="*/ 79050 w 191947"/>
                  <a:gd name="connsiteY5" fmla="*/ 0 h 184166"/>
                  <a:gd name="connsiteX6" fmla="*/ 79050 w 191947"/>
                  <a:gd name="connsiteY6"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947" h="184166">
                    <a:moveTo>
                      <a:pt x="79050" y="0"/>
                    </a:moveTo>
                    <a:lnTo>
                      <a:pt x="191948" y="94514"/>
                    </a:lnTo>
                    <a:lnTo>
                      <a:pt x="191948" y="94838"/>
                    </a:lnTo>
                    <a:lnTo>
                      <a:pt x="118088" y="184167"/>
                    </a:lnTo>
                    <a:lnTo>
                      <a:pt x="0" y="32945"/>
                    </a:lnTo>
                    <a:lnTo>
                      <a:pt x="79050" y="0"/>
                    </a:lnTo>
                    <a:lnTo>
                      <a:pt x="79050"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96" name="Freeform 581">
                <a:extLst>
                  <a:ext uri="{FF2B5EF4-FFF2-40B4-BE49-F238E27FC236}">
                    <a16:creationId xmlns:a16="http://schemas.microsoft.com/office/drawing/2014/main" id="{37A3638A-259B-F48C-D4AF-2A334E62359A}"/>
                  </a:ext>
                </a:extLst>
              </p:cNvPr>
              <p:cNvSpPr/>
              <p:nvPr/>
            </p:nvSpPr>
            <p:spPr>
              <a:xfrm>
                <a:off x="2963172" y="5387716"/>
                <a:ext cx="216121" cy="241070"/>
              </a:xfrm>
              <a:custGeom>
                <a:avLst/>
                <a:gdLst>
                  <a:gd name="connsiteX0" fmla="*/ 196710 w 216121"/>
                  <a:gd name="connsiteY0" fmla="*/ 117285 h 241070"/>
                  <a:gd name="connsiteX1" fmla="*/ 210768 w 216121"/>
                  <a:gd name="connsiteY1" fmla="*/ 241071 h 241070"/>
                  <a:gd name="connsiteX2" fmla="*/ 16117 w 216121"/>
                  <a:gd name="connsiteY2" fmla="*/ 241071 h 241070"/>
                  <a:gd name="connsiteX3" fmla="*/ 16117 w 216121"/>
                  <a:gd name="connsiteY3" fmla="*/ 196 h 241070"/>
                  <a:gd name="connsiteX4" fmla="*/ 196278 w 216121"/>
                  <a:gd name="connsiteY4" fmla="*/ 117285 h 24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21" h="241070">
                    <a:moveTo>
                      <a:pt x="196710" y="117285"/>
                    </a:moveTo>
                    <a:cubicBezTo>
                      <a:pt x="216251" y="155490"/>
                      <a:pt x="221236" y="199474"/>
                      <a:pt x="210768" y="241071"/>
                    </a:cubicBezTo>
                    <a:lnTo>
                      <a:pt x="16117" y="241071"/>
                    </a:lnTo>
                    <a:cubicBezTo>
                      <a:pt x="28877" y="166000"/>
                      <a:pt x="-25841" y="-6610"/>
                      <a:pt x="16117" y="196"/>
                    </a:cubicBezTo>
                    <a:cubicBezTo>
                      <a:pt x="88354" y="11969"/>
                      <a:pt x="175947" y="69650"/>
                      <a:pt x="196278" y="117285"/>
                    </a:cubicBez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97" name="Freeform 582">
                <a:extLst>
                  <a:ext uri="{FF2B5EF4-FFF2-40B4-BE49-F238E27FC236}">
                    <a16:creationId xmlns:a16="http://schemas.microsoft.com/office/drawing/2014/main" id="{4A6FA12F-9B60-76AC-39F2-F49D81FEC9DA}"/>
                  </a:ext>
                </a:extLst>
              </p:cNvPr>
              <p:cNvSpPr/>
              <p:nvPr/>
            </p:nvSpPr>
            <p:spPr>
              <a:xfrm>
                <a:off x="2905970" y="5373438"/>
                <a:ext cx="107490" cy="255349"/>
              </a:xfrm>
              <a:custGeom>
                <a:avLst/>
                <a:gdLst>
                  <a:gd name="connsiteX0" fmla="*/ 30171 w 107490"/>
                  <a:gd name="connsiteY0" fmla="*/ 0 h 255349"/>
                  <a:gd name="connsiteX1" fmla="*/ 0 w 107490"/>
                  <a:gd name="connsiteY1" fmla="*/ 255349 h 255349"/>
                  <a:gd name="connsiteX2" fmla="*/ 73751 w 107490"/>
                  <a:gd name="connsiteY2" fmla="*/ 255349 h 255349"/>
                  <a:gd name="connsiteX3" fmla="*/ 101327 w 107490"/>
                  <a:gd name="connsiteY3" fmla="*/ 167533 h 255349"/>
                  <a:gd name="connsiteX4" fmla="*/ 83267 w 107490"/>
                  <a:gd name="connsiteY4" fmla="*/ 112876 h 255349"/>
                  <a:gd name="connsiteX5" fmla="*/ 107491 w 107490"/>
                  <a:gd name="connsiteY5" fmla="*/ 69670 h 255349"/>
                  <a:gd name="connsiteX6" fmla="*/ 94081 w 107490"/>
                  <a:gd name="connsiteY6" fmla="*/ 18579 h 255349"/>
                  <a:gd name="connsiteX7" fmla="*/ 29738 w 107490"/>
                  <a:gd name="connsiteY7" fmla="*/ 0 h 25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490" h="255349">
                    <a:moveTo>
                      <a:pt x="30171" y="0"/>
                    </a:moveTo>
                    <a:cubicBezTo>
                      <a:pt x="24115" y="80472"/>
                      <a:pt x="13950" y="174121"/>
                      <a:pt x="0" y="255349"/>
                    </a:cubicBezTo>
                    <a:lnTo>
                      <a:pt x="73751" y="255349"/>
                    </a:lnTo>
                    <a:lnTo>
                      <a:pt x="101327" y="167533"/>
                    </a:lnTo>
                    <a:lnTo>
                      <a:pt x="83267" y="112876"/>
                    </a:lnTo>
                    <a:lnTo>
                      <a:pt x="107491" y="69670"/>
                    </a:lnTo>
                    <a:lnTo>
                      <a:pt x="94081" y="18579"/>
                    </a:lnTo>
                    <a:lnTo>
                      <a:pt x="29738" y="0"/>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98" name="Freeform 583">
                <a:extLst>
                  <a:ext uri="{FF2B5EF4-FFF2-40B4-BE49-F238E27FC236}">
                    <a16:creationId xmlns:a16="http://schemas.microsoft.com/office/drawing/2014/main" id="{88391FE7-8ECD-54EE-CF69-9F29D86EF134}"/>
                  </a:ext>
                </a:extLst>
              </p:cNvPr>
              <p:cNvSpPr/>
              <p:nvPr/>
            </p:nvSpPr>
            <p:spPr>
              <a:xfrm>
                <a:off x="2428010" y="5387716"/>
                <a:ext cx="216225" cy="241070"/>
              </a:xfrm>
              <a:custGeom>
                <a:avLst/>
                <a:gdLst>
                  <a:gd name="connsiteX0" fmla="*/ 19341 w 216225"/>
                  <a:gd name="connsiteY0" fmla="*/ 117285 h 241070"/>
                  <a:gd name="connsiteX1" fmla="*/ 5391 w 216225"/>
                  <a:gd name="connsiteY1" fmla="*/ 241071 h 241070"/>
                  <a:gd name="connsiteX2" fmla="*/ 200042 w 216225"/>
                  <a:gd name="connsiteY2" fmla="*/ 241071 h 241070"/>
                  <a:gd name="connsiteX3" fmla="*/ 200042 w 216225"/>
                  <a:gd name="connsiteY3" fmla="*/ 196 h 241070"/>
                  <a:gd name="connsiteX4" fmla="*/ 19881 w 216225"/>
                  <a:gd name="connsiteY4" fmla="*/ 117285 h 241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25" h="241070">
                    <a:moveTo>
                      <a:pt x="19341" y="117285"/>
                    </a:moveTo>
                    <a:cubicBezTo>
                      <a:pt x="-159" y="155501"/>
                      <a:pt x="-5116" y="199485"/>
                      <a:pt x="5391" y="241071"/>
                    </a:cubicBezTo>
                    <a:lnTo>
                      <a:pt x="200042" y="241071"/>
                    </a:lnTo>
                    <a:cubicBezTo>
                      <a:pt x="187389" y="166000"/>
                      <a:pt x="242108" y="-6610"/>
                      <a:pt x="200042" y="196"/>
                    </a:cubicBezTo>
                    <a:cubicBezTo>
                      <a:pt x="127805" y="11969"/>
                      <a:pt x="40320" y="69650"/>
                      <a:pt x="19881" y="117285"/>
                    </a:cubicBez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299" name="Freeform 584">
                <a:extLst>
                  <a:ext uri="{FF2B5EF4-FFF2-40B4-BE49-F238E27FC236}">
                    <a16:creationId xmlns:a16="http://schemas.microsoft.com/office/drawing/2014/main" id="{DB4E9E2C-8AF6-1DA1-B0DE-A668810C3C99}"/>
                  </a:ext>
                </a:extLst>
              </p:cNvPr>
              <p:cNvSpPr/>
              <p:nvPr/>
            </p:nvSpPr>
            <p:spPr>
              <a:xfrm>
                <a:off x="2593339" y="5373438"/>
                <a:ext cx="108031" cy="255349"/>
              </a:xfrm>
              <a:custGeom>
                <a:avLst/>
                <a:gdLst>
                  <a:gd name="connsiteX0" fmla="*/ 77752 w 108031"/>
                  <a:gd name="connsiteY0" fmla="*/ 0 h 255349"/>
                  <a:gd name="connsiteX1" fmla="*/ 108031 w 108031"/>
                  <a:gd name="connsiteY1" fmla="*/ 255349 h 255349"/>
                  <a:gd name="connsiteX2" fmla="*/ 34172 w 108031"/>
                  <a:gd name="connsiteY2" fmla="*/ 255349 h 255349"/>
                  <a:gd name="connsiteX3" fmla="*/ 6597 w 108031"/>
                  <a:gd name="connsiteY3" fmla="*/ 167533 h 255349"/>
                  <a:gd name="connsiteX4" fmla="*/ 24223 w 108031"/>
                  <a:gd name="connsiteY4" fmla="*/ 112876 h 255349"/>
                  <a:gd name="connsiteX5" fmla="*/ 0 w 108031"/>
                  <a:gd name="connsiteY5" fmla="*/ 69670 h 255349"/>
                  <a:gd name="connsiteX6" fmla="*/ 13301 w 108031"/>
                  <a:gd name="connsiteY6" fmla="*/ 19011 h 255349"/>
                  <a:gd name="connsiteX7" fmla="*/ 78185 w 108031"/>
                  <a:gd name="connsiteY7" fmla="*/ 432 h 25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31" h="255349">
                    <a:moveTo>
                      <a:pt x="77752" y="0"/>
                    </a:moveTo>
                    <a:cubicBezTo>
                      <a:pt x="83808" y="80472"/>
                      <a:pt x="94081" y="174121"/>
                      <a:pt x="108031" y="255349"/>
                    </a:cubicBezTo>
                    <a:lnTo>
                      <a:pt x="34172" y="255349"/>
                    </a:lnTo>
                    <a:lnTo>
                      <a:pt x="6597" y="167533"/>
                    </a:lnTo>
                    <a:lnTo>
                      <a:pt x="24223" y="112876"/>
                    </a:lnTo>
                    <a:lnTo>
                      <a:pt x="0" y="69670"/>
                    </a:lnTo>
                    <a:lnTo>
                      <a:pt x="13301" y="19011"/>
                    </a:lnTo>
                    <a:lnTo>
                      <a:pt x="78185" y="432"/>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300" name="Freeform 585">
                <a:extLst>
                  <a:ext uri="{FF2B5EF4-FFF2-40B4-BE49-F238E27FC236}">
                    <a16:creationId xmlns:a16="http://schemas.microsoft.com/office/drawing/2014/main" id="{3BAC6DA6-3242-BB39-9FD6-74D982703C22}"/>
                  </a:ext>
                </a:extLst>
              </p:cNvPr>
              <p:cNvSpPr/>
              <p:nvPr/>
            </p:nvSpPr>
            <p:spPr>
              <a:xfrm>
                <a:off x="2757927" y="5457582"/>
                <a:ext cx="91918" cy="171204"/>
              </a:xfrm>
              <a:custGeom>
                <a:avLst/>
                <a:gdLst>
                  <a:gd name="connsiteX0" fmla="*/ 72021 w 91918"/>
                  <a:gd name="connsiteY0" fmla="*/ 171205 h 171204"/>
                  <a:gd name="connsiteX1" fmla="*/ 68236 w 91918"/>
                  <a:gd name="connsiteY1" fmla="*/ 73991 h 171204"/>
                  <a:gd name="connsiteX2" fmla="*/ 91919 w 91918"/>
                  <a:gd name="connsiteY2" fmla="*/ 27976 h 171204"/>
                  <a:gd name="connsiteX3" fmla="*/ 60558 w 91918"/>
                  <a:gd name="connsiteY3" fmla="*/ 0 h 171204"/>
                  <a:gd name="connsiteX4" fmla="*/ 52988 w 91918"/>
                  <a:gd name="connsiteY4" fmla="*/ 0 h 171204"/>
                  <a:gd name="connsiteX5" fmla="*/ 45959 w 91918"/>
                  <a:gd name="connsiteY5" fmla="*/ 0 h 171204"/>
                  <a:gd name="connsiteX6" fmla="*/ 39255 w 91918"/>
                  <a:gd name="connsiteY6" fmla="*/ 0 h 171204"/>
                  <a:gd name="connsiteX7" fmla="*/ 31360 w 91918"/>
                  <a:gd name="connsiteY7" fmla="*/ 0 h 171204"/>
                  <a:gd name="connsiteX8" fmla="*/ 0 w 91918"/>
                  <a:gd name="connsiteY8" fmla="*/ 27976 h 171204"/>
                  <a:gd name="connsiteX9" fmla="*/ 23791 w 91918"/>
                  <a:gd name="connsiteY9" fmla="*/ 73991 h 171204"/>
                  <a:gd name="connsiteX10" fmla="*/ 19898 w 91918"/>
                  <a:gd name="connsiteY10" fmla="*/ 171205 h 171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918" h="171204">
                    <a:moveTo>
                      <a:pt x="72021" y="171205"/>
                    </a:moveTo>
                    <a:lnTo>
                      <a:pt x="68236" y="73991"/>
                    </a:lnTo>
                    <a:lnTo>
                      <a:pt x="91919" y="27976"/>
                    </a:lnTo>
                    <a:lnTo>
                      <a:pt x="60558" y="0"/>
                    </a:lnTo>
                    <a:lnTo>
                      <a:pt x="52988" y="0"/>
                    </a:lnTo>
                    <a:cubicBezTo>
                      <a:pt x="50609" y="0"/>
                      <a:pt x="48338" y="0"/>
                      <a:pt x="45959" y="0"/>
                    </a:cubicBezTo>
                    <a:cubicBezTo>
                      <a:pt x="43580" y="0"/>
                      <a:pt x="41417" y="0"/>
                      <a:pt x="39255" y="0"/>
                    </a:cubicBezTo>
                    <a:lnTo>
                      <a:pt x="31360" y="0"/>
                    </a:lnTo>
                    <a:lnTo>
                      <a:pt x="0" y="27976"/>
                    </a:lnTo>
                    <a:lnTo>
                      <a:pt x="23791" y="73991"/>
                    </a:lnTo>
                    <a:lnTo>
                      <a:pt x="19898" y="171205"/>
                    </a:lnTo>
                    <a:close/>
                  </a:path>
                </a:pathLst>
              </a:custGeom>
              <a:solidFill>
                <a:srgbClr val="3232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grpSp>
        <p:nvGrpSpPr>
          <p:cNvPr id="431" name="Group 430">
            <a:extLst>
              <a:ext uri="{FF2B5EF4-FFF2-40B4-BE49-F238E27FC236}">
                <a16:creationId xmlns:a16="http://schemas.microsoft.com/office/drawing/2014/main" id="{42C625F1-C5EA-A770-345B-914C79F7FC31}"/>
              </a:ext>
            </a:extLst>
          </p:cNvPr>
          <p:cNvGrpSpPr/>
          <p:nvPr/>
        </p:nvGrpSpPr>
        <p:grpSpPr>
          <a:xfrm>
            <a:off x="7658236" y="547567"/>
            <a:ext cx="4158075" cy="4692946"/>
            <a:chOff x="7658236" y="743234"/>
            <a:chExt cx="4158075" cy="4692946"/>
          </a:xfrm>
        </p:grpSpPr>
        <p:grpSp>
          <p:nvGrpSpPr>
            <p:cNvPr id="432" name="Group 431">
              <a:extLst>
                <a:ext uri="{FF2B5EF4-FFF2-40B4-BE49-F238E27FC236}">
                  <a16:creationId xmlns:a16="http://schemas.microsoft.com/office/drawing/2014/main" id="{AE64F4C4-1053-3A28-C068-B8C0EF5B8CD7}"/>
                </a:ext>
              </a:extLst>
            </p:cNvPr>
            <p:cNvGrpSpPr>
              <a:grpSpLocks noChangeAspect="1"/>
            </p:cNvGrpSpPr>
            <p:nvPr/>
          </p:nvGrpSpPr>
          <p:grpSpPr>
            <a:xfrm>
              <a:off x="10900980" y="2794849"/>
              <a:ext cx="915331" cy="914400"/>
              <a:chOff x="9084951" y="2537159"/>
              <a:chExt cx="853328" cy="852460"/>
            </a:xfrm>
          </p:grpSpPr>
          <p:sp>
            <p:nvSpPr>
              <p:cNvPr id="646" name="Freeform 34">
                <a:extLst>
                  <a:ext uri="{FF2B5EF4-FFF2-40B4-BE49-F238E27FC236}">
                    <a16:creationId xmlns:a16="http://schemas.microsoft.com/office/drawing/2014/main" id="{4A0CC7E7-6403-5A9B-C4FE-F501087A46C7}"/>
                  </a:ext>
                </a:extLst>
              </p:cNvPr>
              <p:cNvSpPr/>
              <p:nvPr/>
            </p:nvSpPr>
            <p:spPr>
              <a:xfrm>
                <a:off x="9084951" y="2537159"/>
                <a:ext cx="853328" cy="852352"/>
              </a:xfrm>
              <a:custGeom>
                <a:avLst/>
                <a:gdLst>
                  <a:gd name="connsiteX0" fmla="*/ 0 w 853328"/>
                  <a:gd name="connsiteY0" fmla="*/ 0 h 852352"/>
                  <a:gd name="connsiteX1" fmla="*/ 853328 w 853328"/>
                  <a:gd name="connsiteY1" fmla="*/ 0 h 852352"/>
                  <a:gd name="connsiteX2" fmla="*/ 853328 w 853328"/>
                  <a:gd name="connsiteY2" fmla="*/ 852353 h 852352"/>
                  <a:gd name="connsiteX3" fmla="*/ 0 w 853328"/>
                  <a:gd name="connsiteY3" fmla="*/ 852353 h 852352"/>
                  <a:gd name="connsiteX4" fmla="*/ 0 w 853328"/>
                  <a:gd name="connsiteY4" fmla="*/ 0 h 852352"/>
                  <a:gd name="connsiteX5" fmla="*/ 0 w 853328"/>
                  <a:gd name="connsiteY5" fmla="*/ 0 h 8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328" h="852352">
                    <a:moveTo>
                      <a:pt x="0" y="0"/>
                    </a:moveTo>
                    <a:lnTo>
                      <a:pt x="853328" y="0"/>
                    </a:lnTo>
                    <a:lnTo>
                      <a:pt x="853328" y="852353"/>
                    </a:lnTo>
                    <a:lnTo>
                      <a:pt x="0" y="852353"/>
                    </a:lnTo>
                    <a:lnTo>
                      <a:pt x="0" y="0"/>
                    </a:lnTo>
                    <a:lnTo>
                      <a:pt x="0" y="0"/>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47" name="Freeform 35">
                <a:extLst>
                  <a:ext uri="{FF2B5EF4-FFF2-40B4-BE49-F238E27FC236}">
                    <a16:creationId xmlns:a16="http://schemas.microsoft.com/office/drawing/2014/main" id="{CB20E5DD-3AC5-97D2-DFA5-7DD23DCC79B2}"/>
                  </a:ext>
                </a:extLst>
              </p:cNvPr>
              <p:cNvSpPr/>
              <p:nvPr/>
            </p:nvSpPr>
            <p:spPr>
              <a:xfrm>
                <a:off x="9136043" y="3028091"/>
                <a:ext cx="751089" cy="361528"/>
              </a:xfrm>
              <a:custGeom>
                <a:avLst/>
                <a:gdLst>
                  <a:gd name="connsiteX0" fmla="*/ 731730 w 751089"/>
                  <a:gd name="connsiteY0" fmla="*/ 243252 h 361528"/>
                  <a:gd name="connsiteX1" fmla="*/ 746545 w 751089"/>
                  <a:gd name="connsiteY1" fmla="*/ 361529 h 361528"/>
                  <a:gd name="connsiteX2" fmla="*/ 4492 w 751089"/>
                  <a:gd name="connsiteY2" fmla="*/ 361529 h 361528"/>
                  <a:gd name="connsiteX3" fmla="*/ 19415 w 751089"/>
                  <a:gd name="connsiteY3" fmla="*/ 243360 h 361528"/>
                  <a:gd name="connsiteX4" fmla="*/ 260783 w 751089"/>
                  <a:gd name="connsiteY4" fmla="*/ 115253 h 361528"/>
                  <a:gd name="connsiteX5" fmla="*/ 268352 w 751089"/>
                  <a:gd name="connsiteY5" fmla="*/ 1512 h 361528"/>
                  <a:gd name="connsiteX6" fmla="*/ 481927 w 751089"/>
                  <a:gd name="connsiteY6" fmla="*/ 0 h 361528"/>
                  <a:gd name="connsiteX7" fmla="*/ 490254 w 751089"/>
                  <a:gd name="connsiteY7" fmla="*/ 115253 h 361528"/>
                  <a:gd name="connsiteX8" fmla="*/ 731730 w 751089"/>
                  <a:gd name="connsiteY8" fmla="*/ 243360 h 36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089" h="361528">
                    <a:moveTo>
                      <a:pt x="731730" y="243252"/>
                    </a:moveTo>
                    <a:cubicBezTo>
                      <a:pt x="750675" y="279642"/>
                      <a:pt x="755931" y="321606"/>
                      <a:pt x="746545" y="361529"/>
                    </a:cubicBezTo>
                    <a:lnTo>
                      <a:pt x="4492" y="361529"/>
                    </a:lnTo>
                    <a:cubicBezTo>
                      <a:pt x="-4830" y="321628"/>
                      <a:pt x="458" y="279696"/>
                      <a:pt x="19415" y="243360"/>
                    </a:cubicBezTo>
                    <a:cubicBezTo>
                      <a:pt x="80189" y="126054"/>
                      <a:pt x="240128" y="145389"/>
                      <a:pt x="260783" y="115253"/>
                    </a:cubicBezTo>
                    <a:cubicBezTo>
                      <a:pt x="276895" y="91921"/>
                      <a:pt x="267271" y="19983"/>
                      <a:pt x="268352" y="1512"/>
                    </a:cubicBezTo>
                    <a:cubicBezTo>
                      <a:pt x="339421" y="8026"/>
                      <a:pt x="410955" y="7529"/>
                      <a:pt x="481927" y="0"/>
                    </a:cubicBezTo>
                    <a:cubicBezTo>
                      <a:pt x="483009" y="18471"/>
                      <a:pt x="474250" y="91921"/>
                      <a:pt x="490254" y="115253"/>
                    </a:cubicBezTo>
                    <a:cubicBezTo>
                      <a:pt x="511017" y="145389"/>
                      <a:pt x="670955" y="126054"/>
                      <a:pt x="731730" y="243360"/>
                    </a:cubicBezTo>
                    <a:close/>
                  </a:path>
                </a:pathLst>
              </a:custGeom>
              <a:solidFill>
                <a:srgbClr val="DCA57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48" name="Freeform 36">
                <a:extLst>
                  <a:ext uri="{FF2B5EF4-FFF2-40B4-BE49-F238E27FC236}">
                    <a16:creationId xmlns:a16="http://schemas.microsoft.com/office/drawing/2014/main" id="{A3C98191-0D31-AD6F-FCF1-F78209895029}"/>
                  </a:ext>
                </a:extLst>
              </p:cNvPr>
              <p:cNvSpPr/>
              <p:nvPr/>
            </p:nvSpPr>
            <p:spPr>
              <a:xfrm>
                <a:off x="9136043" y="3156738"/>
                <a:ext cx="751089" cy="232881"/>
              </a:xfrm>
              <a:custGeom>
                <a:avLst/>
                <a:gdLst>
                  <a:gd name="connsiteX0" fmla="*/ 731730 w 751089"/>
                  <a:gd name="connsiteY0" fmla="*/ 114605 h 232881"/>
                  <a:gd name="connsiteX1" fmla="*/ 746545 w 751089"/>
                  <a:gd name="connsiteY1" fmla="*/ 232882 h 232881"/>
                  <a:gd name="connsiteX2" fmla="*/ 4492 w 751089"/>
                  <a:gd name="connsiteY2" fmla="*/ 232882 h 232881"/>
                  <a:gd name="connsiteX3" fmla="*/ 19415 w 751089"/>
                  <a:gd name="connsiteY3" fmla="*/ 114713 h 232881"/>
                  <a:gd name="connsiteX4" fmla="*/ 224880 w 751089"/>
                  <a:gd name="connsiteY4" fmla="*/ 2268 h 232881"/>
                  <a:gd name="connsiteX5" fmla="*/ 370220 w 751089"/>
                  <a:gd name="connsiteY5" fmla="*/ 84684 h 232881"/>
                  <a:gd name="connsiteX6" fmla="*/ 516100 w 751089"/>
                  <a:gd name="connsiteY6" fmla="*/ 0 h 232881"/>
                  <a:gd name="connsiteX7" fmla="*/ 731405 w 751089"/>
                  <a:gd name="connsiteY7" fmla="*/ 114713 h 23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089" h="232881">
                    <a:moveTo>
                      <a:pt x="731730" y="114605"/>
                    </a:moveTo>
                    <a:cubicBezTo>
                      <a:pt x="750675" y="150995"/>
                      <a:pt x="755931" y="192959"/>
                      <a:pt x="746545" y="232882"/>
                    </a:cubicBezTo>
                    <a:lnTo>
                      <a:pt x="4492" y="232882"/>
                    </a:lnTo>
                    <a:cubicBezTo>
                      <a:pt x="-4830" y="192981"/>
                      <a:pt x="458" y="151049"/>
                      <a:pt x="19415" y="114713"/>
                    </a:cubicBezTo>
                    <a:cubicBezTo>
                      <a:pt x="65590" y="25492"/>
                      <a:pt x="169188" y="15338"/>
                      <a:pt x="224880" y="2268"/>
                    </a:cubicBezTo>
                    <a:cubicBezTo>
                      <a:pt x="239479" y="49471"/>
                      <a:pt x="298955" y="84684"/>
                      <a:pt x="370220" y="84684"/>
                    </a:cubicBezTo>
                    <a:cubicBezTo>
                      <a:pt x="441483" y="84684"/>
                      <a:pt x="502798" y="48283"/>
                      <a:pt x="516100" y="0"/>
                    </a:cubicBezTo>
                    <a:cubicBezTo>
                      <a:pt x="569196" y="14366"/>
                      <a:pt x="682418" y="20199"/>
                      <a:pt x="731405" y="114713"/>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49" name="Freeform 37">
                <a:extLst>
                  <a:ext uri="{FF2B5EF4-FFF2-40B4-BE49-F238E27FC236}">
                    <a16:creationId xmlns:a16="http://schemas.microsoft.com/office/drawing/2014/main" id="{A98BBBBB-6BBF-08C3-5C02-B4A3B555044F}"/>
                  </a:ext>
                </a:extLst>
              </p:cNvPr>
              <p:cNvSpPr/>
              <p:nvPr/>
            </p:nvSpPr>
            <p:spPr>
              <a:xfrm>
                <a:off x="9319289" y="3134487"/>
                <a:ext cx="192055" cy="221216"/>
              </a:xfrm>
              <a:custGeom>
                <a:avLst/>
                <a:gdLst>
                  <a:gd name="connsiteX0" fmla="*/ 78942 w 192055"/>
                  <a:gd name="connsiteY0" fmla="*/ 0 h 221216"/>
                  <a:gd name="connsiteX1" fmla="*/ 192056 w 192055"/>
                  <a:gd name="connsiteY1" fmla="*/ 106936 h 221216"/>
                  <a:gd name="connsiteX2" fmla="*/ 108897 w 192055"/>
                  <a:gd name="connsiteY2" fmla="*/ 221216 h 221216"/>
                  <a:gd name="connsiteX3" fmla="*/ 0 w 192055"/>
                  <a:gd name="connsiteY3" fmla="*/ 37157 h 221216"/>
                  <a:gd name="connsiteX4" fmla="*/ 78942 w 192055"/>
                  <a:gd name="connsiteY4" fmla="*/ 0 h 221216"/>
                  <a:gd name="connsiteX5" fmla="*/ 78942 w 192055"/>
                  <a:gd name="connsiteY5" fmla="*/ 0 h 22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221216">
                    <a:moveTo>
                      <a:pt x="78942" y="0"/>
                    </a:moveTo>
                    <a:lnTo>
                      <a:pt x="192056" y="106936"/>
                    </a:lnTo>
                    <a:lnTo>
                      <a:pt x="108897" y="221216"/>
                    </a:lnTo>
                    <a:lnTo>
                      <a:pt x="0" y="37157"/>
                    </a:lnTo>
                    <a:lnTo>
                      <a:pt x="78942" y="0"/>
                    </a:lnTo>
                    <a:lnTo>
                      <a:pt x="78942" y="0"/>
                    </a:lnTo>
                    <a:close/>
                  </a:path>
                </a:pathLst>
              </a:custGeom>
              <a:solidFill>
                <a:srgbClr val="E0E4E7"/>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50" name="Freeform 38">
                <a:extLst>
                  <a:ext uri="{FF2B5EF4-FFF2-40B4-BE49-F238E27FC236}">
                    <a16:creationId xmlns:a16="http://schemas.microsoft.com/office/drawing/2014/main" id="{E842CD01-5E9B-12F5-138F-C65B505B959B}"/>
                  </a:ext>
                </a:extLst>
              </p:cNvPr>
              <p:cNvSpPr/>
              <p:nvPr/>
            </p:nvSpPr>
            <p:spPr>
              <a:xfrm>
                <a:off x="9349516" y="2732776"/>
                <a:ext cx="323568" cy="410261"/>
              </a:xfrm>
              <a:custGeom>
                <a:avLst/>
                <a:gdLst>
                  <a:gd name="connsiteX0" fmla="*/ 317659 w 323568"/>
                  <a:gd name="connsiteY0" fmla="*/ 197885 h 410261"/>
                  <a:gd name="connsiteX1" fmla="*/ 300032 w 323568"/>
                  <a:gd name="connsiteY1" fmla="*/ 191836 h 410261"/>
                  <a:gd name="connsiteX2" fmla="*/ 300032 w 323568"/>
                  <a:gd name="connsiteY2" fmla="*/ 172825 h 410261"/>
                  <a:gd name="connsiteX3" fmla="*/ 287271 w 323568"/>
                  <a:gd name="connsiteY3" fmla="*/ 65998 h 410261"/>
                  <a:gd name="connsiteX4" fmla="*/ 247584 w 323568"/>
                  <a:gd name="connsiteY4" fmla="*/ 26032 h 410261"/>
                  <a:gd name="connsiteX5" fmla="*/ 161829 w 323568"/>
                  <a:gd name="connsiteY5" fmla="*/ 0 h 410261"/>
                  <a:gd name="connsiteX6" fmla="*/ 161829 w 323568"/>
                  <a:gd name="connsiteY6" fmla="*/ 0 h 410261"/>
                  <a:gd name="connsiteX7" fmla="*/ 155125 w 323568"/>
                  <a:gd name="connsiteY7" fmla="*/ 0 h 410261"/>
                  <a:gd name="connsiteX8" fmla="*/ 150691 w 323568"/>
                  <a:gd name="connsiteY8" fmla="*/ 0 h 410261"/>
                  <a:gd name="connsiteX9" fmla="*/ 76183 w 323568"/>
                  <a:gd name="connsiteY9" fmla="*/ 25492 h 410261"/>
                  <a:gd name="connsiteX10" fmla="*/ 36388 w 323568"/>
                  <a:gd name="connsiteY10" fmla="*/ 65458 h 410261"/>
                  <a:gd name="connsiteX11" fmla="*/ 23735 w 323568"/>
                  <a:gd name="connsiteY11" fmla="*/ 172285 h 410261"/>
                  <a:gd name="connsiteX12" fmla="*/ 23735 w 323568"/>
                  <a:gd name="connsiteY12" fmla="*/ 191296 h 410261"/>
                  <a:gd name="connsiteX13" fmla="*/ 6108 w 323568"/>
                  <a:gd name="connsiteY13" fmla="*/ 197345 h 410261"/>
                  <a:gd name="connsiteX14" fmla="*/ 10434 w 323568"/>
                  <a:gd name="connsiteY14" fmla="*/ 257186 h 410261"/>
                  <a:gd name="connsiteX15" fmla="*/ 25249 w 323568"/>
                  <a:gd name="connsiteY15" fmla="*/ 275224 h 410261"/>
                  <a:gd name="connsiteX16" fmla="*/ 33468 w 323568"/>
                  <a:gd name="connsiteY16" fmla="*/ 279221 h 410261"/>
                  <a:gd name="connsiteX17" fmla="*/ 52500 w 323568"/>
                  <a:gd name="connsiteY17" fmla="*/ 336901 h 410261"/>
                  <a:gd name="connsiteX18" fmla="*/ 101704 w 323568"/>
                  <a:gd name="connsiteY18" fmla="*/ 394474 h 410261"/>
                  <a:gd name="connsiteX19" fmla="*/ 161613 w 323568"/>
                  <a:gd name="connsiteY19" fmla="*/ 410244 h 410261"/>
                  <a:gd name="connsiteX20" fmla="*/ 161613 w 323568"/>
                  <a:gd name="connsiteY20" fmla="*/ 410244 h 410261"/>
                  <a:gd name="connsiteX21" fmla="*/ 221631 w 323568"/>
                  <a:gd name="connsiteY21" fmla="*/ 394582 h 410261"/>
                  <a:gd name="connsiteX22" fmla="*/ 270834 w 323568"/>
                  <a:gd name="connsiteY22" fmla="*/ 337009 h 410261"/>
                  <a:gd name="connsiteX23" fmla="*/ 289867 w 323568"/>
                  <a:gd name="connsiteY23" fmla="*/ 279329 h 410261"/>
                  <a:gd name="connsiteX24" fmla="*/ 298085 w 323568"/>
                  <a:gd name="connsiteY24" fmla="*/ 275332 h 410261"/>
                  <a:gd name="connsiteX25" fmla="*/ 312900 w 323568"/>
                  <a:gd name="connsiteY25" fmla="*/ 257293 h 410261"/>
                  <a:gd name="connsiteX26" fmla="*/ 317659 w 323568"/>
                  <a:gd name="connsiteY26" fmla="*/ 197885 h 41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3568" h="410261">
                    <a:moveTo>
                      <a:pt x="317659" y="197885"/>
                    </a:moveTo>
                    <a:cubicBezTo>
                      <a:pt x="313300" y="192841"/>
                      <a:pt x="306574" y="190529"/>
                      <a:pt x="300032" y="191836"/>
                    </a:cubicBezTo>
                    <a:cubicBezTo>
                      <a:pt x="300032" y="185463"/>
                      <a:pt x="300032" y="179090"/>
                      <a:pt x="300032" y="172825"/>
                    </a:cubicBezTo>
                    <a:cubicBezTo>
                      <a:pt x="300032" y="136316"/>
                      <a:pt x="300032" y="91489"/>
                      <a:pt x="287271" y="65998"/>
                    </a:cubicBezTo>
                    <a:cubicBezTo>
                      <a:pt x="278674" y="48769"/>
                      <a:pt x="264756" y="34760"/>
                      <a:pt x="247584" y="26032"/>
                    </a:cubicBezTo>
                    <a:cubicBezTo>
                      <a:pt x="221717" y="10132"/>
                      <a:pt x="192184" y="1167"/>
                      <a:pt x="161829" y="0"/>
                    </a:cubicBezTo>
                    <a:lnTo>
                      <a:pt x="161829" y="0"/>
                    </a:lnTo>
                    <a:lnTo>
                      <a:pt x="155125" y="0"/>
                    </a:lnTo>
                    <a:lnTo>
                      <a:pt x="150691" y="0"/>
                    </a:lnTo>
                    <a:cubicBezTo>
                      <a:pt x="124348" y="3219"/>
                      <a:pt x="98968" y="11903"/>
                      <a:pt x="76183" y="25492"/>
                    </a:cubicBezTo>
                    <a:cubicBezTo>
                      <a:pt x="59000" y="34241"/>
                      <a:pt x="45061" y="48240"/>
                      <a:pt x="36388" y="65458"/>
                    </a:cubicBezTo>
                    <a:cubicBezTo>
                      <a:pt x="23843" y="90949"/>
                      <a:pt x="23735" y="135776"/>
                      <a:pt x="23735" y="172285"/>
                    </a:cubicBezTo>
                    <a:cubicBezTo>
                      <a:pt x="23735" y="178550"/>
                      <a:pt x="23735" y="184923"/>
                      <a:pt x="23735" y="191296"/>
                    </a:cubicBezTo>
                    <a:cubicBezTo>
                      <a:pt x="17193" y="189967"/>
                      <a:pt x="10445" y="192279"/>
                      <a:pt x="6108" y="197345"/>
                    </a:cubicBezTo>
                    <a:cubicBezTo>
                      <a:pt x="-4706" y="210091"/>
                      <a:pt x="161" y="237635"/>
                      <a:pt x="10434" y="257186"/>
                    </a:cubicBezTo>
                    <a:cubicBezTo>
                      <a:pt x="13754" y="264358"/>
                      <a:pt x="18847" y="270569"/>
                      <a:pt x="25249" y="275224"/>
                    </a:cubicBezTo>
                    <a:cubicBezTo>
                      <a:pt x="27725" y="277050"/>
                      <a:pt x="30505" y="278400"/>
                      <a:pt x="33468" y="279221"/>
                    </a:cubicBezTo>
                    <a:cubicBezTo>
                      <a:pt x="37523" y="299128"/>
                      <a:pt x="43904" y="318485"/>
                      <a:pt x="52500" y="336901"/>
                    </a:cubicBezTo>
                    <a:cubicBezTo>
                      <a:pt x="63011" y="360416"/>
                      <a:pt x="80098" y="380410"/>
                      <a:pt x="101704" y="394474"/>
                    </a:cubicBezTo>
                    <a:cubicBezTo>
                      <a:pt x="119849" y="405102"/>
                      <a:pt x="140580" y="410557"/>
                      <a:pt x="161613" y="410244"/>
                    </a:cubicBezTo>
                    <a:lnTo>
                      <a:pt x="161613" y="410244"/>
                    </a:lnTo>
                    <a:cubicBezTo>
                      <a:pt x="182678" y="410611"/>
                      <a:pt x="203442" y="405189"/>
                      <a:pt x="221631" y="394582"/>
                    </a:cubicBezTo>
                    <a:cubicBezTo>
                      <a:pt x="243237" y="380518"/>
                      <a:pt x="260323" y="360535"/>
                      <a:pt x="270834" y="337009"/>
                    </a:cubicBezTo>
                    <a:cubicBezTo>
                      <a:pt x="279431" y="318592"/>
                      <a:pt x="285811" y="299236"/>
                      <a:pt x="289867" y="279329"/>
                    </a:cubicBezTo>
                    <a:cubicBezTo>
                      <a:pt x="292818" y="278486"/>
                      <a:pt x="295598" y="277136"/>
                      <a:pt x="298085" y="275332"/>
                    </a:cubicBezTo>
                    <a:cubicBezTo>
                      <a:pt x="304455" y="270644"/>
                      <a:pt x="309548" y="264444"/>
                      <a:pt x="312900" y="257293"/>
                    </a:cubicBezTo>
                    <a:cubicBezTo>
                      <a:pt x="323498" y="238175"/>
                      <a:pt x="328148" y="210631"/>
                      <a:pt x="317659" y="197885"/>
                    </a:cubicBezTo>
                    <a:close/>
                  </a:path>
                </a:pathLst>
              </a:custGeom>
              <a:solidFill>
                <a:srgbClr val="EEB17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51" name="Freeform 39">
                <a:extLst>
                  <a:ext uri="{FF2B5EF4-FFF2-40B4-BE49-F238E27FC236}">
                    <a16:creationId xmlns:a16="http://schemas.microsoft.com/office/drawing/2014/main" id="{340B11AF-A18C-0F66-C83A-E855FB93D458}"/>
                  </a:ext>
                </a:extLst>
              </p:cNvPr>
              <p:cNvSpPr/>
              <p:nvPr/>
            </p:nvSpPr>
            <p:spPr>
              <a:xfrm>
                <a:off x="9511453" y="3241206"/>
                <a:ext cx="108" cy="432"/>
              </a:xfrm>
              <a:custGeom>
                <a:avLst/>
                <a:gdLst>
                  <a:gd name="connsiteX0" fmla="*/ 108 w 108"/>
                  <a:gd name="connsiteY0" fmla="*/ 0 h 432"/>
                  <a:gd name="connsiteX1" fmla="*/ 0 w 108"/>
                  <a:gd name="connsiteY1" fmla="*/ 216 h 432"/>
                  <a:gd name="connsiteX2" fmla="*/ 108 w 108"/>
                  <a:gd name="connsiteY2" fmla="*/ 432 h 432"/>
                  <a:gd name="connsiteX3" fmla="*/ 108 w 108"/>
                  <a:gd name="connsiteY3" fmla="*/ 0 h 432"/>
                  <a:gd name="connsiteX4" fmla="*/ 108 w 108"/>
                  <a:gd name="connsiteY4" fmla="*/ 0 h 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 h="432">
                    <a:moveTo>
                      <a:pt x="108" y="0"/>
                    </a:moveTo>
                    <a:lnTo>
                      <a:pt x="0" y="216"/>
                    </a:lnTo>
                    <a:lnTo>
                      <a:pt x="108" y="432"/>
                    </a:lnTo>
                    <a:lnTo>
                      <a:pt x="108" y="0"/>
                    </a:lnTo>
                    <a:lnTo>
                      <a:pt x="108" y="0"/>
                    </a:lnTo>
                    <a:close/>
                  </a:path>
                </a:pathLst>
              </a:custGeom>
              <a:solidFill>
                <a:srgbClr val="E0E4E7"/>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52" name="Freeform 40">
                <a:extLst>
                  <a:ext uri="{FF2B5EF4-FFF2-40B4-BE49-F238E27FC236}">
                    <a16:creationId xmlns:a16="http://schemas.microsoft.com/office/drawing/2014/main" id="{F85DD46E-C632-5589-10B5-D5D3D4E62FB8}"/>
                  </a:ext>
                </a:extLst>
              </p:cNvPr>
              <p:cNvSpPr/>
              <p:nvPr/>
            </p:nvSpPr>
            <p:spPr>
              <a:xfrm>
                <a:off x="9348882" y="2718950"/>
                <a:ext cx="325838" cy="256545"/>
              </a:xfrm>
              <a:custGeom>
                <a:avLst/>
                <a:gdLst>
                  <a:gd name="connsiteX0" fmla="*/ 316995 w 325838"/>
                  <a:gd name="connsiteY0" fmla="*/ 90301 h 256545"/>
                  <a:gd name="connsiteX1" fmla="*/ 297530 w 325838"/>
                  <a:gd name="connsiteY1" fmla="*/ 52064 h 256545"/>
                  <a:gd name="connsiteX2" fmla="*/ 257410 w 325838"/>
                  <a:gd name="connsiteY2" fmla="*/ 16742 h 256545"/>
                  <a:gd name="connsiteX3" fmla="*/ 190472 w 325838"/>
                  <a:gd name="connsiteY3" fmla="*/ 756 h 256545"/>
                  <a:gd name="connsiteX4" fmla="*/ 162680 w 325838"/>
                  <a:gd name="connsiteY4" fmla="*/ 0 h 256545"/>
                  <a:gd name="connsiteX5" fmla="*/ 162680 w 325838"/>
                  <a:gd name="connsiteY5" fmla="*/ 0 h 256545"/>
                  <a:gd name="connsiteX6" fmla="*/ 134996 w 325838"/>
                  <a:gd name="connsiteY6" fmla="*/ 756 h 256545"/>
                  <a:gd name="connsiteX7" fmla="*/ 67950 w 325838"/>
                  <a:gd name="connsiteY7" fmla="*/ 16742 h 256545"/>
                  <a:gd name="connsiteX8" fmla="*/ 27938 w 325838"/>
                  <a:gd name="connsiteY8" fmla="*/ 52064 h 256545"/>
                  <a:gd name="connsiteX9" fmla="*/ 8473 w 325838"/>
                  <a:gd name="connsiteY9" fmla="*/ 90301 h 256545"/>
                  <a:gd name="connsiteX10" fmla="*/ 579 w 325838"/>
                  <a:gd name="connsiteY10" fmla="*/ 164508 h 256545"/>
                  <a:gd name="connsiteX11" fmla="*/ 2958 w 325838"/>
                  <a:gd name="connsiteY11" fmla="*/ 186651 h 256545"/>
                  <a:gd name="connsiteX12" fmla="*/ 5337 w 325838"/>
                  <a:gd name="connsiteY12" fmla="*/ 194428 h 256545"/>
                  <a:gd name="connsiteX13" fmla="*/ 37779 w 325838"/>
                  <a:gd name="connsiteY13" fmla="*/ 256537 h 256545"/>
                  <a:gd name="connsiteX14" fmla="*/ 35940 w 325838"/>
                  <a:gd name="connsiteY14" fmla="*/ 190756 h 256545"/>
                  <a:gd name="connsiteX15" fmla="*/ 50215 w 325838"/>
                  <a:gd name="connsiteY15" fmla="*/ 117305 h 256545"/>
                  <a:gd name="connsiteX16" fmla="*/ 74006 w 325838"/>
                  <a:gd name="connsiteY16" fmla="*/ 98618 h 256545"/>
                  <a:gd name="connsiteX17" fmla="*/ 103744 w 325838"/>
                  <a:gd name="connsiteY17" fmla="*/ 95162 h 256545"/>
                  <a:gd name="connsiteX18" fmla="*/ 132185 w 325838"/>
                  <a:gd name="connsiteY18" fmla="*/ 94298 h 256545"/>
                  <a:gd name="connsiteX19" fmla="*/ 132185 w 325838"/>
                  <a:gd name="connsiteY19" fmla="*/ 94298 h 256545"/>
                  <a:gd name="connsiteX20" fmla="*/ 139755 w 325838"/>
                  <a:gd name="connsiteY20" fmla="*/ 94298 h 256545"/>
                  <a:gd name="connsiteX21" fmla="*/ 140619 w 325838"/>
                  <a:gd name="connsiteY21" fmla="*/ 94298 h 256545"/>
                  <a:gd name="connsiteX22" fmla="*/ 146567 w 325838"/>
                  <a:gd name="connsiteY22" fmla="*/ 94946 h 256545"/>
                  <a:gd name="connsiteX23" fmla="*/ 147757 w 325838"/>
                  <a:gd name="connsiteY23" fmla="*/ 94946 h 256545"/>
                  <a:gd name="connsiteX24" fmla="*/ 152623 w 325838"/>
                  <a:gd name="connsiteY24" fmla="*/ 95810 h 256545"/>
                  <a:gd name="connsiteX25" fmla="*/ 154245 w 325838"/>
                  <a:gd name="connsiteY25" fmla="*/ 95810 h 256545"/>
                  <a:gd name="connsiteX26" fmla="*/ 158030 w 325838"/>
                  <a:gd name="connsiteY26" fmla="*/ 96782 h 256545"/>
                  <a:gd name="connsiteX27" fmla="*/ 159760 w 325838"/>
                  <a:gd name="connsiteY27" fmla="*/ 97430 h 256545"/>
                  <a:gd name="connsiteX28" fmla="*/ 162896 w 325838"/>
                  <a:gd name="connsiteY28" fmla="*/ 98510 h 256545"/>
                  <a:gd name="connsiteX29" fmla="*/ 276767 w 325838"/>
                  <a:gd name="connsiteY29" fmla="*/ 189460 h 256545"/>
                  <a:gd name="connsiteX30" fmla="*/ 288338 w 325838"/>
                  <a:gd name="connsiteY30" fmla="*/ 255241 h 256545"/>
                  <a:gd name="connsiteX31" fmla="*/ 320780 w 325838"/>
                  <a:gd name="connsiteY31" fmla="*/ 193132 h 256545"/>
                  <a:gd name="connsiteX32" fmla="*/ 323159 w 325838"/>
                  <a:gd name="connsiteY32" fmla="*/ 185355 h 256545"/>
                  <a:gd name="connsiteX33" fmla="*/ 325430 w 325838"/>
                  <a:gd name="connsiteY33" fmla="*/ 163212 h 256545"/>
                  <a:gd name="connsiteX34" fmla="*/ 316995 w 325838"/>
                  <a:gd name="connsiteY34" fmla="*/ 90301 h 25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5838" h="256545">
                    <a:moveTo>
                      <a:pt x="316995" y="90301"/>
                    </a:moveTo>
                    <a:cubicBezTo>
                      <a:pt x="313070" y="76410"/>
                      <a:pt x="306451" y="63416"/>
                      <a:pt x="297530" y="52064"/>
                    </a:cubicBezTo>
                    <a:cubicBezTo>
                      <a:pt x="286619" y="37762"/>
                      <a:pt x="272983" y="25762"/>
                      <a:pt x="257410" y="16742"/>
                    </a:cubicBezTo>
                    <a:cubicBezTo>
                      <a:pt x="236582" y="6449"/>
                      <a:pt x="213700" y="983"/>
                      <a:pt x="190472" y="756"/>
                    </a:cubicBezTo>
                    <a:cubicBezTo>
                      <a:pt x="181388" y="756"/>
                      <a:pt x="172088" y="0"/>
                      <a:pt x="162680" y="0"/>
                    </a:cubicBezTo>
                    <a:lnTo>
                      <a:pt x="162680" y="0"/>
                    </a:lnTo>
                    <a:cubicBezTo>
                      <a:pt x="153380" y="0"/>
                      <a:pt x="144080" y="0"/>
                      <a:pt x="134996" y="756"/>
                    </a:cubicBezTo>
                    <a:cubicBezTo>
                      <a:pt x="111724" y="994"/>
                      <a:pt x="88821" y="6459"/>
                      <a:pt x="67950" y="16742"/>
                    </a:cubicBezTo>
                    <a:cubicBezTo>
                      <a:pt x="52410" y="25773"/>
                      <a:pt x="38817" y="37773"/>
                      <a:pt x="27938" y="52064"/>
                    </a:cubicBezTo>
                    <a:cubicBezTo>
                      <a:pt x="18974" y="63394"/>
                      <a:pt x="12355" y="76389"/>
                      <a:pt x="8473" y="90301"/>
                    </a:cubicBezTo>
                    <a:cubicBezTo>
                      <a:pt x="1379" y="114356"/>
                      <a:pt x="-1292" y="139502"/>
                      <a:pt x="579" y="164508"/>
                    </a:cubicBezTo>
                    <a:cubicBezTo>
                      <a:pt x="1336" y="171097"/>
                      <a:pt x="1877" y="180386"/>
                      <a:pt x="2958" y="186651"/>
                    </a:cubicBezTo>
                    <a:cubicBezTo>
                      <a:pt x="3510" y="189308"/>
                      <a:pt x="4299" y="191912"/>
                      <a:pt x="5337" y="194428"/>
                    </a:cubicBezTo>
                    <a:cubicBezTo>
                      <a:pt x="9663" y="205770"/>
                      <a:pt x="32480" y="254161"/>
                      <a:pt x="37779" y="256537"/>
                    </a:cubicBezTo>
                    <a:cubicBezTo>
                      <a:pt x="39293" y="257186"/>
                      <a:pt x="36049" y="217004"/>
                      <a:pt x="35940" y="190756"/>
                    </a:cubicBezTo>
                    <a:cubicBezTo>
                      <a:pt x="34654" y="165480"/>
                      <a:pt x="39553" y="140269"/>
                      <a:pt x="50215" y="117305"/>
                    </a:cubicBezTo>
                    <a:cubicBezTo>
                      <a:pt x="56379" y="105315"/>
                      <a:pt x="58542" y="101211"/>
                      <a:pt x="74006" y="98618"/>
                    </a:cubicBezTo>
                    <a:cubicBezTo>
                      <a:pt x="82765" y="97214"/>
                      <a:pt x="92822" y="96026"/>
                      <a:pt x="103744" y="95162"/>
                    </a:cubicBezTo>
                    <a:cubicBezTo>
                      <a:pt x="113196" y="94319"/>
                      <a:pt x="122701" y="94028"/>
                      <a:pt x="132185" y="94298"/>
                    </a:cubicBezTo>
                    <a:lnTo>
                      <a:pt x="132185" y="94298"/>
                    </a:lnTo>
                    <a:lnTo>
                      <a:pt x="139755" y="94298"/>
                    </a:lnTo>
                    <a:lnTo>
                      <a:pt x="140619" y="94298"/>
                    </a:lnTo>
                    <a:lnTo>
                      <a:pt x="146567" y="94946"/>
                    </a:lnTo>
                    <a:lnTo>
                      <a:pt x="147757" y="94946"/>
                    </a:lnTo>
                    <a:lnTo>
                      <a:pt x="152623" y="95810"/>
                    </a:lnTo>
                    <a:lnTo>
                      <a:pt x="154245" y="95810"/>
                    </a:lnTo>
                    <a:lnTo>
                      <a:pt x="158030" y="96782"/>
                    </a:lnTo>
                    <a:lnTo>
                      <a:pt x="159760" y="97430"/>
                    </a:lnTo>
                    <a:lnTo>
                      <a:pt x="162896" y="98510"/>
                    </a:lnTo>
                    <a:cubicBezTo>
                      <a:pt x="199123" y="113417"/>
                      <a:pt x="186471" y="155219"/>
                      <a:pt x="276767" y="189460"/>
                    </a:cubicBezTo>
                    <a:cubicBezTo>
                      <a:pt x="303694" y="200261"/>
                      <a:pt x="286824" y="255889"/>
                      <a:pt x="288338" y="255241"/>
                    </a:cubicBezTo>
                    <a:cubicBezTo>
                      <a:pt x="293312" y="252865"/>
                      <a:pt x="316130" y="204474"/>
                      <a:pt x="320780" y="193132"/>
                    </a:cubicBezTo>
                    <a:cubicBezTo>
                      <a:pt x="321764" y="190605"/>
                      <a:pt x="322564" y="188001"/>
                      <a:pt x="323159" y="185355"/>
                    </a:cubicBezTo>
                    <a:cubicBezTo>
                      <a:pt x="324241" y="179090"/>
                      <a:pt x="324781" y="169801"/>
                      <a:pt x="325430" y="163212"/>
                    </a:cubicBezTo>
                    <a:cubicBezTo>
                      <a:pt x="326976" y="138606"/>
                      <a:pt x="324121" y="113913"/>
                      <a:pt x="316995" y="90301"/>
                    </a:cubicBezTo>
                    <a:close/>
                  </a:path>
                </a:pathLst>
              </a:custGeom>
              <a:solidFill>
                <a:srgbClr val="CDCAC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53" name="Freeform 41">
                <a:extLst>
                  <a:ext uri="{FF2B5EF4-FFF2-40B4-BE49-F238E27FC236}">
                    <a16:creationId xmlns:a16="http://schemas.microsoft.com/office/drawing/2014/main" id="{B41D9B42-5B8C-A11D-7F26-3007EC4396C2}"/>
                  </a:ext>
                </a:extLst>
              </p:cNvPr>
              <p:cNvSpPr/>
              <p:nvPr/>
            </p:nvSpPr>
            <p:spPr>
              <a:xfrm>
                <a:off x="9449706" y="3241422"/>
                <a:ext cx="123711" cy="148197"/>
              </a:xfrm>
              <a:custGeom>
                <a:avLst/>
                <a:gdLst>
                  <a:gd name="connsiteX0" fmla="*/ 24223 w 123711"/>
                  <a:gd name="connsiteY0" fmla="*/ 148198 h 148197"/>
                  <a:gd name="connsiteX1" fmla="*/ 27792 w 123711"/>
                  <a:gd name="connsiteY1" fmla="*/ 97970 h 148197"/>
                  <a:gd name="connsiteX2" fmla="*/ 0 w 123711"/>
                  <a:gd name="connsiteY2" fmla="*/ 50227 h 148197"/>
                  <a:gd name="connsiteX3" fmla="*/ 61856 w 123711"/>
                  <a:gd name="connsiteY3" fmla="*/ 0 h 148197"/>
                  <a:gd name="connsiteX4" fmla="*/ 61856 w 123711"/>
                  <a:gd name="connsiteY4" fmla="*/ 0 h 148197"/>
                  <a:gd name="connsiteX5" fmla="*/ 123712 w 123711"/>
                  <a:gd name="connsiteY5" fmla="*/ 50227 h 148197"/>
                  <a:gd name="connsiteX6" fmla="*/ 95920 w 123711"/>
                  <a:gd name="connsiteY6" fmla="*/ 97970 h 148197"/>
                  <a:gd name="connsiteX7" fmla="*/ 99488 w 123711"/>
                  <a:gd name="connsiteY7" fmla="*/ 148198 h 148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11" h="148197">
                    <a:moveTo>
                      <a:pt x="24223" y="148198"/>
                    </a:moveTo>
                    <a:lnTo>
                      <a:pt x="27792" y="97970"/>
                    </a:lnTo>
                    <a:lnTo>
                      <a:pt x="0" y="50227"/>
                    </a:lnTo>
                    <a:cubicBezTo>
                      <a:pt x="12653" y="44178"/>
                      <a:pt x="47473" y="108"/>
                      <a:pt x="61856" y="0"/>
                    </a:cubicBezTo>
                    <a:lnTo>
                      <a:pt x="61856" y="0"/>
                    </a:lnTo>
                    <a:cubicBezTo>
                      <a:pt x="76238" y="0"/>
                      <a:pt x="111059" y="44178"/>
                      <a:pt x="123712" y="50227"/>
                    </a:cubicBezTo>
                    <a:lnTo>
                      <a:pt x="95920" y="97970"/>
                    </a:lnTo>
                    <a:lnTo>
                      <a:pt x="99488" y="148198"/>
                    </a:ln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54" name="Freeform 42">
                <a:extLst>
                  <a:ext uri="{FF2B5EF4-FFF2-40B4-BE49-F238E27FC236}">
                    <a16:creationId xmlns:a16="http://schemas.microsoft.com/office/drawing/2014/main" id="{08355E04-12BA-8325-670D-5C27BEEA2DE7}"/>
                  </a:ext>
                </a:extLst>
              </p:cNvPr>
              <p:cNvSpPr/>
              <p:nvPr/>
            </p:nvSpPr>
            <p:spPr>
              <a:xfrm>
                <a:off x="9511453" y="3134487"/>
                <a:ext cx="192055" cy="221216"/>
              </a:xfrm>
              <a:custGeom>
                <a:avLst/>
                <a:gdLst>
                  <a:gd name="connsiteX0" fmla="*/ 113006 w 192055"/>
                  <a:gd name="connsiteY0" fmla="*/ 0 h 221216"/>
                  <a:gd name="connsiteX1" fmla="*/ 0 w 192055"/>
                  <a:gd name="connsiteY1" fmla="*/ 106936 h 221216"/>
                  <a:gd name="connsiteX2" fmla="*/ 83159 w 192055"/>
                  <a:gd name="connsiteY2" fmla="*/ 221216 h 221216"/>
                  <a:gd name="connsiteX3" fmla="*/ 192056 w 192055"/>
                  <a:gd name="connsiteY3" fmla="*/ 37157 h 221216"/>
                  <a:gd name="connsiteX4" fmla="*/ 113006 w 192055"/>
                  <a:gd name="connsiteY4" fmla="*/ 0 h 221216"/>
                  <a:gd name="connsiteX5" fmla="*/ 113006 w 192055"/>
                  <a:gd name="connsiteY5" fmla="*/ 0 h 22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221216">
                    <a:moveTo>
                      <a:pt x="113006" y="0"/>
                    </a:moveTo>
                    <a:lnTo>
                      <a:pt x="0" y="106936"/>
                    </a:lnTo>
                    <a:lnTo>
                      <a:pt x="83159" y="221216"/>
                    </a:lnTo>
                    <a:lnTo>
                      <a:pt x="192056" y="37157"/>
                    </a:lnTo>
                    <a:lnTo>
                      <a:pt x="113006" y="0"/>
                    </a:lnTo>
                    <a:lnTo>
                      <a:pt x="113006"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55" name="Freeform 43">
                <a:extLst>
                  <a:ext uri="{FF2B5EF4-FFF2-40B4-BE49-F238E27FC236}">
                    <a16:creationId xmlns:a16="http://schemas.microsoft.com/office/drawing/2014/main" id="{84C6081D-0ACA-62F5-A73C-742A4563471C}"/>
                  </a:ext>
                </a:extLst>
              </p:cNvPr>
              <p:cNvSpPr/>
              <p:nvPr/>
            </p:nvSpPr>
            <p:spPr>
              <a:xfrm>
                <a:off x="9319289" y="3134487"/>
                <a:ext cx="192055" cy="221216"/>
              </a:xfrm>
              <a:custGeom>
                <a:avLst/>
                <a:gdLst>
                  <a:gd name="connsiteX0" fmla="*/ 78942 w 192055"/>
                  <a:gd name="connsiteY0" fmla="*/ 0 h 221216"/>
                  <a:gd name="connsiteX1" fmla="*/ 192056 w 192055"/>
                  <a:gd name="connsiteY1" fmla="*/ 106936 h 221216"/>
                  <a:gd name="connsiteX2" fmla="*/ 108897 w 192055"/>
                  <a:gd name="connsiteY2" fmla="*/ 221216 h 221216"/>
                  <a:gd name="connsiteX3" fmla="*/ 0 w 192055"/>
                  <a:gd name="connsiteY3" fmla="*/ 37157 h 221216"/>
                  <a:gd name="connsiteX4" fmla="*/ 78942 w 192055"/>
                  <a:gd name="connsiteY4" fmla="*/ 0 h 221216"/>
                  <a:gd name="connsiteX5" fmla="*/ 78942 w 192055"/>
                  <a:gd name="connsiteY5" fmla="*/ 0 h 22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221216">
                    <a:moveTo>
                      <a:pt x="78942" y="0"/>
                    </a:moveTo>
                    <a:lnTo>
                      <a:pt x="192056" y="106936"/>
                    </a:lnTo>
                    <a:lnTo>
                      <a:pt x="108897" y="221216"/>
                    </a:lnTo>
                    <a:lnTo>
                      <a:pt x="0" y="37157"/>
                    </a:lnTo>
                    <a:lnTo>
                      <a:pt x="78942" y="0"/>
                    </a:lnTo>
                    <a:lnTo>
                      <a:pt x="78942"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33" name="Group 432">
              <a:extLst>
                <a:ext uri="{FF2B5EF4-FFF2-40B4-BE49-F238E27FC236}">
                  <a16:creationId xmlns:a16="http://schemas.microsoft.com/office/drawing/2014/main" id="{1D530E72-9D92-FB01-A03A-D95A7C188E51}"/>
                </a:ext>
              </a:extLst>
            </p:cNvPr>
            <p:cNvGrpSpPr>
              <a:grpSpLocks noChangeAspect="1"/>
            </p:cNvGrpSpPr>
            <p:nvPr/>
          </p:nvGrpSpPr>
          <p:grpSpPr>
            <a:xfrm>
              <a:off x="8163445" y="3232369"/>
              <a:ext cx="914400" cy="914400"/>
              <a:chOff x="7444151" y="3571518"/>
              <a:chExt cx="853220" cy="852245"/>
            </a:xfrm>
          </p:grpSpPr>
          <p:sp>
            <p:nvSpPr>
              <p:cNvPr id="625" name="Freeform 99">
                <a:extLst>
                  <a:ext uri="{FF2B5EF4-FFF2-40B4-BE49-F238E27FC236}">
                    <a16:creationId xmlns:a16="http://schemas.microsoft.com/office/drawing/2014/main" id="{DE0E22B7-A51B-1F83-51EB-677DD442EDAB}"/>
                  </a:ext>
                </a:extLst>
              </p:cNvPr>
              <p:cNvSpPr/>
              <p:nvPr/>
            </p:nvSpPr>
            <p:spPr>
              <a:xfrm>
                <a:off x="7444151" y="3571518"/>
                <a:ext cx="853220" cy="852244"/>
              </a:xfrm>
              <a:custGeom>
                <a:avLst/>
                <a:gdLst>
                  <a:gd name="connsiteX0" fmla="*/ 0 w 853220"/>
                  <a:gd name="connsiteY0" fmla="*/ 0 h 852244"/>
                  <a:gd name="connsiteX1" fmla="*/ 853220 w 853220"/>
                  <a:gd name="connsiteY1" fmla="*/ 0 h 852244"/>
                  <a:gd name="connsiteX2" fmla="*/ 853220 w 853220"/>
                  <a:gd name="connsiteY2" fmla="*/ 852244 h 852244"/>
                  <a:gd name="connsiteX3" fmla="*/ 0 w 853220"/>
                  <a:gd name="connsiteY3" fmla="*/ 852244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4"/>
                    </a:lnTo>
                    <a:lnTo>
                      <a:pt x="0" y="852244"/>
                    </a:lnTo>
                    <a:lnTo>
                      <a:pt x="0" y="0"/>
                    </a:lnTo>
                    <a:lnTo>
                      <a:pt x="0" y="0"/>
                    </a:ln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26" name="Freeform 100">
                <a:extLst>
                  <a:ext uri="{FF2B5EF4-FFF2-40B4-BE49-F238E27FC236}">
                    <a16:creationId xmlns:a16="http://schemas.microsoft.com/office/drawing/2014/main" id="{62790228-604C-E208-A859-AC55094B6169}"/>
                  </a:ext>
                </a:extLst>
              </p:cNvPr>
              <p:cNvSpPr/>
              <p:nvPr/>
            </p:nvSpPr>
            <p:spPr>
              <a:xfrm>
                <a:off x="7677949" y="3938691"/>
                <a:ext cx="177564" cy="468774"/>
              </a:xfrm>
              <a:custGeom>
                <a:avLst/>
                <a:gdLst>
                  <a:gd name="connsiteX0" fmla="*/ 177565 w 177564"/>
                  <a:gd name="connsiteY0" fmla="*/ 468654 h 468774"/>
                  <a:gd name="connsiteX1" fmla="*/ 174429 w 177564"/>
                  <a:gd name="connsiteY1" fmla="*/ 468654 h 468774"/>
                  <a:gd name="connsiteX2" fmla="*/ 165562 w 177564"/>
                  <a:gd name="connsiteY2" fmla="*/ 462821 h 468774"/>
                  <a:gd name="connsiteX3" fmla="*/ 155612 w 177564"/>
                  <a:gd name="connsiteY3" fmla="*/ 465197 h 468774"/>
                  <a:gd name="connsiteX4" fmla="*/ 147286 w 177564"/>
                  <a:gd name="connsiteY4" fmla="*/ 458392 h 468774"/>
                  <a:gd name="connsiteX5" fmla="*/ 137229 w 177564"/>
                  <a:gd name="connsiteY5" fmla="*/ 459580 h 468774"/>
                  <a:gd name="connsiteX6" fmla="*/ 129443 w 177564"/>
                  <a:gd name="connsiteY6" fmla="*/ 451911 h 468774"/>
                  <a:gd name="connsiteX7" fmla="*/ 119386 w 177564"/>
                  <a:gd name="connsiteY7" fmla="*/ 451911 h 468774"/>
                  <a:gd name="connsiteX8" fmla="*/ 112249 w 177564"/>
                  <a:gd name="connsiteY8" fmla="*/ 443270 h 468774"/>
                  <a:gd name="connsiteX9" fmla="*/ 102192 w 177564"/>
                  <a:gd name="connsiteY9" fmla="*/ 442082 h 468774"/>
                  <a:gd name="connsiteX10" fmla="*/ 95811 w 177564"/>
                  <a:gd name="connsiteY10" fmla="*/ 432576 h 468774"/>
                  <a:gd name="connsiteX11" fmla="*/ 85863 w 177564"/>
                  <a:gd name="connsiteY11" fmla="*/ 430200 h 468774"/>
                  <a:gd name="connsiteX12" fmla="*/ 80239 w 177564"/>
                  <a:gd name="connsiteY12" fmla="*/ 420046 h 468774"/>
                  <a:gd name="connsiteX13" fmla="*/ 70615 w 177564"/>
                  <a:gd name="connsiteY13" fmla="*/ 416374 h 468774"/>
                  <a:gd name="connsiteX14" fmla="*/ 65857 w 177564"/>
                  <a:gd name="connsiteY14" fmla="*/ 405572 h 468774"/>
                  <a:gd name="connsiteX15" fmla="*/ 56557 w 177564"/>
                  <a:gd name="connsiteY15" fmla="*/ 400928 h 468774"/>
                  <a:gd name="connsiteX16" fmla="*/ 52664 w 177564"/>
                  <a:gd name="connsiteY16" fmla="*/ 389586 h 468774"/>
                  <a:gd name="connsiteX17" fmla="*/ 43796 w 177564"/>
                  <a:gd name="connsiteY17" fmla="*/ 383753 h 468774"/>
                  <a:gd name="connsiteX18" fmla="*/ 40876 w 177564"/>
                  <a:gd name="connsiteY18" fmla="*/ 372087 h 468774"/>
                  <a:gd name="connsiteX19" fmla="*/ 32550 w 177564"/>
                  <a:gd name="connsiteY19" fmla="*/ 365175 h 468774"/>
                  <a:gd name="connsiteX20" fmla="*/ 30495 w 177564"/>
                  <a:gd name="connsiteY20" fmla="*/ 353185 h 468774"/>
                  <a:gd name="connsiteX21" fmla="*/ 22817 w 177564"/>
                  <a:gd name="connsiteY21" fmla="*/ 345408 h 468774"/>
                  <a:gd name="connsiteX22" fmla="*/ 21736 w 177564"/>
                  <a:gd name="connsiteY22" fmla="*/ 333202 h 468774"/>
                  <a:gd name="connsiteX23" fmla="*/ 14707 w 177564"/>
                  <a:gd name="connsiteY23" fmla="*/ 324561 h 468774"/>
                  <a:gd name="connsiteX24" fmla="*/ 14707 w 177564"/>
                  <a:gd name="connsiteY24" fmla="*/ 312247 h 468774"/>
                  <a:gd name="connsiteX25" fmla="*/ 8435 w 177564"/>
                  <a:gd name="connsiteY25" fmla="*/ 302741 h 468774"/>
                  <a:gd name="connsiteX26" fmla="*/ 9300 w 177564"/>
                  <a:gd name="connsiteY26" fmla="*/ 290536 h 468774"/>
                  <a:gd name="connsiteX27" fmla="*/ 3785 w 177564"/>
                  <a:gd name="connsiteY27" fmla="*/ 280382 h 468774"/>
                  <a:gd name="connsiteX28" fmla="*/ 5731 w 177564"/>
                  <a:gd name="connsiteY28" fmla="*/ 268284 h 468774"/>
                  <a:gd name="connsiteX29" fmla="*/ 973 w 177564"/>
                  <a:gd name="connsiteY29" fmla="*/ 257483 h 468774"/>
                  <a:gd name="connsiteX30" fmla="*/ 3893 w 177564"/>
                  <a:gd name="connsiteY30" fmla="*/ 245709 h 468774"/>
                  <a:gd name="connsiteX31" fmla="*/ 3893 w 177564"/>
                  <a:gd name="connsiteY31" fmla="*/ 223026 h 468774"/>
                  <a:gd name="connsiteX32" fmla="*/ 973 w 177564"/>
                  <a:gd name="connsiteY32" fmla="*/ 211360 h 468774"/>
                  <a:gd name="connsiteX33" fmla="*/ 5731 w 177564"/>
                  <a:gd name="connsiteY33" fmla="*/ 200558 h 468774"/>
                  <a:gd name="connsiteX34" fmla="*/ 3785 w 177564"/>
                  <a:gd name="connsiteY34" fmla="*/ 188461 h 468774"/>
                  <a:gd name="connsiteX35" fmla="*/ 9300 w 177564"/>
                  <a:gd name="connsiteY35" fmla="*/ 178307 h 468774"/>
                  <a:gd name="connsiteX36" fmla="*/ 8435 w 177564"/>
                  <a:gd name="connsiteY36" fmla="*/ 166101 h 468774"/>
                  <a:gd name="connsiteX37" fmla="*/ 14707 w 177564"/>
                  <a:gd name="connsiteY37" fmla="*/ 156596 h 468774"/>
                  <a:gd name="connsiteX38" fmla="*/ 14707 w 177564"/>
                  <a:gd name="connsiteY38" fmla="*/ 144282 h 468774"/>
                  <a:gd name="connsiteX39" fmla="*/ 21736 w 177564"/>
                  <a:gd name="connsiteY39" fmla="*/ 135641 h 468774"/>
                  <a:gd name="connsiteX40" fmla="*/ 22817 w 177564"/>
                  <a:gd name="connsiteY40" fmla="*/ 123435 h 468774"/>
                  <a:gd name="connsiteX41" fmla="*/ 30603 w 177564"/>
                  <a:gd name="connsiteY41" fmla="*/ 115658 h 468774"/>
                  <a:gd name="connsiteX42" fmla="*/ 32550 w 177564"/>
                  <a:gd name="connsiteY42" fmla="*/ 103560 h 468774"/>
                  <a:gd name="connsiteX43" fmla="*/ 40876 w 177564"/>
                  <a:gd name="connsiteY43" fmla="*/ 96755 h 468774"/>
                  <a:gd name="connsiteX44" fmla="*/ 43905 w 177564"/>
                  <a:gd name="connsiteY44" fmla="*/ 85089 h 468774"/>
                  <a:gd name="connsiteX45" fmla="*/ 52664 w 177564"/>
                  <a:gd name="connsiteY45" fmla="*/ 79257 h 468774"/>
                  <a:gd name="connsiteX46" fmla="*/ 56557 w 177564"/>
                  <a:gd name="connsiteY46" fmla="*/ 67915 h 468774"/>
                  <a:gd name="connsiteX47" fmla="*/ 65857 w 177564"/>
                  <a:gd name="connsiteY47" fmla="*/ 63162 h 468774"/>
                  <a:gd name="connsiteX48" fmla="*/ 70615 w 177564"/>
                  <a:gd name="connsiteY48" fmla="*/ 52361 h 468774"/>
                  <a:gd name="connsiteX49" fmla="*/ 80239 w 177564"/>
                  <a:gd name="connsiteY49" fmla="*/ 48688 h 468774"/>
                  <a:gd name="connsiteX50" fmla="*/ 85863 w 177564"/>
                  <a:gd name="connsiteY50" fmla="*/ 38535 h 468774"/>
                  <a:gd name="connsiteX51" fmla="*/ 95811 w 177564"/>
                  <a:gd name="connsiteY51" fmla="*/ 36158 h 468774"/>
                  <a:gd name="connsiteX52" fmla="*/ 102192 w 177564"/>
                  <a:gd name="connsiteY52" fmla="*/ 26653 h 468774"/>
                  <a:gd name="connsiteX53" fmla="*/ 112249 w 177564"/>
                  <a:gd name="connsiteY53" fmla="*/ 25465 h 468774"/>
                  <a:gd name="connsiteX54" fmla="*/ 119386 w 177564"/>
                  <a:gd name="connsiteY54" fmla="*/ 16824 h 468774"/>
                  <a:gd name="connsiteX55" fmla="*/ 129443 w 177564"/>
                  <a:gd name="connsiteY55" fmla="*/ 16824 h 468774"/>
                  <a:gd name="connsiteX56" fmla="*/ 137229 w 177564"/>
                  <a:gd name="connsiteY56" fmla="*/ 9154 h 468774"/>
                  <a:gd name="connsiteX57" fmla="*/ 147286 w 177564"/>
                  <a:gd name="connsiteY57" fmla="*/ 10235 h 468774"/>
                  <a:gd name="connsiteX58" fmla="*/ 155612 w 177564"/>
                  <a:gd name="connsiteY58" fmla="*/ 3538 h 468774"/>
                  <a:gd name="connsiteX59" fmla="*/ 165562 w 177564"/>
                  <a:gd name="connsiteY59" fmla="*/ 5806 h 468774"/>
                  <a:gd name="connsiteX60" fmla="*/ 174429 w 177564"/>
                  <a:gd name="connsiteY60" fmla="*/ 81 h 468774"/>
                  <a:gd name="connsiteX61" fmla="*/ 177565 w 177564"/>
                  <a:gd name="connsiteY61" fmla="*/ 81 h 468774"/>
                  <a:gd name="connsiteX62" fmla="*/ 177565 w 177564"/>
                  <a:gd name="connsiteY62" fmla="*/ 468545 h 46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7564" h="468774">
                    <a:moveTo>
                      <a:pt x="177565" y="468654"/>
                    </a:moveTo>
                    <a:cubicBezTo>
                      <a:pt x="176527" y="468815"/>
                      <a:pt x="175467" y="468815"/>
                      <a:pt x="174429" y="468654"/>
                    </a:cubicBezTo>
                    <a:cubicBezTo>
                      <a:pt x="170763" y="468092"/>
                      <a:pt x="167530" y="465964"/>
                      <a:pt x="165562" y="462821"/>
                    </a:cubicBezTo>
                    <a:cubicBezTo>
                      <a:pt x="162804" y="465132"/>
                      <a:pt x="159116" y="466007"/>
                      <a:pt x="155612" y="465197"/>
                    </a:cubicBezTo>
                    <a:cubicBezTo>
                      <a:pt x="151979" y="464236"/>
                      <a:pt x="148941" y="461762"/>
                      <a:pt x="147286" y="458392"/>
                    </a:cubicBezTo>
                    <a:cubicBezTo>
                      <a:pt x="144334" y="460434"/>
                      <a:pt x="140570" y="460876"/>
                      <a:pt x="137229" y="459580"/>
                    </a:cubicBezTo>
                    <a:cubicBezTo>
                      <a:pt x="133714" y="458154"/>
                      <a:pt x="130913" y="455400"/>
                      <a:pt x="129443" y="451911"/>
                    </a:cubicBezTo>
                    <a:cubicBezTo>
                      <a:pt x="126296" y="453564"/>
                      <a:pt x="122533" y="453564"/>
                      <a:pt x="119386" y="451911"/>
                    </a:cubicBezTo>
                    <a:cubicBezTo>
                      <a:pt x="115979" y="450053"/>
                      <a:pt x="113427" y="446964"/>
                      <a:pt x="112249" y="443270"/>
                    </a:cubicBezTo>
                    <a:cubicBezTo>
                      <a:pt x="108907" y="444566"/>
                      <a:pt x="105144" y="444123"/>
                      <a:pt x="102192" y="442082"/>
                    </a:cubicBezTo>
                    <a:cubicBezTo>
                      <a:pt x="98958" y="439813"/>
                      <a:pt x="96687" y="436422"/>
                      <a:pt x="95811" y="432576"/>
                    </a:cubicBezTo>
                    <a:cubicBezTo>
                      <a:pt x="92308" y="433343"/>
                      <a:pt x="88641" y="432468"/>
                      <a:pt x="85863" y="430200"/>
                    </a:cubicBezTo>
                    <a:cubicBezTo>
                      <a:pt x="82856" y="427575"/>
                      <a:pt x="80866" y="423978"/>
                      <a:pt x="80239" y="420046"/>
                    </a:cubicBezTo>
                    <a:cubicBezTo>
                      <a:pt x="76638" y="420327"/>
                      <a:pt x="73113" y="418977"/>
                      <a:pt x="70615" y="416374"/>
                    </a:cubicBezTo>
                    <a:cubicBezTo>
                      <a:pt x="67879" y="413393"/>
                      <a:pt x="66214" y="409601"/>
                      <a:pt x="65857" y="405572"/>
                    </a:cubicBezTo>
                    <a:cubicBezTo>
                      <a:pt x="62223" y="405464"/>
                      <a:pt x="58817" y="403769"/>
                      <a:pt x="56557" y="400928"/>
                    </a:cubicBezTo>
                    <a:cubicBezTo>
                      <a:pt x="54080" y="397655"/>
                      <a:pt x="52718" y="393680"/>
                      <a:pt x="52664" y="389586"/>
                    </a:cubicBezTo>
                    <a:cubicBezTo>
                      <a:pt x="49009" y="388992"/>
                      <a:pt x="45786" y="386875"/>
                      <a:pt x="43796" y="383753"/>
                    </a:cubicBezTo>
                    <a:cubicBezTo>
                      <a:pt x="41558" y="380297"/>
                      <a:pt x="40531" y="376192"/>
                      <a:pt x="40876" y="372087"/>
                    </a:cubicBezTo>
                    <a:cubicBezTo>
                      <a:pt x="37275" y="371007"/>
                      <a:pt x="34269" y="368512"/>
                      <a:pt x="32550" y="365175"/>
                    </a:cubicBezTo>
                    <a:cubicBezTo>
                      <a:pt x="30592" y="361502"/>
                      <a:pt x="29868" y="357300"/>
                      <a:pt x="30495" y="353185"/>
                    </a:cubicBezTo>
                    <a:cubicBezTo>
                      <a:pt x="26981" y="351748"/>
                      <a:pt x="24212" y="348940"/>
                      <a:pt x="22817" y="345408"/>
                    </a:cubicBezTo>
                    <a:cubicBezTo>
                      <a:pt x="21130" y="341573"/>
                      <a:pt x="20741" y="337274"/>
                      <a:pt x="21736" y="333202"/>
                    </a:cubicBezTo>
                    <a:cubicBezTo>
                      <a:pt x="18394" y="331290"/>
                      <a:pt x="15896" y="328211"/>
                      <a:pt x="14707" y="324561"/>
                    </a:cubicBezTo>
                    <a:cubicBezTo>
                      <a:pt x="13409" y="320564"/>
                      <a:pt x="13409" y="316254"/>
                      <a:pt x="14707" y="312247"/>
                    </a:cubicBezTo>
                    <a:cubicBezTo>
                      <a:pt x="11485" y="309989"/>
                      <a:pt x="9246" y="306587"/>
                      <a:pt x="8435" y="302741"/>
                    </a:cubicBezTo>
                    <a:cubicBezTo>
                      <a:pt x="7408" y="298680"/>
                      <a:pt x="7710" y="294403"/>
                      <a:pt x="9300" y="290536"/>
                    </a:cubicBezTo>
                    <a:cubicBezTo>
                      <a:pt x="6293" y="287933"/>
                      <a:pt x="4336" y="284325"/>
                      <a:pt x="3785" y="280382"/>
                    </a:cubicBezTo>
                    <a:cubicBezTo>
                      <a:pt x="3071" y="276245"/>
                      <a:pt x="3752" y="271989"/>
                      <a:pt x="5731" y="268284"/>
                    </a:cubicBezTo>
                    <a:cubicBezTo>
                      <a:pt x="2898" y="265368"/>
                      <a:pt x="1211" y="261533"/>
                      <a:pt x="973" y="257483"/>
                    </a:cubicBezTo>
                    <a:cubicBezTo>
                      <a:pt x="605" y="253346"/>
                      <a:pt x="1633" y="249198"/>
                      <a:pt x="3893" y="245709"/>
                    </a:cubicBezTo>
                    <a:cubicBezTo>
                      <a:pt x="-1298" y="239034"/>
                      <a:pt x="-1298" y="229701"/>
                      <a:pt x="3893" y="223026"/>
                    </a:cubicBezTo>
                    <a:cubicBezTo>
                      <a:pt x="1633" y="219580"/>
                      <a:pt x="605" y="215465"/>
                      <a:pt x="973" y="211360"/>
                    </a:cubicBezTo>
                    <a:cubicBezTo>
                      <a:pt x="1211" y="207309"/>
                      <a:pt x="2898" y="203475"/>
                      <a:pt x="5731" y="200558"/>
                    </a:cubicBezTo>
                    <a:cubicBezTo>
                      <a:pt x="3763" y="196854"/>
                      <a:pt x="3082" y="192598"/>
                      <a:pt x="3785" y="188461"/>
                    </a:cubicBezTo>
                    <a:cubicBezTo>
                      <a:pt x="4336" y="184518"/>
                      <a:pt x="6293" y="180910"/>
                      <a:pt x="9300" y="178307"/>
                    </a:cubicBezTo>
                    <a:cubicBezTo>
                      <a:pt x="7710" y="174440"/>
                      <a:pt x="7408" y="170163"/>
                      <a:pt x="8435" y="166101"/>
                    </a:cubicBezTo>
                    <a:cubicBezTo>
                      <a:pt x="9246" y="162256"/>
                      <a:pt x="11485" y="158864"/>
                      <a:pt x="14707" y="156596"/>
                    </a:cubicBezTo>
                    <a:cubicBezTo>
                      <a:pt x="13409" y="152599"/>
                      <a:pt x="13409" y="148290"/>
                      <a:pt x="14707" y="144282"/>
                    </a:cubicBezTo>
                    <a:cubicBezTo>
                      <a:pt x="15896" y="140631"/>
                      <a:pt x="18394" y="137553"/>
                      <a:pt x="21736" y="135641"/>
                    </a:cubicBezTo>
                    <a:cubicBezTo>
                      <a:pt x="20741" y="131569"/>
                      <a:pt x="21120" y="127270"/>
                      <a:pt x="22817" y="123435"/>
                    </a:cubicBezTo>
                    <a:cubicBezTo>
                      <a:pt x="24245" y="119892"/>
                      <a:pt x="27056" y="117084"/>
                      <a:pt x="30603" y="115658"/>
                    </a:cubicBezTo>
                    <a:cubicBezTo>
                      <a:pt x="29890" y="111521"/>
                      <a:pt x="30571" y="107265"/>
                      <a:pt x="32550" y="103560"/>
                    </a:cubicBezTo>
                    <a:cubicBezTo>
                      <a:pt x="34312" y="100277"/>
                      <a:pt x="37308" y="97836"/>
                      <a:pt x="40876" y="96755"/>
                    </a:cubicBezTo>
                    <a:cubicBezTo>
                      <a:pt x="40498" y="92629"/>
                      <a:pt x="41569" y="88514"/>
                      <a:pt x="43905" y="85089"/>
                    </a:cubicBezTo>
                    <a:cubicBezTo>
                      <a:pt x="45840" y="81968"/>
                      <a:pt x="49030" y="79840"/>
                      <a:pt x="52664" y="79257"/>
                    </a:cubicBezTo>
                    <a:cubicBezTo>
                      <a:pt x="52718" y="75163"/>
                      <a:pt x="54080" y="71188"/>
                      <a:pt x="56557" y="67915"/>
                    </a:cubicBezTo>
                    <a:cubicBezTo>
                      <a:pt x="58817" y="65053"/>
                      <a:pt x="62213" y="63324"/>
                      <a:pt x="65857" y="63162"/>
                    </a:cubicBezTo>
                    <a:cubicBezTo>
                      <a:pt x="66214" y="59133"/>
                      <a:pt x="67879" y="55342"/>
                      <a:pt x="70615" y="52361"/>
                    </a:cubicBezTo>
                    <a:cubicBezTo>
                      <a:pt x="73102" y="49758"/>
                      <a:pt x="76638" y="48407"/>
                      <a:pt x="80239" y="48688"/>
                    </a:cubicBezTo>
                    <a:cubicBezTo>
                      <a:pt x="80866" y="44757"/>
                      <a:pt x="82856" y="41160"/>
                      <a:pt x="85863" y="38535"/>
                    </a:cubicBezTo>
                    <a:cubicBezTo>
                      <a:pt x="88609" y="36212"/>
                      <a:pt x="92308" y="35327"/>
                      <a:pt x="95811" y="36158"/>
                    </a:cubicBezTo>
                    <a:cubicBezTo>
                      <a:pt x="96623" y="32281"/>
                      <a:pt x="98904" y="28867"/>
                      <a:pt x="102192" y="26653"/>
                    </a:cubicBezTo>
                    <a:cubicBezTo>
                      <a:pt x="105144" y="24611"/>
                      <a:pt x="108907" y="24169"/>
                      <a:pt x="112249" y="25465"/>
                    </a:cubicBezTo>
                    <a:cubicBezTo>
                      <a:pt x="113395" y="21760"/>
                      <a:pt x="115958" y="18649"/>
                      <a:pt x="119386" y="16824"/>
                    </a:cubicBezTo>
                    <a:cubicBezTo>
                      <a:pt x="122533" y="15171"/>
                      <a:pt x="126296" y="15171"/>
                      <a:pt x="129443" y="16824"/>
                    </a:cubicBezTo>
                    <a:cubicBezTo>
                      <a:pt x="130913" y="13335"/>
                      <a:pt x="133714" y="10580"/>
                      <a:pt x="137229" y="9154"/>
                    </a:cubicBezTo>
                    <a:cubicBezTo>
                      <a:pt x="140560" y="7923"/>
                      <a:pt x="144290" y="8323"/>
                      <a:pt x="147286" y="10235"/>
                    </a:cubicBezTo>
                    <a:cubicBezTo>
                      <a:pt x="148994" y="6929"/>
                      <a:pt x="152012" y="4499"/>
                      <a:pt x="155612" y="3538"/>
                    </a:cubicBezTo>
                    <a:cubicBezTo>
                      <a:pt x="159106" y="2727"/>
                      <a:pt x="162772" y="3570"/>
                      <a:pt x="165562" y="5806"/>
                    </a:cubicBezTo>
                    <a:cubicBezTo>
                      <a:pt x="167530" y="2684"/>
                      <a:pt x="170774" y="589"/>
                      <a:pt x="174429" y="81"/>
                    </a:cubicBezTo>
                    <a:cubicBezTo>
                      <a:pt x="175467" y="-27"/>
                      <a:pt x="176527" y="-27"/>
                      <a:pt x="177565" y="81"/>
                    </a:cubicBezTo>
                    <a:lnTo>
                      <a:pt x="177565" y="468545"/>
                    </a:lnTo>
                    <a:close/>
                  </a:path>
                </a:pathLst>
              </a:custGeom>
              <a:solidFill>
                <a:srgbClr val="00000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27" name="Freeform 101">
                <a:extLst>
                  <a:ext uri="{FF2B5EF4-FFF2-40B4-BE49-F238E27FC236}">
                    <a16:creationId xmlns:a16="http://schemas.microsoft.com/office/drawing/2014/main" id="{4F54A0D6-3888-25B7-4455-DC2D98E1DB95}"/>
                  </a:ext>
                </a:extLst>
              </p:cNvPr>
              <p:cNvSpPr/>
              <p:nvPr/>
            </p:nvSpPr>
            <p:spPr>
              <a:xfrm>
                <a:off x="7677400" y="3937260"/>
                <a:ext cx="386823" cy="470732"/>
              </a:xfrm>
              <a:custGeom>
                <a:avLst/>
                <a:gdLst>
                  <a:gd name="connsiteX0" fmla="*/ 193361 w 386823"/>
                  <a:gd name="connsiteY0" fmla="*/ 432 h 470732"/>
                  <a:gd name="connsiteX1" fmla="*/ 202662 w 386823"/>
                  <a:gd name="connsiteY1" fmla="*/ 5077 h 470732"/>
                  <a:gd name="connsiteX2" fmla="*/ 212286 w 386823"/>
                  <a:gd name="connsiteY2" fmla="*/ 1512 h 470732"/>
                  <a:gd name="connsiteX3" fmla="*/ 221261 w 386823"/>
                  <a:gd name="connsiteY3" fmla="*/ 7237 h 470732"/>
                  <a:gd name="connsiteX4" fmla="*/ 231102 w 386823"/>
                  <a:gd name="connsiteY4" fmla="*/ 4969 h 470732"/>
                  <a:gd name="connsiteX5" fmla="*/ 239537 w 386823"/>
                  <a:gd name="connsiteY5" fmla="*/ 11666 h 470732"/>
                  <a:gd name="connsiteX6" fmla="*/ 249486 w 386823"/>
                  <a:gd name="connsiteY6" fmla="*/ 10585 h 470732"/>
                  <a:gd name="connsiteX7" fmla="*/ 257380 w 386823"/>
                  <a:gd name="connsiteY7" fmla="*/ 18255 h 470732"/>
                  <a:gd name="connsiteX8" fmla="*/ 267437 w 386823"/>
                  <a:gd name="connsiteY8" fmla="*/ 18255 h 470732"/>
                  <a:gd name="connsiteX9" fmla="*/ 274574 w 386823"/>
                  <a:gd name="connsiteY9" fmla="*/ 26896 h 470732"/>
                  <a:gd name="connsiteX10" fmla="*/ 284523 w 386823"/>
                  <a:gd name="connsiteY10" fmla="*/ 28084 h 470732"/>
                  <a:gd name="connsiteX11" fmla="*/ 291011 w 386823"/>
                  <a:gd name="connsiteY11" fmla="*/ 37589 h 470732"/>
                  <a:gd name="connsiteX12" fmla="*/ 300852 w 386823"/>
                  <a:gd name="connsiteY12" fmla="*/ 39966 h 470732"/>
                  <a:gd name="connsiteX13" fmla="*/ 306475 w 386823"/>
                  <a:gd name="connsiteY13" fmla="*/ 50119 h 470732"/>
                  <a:gd name="connsiteX14" fmla="*/ 316100 w 386823"/>
                  <a:gd name="connsiteY14" fmla="*/ 53792 h 470732"/>
                  <a:gd name="connsiteX15" fmla="*/ 320858 w 386823"/>
                  <a:gd name="connsiteY15" fmla="*/ 64593 h 470732"/>
                  <a:gd name="connsiteX16" fmla="*/ 330158 w 386823"/>
                  <a:gd name="connsiteY16" fmla="*/ 69238 h 470732"/>
                  <a:gd name="connsiteX17" fmla="*/ 334051 w 386823"/>
                  <a:gd name="connsiteY17" fmla="*/ 80580 h 470732"/>
                  <a:gd name="connsiteX18" fmla="*/ 342918 w 386823"/>
                  <a:gd name="connsiteY18" fmla="*/ 86413 h 470732"/>
                  <a:gd name="connsiteX19" fmla="*/ 345838 w 386823"/>
                  <a:gd name="connsiteY19" fmla="*/ 98078 h 470732"/>
                  <a:gd name="connsiteX20" fmla="*/ 354165 w 386823"/>
                  <a:gd name="connsiteY20" fmla="*/ 104883 h 470732"/>
                  <a:gd name="connsiteX21" fmla="*/ 356219 w 386823"/>
                  <a:gd name="connsiteY21" fmla="*/ 116981 h 470732"/>
                  <a:gd name="connsiteX22" fmla="*/ 364006 w 386823"/>
                  <a:gd name="connsiteY22" fmla="*/ 124758 h 470732"/>
                  <a:gd name="connsiteX23" fmla="*/ 364979 w 386823"/>
                  <a:gd name="connsiteY23" fmla="*/ 136964 h 470732"/>
                  <a:gd name="connsiteX24" fmla="*/ 372116 w 386823"/>
                  <a:gd name="connsiteY24" fmla="*/ 145605 h 470732"/>
                  <a:gd name="connsiteX25" fmla="*/ 372116 w 386823"/>
                  <a:gd name="connsiteY25" fmla="*/ 157919 h 470732"/>
                  <a:gd name="connsiteX26" fmla="*/ 378497 w 386823"/>
                  <a:gd name="connsiteY26" fmla="*/ 167424 h 470732"/>
                  <a:gd name="connsiteX27" fmla="*/ 377523 w 386823"/>
                  <a:gd name="connsiteY27" fmla="*/ 179630 h 470732"/>
                  <a:gd name="connsiteX28" fmla="*/ 383038 w 386823"/>
                  <a:gd name="connsiteY28" fmla="*/ 189783 h 470732"/>
                  <a:gd name="connsiteX29" fmla="*/ 381200 w 386823"/>
                  <a:gd name="connsiteY29" fmla="*/ 201882 h 470732"/>
                  <a:gd name="connsiteX30" fmla="*/ 385850 w 386823"/>
                  <a:gd name="connsiteY30" fmla="*/ 212683 h 470732"/>
                  <a:gd name="connsiteX31" fmla="*/ 382930 w 386823"/>
                  <a:gd name="connsiteY31" fmla="*/ 224457 h 470732"/>
                  <a:gd name="connsiteX32" fmla="*/ 386823 w 386823"/>
                  <a:gd name="connsiteY32" fmla="*/ 235258 h 470732"/>
                  <a:gd name="connsiteX33" fmla="*/ 382930 w 386823"/>
                  <a:gd name="connsiteY33" fmla="*/ 246600 h 470732"/>
                  <a:gd name="connsiteX34" fmla="*/ 385850 w 386823"/>
                  <a:gd name="connsiteY34" fmla="*/ 258374 h 470732"/>
                  <a:gd name="connsiteX35" fmla="*/ 381200 w 386823"/>
                  <a:gd name="connsiteY35" fmla="*/ 269175 h 470732"/>
                  <a:gd name="connsiteX36" fmla="*/ 383038 w 386823"/>
                  <a:gd name="connsiteY36" fmla="*/ 281273 h 470732"/>
                  <a:gd name="connsiteX37" fmla="*/ 377523 w 386823"/>
                  <a:gd name="connsiteY37" fmla="*/ 291426 h 470732"/>
                  <a:gd name="connsiteX38" fmla="*/ 378497 w 386823"/>
                  <a:gd name="connsiteY38" fmla="*/ 303632 h 470732"/>
                  <a:gd name="connsiteX39" fmla="*/ 372116 w 386823"/>
                  <a:gd name="connsiteY39" fmla="*/ 313138 h 470732"/>
                  <a:gd name="connsiteX40" fmla="*/ 372116 w 386823"/>
                  <a:gd name="connsiteY40" fmla="*/ 325451 h 470732"/>
                  <a:gd name="connsiteX41" fmla="*/ 364979 w 386823"/>
                  <a:gd name="connsiteY41" fmla="*/ 334093 h 470732"/>
                  <a:gd name="connsiteX42" fmla="*/ 364006 w 386823"/>
                  <a:gd name="connsiteY42" fmla="*/ 346299 h 470732"/>
                  <a:gd name="connsiteX43" fmla="*/ 356219 w 386823"/>
                  <a:gd name="connsiteY43" fmla="*/ 354076 h 470732"/>
                  <a:gd name="connsiteX44" fmla="*/ 354165 w 386823"/>
                  <a:gd name="connsiteY44" fmla="*/ 366065 h 470732"/>
                  <a:gd name="connsiteX45" fmla="*/ 345838 w 386823"/>
                  <a:gd name="connsiteY45" fmla="*/ 372978 h 470732"/>
                  <a:gd name="connsiteX46" fmla="*/ 342918 w 386823"/>
                  <a:gd name="connsiteY46" fmla="*/ 384644 h 470732"/>
                  <a:gd name="connsiteX47" fmla="*/ 334051 w 386823"/>
                  <a:gd name="connsiteY47" fmla="*/ 390477 h 470732"/>
                  <a:gd name="connsiteX48" fmla="*/ 330158 w 386823"/>
                  <a:gd name="connsiteY48" fmla="*/ 401818 h 470732"/>
                  <a:gd name="connsiteX49" fmla="*/ 320858 w 386823"/>
                  <a:gd name="connsiteY49" fmla="*/ 406571 h 470732"/>
                  <a:gd name="connsiteX50" fmla="*/ 316100 w 386823"/>
                  <a:gd name="connsiteY50" fmla="*/ 417373 h 470732"/>
                  <a:gd name="connsiteX51" fmla="*/ 306475 w 386823"/>
                  <a:gd name="connsiteY51" fmla="*/ 421045 h 470732"/>
                  <a:gd name="connsiteX52" fmla="*/ 300852 w 386823"/>
                  <a:gd name="connsiteY52" fmla="*/ 431199 h 470732"/>
                  <a:gd name="connsiteX53" fmla="*/ 291011 w 386823"/>
                  <a:gd name="connsiteY53" fmla="*/ 433575 h 470732"/>
                  <a:gd name="connsiteX54" fmla="*/ 284523 w 386823"/>
                  <a:gd name="connsiteY54" fmla="*/ 443081 h 470732"/>
                  <a:gd name="connsiteX55" fmla="*/ 274574 w 386823"/>
                  <a:gd name="connsiteY55" fmla="*/ 444269 h 470732"/>
                  <a:gd name="connsiteX56" fmla="*/ 267437 w 386823"/>
                  <a:gd name="connsiteY56" fmla="*/ 452910 h 470732"/>
                  <a:gd name="connsiteX57" fmla="*/ 257272 w 386823"/>
                  <a:gd name="connsiteY57" fmla="*/ 452910 h 470732"/>
                  <a:gd name="connsiteX58" fmla="*/ 249486 w 386823"/>
                  <a:gd name="connsiteY58" fmla="*/ 460579 h 470732"/>
                  <a:gd name="connsiteX59" fmla="*/ 239537 w 386823"/>
                  <a:gd name="connsiteY59" fmla="*/ 459391 h 470732"/>
                  <a:gd name="connsiteX60" fmla="*/ 231102 w 386823"/>
                  <a:gd name="connsiteY60" fmla="*/ 466196 h 470732"/>
                  <a:gd name="connsiteX61" fmla="*/ 221261 w 386823"/>
                  <a:gd name="connsiteY61" fmla="*/ 463820 h 470732"/>
                  <a:gd name="connsiteX62" fmla="*/ 212286 w 386823"/>
                  <a:gd name="connsiteY62" fmla="*/ 469652 h 470732"/>
                  <a:gd name="connsiteX63" fmla="*/ 202662 w 386823"/>
                  <a:gd name="connsiteY63" fmla="*/ 466088 h 470732"/>
                  <a:gd name="connsiteX64" fmla="*/ 193361 w 386823"/>
                  <a:gd name="connsiteY64" fmla="*/ 470733 h 470732"/>
                  <a:gd name="connsiteX65" fmla="*/ 184061 w 386823"/>
                  <a:gd name="connsiteY65" fmla="*/ 466088 h 470732"/>
                  <a:gd name="connsiteX66" fmla="*/ 174437 w 386823"/>
                  <a:gd name="connsiteY66" fmla="*/ 469652 h 470732"/>
                  <a:gd name="connsiteX67" fmla="*/ 165570 w 386823"/>
                  <a:gd name="connsiteY67" fmla="*/ 463820 h 470732"/>
                  <a:gd name="connsiteX68" fmla="*/ 155621 w 386823"/>
                  <a:gd name="connsiteY68" fmla="*/ 466196 h 470732"/>
                  <a:gd name="connsiteX69" fmla="*/ 147294 w 386823"/>
                  <a:gd name="connsiteY69" fmla="*/ 459391 h 470732"/>
                  <a:gd name="connsiteX70" fmla="*/ 137237 w 386823"/>
                  <a:gd name="connsiteY70" fmla="*/ 460579 h 470732"/>
                  <a:gd name="connsiteX71" fmla="*/ 129451 w 386823"/>
                  <a:gd name="connsiteY71" fmla="*/ 452910 h 470732"/>
                  <a:gd name="connsiteX72" fmla="*/ 119394 w 386823"/>
                  <a:gd name="connsiteY72" fmla="*/ 452910 h 470732"/>
                  <a:gd name="connsiteX73" fmla="*/ 112257 w 386823"/>
                  <a:gd name="connsiteY73" fmla="*/ 444269 h 470732"/>
                  <a:gd name="connsiteX74" fmla="*/ 102200 w 386823"/>
                  <a:gd name="connsiteY74" fmla="*/ 443081 h 470732"/>
                  <a:gd name="connsiteX75" fmla="*/ 95820 w 386823"/>
                  <a:gd name="connsiteY75" fmla="*/ 433575 h 470732"/>
                  <a:gd name="connsiteX76" fmla="*/ 85871 w 386823"/>
                  <a:gd name="connsiteY76" fmla="*/ 431199 h 470732"/>
                  <a:gd name="connsiteX77" fmla="*/ 80248 w 386823"/>
                  <a:gd name="connsiteY77" fmla="*/ 421045 h 470732"/>
                  <a:gd name="connsiteX78" fmla="*/ 70623 w 386823"/>
                  <a:gd name="connsiteY78" fmla="*/ 417373 h 470732"/>
                  <a:gd name="connsiteX79" fmla="*/ 65865 w 386823"/>
                  <a:gd name="connsiteY79" fmla="*/ 406571 h 470732"/>
                  <a:gd name="connsiteX80" fmla="*/ 56565 w 386823"/>
                  <a:gd name="connsiteY80" fmla="*/ 401927 h 470732"/>
                  <a:gd name="connsiteX81" fmla="*/ 52672 w 386823"/>
                  <a:gd name="connsiteY81" fmla="*/ 390585 h 470732"/>
                  <a:gd name="connsiteX82" fmla="*/ 43805 w 386823"/>
                  <a:gd name="connsiteY82" fmla="*/ 384752 h 470732"/>
                  <a:gd name="connsiteX83" fmla="*/ 40885 w 386823"/>
                  <a:gd name="connsiteY83" fmla="*/ 373086 h 470732"/>
                  <a:gd name="connsiteX84" fmla="*/ 32558 w 386823"/>
                  <a:gd name="connsiteY84" fmla="*/ 366173 h 470732"/>
                  <a:gd name="connsiteX85" fmla="*/ 30503 w 386823"/>
                  <a:gd name="connsiteY85" fmla="*/ 354184 h 470732"/>
                  <a:gd name="connsiteX86" fmla="*/ 22826 w 386823"/>
                  <a:gd name="connsiteY86" fmla="*/ 346406 h 470732"/>
                  <a:gd name="connsiteX87" fmla="*/ 21744 w 386823"/>
                  <a:gd name="connsiteY87" fmla="*/ 334201 h 470732"/>
                  <a:gd name="connsiteX88" fmla="*/ 14715 w 386823"/>
                  <a:gd name="connsiteY88" fmla="*/ 325559 h 470732"/>
                  <a:gd name="connsiteX89" fmla="*/ 14715 w 386823"/>
                  <a:gd name="connsiteY89" fmla="*/ 313246 h 470732"/>
                  <a:gd name="connsiteX90" fmla="*/ 8443 w 386823"/>
                  <a:gd name="connsiteY90" fmla="*/ 303740 h 470732"/>
                  <a:gd name="connsiteX91" fmla="*/ 9308 w 386823"/>
                  <a:gd name="connsiteY91" fmla="*/ 291534 h 470732"/>
                  <a:gd name="connsiteX92" fmla="*/ 3793 w 386823"/>
                  <a:gd name="connsiteY92" fmla="*/ 281381 h 470732"/>
                  <a:gd name="connsiteX93" fmla="*/ 5739 w 386823"/>
                  <a:gd name="connsiteY93" fmla="*/ 269283 h 470732"/>
                  <a:gd name="connsiteX94" fmla="*/ 981 w 386823"/>
                  <a:gd name="connsiteY94" fmla="*/ 258482 h 470732"/>
                  <a:gd name="connsiteX95" fmla="*/ 3901 w 386823"/>
                  <a:gd name="connsiteY95" fmla="*/ 246708 h 470732"/>
                  <a:gd name="connsiteX96" fmla="*/ 3901 w 386823"/>
                  <a:gd name="connsiteY96" fmla="*/ 224025 h 470732"/>
                  <a:gd name="connsiteX97" fmla="*/ 981 w 386823"/>
                  <a:gd name="connsiteY97" fmla="*/ 212359 h 470732"/>
                  <a:gd name="connsiteX98" fmla="*/ 5739 w 386823"/>
                  <a:gd name="connsiteY98" fmla="*/ 201557 h 470732"/>
                  <a:gd name="connsiteX99" fmla="*/ 3793 w 386823"/>
                  <a:gd name="connsiteY99" fmla="*/ 189459 h 470732"/>
                  <a:gd name="connsiteX100" fmla="*/ 9308 w 386823"/>
                  <a:gd name="connsiteY100" fmla="*/ 179306 h 470732"/>
                  <a:gd name="connsiteX101" fmla="*/ 8443 w 386823"/>
                  <a:gd name="connsiteY101" fmla="*/ 167100 h 470732"/>
                  <a:gd name="connsiteX102" fmla="*/ 14715 w 386823"/>
                  <a:gd name="connsiteY102" fmla="*/ 157595 h 470732"/>
                  <a:gd name="connsiteX103" fmla="*/ 14715 w 386823"/>
                  <a:gd name="connsiteY103" fmla="*/ 145281 h 470732"/>
                  <a:gd name="connsiteX104" fmla="*/ 21744 w 386823"/>
                  <a:gd name="connsiteY104" fmla="*/ 136640 h 470732"/>
                  <a:gd name="connsiteX105" fmla="*/ 22826 w 386823"/>
                  <a:gd name="connsiteY105" fmla="*/ 124434 h 470732"/>
                  <a:gd name="connsiteX106" fmla="*/ 30611 w 386823"/>
                  <a:gd name="connsiteY106" fmla="*/ 116657 h 470732"/>
                  <a:gd name="connsiteX107" fmla="*/ 32558 w 386823"/>
                  <a:gd name="connsiteY107" fmla="*/ 104559 h 470732"/>
                  <a:gd name="connsiteX108" fmla="*/ 40885 w 386823"/>
                  <a:gd name="connsiteY108" fmla="*/ 97754 h 470732"/>
                  <a:gd name="connsiteX109" fmla="*/ 43913 w 386823"/>
                  <a:gd name="connsiteY109" fmla="*/ 86089 h 470732"/>
                  <a:gd name="connsiteX110" fmla="*/ 52672 w 386823"/>
                  <a:gd name="connsiteY110" fmla="*/ 80256 h 470732"/>
                  <a:gd name="connsiteX111" fmla="*/ 56565 w 386823"/>
                  <a:gd name="connsiteY111" fmla="*/ 68914 h 470732"/>
                  <a:gd name="connsiteX112" fmla="*/ 65865 w 386823"/>
                  <a:gd name="connsiteY112" fmla="*/ 64161 h 470732"/>
                  <a:gd name="connsiteX113" fmla="*/ 70623 w 386823"/>
                  <a:gd name="connsiteY113" fmla="*/ 53360 h 470732"/>
                  <a:gd name="connsiteX114" fmla="*/ 80248 w 386823"/>
                  <a:gd name="connsiteY114" fmla="*/ 49687 h 470732"/>
                  <a:gd name="connsiteX115" fmla="*/ 85871 w 386823"/>
                  <a:gd name="connsiteY115" fmla="*/ 39533 h 470732"/>
                  <a:gd name="connsiteX116" fmla="*/ 95820 w 386823"/>
                  <a:gd name="connsiteY116" fmla="*/ 37157 h 470732"/>
                  <a:gd name="connsiteX117" fmla="*/ 102200 w 386823"/>
                  <a:gd name="connsiteY117" fmla="*/ 27652 h 470732"/>
                  <a:gd name="connsiteX118" fmla="*/ 112257 w 386823"/>
                  <a:gd name="connsiteY118" fmla="*/ 26464 h 470732"/>
                  <a:gd name="connsiteX119" fmla="*/ 119394 w 386823"/>
                  <a:gd name="connsiteY119" fmla="*/ 17823 h 470732"/>
                  <a:gd name="connsiteX120" fmla="*/ 129451 w 386823"/>
                  <a:gd name="connsiteY120" fmla="*/ 17823 h 470732"/>
                  <a:gd name="connsiteX121" fmla="*/ 137237 w 386823"/>
                  <a:gd name="connsiteY121" fmla="*/ 10154 h 470732"/>
                  <a:gd name="connsiteX122" fmla="*/ 147294 w 386823"/>
                  <a:gd name="connsiteY122" fmla="*/ 11233 h 470732"/>
                  <a:gd name="connsiteX123" fmla="*/ 155621 w 386823"/>
                  <a:gd name="connsiteY123" fmla="*/ 4536 h 470732"/>
                  <a:gd name="connsiteX124" fmla="*/ 165570 w 386823"/>
                  <a:gd name="connsiteY124" fmla="*/ 6805 h 470732"/>
                  <a:gd name="connsiteX125" fmla="*/ 174437 w 386823"/>
                  <a:gd name="connsiteY125" fmla="*/ 1080 h 470732"/>
                  <a:gd name="connsiteX126" fmla="*/ 184061 w 386823"/>
                  <a:gd name="connsiteY126" fmla="*/ 4645 h 470732"/>
                  <a:gd name="connsiteX127" fmla="*/ 193361 w 386823"/>
                  <a:gd name="connsiteY127" fmla="*/ 0 h 47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386823" h="470732">
                    <a:moveTo>
                      <a:pt x="193361" y="432"/>
                    </a:moveTo>
                    <a:cubicBezTo>
                      <a:pt x="197006" y="475"/>
                      <a:pt x="200434" y="2182"/>
                      <a:pt x="202662" y="5077"/>
                    </a:cubicBezTo>
                    <a:cubicBezTo>
                      <a:pt x="205149" y="2473"/>
                      <a:pt x="208696" y="1156"/>
                      <a:pt x="212286" y="1512"/>
                    </a:cubicBezTo>
                    <a:cubicBezTo>
                      <a:pt x="215973" y="2020"/>
                      <a:pt x="219250" y="4115"/>
                      <a:pt x="221261" y="7237"/>
                    </a:cubicBezTo>
                    <a:cubicBezTo>
                      <a:pt x="224019" y="5001"/>
                      <a:pt x="227652" y="4158"/>
                      <a:pt x="231102" y="4969"/>
                    </a:cubicBezTo>
                    <a:cubicBezTo>
                      <a:pt x="234714" y="5952"/>
                      <a:pt x="237763" y="8371"/>
                      <a:pt x="239537" y="11666"/>
                    </a:cubicBezTo>
                    <a:cubicBezTo>
                      <a:pt x="242479" y="9700"/>
                      <a:pt x="246187" y="9300"/>
                      <a:pt x="249486" y="10585"/>
                    </a:cubicBezTo>
                    <a:cubicBezTo>
                      <a:pt x="253033" y="11990"/>
                      <a:pt x="255866" y="14755"/>
                      <a:pt x="257380" y="18255"/>
                    </a:cubicBezTo>
                    <a:cubicBezTo>
                      <a:pt x="260527" y="16602"/>
                      <a:pt x="264290" y="16602"/>
                      <a:pt x="267437" y="18255"/>
                    </a:cubicBezTo>
                    <a:cubicBezTo>
                      <a:pt x="270865" y="20080"/>
                      <a:pt x="273428" y="23191"/>
                      <a:pt x="274574" y="26896"/>
                    </a:cubicBezTo>
                    <a:cubicBezTo>
                      <a:pt x="277883" y="25643"/>
                      <a:pt x="281603" y="26086"/>
                      <a:pt x="284523" y="28084"/>
                    </a:cubicBezTo>
                    <a:cubicBezTo>
                      <a:pt x="287778" y="30352"/>
                      <a:pt x="290081" y="33733"/>
                      <a:pt x="291011" y="37589"/>
                    </a:cubicBezTo>
                    <a:cubicBezTo>
                      <a:pt x="294483" y="36704"/>
                      <a:pt x="298170" y="37589"/>
                      <a:pt x="300852" y="39966"/>
                    </a:cubicBezTo>
                    <a:cubicBezTo>
                      <a:pt x="303891" y="42558"/>
                      <a:pt x="305891" y="46166"/>
                      <a:pt x="306475" y="50119"/>
                    </a:cubicBezTo>
                    <a:cubicBezTo>
                      <a:pt x="310076" y="49817"/>
                      <a:pt x="313613" y="51167"/>
                      <a:pt x="316100" y="53792"/>
                    </a:cubicBezTo>
                    <a:cubicBezTo>
                      <a:pt x="318912" y="56719"/>
                      <a:pt x="320599" y="60543"/>
                      <a:pt x="320858" y="64593"/>
                    </a:cubicBezTo>
                    <a:cubicBezTo>
                      <a:pt x="324502" y="64647"/>
                      <a:pt x="327920" y="66354"/>
                      <a:pt x="330158" y="69238"/>
                    </a:cubicBezTo>
                    <a:cubicBezTo>
                      <a:pt x="332731" y="72457"/>
                      <a:pt x="334105" y="76464"/>
                      <a:pt x="334051" y="80580"/>
                    </a:cubicBezTo>
                    <a:cubicBezTo>
                      <a:pt x="337728" y="81120"/>
                      <a:pt x="340972" y="83248"/>
                      <a:pt x="342918" y="86413"/>
                    </a:cubicBezTo>
                    <a:cubicBezTo>
                      <a:pt x="345178" y="89858"/>
                      <a:pt x="346206" y="93974"/>
                      <a:pt x="345838" y="98078"/>
                    </a:cubicBezTo>
                    <a:cubicBezTo>
                      <a:pt x="349439" y="99093"/>
                      <a:pt x="352445" y="101556"/>
                      <a:pt x="354165" y="104883"/>
                    </a:cubicBezTo>
                    <a:cubicBezTo>
                      <a:pt x="356166" y="108577"/>
                      <a:pt x="356890" y="112833"/>
                      <a:pt x="356219" y="116981"/>
                    </a:cubicBezTo>
                    <a:cubicBezTo>
                      <a:pt x="359766" y="118407"/>
                      <a:pt x="362578" y="121215"/>
                      <a:pt x="364006" y="124758"/>
                    </a:cubicBezTo>
                    <a:cubicBezTo>
                      <a:pt x="365671" y="128603"/>
                      <a:pt x="366006" y="132902"/>
                      <a:pt x="364979" y="136964"/>
                    </a:cubicBezTo>
                    <a:cubicBezTo>
                      <a:pt x="368374" y="138833"/>
                      <a:pt x="370927" y="141922"/>
                      <a:pt x="372116" y="145605"/>
                    </a:cubicBezTo>
                    <a:cubicBezTo>
                      <a:pt x="373468" y="149602"/>
                      <a:pt x="373468" y="153922"/>
                      <a:pt x="372116" y="157919"/>
                    </a:cubicBezTo>
                    <a:cubicBezTo>
                      <a:pt x="375338" y="160198"/>
                      <a:pt x="377609" y="163579"/>
                      <a:pt x="378497" y="167424"/>
                    </a:cubicBezTo>
                    <a:cubicBezTo>
                      <a:pt x="379491" y="171496"/>
                      <a:pt x="379145" y="175774"/>
                      <a:pt x="377523" y="179630"/>
                    </a:cubicBezTo>
                    <a:cubicBezTo>
                      <a:pt x="380562" y="182212"/>
                      <a:pt x="382530" y="185830"/>
                      <a:pt x="383038" y="189783"/>
                    </a:cubicBezTo>
                    <a:cubicBezTo>
                      <a:pt x="383774" y="193910"/>
                      <a:pt x="383125" y="198166"/>
                      <a:pt x="381200" y="201882"/>
                    </a:cubicBezTo>
                    <a:cubicBezTo>
                      <a:pt x="384001" y="204809"/>
                      <a:pt x="385644" y="208643"/>
                      <a:pt x="385850" y="212683"/>
                    </a:cubicBezTo>
                    <a:cubicBezTo>
                      <a:pt x="386261" y="216831"/>
                      <a:pt x="385234" y="220989"/>
                      <a:pt x="382930" y="224457"/>
                    </a:cubicBezTo>
                    <a:cubicBezTo>
                      <a:pt x="385396" y="227524"/>
                      <a:pt x="386758" y="231326"/>
                      <a:pt x="386823" y="235258"/>
                    </a:cubicBezTo>
                    <a:cubicBezTo>
                      <a:pt x="386866" y="239374"/>
                      <a:pt x="385493" y="243381"/>
                      <a:pt x="382930" y="246600"/>
                    </a:cubicBezTo>
                    <a:cubicBezTo>
                      <a:pt x="385190" y="250089"/>
                      <a:pt x="386218" y="254237"/>
                      <a:pt x="385850" y="258374"/>
                    </a:cubicBezTo>
                    <a:cubicBezTo>
                      <a:pt x="385590" y="262403"/>
                      <a:pt x="383946" y="266216"/>
                      <a:pt x="381200" y="269175"/>
                    </a:cubicBezTo>
                    <a:cubicBezTo>
                      <a:pt x="383125" y="272891"/>
                      <a:pt x="383774" y="277147"/>
                      <a:pt x="383038" y="281273"/>
                    </a:cubicBezTo>
                    <a:cubicBezTo>
                      <a:pt x="382530" y="285226"/>
                      <a:pt x="380562" y="288845"/>
                      <a:pt x="377523" y="291426"/>
                    </a:cubicBezTo>
                    <a:cubicBezTo>
                      <a:pt x="379091" y="295293"/>
                      <a:pt x="379437" y="299560"/>
                      <a:pt x="378497" y="303632"/>
                    </a:cubicBezTo>
                    <a:cubicBezTo>
                      <a:pt x="377609" y="307477"/>
                      <a:pt x="375338" y="310859"/>
                      <a:pt x="372116" y="313138"/>
                    </a:cubicBezTo>
                    <a:cubicBezTo>
                      <a:pt x="373468" y="317134"/>
                      <a:pt x="373468" y="321455"/>
                      <a:pt x="372116" y="325451"/>
                    </a:cubicBezTo>
                    <a:cubicBezTo>
                      <a:pt x="370927" y="329135"/>
                      <a:pt x="368374" y="332224"/>
                      <a:pt x="364979" y="334093"/>
                    </a:cubicBezTo>
                    <a:cubicBezTo>
                      <a:pt x="365952" y="338165"/>
                      <a:pt x="365617" y="342432"/>
                      <a:pt x="364006" y="346299"/>
                    </a:cubicBezTo>
                    <a:cubicBezTo>
                      <a:pt x="362578" y="349842"/>
                      <a:pt x="359766" y="352650"/>
                      <a:pt x="356219" y="354076"/>
                    </a:cubicBezTo>
                    <a:cubicBezTo>
                      <a:pt x="356890" y="358191"/>
                      <a:pt x="356166" y="362404"/>
                      <a:pt x="354165" y="366065"/>
                    </a:cubicBezTo>
                    <a:cubicBezTo>
                      <a:pt x="352499" y="369446"/>
                      <a:pt x="349472" y="371952"/>
                      <a:pt x="345838" y="372978"/>
                    </a:cubicBezTo>
                    <a:cubicBezTo>
                      <a:pt x="346184" y="377083"/>
                      <a:pt x="345157" y="381187"/>
                      <a:pt x="342918" y="384644"/>
                    </a:cubicBezTo>
                    <a:cubicBezTo>
                      <a:pt x="340972" y="387798"/>
                      <a:pt x="337728" y="389937"/>
                      <a:pt x="334051" y="390477"/>
                    </a:cubicBezTo>
                    <a:cubicBezTo>
                      <a:pt x="334105" y="394592"/>
                      <a:pt x="332731" y="398600"/>
                      <a:pt x="330158" y="401818"/>
                    </a:cubicBezTo>
                    <a:cubicBezTo>
                      <a:pt x="327898" y="404681"/>
                      <a:pt x="324502" y="406409"/>
                      <a:pt x="320858" y="406571"/>
                    </a:cubicBezTo>
                    <a:cubicBezTo>
                      <a:pt x="320609" y="410622"/>
                      <a:pt x="318922" y="414456"/>
                      <a:pt x="316100" y="417373"/>
                    </a:cubicBezTo>
                    <a:cubicBezTo>
                      <a:pt x="313613" y="419998"/>
                      <a:pt x="310076" y="421348"/>
                      <a:pt x="306475" y="421045"/>
                    </a:cubicBezTo>
                    <a:cubicBezTo>
                      <a:pt x="305891" y="424999"/>
                      <a:pt x="303891" y="428607"/>
                      <a:pt x="300852" y="431199"/>
                    </a:cubicBezTo>
                    <a:cubicBezTo>
                      <a:pt x="298105" y="433456"/>
                      <a:pt x="294483" y="434331"/>
                      <a:pt x="291011" y="433575"/>
                    </a:cubicBezTo>
                    <a:cubicBezTo>
                      <a:pt x="290060" y="437421"/>
                      <a:pt x="287756" y="440791"/>
                      <a:pt x="284523" y="443081"/>
                    </a:cubicBezTo>
                    <a:cubicBezTo>
                      <a:pt x="281603" y="445079"/>
                      <a:pt x="277883" y="445522"/>
                      <a:pt x="274574" y="444269"/>
                    </a:cubicBezTo>
                    <a:cubicBezTo>
                      <a:pt x="273428" y="447974"/>
                      <a:pt x="270865" y="451085"/>
                      <a:pt x="267437" y="452910"/>
                    </a:cubicBezTo>
                    <a:cubicBezTo>
                      <a:pt x="264258" y="454595"/>
                      <a:pt x="260451" y="454595"/>
                      <a:pt x="257272" y="452910"/>
                    </a:cubicBezTo>
                    <a:cubicBezTo>
                      <a:pt x="255834" y="456420"/>
                      <a:pt x="253022" y="459186"/>
                      <a:pt x="249486" y="460579"/>
                    </a:cubicBezTo>
                    <a:cubicBezTo>
                      <a:pt x="246177" y="461832"/>
                      <a:pt x="242457" y="461389"/>
                      <a:pt x="239537" y="459391"/>
                    </a:cubicBezTo>
                    <a:cubicBezTo>
                      <a:pt x="237807" y="462740"/>
                      <a:pt x="234746" y="465213"/>
                      <a:pt x="231102" y="466196"/>
                    </a:cubicBezTo>
                    <a:cubicBezTo>
                      <a:pt x="227631" y="467082"/>
                      <a:pt x="223943" y="466185"/>
                      <a:pt x="221261" y="463820"/>
                    </a:cubicBezTo>
                    <a:cubicBezTo>
                      <a:pt x="219283" y="466995"/>
                      <a:pt x="215995" y="469134"/>
                      <a:pt x="212286" y="469652"/>
                    </a:cubicBezTo>
                    <a:cubicBezTo>
                      <a:pt x="208696" y="470009"/>
                      <a:pt x="205149" y="468691"/>
                      <a:pt x="202662" y="466088"/>
                    </a:cubicBezTo>
                    <a:cubicBezTo>
                      <a:pt x="200434" y="468983"/>
                      <a:pt x="197006" y="470689"/>
                      <a:pt x="193361" y="470733"/>
                    </a:cubicBezTo>
                    <a:cubicBezTo>
                      <a:pt x="189717" y="470679"/>
                      <a:pt x="186289" y="468961"/>
                      <a:pt x="184061" y="466088"/>
                    </a:cubicBezTo>
                    <a:cubicBezTo>
                      <a:pt x="181574" y="468691"/>
                      <a:pt x="178027" y="470009"/>
                      <a:pt x="174437" y="469652"/>
                    </a:cubicBezTo>
                    <a:cubicBezTo>
                      <a:pt x="170771" y="469091"/>
                      <a:pt x="167537" y="466963"/>
                      <a:pt x="165570" y="463820"/>
                    </a:cubicBezTo>
                    <a:cubicBezTo>
                      <a:pt x="162812" y="466131"/>
                      <a:pt x="159125" y="467006"/>
                      <a:pt x="155621" y="466196"/>
                    </a:cubicBezTo>
                    <a:cubicBezTo>
                      <a:pt x="151987" y="465235"/>
                      <a:pt x="148948" y="462750"/>
                      <a:pt x="147294" y="459391"/>
                    </a:cubicBezTo>
                    <a:cubicBezTo>
                      <a:pt x="144342" y="461422"/>
                      <a:pt x="140579" y="461875"/>
                      <a:pt x="137237" y="460579"/>
                    </a:cubicBezTo>
                    <a:cubicBezTo>
                      <a:pt x="133723" y="459153"/>
                      <a:pt x="130922" y="456399"/>
                      <a:pt x="129451" y="452910"/>
                    </a:cubicBezTo>
                    <a:cubicBezTo>
                      <a:pt x="126304" y="454563"/>
                      <a:pt x="122541" y="454563"/>
                      <a:pt x="119394" y="452910"/>
                    </a:cubicBezTo>
                    <a:cubicBezTo>
                      <a:pt x="115988" y="451052"/>
                      <a:pt x="113435" y="447963"/>
                      <a:pt x="112257" y="444269"/>
                    </a:cubicBezTo>
                    <a:cubicBezTo>
                      <a:pt x="108916" y="445565"/>
                      <a:pt x="105152" y="445111"/>
                      <a:pt x="102200" y="443081"/>
                    </a:cubicBezTo>
                    <a:cubicBezTo>
                      <a:pt x="98967" y="440812"/>
                      <a:pt x="96684" y="437421"/>
                      <a:pt x="95820" y="433575"/>
                    </a:cubicBezTo>
                    <a:cubicBezTo>
                      <a:pt x="92316" y="434331"/>
                      <a:pt x="88650" y="433456"/>
                      <a:pt x="85871" y="431199"/>
                    </a:cubicBezTo>
                    <a:cubicBezTo>
                      <a:pt x="82865" y="428574"/>
                      <a:pt x="80875" y="424977"/>
                      <a:pt x="80248" y="421045"/>
                    </a:cubicBezTo>
                    <a:cubicBezTo>
                      <a:pt x="76647" y="421326"/>
                      <a:pt x="73110" y="419976"/>
                      <a:pt x="70623" y="417373"/>
                    </a:cubicBezTo>
                    <a:cubicBezTo>
                      <a:pt x="67887" y="414392"/>
                      <a:pt x="66222" y="410600"/>
                      <a:pt x="65865" y="406571"/>
                    </a:cubicBezTo>
                    <a:cubicBezTo>
                      <a:pt x="62232" y="406463"/>
                      <a:pt x="58825" y="404767"/>
                      <a:pt x="56565" y="401927"/>
                    </a:cubicBezTo>
                    <a:cubicBezTo>
                      <a:pt x="54089" y="398654"/>
                      <a:pt x="52726" y="394679"/>
                      <a:pt x="52672" y="390585"/>
                    </a:cubicBezTo>
                    <a:cubicBezTo>
                      <a:pt x="49017" y="389991"/>
                      <a:pt x="45794" y="387874"/>
                      <a:pt x="43805" y="384752"/>
                    </a:cubicBezTo>
                    <a:cubicBezTo>
                      <a:pt x="41566" y="381296"/>
                      <a:pt x="40539" y="377191"/>
                      <a:pt x="40885" y="373086"/>
                    </a:cubicBezTo>
                    <a:cubicBezTo>
                      <a:pt x="37284" y="372006"/>
                      <a:pt x="34277" y="369511"/>
                      <a:pt x="32558" y="366173"/>
                    </a:cubicBezTo>
                    <a:cubicBezTo>
                      <a:pt x="30601" y="362501"/>
                      <a:pt x="29876" y="358299"/>
                      <a:pt x="30503" y="354184"/>
                    </a:cubicBezTo>
                    <a:cubicBezTo>
                      <a:pt x="26989" y="352747"/>
                      <a:pt x="24220" y="349938"/>
                      <a:pt x="22826" y="346406"/>
                    </a:cubicBezTo>
                    <a:cubicBezTo>
                      <a:pt x="21139" y="342561"/>
                      <a:pt x="20749" y="338273"/>
                      <a:pt x="21744" y="334201"/>
                    </a:cubicBezTo>
                    <a:cubicBezTo>
                      <a:pt x="18403" y="332289"/>
                      <a:pt x="15905" y="329210"/>
                      <a:pt x="14715" y="325559"/>
                    </a:cubicBezTo>
                    <a:cubicBezTo>
                      <a:pt x="13418" y="321552"/>
                      <a:pt x="13418" y="317242"/>
                      <a:pt x="14715" y="313246"/>
                    </a:cubicBezTo>
                    <a:cubicBezTo>
                      <a:pt x="11492" y="310977"/>
                      <a:pt x="9254" y="307586"/>
                      <a:pt x="8443" y="303740"/>
                    </a:cubicBezTo>
                    <a:cubicBezTo>
                      <a:pt x="7416" y="299679"/>
                      <a:pt x="7718" y="295401"/>
                      <a:pt x="9308" y="291534"/>
                    </a:cubicBezTo>
                    <a:cubicBezTo>
                      <a:pt x="6302" y="288931"/>
                      <a:pt x="4334" y="285323"/>
                      <a:pt x="3793" y="281381"/>
                    </a:cubicBezTo>
                    <a:cubicBezTo>
                      <a:pt x="3080" y="277244"/>
                      <a:pt x="3761" y="272988"/>
                      <a:pt x="5739" y="269283"/>
                    </a:cubicBezTo>
                    <a:cubicBezTo>
                      <a:pt x="2906" y="266367"/>
                      <a:pt x="1220" y="262532"/>
                      <a:pt x="981" y="258482"/>
                    </a:cubicBezTo>
                    <a:cubicBezTo>
                      <a:pt x="614" y="254345"/>
                      <a:pt x="1641" y="250197"/>
                      <a:pt x="3901" y="246708"/>
                    </a:cubicBezTo>
                    <a:cubicBezTo>
                      <a:pt x="-1300" y="240032"/>
                      <a:pt x="-1300" y="230689"/>
                      <a:pt x="3901" y="224025"/>
                    </a:cubicBezTo>
                    <a:cubicBezTo>
                      <a:pt x="1641" y="220568"/>
                      <a:pt x="614" y="216463"/>
                      <a:pt x="981" y="212359"/>
                    </a:cubicBezTo>
                    <a:cubicBezTo>
                      <a:pt x="1220" y="208308"/>
                      <a:pt x="2906" y="204474"/>
                      <a:pt x="5739" y="201557"/>
                    </a:cubicBezTo>
                    <a:cubicBezTo>
                      <a:pt x="3771" y="197852"/>
                      <a:pt x="3090" y="193596"/>
                      <a:pt x="3793" y="189459"/>
                    </a:cubicBezTo>
                    <a:cubicBezTo>
                      <a:pt x="4334" y="185517"/>
                      <a:pt x="6302" y="181909"/>
                      <a:pt x="9308" y="179306"/>
                    </a:cubicBezTo>
                    <a:cubicBezTo>
                      <a:pt x="7718" y="175439"/>
                      <a:pt x="7416" y="171151"/>
                      <a:pt x="8443" y="167100"/>
                    </a:cubicBezTo>
                    <a:cubicBezTo>
                      <a:pt x="9254" y="163255"/>
                      <a:pt x="11492" y="159852"/>
                      <a:pt x="14715" y="157595"/>
                    </a:cubicBezTo>
                    <a:cubicBezTo>
                      <a:pt x="13418" y="153588"/>
                      <a:pt x="13418" y="149278"/>
                      <a:pt x="14715" y="145281"/>
                    </a:cubicBezTo>
                    <a:cubicBezTo>
                      <a:pt x="15905" y="141630"/>
                      <a:pt x="18403" y="138552"/>
                      <a:pt x="21744" y="136640"/>
                    </a:cubicBezTo>
                    <a:cubicBezTo>
                      <a:pt x="20749" y="132568"/>
                      <a:pt x="21127" y="128269"/>
                      <a:pt x="22826" y="124434"/>
                    </a:cubicBezTo>
                    <a:cubicBezTo>
                      <a:pt x="24253" y="120891"/>
                      <a:pt x="27064" y="118083"/>
                      <a:pt x="30611" y="116657"/>
                    </a:cubicBezTo>
                    <a:cubicBezTo>
                      <a:pt x="29898" y="112520"/>
                      <a:pt x="30579" y="108264"/>
                      <a:pt x="32558" y="104559"/>
                    </a:cubicBezTo>
                    <a:cubicBezTo>
                      <a:pt x="34321" y="101275"/>
                      <a:pt x="37316" y="98834"/>
                      <a:pt x="40885" y="97754"/>
                    </a:cubicBezTo>
                    <a:cubicBezTo>
                      <a:pt x="40507" y="93628"/>
                      <a:pt x="41577" y="89513"/>
                      <a:pt x="43913" y="86089"/>
                    </a:cubicBezTo>
                    <a:cubicBezTo>
                      <a:pt x="45848" y="82967"/>
                      <a:pt x="49039" y="80839"/>
                      <a:pt x="52672" y="80256"/>
                    </a:cubicBezTo>
                    <a:cubicBezTo>
                      <a:pt x="52726" y="76162"/>
                      <a:pt x="54089" y="72187"/>
                      <a:pt x="56565" y="68914"/>
                    </a:cubicBezTo>
                    <a:cubicBezTo>
                      <a:pt x="58825" y="66052"/>
                      <a:pt x="62221" y="64323"/>
                      <a:pt x="65865" y="64161"/>
                    </a:cubicBezTo>
                    <a:cubicBezTo>
                      <a:pt x="66222" y="60132"/>
                      <a:pt x="67887" y="56341"/>
                      <a:pt x="70623" y="53360"/>
                    </a:cubicBezTo>
                    <a:cubicBezTo>
                      <a:pt x="73110" y="50756"/>
                      <a:pt x="76647" y="49406"/>
                      <a:pt x="80248" y="49687"/>
                    </a:cubicBezTo>
                    <a:cubicBezTo>
                      <a:pt x="80875" y="45755"/>
                      <a:pt x="82865" y="42158"/>
                      <a:pt x="85871" y="39533"/>
                    </a:cubicBezTo>
                    <a:cubicBezTo>
                      <a:pt x="88618" y="37211"/>
                      <a:pt x="92316" y="36325"/>
                      <a:pt x="95820" y="37157"/>
                    </a:cubicBezTo>
                    <a:cubicBezTo>
                      <a:pt x="96631" y="33280"/>
                      <a:pt x="98913" y="29866"/>
                      <a:pt x="102200" y="27652"/>
                    </a:cubicBezTo>
                    <a:cubicBezTo>
                      <a:pt x="105152" y="25611"/>
                      <a:pt x="108916" y="25168"/>
                      <a:pt x="112257" y="26464"/>
                    </a:cubicBezTo>
                    <a:cubicBezTo>
                      <a:pt x="113403" y="22759"/>
                      <a:pt x="115966" y="19648"/>
                      <a:pt x="119394" y="17823"/>
                    </a:cubicBezTo>
                    <a:cubicBezTo>
                      <a:pt x="122541" y="16170"/>
                      <a:pt x="126304" y="16170"/>
                      <a:pt x="129451" y="17823"/>
                    </a:cubicBezTo>
                    <a:cubicBezTo>
                      <a:pt x="130922" y="14334"/>
                      <a:pt x="133723" y="11579"/>
                      <a:pt x="137237" y="10154"/>
                    </a:cubicBezTo>
                    <a:cubicBezTo>
                      <a:pt x="140568" y="8922"/>
                      <a:pt x="144298" y="9322"/>
                      <a:pt x="147294" y="11233"/>
                    </a:cubicBezTo>
                    <a:cubicBezTo>
                      <a:pt x="149002" y="7928"/>
                      <a:pt x="152019" y="5498"/>
                      <a:pt x="155621" y="4536"/>
                    </a:cubicBezTo>
                    <a:cubicBezTo>
                      <a:pt x="159114" y="3727"/>
                      <a:pt x="162779" y="4569"/>
                      <a:pt x="165570" y="6805"/>
                    </a:cubicBezTo>
                    <a:cubicBezTo>
                      <a:pt x="167537" y="3683"/>
                      <a:pt x="170782" y="1588"/>
                      <a:pt x="174437" y="1080"/>
                    </a:cubicBezTo>
                    <a:cubicBezTo>
                      <a:pt x="178027" y="724"/>
                      <a:pt x="181574" y="2041"/>
                      <a:pt x="184061" y="4645"/>
                    </a:cubicBezTo>
                    <a:cubicBezTo>
                      <a:pt x="186289" y="1761"/>
                      <a:pt x="189717" y="54"/>
                      <a:pt x="193361" y="0"/>
                    </a:cubicBezTo>
                    <a:close/>
                  </a:path>
                </a:pathLst>
              </a:custGeom>
              <a:solidFill>
                <a:srgbClr val="04000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28" name="Freeform 102">
                <a:extLst>
                  <a:ext uri="{FF2B5EF4-FFF2-40B4-BE49-F238E27FC236}">
                    <a16:creationId xmlns:a16="http://schemas.microsoft.com/office/drawing/2014/main" id="{81E5A2B4-6C4D-C71D-B50C-CA8C912AFACB}"/>
                  </a:ext>
                </a:extLst>
              </p:cNvPr>
              <p:cNvSpPr/>
              <p:nvPr/>
            </p:nvSpPr>
            <p:spPr>
              <a:xfrm>
                <a:off x="7548507" y="4106521"/>
                <a:ext cx="645048" cy="317242"/>
              </a:xfrm>
              <a:custGeom>
                <a:avLst/>
                <a:gdLst>
                  <a:gd name="connsiteX0" fmla="*/ 248827 w 645048"/>
                  <a:gd name="connsiteY0" fmla="*/ 0 h 317242"/>
                  <a:gd name="connsiteX1" fmla="*/ 292083 w 645048"/>
                  <a:gd name="connsiteY1" fmla="*/ 2700 h 317242"/>
                  <a:gd name="connsiteX2" fmla="*/ 292083 w 645048"/>
                  <a:gd name="connsiteY2" fmla="*/ 2700 h 317242"/>
                  <a:gd name="connsiteX3" fmla="*/ 396113 w 645048"/>
                  <a:gd name="connsiteY3" fmla="*/ 0 h 317242"/>
                  <a:gd name="connsiteX4" fmla="*/ 403358 w 645048"/>
                  <a:gd name="connsiteY4" fmla="*/ 55412 h 317242"/>
                  <a:gd name="connsiteX5" fmla="*/ 445858 w 645048"/>
                  <a:gd name="connsiteY5" fmla="*/ 107800 h 317242"/>
                  <a:gd name="connsiteX6" fmla="*/ 602876 w 645048"/>
                  <a:gd name="connsiteY6" fmla="*/ 179738 h 317242"/>
                  <a:gd name="connsiteX7" fmla="*/ 644402 w 645048"/>
                  <a:gd name="connsiteY7" fmla="*/ 317242 h 317242"/>
                  <a:gd name="connsiteX8" fmla="*/ 647 w 645048"/>
                  <a:gd name="connsiteY8" fmla="*/ 317242 h 317242"/>
                  <a:gd name="connsiteX9" fmla="*/ 42065 w 645048"/>
                  <a:gd name="connsiteY9" fmla="*/ 179738 h 317242"/>
                  <a:gd name="connsiteX10" fmla="*/ 199084 w 645048"/>
                  <a:gd name="connsiteY10" fmla="*/ 107800 h 317242"/>
                  <a:gd name="connsiteX11" fmla="*/ 241582 w 645048"/>
                  <a:gd name="connsiteY11" fmla="*/ 55412 h 317242"/>
                  <a:gd name="connsiteX12" fmla="*/ 248827 w 645048"/>
                  <a:gd name="connsiteY12" fmla="*/ 0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048" h="317242">
                    <a:moveTo>
                      <a:pt x="248827" y="0"/>
                    </a:moveTo>
                    <a:lnTo>
                      <a:pt x="292083" y="2700"/>
                    </a:lnTo>
                    <a:lnTo>
                      <a:pt x="292083" y="2700"/>
                    </a:lnTo>
                    <a:cubicBezTo>
                      <a:pt x="327012" y="2700"/>
                      <a:pt x="360860" y="2700"/>
                      <a:pt x="396113" y="0"/>
                    </a:cubicBezTo>
                    <a:lnTo>
                      <a:pt x="403358" y="55412"/>
                    </a:lnTo>
                    <a:cubicBezTo>
                      <a:pt x="407144" y="84144"/>
                      <a:pt x="415687" y="103803"/>
                      <a:pt x="445858" y="107800"/>
                    </a:cubicBezTo>
                    <a:cubicBezTo>
                      <a:pt x="522096" y="117737"/>
                      <a:pt x="569461" y="130483"/>
                      <a:pt x="602876" y="179738"/>
                    </a:cubicBezTo>
                    <a:cubicBezTo>
                      <a:pt x="627964" y="216572"/>
                      <a:pt x="649052" y="271984"/>
                      <a:pt x="644402" y="317242"/>
                    </a:cubicBezTo>
                    <a:lnTo>
                      <a:pt x="647" y="317242"/>
                    </a:lnTo>
                    <a:cubicBezTo>
                      <a:pt x="-4003" y="271984"/>
                      <a:pt x="17085" y="216572"/>
                      <a:pt x="42065" y="179738"/>
                    </a:cubicBezTo>
                    <a:cubicBezTo>
                      <a:pt x="75588" y="130483"/>
                      <a:pt x="122845" y="117737"/>
                      <a:pt x="199084" y="107800"/>
                    </a:cubicBezTo>
                    <a:cubicBezTo>
                      <a:pt x="229254" y="103803"/>
                      <a:pt x="237797" y="84144"/>
                      <a:pt x="241582" y="55412"/>
                    </a:cubicBezTo>
                    <a:lnTo>
                      <a:pt x="248827" y="0"/>
                    </a:lnTo>
                    <a:close/>
                  </a:path>
                </a:pathLst>
              </a:custGeom>
              <a:solidFill>
                <a:srgbClr val="996E4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29" name="Freeform 103">
                <a:extLst>
                  <a:ext uri="{FF2B5EF4-FFF2-40B4-BE49-F238E27FC236}">
                    <a16:creationId xmlns:a16="http://schemas.microsoft.com/office/drawing/2014/main" id="{C47FA2EF-29D0-BDB5-972A-2D9F60E8E18D}"/>
                  </a:ext>
                </a:extLst>
              </p:cNvPr>
              <p:cNvSpPr/>
              <p:nvPr/>
            </p:nvSpPr>
            <p:spPr>
              <a:xfrm>
                <a:off x="7722153" y="3767459"/>
                <a:ext cx="296643" cy="406693"/>
              </a:xfrm>
              <a:custGeom>
                <a:avLst/>
                <a:gdLst>
                  <a:gd name="connsiteX0" fmla="*/ 20895 w 296643"/>
                  <a:gd name="connsiteY0" fmla="*/ 240983 h 406693"/>
                  <a:gd name="connsiteX1" fmla="*/ 93457 w 296643"/>
                  <a:gd name="connsiteY1" fmla="*/ 376759 h 406693"/>
                  <a:gd name="connsiteX2" fmla="*/ 202786 w 296643"/>
                  <a:gd name="connsiteY2" fmla="*/ 376759 h 406693"/>
                  <a:gd name="connsiteX3" fmla="*/ 274915 w 296643"/>
                  <a:gd name="connsiteY3" fmla="*/ 241307 h 406693"/>
                  <a:gd name="connsiteX4" fmla="*/ 292974 w 296643"/>
                  <a:gd name="connsiteY4" fmla="*/ 166884 h 406693"/>
                  <a:gd name="connsiteX5" fmla="*/ 146878 w 296643"/>
                  <a:gd name="connsiteY5" fmla="*/ 0 h 406693"/>
                  <a:gd name="connsiteX6" fmla="*/ 2836 w 296643"/>
                  <a:gd name="connsiteY6" fmla="*/ 166884 h 406693"/>
                  <a:gd name="connsiteX7" fmla="*/ 20895 w 296643"/>
                  <a:gd name="connsiteY7" fmla="*/ 241307 h 40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643" h="406693">
                    <a:moveTo>
                      <a:pt x="20895" y="240983"/>
                    </a:moveTo>
                    <a:cubicBezTo>
                      <a:pt x="31709" y="303308"/>
                      <a:pt x="57446" y="346299"/>
                      <a:pt x="93457" y="376759"/>
                    </a:cubicBezTo>
                    <a:cubicBezTo>
                      <a:pt x="140606" y="416833"/>
                      <a:pt x="155854" y="416509"/>
                      <a:pt x="202786" y="376759"/>
                    </a:cubicBezTo>
                    <a:cubicBezTo>
                      <a:pt x="238580" y="346299"/>
                      <a:pt x="264425" y="303416"/>
                      <a:pt x="274915" y="241307"/>
                    </a:cubicBezTo>
                    <a:cubicBezTo>
                      <a:pt x="279349" y="215060"/>
                      <a:pt x="285729" y="194320"/>
                      <a:pt x="292974" y="166884"/>
                    </a:cubicBezTo>
                    <a:cubicBezTo>
                      <a:pt x="313953" y="83388"/>
                      <a:pt x="242257" y="11990"/>
                      <a:pt x="146878" y="0"/>
                    </a:cubicBezTo>
                    <a:cubicBezTo>
                      <a:pt x="56257" y="9073"/>
                      <a:pt x="-15331" y="83820"/>
                      <a:pt x="2836" y="166884"/>
                    </a:cubicBezTo>
                    <a:cubicBezTo>
                      <a:pt x="8784" y="194536"/>
                      <a:pt x="16462" y="215167"/>
                      <a:pt x="20895" y="241307"/>
                    </a:cubicBezTo>
                    <a:close/>
                  </a:path>
                </a:pathLst>
              </a:custGeom>
              <a:solidFill>
                <a:srgbClr val="AD7E4D"/>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30" name="Freeform 104">
                <a:extLst>
                  <a:ext uri="{FF2B5EF4-FFF2-40B4-BE49-F238E27FC236}">
                    <a16:creationId xmlns:a16="http://schemas.microsoft.com/office/drawing/2014/main" id="{1B779E7E-9719-4099-881B-3B3090F1EBB3}"/>
                  </a:ext>
                </a:extLst>
              </p:cNvPr>
              <p:cNvSpPr/>
              <p:nvPr/>
            </p:nvSpPr>
            <p:spPr>
              <a:xfrm>
                <a:off x="7970356" y="3991759"/>
                <a:ext cx="45917" cy="74496"/>
              </a:xfrm>
              <a:custGeom>
                <a:avLst/>
                <a:gdLst>
                  <a:gd name="connsiteX0" fmla="*/ 8004 w 45917"/>
                  <a:gd name="connsiteY0" fmla="*/ 12579 h 74496"/>
                  <a:gd name="connsiteX1" fmla="*/ 326 w 45917"/>
                  <a:gd name="connsiteY1" fmla="*/ 36774 h 74496"/>
                  <a:gd name="connsiteX2" fmla="*/ 11140 w 45917"/>
                  <a:gd name="connsiteY2" fmla="*/ 67019 h 74496"/>
                  <a:gd name="connsiteX3" fmla="*/ 25847 w 45917"/>
                  <a:gd name="connsiteY3" fmla="*/ 70907 h 74496"/>
                  <a:gd name="connsiteX4" fmla="*/ 37742 w 45917"/>
                  <a:gd name="connsiteY4" fmla="*/ 55677 h 74496"/>
                  <a:gd name="connsiteX5" fmla="*/ 41203 w 45917"/>
                  <a:gd name="connsiteY5" fmla="*/ 5126 h 74496"/>
                  <a:gd name="connsiteX6" fmla="*/ 7788 w 45917"/>
                  <a:gd name="connsiteY6" fmla="*/ 12579 h 7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17" h="74496">
                    <a:moveTo>
                      <a:pt x="8004" y="12579"/>
                    </a:moveTo>
                    <a:cubicBezTo>
                      <a:pt x="3819" y="20032"/>
                      <a:pt x="1202" y="28274"/>
                      <a:pt x="326" y="36774"/>
                    </a:cubicBezTo>
                    <a:cubicBezTo>
                      <a:pt x="-2053" y="58378"/>
                      <a:pt x="9301" y="54165"/>
                      <a:pt x="11140" y="67019"/>
                    </a:cubicBezTo>
                    <a:cubicBezTo>
                      <a:pt x="12762" y="77280"/>
                      <a:pt x="19899" y="75336"/>
                      <a:pt x="25847" y="70907"/>
                    </a:cubicBezTo>
                    <a:cubicBezTo>
                      <a:pt x="31005" y="66889"/>
                      <a:pt x="35093" y="61661"/>
                      <a:pt x="37742" y="55677"/>
                    </a:cubicBezTo>
                    <a:cubicBezTo>
                      <a:pt x="45853" y="39151"/>
                      <a:pt x="49530" y="15819"/>
                      <a:pt x="41203" y="5126"/>
                    </a:cubicBezTo>
                    <a:cubicBezTo>
                      <a:pt x="32876" y="-5568"/>
                      <a:pt x="13951" y="2210"/>
                      <a:pt x="7788" y="12579"/>
                    </a:cubicBezTo>
                    <a:close/>
                  </a:path>
                </a:pathLst>
              </a:custGeom>
              <a:solidFill>
                <a:srgbClr val="AD7E4D"/>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31" name="Freeform 105">
                <a:extLst>
                  <a:ext uri="{FF2B5EF4-FFF2-40B4-BE49-F238E27FC236}">
                    <a16:creationId xmlns:a16="http://schemas.microsoft.com/office/drawing/2014/main" id="{B81FCD41-EF13-66BC-E045-C4935FB5DCD9}"/>
                  </a:ext>
                </a:extLst>
              </p:cNvPr>
              <p:cNvSpPr/>
              <p:nvPr/>
            </p:nvSpPr>
            <p:spPr>
              <a:xfrm>
                <a:off x="7956840" y="4059788"/>
                <a:ext cx="74724" cy="92423"/>
              </a:xfrm>
              <a:custGeom>
                <a:avLst/>
                <a:gdLst>
                  <a:gd name="connsiteX0" fmla="*/ 74725 w 74724"/>
                  <a:gd name="connsiteY0" fmla="*/ 45868 h 92423"/>
                  <a:gd name="connsiteX1" fmla="*/ 37308 w 74724"/>
                  <a:gd name="connsiteY1" fmla="*/ 92423 h 92423"/>
                  <a:gd name="connsiteX2" fmla="*/ 0 w 74724"/>
                  <a:gd name="connsiteY2" fmla="*/ 49217 h 92423"/>
                  <a:gd name="connsiteX3" fmla="*/ 11787 w 74724"/>
                  <a:gd name="connsiteY3" fmla="*/ 30854 h 92423"/>
                  <a:gd name="connsiteX4" fmla="*/ 29738 w 74724"/>
                  <a:gd name="connsiteY4" fmla="*/ 85726 h 92423"/>
                  <a:gd name="connsiteX5" fmla="*/ 30604 w 74724"/>
                  <a:gd name="connsiteY5" fmla="*/ 1474 h 92423"/>
                  <a:gd name="connsiteX6" fmla="*/ 30604 w 74724"/>
                  <a:gd name="connsiteY6" fmla="*/ 610 h 92423"/>
                  <a:gd name="connsiteX7" fmla="*/ 73859 w 74724"/>
                  <a:gd name="connsiteY7" fmla="*/ 45328 h 9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24" h="92423">
                    <a:moveTo>
                      <a:pt x="74725" y="45868"/>
                    </a:moveTo>
                    <a:cubicBezTo>
                      <a:pt x="74725" y="71576"/>
                      <a:pt x="57963" y="92423"/>
                      <a:pt x="37308" y="92423"/>
                    </a:cubicBezTo>
                    <a:cubicBezTo>
                      <a:pt x="16653" y="92423"/>
                      <a:pt x="2055" y="68227"/>
                      <a:pt x="0" y="49217"/>
                    </a:cubicBezTo>
                    <a:cubicBezTo>
                      <a:pt x="4304" y="43341"/>
                      <a:pt x="8240" y="37216"/>
                      <a:pt x="11787" y="30854"/>
                    </a:cubicBezTo>
                    <a:cubicBezTo>
                      <a:pt x="7786" y="52457"/>
                      <a:pt x="11139" y="85726"/>
                      <a:pt x="29738" y="85726"/>
                    </a:cubicBezTo>
                    <a:cubicBezTo>
                      <a:pt x="58179" y="85726"/>
                      <a:pt x="60234" y="6335"/>
                      <a:pt x="30604" y="1474"/>
                    </a:cubicBezTo>
                    <a:lnTo>
                      <a:pt x="30604" y="610"/>
                    </a:lnTo>
                    <a:cubicBezTo>
                      <a:pt x="61964" y="-4467"/>
                      <a:pt x="73859" y="23185"/>
                      <a:pt x="73859" y="45328"/>
                    </a:cubicBezTo>
                    <a:close/>
                  </a:path>
                </a:pathLst>
              </a:custGeom>
              <a:solidFill>
                <a:srgbClr val="FFF0AD"/>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32" name="Freeform 106">
                <a:extLst>
                  <a:ext uri="{FF2B5EF4-FFF2-40B4-BE49-F238E27FC236}">
                    <a16:creationId xmlns:a16="http://schemas.microsoft.com/office/drawing/2014/main" id="{8B002EAE-FA72-5DC4-349B-8FEDAEE66DBA}"/>
                  </a:ext>
                </a:extLst>
              </p:cNvPr>
              <p:cNvSpPr/>
              <p:nvPr/>
            </p:nvSpPr>
            <p:spPr>
              <a:xfrm>
                <a:off x="7724708" y="3991759"/>
                <a:ext cx="45946" cy="74496"/>
              </a:xfrm>
              <a:custGeom>
                <a:avLst/>
                <a:gdLst>
                  <a:gd name="connsiteX0" fmla="*/ 38022 w 45946"/>
                  <a:gd name="connsiteY0" fmla="*/ 12579 h 74496"/>
                  <a:gd name="connsiteX1" fmla="*/ 45592 w 45946"/>
                  <a:gd name="connsiteY1" fmla="*/ 36774 h 74496"/>
                  <a:gd name="connsiteX2" fmla="*/ 34778 w 45946"/>
                  <a:gd name="connsiteY2" fmla="*/ 67019 h 74496"/>
                  <a:gd name="connsiteX3" fmla="*/ 20071 w 45946"/>
                  <a:gd name="connsiteY3" fmla="*/ 70907 h 74496"/>
                  <a:gd name="connsiteX4" fmla="*/ 8175 w 45946"/>
                  <a:gd name="connsiteY4" fmla="*/ 55677 h 74496"/>
                  <a:gd name="connsiteX5" fmla="*/ 4716 w 45946"/>
                  <a:gd name="connsiteY5" fmla="*/ 5126 h 74496"/>
                  <a:gd name="connsiteX6" fmla="*/ 38130 w 45946"/>
                  <a:gd name="connsiteY6" fmla="*/ 12579 h 7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46" h="74496">
                    <a:moveTo>
                      <a:pt x="38022" y="12579"/>
                    </a:moveTo>
                    <a:cubicBezTo>
                      <a:pt x="42218" y="20021"/>
                      <a:pt x="44803" y="28263"/>
                      <a:pt x="45592" y="36774"/>
                    </a:cubicBezTo>
                    <a:cubicBezTo>
                      <a:pt x="48079" y="58378"/>
                      <a:pt x="36724" y="54165"/>
                      <a:pt x="34778" y="67019"/>
                    </a:cubicBezTo>
                    <a:cubicBezTo>
                      <a:pt x="33156" y="77280"/>
                      <a:pt x="26019" y="75336"/>
                      <a:pt x="20071" y="70907"/>
                    </a:cubicBezTo>
                    <a:cubicBezTo>
                      <a:pt x="14913" y="66889"/>
                      <a:pt x="10825" y="61661"/>
                      <a:pt x="8175" y="55677"/>
                    </a:cubicBezTo>
                    <a:cubicBezTo>
                      <a:pt x="65" y="39151"/>
                      <a:pt x="-3611" y="15819"/>
                      <a:pt x="4716" y="5126"/>
                    </a:cubicBezTo>
                    <a:cubicBezTo>
                      <a:pt x="13042" y="-5568"/>
                      <a:pt x="31966" y="2210"/>
                      <a:pt x="38130" y="12579"/>
                    </a:cubicBezTo>
                    <a:close/>
                  </a:path>
                </a:pathLst>
              </a:custGeom>
              <a:solidFill>
                <a:srgbClr val="AD7E4D"/>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33" name="Freeform 107">
                <a:extLst>
                  <a:ext uri="{FF2B5EF4-FFF2-40B4-BE49-F238E27FC236}">
                    <a16:creationId xmlns:a16="http://schemas.microsoft.com/office/drawing/2014/main" id="{92363DBB-3E04-B904-ED92-8C10B3C61E39}"/>
                  </a:ext>
                </a:extLst>
              </p:cNvPr>
              <p:cNvSpPr/>
              <p:nvPr/>
            </p:nvSpPr>
            <p:spPr>
              <a:xfrm>
                <a:off x="7709525" y="4060328"/>
                <a:ext cx="74508" cy="91883"/>
              </a:xfrm>
              <a:custGeom>
                <a:avLst/>
                <a:gdLst>
                  <a:gd name="connsiteX0" fmla="*/ 0 w 74508"/>
                  <a:gd name="connsiteY0" fmla="*/ 45328 h 91883"/>
                  <a:gd name="connsiteX1" fmla="*/ 37416 w 74508"/>
                  <a:gd name="connsiteY1" fmla="*/ 91883 h 91883"/>
                  <a:gd name="connsiteX2" fmla="*/ 74508 w 74508"/>
                  <a:gd name="connsiteY2" fmla="*/ 50297 h 91883"/>
                  <a:gd name="connsiteX3" fmla="*/ 63694 w 74508"/>
                  <a:gd name="connsiteY3" fmla="*/ 33231 h 91883"/>
                  <a:gd name="connsiteX4" fmla="*/ 45419 w 74508"/>
                  <a:gd name="connsiteY4" fmla="*/ 85726 h 91883"/>
                  <a:gd name="connsiteX5" fmla="*/ 44445 w 74508"/>
                  <a:gd name="connsiteY5" fmla="*/ 1474 h 91883"/>
                  <a:gd name="connsiteX6" fmla="*/ 44445 w 74508"/>
                  <a:gd name="connsiteY6" fmla="*/ 610 h 91883"/>
                  <a:gd name="connsiteX7" fmla="*/ 1189 w 74508"/>
                  <a:gd name="connsiteY7" fmla="*/ 45328 h 9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08" h="91883">
                    <a:moveTo>
                      <a:pt x="0" y="45328"/>
                    </a:moveTo>
                    <a:cubicBezTo>
                      <a:pt x="0" y="71036"/>
                      <a:pt x="16761" y="91883"/>
                      <a:pt x="37416" y="91883"/>
                    </a:cubicBezTo>
                    <a:cubicBezTo>
                      <a:pt x="56341" y="91883"/>
                      <a:pt x="72021" y="68552"/>
                      <a:pt x="74508" y="50297"/>
                    </a:cubicBezTo>
                    <a:cubicBezTo>
                      <a:pt x="70507" y="44896"/>
                      <a:pt x="66830" y="39496"/>
                      <a:pt x="63694" y="33231"/>
                    </a:cubicBezTo>
                    <a:cubicBezTo>
                      <a:pt x="67155" y="54834"/>
                      <a:pt x="63694" y="85726"/>
                      <a:pt x="45419" y="85726"/>
                    </a:cubicBezTo>
                    <a:cubicBezTo>
                      <a:pt x="16870" y="85726"/>
                      <a:pt x="14923" y="6335"/>
                      <a:pt x="44445" y="1474"/>
                    </a:cubicBezTo>
                    <a:lnTo>
                      <a:pt x="44445" y="610"/>
                    </a:lnTo>
                    <a:cubicBezTo>
                      <a:pt x="13193" y="-4467"/>
                      <a:pt x="1189" y="23185"/>
                      <a:pt x="1189" y="45328"/>
                    </a:cubicBezTo>
                    <a:close/>
                  </a:path>
                </a:pathLst>
              </a:custGeom>
              <a:solidFill>
                <a:srgbClr val="F9CF5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34" name="Freeform 108">
                <a:extLst>
                  <a:ext uri="{FF2B5EF4-FFF2-40B4-BE49-F238E27FC236}">
                    <a16:creationId xmlns:a16="http://schemas.microsoft.com/office/drawing/2014/main" id="{212F6743-033B-4D88-306D-E3F833E7D947}"/>
                  </a:ext>
                </a:extLst>
              </p:cNvPr>
              <p:cNvSpPr/>
              <p:nvPr/>
            </p:nvSpPr>
            <p:spPr>
              <a:xfrm>
                <a:off x="7709525" y="4060328"/>
                <a:ext cx="74508" cy="91883"/>
              </a:xfrm>
              <a:custGeom>
                <a:avLst/>
                <a:gdLst>
                  <a:gd name="connsiteX0" fmla="*/ 0 w 74508"/>
                  <a:gd name="connsiteY0" fmla="*/ 45328 h 91883"/>
                  <a:gd name="connsiteX1" fmla="*/ 37416 w 74508"/>
                  <a:gd name="connsiteY1" fmla="*/ 91883 h 91883"/>
                  <a:gd name="connsiteX2" fmla="*/ 74508 w 74508"/>
                  <a:gd name="connsiteY2" fmla="*/ 50297 h 91883"/>
                  <a:gd name="connsiteX3" fmla="*/ 63694 w 74508"/>
                  <a:gd name="connsiteY3" fmla="*/ 33231 h 91883"/>
                  <a:gd name="connsiteX4" fmla="*/ 45419 w 74508"/>
                  <a:gd name="connsiteY4" fmla="*/ 85726 h 91883"/>
                  <a:gd name="connsiteX5" fmla="*/ 44445 w 74508"/>
                  <a:gd name="connsiteY5" fmla="*/ 1474 h 91883"/>
                  <a:gd name="connsiteX6" fmla="*/ 44445 w 74508"/>
                  <a:gd name="connsiteY6" fmla="*/ 610 h 91883"/>
                  <a:gd name="connsiteX7" fmla="*/ 1189 w 74508"/>
                  <a:gd name="connsiteY7" fmla="*/ 45328 h 9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08" h="91883">
                    <a:moveTo>
                      <a:pt x="0" y="45328"/>
                    </a:moveTo>
                    <a:cubicBezTo>
                      <a:pt x="0" y="71036"/>
                      <a:pt x="16761" y="91883"/>
                      <a:pt x="37416" y="91883"/>
                    </a:cubicBezTo>
                    <a:cubicBezTo>
                      <a:pt x="56341" y="91883"/>
                      <a:pt x="72021" y="68552"/>
                      <a:pt x="74508" y="50297"/>
                    </a:cubicBezTo>
                    <a:cubicBezTo>
                      <a:pt x="70507" y="44896"/>
                      <a:pt x="66830" y="39496"/>
                      <a:pt x="63694" y="33231"/>
                    </a:cubicBezTo>
                    <a:cubicBezTo>
                      <a:pt x="67155" y="54834"/>
                      <a:pt x="63694" y="85726"/>
                      <a:pt x="45419" y="85726"/>
                    </a:cubicBezTo>
                    <a:cubicBezTo>
                      <a:pt x="16870" y="85726"/>
                      <a:pt x="14923" y="6335"/>
                      <a:pt x="44445" y="1474"/>
                    </a:cubicBezTo>
                    <a:lnTo>
                      <a:pt x="44445" y="610"/>
                    </a:lnTo>
                    <a:cubicBezTo>
                      <a:pt x="13193" y="-4467"/>
                      <a:pt x="1189" y="23185"/>
                      <a:pt x="1189" y="45328"/>
                    </a:cubicBezTo>
                    <a:close/>
                  </a:path>
                </a:pathLst>
              </a:custGeom>
              <a:solidFill>
                <a:srgbClr val="FFF0AD"/>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35" name="Freeform 109">
                <a:extLst>
                  <a:ext uri="{FF2B5EF4-FFF2-40B4-BE49-F238E27FC236}">
                    <a16:creationId xmlns:a16="http://schemas.microsoft.com/office/drawing/2014/main" id="{F0C48429-3805-B079-DF1D-F85B32408DE9}"/>
                  </a:ext>
                </a:extLst>
              </p:cNvPr>
              <p:cNvSpPr/>
              <p:nvPr/>
            </p:nvSpPr>
            <p:spPr>
              <a:xfrm>
                <a:off x="7715727" y="3764132"/>
                <a:ext cx="310387" cy="254247"/>
              </a:xfrm>
              <a:custGeom>
                <a:avLst/>
                <a:gdLst>
                  <a:gd name="connsiteX0" fmla="*/ 20834 w 310387"/>
                  <a:gd name="connsiteY0" fmla="*/ 254248 h 254247"/>
                  <a:gd name="connsiteX1" fmla="*/ 53276 w 310387"/>
                  <a:gd name="connsiteY1" fmla="*/ 35732 h 254247"/>
                  <a:gd name="connsiteX2" fmla="*/ 255712 w 310387"/>
                  <a:gd name="connsiteY2" fmla="*/ 35732 h 254247"/>
                  <a:gd name="connsiteX3" fmla="*/ 289777 w 310387"/>
                  <a:gd name="connsiteY3" fmla="*/ 254248 h 254247"/>
                  <a:gd name="connsiteX4" fmla="*/ 20509 w 310387"/>
                  <a:gd name="connsiteY4" fmla="*/ 254248 h 254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87" h="254247">
                    <a:moveTo>
                      <a:pt x="20834" y="254248"/>
                    </a:moveTo>
                    <a:cubicBezTo>
                      <a:pt x="-17989" y="183389"/>
                      <a:pt x="71" y="83691"/>
                      <a:pt x="53276" y="35732"/>
                    </a:cubicBezTo>
                    <a:cubicBezTo>
                      <a:pt x="100100" y="-13091"/>
                      <a:pt x="208240" y="-10715"/>
                      <a:pt x="255712" y="35732"/>
                    </a:cubicBezTo>
                    <a:cubicBezTo>
                      <a:pt x="309782" y="83691"/>
                      <a:pt x="328706" y="183389"/>
                      <a:pt x="289777" y="254248"/>
                    </a:cubicBezTo>
                    <a:cubicBezTo>
                      <a:pt x="276908" y="66300"/>
                      <a:pt x="33486" y="66300"/>
                      <a:pt x="20509" y="254248"/>
                    </a:cubicBezTo>
                    <a:close/>
                  </a:path>
                </a:pathLst>
              </a:custGeom>
              <a:solidFill>
                <a:srgbClr val="04000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36" name="Freeform 110">
                <a:extLst>
                  <a:ext uri="{FF2B5EF4-FFF2-40B4-BE49-F238E27FC236}">
                    <a16:creationId xmlns:a16="http://schemas.microsoft.com/office/drawing/2014/main" id="{9CA094E4-37E0-6D43-4C7D-A40860F68FC4}"/>
                  </a:ext>
                </a:extLst>
              </p:cNvPr>
              <p:cNvSpPr/>
              <p:nvPr/>
            </p:nvSpPr>
            <p:spPr>
              <a:xfrm>
                <a:off x="7877142" y="3812070"/>
                <a:ext cx="145014" cy="182438"/>
              </a:xfrm>
              <a:custGeom>
                <a:avLst/>
                <a:gdLst>
                  <a:gd name="connsiteX0" fmla="*/ 10814 w 145014"/>
                  <a:gd name="connsiteY0" fmla="*/ 71831 h 182438"/>
                  <a:gd name="connsiteX1" fmla="*/ 10814 w 145014"/>
                  <a:gd name="connsiteY1" fmla="*/ 0 h 182438"/>
                  <a:gd name="connsiteX2" fmla="*/ 0 w 145014"/>
                  <a:gd name="connsiteY2" fmla="*/ 70751 h 182438"/>
                  <a:gd name="connsiteX3" fmla="*/ 10814 w 145014"/>
                  <a:gd name="connsiteY3" fmla="*/ 71831 h 182438"/>
                  <a:gd name="connsiteX4" fmla="*/ 119927 w 145014"/>
                  <a:gd name="connsiteY4" fmla="*/ 182439 h 182438"/>
                  <a:gd name="connsiteX5" fmla="*/ 140690 w 145014"/>
                  <a:gd name="connsiteY5" fmla="*/ 172933 h 182438"/>
                  <a:gd name="connsiteX6" fmla="*/ 119062 w 145014"/>
                  <a:gd name="connsiteY6" fmla="*/ 178766 h 182438"/>
                  <a:gd name="connsiteX7" fmla="*/ 119927 w 145014"/>
                  <a:gd name="connsiteY7" fmla="*/ 182439 h 182438"/>
                  <a:gd name="connsiteX8" fmla="*/ 114844 w 145014"/>
                  <a:gd name="connsiteY8" fmla="*/ 163212 h 182438"/>
                  <a:gd name="connsiteX9" fmla="*/ 143501 w 145014"/>
                  <a:gd name="connsiteY9" fmla="*/ 150250 h 182438"/>
                  <a:gd name="connsiteX10" fmla="*/ 113222 w 145014"/>
                  <a:gd name="connsiteY10" fmla="*/ 158459 h 182438"/>
                  <a:gd name="connsiteX11" fmla="*/ 114844 w 145014"/>
                  <a:gd name="connsiteY11" fmla="*/ 163212 h 182438"/>
                  <a:gd name="connsiteX12" fmla="*/ 107166 w 145014"/>
                  <a:gd name="connsiteY12" fmla="*/ 144093 h 182438"/>
                  <a:gd name="connsiteX13" fmla="*/ 145015 w 145014"/>
                  <a:gd name="connsiteY13" fmla="*/ 117737 h 182438"/>
                  <a:gd name="connsiteX14" fmla="*/ 103814 w 145014"/>
                  <a:gd name="connsiteY14" fmla="*/ 137504 h 182438"/>
                  <a:gd name="connsiteX15" fmla="*/ 107166 w 145014"/>
                  <a:gd name="connsiteY15" fmla="*/ 144093 h 182438"/>
                  <a:gd name="connsiteX16" fmla="*/ 96352 w 145014"/>
                  <a:gd name="connsiteY16" fmla="*/ 125839 h 182438"/>
                  <a:gd name="connsiteX17" fmla="*/ 138743 w 145014"/>
                  <a:gd name="connsiteY17" fmla="*/ 89221 h 182438"/>
                  <a:gd name="connsiteX18" fmla="*/ 91053 w 145014"/>
                  <a:gd name="connsiteY18" fmla="*/ 118601 h 182438"/>
                  <a:gd name="connsiteX19" fmla="*/ 96352 w 145014"/>
                  <a:gd name="connsiteY19" fmla="*/ 125839 h 182438"/>
                  <a:gd name="connsiteX20" fmla="*/ 84457 w 145014"/>
                  <a:gd name="connsiteY20" fmla="*/ 110824 h 182438"/>
                  <a:gd name="connsiteX21" fmla="*/ 122522 w 145014"/>
                  <a:gd name="connsiteY21" fmla="*/ 53144 h 182438"/>
                  <a:gd name="connsiteX22" fmla="*/ 76671 w 145014"/>
                  <a:gd name="connsiteY22" fmla="*/ 103155 h 182438"/>
                  <a:gd name="connsiteX23" fmla="*/ 84457 w 145014"/>
                  <a:gd name="connsiteY23" fmla="*/ 110824 h 182438"/>
                  <a:gd name="connsiteX24" fmla="*/ 66398 w 145014"/>
                  <a:gd name="connsiteY24" fmla="*/ 94730 h 182438"/>
                  <a:gd name="connsiteX25" fmla="*/ 95811 w 145014"/>
                  <a:gd name="connsiteY25" fmla="*/ 32621 h 182438"/>
                  <a:gd name="connsiteX26" fmla="*/ 57422 w 145014"/>
                  <a:gd name="connsiteY26" fmla="*/ 88681 h 182438"/>
                  <a:gd name="connsiteX27" fmla="*/ 66398 w 145014"/>
                  <a:gd name="connsiteY27" fmla="*/ 94730 h 182438"/>
                  <a:gd name="connsiteX28" fmla="*/ 47040 w 145014"/>
                  <a:gd name="connsiteY28" fmla="*/ 83064 h 182438"/>
                  <a:gd name="connsiteX29" fmla="*/ 68668 w 145014"/>
                  <a:gd name="connsiteY29" fmla="*/ 16310 h 182438"/>
                  <a:gd name="connsiteX30" fmla="*/ 37200 w 145014"/>
                  <a:gd name="connsiteY30" fmla="*/ 78852 h 182438"/>
                  <a:gd name="connsiteX31" fmla="*/ 47149 w 145014"/>
                  <a:gd name="connsiteY31" fmla="*/ 83064 h 182438"/>
                  <a:gd name="connsiteX32" fmla="*/ 28549 w 145014"/>
                  <a:gd name="connsiteY32" fmla="*/ 75935 h 182438"/>
                  <a:gd name="connsiteX33" fmla="*/ 36551 w 145014"/>
                  <a:gd name="connsiteY33" fmla="*/ 4429 h 182438"/>
                  <a:gd name="connsiteX34" fmla="*/ 17951 w 145014"/>
                  <a:gd name="connsiteY34" fmla="*/ 73235 h 182438"/>
                  <a:gd name="connsiteX35" fmla="*/ 28765 w 145014"/>
                  <a:gd name="connsiteY35" fmla="*/ 75935 h 18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5014" h="182438">
                    <a:moveTo>
                      <a:pt x="10814" y="71831"/>
                    </a:moveTo>
                    <a:lnTo>
                      <a:pt x="10814" y="0"/>
                    </a:lnTo>
                    <a:lnTo>
                      <a:pt x="0" y="70751"/>
                    </a:lnTo>
                    <a:cubicBezTo>
                      <a:pt x="3677" y="70751"/>
                      <a:pt x="7353" y="70751"/>
                      <a:pt x="10814" y="71831"/>
                    </a:cubicBezTo>
                    <a:close/>
                    <a:moveTo>
                      <a:pt x="119927" y="182439"/>
                    </a:moveTo>
                    <a:lnTo>
                      <a:pt x="140690" y="172933"/>
                    </a:lnTo>
                    <a:lnTo>
                      <a:pt x="119062" y="178766"/>
                    </a:lnTo>
                    <a:cubicBezTo>
                      <a:pt x="119062" y="180062"/>
                      <a:pt x="119062" y="181251"/>
                      <a:pt x="119927" y="182439"/>
                    </a:cubicBezTo>
                    <a:close/>
                    <a:moveTo>
                      <a:pt x="114844" y="163212"/>
                    </a:moveTo>
                    <a:lnTo>
                      <a:pt x="143501" y="150250"/>
                    </a:lnTo>
                    <a:lnTo>
                      <a:pt x="113222" y="158459"/>
                    </a:lnTo>
                    <a:lnTo>
                      <a:pt x="114844" y="163212"/>
                    </a:lnTo>
                    <a:close/>
                    <a:moveTo>
                      <a:pt x="107166" y="144093"/>
                    </a:moveTo>
                    <a:lnTo>
                      <a:pt x="145015" y="117737"/>
                    </a:lnTo>
                    <a:lnTo>
                      <a:pt x="103814" y="137504"/>
                    </a:lnTo>
                    <a:cubicBezTo>
                      <a:pt x="105004" y="139665"/>
                      <a:pt x="106085" y="141825"/>
                      <a:pt x="107166" y="144093"/>
                    </a:cubicBezTo>
                    <a:close/>
                    <a:moveTo>
                      <a:pt x="96352" y="125839"/>
                    </a:moveTo>
                    <a:lnTo>
                      <a:pt x="138743" y="89221"/>
                    </a:lnTo>
                    <a:lnTo>
                      <a:pt x="91053" y="118601"/>
                    </a:lnTo>
                    <a:cubicBezTo>
                      <a:pt x="92892" y="120870"/>
                      <a:pt x="94622" y="123354"/>
                      <a:pt x="96352" y="125839"/>
                    </a:cubicBezTo>
                    <a:close/>
                    <a:moveTo>
                      <a:pt x="84457" y="110824"/>
                    </a:moveTo>
                    <a:lnTo>
                      <a:pt x="122522" y="53144"/>
                    </a:lnTo>
                    <a:lnTo>
                      <a:pt x="76671" y="103155"/>
                    </a:lnTo>
                    <a:cubicBezTo>
                      <a:pt x="79375" y="105532"/>
                      <a:pt x="81862" y="108124"/>
                      <a:pt x="84457" y="110824"/>
                    </a:cubicBezTo>
                    <a:close/>
                    <a:moveTo>
                      <a:pt x="66398" y="94730"/>
                    </a:moveTo>
                    <a:lnTo>
                      <a:pt x="95811" y="32621"/>
                    </a:lnTo>
                    <a:lnTo>
                      <a:pt x="57422" y="88681"/>
                    </a:lnTo>
                    <a:cubicBezTo>
                      <a:pt x="60450" y="90625"/>
                      <a:pt x="63478" y="92570"/>
                      <a:pt x="66398" y="94730"/>
                    </a:cubicBezTo>
                    <a:close/>
                    <a:moveTo>
                      <a:pt x="47040" y="83064"/>
                    </a:moveTo>
                    <a:lnTo>
                      <a:pt x="68668" y="16310"/>
                    </a:lnTo>
                    <a:lnTo>
                      <a:pt x="37200" y="78852"/>
                    </a:lnTo>
                    <a:cubicBezTo>
                      <a:pt x="40552" y="80040"/>
                      <a:pt x="43905" y="81552"/>
                      <a:pt x="47149" y="83064"/>
                    </a:cubicBezTo>
                    <a:close/>
                    <a:moveTo>
                      <a:pt x="28549" y="75935"/>
                    </a:moveTo>
                    <a:lnTo>
                      <a:pt x="36551" y="4429"/>
                    </a:lnTo>
                    <a:lnTo>
                      <a:pt x="17951" y="73235"/>
                    </a:lnTo>
                    <a:cubicBezTo>
                      <a:pt x="21520" y="73991"/>
                      <a:pt x="24980" y="74855"/>
                      <a:pt x="28765" y="75935"/>
                    </a:cubicBezTo>
                    <a:close/>
                  </a:path>
                </a:pathLst>
              </a:custGeom>
              <a:solidFill>
                <a:srgbClr val="AD7E4D"/>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37" name="Freeform 111">
                <a:extLst>
                  <a:ext uri="{FF2B5EF4-FFF2-40B4-BE49-F238E27FC236}">
                    <a16:creationId xmlns:a16="http://schemas.microsoft.com/office/drawing/2014/main" id="{7C21531A-A015-7B37-AA75-1BB6813BC912}"/>
                  </a:ext>
                </a:extLst>
              </p:cNvPr>
              <p:cNvSpPr/>
              <p:nvPr/>
            </p:nvSpPr>
            <p:spPr>
              <a:xfrm>
                <a:off x="7715727" y="3764099"/>
                <a:ext cx="155251" cy="254280"/>
              </a:xfrm>
              <a:custGeom>
                <a:avLst/>
                <a:gdLst>
                  <a:gd name="connsiteX0" fmla="*/ 20834 w 155251"/>
                  <a:gd name="connsiteY0" fmla="*/ 254281 h 254280"/>
                  <a:gd name="connsiteX1" fmla="*/ 53276 w 155251"/>
                  <a:gd name="connsiteY1" fmla="*/ 35765 h 254280"/>
                  <a:gd name="connsiteX2" fmla="*/ 155251 w 155251"/>
                  <a:gd name="connsiteY2" fmla="*/ 12 h 254280"/>
                  <a:gd name="connsiteX3" fmla="*/ 155251 w 155251"/>
                  <a:gd name="connsiteY3" fmla="*/ 113320 h 254280"/>
                  <a:gd name="connsiteX4" fmla="*/ 20509 w 155251"/>
                  <a:gd name="connsiteY4" fmla="*/ 253741 h 25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251" h="254280">
                    <a:moveTo>
                      <a:pt x="20834" y="254281"/>
                    </a:moveTo>
                    <a:cubicBezTo>
                      <a:pt x="-17989" y="183422"/>
                      <a:pt x="71" y="83724"/>
                      <a:pt x="53276" y="35765"/>
                    </a:cubicBezTo>
                    <a:cubicBezTo>
                      <a:pt x="76850" y="11137"/>
                      <a:pt x="116105" y="-420"/>
                      <a:pt x="155251" y="12"/>
                    </a:cubicBezTo>
                    <a:lnTo>
                      <a:pt x="155251" y="113320"/>
                    </a:lnTo>
                    <a:cubicBezTo>
                      <a:pt x="91124" y="113320"/>
                      <a:pt x="26998" y="160307"/>
                      <a:pt x="20509" y="253741"/>
                    </a:cubicBezTo>
                    <a:close/>
                  </a:path>
                </a:pathLst>
              </a:custGeom>
              <a:solidFill>
                <a:srgbClr val="00000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38" name="Freeform 112">
                <a:extLst>
                  <a:ext uri="{FF2B5EF4-FFF2-40B4-BE49-F238E27FC236}">
                    <a16:creationId xmlns:a16="http://schemas.microsoft.com/office/drawing/2014/main" id="{4BB0D8D2-17EA-D35A-5362-BE0B2E5F01AF}"/>
                  </a:ext>
                </a:extLst>
              </p:cNvPr>
              <p:cNvSpPr/>
              <p:nvPr/>
            </p:nvSpPr>
            <p:spPr>
              <a:xfrm>
                <a:off x="7720448" y="3813582"/>
                <a:ext cx="146420" cy="179954"/>
              </a:xfrm>
              <a:custGeom>
                <a:avLst/>
                <a:gdLst>
                  <a:gd name="connsiteX0" fmla="*/ 135066 w 146420"/>
                  <a:gd name="connsiteY0" fmla="*/ 69994 h 179954"/>
                  <a:gd name="connsiteX1" fmla="*/ 135066 w 146420"/>
                  <a:gd name="connsiteY1" fmla="*/ 0 h 179954"/>
                  <a:gd name="connsiteX2" fmla="*/ 146421 w 146420"/>
                  <a:gd name="connsiteY2" fmla="*/ 69130 h 179954"/>
                  <a:gd name="connsiteX3" fmla="*/ 135607 w 146420"/>
                  <a:gd name="connsiteY3" fmla="*/ 69994 h 179954"/>
                  <a:gd name="connsiteX4" fmla="*/ 23683 w 146420"/>
                  <a:gd name="connsiteY4" fmla="*/ 179954 h 179954"/>
                  <a:gd name="connsiteX5" fmla="*/ 4758 w 146420"/>
                  <a:gd name="connsiteY5" fmla="*/ 171313 h 179954"/>
                  <a:gd name="connsiteX6" fmla="*/ 24440 w 146420"/>
                  <a:gd name="connsiteY6" fmla="*/ 176714 h 179954"/>
                  <a:gd name="connsiteX7" fmla="*/ 23683 w 146420"/>
                  <a:gd name="connsiteY7" fmla="*/ 179954 h 179954"/>
                  <a:gd name="connsiteX8" fmla="*/ 28765 w 146420"/>
                  <a:gd name="connsiteY8" fmla="*/ 160836 h 179954"/>
                  <a:gd name="connsiteX9" fmla="*/ 1514 w 146420"/>
                  <a:gd name="connsiteY9" fmla="*/ 148522 h 179954"/>
                  <a:gd name="connsiteX10" fmla="*/ 29955 w 146420"/>
                  <a:gd name="connsiteY10" fmla="*/ 156191 h 179954"/>
                  <a:gd name="connsiteX11" fmla="*/ 28332 w 146420"/>
                  <a:gd name="connsiteY11" fmla="*/ 160728 h 179954"/>
                  <a:gd name="connsiteX12" fmla="*/ 36767 w 146420"/>
                  <a:gd name="connsiteY12" fmla="*/ 141393 h 179954"/>
                  <a:gd name="connsiteX13" fmla="*/ 0 w 146420"/>
                  <a:gd name="connsiteY13" fmla="*/ 116117 h 179954"/>
                  <a:gd name="connsiteX14" fmla="*/ 39579 w 146420"/>
                  <a:gd name="connsiteY14" fmla="*/ 135128 h 179954"/>
                  <a:gd name="connsiteX15" fmla="*/ 36335 w 146420"/>
                  <a:gd name="connsiteY15" fmla="*/ 141393 h 179954"/>
                  <a:gd name="connsiteX16" fmla="*/ 47581 w 146420"/>
                  <a:gd name="connsiteY16" fmla="*/ 123030 h 179954"/>
                  <a:gd name="connsiteX17" fmla="*/ 6488 w 146420"/>
                  <a:gd name="connsiteY17" fmla="*/ 87601 h 179954"/>
                  <a:gd name="connsiteX18" fmla="*/ 52880 w 146420"/>
                  <a:gd name="connsiteY18" fmla="*/ 116117 h 179954"/>
                  <a:gd name="connsiteX19" fmla="*/ 47581 w 146420"/>
                  <a:gd name="connsiteY19" fmla="*/ 123030 h 179954"/>
                  <a:gd name="connsiteX20" fmla="*/ 59909 w 146420"/>
                  <a:gd name="connsiteY20" fmla="*/ 107908 h 179954"/>
                  <a:gd name="connsiteX21" fmla="*/ 22168 w 146420"/>
                  <a:gd name="connsiteY21" fmla="*/ 51307 h 179954"/>
                  <a:gd name="connsiteX22" fmla="*/ 67047 w 146420"/>
                  <a:gd name="connsiteY22" fmla="*/ 100347 h 179954"/>
                  <a:gd name="connsiteX23" fmla="*/ 59368 w 146420"/>
                  <a:gd name="connsiteY23" fmla="*/ 107692 h 179954"/>
                  <a:gd name="connsiteX24" fmla="*/ 78293 w 146420"/>
                  <a:gd name="connsiteY24" fmla="*/ 91922 h 179954"/>
                  <a:gd name="connsiteX25" fmla="*/ 48555 w 146420"/>
                  <a:gd name="connsiteY25" fmla="*/ 31000 h 179954"/>
                  <a:gd name="connsiteX26" fmla="*/ 86295 w 146420"/>
                  <a:gd name="connsiteY26" fmla="*/ 86197 h 179954"/>
                  <a:gd name="connsiteX27" fmla="*/ 77428 w 146420"/>
                  <a:gd name="connsiteY27" fmla="*/ 91922 h 179954"/>
                  <a:gd name="connsiteX28" fmla="*/ 97866 w 146420"/>
                  <a:gd name="connsiteY28" fmla="*/ 81120 h 179954"/>
                  <a:gd name="connsiteX29" fmla="*/ 76238 w 146420"/>
                  <a:gd name="connsiteY29" fmla="*/ 15122 h 179954"/>
                  <a:gd name="connsiteX30" fmla="*/ 107382 w 146420"/>
                  <a:gd name="connsiteY30" fmla="*/ 77015 h 179954"/>
                  <a:gd name="connsiteX31" fmla="*/ 97434 w 146420"/>
                  <a:gd name="connsiteY31" fmla="*/ 81120 h 179954"/>
                  <a:gd name="connsiteX32" fmla="*/ 116682 w 146420"/>
                  <a:gd name="connsiteY32" fmla="*/ 74099 h 179954"/>
                  <a:gd name="connsiteX33" fmla="*/ 108680 w 146420"/>
                  <a:gd name="connsiteY33" fmla="*/ 3240 h 179954"/>
                  <a:gd name="connsiteX34" fmla="*/ 127172 w 146420"/>
                  <a:gd name="connsiteY34" fmla="*/ 71723 h 179954"/>
                  <a:gd name="connsiteX35" fmla="*/ 116358 w 146420"/>
                  <a:gd name="connsiteY35" fmla="*/ 74099 h 1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6420" h="179954">
                    <a:moveTo>
                      <a:pt x="135066" y="69994"/>
                    </a:moveTo>
                    <a:lnTo>
                      <a:pt x="135066" y="0"/>
                    </a:lnTo>
                    <a:lnTo>
                      <a:pt x="146421" y="69130"/>
                    </a:lnTo>
                    <a:cubicBezTo>
                      <a:pt x="142852" y="69130"/>
                      <a:pt x="139175" y="69130"/>
                      <a:pt x="135607" y="69994"/>
                    </a:cubicBezTo>
                    <a:close/>
                    <a:moveTo>
                      <a:pt x="23683" y="179954"/>
                    </a:moveTo>
                    <a:lnTo>
                      <a:pt x="4758" y="171313"/>
                    </a:lnTo>
                    <a:lnTo>
                      <a:pt x="24440" y="176714"/>
                    </a:lnTo>
                    <a:cubicBezTo>
                      <a:pt x="24440" y="177794"/>
                      <a:pt x="23898" y="178874"/>
                      <a:pt x="23683" y="179954"/>
                    </a:cubicBezTo>
                    <a:close/>
                    <a:moveTo>
                      <a:pt x="28765" y="160836"/>
                    </a:moveTo>
                    <a:lnTo>
                      <a:pt x="1514" y="148522"/>
                    </a:lnTo>
                    <a:lnTo>
                      <a:pt x="29955" y="156191"/>
                    </a:lnTo>
                    <a:lnTo>
                      <a:pt x="28332" y="160728"/>
                    </a:lnTo>
                    <a:close/>
                    <a:moveTo>
                      <a:pt x="36767" y="141393"/>
                    </a:moveTo>
                    <a:lnTo>
                      <a:pt x="0" y="116117"/>
                    </a:lnTo>
                    <a:lnTo>
                      <a:pt x="39579" y="135128"/>
                    </a:lnTo>
                    <a:cubicBezTo>
                      <a:pt x="38389" y="137158"/>
                      <a:pt x="37308" y="139254"/>
                      <a:pt x="36335" y="141393"/>
                    </a:cubicBezTo>
                    <a:close/>
                    <a:moveTo>
                      <a:pt x="47581" y="123030"/>
                    </a:moveTo>
                    <a:lnTo>
                      <a:pt x="6488" y="87601"/>
                    </a:lnTo>
                    <a:lnTo>
                      <a:pt x="52880" y="116117"/>
                    </a:lnTo>
                    <a:cubicBezTo>
                      <a:pt x="51042" y="118385"/>
                      <a:pt x="49312" y="120654"/>
                      <a:pt x="47581" y="123030"/>
                    </a:cubicBezTo>
                    <a:close/>
                    <a:moveTo>
                      <a:pt x="59909" y="107908"/>
                    </a:moveTo>
                    <a:lnTo>
                      <a:pt x="22168" y="51307"/>
                    </a:lnTo>
                    <a:lnTo>
                      <a:pt x="67047" y="100347"/>
                    </a:lnTo>
                    <a:cubicBezTo>
                      <a:pt x="64451" y="102615"/>
                      <a:pt x="61855" y="105099"/>
                      <a:pt x="59368" y="107692"/>
                    </a:cubicBezTo>
                    <a:close/>
                    <a:moveTo>
                      <a:pt x="78293" y="91922"/>
                    </a:moveTo>
                    <a:lnTo>
                      <a:pt x="48555" y="31000"/>
                    </a:lnTo>
                    <a:lnTo>
                      <a:pt x="86295" y="86197"/>
                    </a:lnTo>
                    <a:cubicBezTo>
                      <a:pt x="83375" y="88033"/>
                      <a:pt x="80348" y="89869"/>
                      <a:pt x="77428" y="91922"/>
                    </a:cubicBezTo>
                    <a:close/>
                    <a:moveTo>
                      <a:pt x="97866" y="81120"/>
                    </a:moveTo>
                    <a:lnTo>
                      <a:pt x="76238" y="15122"/>
                    </a:lnTo>
                    <a:lnTo>
                      <a:pt x="107382" y="77015"/>
                    </a:lnTo>
                    <a:cubicBezTo>
                      <a:pt x="104030" y="78203"/>
                      <a:pt x="100678" y="79608"/>
                      <a:pt x="97434" y="81120"/>
                    </a:cubicBezTo>
                    <a:close/>
                    <a:moveTo>
                      <a:pt x="116682" y="74099"/>
                    </a:moveTo>
                    <a:lnTo>
                      <a:pt x="108680" y="3240"/>
                    </a:lnTo>
                    <a:lnTo>
                      <a:pt x="127172" y="71723"/>
                    </a:lnTo>
                    <a:cubicBezTo>
                      <a:pt x="123603" y="72371"/>
                      <a:pt x="120143" y="73235"/>
                      <a:pt x="116358" y="74099"/>
                    </a:cubicBezTo>
                    <a:close/>
                  </a:path>
                </a:pathLst>
              </a:custGeom>
              <a:solidFill>
                <a:srgbClr val="AD7E4D"/>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39" name="Freeform 113">
                <a:extLst>
                  <a:ext uri="{FF2B5EF4-FFF2-40B4-BE49-F238E27FC236}">
                    <a16:creationId xmlns:a16="http://schemas.microsoft.com/office/drawing/2014/main" id="{7EE8717A-7C52-B160-50B1-6EDBE0545533}"/>
                  </a:ext>
                </a:extLst>
              </p:cNvPr>
              <p:cNvSpPr/>
              <p:nvPr/>
            </p:nvSpPr>
            <p:spPr>
              <a:xfrm>
                <a:off x="7720448" y="3813582"/>
                <a:ext cx="146420" cy="179954"/>
              </a:xfrm>
              <a:custGeom>
                <a:avLst/>
                <a:gdLst>
                  <a:gd name="connsiteX0" fmla="*/ 135066 w 146420"/>
                  <a:gd name="connsiteY0" fmla="*/ 69994 h 179954"/>
                  <a:gd name="connsiteX1" fmla="*/ 135066 w 146420"/>
                  <a:gd name="connsiteY1" fmla="*/ 0 h 179954"/>
                  <a:gd name="connsiteX2" fmla="*/ 146421 w 146420"/>
                  <a:gd name="connsiteY2" fmla="*/ 69130 h 179954"/>
                  <a:gd name="connsiteX3" fmla="*/ 135607 w 146420"/>
                  <a:gd name="connsiteY3" fmla="*/ 69994 h 179954"/>
                  <a:gd name="connsiteX4" fmla="*/ 23683 w 146420"/>
                  <a:gd name="connsiteY4" fmla="*/ 179954 h 179954"/>
                  <a:gd name="connsiteX5" fmla="*/ 4758 w 146420"/>
                  <a:gd name="connsiteY5" fmla="*/ 171313 h 179954"/>
                  <a:gd name="connsiteX6" fmla="*/ 24440 w 146420"/>
                  <a:gd name="connsiteY6" fmla="*/ 176714 h 179954"/>
                  <a:gd name="connsiteX7" fmla="*/ 23683 w 146420"/>
                  <a:gd name="connsiteY7" fmla="*/ 179954 h 179954"/>
                  <a:gd name="connsiteX8" fmla="*/ 28765 w 146420"/>
                  <a:gd name="connsiteY8" fmla="*/ 160836 h 179954"/>
                  <a:gd name="connsiteX9" fmla="*/ 1514 w 146420"/>
                  <a:gd name="connsiteY9" fmla="*/ 148522 h 179954"/>
                  <a:gd name="connsiteX10" fmla="*/ 29955 w 146420"/>
                  <a:gd name="connsiteY10" fmla="*/ 156191 h 179954"/>
                  <a:gd name="connsiteX11" fmla="*/ 28332 w 146420"/>
                  <a:gd name="connsiteY11" fmla="*/ 160728 h 179954"/>
                  <a:gd name="connsiteX12" fmla="*/ 36767 w 146420"/>
                  <a:gd name="connsiteY12" fmla="*/ 141393 h 179954"/>
                  <a:gd name="connsiteX13" fmla="*/ 0 w 146420"/>
                  <a:gd name="connsiteY13" fmla="*/ 116117 h 179954"/>
                  <a:gd name="connsiteX14" fmla="*/ 39579 w 146420"/>
                  <a:gd name="connsiteY14" fmla="*/ 135128 h 179954"/>
                  <a:gd name="connsiteX15" fmla="*/ 36335 w 146420"/>
                  <a:gd name="connsiteY15" fmla="*/ 141393 h 179954"/>
                  <a:gd name="connsiteX16" fmla="*/ 47581 w 146420"/>
                  <a:gd name="connsiteY16" fmla="*/ 123030 h 179954"/>
                  <a:gd name="connsiteX17" fmla="*/ 6488 w 146420"/>
                  <a:gd name="connsiteY17" fmla="*/ 87601 h 179954"/>
                  <a:gd name="connsiteX18" fmla="*/ 52880 w 146420"/>
                  <a:gd name="connsiteY18" fmla="*/ 116117 h 179954"/>
                  <a:gd name="connsiteX19" fmla="*/ 47581 w 146420"/>
                  <a:gd name="connsiteY19" fmla="*/ 123030 h 179954"/>
                  <a:gd name="connsiteX20" fmla="*/ 59909 w 146420"/>
                  <a:gd name="connsiteY20" fmla="*/ 107908 h 179954"/>
                  <a:gd name="connsiteX21" fmla="*/ 22168 w 146420"/>
                  <a:gd name="connsiteY21" fmla="*/ 51307 h 179954"/>
                  <a:gd name="connsiteX22" fmla="*/ 67047 w 146420"/>
                  <a:gd name="connsiteY22" fmla="*/ 100347 h 179954"/>
                  <a:gd name="connsiteX23" fmla="*/ 59368 w 146420"/>
                  <a:gd name="connsiteY23" fmla="*/ 107692 h 179954"/>
                  <a:gd name="connsiteX24" fmla="*/ 78293 w 146420"/>
                  <a:gd name="connsiteY24" fmla="*/ 91922 h 179954"/>
                  <a:gd name="connsiteX25" fmla="*/ 48555 w 146420"/>
                  <a:gd name="connsiteY25" fmla="*/ 31000 h 179954"/>
                  <a:gd name="connsiteX26" fmla="*/ 86295 w 146420"/>
                  <a:gd name="connsiteY26" fmla="*/ 86197 h 179954"/>
                  <a:gd name="connsiteX27" fmla="*/ 77428 w 146420"/>
                  <a:gd name="connsiteY27" fmla="*/ 91922 h 179954"/>
                  <a:gd name="connsiteX28" fmla="*/ 97866 w 146420"/>
                  <a:gd name="connsiteY28" fmla="*/ 81120 h 179954"/>
                  <a:gd name="connsiteX29" fmla="*/ 76238 w 146420"/>
                  <a:gd name="connsiteY29" fmla="*/ 15122 h 179954"/>
                  <a:gd name="connsiteX30" fmla="*/ 107382 w 146420"/>
                  <a:gd name="connsiteY30" fmla="*/ 77015 h 179954"/>
                  <a:gd name="connsiteX31" fmla="*/ 97434 w 146420"/>
                  <a:gd name="connsiteY31" fmla="*/ 81120 h 179954"/>
                  <a:gd name="connsiteX32" fmla="*/ 116682 w 146420"/>
                  <a:gd name="connsiteY32" fmla="*/ 74099 h 179954"/>
                  <a:gd name="connsiteX33" fmla="*/ 108680 w 146420"/>
                  <a:gd name="connsiteY33" fmla="*/ 3240 h 179954"/>
                  <a:gd name="connsiteX34" fmla="*/ 127172 w 146420"/>
                  <a:gd name="connsiteY34" fmla="*/ 71723 h 179954"/>
                  <a:gd name="connsiteX35" fmla="*/ 116358 w 146420"/>
                  <a:gd name="connsiteY35" fmla="*/ 74099 h 17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6420" h="179954">
                    <a:moveTo>
                      <a:pt x="135066" y="69994"/>
                    </a:moveTo>
                    <a:lnTo>
                      <a:pt x="135066" y="0"/>
                    </a:lnTo>
                    <a:lnTo>
                      <a:pt x="146421" y="69130"/>
                    </a:lnTo>
                    <a:cubicBezTo>
                      <a:pt x="142852" y="69130"/>
                      <a:pt x="139175" y="69130"/>
                      <a:pt x="135607" y="69994"/>
                    </a:cubicBezTo>
                    <a:close/>
                    <a:moveTo>
                      <a:pt x="23683" y="179954"/>
                    </a:moveTo>
                    <a:lnTo>
                      <a:pt x="4758" y="171313"/>
                    </a:lnTo>
                    <a:lnTo>
                      <a:pt x="24440" y="176714"/>
                    </a:lnTo>
                    <a:cubicBezTo>
                      <a:pt x="24440" y="177794"/>
                      <a:pt x="23898" y="178874"/>
                      <a:pt x="23683" y="179954"/>
                    </a:cubicBezTo>
                    <a:close/>
                    <a:moveTo>
                      <a:pt x="28765" y="160836"/>
                    </a:moveTo>
                    <a:lnTo>
                      <a:pt x="1514" y="148522"/>
                    </a:lnTo>
                    <a:lnTo>
                      <a:pt x="29955" y="156191"/>
                    </a:lnTo>
                    <a:lnTo>
                      <a:pt x="28332" y="160728"/>
                    </a:lnTo>
                    <a:close/>
                    <a:moveTo>
                      <a:pt x="36767" y="141393"/>
                    </a:moveTo>
                    <a:lnTo>
                      <a:pt x="0" y="116117"/>
                    </a:lnTo>
                    <a:lnTo>
                      <a:pt x="39579" y="135128"/>
                    </a:lnTo>
                    <a:cubicBezTo>
                      <a:pt x="38389" y="137158"/>
                      <a:pt x="37308" y="139254"/>
                      <a:pt x="36335" y="141393"/>
                    </a:cubicBezTo>
                    <a:close/>
                    <a:moveTo>
                      <a:pt x="47581" y="123030"/>
                    </a:moveTo>
                    <a:lnTo>
                      <a:pt x="6488" y="87601"/>
                    </a:lnTo>
                    <a:lnTo>
                      <a:pt x="52880" y="116117"/>
                    </a:lnTo>
                    <a:cubicBezTo>
                      <a:pt x="51042" y="118385"/>
                      <a:pt x="49312" y="120654"/>
                      <a:pt x="47581" y="123030"/>
                    </a:cubicBezTo>
                    <a:close/>
                    <a:moveTo>
                      <a:pt x="59909" y="107908"/>
                    </a:moveTo>
                    <a:lnTo>
                      <a:pt x="22168" y="51307"/>
                    </a:lnTo>
                    <a:lnTo>
                      <a:pt x="67047" y="100347"/>
                    </a:lnTo>
                    <a:cubicBezTo>
                      <a:pt x="64451" y="102615"/>
                      <a:pt x="61855" y="105099"/>
                      <a:pt x="59368" y="107692"/>
                    </a:cubicBezTo>
                    <a:close/>
                    <a:moveTo>
                      <a:pt x="78293" y="91922"/>
                    </a:moveTo>
                    <a:lnTo>
                      <a:pt x="48555" y="31000"/>
                    </a:lnTo>
                    <a:lnTo>
                      <a:pt x="86295" y="86197"/>
                    </a:lnTo>
                    <a:cubicBezTo>
                      <a:pt x="83375" y="88033"/>
                      <a:pt x="80348" y="89869"/>
                      <a:pt x="77428" y="91922"/>
                    </a:cubicBezTo>
                    <a:close/>
                    <a:moveTo>
                      <a:pt x="97866" y="81120"/>
                    </a:moveTo>
                    <a:lnTo>
                      <a:pt x="76238" y="15122"/>
                    </a:lnTo>
                    <a:lnTo>
                      <a:pt x="107382" y="77015"/>
                    </a:lnTo>
                    <a:cubicBezTo>
                      <a:pt x="104030" y="78203"/>
                      <a:pt x="100678" y="79608"/>
                      <a:pt x="97434" y="81120"/>
                    </a:cubicBezTo>
                    <a:close/>
                    <a:moveTo>
                      <a:pt x="116682" y="74099"/>
                    </a:moveTo>
                    <a:lnTo>
                      <a:pt x="108680" y="3240"/>
                    </a:lnTo>
                    <a:lnTo>
                      <a:pt x="127172" y="71723"/>
                    </a:lnTo>
                    <a:cubicBezTo>
                      <a:pt x="123603" y="72371"/>
                      <a:pt x="120143" y="73235"/>
                      <a:pt x="116358" y="74099"/>
                    </a:cubicBezTo>
                    <a:close/>
                  </a:path>
                </a:pathLst>
              </a:custGeom>
              <a:solidFill>
                <a:srgbClr val="A06D4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40" name="Freeform 114">
                <a:extLst>
                  <a:ext uri="{FF2B5EF4-FFF2-40B4-BE49-F238E27FC236}">
                    <a16:creationId xmlns:a16="http://schemas.microsoft.com/office/drawing/2014/main" id="{6AEED4FD-7144-CBDA-152F-1F86862A956C}"/>
                  </a:ext>
                </a:extLst>
              </p:cNvPr>
              <p:cNvSpPr/>
              <p:nvPr/>
            </p:nvSpPr>
            <p:spPr>
              <a:xfrm>
                <a:off x="7548507" y="4265844"/>
                <a:ext cx="644616" cy="157919"/>
              </a:xfrm>
              <a:custGeom>
                <a:avLst/>
                <a:gdLst>
                  <a:gd name="connsiteX0" fmla="*/ 585790 w 644616"/>
                  <a:gd name="connsiteY0" fmla="*/ 0 h 157919"/>
                  <a:gd name="connsiteX1" fmla="*/ 602444 w 644616"/>
                  <a:gd name="connsiteY1" fmla="*/ 20415 h 157919"/>
                  <a:gd name="connsiteX2" fmla="*/ 643969 w 644616"/>
                  <a:gd name="connsiteY2" fmla="*/ 157919 h 157919"/>
                  <a:gd name="connsiteX3" fmla="*/ 647 w 644616"/>
                  <a:gd name="connsiteY3" fmla="*/ 157919 h 157919"/>
                  <a:gd name="connsiteX4" fmla="*/ 42065 w 644616"/>
                  <a:gd name="connsiteY4" fmla="*/ 20415 h 157919"/>
                  <a:gd name="connsiteX5" fmla="*/ 58718 w 644616"/>
                  <a:gd name="connsiteY5" fmla="*/ 0 h 157919"/>
                  <a:gd name="connsiteX6" fmla="*/ 585790 w 644616"/>
                  <a:gd name="connsiteY6" fmla="*/ 0 h 15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616" h="157919">
                    <a:moveTo>
                      <a:pt x="585790" y="0"/>
                    </a:moveTo>
                    <a:cubicBezTo>
                      <a:pt x="591976" y="6254"/>
                      <a:pt x="597555" y="13092"/>
                      <a:pt x="602444" y="20415"/>
                    </a:cubicBezTo>
                    <a:cubicBezTo>
                      <a:pt x="627532" y="57249"/>
                      <a:pt x="648619" y="112660"/>
                      <a:pt x="643969" y="157919"/>
                    </a:cubicBezTo>
                    <a:lnTo>
                      <a:pt x="647" y="157919"/>
                    </a:lnTo>
                    <a:cubicBezTo>
                      <a:pt x="-4003" y="112660"/>
                      <a:pt x="17085" y="57249"/>
                      <a:pt x="42065" y="20415"/>
                    </a:cubicBezTo>
                    <a:cubicBezTo>
                      <a:pt x="46953" y="13092"/>
                      <a:pt x="52533" y="6254"/>
                      <a:pt x="58718" y="0"/>
                    </a:cubicBezTo>
                    <a:cubicBezTo>
                      <a:pt x="205929" y="141317"/>
                      <a:pt x="438580" y="141317"/>
                      <a:pt x="585790" y="0"/>
                    </a:cubicBezTo>
                    <a:close/>
                  </a:path>
                </a:pathLst>
              </a:custGeom>
              <a:solidFill>
                <a:srgbClr val="00A65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41" name="Freeform 115">
                <a:extLst>
                  <a:ext uri="{FF2B5EF4-FFF2-40B4-BE49-F238E27FC236}">
                    <a16:creationId xmlns:a16="http://schemas.microsoft.com/office/drawing/2014/main" id="{102D4E9A-5525-D9D6-67C7-F5C465326D56}"/>
                  </a:ext>
                </a:extLst>
              </p:cNvPr>
              <p:cNvSpPr/>
              <p:nvPr/>
            </p:nvSpPr>
            <p:spPr>
              <a:xfrm>
                <a:off x="8080660" y="4399702"/>
                <a:ext cx="5406" cy="24061"/>
              </a:xfrm>
              <a:custGeom>
                <a:avLst/>
                <a:gdLst>
                  <a:gd name="connsiteX0" fmla="*/ 0 w 5406"/>
                  <a:gd name="connsiteY0" fmla="*/ 24061 h 24061"/>
                  <a:gd name="connsiteX1" fmla="*/ 5407 w 5406"/>
                  <a:gd name="connsiteY1" fmla="*/ 24061 h 24061"/>
                </a:gdLst>
                <a:ahLst/>
                <a:cxnLst>
                  <a:cxn ang="0">
                    <a:pos x="connsiteX0" y="connsiteY0"/>
                  </a:cxn>
                  <a:cxn ang="0">
                    <a:pos x="connsiteX1" y="connsiteY1"/>
                  </a:cxn>
                </a:cxnLst>
                <a:rect l="l" t="t" r="r" b="b"/>
                <a:pathLst>
                  <a:path w="5406" h="24061">
                    <a:moveTo>
                      <a:pt x="0" y="24061"/>
                    </a:moveTo>
                    <a:cubicBezTo>
                      <a:pt x="1406" y="-8344"/>
                      <a:pt x="1946" y="-7696"/>
                      <a:pt x="5407" y="24061"/>
                    </a:cubicBezTo>
                    <a:close/>
                  </a:path>
                </a:pathLst>
              </a:custGeom>
              <a:solidFill>
                <a:srgbClr val="00603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42" name="Freeform 116">
                <a:extLst>
                  <a:ext uri="{FF2B5EF4-FFF2-40B4-BE49-F238E27FC236}">
                    <a16:creationId xmlns:a16="http://schemas.microsoft.com/office/drawing/2014/main" id="{96D583D4-ED19-F026-5745-5DD250F59910}"/>
                  </a:ext>
                </a:extLst>
              </p:cNvPr>
              <p:cNvSpPr/>
              <p:nvPr/>
            </p:nvSpPr>
            <p:spPr>
              <a:xfrm>
                <a:off x="7655456" y="4399702"/>
                <a:ext cx="5406" cy="24061"/>
              </a:xfrm>
              <a:custGeom>
                <a:avLst/>
                <a:gdLst>
                  <a:gd name="connsiteX0" fmla="*/ 5407 w 5406"/>
                  <a:gd name="connsiteY0" fmla="*/ 24061 h 24061"/>
                  <a:gd name="connsiteX1" fmla="*/ 0 w 5406"/>
                  <a:gd name="connsiteY1" fmla="*/ 24061 h 24061"/>
                </a:gdLst>
                <a:ahLst/>
                <a:cxnLst>
                  <a:cxn ang="0">
                    <a:pos x="connsiteX0" y="connsiteY0"/>
                  </a:cxn>
                  <a:cxn ang="0">
                    <a:pos x="connsiteX1" y="connsiteY1"/>
                  </a:cxn>
                </a:cxnLst>
                <a:rect l="l" t="t" r="r" b="b"/>
                <a:pathLst>
                  <a:path w="5406" h="24061">
                    <a:moveTo>
                      <a:pt x="5407" y="24061"/>
                    </a:moveTo>
                    <a:cubicBezTo>
                      <a:pt x="4109" y="-8344"/>
                      <a:pt x="3461" y="-7696"/>
                      <a:pt x="0" y="24061"/>
                    </a:cubicBezTo>
                    <a:close/>
                  </a:path>
                </a:pathLst>
              </a:custGeom>
              <a:solidFill>
                <a:srgbClr val="00603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43" name="Freeform 117">
                <a:extLst>
                  <a:ext uri="{FF2B5EF4-FFF2-40B4-BE49-F238E27FC236}">
                    <a16:creationId xmlns:a16="http://schemas.microsoft.com/office/drawing/2014/main" id="{576D583A-146D-BF2E-5042-D03CAE3DF567}"/>
                  </a:ext>
                </a:extLst>
              </p:cNvPr>
              <p:cNvSpPr/>
              <p:nvPr/>
            </p:nvSpPr>
            <p:spPr>
              <a:xfrm>
                <a:off x="7655456" y="4399702"/>
                <a:ext cx="5406" cy="24061"/>
              </a:xfrm>
              <a:custGeom>
                <a:avLst/>
                <a:gdLst>
                  <a:gd name="connsiteX0" fmla="*/ 5407 w 5406"/>
                  <a:gd name="connsiteY0" fmla="*/ 24061 h 24061"/>
                  <a:gd name="connsiteX1" fmla="*/ 0 w 5406"/>
                  <a:gd name="connsiteY1" fmla="*/ 24061 h 24061"/>
                </a:gdLst>
                <a:ahLst/>
                <a:cxnLst>
                  <a:cxn ang="0">
                    <a:pos x="connsiteX0" y="connsiteY0"/>
                  </a:cxn>
                  <a:cxn ang="0">
                    <a:pos x="connsiteX1" y="connsiteY1"/>
                  </a:cxn>
                </a:cxnLst>
                <a:rect l="l" t="t" r="r" b="b"/>
                <a:pathLst>
                  <a:path w="5406" h="24061">
                    <a:moveTo>
                      <a:pt x="5407" y="24061"/>
                    </a:moveTo>
                    <a:cubicBezTo>
                      <a:pt x="4109" y="-8344"/>
                      <a:pt x="3461" y="-7696"/>
                      <a:pt x="0" y="24061"/>
                    </a:cubicBezTo>
                    <a:close/>
                  </a:path>
                </a:pathLst>
              </a:custGeom>
              <a:solidFill>
                <a:srgbClr val="004D3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44" name="Freeform 118">
                <a:extLst>
                  <a:ext uri="{FF2B5EF4-FFF2-40B4-BE49-F238E27FC236}">
                    <a16:creationId xmlns:a16="http://schemas.microsoft.com/office/drawing/2014/main" id="{ABEED615-780C-5DB2-030F-5A4854C85FA7}"/>
                  </a:ext>
                </a:extLst>
              </p:cNvPr>
              <p:cNvSpPr/>
              <p:nvPr/>
            </p:nvSpPr>
            <p:spPr>
              <a:xfrm>
                <a:off x="7587869" y="4265844"/>
                <a:ext cx="565785" cy="137738"/>
              </a:xfrm>
              <a:custGeom>
                <a:avLst/>
                <a:gdLst>
                  <a:gd name="connsiteX0" fmla="*/ 546429 w 565785"/>
                  <a:gd name="connsiteY0" fmla="*/ 0 h 137738"/>
                  <a:gd name="connsiteX1" fmla="*/ 563082 w 565785"/>
                  <a:gd name="connsiteY1" fmla="*/ 20415 h 137738"/>
                  <a:gd name="connsiteX2" fmla="*/ 565786 w 565785"/>
                  <a:gd name="connsiteY2" fmla="*/ 24412 h 137738"/>
                  <a:gd name="connsiteX3" fmla="*/ 0 w 565785"/>
                  <a:gd name="connsiteY3" fmla="*/ 24412 h 137738"/>
                  <a:gd name="connsiteX4" fmla="*/ 2703 w 565785"/>
                  <a:gd name="connsiteY4" fmla="*/ 20415 h 137738"/>
                  <a:gd name="connsiteX5" fmla="*/ 19357 w 565785"/>
                  <a:gd name="connsiteY5" fmla="*/ 0 h 137738"/>
                  <a:gd name="connsiteX6" fmla="*/ 546429 w 565785"/>
                  <a:gd name="connsiteY6" fmla="*/ 0 h 13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785" h="137738">
                    <a:moveTo>
                      <a:pt x="546429" y="0"/>
                    </a:moveTo>
                    <a:cubicBezTo>
                      <a:pt x="552614" y="6254"/>
                      <a:pt x="558194" y="13092"/>
                      <a:pt x="563082" y="20415"/>
                    </a:cubicBezTo>
                    <a:cubicBezTo>
                      <a:pt x="564055" y="21711"/>
                      <a:pt x="564921" y="23116"/>
                      <a:pt x="565786" y="24412"/>
                    </a:cubicBezTo>
                    <a:cubicBezTo>
                      <a:pt x="407524" y="175515"/>
                      <a:pt x="158262" y="175515"/>
                      <a:pt x="0" y="24412"/>
                    </a:cubicBezTo>
                    <a:lnTo>
                      <a:pt x="2703" y="20415"/>
                    </a:lnTo>
                    <a:cubicBezTo>
                      <a:pt x="7592" y="13092"/>
                      <a:pt x="13172" y="6254"/>
                      <a:pt x="19357" y="0"/>
                    </a:cubicBezTo>
                    <a:cubicBezTo>
                      <a:pt x="166567" y="141317"/>
                      <a:pt x="399218" y="141317"/>
                      <a:pt x="546429" y="0"/>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45" name="Freeform 119">
                <a:extLst>
                  <a:ext uri="{FF2B5EF4-FFF2-40B4-BE49-F238E27FC236}">
                    <a16:creationId xmlns:a16="http://schemas.microsoft.com/office/drawing/2014/main" id="{949A6C03-EDA6-14F3-5F0E-2E84E2E2E5C5}"/>
                  </a:ext>
                </a:extLst>
              </p:cNvPr>
              <p:cNvSpPr/>
              <p:nvPr/>
            </p:nvSpPr>
            <p:spPr>
              <a:xfrm>
                <a:off x="7587869" y="4265844"/>
                <a:ext cx="282892" cy="137720"/>
              </a:xfrm>
              <a:custGeom>
                <a:avLst/>
                <a:gdLst>
                  <a:gd name="connsiteX0" fmla="*/ 282893 w 282892"/>
                  <a:gd name="connsiteY0" fmla="*/ 137720 h 137720"/>
                  <a:gd name="connsiteX1" fmla="*/ 282893 w 282892"/>
                  <a:gd name="connsiteY1" fmla="*/ 137720 h 137720"/>
                  <a:gd name="connsiteX2" fmla="*/ 0 w 282892"/>
                  <a:gd name="connsiteY2" fmla="*/ 24412 h 137720"/>
                  <a:gd name="connsiteX3" fmla="*/ 2703 w 282892"/>
                  <a:gd name="connsiteY3" fmla="*/ 20415 h 137720"/>
                  <a:gd name="connsiteX4" fmla="*/ 19357 w 282892"/>
                  <a:gd name="connsiteY4" fmla="*/ 0 h 137720"/>
                  <a:gd name="connsiteX5" fmla="*/ 282893 w 282892"/>
                  <a:gd name="connsiteY5" fmla="*/ 105963 h 137720"/>
                  <a:gd name="connsiteX6" fmla="*/ 282893 w 282892"/>
                  <a:gd name="connsiteY6" fmla="*/ 105963 h 137720"/>
                  <a:gd name="connsiteX7" fmla="*/ 282893 w 282892"/>
                  <a:gd name="connsiteY7" fmla="*/ 137720 h 13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92" h="137720">
                    <a:moveTo>
                      <a:pt x="282893" y="137720"/>
                    </a:moveTo>
                    <a:lnTo>
                      <a:pt x="282893" y="137720"/>
                    </a:lnTo>
                    <a:cubicBezTo>
                      <a:pt x="177608" y="137223"/>
                      <a:pt x="76465" y="96707"/>
                      <a:pt x="0" y="24412"/>
                    </a:cubicBezTo>
                    <a:lnTo>
                      <a:pt x="2703" y="20415"/>
                    </a:lnTo>
                    <a:cubicBezTo>
                      <a:pt x="7592" y="13092"/>
                      <a:pt x="13172" y="6254"/>
                      <a:pt x="19357" y="0"/>
                    </a:cubicBezTo>
                    <a:cubicBezTo>
                      <a:pt x="90156" y="68061"/>
                      <a:pt x="184627" y="106050"/>
                      <a:pt x="282893" y="105963"/>
                    </a:cubicBezTo>
                    <a:lnTo>
                      <a:pt x="282893" y="105963"/>
                    </a:lnTo>
                    <a:lnTo>
                      <a:pt x="282893" y="137720"/>
                    </a:ln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34" name="Group 433">
              <a:extLst>
                <a:ext uri="{FF2B5EF4-FFF2-40B4-BE49-F238E27FC236}">
                  <a16:creationId xmlns:a16="http://schemas.microsoft.com/office/drawing/2014/main" id="{AFB18D81-9142-2926-2B2D-7D482F497B5C}"/>
                </a:ext>
              </a:extLst>
            </p:cNvPr>
            <p:cNvGrpSpPr>
              <a:grpSpLocks noChangeAspect="1"/>
            </p:cNvGrpSpPr>
            <p:nvPr/>
          </p:nvGrpSpPr>
          <p:grpSpPr>
            <a:xfrm>
              <a:off x="7658236" y="2538635"/>
              <a:ext cx="915446" cy="914400"/>
              <a:chOff x="6479763" y="3927862"/>
              <a:chExt cx="853220" cy="852245"/>
            </a:xfrm>
          </p:grpSpPr>
          <p:sp>
            <p:nvSpPr>
              <p:cNvPr id="609" name="Freeform 175">
                <a:extLst>
                  <a:ext uri="{FF2B5EF4-FFF2-40B4-BE49-F238E27FC236}">
                    <a16:creationId xmlns:a16="http://schemas.microsoft.com/office/drawing/2014/main" id="{994EF11F-E9EC-A274-726B-F1C629C52B3A}"/>
                  </a:ext>
                </a:extLst>
              </p:cNvPr>
              <p:cNvSpPr/>
              <p:nvPr/>
            </p:nvSpPr>
            <p:spPr>
              <a:xfrm>
                <a:off x="6479763" y="3927862"/>
                <a:ext cx="853220" cy="852244"/>
              </a:xfrm>
              <a:custGeom>
                <a:avLst/>
                <a:gdLst>
                  <a:gd name="connsiteX0" fmla="*/ 0 w 853220"/>
                  <a:gd name="connsiteY0" fmla="*/ 0 h 852244"/>
                  <a:gd name="connsiteX1" fmla="*/ 853220 w 853220"/>
                  <a:gd name="connsiteY1" fmla="*/ 0 h 852244"/>
                  <a:gd name="connsiteX2" fmla="*/ 853220 w 853220"/>
                  <a:gd name="connsiteY2" fmla="*/ 852245 h 852244"/>
                  <a:gd name="connsiteX3" fmla="*/ 0 w 853220"/>
                  <a:gd name="connsiteY3" fmla="*/ 852245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5"/>
                    </a:lnTo>
                    <a:lnTo>
                      <a:pt x="0" y="852245"/>
                    </a:lnTo>
                    <a:lnTo>
                      <a:pt x="0" y="0"/>
                    </a:lnTo>
                    <a:lnTo>
                      <a:pt x="0" y="0"/>
                    </a:ln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10" name="Freeform 176">
                <a:extLst>
                  <a:ext uri="{FF2B5EF4-FFF2-40B4-BE49-F238E27FC236}">
                    <a16:creationId xmlns:a16="http://schemas.microsoft.com/office/drawing/2014/main" id="{906CFDAE-00AB-204A-A545-C095E318BADB}"/>
                  </a:ext>
                </a:extLst>
              </p:cNvPr>
              <p:cNvSpPr/>
              <p:nvPr/>
            </p:nvSpPr>
            <p:spPr>
              <a:xfrm>
                <a:off x="6584120" y="4462865"/>
                <a:ext cx="644428" cy="317242"/>
              </a:xfrm>
              <a:custGeom>
                <a:avLst/>
                <a:gdLst>
                  <a:gd name="connsiteX0" fmla="*/ 248827 w 644428"/>
                  <a:gd name="connsiteY0" fmla="*/ 0 h 317242"/>
                  <a:gd name="connsiteX1" fmla="*/ 291543 w 644428"/>
                  <a:gd name="connsiteY1" fmla="*/ 2700 h 317242"/>
                  <a:gd name="connsiteX2" fmla="*/ 291543 w 644428"/>
                  <a:gd name="connsiteY2" fmla="*/ 2700 h 317242"/>
                  <a:gd name="connsiteX3" fmla="*/ 395573 w 644428"/>
                  <a:gd name="connsiteY3" fmla="*/ 0 h 317242"/>
                  <a:gd name="connsiteX4" fmla="*/ 402818 w 644428"/>
                  <a:gd name="connsiteY4" fmla="*/ 55304 h 317242"/>
                  <a:gd name="connsiteX5" fmla="*/ 445425 w 644428"/>
                  <a:gd name="connsiteY5" fmla="*/ 107692 h 317242"/>
                  <a:gd name="connsiteX6" fmla="*/ 602335 w 644428"/>
                  <a:gd name="connsiteY6" fmla="*/ 179738 h 317242"/>
                  <a:gd name="connsiteX7" fmla="*/ 643753 w 644428"/>
                  <a:gd name="connsiteY7" fmla="*/ 317243 h 317242"/>
                  <a:gd name="connsiteX8" fmla="*/ 647 w 644428"/>
                  <a:gd name="connsiteY8" fmla="*/ 317243 h 317242"/>
                  <a:gd name="connsiteX9" fmla="*/ 42065 w 644428"/>
                  <a:gd name="connsiteY9" fmla="*/ 179738 h 317242"/>
                  <a:gd name="connsiteX10" fmla="*/ 199083 w 644428"/>
                  <a:gd name="connsiteY10" fmla="*/ 107692 h 317242"/>
                  <a:gd name="connsiteX11" fmla="*/ 241582 w 644428"/>
                  <a:gd name="connsiteY11" fmla="*/ 55304 h 317242"/>
                  <a:gd name="connsiteX12" fmla="*/ 248827 w 644428"/>
                  <a:gd name="connsiteY12" fmla="*/ 0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428" h="317242">
                    <a:moveTo>
                      <a:pt x="248827" y="0"/>
                    </a:moveTo>
                    <a:lnTo>
                      <a:pt x="291543" y="2700"/>
                    </a:lnTo>
                    <a:lnTo>
                      <a:pt x="291543" y="2700"/>
                    </a:lnTo>
                    <a:cubicBezTo>
                      <a:pt x="326471" y="2700"/>
                      <a:pt x="360319" y="2160"/>
                      <a:pt x="395573" y="0"/>
                    </a:cubicBezTo>
                    <a:lnTo>
                      <a:pt x="402818" y="55304"/>
                    </a:lnTo>
                    <a:cubicBezTo>
                      <a:pt x="406603" y="84144"/>
                      <a:pt x="415146" y="103695"/>
                      <a:pt x="445425" y="107692"/>
                    </a:cubicBezTo>
                    <a:cubicBezTo>
                      <a:pt x="521123" y="117737"/>
                      <a:pt x="568920" y="130375"/>
                      <a:pt x="602335" y="179738"/>
                    </a:cubicBezTo>
                    <a:cubicBezTo>
                      <a:pt x="627424" y="216464"/>
                      <a:pt x="648511" y="271984"/>
                      <a:pt x="643753" y="317243"/>
                    </a:cubicBezTo>
                    <a:lnTo>
                      <a:pt x="647" y="317243"/>
                    </a:lnTo>
                    <a:cubicBezTo>
                      <a:pt x="-4003" y="271984"/>
                      <a:pt x="17085" y="216464"/>
                      <a:pt x="42065" y="179738"/>
                    </a:cubicBezTo>
                    <a:cubicBezTo>
                      <a:pt x="75588" y="130375"/>
                      <a:pt x="122845" y="117737"/>
                      <a:pt x="199083" y="107692"/>
                    </a:cubicBezTo>
                    <a:cubicBezTo>
                      <a:pt x="229254" y="103695"/>
                      <a:pt x="237797" y="84144"/>
                      <a:pt x="241582" y="55304"/>
                    </a:cubicBezTo>
                    <a:lnTo>
                      <a:pt x="248827" y="0"/>
                    </a:lnTo>
                    <a:close/>
                  </a:path>
                </a:pathLst>
              </a:custGeom>
              <a:solidFill>
                <a:srgbClr val="E1A06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11" name="Freeform 177">
                <a:extLst>
                  <a:ext uri="{FF2B5EF4-FFF2-40B4-BE49-F238E27FC236}">
                    <a16:creationId xmlns:a16="http://schemas.microsoft.com/office/drawing/2014/main" id="{2DE17619-12D0-363F-4C76-A9B953FAC7D1}"/>
                  </a:ext>
                </a:extLst>
              </p:cNvPr>
              <p:cNvSpPr/>
              <p:nvPr/>
            </p:nvSpPr>
            <p:spPr>
              <a:xfrm>
                <a:off x="6584120" y="4542256"/>
                <a:ext cx="644535" cy="237850"/>
              </a:xfrm>
              <a:custGeom>
                <a:avLst/>
                <a:gdLst>
                  <a:gd name="connsiteX0" fmla="*/ 409847 w 644535"/>
                  <a:gd name="connsiteY0" fmla="*/ 0 h 237850"/>
                  <a:gd name="connsiteX1" fmla="*/ 445533 w 644535"/>
                  <a:gd name="connsiteY1" fmla="*/ 28300 h 237850"/>
                  <a:gd name="connsiteX2" fmla="*/ 602444 w 644535"/>
                  <a:gd name="connsiteY2" fmla="*/ 100347 h 237850"/>
                  <a:gd name="connsiteX3" fmla="*/ 643861 w 644535"/>
                  <a:gd name="connsiteY3" fmla="*/ 237851 h 237850"/>
                  <a:gd name="connsiteX4" fmla="*/ 647 w 644535"/>
                  <a:gd name="connsiteY4" fmla="*/ 237851 h 237850"/>
                  <a:gd name="connsiteX5" fmla="*/ 42065 w 644535"/>
                  <a:gd name="connsiteY5" fmla="*/ 100347 h 237850"/>
                  <a:gd name="connsiteX6" fmla="*/ 199083 w 644535"/>
                  <a:gd name="connsiteY6" fmla="*/ 28300 h 237850"/>
                  <a:gd name="connsiteX7" fmla="*/ 234769 w 644535"/>
                  <a:gd name="connsiteY7" fmla="*/ 3348 h 237850"/>
                  <a:gd name="connsiteX8" fmla="*/ 321281 w 644535"/>
                  <a:gd name="connsiteY8" fmla="*/ 212359 h 237850"/>
                  <a:gd name="connsiteX9" fmla="*/ 409847 w 644535"/>
                  <a:gd name="connsiteY9" fmla="*/ 0 h 23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535" h="237850">
                    <a:moveTo>
                      <a:pt x="409847" y="0"/>
                    </a:moveTo>
                    <a:cubicBezTo>
                      <a:pt x="414054" y="16354"/>
                      <a:pt x="428631" y="27911"/>
                      <a:pt x="445533" y="28300"/>
                    </a:cubicBezTo>
                    <a:cubicBezTo>
                      <a:pt x="521231" y="38346"/>
                      <a:pt x="569028" y="50983"/>
                      <a:pt x="602444" y="100347"/>
                    </a:cubicBezTo>
                    <a:cubicBezTo>
                      <a:pt x="627532" y="137072"/>
                      <a:pt x="648619" y="192592"/>
                      <a:pt x="643861" y="237851"/>
                    </a:cubicBezTo>
                    <a:lnTo>
                      <a:pt x="647" y="237851"/>
                    </a:lnTo>
                    <a:cubicBezTo>
                      <a:pt x="-4003" y="192592"/>
                      <a:pt x="17085" y="137072"/>
                      <a:pt x="42065" y="100347"/>
                    </a:cubicBezTo>
                    <a:cubicBezTo>
                      <a:pt x="75588" y="50983"/>
                      <a:pt x="122845" y="38346"/>
                      <a:pt x="199083" y="28300"/>
                    </a:cubicBezTo>
                    <a:cubicBezTo>
                      <a:pt x="214796" y="27533"/>
                      <a:pt x="228670" y="17833"/>
                      <a:pt x="234769" y="3348"/>
                    </a:cubicBezTo>
                    <a:lnTo>
                      <a:pt x="321281" y="212359"/>
                    </a:lnTo>
                    <a:lnTo>
                      <a:pt x="409847"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12" name="Freeform 178">
                <a:extLst>
                  <a:ext uri="{FF2B5EF4-FFF2-40B4-BE49-F238E27FC236}">
                    <a16:creationId xmlns:a16="http://schemas.microsoft.com/office/drawing/2014/main" id="{79E3C06A-18EA-2319-9DB0-BD6C39845630}"/>
                  </a:ext>
                </a:extLst>
              </p:cNvPr>
              <p:cNvSpPr/>
              <p:nvPr/>
            </p:nvSpPr>
            <p:spPr>
              <a:xfrm>
                <a:off x="6691500" y="4755804"/>
                <a:ext cx="5406" cy="24303"/>
              </a:xfrm>
              <a:custGeom>
                <a:avLst/>
                <a:gdLst>
                  <a:gd name="connsiteX0" fmla="*/ 5407 w 5406"/>
                  <a:gd name="connsiteY0" fmla="*/ 24304 h 24303"/>
                  <a:gd name="connsiteX1" fmla="*/ 0 w 5406"/>
                  <a:gd name="connsiteY1" fmla="*/ 24304 h 24303"/>
                </a:gdLst>
                <a:ahLst/>
                <a:cxnLst>
                  <a:cxn ang="0">
                    <a:pos x="connsiteX0" y="connsiteY0"/>
                  </a:cxn>
                  <a:cxn ang="0">
                    <a:pos x="connsiteX1" y="connsiteY1"/>
                  </a:cxn>
                </a:cxnLst>
                <a:rect l="l" t="t" r="r" b="b"/>
                <a:pathLst>
                  <a:path w="5406" h="24303">
                    <a:moveTo>
                      <a:pt x="5407" y="24304"/>
                    </a:moveTo>
                    <a:cubicBezTo>
                      <a:pt x="4109" y="-8101"/>
                      <a:pt x="3461" y="-8101"/>
                      <a:pt x="0" y="24304"/>
                    </a:cubicBezTo>
                    <a:close/>
                  </a:path>
                </a:pathLst>
              </a:custGeom>
              <a:solidFill>
                <a:srgbClr val="100B2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13" name="Freeform 179">
                <a:extLst>
                  <a:ext uri="{FF2B5EF4-FFF2-40B4-BE49-F238E27FC236}">
                    <a16:creationId xmlns:a16="http://schemas.microsoft.com/office/drawing/2014/main" id="{8366B9C4-8D42-E0EA-245A-B6650FACF225}"/>
                  </a:ext>
                </a:extLst>
              </p:cNvPr>
              <p:cNvSpPr/>
              <p:nvPr/>
            </p:nvSpPr>
            <p:spPr>
              <a:xfrm>
                <a:off x="7116272" y="4755804"/>
                <a:ext cx="5406" cy="24303"/>
              </a:xfrm>
              <a:custGeom>
                <a:avLst/>
                <a:gdLst>
                  <a:gd name="connsiteX0" fmla="*/ 0 w 5406"/>
                  <a:gd name="connsiteY0" fmla="*/ 24304 h 24303"/>
                  <a:gd name="connsiteX1" fmla="*/ 5407 w 5406"/>
                  <a:gd name="connsiteY1" fmla="*/ 24304 h 24303"/>
                </a:gdLst>
                <a:ahLst/>
                <a:cxnLst>
                  <a:cxn ang="0">
                    <a:pos x="connsiteX0" y="connsiteY0"/>
                  </a:cxn>
                  <a:cxn ang="0">
                    <a:pos x="connsiteX1" y="connsiteY1"/>
                  </a:cxn>
                </a:cxnLst>
                <a:rect l="l" t="t" r="r" b="b"/>
                <a:pathLst>
                  <a:path w="5406" h="24303">
                    <a:moveTo>
                      <a:pt x="0" y="24304"/>
                    </a:moveTo>
                    <a:cubicBezTo>
                      <a:pt x="1406" y="-8101"/>
                      <a:pt x="1946" y="-8101"/>
                      <a:pt x="5407" y="24304"/>
                    </a:cubicBezTo>
                    <a:close/>
                  </a:path>
                </a:pathLst>
              </a:custGeom>
              <a:solidFill>
                <a:srgbClr val="11203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14" name="Freeform 180">
                <a:extLst>
                  <a:ext uri="{FF2B5EF4-FFF2-40B4-BE49-F238E27FC236}">
                    <a16:creationId xmlns:a16="http://schemas.microsoft.com/office/drawing/2014/main" id="{1AD37861-E746-DD1D-873D-BD228D7AAF85}"/>
                  </a:ext>
                </a:extLst>
              </p:cNvPr>
              <p:cNvSpPr/>
              <p:nvPr/>
            </p:nvSpPr>
            <p:spPr>
              <a:xfrm>
                <a:off x="6759164" y="4123371"/>
                <a:ext cx="297901" cy="407084"/>
              </a:xfrm>
              <a:custGeom>
                <a:avLst/>
                <a:gdLst>
                  <a:gd name="connsiteX0" fmla="*/ 34203 w 297901"/>
                  <a:gd name="connsiteY0" fmla="*/ 290779 h 407084"/>
                  <a:gd name="connsiteX1" fmla="*/ 93788 w 297901"/>
                  <a:gd name="connsiteY1" fmla="*/ 377191 h 407084"/>
                  <a:gd name="connsiteX2" fmla="*/ 203118 w 297901"/>
                  <a:gd name="connsiteY2" fmla="*/ 377191 h 407084"/>
                  <a:gd name="connsiteX3" fmla="*/ 263243 w 297901"/>
                  <a:gd name="connsiteY3" fmla="*/ 288726 h 407084"/>
                  <a:gd name="connsiteX4" fmla="*/ 276760 w 297901"/>
                  <a:gd name="connsiteY4" fmla="*/ 287430 h 407084"/>
                  <a:gd name="connsiteX5" fmla="*/ 289196 w 297901"/>
                  <a:gd name="connsiteY5" fmla="*/ 271336 h 407084"/>
                  <a:gd name="connsiteX6" fmla="*/ 292873 w 297901"/>
                  <a:gd name="connsiteY6" fmla="*/ 217328 h 407084"/>
                  <a:gd name="connsiteX7" fmla="*/ 282059 w 297901"/>
                  <a:gd name="connsiteY7" fmla="*/ 211711 h 407084"/>
                  <a:gd name="connsiteX8" fmla="*/ 293738 w 297901"/>
                  <a:gd name="connsiteY8" fmla="*/ 166993 h 407084"/>
                  <a:gd name="connsiteX9" fmla="*/ 147642 w 297901"/>
                  <a:gd name="connsiteY9" fmla="*/ 0 h 407084"/>
                  <a:gd name="connsiteX10" fmla="*/ 3600 w 297901"/>
                  <a:gd name="connsiteY10" fmla="*/ 166993 h 407084"/>
                  <a:gd name="connsiteX11" fmla="*/ 15171 w 297901"/>
                  <a:gd name="connsiteY11" fmla="*/ 212035 h 407084"/>
                  <a:gd name="connsiteX12" fmla="*/ 5655 w 297901"/>
                  <a:gd name="connsiteY12" fmla="*/ 217328 h 407084"/>
                  <a:gd name="connsiteX13" fmla="*/ 9764 w 297901"/>
                  <a:gd name="connsiteY13" fmla="*/ 271336 h 407084"/>
                  <a:gd name="connsiteX14" fmla="*/ 23822 w 297901"/>
                  <a:gd name="connsiteY14" fmla="*/ 287430 h 407084"/>
                  <a:gd name="connsiteX15" fmla="*/ 34636 w 297901"/>
                  <a:gd name="connsiteY15" fmla="*/ 291211 h 407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901" h="407084">
                    <a:moveTo>
                      <a:pt x="34203" y="290779"/>
                    </a:moveTo>
                    <a:cubicBezTo>
                      <a:pt x="46088" y="324328"/>
                      <a:pt x="66645" y="354141"/>
                      <a:pt x="93788" y="377191"/>
                    </a:cubicBezTo>
                    <a:cubicBezTo>
                      <a:pt x="140937" y="417157"/>
                      <a:pt x="156185" y="416941"/>
                      <a:pt x="203118" y="377191"/>
                    </a:cubicBezTo>
                    <a:cubicBezTo>
                      <a:pt x="230736" y="353622"/>
                      <a:pt x="251499" y="323064"/>
                      <a:pt x="263243" y="288726"/>
                    </a:cubicBezTo>
                    <a:cubicBezTo>
                      <a:pt x="266271" y="293155"/>
                      <a:pt x="271894" y="291103"/>
                      <a:pt x="276760" y="287430"/>
                    </a:cubicBezTo>
                    <a:cubicBezTo>
                      <a:pt x="282167" y="283163"/>
                      <a:pt x="286439" y="277644"/>
                      <a:pt x="289196" y="271336"/>
                    </a:cubicBezTo>
                    <a:cubicBezTo>
                      <a:pt x="297847" y="253837"/>
                      <a:pt x="301741" y="229209"/>
                      <a:pt x="292873" y="217328"/>
                    </a:cubicBezTo>
                    <a:cubicBezTo>
                      <a:pt x="290278" y="213947"/>
                      <a:pt x="286320" y="211895"/>
                      <a:pt x="282059" y="211711"/>
                    </a:cubicBezTo>
                    <a:cubicBezTo>
                      <a:pt x="285628" y="197453"/>
                      <a:pt x="289629" y="183411"/>
                      <a:pt x="293738" y="166993"/>
                    </a:cubicBezTo>
                    <a:cubicBezTo>
                      <a:pt x="314717" y="83388"/>
                      <a:pt x="243021" y="12098"/>
                      <a:pt x="147642" y="0"/>
                    </a:cubicBezTo>
                    <a:cubicBezTo>
                      <a:pt x="57021" y="9073"/>
                      <a:pt x="-14568" y="83820"/>
                      <a:pt x="3600" y="166993"/>
                    </a:cubicBezTo>
                    <a:cubicBezTo>
                      <a:pt x="7169" y="183627"/>
                      <a:pt x="11386" y="197669"/>
                      <a:pt x="15171" y="212035"/>
                    </a:cubicBezTo>
                    <a:cubicBezTo>
                      <a:pt x="11483" y="212651"/>
                      <a:pt x="8120" y="214520"/>
                      <a:pt x="5655" y="217328"/>
                    </a:cubicBezTo>
                    <a:cubicBezTo>
                      <a:pt x="-4294" y="228777"/>
                      <a:pt x="31" y="253405"/>
                      <a:pt x="9764" y="271336"/>
                    </a:cubicBezTo>
                    <a:cubicBezTo>
                      <a:pt x="12986" y="277817"/>
                      <a:pt x="17831" y="283369"/>
                      <a:pt x="23822" y="287430"/>
                    </a:cubicBezTo>
                    <a:cubicBezTo>
                      <a:pt x="26926" y="289817"/>
                      <a:pt x="30721" y="291146"/>
                      <a:pt x="34636" y="291211"/>
                    </a:cubicBezTo>
                    <a:close/>
                  </a:path>
                </a:pathLst>
              </a:custGeom>
              <a:solidFill>
                <a:srgbClr val="F5C08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15" name="Freeform 181">
                <a:extLst>
                  <a:ext uri="{FF2B5EF4-FFF2-40B4-BE49-F238E27FC236}">
                    <a16:creationId xmlns:a16="http://schemas.microsoft.com/office/drawing/2014/main" id="{BB5FC6CE-F54C-398F-156B-5A4C48982A10}"/>
                  </a:ext>
                </a:extLst>
              </p:cNvPr>
              <p:cNvSpPr/>
              <p:nvPr/>
            </p:nvSpPr>
            <p:spPr>
              <a:xfrm>
                <a:off x="6740086" y="4110709"/>
                <a:ext cx="334958" cy="360957"/>
              </a:xfrm>
              <a:custGeom>
                <a:avLst/>
                <a:gdLst>
                  <a:gd name="connsiteX0" fmla="*/ 56743 w 334958"/>
                  <a:gd name="connsiteY0" fmla="*/ 349455 h 360957"/>
                  <a:gd name="connsiteX1" fmla="*/ 1916 w 334958"/>
                  <a:gd name="connsiteY1" fmla="*/ 160320 h 360957"/>
                  <a:gd name="connsiteX2" fmla="*/ 119896 w 334958"/>
                  <a:gd name="connsiteY2" fmla="*/ 7910 h 360957"/>
                  <a:gd name="connsiteX3" fmla="*/ 215924 w 334958"/>
                  <a:gd name="connsiteY3" fmla="*/ 6722 h 360957"/>
                  <a:gd name="connsiteX4" fmla="*/ 329794 w 334958"/>
                  <a:gd name="connsiteY4" fmla="*/ 148978 h 360957"/>
                  <a:gd name="connsiteX5" fmla="*/ 332931 w 334958"/>
                  <a:gd name="connsiteY5" fmla="*/ 228586 h 360957"/>
                  <a:gd name="connsiteX6" fmla="*/ 266425 w 334958"/>
                  <a:gd name="connsiteY6" fmla="*/ 360689 h 360957"/>
                  <a:gd name="connsiteX7" fmla="*/ 265344 w 334958"/>
                  <a:gd name="connsiteY7" fmla="*/ 360041 h 360957"/>
                  <a:gd name="connsiteX8" fmla="*/ 258855 w 334958"/>
                  <a:gd name="connsiteY8" fmla="*/ 149194 h 360957"/>
                  <a:gd name="connsiteX9" fmla="*/ 236254 w 334958"/>
                  <a:gd name="connsiteY9" fmla="*/ 113657 h 360957"/>
                  <a:gd name="connsiteX10" fmla="*/ 257882 w 334958"/>
                  <a:gd name="connsiteY10" fmla="*/ 78336 h 360957"/>
                  <a:gd name="connsiteX11" fmla="*/ 234740 w 334958"/>
                  <a:gd name="connsiteY11" fmla="*/ 107824 h 360957"/>
                  <a:gd name="connsiteX12" fmla="*/ 104973 w 334958"/>
                  <a:gd name="connsiteY12" fmla="*/ 137205 h 360957"/>
                  <a:gd name="connsiteX13" fmla="*/ 56526 w 334958"/>
                  <a:gd name="connsiteY13" fmla="*/ 349455 h 36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4958" h="360957">
                    <a:moveTo>
                      <a:pt x="56743" y="349455"/>
                    </a:moveTo>
                    <a:cubicBezTo>
                      <a:pt x="41062" y="303981"/>
                      <a:pt x="-10520" y="281622"/>
                      <a:pt x="1916" y="160320"/>
                    </a:cubicBezTo>
                    <a:cubicBezTo>
                      <a:pt x="8815" y="91157"/>
                      <a:pt x="54623" y="31986"/>
                      <a:pt x="119896" y="7910"/>
                    </a:cubicBezTo>
                    <a:cubicBezTo>
                      <a:pt x="151040" y="-2211"/>
                      <a:pt x="184531" y="-2633"/>
                      <a:pt x="215924" y="6722"/>
                    </a:cubicBezTo>
                    <a:cubicBezTo>
                      <a:pt x="286431" y="27677"/>
                      <a:pt x="317575" y="85141"/>
                      <a:pt x="329794" y="148978"/>
                    </a:cubicBezTo>
                    <a:cubicBezTo>
                      <a:pt x="335385" y="175140"/>
                      <a:pt x="336445" y="202068"/>
                      <a:pt x="332931" y="228586"/>
                    </a:cubicBezTo>
                    <a:cubicBezTo>
                      <a:pt x="325036" y="279137"/>
                      <a:pt x="294757" y="324936"/>
                      <a:pt x="266425" y="360689"/>
                    </a:cubicBezTo>
                    <a:cubicBezTo>
                      <a:pt x="266425" y="361337"/>
                      <a:pt x="265127" y="360689"/>
                      <a:pt x="265344" y="360041"/>
                    </a:cubicBezTo>
                    <a:cubicBezTo>
                      <a:pt x="290324" y="284430"/>
                      <a:pt x="286972" y="196289"/>
                      <a:pt x="258855" y="149194"/>
                    </a:cubicBezTo>
                    <a:cubicBezTo>
                      <a:pt x="242202" y="121326"/>
                      <a:pt x="236254" y="113657"/>
                      <a:pt x="236254" y="113657"/>
                    </a:cubicBezTo>
                    <a:lnTo>
                      <a:pt x="257882" y="78336"/>
                    </a:lnTo>
                    <a:cubicBezTo>
                      <a:pt x="251145" y="88889"/>
                      <a:pt x="243391" y="98762"/>
                      <a:pt x="234740" y="107824"/>
                    </a:cubicBezTo>
                    <a:cubicBezTo>
                      <a:pt x="219925" y="123163"/>
                      <a:pt x="190619" y="127375"/>
                      <a:pt x="104973" y="137205"/>
                    </a:cubicBezTo>
                    <a:cubicBezTo>
                      <a:pt x="59554" y="142389"/>
                      <a:pt x="43658" y="256022"/>
                      <a:pt x="56526" y="349455"/>
                    </a:cubicBezTo>
                    <a:close/>
                  </a:path>
                </a:pathLst>
              </a:custGeom>
              <a:solidFill>
                <a:srgbClr val="C5642E"/>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16" name="Freeform 182">
                <a:extLst>
                  <a:ext uri="{FF2B5EF4-FFF2-40B4-BE49-F238E27FC236}">
                    <a16:creationId xmlns:a16="http://schemas.microsoft.com/office/drawing/2014/main" id="{CE64CFEF-67CD-FD1A-701A-85DC4CF1250B}"/>
                  </a:ext>
                </a:extLst>
              </p:cNvPr>
              <p:cNvSpPr/>
              <p:nvPr/>
            </p:nvSpPr>
            <p:spPr>
              <a:xfrm>
                <a:off x="6711182" y="4564076"/>
                <a:ext cx="146637" cy="216031"/>
              </a:xfrm>
              <a:custGeom>
                <a:avLst/>
                <a:gdLst>
                  <a:gd name="connsiteX0" fmla="*/ 55476 w 146637"/>
                  <a:gd name="connsiteY0" fmla="*/ 210090 h 216031"/>
                  <a:gd name="connsiteX1" fmla="*/ 92351 w 146637"/>
                  <a:gd name="connsiteY1" fmla="*/ 157919 h 216031"/>
                  <a:gd name="connsiteX2" fmla="*/ 32766 w 146637"/>
                  <a:gd name="connsiteY2" fmla="*/ 172609 h 216031"/>
                  <a:gd name="connsiteX3" fmla="*/ 0 w 146637"/>
                  <a:gd name="connsiteY3" fmla="*/ 19011 h 216031"/>
                  <a:gd name="connsiteX4" fmla="*/ 80672 w 146637"/>
                  <a:gd name="connsiteY4" fmla="*/ 0 h 216031"/>
                  <a:gd name="connsiteX5" fmla="*/ 146637 w 146637"/>
                  <a:gd name="connsiteY5" fmla="*/ 216032 h 216031"/>
                  <a:gd name="connsiteX6" fmla="*/ 59585 w 146637"/>
                  <a:gd name="connsiteY6" fmla="*/ 216032 h 216031"/>
                  <a:gd name="connsiteX7" fmla="*/ 55476 w 146637"/>
                  <a:gd name="connsiteY7" fmla="*/ 210090 h 216031"/>
                  <a:gd name="connsiteX8" fmla="*/ 55476 w 146637"/>
                  <a:gd name="connsiteY8" fmla="*/ 210090 h 21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37" h="216031">
                    <a:moveTo>
                      <a:pt x="55476" y="210090"/>
                    </a:moveTo>
                    <a:lnTo>
                      <a:pt x="92351" y="157919"/>
                    </a:lnTo>
                    <a:lnTo>
                      <a:pt x="32766" y="172609"/>
                    </a:lnTo>
                    <a:lnTo>
                      <a:pt x="0" y="19011"/>
                    </a:lnTo>
                    <a:lnTo>
                      <a:pt x="80672" y="0"/>
                    </a:lnTo>
                    <a:lnTo>
                      <a:pt x="146637" y="216032"/>
                    </a:lnTo>
                    <a:lnTo>
                      <a:pt x="59585" y="216032"/>
                    </a:lnTo>
                    <a:lnTo>
                      <a:pt x="55476" y="210090"/>
                    </a:lnTo>
                    <a:lnTo>
                      <a:pt x="55476" y="210090"/>
                    </a:lnTo>
                    <a:close/>
                  </a:path>
                </a:pathLst>
              </a:custGeom>
              <a:solidFill>
                <a:srgbClr val="3B5B9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17" name="Freeform 183">
                <a:extLst>
                  <a:ext uri="{FF2B5EF4-FFF2-40B4-BE49-F238E27FC236}">
                    <a16:creationId xmlns:a16="http://schemas.microsoft.com/office/drawing/2014/main" id="{29EB5611-0254-12CE-12D4-85E7AB146EF2}"/>
                  </a:ext>
                </a:extLst>
              </p:cNvPr>
              <p:cNvSpPr/>
              <p:nvPr/>
            </p:nvSpPr>
            <p:spPr>
              <a:xfrm>
                <a:off x="6954820" y="4563967"/>
                <a:ext cx="274077" cy="216031"/>
              </a:xfrm>
              <a:custGeom>
                <a:avLst/>
                <a:gdLst>
                  <a:gd name="connsiteX0" fmla="*/ 231743 w 274077"/>
                  <a:gd name="connsiteY0" fmla="*/ 78635 h 216031"/>
                  <a:gd name="connsiteX1" fmla="*/ 146637 w 274077"/>
                  <a:gd name="connsiteY1" fmla="*/ 20091 h 216031"/>
                  <a:gd name="connsiteX2" fmla="*/ 146637 w 274077"/>
                  <a:gd name="connsiteY2" fmla="*/ 19119 h 216031"/>
                  <a:gd name="connsiteX3" fmla="*/ 65857 w 274077"/>
                  <a:gd name="connsiteY3" fmla="*/ 0 h 216031"/>
                  <a:gd name="connsiteX4" fmla="*/ 0 w 274077"/>
                  <a:gd name="connsiteY4" fmla="*/ 216032 h 216031"/>
                  <a:gd name="connsiteX5" fmla="*/ 273484 w 274077"/>
                  <a:gd name="connsiteY5" fmla="*/ 216032 h 216031"/>
                  <a:gd name="connsiteX6" fmla="*/ 231743 w 274077"/>
                  <a:gd name="connsiteY6" fmla="*/ 78635 h 21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077" h="216031">
                    <a:moveTo>
                      <a:pt x="231743" y="78635"/>
                    </a:moveTo>
                    <a:cubicBezTo>
                      <a:pt x="211770" y="49115"/>
                      <a:pt x="181371" y="28203"/>
                      <a:pt x="146637" y="20091"/>
                    </a:cubicBezTo>
                    <a:lnTo>
                      <a:pt x="146637" y="19119"/>
                    </a:lnTo>
                    <a:lnTo>
                      <a:pt x="65857" y="0"/>
                    </a:lnTo>
                    <a:lnTo>
                      <a:pt x="0" y="216032"/>
                    </a:lnTo>
                    <a:lnTo>
                      <a:pt x="273484" y="216032"/>
                    </a:lnTo>
                    <a:cubicBezTo>
                      <a:pt x="277918" y="170881"/>
                      <a:pt x="256831" y="115361"/>
                      <a:pt x="231743" y="78635"/>
                    </a:cubicBez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18" name="Freeform 184">
                <a:extLst>
                  <a:ext uri="{FF2B5EF4-FFF2-40B4-BE49-F238E27FC236}">
                    <a16:creationId xmlns:a16="http://schemas.microsoft.com/office/drawing/2014/main" id="{A21C3FFE-BBEB-DC04-6E7B-69C0720E4B80}"/>
                  </a:ext>
                </a:extLst>
              </p:cNvPr>
              <p:cNvSpPr/>
              <p:nvPr/>
            </p:nvSpPr>
            <p:spPr>
              <a:xfrm>
                <a:off x="6584120" y="4571853"/>
                <a:ext cx="251747" cy="208254"/>
              </a:xfrm>
              <a:custGeom>
                <a:avLst/>
                <a:gdLst>
                  <a:gd name="connsiteX0" fmla="*/ 42065 w 251747"/>
                  <a:gd name="connsiteY0" fmla="*/ 70750 h 208254"/>
                  <a:gd name="connsiteX1" fmla="*/ 647 w 251747"/>
                  <a:gd name="connsiteY1" fmla="*/ 208254 h 208254"/>
                  <a:gd name="connsiteX2" fmla="*/ 251747 w 251747"/>
                  <a:gd name="connsiteY2" fmla="*/ 208254 h 208254"/>
                  <a:gd name="connsiteX3" fmla="*/ 190000 w 251747"/>
                  <a:gd name="connsiteY3" fmla="*/ 0 h 208254"/>
                  <a:gd name="connsiteX4" fmla="*/ 42065 w 251747"/>
                  <a:gd name="connsiteY4" fmla="*/ 70750 h 208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747" h="208254">
                    <a:moveTo>
                      <a:pt x="42065" y="70750"/>
                    </a:moveTo>
                    <a:cubicBezTo>
                      <a:pt x="17085" y="107476"/>
                      <a:pt x="-4003" y="162996"/>
                      <a:pt x="647" y="208254"/>
                    </a:cubicBezTo>
                    <a:lnTo>
                      <a:pt x="251747" y="208254"/>
                    </a:lnTo>
                    <a:lnTo>
                      <a:pt x="190000" y="0"/>
                    </a:lnTo>
                    <a:cubicBezTo>
                      <a:pt x="118952" y="9829"/>
                      <a:pt x="74182" y="23439"/>
                      <a:pt x="42065" y="70750"/>
                    </a:cubicBez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19" name="Freeform 185">
                <a:extLst>
                  <a:ext uri="{FF2B5EF4-FFF2-40B4-BE49-F238E27FC236}">
                    <a16:creationId xmlns:a16="http://schemas.microsoft.com/office/drawing/2014/main" id="{DED315A7-9DDA-BF57-1A4D-03B521FAF9AA}"/>
                  </a:ext>
                </a:extLst>
              </p:cNvPr>
              <p:cNvSpPr/>
              <p:nvPr/>
            </p:nvSpPr>
            <p:spPr>
              <a:xfrm>
                <a:off x="6752275" y="4540852"/>
                <a:ext cx="129875" cy="177253"/>
              </a:xfrm>
              <a:custGeom>
                <a:avLst/>
                <a:gdLst>
                  <a:gd name="connsiteX0" fmla="*/ 37849 w 129875"/>
                  <a:gd name="connsiteY0" fmla="*/ 23224 h 177253"/>
                  <a:gd name="connsiteX1" fmla="*/ 66614 w 129875"/>
                  <a:gd name="connsiteY1" fmla="*/ 0 h 177253"/>
                  <a:gd name="connsiteX2" fmla="*/ 129875 w 129875"/>
                  <a:gd name="connsiteY2" fmla="*/ 157055 h 177253"/>
                  <a:gd name="connsiteX3" fmla="*/ 0 w 129875"/>
                  <a:gd name="connsiteY3" fmla="*/ 177254 h 177253"/>
                  <a:gd name="connsiteX4" fmla="*/ 37849 w 129875"/>
                  <a:gd name="connsiteY4" fmla="*/ 23224 h 177253"/>
                  <a:gd name="connsiteX5" fmla="*/ 37849 w 129875"/>
                  <a:gd name="connsiteY5" fmla="*/ 23224 h 17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75" h="177253">
                    <a:moveTo>
                      <a:pt x="37849" y="23224"/>
                    </a:moveTo>
                    <a:lnTo>
                      <a:pt x="66614" y="0"/>
                    </a:lnTo>
                    <a:lnTo>
                      <a:pt x="129875" y="157055"/>
                    </a:lnTo>
                    <a:lnTo>
                      <a:pt x="0" y="177254"/>
                    </a:lnTo>
                    <a:lnTo>
                      <a:pt x="37849" y="23224"/>
                    </a:lnTo>
                    <a:lnTo>
                      <a:pt x="37849" y="23224"/>
                    </a:lnTo>
                    <a:close/>
                  </a:path>
                </a:pathLst>
              </a:custGeom>
              <a:solidFill>
                <a:srgbClr val="FAF5E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20" name="Freeform 186">
                <a:extLst>
                  <a:ext uri="{FF2B5EF4-FFF2-40B4-BE49-F238E27FC236}">
                    <a16:creationId xmlns:a16="http://schemas.microsoft.com/office/drawing/2014/main" id="{EFD30EE5-5483-E22B-71C2-9A6F9F3B01FC}"/>
                  </a:ext>
                </a:extLst>
              </p:cNvPr>
              <p:cNvSpPr/>
              <p:nvPr/>
            </p:nvSpPr>
            <p:spPr>
              <a:xfrm>
                <a:off x="6928867" y="4540852"/>
                <a:ext cx="129983" cy="177253"/>
              </a:xfrm>
              <a:custGeom>
                <a:avLst/>
                <a:gdLst>
                  <a:gd name="connsiteX0" fmla="*/ 92027 w 129983"/>
                  <a:gd name="connsiteY0" fmla="*/ 23224 h 177253"/>
                  <a:gd name="connsiteX1" fmla="*/ 63370 w 129983"/>
                  <a:gd name="connsiteY1" fmla="*/ 0 h 177253"/>
                  <a:gd name="connsiteX2" fmla="*/ 0 w 129983"/>
                  <a:gd name="connsiteY2" fmla="*/ 157055 h 177253"/>
                  <a:gd name="connsiteX3" fmla="*/ 129984 w 129983"/>
                  <a:gd name="connsiteY3" fmla="*/ 177254 h 177253"/>
                  <a:gd name="connsiteX4" fmla="*/ 92027 w 129983"/>
                  <a:gd name="connsiteY4" fmla="*/ 23224 h 177253"/>
                  <a:gd name="connsiteX5" fmla="*/ 92027 w 129983"/>
                  <a:gd name="connsiteY5" fmla="*/ 23224 h 17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83" h="177253">
                    <a:moveTo>
                      <a:pt x="92027" y="23224"/>
                    </a:moveTo>
                    <a:lnTo>
                      <a:pt x="63370" y="0"/>
                    </a:lnTo>
                    <a:lnTo>
                      <a:pt x="0" y="157055"/>
                    </a:lnTo>
                    <a:lnTo>
                      <a:pt x="129984" y="177254"/>
                    </a:lnTo>
                    <a:lnTo>
                      <a:pt x="92027" y="23224"/>
                    </a:lnTo>
                    <a:lnTo>
                      <a:pt x="92027" y="23224"/>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21" name="Freeform 187">
                <a:extLst>
                  <a:ext uri="{FF2B5EF4-FFF2-40B4-BE49-F238E27FC236}">
                    <a16:creationId xmlns:a16="http://schemas.microsoft.com/office/drawing/2014/main" id="{88AA0374-D2F9-3FA3-BDAF-5D187DF42D48}"/>
                  </a:ext>
                </a:extLst>
              </p:cNvPr>
              <p:cNvSpPr/>
              <p:nvPr/>
            </p:nvSpPr>
            <p:spPr>
              <a:xfrm>
                <a:off x="6691500" y="4755804"/>
                <a:ext cx="5406" cy="24303"/>
              </a:xfrm>
              <a:custGeom>
                <a:avLst/>
                <a:gdLst>
                  <a:gd name="connsiteX0" fmla="*/ 5407 w 5406"/>
                  <a:gd name="connsiteY0" fmla="*/ 24304 h 24303"/>
                  <a:gd name="connsiteX1" fmla="*/ 0 w 5406"/>
                  <a:gd name="connsiteY1" fmla="*/ 24304 h 24303"/>
                </a:gdLst>
                <a:ahLst/>
                <a:cxnLst>
                  <a:cxn ang="0">
                    <a:pos x="connsiteX0" y="connsiteY0"/>
                  </a:cxn>
                  <a:cxn ang="0">
                    <a:pos x="connsiteX1" y="connsiteY1"/>
                  </a:cxn>
                </a:cxnLst>
                <a:rect l="l" t="t" r="r" b="b"/>
                <a:pathLst>
                  <a:path w="5406" h="24303">
                    <a:moveTo>
                      <a:pt x="5407" y="24304"/>
                    </a:moveTo>
                    <a:cubicBezTo>
                      <a:pt x="4109" y="-8101"/>
                      <a:pt x="3461" y="-8101"/>
                      <a:pt x="0" y="24304"/>
                    </a:cubicBezTo>
                    <a:close/>
                  </a:path>
                </a:pathLst>
              </a:custGeom>
              <a:solidFill>
                <a:srgbClr val="100B2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22" name="Freeform 188">
                <a:extLst>
                  <a:ext uri="{FF2B5EF4-FFF2-40B4-BE49-F238E27FC236}">
                    <a16:creationId xmlns:a16="http://schemas.microsoft.com/office/drawing/2014/main" id="{8071B6B2-09B7-5427-3980-9BA13AE5DA6B}"/>
                  </a:ext>
                </a:extLst>
              </p:cNvPr>
              <p:cNvSpPr/>
              <p:nvPr/>
            </p:nvSpPr>
            <p:spPr>
              <a:xfrm>
                <a:off x="6740086" y="4110733"/>
                <a:ext cx="166287" cy="349430"/>
              </a:xfrm>
              <a:custGeom>
                <a:avLst/>
                <a:gdLst>
                  <a:gd name="connsiteX0" fmla="*/ 56743 w 166287"/>
                  <a:gd name="connsiteY0" fmla="*/ 349431 h 349430"/>
                  <a:gd name="connsiteX1" fmla="*/ 1916 w 166287"/>
                  <a:gd name="connsiteY1" fmla="*/ 160295 h 349430"/>
                  <a:gd name="connsiteX2" fmla="*/ 119896 w 166287"/>
                  <a:gd name="connsiteY2" fmla="*/ 7885 h 349430"/>
                  <a:gd name="connsiteX3" fmla="*/ 166288 w 166287"/>
                  <a:gd name="connsiteY3" fmla="*/ 0 h 349430"/>
                  <a:gd name="connsiteX4" fmla="*/ 166288 w 166287"/>
                  <a:gd name="connsiteY4" fmla="*/ 114172 h 349430"/>
                  <a:gd name="connsiteX5" fmla="*/ 56743 w 166287"/>
                  <a:gd name="connsiteY5" fmla="*/ 349431 h 34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287" h="349430">
                    <a:moveTo>
                      <a:pt x="56743" y="349431"/>
                    </a:moveTo>
                    <a:cubicBezTo>
                      <a:pt x="41062" y="303956"/>
                      <a:pt x="-10520" y="281597"/>
                      <a:pt x="1916" y="160295"/>
                    </a:cubicBezTo>
                    <a:cubicBezTo>
                      <a:pt x="8815" y="91133"/>
                      <a:pt x="54623" y="31962"/>
                      <a:pt x="119896" y="7885"/>
                    </a:cubicBezTo>
                    <a:cubicBezTo>
                      <a:pt x="134862" y="2895"/>
                      <a:pt x="150510" y="238"/>
                      <a:pt x="166288" y="0"/>
                    </a:cubicBezTo>
                    <a:lnTo>
                      <a:pt x="166288" y="114172"/>
                    </a:lnTo>
                    <a:cubicBezTo>
                      <a:pt x="77073" y="120438"/>
                      <a:pt x="32519" y="158243"/>
                      <a:pt x="56743" y="349431"/>
                    </a:cubicBezTo>
                    <a:close/>
                  </a:path>
                </a:pathLst>
              </a:custGeom>
              <a:solidFill>
                <a:srgbClr val="C5642E"/>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23" name="Freeform 189">
                <a:extLst>
                  <a:ext uri="{FF2B5EF4-FFF2-40B4-BE49-F238E27FC236}">
                    <a16:creationId xmlns:a16="http://schemas.microsoft.com/office/drawing/2014/main" id="{887E392F-3D28-821F-63A8-AF4361A5EBB3}"/>
                  </a:ext>
                </a:extLst>
              </p:cNvPr>
              <p:cNvSpPr/>
              <p:nvPr/>
            </p:nvSpPr>
            <p:spPr>
              <a:xfrm>
                <a:off x="6583903" y="4563967"/>
                <a:ext cx="273699" cy="216139"/>
              </a:xfrm>
              <a:custGeom>
                <a:avLst/>
                <a:gdLst>
                  <a:gd name="connsiteX0" fmla="*/ 207951 w 273699"/>
                  <a:gd name="connsiteY0" fmla="*/ 0 h 216139"/>
                  <a:gd name="connsiteX1" fmla="*/ 127171 w 273699"/>
                  <a:gd name="connsiteY1" fmla="*/ 19119 h 216139"/>
                  <a:gd name="connsiteX2" fmla="*/ 127171 w 273699"/>
                  <a:gd name="connsiteY2" fmla="*/ 20091 h 216139"/>
                  <a:gd name="connsiteX3" fmla="*/ 42064 w 273699"/>
                  <a:gd name="connsiteY3" fmla="*/ 78635 h 216139"/>
                  <a:gd name="connsiteX4" fmla="*/ 647 w 273699"/>
                  <a:gd name="connsiteY4" fmla="*/ 216140 h 216139"/>
                  <a:gd name="connsiteX5" fmla="*/ 273699 w 273699"/>
                  <a:gd name="connsiteY5" fmla="*/ 216140 h 21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699" h="216139">
                    <a:moveTo>
                      <a:pt x="207951" y="0"/>
                    </a:moveTo>
                    <a:lnTo>
                      <a:pt x="127171" y="19119"/>
                    </a:lnTo>
                    <a:lnTo>
                      <a:pt x="127171" y="20091"/>
                    </a:lnTo>
                    <a:cubicBezTo>
                      <a:pt x="92447" y="28235"/>
                      <a:pt x="62059" y="49136"/>
                      <a:pt x="42064" y="78635"/>
                    </a:cubicBezTo>
                    <a:cubicBezTo>
                      <a:pt x="17084" y="115361"/>
                      <a:pt x="-4003" y="170881"/>
                      <a:pt x="647" y="216140"/>
                    </a:cubicBezTo>
                    <a:lnTo>
                      <a:pt x="273699" y="216140"/>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24" name="Freeform 190">
                <a:extLst>
                  <a:ext uri="{FF2B5EF4-FFF2-40B4-BE49-F238E27FC236}">
                    <a16:creationId xmlns:a16="http://schemas.microsoft.com/office/drawing/2014/main" id="{E05F3AC3-A779-C69E-21A8-6F4AD8F795F6}"/>
                  </a:ext>
                </a:extLst>
              </p:cNvPr>
              <p:cNvSpPr/>
              <p:nvPr/>
            </p:nvSpPr>
            <p:spPr>
              <a:xfrm>
                <a:off x="6752275" y="4540852"/>
                <a:ext cx="129875" cy="177253"/>
              </a:xfrm>
              <a:custGeom>
                <a:avLst/>
                <a:gdLst>
                  <a:gd name="connsiteX0" fmla="*/ 37849 w 129875"/>
                  <a:gd name="connsiteY0" fmla="*/ 23224 h 177253"/>
                  <a:gd name="connsiteX1" fmla="*/ 66614 w 129875"/>
                  <a:gd name="connsiteY1" fmla="*/ 0 h 177253"/>
                  <a:gd name="connsiteX2" fmla="*/ 129875 w 129875"/>
                  <a:gd name="connsiteY2" fmla="*/ 157055 h 177253"/>
                  <a:gd name="connsiteX3" fmla="*/ 0 w 129875"/>
                  <a:gd name="connsiteY3" fmla="*/ 177254 h 177253"/>
                  <a:gd name="connsiteX4" fmla="*/ 37849 w 129875"/>
                  <a:gd name="connsiteY4" fmla="*/ 23224 h 177253"/>
                  <a:gd name="connsiteX5" fmla="*/ 37849 w 129875"/>
                  <a:gd name="connsiteY5" fmla="*/ 23224 h 17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75" h="177253">
                    <a:moveTo>
                      <a:pt x="37849" y="23224"/>
                    </a:moveTo>
                    <a:lnTo>
                      <a:pt x="66614" y="0"/>
                    </a:lnTo>
                    <a:lnTo>
                      <a:pt x="129875" y="157055"/>
                    </a:lnTo>
                    <a:lnTo>
                      <a:pt x="0" y="177254"/>
                    </a:lnTo>
                    <a:lnTo>
                      <a:pt x="37849" y="23224"/>
                    </a:lnTo>
                    <a:lnTo>
                      <a:pt x="37849" y="23224"/>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35" name="Group 434">
              <a:extLst>
                <a:ext uri="{FF2B5EF4-FFF2-40B4-BE49-F238E27FC236}">
                  <a16:creationId xmlns:a16="http://schemas.microsoft.com/office/drawing/2014/main" id="{E6975749-2138-CD84-9900-A865CCCCA55F}"/>
                </a:ext>
              </a:extLst>
            </p:cNvPr>
            <p:cNvGrpSpPr>
              <a:grpSpLocks noChangeAspect="1"/>
            </p:cNvGrpSpPr>
            <p:nvPr/>
          </p:nvGrpSpPr>
          <p:grpSpPr>
            <a:xfrm>
              <a:off x="10235376" y="3391683"/>
              <a:ext cx="915215" cy="914400"/>
              <a:chOff x="8975947" y="3646589"/>
              <a:chExt cx="853220" cy="852460"/>
            </a:xfrm>
          </p:grpSpPr>
          <p:sp>
            <p:nvSpPr>
              <p:cNvPr id="595" name="Freeform 228">
                <a:extLst>
                  <a:ext uri="{FF2B5EF4-FFF2-40B4-BE49-F238E27FC236}">
                    <a16:creationId xmlns:a16="http://schemas.microsoft.com/office/drawing/2014/main" id="{2B353AD1-45E1-31B1-5FDD-1056905174AE}"/>
                  </a:ext>
                </a:extLst>
              </p:cNvPr>
              <p:cNvSpPr/>
              <p:nvPr/>
            </p:nvSpPr>
            <p:spPr>
              <a:xfrm>
                <a:off x="8975947" y="3646589"/>
                <a:ext cx="853220" cy="852244"/>
              </a:xfrm>
              <a:custGeom>
                <a:avLst/>
                <a:gdLst>
                  <a:gd name="connsiteX0" fmla="*/ 0 w 853220"/>
                  <a:gd name="connsiteY0" fmla="*/ 0 h 852244"/>
                  <a:gd name="connsiteX1" fmla="*/ 853221 w 853220"/>
                  <a:gd name="connsiteY1" fmla="*/ 0 h 852244"/>
                  <a:gd name="connsiteX2" fmla="*/ 853221 w 853220"/>
                  <a:gd name="connsiteY2" fmla="*/ 852245 h 852244"/>
                  <a:gd name="connsiteX3" fmla="*/ 0 w 853220"/>
                  <a:gd name="connsiteY3" fmla="*/ 852245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1" y="0"/>
                    </a:lnTo>
                    <a:lnTo>
                      <a:pt x="853221" y="852245"/>
                    </a:lnTo>
                    <a:lnTo>
                      <a:pt x="0" y="852245"/>
                    </a:lnTo>
                    <a:lnTo>
                      <a:pt x="0" y="0"/>
                    </a:lnTo>
                    <a:lnTo>
                      <a:pt x="0" y="0"/>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96" name="Freeform 229">
                <a:extLst>
                  <a:ext uri="{FF2B5EF4-FFF2-40B4-BE49-F238E27FC236}">
                    <a16:creationId xmlns:a16="http://schemas.microsoft.com/office/drawing/2014/main" id="{AE87CB8E-940D-78D4-3A25-FC6121136983}"/>
                  </a:ext>
                </a:extLst>
              </p:cNvPr>
              <p:cNvSpPr/>
              <p:nvPr/>
            </p:nvSpPr>
            <p:spPr>
              <a:xfrm>
                <a:off x="9216350" y="4083568"/>
                <a:ext cx="295212" cy="332926"/>
              </a:xfrm>
              <a:custGeom>
                <a:avLst/>
                <a:gdLst>
                  <a:gd name="connsiteX0" fmla="*/ 295212 w 295212"/>
                  <a:gd name="connsiteY0" fmla="*/ 153004 h 332926"/>
                  <a:gd name="connsiteX1" fmla="*/ 224813 w 295212"/>
                  <a:gd name="connsiteY1" fmla="*/ 18308 h 332926"/>
                  <a:gd name="connsiteX2" fmla="*/ 191398 w 295212"/>
                  <a:gd name="connsiteY2" fmla="*/ 593 h 332926"/>
                  <a:gd name="connsiteX3" fmla="*/ 133219 w 295212"/>
                  <a:gd name="connsiteY3" fmla="*/ 43044 h 332926"/>
                  <a:gd name="connsiteX4" fmla="*/ 126622 w 295212"/>
                  <a:gd name="connsiteY4" fmla="*/ 41747 h 332926"/>
                  <a:gd name="connsiteX5" fmla="*/ 93208 w 295212"/>
                  <a:gd name="connsiteY5" fmla="*/ 59462 h 332926"/>
                  <a:gd name="connsiteX6" fmla="*/ 99 w 295212"/>
                  <a:gd name="connsiteY6" fmla="*/ 219649 h 332926"/>
                  <a:gd name="connsiteX7" fmla="*/ 44653 w 295212"/>
                  <a:gd name="connsiteY7" fmla="*/ 325829 h 332926"/>
                  <a:gd name="connsiteX8" fmla="*/ 271745 w 295212"/>
                  <a:gd name="connsiteY8" fmla="*/ 277330 h 332926"/>
                  <a:gd name="connsiteX9" fmla="*/ 294672 w 295212"/>
                  <a:gd name="connsiteY9" fmla="*/ 153004 h 33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212" h="332926">
                    <a:moveTo>
                      <a:pt x="295212" y="153004"/>
                    </a:moveTo>
                    <a:cubicBezTo>
                      <a:pt x="292400" y="84090"/>
                      <a:pt x="232707" y="70048"/>
                      <a:pt x="224813" y="18308"/>
                    </a:cubicBezTo>
                    <a:cubicBezTo>
                      <a:pt x="219298" y="2754"/>
                      <a:pt x="210971" y="-1783"/>
                      <a:pt x="191398" y="593"/>
                    </a:cubicBezTo>
                    <a:cubicBezTo>
                      <a:pt x="166256" y="4460"/>
                      <a:pt x="144552" y="20295"/>
                      <a:pt x="133219" y="43044"/>
                    </a:cubicBezTo>
                    <a:cubicBezTo>
                      <a:pt x="131045" y="42493"/>
                      <a:pt x="128839" y="42061"/>
                      <a:pt x="126622" y="41747"/>
                    </a:cubicBezTo>
                    <a:cubicBezTo>
                      <a:pt x="107157" y="39479"/>
                      <a:pt x="98722" y="44016"/>
                      <a:pt x="93208" y="59462"/>
                    </a:cubicBezTo>
                    <a:cubicBezTo>
                      <a:pt x="96344" y="133453"/>
                      <a:pt x="2803" y="150735"/>
                      <a:pt x="99" y="219649"/>
                    </a:cubicBezTo>
                    <a:cubicBezTo>
                      <a:pt x="-1956" y="270633"/>
                      <a:pt x="28432" y="316863"/>
                      <a:pt x="44653" y="325829"/>
                    </a:cubicBezTo>
                    <a:cubicBezTo>
                      <a:pt x="93857" y="353049"/>
                      <a:pt x="241467" y="294396"/>
                      <a:pt x="271745" y="277330"/>
                    </a:cubicBezTo>
                    <a:cubicBezTo>
                      <a:pt x="288075" y="268364"/>
                      <a:pt x="296726" y="203987"/>
                      <a:pt x="294672" y="153004"/>
                    </a:cubicBezTo>
                    <a:close/>
                  </a:path>
                </a:pathLst>
              </a:custGeom>
              <a:solidFill>
                <a:srgbClr val="FFE6A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97" name="Freeform 230">
                <a:extLst>
                  <a:ext uri="{FF2B5EF4-FFF2-40B4-BE49-F238E27FC236}">
                    <a16:creationId xmlns:a16="http://schemas.microsoft.com/office/drawing/2014/main" id="{9542E2AE-A79B-E701-260F-B5C165F593A3}"/>
                  </a:ext>
                </a:extLst>
              </p:cNvPr>
              <p:cNvSpPr/>
              <p:nvPr/>
            </p:nvSpPr>
            <p:spPr>
              <a:xfrm>
                <a:off x="9080303" y="4181592"/>
                <a:ext cx="644968" cy="317242"/>
              </a:xfrm>
              <a:custGeom>
                <a:avLst/>
                <a:gdLst>
                  <a:gd name="connsiteX0" fmla="*/ 248827 w 644968"/>
                  <a:gd name="connsiteY0" fmla="*/ 0 h 317242"/>
                  <a:gd name="connsiteX1" fmla="*/ 292083 w 644968"/>
                  <a:gd name="connsiteY1" fmla="*/ 2700 h 317242"/>
                  <a:gd name="connsiteX2" fmla="*/ 292083 w 644968"/>
                  <a:gd name="connsiteY2" fmla="*/ 2700 h 317242"/>
                  <a:gd name="connsiteX3" fmla="*/ 396113 w 644968"/>
                  <a:gd name="connsiteY3" fmla="*/ 0 h 317242"/>
                  <a:gd name="connsiteX4" fmla="*/ 403358 w 644968"/>
                  <a:gd name="connsiteY4" fmla="*/ 55412 h 317242"/>
                  <a:gd name="connsiteX5" fmla="*/ 445857 w 644968"/>
                  <a:gd name="connsiteY5" fmla="*/ 107692 h 317242"/>
                  <a:gd name="connsiteX6" fmla="*/ 602876 w 644968"/>
                  <a:gd name="connsiteY6" fmla="*/ 179738 h 317242"/>
                  <a:gd name="connsiteX7" fmla="*/ 644294 w 644968"/>
                  <a:gd name="connsiteY7" fmla="*/ 317242 h 317242"/>
                  <a:gd name="connsiteX8" fmla="*/ 647 w 644968"/>
                  <a:gd name="connsiteY8" fmla="*/ 317242 h 317242"/>
                  <a:gd name="connsiteX9" fmla="*/ 42065 w 644968"/>
                  <a:gd name="connsiteY9" fmla="*/ 179738 h 317242"/>
                  <a:gd name="connsiteX10" fmla="*/ 199083 w 644968"/>
                  <a:gd name="connsiteY10" fmla="*/ 107692 h 317242"/>
                  <a:gd name="connsiteX11" fmla="*/ 241582 w 644968"/>
                  <a:gd name="connsiteY11" fmla="*/ 55412 h 317242"/>
                  <a:gd name="connsiteX12" fmla="*/ 248827 w 644968"/>
                  <a:gd name="connsiteY12" fmla="*/ 0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968" h="317242">
                    <a:moveTo>
                      <a:pt x="248827" y="0"/>
                    </a:moveTo>
                    <a:lnTo>
                      <a:pt x="292083" y="2700"/>
                    </a:lnTo>
                    <a:lnTo>
                      <a:pt x="292083" y="2700"/>
                    </a:lnTo>
                    <a:cubicBezTo>
                      <a:pt x="327012" y="2700"/>
                      <a:pt x="360860" y="2700"/>
                      <a:pt x="396113" y="0"/>
                    </a:cubicBezTo>
                    <a:lnTo>
                      <a:pt x="403358" y="55412"/>
                    </a:lnTo>
                    <a:cubicBezTo>
                      <a:pt x="407143" y="84144"/>
                      <a:pt x="415687" y="103695"/>
                      <a:pt x="445857" y="107692"/>
                    </a:cubicBezTo>
                    <a:cubicBezTo>
                      <a:pt x="521555" y="117737"/>
                      <a:pt x="569352" y="130375"/>
                      <a:pt x="602876" y="179738"/>
                    </a:cubicBezTo>
                    <a:cubicBezTo>
                      <a:pt x="627964" y="216463"/>
                      <a:pt x="649052" y="271984"/>
                      <a:pt x="644294" y="317242"/>
                    </a:cubicBezTo>
                    <a:lnTo>
                      <a:pt x="647" y="317242"/>
                    </a:lnTo>
                    <a:cubicBezTo>
                      <a:pt x="-4003" y="271984"/>
                      <a:pt x="17085" y="216463"/>
                      <a:pt x="42065" y="179738"/>
                    </a:cubicBezTo>
                    <a:cubicBezTo>
                      <a:pt x="75588" y="130375"/>
                      <a:pt x="122845" y="117737"/>
                      <a:pt x="199083" y="107692"/>
                    </a:cubicBezTo>
                    <a:cubicBezTo>
                      <a:pt x="229254" y="103695"/>
                      <a:pt x="237797" y="84144"/>
                      <a:pt x="241582" y="55412"/>
                    </a:cubicBezTo>
                    <a:lnTo>
                      <a:pt x="248827" y="0"/>
                    </a:lnTo>
                    <a:close/>
                  </a:path>
                </a:pathLst>
              </a:custGeom>
              <a:solidFill>
                <a:srgbClr val="E1A06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98" name="Freeform 231">
                <a:extLst>
                  <a:ext uri="{FF2B5EF4-FFF2-40B4-BE49-F238E27FC236}">
                    <a16:creationId xmlns:a16="http://schemas.microsoft.com/office/drawing/2014/main" id="{DA9AD4D4-45C9-3834-BA8C-A3FA89A75A25}"/>
                  </a:ext>
                </a:extLst>
              </p:cNvPr>
              <p:cNvSpPr/>
              <p:nvPr/>
            </p:nvSpPr>
            <p:spPr>
              <a:xfrm>
                <a:off x="9080627" y="4261415"/>
                <a:ext cx="644211" cy="237634"/>
              </a:xfrm>
              <a:custGeom>
                <a:avLst/>
                <a:gdLst>
                  <a:gd name="connsiteX0" fmla="*/ 602444 w 644211"/>
                  <a:gd name="connsiteY0" fmla="*/ 100347 h 237634"/>
                  <a:gd name="connsiteX1" fmla="*/ 445425 w 644211"/>
                  <a:gd name="connsiteY1" fmla="*/ 28300 h 237634"/>
                  <a:gd name="connsiteX2" fmla="*/ 409847 w 644211"/>
                  <a:gd name="connsiteY2" fmla="*/ 0 h 237634"/>
                  <a:gd name="connsiteX3" fmla="*/ 341828 w 644211"/>
                  <a:gd name="connsiteY3" fmla="*/ 163104 h 237634"/>
                  <a:gd name="connsiteX4" fmla="*/ 312879 w 644211"/>
                  <a:gd name="connsiteY4" fmla="*/ 175126 h 237634"/>
                  <a:gd name="connsiteX5" fmla="*/ 300842 w 644211"/>
                  <a:gd name="connsiteY5" fmla="*/ 163104 h 237634"/>
                  <a:gd name="connsiteX6" fmla="*/ 234769 w 644211"/>
                  <a:gd name="connsiteY6" fmla="*/ 3133 h 237634"/>
                  <a:gd name="connsiteX7" fmla="*/ 199084 w 644211"/>
                  <a:gd name="connsiteY7" fmla="*/ 28084 h 237634"/>
                  <a:gd name="connsiteX8" fmla="*/ 42065 w 644211"/>
                  <a:gd name="connsiteY8" fmla="*/ 100131 h 237634"/>
                  <a:gd name="connsiteX9" fmla="*/ 647 w 644211"/>
                  <a:gd name="connsiteY9" fmla="*/ 237635 h 237634"/>
                  <a:gd name="connsiteX10" fmla="*/ 643536 w 644211"/>
                  <a:gd name="connsiteY10" fmla="*/ 237635 h 237634"/>
                  <a:gd name="connsiteX11" fmla="*/ 602444 w 644211"/>
                  <a:gd name="connsiteY11" fmla="*/ 100347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4211" h="237634">
                    <a:moveTo>
                      <a:pt x="602444" y="100347"/>
                    </a:moveTo>
                    <a:cubicBezTo>
                      <a:pt x="568921" y="50983"/>
                      <a:pt x="521664" y="38346"/>
                      <a:pt x="445425" y="28300"/>
                    </a:cubicBezTo>
                    <a:cubicBezTo>
                      <a:pt x="428566" y="27868"/>
                      <a:pt x="414043" y="16310"/>
                      <a:pt x="409847" y="0"/>
                    </a:cubicBezTo>
                    <a:lnTo>
                      <a:pt x="341828" y="163104"/>
                    </a:lnTo>
                    <a:cubicBezTo>
                      <a:pt x="337156" y="174413"/>
                      <a:pt x="324201" y="179792"/>
                      <a:pt x="312879" y="175126"/>
                    </a:cubicBezTo>
                    <a:cubicBezTo>
                      <a:pt x="307428" y="172879"/>
                      <a:pt x="303092" y="168548"/>
                      <a:pt x="300842" y="163104"/>
                    </a:cubicBezTo>
                    <a:lnTo>
                      <a:pt x="234769" y="3133"/>
                    </a:lnTo>
                    <a:cubicBezTo>
                      <a:pt x="228670" y="17618"/>
                      <a:pt x="214796" y="27317"/>
                      <a:pt x="199084" y="28084"/>
                    </a:cubicBezTo>
                    <a:cubicBezTo>
                      <a:pt x="123386" y="38130"/>
                      <a:pt x="75588" y="50768"/>
                      <a:pt x="42065" y="100131"/>
                    </a:cubicBezTo>
                    <a:cubicBezTo>
                      <a:pt x="17085" y="136856"/>
                      <a:pt x="-4003" y="192376"/>
                      <a:pt x="647" y="237635"/>
                    </a:cubicBezTo>
                    <a:lnTo>
                      <a:pt x="643536" y="237635"/>
                    </a:lnTo>
                    <a:cubicBezTo>
                      <a:pt x="648295" y="192160"/>
                      <a:pt x="627207" y="136640"/>
                      <a:pt x="602444" y="100347"/>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99" name="Freeform 232">
                <a:extLst>
                  <a:ext uri="{FF2B5EF4-FFF2-40B4-BE49-F238E27FC236}">
                    <a16:creationId xmlns:a16="http://schemas.microsoft.com/office/drawing/2014/main" id="{7313B78E-499B-D869-F668-CE971E77238B}"/>
                  </a:ext>
                </a:extLst>
              </p:cNvPr>
              <p:cNvSpPr/>
              <p:nvPr/>
            </p:nvSpPr>
            <p:spPr>
              <a:xfrm>
                <a:off x="9080303" y="4290580"/>
                <a:ext cx="644535" cy="208254"/>
              </a:xfrm>
              <a:custGeom>
                <a:avLst/>
                <a:gdLst>
                  <a:gd name="connsiteX0" fmla="*/ 456671 w 644535"/>
                  <a:gd name="connsiteY0" fmla="*/ 216 h 208254"/>
                  <a:gd name="connsiteX1" fmla="*/ 602443 w 644535"/>
                  <a:gd name="connsiteY1" fmla="*/ 70750 h 208254"/>
                  <a:gd name="connsiteX2" fmla="*/ 643861 w 644535"/>
                  <a:gd name="connsiteY2" fmla="*/ 208254 h 208254"/>
                  <a:gd name="connsiteX3" fmla="*/ 391896 w 644535"/>
                  <a:gd name="connsiteY3" fmla="*/ 208254 h 208254"/>
                  <a:gd name="connsiteX4" fmla="*/ 456779 w 644535"/>
                  <a:gd name="connsiteY4" fmla="*/ 216 h 208254"/>
                  <a:gd name="connsiteX5" fmla="*/ 647 w 644535"/>
                  <a:gd name="connsiteY5" fmla="*/ 208254 h 208254"/>
                  <a:gd name="connsiteX6" fmla="*/ 42065 w 644535"/>
                  <a:gd name="connsiteY6" fmla="*/ 70750 h 208254"/>
                  <a:gd name="connsiteX7" fmla="*/ 189783 w 644535"/>
                  <a:gd name="connsiteY7" fmla="*/ 0 h 208254"/>
                  <a:gd name="connsiteX8" fmla="*/ 251747 w 644535"/>
                  <a:gd name="connsiteY8" fmla="*/ 208254 h 20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535" h="208254">
                    <a:moveTo>
                      <a:pt x="456671" y="216"/>
                    </a:moveTo>
                    <a:cubicBezTo>
                      <a:pt x="526421" y="10154"/>
                      <a:pt x="570651" y="23871"/>
                      <a:pt x="602443" y="70750"/>
                    </a:cubicBezTo>
                    <a:cubicBezTo>
                      <a:pt x="627531" y="107476"/>
                      <a:pt x="648619" y="162996"/>
                      <a:pt x="643861" y="208254"/>
                    </a:cubicBezTo>
                    <a:lnTo>
                      <a:pt x="391896" y="208254"/>
                    </a:lnTo>
                    <a:lnTo>
                      <a:pt x="456779" y="216"/>
                    </a:lnTo>
                    <a:close/>
                    <a:moveTo>
                      <a:pt x="647" y="208254"/>
                    </a:moveTo>
                    <a:cubicBezTo>
                      <a:pt x="-4003" y="162996"/>
                      <a:pt x="17085" y="107476"/>
                      <a:pt x="42065" y="70750"/>
                    </a:cubicBezTo>
                    <a:cubicBezTo>
                      <a:pt x="74507" y="23439"/>
                      <a:pt x="118952" y="9829"/>
                      <a:pt x="189783" y="0"/>
                    </a:cubicBezTo>
                    <a:lnTo>
                      <a:pt x="251747" y="208254"/>
                    </a:ln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00" name="Freeform 233">
                <a:extLst>
                  <a:ext uri="{FF2B5EF4-FFF2-40B4-BE49-F238E27FC236}">
                    <a16:creationId xmlns:a16="http://schemas.microsoft.com/office/drawing/2014/main" id="{5D428C89-5318-33D2-2FBC-6396D7692067}"/>
                  </a:ext>
                </a:extLst>
              </p:cNvPr>
              <p:cNvSpPr/>
              <p:nvPr/>
            </p:nvSpPr>
            <p:spPr>
              <a:xfrm>
                <a:off x="9187684" y="4474773"/>
                <a:ext cx="5406" cy="24061"/>
              </a:xfrm>
              <a:custGeom>
                <a:avLst/>
                <a:gdLst>
                  <a:gd name="connsiteX0" fmla="*/ 5407 w 5406"/>
                  <a:gd name="connsiteY0" fmla="*/ 24061 h 24061"/>
                  <a:gd name="connsiteX1" fmla="*/ 0 w 5406"/>
                  <a:gd name="connsiteY1" fmla="*/ 24061 h 24061"/>
                </a:gdLst>
                <a:ahLst/>
                <a:cxnLst>
                  <a:cxn ang="0">
                    <a:pos x="connsiteX0" y="connsiteY0"/>
                  </a:cxn>
                  <a:cxn ang="0">
                    <a:pos x="connsiteX1" y="connsiteY1"/>
                  </a:cxn>
                </a:cxnLst>
                <a:rect l="l" t="t" r="r" b="b"/>
                <a:pathLst>
                  <a:path w="5406" h="24061">
                    <a:moveTo>
                      <a:pt x="5407" y="24061"/>
                    </a:moveTo>
                    <a:cubicBezTo>
                      <a:pt x="4001" y="-8344"/>
                      <a:pt x="3461" y="-7696"/>
                      <a:pt x="0" y="24061"/>
                    </a:cubicBezTo>
                    <a:close/>
                  </a:path>
                </a:pathLst>
              </a:custGeom>
              <a:solidFill>
                <a:srgbClr val="00182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01" name="Freeform 234">
                <a:extLst>
                  <a:ext uri="{FF2B5EF4-FFF2-40B4-BE49-F238E27FC236}">
                    <a16:creationId xmlns:a16="http://schemas.microsoft.com/office/drawing/2014/main" id="{F85C42CA-65DE-57E4-6094-A6AED3ED5A28}"/>
                  </a:ext>
                </a:extLst>
              </p:cNvPr>
              <p:cNvSpPr/>
              <p:nvPr/>
            </p:nvSpPr>
            <p:spPr>
              <a:xfrm>
                <a:off x="9612455" y="4474773"/>
                <a:ext cx="5299" cy="24061"/>
              </a:xfrm>
              <a:custGeom>
                <a:avLst/>
                <a:gdLst>
                  <a:gd name="connsiteX0" fmla="*/ 0 w 5299"/>
                  <a:gd name="connsiteY0" fmla="*/ 24061 h 24061"/>
                  <a:gd name="connsiteX1" fmla="*/ 5299 w 5299"/>
                  <a:gd name="connsiteY1" fmla="*/ 24061 h 24061"/>
                </a:gdLst>
                <a:ahLst/>
                <a:cxnLst>
                  <a:cxn ang="0">
                    <a:pos x="connsiteX0" y="connsiteY0"/>
                  </a:cxn>
                  <a:cxn ang="0">
                    <a:pos x="connsiteX1" y="connsiteY1"/>
                  </a:cxn>
                </a:cxnLst>
                <a:rect l="l" t="t" r="r" b="b"/>
                <a:pathLst>
                  <a:path w="5299" h="24061">
                    <a:moveTo>
                      <a:pt x="0" y="24061"/>
                    </a:moveTo>
                    <a:cubicBezTo>
                      <a:pt x="1298" y="-8344"/>
                      <a:pt x="1839" y="-7696"/>
                      <a:pt x="5299" y="24061"/>
                    </a:cubicBezTo>
                    <a:close/>
                  </a:path>
                </a:pathLst>
              </a:custGeom>
              <a:solidFill>
                <a:srgbClr val="00182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02" name="Freeform 235">
                <a:extLst>
                  <a:ext uri="{FF2B5EF4-FFF2-40B4-BE49-F238E27FC236}">
                    <a16:creationId xmlns:a16="http://schemas.microsoft.com/office/drawing/2014/main" id="{E89112CD-15D5-8F9D-086A-78CF9196642A}"/>
                  </a:ext>
                </a:extLst>
              </p:cNvPr>
              <p:cNvSpPr/>
              <p:nvPr/>
            </p:nvSpPr>
            <p:spPr>
              <a:xfrm>
                <a:off x="9207257" y="4282802"/>
                <a:ext cx="146637" cy="216031"/>
              </a:xfrm>
              <a:custGeom>
                <a:avLst/>
                <a:gdLst>
                  <a:gd name="connsiteX0" fmla="*/ 30495 w 146637"/>
                  <a:gd name="connsiteY0" fmla="*/ 185031 h 216031"/>
                  <a:gd name="connsiteX1" fmla="*/ 67371 w 146637"/>
                  <a:gd name="connsiteY1" fmla="*/ 132859 h 216031"/>
                  <a:gd name="connsiteX2" fmla="*/ 7786 w 146637"/>
                  <a:gd name="connsiteY2" fmla="*/ 147550 h 216031"/>
                  <a:gd name="connsiteX3" fmla="*/ 0 w 146637"/>
                  <a:gd name="connsiteY3" fmla="*/ 19011 h 216031"/>
                  <a:gd name="connsiteX4" fmla="*/ 80780 w 146637"/>
                  <a:gd name="connsiteY4" fmla="*/ 0 h 216031"/>
                  <a:gd name="connsiteX5" fmla="*/ 146637 w 146637"/>
                  <a:gd name="connsiteY5" fmla="*/ 216032 h 216031"/>
                  <a:gd name="connsiteX6" fmla="*/ 60666 w 146637"/>
                  <a:gd name="connsiteY6" fmla="*/ 216032 h 216031"/>
                  <a:gd name="connsiteX7" fmla="*/ 55584 w 146637"/>
                  <a:gd name="connsiteY7" fmla="*/ 210091 h 216031"/>
                  <a:gd name="connsiteX8" fmla="*/ 30495 w 146637"/>
                  <a:gd name="connsiteY8" fmla="*/ 185031 h 216031"/>
                  <a:gd name="connsiteX9" fmla="*/ 30495 w 146637"/>
                  <a:gd name="connsiteY9" fmla="*/ 185031 h 21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37" h="216031">
                    <a:moveTo>
                      <a:pt x="30495" y="185031"/>
                    </a:moveTo>
                    <a:lnTo>
                      <a:pt x="67371" y="132859"/>
                    </a:lnTo>
                    <a:lnTo>
                      <a:pt x="7786" y="147550"/>
                    </a:lnTo>
                    <a:lnTo>
                      <a:pt x="0" y="19011"/>
                    </a:lnTo>
                    <a:lnTo>
                      <a:pt x="80780" y="0"/>
                    </a:lnTo>
                    <a:lnTo>
                      <a:pt x="146637" y="216032"/>
                    </a:lnTo>
                    <a:lnTo>
                      <a:pt x="60666" y="216032"/>
                    </a:lnTo>
                    <a:lnTo>
                      <a:pt x="55584" y="210091"/>
                    </a:lnTo>
                    <a:lnTo>
                      <a:pt x="30495" y="185031"/>
                    </a:lnTo>
                    <a:lnTo>
                      <a:pt x="30495" y="185031"/>
                    </a:lnTo>
                    <a:close/>
                  </a:path>
                </a:pathLst>
              </a:custGeom>
              <a:solidFill>
                <a:srgbClr val="3C5A6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03" name="Freeform 236">
                <a:extLst>
                  <a:ext uri="{FF2B5EF4-FFF2-40B4-BE49-F238E27FC236}">
                    <a16:creationId xmlns:a16="http://schemas.microsoft.com/office/drawing/2014/main" id="{67C775C2-89FE-00D4-A353-E24AE4A5D390}"/>
                  </a:ext>
                </a:extLst>
              </p:cNvPr>
              <p:cNvSpPr/>
              <p:nvPr/>
            </p:nvSpPr>
            <p:spPr>
              <a:xfrm>
                <a:off x="9451220" y="4282802"/>
                <a:ext cx="146637" cy="216031"/>
              </a:xfrm>
              <a:custGeom>
                <a:avLst/>
                <a:gdLst>
                  <a:gd name="connsiteX0" fmla="*/ 116142 w 146637"/>
                  <a:gd name="connsiteY0" fmla="*/ 185031 h 216031"/>
                  <a:gd name="connsiteX1" fmla="*/ 79266 w 146637"/>
                  <a:gd name="connsiteY1" fmla="*/ 132859 h 216031"/>
                  <a:gd name="connsiteX2" fmla="*/ 138851 w 146637"/>
                  <a:gd name="connsiteY2" fmla="*/ 147550 h 216031"/>
                  <a:gd name="connsiteX3" fmla="*/ 146637 w 146637"/>
                  <a:gd name="connsiteY3" fmla="*/ 19011 h 216031"/>
                  <a:gd name="connsiteX4" fmla="*/ 65857 w 146637"/>
                  <a:gd name="connsiteY4" fmla="*/ 0 h 216031"/>
                  <a:gd name="connsiteX5" fmla="*/ 0 w 146637"/>
                  <a:gd name="connsiteY5" fmla="*/ 216032 h 216031"/>
                  <a:gd name="connsiteX6" fmla="*/ 86079 w 146637"/>
                  <a:gd name="connsiteY6" fmla="*/ 216032 h 216031"/>
                  <a:gd name="connsiteX7" fmla="*/ 91053 w 146637"/>
                  <a:gd name="connsiteY7" fmla="*/ 210091 h 216031"/>
                  <a:gd name="connsiteX8" fmla="*/ 116142 w 146637"/>
                  <a:gd name="connsiteY8" fmla="*/ 185031 h 216031"/>
                  <a:gd name="connsiteX9" fmla="*/ 116142 w 146637"/>
                  <a:gd name="connsiteY9" fmla="*/ 185031 h 21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37" h="216031">
                    <a:moveTo>
                      <a:pt x="116142" y="185031"/>
                    </a:moveTo>
                    <a:lnTo>
                      <a:pt x="79266" y="132859"/>
                    </a:lnTo>
                    <a:lnTo>
                      <a:pt x="138851" y="147550"/>
                    </a:lnTo>
                    <a:lnTo>
                      <a:pt x="146637" y="19011"/>
                    </a:lnTo>
                    <a:lnTo>
                      <a:pt x="65857" y="0"/>
                    </a:lnTo>
                    <a:lnTo>
                      <a:pt x="0" y="216032"/>
                    </a:lnTo>
                    <a:lnTo>
                      <a:pt x="86079" y="216032"/>
                    </a:lnTo>
                    <a:lnTo>
                      <a:pt x="91053" y="210091"/>
                    </a:lnTo>
                    <a:lnTo>
                      <a:pt x="116142" y="185031"/>
                    </a:lnTo>
                    <a:lnTo>
                      <a:pt x="116142" y="185031"/>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04" name="Freeform 237">
                <a:extLst>
                  <a:ext uri="{FF2B5EF4-FFF2-40B4-BE49-F238E27FC236}">
                    <a16:creationId xmlns:a16="http://schemas.microsoft.com/office/drawing/2014/main" id="{0B616E22-E2AE-B252-7EE5-C441C434E63A}"/>
                  </a:ext>
                </a:extLst>
              </p:cNvPr>
              <p:cNvSpPr/>
              <p:nvPr/>
            </p:nvSpPr>
            <p:spPr>
              <a:xfrm>
                <a:off x="9080303" y="4290580"/>
                <a:ext cx="251746" cy="208254"/>
              </a:xfrm>
              <a:custGeom>
                <a:avLst/>
                <a:gdLst>
                  <a:gd name="connsiteX0" fmla="*/ 647 w 251746"/>
                  <a:gd name="connsiteY0" fmla="*/ 208254 h 208254"/>
                  <a:gd name="connsiteX1" fmla="*/ 42065 w 251746"/>
                  <a:gd name="connsiteY1" fmla="*/ 70750 h 208254"/>
                  <a:gd name="connsiteX2" fmla="*/ 189783 w 251746"/>
                  <a:gd name="connsiteY2" fmla="*/ 0 h 208254"/>
                  <a:gd name="connsiteX3" fmla="*/ 251747 w 251746"/>
                  <a:gd name="connsiteY3" fmla="*/ 208254 h 208254"/>
                </a:gdLst>
                <a:ahLst/>
                <a:cxnLst>
                  <a:cxn ang="0">
                    <a:pos x="connsiteX0" y="connsiteY0"/>
                  </a:cxn>
                  <a:cxn ang="0">
                    <a:pos x="connsiteX1" y="connsiteY1"/>
                  </a:cxn>
                  <a:cxn ang="0">
                    <a:pos x="connsiteX2" y="connsiteY2"/>
                  </a:cxn>
                  <a:cxn ang="0">
                    <a:pos x="connsiteX3" y="connsiteY3"/>
                  </a:cxn>
                </a:cxnLst>
                <a:rect l="l" t="t" r="r" b="b"/>
                <a:pathLst>
                  <a:path w="251746" h="208254">
                    <a:moveTo>
                      <a:pt x="647" y="208254"/>
                    </a:moveTo>
                    <a:cubicBezTo>
                      <a:pt x="-4003" y="162996"/>
                      <a:pt x="17085" y="107476"/>
                      <a:pt x="42065" y="70750"/>
                    </a:cubicBezTo>
                    <a:cubicBezTo>
                      <a:pt x="74507" y="23439"/>
                      <a:pt x="118952" y="9829"/>
                      <a:pt x="189783" y="0"/>
                    </a:cubicBezTo>
                    <a:lnTo>
                      <a:pt x="251747" y="208254"/>
                    </a:ln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05" name="Freeform 238">
                <a:extLst>
                  <a:ext uri="{FF2B5EF4-FFF2-40B4-BE49-F238E27FC236}">
                    <a16:creationId xmlns:a16="http://schemas.microsoft.com/office/drawing/2014/main" id="{94CF6C30-37E9-CB6D-D19E-BCCC529422DC}"/>
                  </a:ext>
                </a:extLst>
              </p:cNvPr>
              <p:cNvSpPr/>
              <p:nvPr/>
            </p:nvSpPr>
            <p:spPr>
              <a:xfrm>
                <a:off x="9187684" y="4474773"/>
                <a:ext cx="5406" cy="24061"/>
              </a:xfrm>
              <a:custGeom>
                <a:avLst/>
                <a:gdLst>
                  <a:gd name="connsiteX0" fmla="*/ 5407 w 5406"/>
                  <a:gd name="connsiteY0" fmla="*/ 24061 h 24061"/>
                  <a:gd name="connsiteX1" fmla="*/ 0 w 5406"/>
                  <a:gd name="connsiteY1" fmla="*/ 24061 h 24061"/>
                </a:gdLst>
                <a:ahLst/>
                <a:cxnLst>
                  <a:cxn ang="0">
                    <a:pos x="connsiteX0" y="connsiteY0"/>
                  </a:cxn>
                  <a:cxn ang="0">
                    <a:pos x="connsiteX1" y="connsiteY1"/>
                  </a:cxn>
                </a:cxnLst>
                <a:rect l="l" t="t" r="r" b="b"/>
                <a:pathLst>
                  <a:path w="5406" h="24061">
                    <a:moveTo>
                      <a:pt x="5407" y="24061"/>
                    </a:moveTo>
                    <a:cubicBezTo>
                      <a:pt x="4001" y="-8344"/>
                      <a:pt x="3461" y="-7696"/>
                      <a:pt x="0" y="24061"/>
                    </a:cubicBezTo>
                    <a:close/>
                  </a:path>
                </a:pathLst>
              </a:custGeom>
              <a:solidFill>
                <a:srgbClr val="00182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06" name="Freeform 239">
                <a:extLst>
                  <a:ext uri="{FF2B5EF4-FFF2-40B4-BE49-F238E27FC236}">
                    <a16:creationId xmlns:a16="http://schemas.microsoft.com/office/drawing/2014/main" id="{B00509EF-8732-537E-ADC8-76713FAA4D49}"/>
                  </a:ext>
                </a:extLst>
              </p:cNvPr>
              <p:cNvSpPr/>
              <p:nvPr/>
            </p:nvSpPr>
            <p:spPr>
              <a:xfrm>
                <a:off x="9255425" y="3842098"/>
                <a:ext cx="297889" cy="406483"/>
              </a:xfrm>
              <a:custGeom>
                <a:avLst/>
                <a:gdLst>
                  <a:gd name="connsiteX0" fmla="*/ 292796 w 297889"/>
                  <a:gd name="connsiteY0" fmla="*/ 217220 h 406483"/>
                  <a:gd name="connsiteX1" fmla="*/ 281982 w 297889"/>
                  <a:gd name="connsiteY1" fmla="*/ 211603 h 406483"/>
                  <a:gd name="connsiteX2" fmla="*/ 293769 w 297889"/>
                  <a:gd name="connsiteY2" fmla="*/ 166884 h 406483"/>
                  <a:gd name="connsiteX3" fmla="*/ 147672 w 297889"/>
                  <a:gd name="connsiteY3" fmla="*/ 0 h 406483"/>
                  <a:gd name="connsiteX4" fmla="*/ 147672 w 297889"/>
                  <a:gd name="connsiteY4" fmla="*/ 0 h 406483"/>
                  <a:gd name="connsiteX5" fmla="*/ 3630 w 297889"/>
                  <a:gd name="connsiteY5" fmla="*/ 166884 h 406483"/>
                  <a:gd name="connsiteX6" fmla="*/ 15201 w 297889"/>
                  <a:gd name="connsiteY6" fmla="*/ 211927 h 406483"/>
                  <a:gd name="connsiteX7" fmla="*/ 5577 w 297889"/>
                  <a:gd name="connsiteY7" fmla="*/ 217220 h 406483"/>
                  <a:gd name="connsiteX8" fmla="*/ 9686 w 297889"/>
                  <a:gd name="connsiteY8" fmla="*/ 271227 h 406483"/>
                  <a:gd name="connsiteX9" fmla="*/ 23852 w 297889"/>
                  <a:gd name="connsiteY9" fmla="*/ 287322 h 406483"/>
                  <a:gd name="connsiteX10" fmla="*/ 34666 w 297889"/>
                  <a:gd name="connsiteY10" fmla="*/ 291102 h 406483"/>
                  <a:gd name="connsiteX11" fmla="*/ 94143 w 297889"/>
                  <a:gd name="connsiteY11" fmla="*/ 377515 h 406483"/>
                  <a:gd name="connsiteX12" fmla="*/ 109607 w 297889"/>
                  <a:gd name="connsiteY12" fmla="*/ 389937 h 406483"/>
                  <a:gd name="connsiteX13" fmla="*/ 110148 w 297889"/>
                  <a:gd name="connsiteY13" fmla="*/ 389937 h 406483"/>
                  <a:gd name="connsiteX14" fmla="*/ 115447 w 297889"/>
                  <a:gd name="connsiteY14" fmla="*/ 393825 h 406483"/>
                  <a:gd name="connsiteX15" fmla="*/ 117285 w 297889"/>
                  <a:gd name="connsiteY15" fmla="*/ 395122 h 406483"/>
                  <a:gd name="connsiteX16" fmla="*/ 121827 w 297889"/>
                  <a:gd name="connsiteY16" fmla="*/ 397930 h 406483"/>
                  <a:gd name="connsiteX17" fmla="*/ 124098 w 297889"/>
                  <a:gd name="connsiteY17" fmla="*/ 399334 h 406483"/>
                  <a:gd name="connsiteX18" fmla="*/ 127991 w 297889"/>
                  <a:gd name="connsiteY18" fmla="*/ 401386 h 406483"/>
                  <a:gd name="connsiteX19" fmla="*/ 130478 w 297889"/>
                  <a:gd name="connsiteY19" fmla="*/ 402575 h 406483"/>
                  <a:gd name="connsiteX20" fmla="*/ 133939 w 297889"/>
                  <a:gd name="connsiteY20" fmla="*/ 403979 h 406483"/>
                  <a:gd name="connsiteX21" fmla="*/ 136534 w 297889"/>
                  <a:gd name="connsiteY21" fmla="*/ 404951 h 406483"/>
                  <a:gd name="connsiteX22" fmla="*/ 139778 w 297889"/>
                  <a:gd name="connsiteY22" fmla="*/ 405815 h 406483"/>
                  <a:gd name="connsiteX23" fmla="*/ 142482 w 297889"/>
                  <a:gd name="connsiteY23" fmla="*/ 406463 h 406483"/>
                  <a:gd name="connsiteX24" fmla="*/ 145402 w 297889"/>
                  <a:gd name="connsiteY24" fmla="*/ 406463 h 406483"/>
                  <a:gd name="connsiteX25" fmla="*/ 147672 w 297889"/>
                  <a:gd name="connsiteY25" fmla="*/ 406463 h 406483"/>
                  <a:gd name="connsiteX26" fmla="*/ 147672 w 297889"/>
                  <a:gd name="connsiteY26" fmla="*/ 406463 h 406483"/>
                  <a:gd name="connsiteX27" fmla="*/ 203581 w 297889"/>
                  <a:gd name="connsiteY27" fmla="*/ 376435 h 406483"/>
                  <a:gd name="connsiteX28" fmla="*/ 263706 w 297889"/>
                  <a:gd name="connsiteY28" fmla="*/ 287862 h 406483"/>
                  <a:gd name="connsiteX29" fmla="*/ 277224 w 297889"/>
                  <a:gd name="connsiteY29" fmla="*/ 286566 h 406483"/>
                  <a:gd name="connsiteX30" fmla="*/ 289659 w 297889"/>
                  <a:gd name="connsiteY30" fmla="*/ 270471 h 406483"/>
                  <a:gd name="connsiteX31" fmla="*/ 292796 w 297889"/>
                  <a:gd name="connsiteY31" fmla="*/ 217220 h 40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7889" h="406483">
                    <a:moveTo>
                      <a:pt x="292796" y="217220"/>
                    </a:moveTo>
                    <a:cubicBezTo>
                      <a:pt x="290200" y="213839"/>
                      <a:pt x="286242" y="211786"/>
                      <a:pt x="281982" y="211603"/>
                    </a:cubicBezTo>
                    <a:cubicBezTo>
                      <a:pt x="285550" y="197345"/>
                      <a:pt x="289659" y="183302"/>
                      <a:pt x="293769" y="166884"/>
                    </a:cubicBezTo>
                    <a:cubicBezTo>
                      <a:pt x="314748" y="83280"/>
                      <a:pt x="243051" y="11990"/>
                      <a:pt x="147672" y="0"/>
                    </a:cubicBezTo>
                    <a:lnTo>
                      <a:pt x="147672" y="0"/>
                    </a:lnTo>
                    <a:cubicBezTo>
                      <a:pt x="57051" y="8965"/>
                      <a:pt x="-14537" y="83712"/>
                      <a:pt x="3630" y="166884"/>
                    </a:cubicBezTo>
                    <a:cubicBezTo>
                      <a:pt x="7199" y="183519"/>
                      <a:pt x="11417" y="197561"/>
                      <a:pt x="15201" y="211927"/>
                    </a:cubicBezTo>
                    <a:cubicBezTo>
                      <a:pt x="11492" y="212564"/>
                      <a:pt x="8107" y="214433"/>
                      <a:pt x="5577" y="217220"/>
                    </a:cubicBezTo>
                    <a:cubicBezTo>
                      <a:pt x="-4264" y="228669"/>
                      <a:pt x="62" y="253297"/>
                      <a:pt x="9686" y="271227"/>
                    </a:cubicBezTo>
                    <a:cubicBezTo>
                      <a:pt x="12985" y="277698"/>
                      <a:pt x="17851" y="283228"/>
                      <a:pt x="23852" y="287322"/>
                    </a:cubicBezTo>
                    <a:cubicBezTo>
                      <a:pt x="26945" y="289720"/>
                      <a:pt x="30741" y="291048"/>
                      <a:pt x="34666" y="291102"/>
                    </a:cubicBezTo>
                    <a:cubicBezTo>
                      <a:pt x="46530" y="324641"/>
                      <a:pt x="67043" y="354443"/>
                      <a:pt x="94143" y="377515"/>
                    </a:cubicBezTo>
                    <a:cubicBezTo>
                      <a:pt x="99766" y="382268"/>
                      <a:pt x="104957" y="386372"/>
                      <a:pt x="109607" y="389937"/>
                    </a:cubicBezTo>
                    <a:lnTo>
                      <a:pt x="110148" y="389937"/>
                    </a:lnTo>
                    <a:lnTo>
                      <a:pt x="115447" y="393825"/>
                    </a:lnTo>
                    <a:lnTo>
                      <a:pt x="117285" y="395122"/>
                    </a:lnTo>
                    <a:lnTo>
                      <a:pt x="121827" y="397930"/>
                    </a:lnTo>
                    <a:lnTo>
                      <a:pt x="124098" y="399334"/>
                    </a:lnTo>
                    <a:lnTo>
                      <a:pt x="127991" y="401386"/>
                    </a:lnTo>
                    <a:lnTo>
                      <a:pt x="130478" y="402575"/>
                    </a:lnTo>
                    <a:lnTo>
                      <a:pt x="133939" y="403979"/>
                    </a:lnTo>
                    <a:lnTo>
                      <a:pt x="136534" y="404951"/>
                    </a:lnTo>
                    <a:cubicBezTo>
                      <a:pt x="137583" y="405340"/>
                      <a:pt x="138675" y="405631"/>
                      <a:pt x="139778" y="405815"/>
                    </a:cubicBezTo>
                    <a:lnTo>
                      <a:pt x="142482" y="406463"/>
                    </a:lnTo>
                    <a:lnTo>
                      <a:pt x="145402" y="406463"/>
                    </a:lnTo>
                    <a:lnTo>
                      <a:pt x="147672" y="406463"/>
                    </a:lnTo>
                    <a:lnTo>
                      <a:pt x="147672" y="406463"/>
                    </a:lnTo>
                    <a:cubicBezTo>
                      <a:pt x="163677" y="407003"/>
                      <a:pt x="179465" y="396958"/>
                      <a:pt x="203581" y="376435"/>
                    </a:cubicBezTo>
                    <a:cubicBezTo>
                      <a:pt x="231177" y="352801"/>
                      <a:pt x="251940" y="322222"/>
                      <a:pt x="263706" y="287862"/>
                    </a:cubicBezTo>
                    <a:cubicBezTo>
                      <a:pt x="266734" y="292291"/>
                      <a:pt x="272249" y="290238"/>
                      <a:pt x="277224" y="286566"/>
                    </a:cubicBezTo>
                    <a:cubicBezTo>
                      <a:pt x="282631" y="282299"/>
                      <a:pt x="286902" y="276780"/>
                      <a:pt x="289659" y="270471"/>
                    </a:cubicBezTo>
                    <a:cubicBezTo>
                      <a:pt x="297878" y="253405"/>
                      <a:pt x="301663" y="228777"/>
                      <a:pt x="292796" y="217220"/>
                    </a:cubicBezTo>
                    <a:close/>
                  </a:path>
                </a:pathLst>
              </a:custGeom>
              <a:solidFill>
                <a:srgbClr val="F5C08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07" name="Freeform 240">
                <a:extLst>
                  <a:ext uri="{FF2B5EF4-FFF2-40B4-BE49-F238E27FC236}">
                    <a16:creationId xmlns:a16="http://schemas.microsoft.com/office/drawing/2014/main" id="{26EBAB5C-D1B3-27E6-D227-7A34FF8DCFD9}"/>
                  </a:ext>
                </a:extLst>
              </p:cNvPr>
              <p:cNvSpPr/>
              <p:nvPr/>
            </p:nvSpPr>
            <p:spPr>
              <a:xfrm>
                <a:off x="9237266" y="3829432"/>
                <a:ext cx="333581" cy="364257"/>
              </a:xfrm>
              <a:custGeom>
                <a:avLst/>
                <a:gdLst>
                  <a:gd name="connsiteX0" fmla="*/ 328798 w 333581"/>
                  <a:gd name="connsiteY0" fmla="*/ 148982 h 364257"/>
                  <a:gd name="connsiteX1" fmla="*/ 214928 w 333581"/>
                  <a:gd name="connsiteY1" fmla="*/ 6726 h 364257"/>
                  <a:gd name="connsiteX2" fmla="*/ 165291 w 333581"/>
                  <a:gd name="connsiteY2" fmla="*/ 29 h 364257"/>
                  <a:gd name="connsiteX3" fmla="*/ 165291 w 333581"/>
                  <a:gd name="connsiteY3" fmla="*/ 29 h 364257"/>
                  <a:gd name="connsiteX4" fmla="*/ 160209 w 333581"/>
                  <a:gd name="connsiteY4" fmla="*/ 29 h 364257"/>
                  <a:gd name="connsiteX5" fmla="*/ 153612 w 333581"/>
                  <a:gd name="connsiteY5" fmla="*/ 29 h 364257"/>
                  <a:gd name="connsiteX6" fmla="*/ 146799 w 333581"/>
                  <a:gd name="connsiteY6" fmla="*/ 893 h 364257"/>
                  <a:gd name="connsiteX7" fmla="*/ 141825 w 333581"/>
                  <a:gd name="connsiteY7" fmla="*/ 1541 h 364257"/>
                  <a:gd name="connsiteX8" fmla="*/ 132309 w 333581"/>
                  <a:gd name="connsiteY8" fmla="*/ 3485 h 364257"/>
                  <a:gd name="connsiteX9" fmla="*/ 130146 w 333581"/>
                  <a:gd name="connsiteY9" fmla="*/ 3485 h 364257"/>
                  <a:gd name="connsiteX10" fmla="*/ 119332 w 333581"/>
                  <a:gd name="connsiteY10" fmla="*/ 6834 h 364257"/>
                  <a:gd name="connsiteX11" fmla="*/ 1352 w 333581"/>
                  <a:gd name="connsiteY11" fmla="*/ 159244 h 364257"/>
                  <a:gd name="connsiteX12" fmla="*/ 59964 w 333581"/>
                  <a:gd name="connsiteY12" fmla="*/ 339522 h 364257"/>
                  <a:gd name="connsiteX13" fmla="*/ 57152 w 333581"/>
                  <a:gd name="connsiteY13" fmla="*/ 329585 h 364257"/>
                  <a:gd name="connsiteX14" fmla="*/ 56395 w 333581"/>
                  <a:gd name="connsiteY14" fmla="*/ 326344 h 364257"/>
                  <a:gd name="connsiteX15" fmla="*/ 55097 w 333581"/>
                  <a:gd name="connsiteY15" fmla="*/ 319863 h 364257"/>
                  <a:gd name="connsiteX16" fmla="*/ 54557 w 333581"/>
                  <a:gd name="connsiteY16" fmla="*/ 316299 h 364257"/>
                  <a:gd name="connsiteX17" fmla="*/ 53800 w 333581"/>
                  <a:gd name="connsiteY17" fmla="*/ 310250 h 364257"/>
                  <a:gd name="connsiteX18" fmla="*/ 53800 w 333581"/>
                  <a:gd name="connsiteY18" fmla="*/ 307010 h 364257"/>
                  <a:gd name="connsiteX19" fmla="*/ 53800 w 333581"/>
                  <a:gd name="connsiteY19" fmla="*/ 300096 h 364257"/>
                  <a:gd name="connsiteX20" fmla="*/ 53800 w 333581"/>
                  <a:gd name="connsiteY20" fmla="*/ 298044 h 364257"/>
                  <a:gd name="connsiteX21" fmla="*/ 54340 w 333581"/>
                  <a:gd name="connsiteY21" fmla="*/ 289619 h 364257"/>
                  <a:gd name="connsiteX22" fmla="*/ 54340 w 333581"/>
                  <a:gd name="connsiteY22" fmla="*/ 287243 h 364257"/>
                  <a:gd name="connsiteX23" fmla="*/ 55205 w 333581"/>
                  <a:gd name="connsiteY23" fmla="*/ 281302 h 364257"/>
                  <a:gd name="connsiteX24" fmla="*/ 55205 w 333581"/>
                  <a:gd name="connsiteY24" fmla="*/ 278385 h 364257"/>
                  <a:gd name="connsiteX25" fmla="*/ 56395 w 333581"/>
                  <a:gd name="connsiteY25" fmla="*/ 273093 h 364257"/>
                  <a:gd name="connsiteX26" fmla="*/ 57260 w 333581"/>
                  <a:gd name="connsiteY26" fmla="*/ 270284 h 364257"/>
                  <a:gd name="connsiteX27" fmla="*/ 58990 w 333581"/>
                  <a:gd name="connsiteY27" fmla="*/ 264775 h 364257"/>
                  <a:gd name="connsiteX28" fmla="*/ 59747 w 333581"/>
                  <a:gd name="connsiteY28" fmla="*/ 262615 h 364257"/>
                  <a:gd name="connsiteX29" fmla="*/ 62884 w 333581"/>
                  <a:gd name="connsiteY29" fmla="*/ 255162 h 364257"/>
                  <a:gd name="connsiteX30" fmla="*/ 62884 w 333581"/>
                  <a:gd name="connsiteY30" fmla="*/ 254082 h 364257"/>
                  <a:gd name="connsiteX31" fmla="*/ 66019 w 333581"/>
                  <a:gd name="connsiteY31" fmla="*/ 247925 h 364257"/>
                  <a:gd name="connsiteX32" fmla="*/ 67317 w 333581"/>
                  <a:gd name="connsiteY32" fmla="*/ 245656 h 364257"/>
                  <a:gd name="connsiteX33" fmla="*/ 70129 w 333581"/>
                  <a:gd name="connsiteY33" fmla="*/ 240904 h 364257"/>
                  <a:gd name="connsiteX34" fmla="*/ 71643 w 333581"/>
                  <a:gd name="connsiteY34" fmla="*/ 238420 h 364257"/>
                  <a:gd name="connsiteX35" fmla="*/ 74779 w 333581"/>
                  <a:gd name="connsiteY35" fmla="*/ 233667 h 364257"/>
                  <a:gd name="connsiteX36" fmla="*/ 76184 w 333581"/>
                  <a:gd name="connsiteY36" fmla="*/ 231614 h 364257"/>
                  <a:gd name="connsiteX37" fmla="*/ 80726 w 333581"/>
                  <a:gd name="connsiteY37" fmla="*/ 225566 h 364257"/>
                  <a:gd name="connsiteX38" fmla="*/ 80726 w 333581"/>
                  <a:gd name="connsiteY38" fmla="*/ 225566 h 364257"/>
                  <a:gd name="connsiteX39" fmla="*/ 86133 w 333581"/>
                  <a:gd name="connsiteY39" fmla="*/ 219085 h 364257"/>
                  <a:gd name="connsiteX40" fmla="*/ 87539 w 333581"/>
                  <a:gd name="connsiteY40" fmla="*/ 217356 h 364257"/>
                  <a:gd name="connsiteX41" fmla="*/ 91757 w 333581"/>
                  <a:gd name="connsiteY41" fmla="*/ 212712 h 364257"/>
                  <a:gd name="connsiteX42" fmla="*/ 93487 w 333581"/>
                  <a:gd name="connsiteY42" fmla="*/ 210768 h 364257"/>
                  <a:gd name="connsiteX43" fmla="*/ 97704 w 333581"/>
                  <a:gd name="connsiteY43" fmla="*/ 206231 h 364257"/>
                  <a:gd name="connsiteX44" fmla="*/ 99326 w 333581"/>
                  <a:gd name="connsiteY44" fmla="*/ 204502 h 364257"/>
                  <a:gd name="connsiteX45" fmla="*/ 104625 w 333581"/>
                  <a:gd name="connsiteY45" fmla="*/ 199318 h 364257"/>
                  <a:gd name="connsiteX46" fmla="*/ 105382 w 333581"/>
                  <a:gd name="connsiteY46" fmla="*/ 198562 h 364257"/>
                  <a:gd name="connsiteX47" fmla="*/ 111762 w 333581"/>
                  <a:gd name="connsiteY47" fmla="*/ 192297 h 364257"/>
                  <a:gd name="connsiteX48" fmla="*/ 111762 w 333581"/>
                  <a:gd name="connsiteY48" fmla="*/ 192297 h 364257"/>
                  <a:gd name="connsiteX49" fmla="*/ 117926 w 333581"/>
                  <a:gd name="connsiteY49" fmla="*/ 186464 h 364257"/>
                  <a:gd name="connsiteX50" fmla="*/ 118900 w 333581"/>
                  <a:gd name="connsiteY50" fmla="*/ 185492 h 364257"/>
                  <a:gd name="connsiteX51" fmla="*/ 140528 w 333581"/>
                  <a:gd name="connsiteY51" fmla="*/ 165401 h 364257"/>
                  <a:gd name="connsiteX52" fmla="*/ 143988 w 333581"/>
                  <a:gd name="connsiteY52" fmla="*/ 162268 h 364257"/>
                  <a:gd name="connsiteX53" fmla="*/ 146583 w 333581"/>
                  <a:gd name="connsiteY53" fmla="*/ 159784 h 364257"/>
                  <a:gd name="connsiteX54" fmla="*/ 150044 w 333581"/>
                  <a:gd name="connsiteY54" fmla="*/ 156436 h 364257"/>
                  <a:gd name="connsiteX55" fmla="*/ 153829 w 333581"/>
                  <a:gd name="connsiteY55" fmla="*/ 154275 h 364257"/>
                  <a:gd name="connsiteX56" fmla="*/ 157397 w 333581"/>
                  <a:gd name="connsiteY56" fmla="*/ 150711 h 364257"/>
                  <a:gd name="connsiteX57" fmla="*/ 159560 w 333581"/>
                  <a:gd name="connsiteY57" fmla="*/ 148442 h 364257"/>
                  <a:gd name="connsiteX58" fmla="*/ 163885 w 333581"/>
                  <a:gd name="connsiteY58" fmla="*/ 144014 h 364257"/>
                  <a:gd name="connsiteX59" fmla="*/ 164642 w 333581"/>
                  <a:gd name="connsiteY59" fmla="*/ 143474 h 364257"/>
                  <a:gd name="connsiteX60" fmla="*/ 164642 w 333581"/>
                  <a:gd name="connsiteY60" fmla="*/ 143474 h 364257"/>
                  <a:gd name="connsiteX61" fmla="*/ 164642 w 333581"/>
                  <a:gd name="connsiteY61" fmla="*/ 143474 h 364257"/>
                  <a:gd name="connsiteX62" fmla="*/ 192002 w 333581"/>
                  <a:gd name="connsiteY62" fmla="*/ 104156 h 364257"/>
                  <a:gd name="connsiteX63" fmla="*/ 262509 w 333581"/>
                  <a:gd name="connsiteY63" fmla="*/ 364258 h 364257"/>
                  <a:gd name="connsiteX64" fmla="*/ 331285 w 333581"/>
                  <a:gd name="connsiteY64" fmla="*/ 229346 h 364257"/>
                  <a:gd name="connsiteX65" fmla="*/ 328798 w 333581"/>
                  <a:gd name="connsiteY65" fmla="*/ 148982 h 36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33581" h="364257">
                    <a:moveTo>
                      <a:pt x="328798" y="148982"/>
                    </a:moveTo>
                    <a:cubicBezTo>
                      <a:pt x="316578" y="85145"/>
                      <a:pt x="285542" y="27681"/>
                      <a:pt x="214928" y="6726"/>
                    </a:cubicBezTo>
                    <a:cubicBezTo>
                      <a:pt x="198825" y="1973"/>
                      <a:pt x="182085" y="-285"/>
                      <a:pt x="165291" y="29"/>
                    </a:cubicBezTo>
                    <a:lnTo>
                      <a:pt x="165291" y="29"/>
                    </a:lnTo>
                    <a:cubicBezTo>
                      <a:pt x="163561" y="29"/>
                      <a:pt x="161939" y="29"/>
                      <a:pt x="160209" y="29"/>
                    </a:cubicBezTo>
                    <a:cubicBezTo>
                      <a:pt x="158478" y="29"/>
                      <a:pt x="155775" y="29"/>
                      <a:pt x="153612" y="29"/>
                    </a:cubicBezTo>
                    <a:lnTo>
                      <a:pt x="146799" y="893"/>
                    </a:lnTo>
                    <a:cubicBezTo>
                      <a:pt x="145178" y="893"/>
                      <a:pt x="143447" y="893"/>
                      <a:pt x="141825" y="1541"/>
                    </a:cubicBezTo>
                    <a:cubicBezTo>
                      <a:pt x="140203" y="2189"/>
                      <a:pt x="135445" y="2729"/>
                      <a:pt x="132309" y="3485"/>
                    </a:cubicBezTo>
                    <a:lnTo>
                      <a:pt x="130146" y="3485"/>
                    </a:lnTo>
                    <a:cubicBezTo>
                      <a:pt x="126361" y="4457"/>
                      <a:pt x="122576" y="5538"/>
                      <a:pt x="119332" y="6834"/>
                    </a:cubicBezTo>
                    <a:cubicBezTo>
                      <a:pt x="53778" y="30543"/>
                      <a:pt x="7818" y="89908"/>
                      <a:pt x="1352" y="159244"/>
                    </a:cubicBezTo>
                    <a:cubicBezTo>
                      <a:pt x="-8056" y="265639"/>
                      <a:pt x="33794" y="316083"/>
                      <a:pt x="59964" y="339522"/>
                    </a:cubicBezTo>
                    <a:cubicBezTo>
                      <a:pt x="58882" y="336174"/>
                      <a:pt x="58017" y="332825"/>
                      <a:pt x="57152" y="329585"/>
                    </a:cubicBezTo>
                    <a:cubicBezTo>
                      <a:pt x="57152" y="328505"/>
                      <a:pt x="57152" y="327424"/>
                      <a:pt x="56395" y="326344"/>
                    </a:cubicBezTo>
                    <a:cubicBezTo>
                      <a:pt x="55638" y="325264"/>
                      <a:pt x="55422" y="321916"/>
                      <a:pt x="55097" y="319863"/>
                    </a:cubicBezTo>
                    <a:cubicBezTo>
                      <a:pt x="54773" y="317811"/>
                      <a:pt x="55097" y="317487"/>
                      <a:pt x="54557" y="316299"/>
                    </a:cubicBezTo>
                    <a:cubicBezTo>
                      <a:pt x="54016" y="315111"/>
                      <a:pt x="54557" y="312194"/>
                      <a:pt x="53800" y="310250"/>
                    </a:cubicBezTo>
                    <a:cubicBezTo>
                      <a:pt x="53042" y="308306"/>
                      <a:pt x="53800" y="308090"/>
                      <a:pt x="53800" y="307010"/>
                    </a:cubicBezTo>
                    <a:cubicBezTo>
                      <a:pt x="53800" y="305929"/>
                      <a:pt x="53800" y="302365"/>
                      <a:pt x="53800" y="300096"/>
                    </a:cubicBezTo>
                    <a:cubicBezTo>
                      <a:pt x="53800" y="297828"/>
                      <a:pt x="53800" y="298800"/>
                      <a:pt x="53800" y="298044"/>
                    </a:cubicBezTo>
                    <a:cubicBezTo>
                      <a:pt x="53800" y="295236"/>
                      <a:pt x="53800" y="292427"/>
                      <a:pt x="54340" y="289619"/>
                    </a:cubicBezTo>
                    <a:cubicBezTo>
                      <a:pt x="54275" y="288830"/>
                      <a:pt x="54275" y="288031"/>
                      <a:pt x="54340" y="287243"/>
                    </a:cubicBezTo>
                    <a:cubicBezTo>
                      <a:pt x="54513" y="285244"/>
                      <a:pt x="54805" y="283267"/>
                      <a:pt x="55205" y="281302"/>
                    </a:cubicBezTo>
                    <a:cubicBezTo>
                      <a:pt x="55151" y="280330"/>
                      <a:pt x="55151" y="279357"/>
                      <a:pt x="55205" y="278385"/>
                    </a:cubicBezTo>
                    <a:cubicBezTo>
                      <a:pt x="55205" y="276549"/>
                      <a:pt x="55962" y="274821"/>
                      <a:pt x="56395" y="273093"/>
                    </a:cubicBezTo>
                    <a:cubicBezTo>
                      <a:pt x="56828" y="271364"/>
                      <a:pt x="56395" y="271148"/>
                      <a:pt x="57260" y="270284"/>
                    </a:cubicBezTo>
                    <a:cubicBezTo>
                      <a:pt x="58125" y="269420"/>
                      <a:pt x="58341" y="266611"/>
                      <a:pt x="58990" y="264775"/>
                    </a:cubicBezTo>
                    <a:cubicBezTo>
                      <a:pt x="59639" y="262939"/>
                      <a:pt x="58990" y="263263"/>
                      <a:pt x="59747" y="262615"/>
                    </a:cubicBezTo>
                    <a:cubicBezTo>
                      <a:pt x="60721" y="260023"/>
                      <a:pt x="61693" y="257646"/>
                      <a:pt x="62884" y="255162"/>
                    </a:cubicBezTo>
                    <a:lnTo>
                      <a:pt x="62884" y="254082"/>
                    </a:lnTo>
                    <a:cubicBezTo>
                      <a:pt x="63856" y="252029"/>
                      <a:pt x="64938" y="249977"/>
                      <a:pt x="66019" y="247925"/>
                    </a:cubicBezTo>
                    <a:lnTo>
                      <a:pt x="67317" y="245656"/>
                    </a:lnTo>
                    <a:cubicBezTo>
                      <a:pt x="68182" y="244036"/>
                      <a:pt x="69155" y="242416"/>
                      <a:pt x="70129" y="240904"/>
                    </a:cubicBezTo>
                    <a:cubicBezTo>
                      <a:pt x="71102" y="239392"/>
                      <a:pt x="71102" y="239284"/>
                      <a:pt x="71643" y="238420"/>
                    </a:cubicBezTo>
                    <a:cubicBezTo>
                      <a:pt x="72183" y="237555"/>
                      <a:pt x="73697" y="235287"/>
                      <a:pt x="74779" y="233667"/>
                    </a:cubicBezTo>
                    <a:cubicBezTo>
                      <a:pt x="75309" y="233029"/>
                      <a:pt x="75784" y="232338"/>
                      <a:pt x="76184" y="231614"/>
                    </a:cubicBezTo>
                    <a:lnTo>
                      <a:pt x="80726" y="225566"/>
                    </a:lnTo>
                    <a:lnTo>
                      <a:pt x="80726" y="225566"/>
                    </a:lnTo>
                    <a:cubicBezTo>
                      <a:pt x="82457" y="223297"/>
                      <a:pt x="84295" y="221137"/>
                      <a:pt x="86133" y="219085"/>
                    </a:cubicBezTo>
                    <a:cubicBezTo>
                      <a:pt x="87971" y="217032"/>
                      <a:pt x="87107" y="217897"/>
                      <a:pt x="87539" y="217356"/>
                    </a:cubicBezTo>
                    <a:lnTo>
                      <a:pt x="91757" y="212712"/>
                    </a:lnTo>
                    <a:lnTo>
                      <a:pt x="93487" y="210768"/>
                    </a:lnTo>
                    <a:lnTo>
                      <a:pt x="97704" y="206231"/>
                    </a:lnTo>
                    <a:lnTo>
                      <a:pt x="99326" y="204502"/>
                    </a:lnTo>
                    <a:lnTo>
                      <a:pt x="104625" y="199318"/>
                    </a:lnTo>
                    <a:cubicBezTo>
                      <a:pt x="104820" y="199015"/>
                      <a:pt x="105079" y="198756"/>
                      <a:pt x="105382" y="198562"/>
                    </a:cubicBezTo>
                    <a:cubicBezTo>
                      <a:pt x="107437" y="196401"/>
                      <a:pt x="109599" y="194349"/>
                      <a:pt x="111762" y="192297"/>
                    </a:cubicBezTo>
                    <a:lnTo>
                      <a:pt x="111762" y="192297"/>
                    </a:lnTo>
                    <a:lnTo>
                      <a:pt x="117926" y="186464"/>
                    </a:lnTo>
                    <a:lnTo>
                      <a:pt x="118900" y="185492"/>
                    </a:lnTo>
                    <a:lnTo>
                      <a:pt x="140528" y="165401"/>
                    </a:lnTo>
                    <a:lnTo>
                      <a:pt x="143988" y="162268"/>
                    </a:lnTo>
                    <a:lnTo>
                      <a:pt x="146583" y="159784"/>
                    </a:lnTo>
                    <a:lnTo>
                      <a:pt x="150044" y="156436"/>
                    </a:lnTo>
                    <a:lnTo>
                      <a:pt x="153829" y="154275"/>
                    </a:lnTo>
                    <a:lnTo>
                      <a:pt x="157397" y="150711"/>
                    </a:lnTo>
                    <a:lnTo>
                      <a:pt x="159560" y="148442"/>
                    </a:lnTo>
                    <a:cubicBezTo>
                      <a:pt x="161074" y="147038"/>
                      <a:pt x="162480" y="145526"/>
                      <a:pt x="163885" y="144014"/>
                    </a:cubicBezTo>
                    <a:lnTo>
                      <a:pt x="164642" y="143474"/>
                    </a:lnTo>
                    <a:lnTo>
                      <a:pt x="164642" y="143474"/>
                    </a:lnTo>
                    <a:lnTo>
                      <a:pt x="164642" y="143474"/>
                    </a:lnTo>
                    <a:cubicBezTo>
                      <a:pt x="175932" y="132024"/>
                      <a:pt x="185189" y="118727"/>
                      <a:pt x="192002" y="104156"/>
                    </a:cubicBezTo>
                    <a:cubicBezTo>
                      <a:pt x="199247" y="155679"/>
                      <a:pt x="326095" y="215304"/>
                      <a:pt x="262509" y="364258"/>
                    </a:cubicBezTo>
                    <a:cubicBezTo>
                      <a:pt x="280676" y="321591"/>
                      <a:pt x="323175" y="281194"/>
                      <a:pt x="331285" y="229346"/>
                    </a:cubicBezTo>
                    <a:cubicBezTo>
                      <a:pt x="335027" y="202612"/>
                      <a:pt x="334195" y="175436"/>
                      <a:pt x="328798" y="148982"/>
                    </a:cubicBezTo>
                    <a:close/>
                  </a:path>
                </a:pathLst>
              </a:custGeom>
              <a:solidFill>
                <a:srgbClr val="FFE6A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608" name="Freeform 241">
                <a:extLst>
                  <a:ext uri="{FF2B5EF4-FFF2-40B4-BE49-F238E27FC236}">
                    <a16:creationId xmlns:a16="http://schemas.microsoft.com/office/drawing/2014/main" id="{7B9C461A-EFB6-D63C-D3C7-4C32F381BEA0}"/>
                  </a:ext>
                </a:extLst>
              </p:cNvPr>
              <p:cNvSpPr/>
              <p:nvPr/>
            </p:nvSpPr>
            <p:spPr>
              <a:xfrm>
                <a:off x="9207257" y="4282802"/>
                <a:ext cx="146637" cy="216031"/>
              </a:xfrm>
              <a:custGeom>
                <a:avLst/>
                <a:gdLst>
                  <a:gd name="connsiteX0" fmla="*/ 30495 w 146637"/>
                  <a:gd name="connsiteY0" fmla="*/ 185031 h 216031"/>
                  <a:gd name="connsiteX1" fmla="*/ 67371 w 146637"/>
                  <a:gd name="connsiteY1" fmla="*/ 132859 h 216031"/>
                  <a:gd name="connsiteX2" fmla="*/ 7786 w 146637"/>
                  <a:gd name="connsiteY2" fmla="*/ 147550 h 216031"/>
                  <a:gd name="connsiteX3" fmla="*/ 0 w 146637"/>
                  <a:gd name="connsiteY3" fmla="*/ 19011 h 216031"/>
                  <a:gd name="connsiteX4" fmla="*/ 80780 w 146637"/>
                  <a:gd name="connsiteY4" fmla="*/ 0 h 216031"/>
                  <a:gd name="connsiteX5" fmla="*/ 146637 w 146637"/>
                  <a:gd name="connsiteY5" fmla="*/ 216032 h 216031"/>
                  <a:gd name="connsiteX6" fmla="*/ 60666 w 146637"/>
                  <a:gd name="connsiteY6" fmla="*/ 216032 h 216031"/>
                  <a:gd name="connsiteX7" fmla="*/ 55584 w 146637"/>
                  <a:gd name="connsiteY7" fmla="*/ 210091 h 216031"/>
                  <a:gd name="connsiteX8" fmla="*/ 30495 w 146637"/>
                  <a:gd name="connsiteY8" fmla="*/ 185031 h 216031"/>
                  <a:gd name="connsiteX9" fmla="*/ 30495 w 146637"/>
                  <a:gd name="connsiteY9" fmla="*/ 185031 h 21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37" h="216031">
                    <a:moveTo>
                      <a:pt x="30495" y="185031"/>
                    </a:moveTo>
                    <a:lnTo>
                      <a:pt x="67371" y="132859"/>
                    </a:lnTo>
                    <a:lnTo>
                      <a:pt x="7786" y="147550"/>
                    </a:lnTo>
                    <a:lnTo>
                      <a:pt x="0" y="19011"/>
                    </a:lnTo>
                    <a:lnTo>
                      <a:pt x="80780" y="0"/>
                    </a:lnTo>
                    <a:lnTo>
                      <a:pt x="146637" y="216032"/>
                    </a:lnTo>
                    <a:lnTo>
                      <a:pt x="60666" y="216032"/>
                    </a:lnTo>
                    <a:lnTo>
                      <a:pt x="55584" y="210091"/>
                    </a:lnTo>
                    <a:lnTo>
                      <a:pt x="30495" y="185031"/>
                    </a:lnTo>
                    <a:lnTo>
                      <a:pt x="30495" y="185031"/>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36" name="Group 435">
              <a:extLst>
                <a:ext uri="{FF2B5EF4-FFF2-40B4-BE49-F238E27FC236}">
                  <a16:creationId xmlns:a16="http://schemas.microsoft.com/office/drawing/2014/main" id="{C665EB37-40F5-DB9A-A5B3-ED5FB559ADB1}"/>
                </a:ext>
              </a:extLst>
            </p:cNvPr>
            <p:cNvGrpSpPr>
              <a:grpSpLocks noChangeAspect="1"/>
            </p:cNvGrpSpPr>
            <p:nvPr/>
          </p:nvGrpSpPr>
          <p:grpSpPr>
            <a:xfrm>
              <a:off x="7797641" y="743234"/>
              <a:ext cx="915447" cy="914400"/>
              <a:chOff x="6639269" y="1024075"/>
              <a:chExt cx="853220" cy="852244"/>
            </a:xfrm>
          </p:grpSpPr>
          <p:sp>
            <p:nvSpPr>
              <p:cNvPr id="584" name="Freeform 391">
                <a:extLst>
                  <a:ext uri="{FF2B5EF4-FFF2-40B4-BE49-F238E27FC236}">
                    <a16:creationId xmlns:a16="http://schemas.microsoft.com/office/drawing/2014/main" id="{1AFC1FFB-C802-5FAC-927A-04921B0B0FA2}"/>
                  </a:ext>
                </a:extLst>
              </p:cNvPr>
              <p:cNvSpPr/>
              <p:nvPr/>
            </p:nvSpPr>
            <p:spPr>
              <a:xfrm>
                <a:off x="6639269" y="1024075"/>
                <a:ext cx="853220" cy="852244"/>
              </a:xfrm>
              <a:custGeom>
                <a:avLst/>
                <a:gdLst>
                  <a:gd name="connsiteX0" fmla="*/ 0 w 853220"/>
                  <a:gd name="connsiteY0" fmla="*/ 0 h 852244"/>
                  <a:gd name="connsiteX1" fmla="*/ 853220 w 853220"/>
                  <a:gd name="connsiteY1" fmla="*/ 0 h 852244"/>
                  <a:gd name="connsiteX2" fmla="*/ 853220 w 853220"/>
                  <a:gd name="connsiteY2" fmla="*/ 852245 h 852244"/>
                  <a:gd name="connsiteX3" fmla="*/ 0 w 853220"/>
                  <a:gd name="connsiteY3" fmla="*/ 852245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5"/>
                    </a:lnTo>
                    <a:lnTo>
                      <a:pt x="0" y="852245"/>
                    </a:lnTo>
                    <a:lnTo>
                      <a:pt x="0" y="0"/>
                    </a:lnTo>
                    <a:lnTo>
                      <a:pt x="0" y="0"/>
                    </a:ln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85" name="Freeform 392">
                <a:extLst>
                  <a:ext uri="{FF2B5EF4-FFF2-40B4-BE49-F238E27FC236}">
                    <a16:creationId xmlns:a16="http://schemas.microsoft.com/office/drawing/2014/main" id="{5DA40F0A-5E42-D13E-3A4B-702D6EA4B0E9}"/>
                  </a:ext>
                </a:extLst>
              </p:cNvPr>
              <p:cNvSpPr/>
              <p:nvPr/>
            </p:nvSpPr>
            <p:spPr>
              <a:xfrm>
                <a:off x="6690367" y="1504205"/>
                <a:ext cx="751058" cy="372114"/>
              </a:xfrm>
              <a:custGeom>
                <a:avLst/>
                <a:gdLst>
                  <a:gd name="connsiteX0" fmla="*/ 19409 w 751058"/>
                  <a:gd name="connsiteY0" fmla="*/ 248328 h 372114"/>
                  <a:gd name="connsiteX1" fmla="*/ 5351 w 751058"/>
                  <a:gd name="connsiteY1" fmla="*/ 372114 h 372114"/>
                  <a:gd name="connsiteX2" fmla="*/ 745674 w 751058"/>
                  <a:gd name="connsiteY2" fmla="*/ 372114 h 372114"/>
                  <a:gd name="connsiteX3" fmla="*/ 731724 w 751058"/>
                  <a:gd name="connsiteY3" fmla="*/ 248328 h 372114"/>
                  <a:gd name="connsiteX4" fmla="*/ 490249 w 751058"/>
                  <a:gd name="connsiteY4" fmla="*/ 117737 h 372114"/>
                  <a:gd name="connsiteX5" fmla="*/ 482679 w 751058"/>
                  <a:gd name="connsiteY5" fmla="*/ 1620 h 372114"/>
                  <a:gd name="connsiteX6" fmla="*/ 269103 w 751058"/>
                  <a:gd name="connsiteY6" fmla="*/ 0 h 372114"/>
                  <a:gd name="connsiteX7" fmla="*/ 260776 w 751058"/>
                  <a:gd name="connsiteY7" fmla="*/ 117737 h 372114"/>
                  <a:gd name="connsiteX8" fmla="*/ 19409 w 751058"/>
                  <a:gd name="connsiteY8" fmla="*/ 248328 h 3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058" h="372114">
                    <a:moveTo>
                      <a:pt x="19409" y="248328"/>
                    </a:moveTo>
                    <a:cubicBezTo>
                      <a:pt x="-121" y="286532"/>
                      <a:pt x="-5117" y="330512"/>
                      <a:pt x="5351" y="372114"/>
                    </a:cubicBezTo>
                    <a:lnTo>
                      <a:pt x="745674" y="372114"/>
                    </a:lnTo>
                    <a:cubicBezTo>
                      <a:pt x="756175" y="330525"/>
                      <a:pt x="751210" y="286545"/>
                      <a:pt x="731724" y="248328"/>
                    </a:cubicBezTo>
                    <a:cubicBezTo>
                      <a:pt x="670949" y="128647"/>
                      <a:pt x="511011" y="148414"/>
                      <a:pt x="490249" y="117737"/>
                    </a:cubicBezTo>
                    <a:cubicBezTo>
                      <a:pt x="474244" y="93866"/>
                      <a:pt x="483760" y="20523"/>
                      <a:pt x="482679" y="1620"/>
                    </a:cubicBezTo>
                    <a:cubicBezTo>
                      <a:pt x="411609" y="8210"/>
                      <a:pt x="340065" y="7667"/>
                      <a:pt x="269103" y="0"/>
                    </a:cubicBezTo>
                    <a:cubicBezTo>
                      <a:pt x="268022" y="18903"/>
                      <a:pt x="276889" y="93866"/>
                      <a:pt x="260776" y="117737"/>
                    </a:cubicBezTo>
                    <a:cubicBezTo>
                      <a:pt x="240122" y="148414"/>
                      <a:pt x="80184" y="128539"/>
                      <a:pt x="19409" y="248328"/>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86" name="Freeform 393">
                <a:extLst>
                  <a:ext uri="{FF2B5EF4-FFF2-40B4-BE49-F238E27FC236}">
                    <a16:creationId xmlns:a16="http://schemas.microsoft.com/office/drawing/2014/main" id="{D80D935E-1270-516A-2029-CB87AC9F4D73}"/>
                  </a:ext>
                </a:extLst>
              </p:cNvPr>
              <p:cNvSpPr/>
              <p:nvPr/>
            </p:nvSpPr>
            <p:spPr>
              <a:xfrm>
                <a:off x="6690367" y="1503989"/>
                <a:ext cx="375728" cy="372330"/>
              </a:xfrm>
              <a:custGeom>
                <a:avLst/>
                <a:gdLst>
                  <a:gd name="connsiteX0" fmla="*/ 19409 w 375728"/>
                  <a:gd name="connsiteY0" fmla="*/ 248544 h 372330"/>
                  <a:gd name="connsiteX1" fmla="*/ 5351 w 375728"/>
                  <a:gd name="connsiteY1" fmla="*/ 372330 h 372330"/>
                  <a:gd name="connsiteX2" fmla="*/ 375729 w 375728"/>
                  <a:gd name="connsiteY2" fmla="*/ 372330 h 372330"/>
                  <a:gd name="connsiteX3" fmla="*/ 375729 w 375728"/>
                  <a:gd name="connsiteY3" fmla="*/ 6157 h 372330"/>
                  <a:gd name="connsiteX4" fmla="*/ 269319 w 375728"/>
                  <a:gd name="connsiteY4" fmla="*/ 0 h 372330"/>
                  <a:gd name="connsiteX5" fmla="*/ 260993 w 375728"/>
                  <a:gd name="connsiteY5" fmla="*/ 117737 h 372330"/>
                  <a:gd name="connsiteX6" fmla="*/ 19626 w 375728"/>
                  <a:gd name="connsiteY6" fmla="*/ 248328 h 37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728" h="372330">
                    <a:moveTo>
                      <a:pt x="19409" y="248544"/>
                    </a:moveTo>
                    <a:cubicBezTo>
                      <a:pt x="-121" y="286748"/>
                      <a:pt x="-5117" y="330728"/>
                      <a:pt x="5351" y="372330"/>
                    </a:cubicBezTo>
                    <a:lnTo>
                      <a:pt x="375729" y="372330"/>
                    </a:lnTo>
                    <a:lnTo>
                      <a:pt x="375729" y="6157"/>
                    </a:lnTo>
                    <a:cubicBezTo>
                      <a:pt x="341232" y="6157"/>
                      <a:pt x="306627" y="3564"/>
                      <a:pt x="269319" y="0"/>
                    </a:cubicBezTo>
                    <a:cubicBezTo>
                      <a:pt x="268238" y="18903"/>
                      <a:pt x="277106" y="93866"/>
                      <a:pt x="260993" y="117737"/>
                    </a:cubicBezTo>
                    <a:cubicBezTo>
                      <a:pt x="240338" y="148414"/>
                      <a:pt x="80400" y="128539"/>
                      <a:pt x="19626" y="248328"/>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87" name="Freeform 394">
                <a:extLst>
                  <a:ext uri="{FF2B5EF4-FFF2-40B4-BE49-F238E27FC236}">
                    <a16:creationId xmlns:a16="http://schemas.microsoft.com/office/drawing/2014/main" id="{EC00A44E-C00B-C6EB-57A4-FB76186E9217}"/>
                  </a:ext>
                </a:extLst>
              </p:cNvPr>
              <p:cNvSpPr/>
              <p:nvPr/>
            </p:nvSpPr>
            <p:spPr>
              <a:xfrm>
                <a:off x="6903648" y="1184856"/>
                <a:ext cx="323800" cy="437249"/>
              </a:xfrm>
              <a:custGeom>
                <a:avLst/>
                <a:gdLst>
                  <a:gd name="connsiteX0" fmla="*/ 317844 w 323800"/>
                  <a:gd name="connsiteY0" fmla="*/ 210793 h 437249"/>
                  <a:gd name="connsiteX1" fmla="*/ 300217 w 323800"/>
                  <a:gd name="connsiteY1" fmla="*/ 204204 h 437249"/>
                  <a:gd name="connsiteX2" fmla="*/ 300217 w 323800"/>
                  <a:gd name="connsiteY2" fmla="*/ 184005 h 437249"/>
                  <a:gd name="connsiteX3" fmla="*/ 287456 w 323800"/>
                  <a:gd name="connsiteY3" fmla="*/ 70264 h 437249"/>
                  <a:gd name="connsiteX4" fmla="*/ 247769 w 323800"/>
                  <a:gd name="connsiteY4" fmla="*/ 27706 h 437249"/>
                  <a:gd name="connsiteX5" fmla="*/ 76368 w 323800"/>
                  <a:gd name="connsiteY5" fmla="*/ 27706 h 437249"/>
                  <a:gd name="connsiteX6" fmla="*/ 36573 w 323800"/>
                  <a:gd name="connsiteY6" fmla="*/ 70264 h 437249"/>
                  <a:gd name="connsiteX7" fmla="*/ 23812 w 323800"/>
                  <a:gd name="connsiteY7" fmla="*/ 184005 h 437249"/>
                  <a:gd name="connsiteX8" fmla="*/ 23812 w 323800"/>
                  <a:gd name="connsiteY8" fmla="*/ 204204 h 437249"/>
                  <a:gd name="connsiteX9" fmla="*/ 6078 w 323800"/>
                  <a:gd name="connsiteY9" fmla="*/ 210793 h 437249"/>
                  <a:gd name="connsiteX10" fmla="*/ 10403 w 323800"/>
                  <a:gd name="connsiteY10" fmla="*/ 274414 h 437249"/>
                  <a:gd name="connsiteX11" fmla="*/ 25218 w 323800"/>
                  <a:gd name="connsiteY11" fmla="*/ 293533 h 437249"/>
                  <a:gd name="connsiteX12" fmla="*/ 33437 w 323800"/>
                  <a:gd name="connsiteY12" fmla="*/ 297854 h 437249"/>
                  <a:gd name="connsiteX13" fmla="*/ 52578 w 323800"/>
                  <a:gd name="connsiteY13" fmla="*/ 359206 h 437249"/>
                  <a:gd name="connsiteX14" fmla="*/ 101673 w 323800"/>
                  <a:gd name="connsiteY14" fmla="*/ 420559 h 437249"/>
                  <a:gd name="connsiteX15" fmla="*/ 221707 w 323800"/>
                  <a:gd name="connsiteY15" fmla="*/ 420559 h 437249"/>
                  <a:gd name="connsiteX16" fmla="*/ 270911 w 323800"/>
                  <a:gd name="connsiteY16" fmla="*/ 359206 h 437249"/>
                  <a:gd name="connsiteX17" fmla="*/ 289943 w 323800"/>
                  <a:gd name="connsiteY17" fmla="*/ 297854 h 437249"/>
                  <a:gd name="connsiteX18" fmla="*/ 298162 w 323800"/>
                  <a:gd name="connsiteY18" fmla="*/ 293533 h 437249"/>
                  <a:gd name="connsiteX19" fmla="*/ 313842 w 323800"/>
                  <a:gd name="connsiteY19" fmla="*/ 274414 h 437249"/>
                  <a:gd name="connsiteX20" fmla="*/ 317844 w 323800"/>
                  <a:gd name="connsiteY20" fmla="*/ 210793 h 43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800" h="437249">
                    <a:moveTo>
                      <a:pt x="317844" y="210793"/>
                    </a:moveTo>
                    <a:cubicBezTo>
                      <a:pt x="313712" y="205407"/>
                      <a:pt x="306867" y="202848"/>
                      <a:pt x="300217" y="204204"/>
                    </a:cubicBezTo>
                    <a:cubicBezTo>
                      <a:pt x="300217" y="197507"/>
                      <a:pt x="300217" y="190702"/>
                      <a:pt x="300217" y="184005"/>
                    </a:cubicBezTo>
                    <a:cubicBezTo>
                      <a:pt x="300217" y="145119"/>
                      <a:pt x="300217" y="97592"/>
                      <a:pt x="287456" y="70264"/>
                    </a:cubicBezTo>
                    <a:cubicBezTo>
                      <a:pt x="279097" y="52222"/>
                      <a:pt x="265190" y="37313"/>
                      <a:pt x="247769" y="27706"/>
                    </a:cubicBezTo>
                    <a:cubicBezTo>
                      <a:pt x="184292" y="-9235"/>
                      <a:pt x="139630" y="-9235"/>
                      <a:pt x="76368" y="27706"/>
                    </a:cubicBezTo>
                    <a:cubicBezTo>
                      <a:pt x="58882" y="37271"/>
                      <a:pt x="44932" y="52189"/>
                      <a:pt x="36573" y="70264"/>
                    </a:cubicBezTo>
                    <a:cubicBezTo>
                      <a:pt x="24029" y="97484"/>
                      <a:pt x="23812" y="145119"/>
                      <a:pt x="23812" y="184005"/>
                    </a:cubicBezTo>
                    <a:cubicBezTo>
                      <a:pt x="23812" y="190702"/>
                      <a:pt x="23812" y="197507"/>
                      <a:pt x="23812" y="204204"/>
                    </a:cubicBezTo>
                    <a:cubicBezTo>
                      <a:pt x="17129" y="202831"/>
                      <a:pt x="10241" y="205389"/>
                      <a:pt x="6078" y="210793"/>
                    </a:cubicBezTo>
                    <a:cubicBezTo>
                      <a:pt x="-4736" y="224295"/>
                      <a:pt x="238" y="253999"/>
                      <a:pt x="10403" y="274414"/>
                    </a:cubicBezTo>
                    <a:cubicBezTo>
                      <a:pt x="13734" y="281881"/>
                      <a:pt x="18816" y="288439"/>
                      <a:pt x="25218" y="293533"/>
                    </a:cubicBezTo>
                    <a:cubicBezTo>
                      <a:pt x="27651" y="295489"/>
                      <a:pt x="30442" y="296956"/>
                      <a:pt x="33437" y="297854"/>
                    </a:cubicBezTo>
                    <a:cubicBezTo>
                      <a:pt x="37492" y="318957"/>
                      <a:pt x="43915" y="339537"/>
                      <a:pt x="52578" y="359206"/>
                    </a:cubicBezTo>
                    <a:cubicBezTo>
                      <a:pt x="62764" y="383905"/>
                      <a:pt x="79796" y="405190"/>
                      <a:pt x="101673" y="420559"/>
                    </a:cubicBezTo>
                    <a:cubicBezTo>
                      <a:pt x="138581" y="442813"/>
                      <a:pt x="184800" y="442813"/>
                      <a:pt x="221707" y="420559"/>
                    </a:cubicBezTo>
                    <a:cubicBezTo>
                      <a:pt x="243616" y="405205"/>
                      <a:pt x="260692" y="383919"/>
                      <a:pt x="270911" y="359206"/>
                    </a:cubicBezTo>
                    <a:cubicBezTo>
                      <a:pt x="279530" y="339532"/>
                      <a:pt x="285921" y="318952"/>
                      <a:pt x="289943" y="297854"/>
                    </a:cubicBezTo>
                    <a:cubicBezTo>
                      <a:pt x="292950" y="296980"/>
                      <a:pt x="295740" y="295511"/>
                      <a:pt x="298162" y="293533"/>
                    </a:cubicBezTo>
                    <a:cubicBezTo>
                      <a:pt x="304910" y="288574"/>
                      <a:pt x="310306" y="281999"/>
                      <a:pt x="313842" y="274414"/>
                    </a:cubicBezTo>
                    <a:cubicBezTo>
                      <a:pt x="323683" y="253567"/>
                      <a:pt x="328333" y="224295"/>
                      <a:pt x="317844" y="210793"/>
                    </a:cubicBezTo>
                    <a:close/>
                  </a:path>
                </a:pathLst>
              </a:custGeom>
              <a:solidFill>
                <a:srgbClr val="DC985E"/>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88" name="Freeform 395">
                <a:extLst>
                  <a:ext uri="{FF2B5EF4-FFF2-40B4-BE49-F238E27FC236}">
                    <a16:creationId xmlns:a16="http://schemas.microsoft.com/office/drawing/2014/main" id="{D6D242AC-44D9-2E2B-35C0-F0BE8F3E1AA6}"/>
                  </a:ext>
                </a:extLst>
              </p:cNvPr>
              <p:cNvSpPr/>
              <p:nvPr/>
            </p:nvSpPr>
            <p:spPr>
              <a:xfrm>
                <a:off x="6897980" y="1140083"/>
                <a:ext cx="336061" cy="309555"/>
              </a:xfrm>
              <a:custGeom>
                <a:avLst/>
                <a:gdLst>
                  <a:gd name="connsiteX0" fmla="*/ 25480 w 336061"/>
                  <a:gd name="connsiteY0" fmla="*/ 279329 h 309555"/>
                  <a:gd name="connsiteX1" fmla="*/ 30130 w 336061"/>
                  <a:gd name="connsiteY1" fmla="*/ 304388 h 309555"/>
                  <a:gd name="connsiteX2" fmla="*/ 46351 w 336061"/>
                  <a:gd name="connsiteY2" fmla="*/ 217976 h 309555"/>
                  <a:gd name="connsiteX3" fmla="*/ 57165 w 336061"/>
                  <a:gd name="connsiteY3" fmla="*/ 148738 h 309555"/>
                  <a:gd name="connsiteX4" fmla="*/ 104206 w 336061"/>
                  <a:gd name="connsiteY4" fmla="*/ 115253 h 309555"/>
                  <a:gd name="connsiteX5" fmla="*/ 141406 w 336061"/>
                  <a:gd name="connsiteY5" fmla="*/ 113417 h 309555"/>
                  <a:gd name="connsiteX6" fmla="*/ 173848 w 336061"/>
                  <a:gd name="connsiteY6" fmla="*/ 127891 h 309555"/>
                  <a:gd name="connsiteX7" fmla="*/ 203910 w 336061"/>
                  <a:gd name="connsiteY7" fmla="*/ 109636 h 309555"/>
                  <a:gd name="connsiteX8" fmla="*/ 273120 w 336061"/>
                  <a:gd name="connsiteY8" fmla="*/ 131239 h 309555"/>
                  <a:gd name="connsiteX9" fmla="*/ 288151 w 336061"/>
                  <a:gd name="connsiteY9" fmla="*/ 216680 h 309555"/>
                  <a:gd name="connsiteX10" fmla="*/ 302101 w 336061"/>
                  <a:gd name="connsiteY10" fmla="*/ 280193 h 309555"/>
                  <a:gd name="connsiteX11" fmla="*/ 312915 w 336061"/>
                  <a:gd name="connsiteY11" fmla="*/ 309357 h 309555"/>
                  <a:gd name="connsiteX12" fmla="*/ 318538 w 336061"/>
                  <a:gd name="connsiteY12" fmla="*/ 257834 h 309555"/>
                  <a:gd name="connsiteX13" fmla="*/ 329352 w 336061"/>
                  <a:gd name="connsiteY13" fmla="*/ 228453 h 309555"/>
                  <a:gd name="connsiteX14" fmla="*/ 336057 w 336061"/>
                  <a:gd name="connsiteY14" fmla="*/ 192268 h 309555"/>
                  <a:gd name="connsiteX15" fmla="*/ 327946 w 336061"/>
                  <a:gd name="connsiteY15" fmla="*/ 145605 h 309555"/>
                  <a:gd name="connsiteX16" fmla="*/ 324161 w 336061"/>
                  <a:gd name="connsiteY16" fmla="*/ 128971 h 309555"/>
                  <a:gd name="connsiteX17" fmla="*/ 335840 w 336061"/>
                  <a:gd name="connsiteY17" fmla="*/ 121950 h 309555"/>
                  <a:gd name="connsiteX18" fmla="*/ 316916 w 336061"/>
                  <a:gd name="connsiteY18" fmla="*/ 96782 h 309555"/>
                  <a:gd name="connsiteX19" fmla="*/ 316678 w 336061"/>
                  <a:gd name="connsiteY19" fmla="*/ 89148 h 309555"/>
                  <a:gd name="connsiteX20" fmla="*/ 317781 w 336061"/>
                  <a:gd name="connsiteY20" fmla="*/ 88249 h 309555"/>
                  <a:gd name="connsiteX21" fmla="*/ 325135 w 336061"/>
                  <a:gd name="connsiteY21" fmla="*/ 91057 h 309555"/>
                  <a:gd name="connsiteX22" fmla="*/ 312698 w 336061"/>
                  <a:gd name="connsiteY22" fmla="*/ 75935 h 309555"/>
                  <a:gd name="connsiteX23" fmla="*/ 298964 w 336061"/>
                  <a:gd name="connsiteY23" fmla="*/ 72263 h 309555"/>
                  <a:gd name="connsiteX24" fmla="*/ 298964 w 336061"/>
                  <a:gd name="connsiteY24" fmla="*/ 68266 h 309555"/>
                  <a:gd name="connsiteX25" fmla="*/ 305886 w 336061"/>
                  <a:gd name="connsiteY25" fmla="*/ 68266 h 309555"/>
                  <a:gd name="connsiteX26" fmla="*/ 276472 w 336061"/>
                  <a:gd name="connsiteY26" fmla="*/ 48391 h 309555"/>
                  <a:gd name="connsiteX27" fmla="*/ 271065 w 336061"/>
                  <a:gd name="connsiteY27" fmla="*/ 42882 h 309555"/>
                  <a:gd name="connsiteX28" fmla="*/ 282528 w 336061"/>
                  <a:gd name="connsiteY28" fmla="*/ 36185 h 309555"/>
                  <a:gd name="connsiteX29" fmla="*/ 246734 w 336061"/>
                  <a:gd name="connsiteY29" fmla="*/ 34025 h 309555"/>
                  <a:gd name="connsiteX30" fmla="*/ 239813 w 336061"/>
                  <a:gd name="connsiteY30" fmla="*/ 23980 h 309555"/>
                  <a:gd name="connsiteX31" fmla="*/ 253762 w 336061"/>
                  <a:gd name="connsiteY31" fmla="*/ 18039 h 309555"/>
                  <a:gd name="connsiteX32" fmla="*/ 204884 w 336061"/>
                  <a:gd name="connsiteY32" fmla="*/ 23871 h 309555"/>
                  <a:gd name="connsiteX33" fmla="*/ 197206 w 336061"/>
                  <a:gd name="connsiteY33" fmla="*/ 21495 h 309555"/>
                  <a:gd name="connsiteX34" fmla="*/ 214400 w 336061"/>
                  <a:gd name="connsiteY34" fmla="*/ 4429 h 309555"/>
                  <a:gd name="connsiteX35" fmla="*/ 167899 w 336061"/>
                  <a:gd name="connsiteY35" fmla="*/ 21603 h 309555"/>
                  <a:gd name="connsiteX36" fmla="*/ 171577 w 336061"/>
                  <a:gd name="connsiteY36" fmla="*/ 0 h 309555"/>
                  <a:gd name="connsiteX37" fmla="*/ 151246 w 336061"/>
                  <a:gd name="connsiteY37" fmla="*/ 10802 h 309555"/>
                  <a:gd name="connsiteX38" fmla="*/ 138918 w 336061"/>
                  <a:gd name="connsiteY38" fmla="*/ 21603 h 309555"/>
                  <a:gd name="connsiteX39" fmla="*/ 124860 w 336061"/>
                  <a:gd name="connsiteY39" fmla="*/ 23007 h 309555"/>
                  <a:gd name="connsiteX40" fmla="*/ 128645 w 336061"/>
                  <a:gd name="connsiteY40" fmla="*/ 12206 h 309555"/>
                  <a:gd name="connsiteX41" fmla="*/ 96852 w 336061"/>
                  <a:gd name="connsiteY41" fmla="*/ 28408 h 309555"/>
                  <a:gd name="connsiteX42" fmla="*/ 80956 w 336061"/>
                  <a:gd name="connsiteY42" fmla="*/ 36401 h 309555"/>
                  <a:gd name="connsiteX43" fmla="*/ 78469 w 336061"/>
                  <a:gd name="connsiteY43" fmla="*/ 27760 h 309555"/>
                  <a:gd name="connsiteX44" fmla="*/ 55435 w 336061"/>
                  <a:gd name="connsiteY44" fmla="*/ 57896 h 309555"/>
                  <a:gd name="connsiteX45" fmla="*/ 45270 w 336061"/>
                  <a:gd name="connsiteY45" fmla="*/ 65350 h 309555"/>
                  <a:gd name="connsiteX46" fmla="*/ 40944 w 336061"/>
                  <a:gd name="connsiteY46" fmla="*/ 56492 h 309555"/>
                  <a:gd name="connsiteX47" fmla="*/ 22560 w 336061"/>
                  <a:gd name="connsiteY47" fmla="*/ 109636 h 309555"/>
                  <a:gd name="connsiteX48" fmla="*/ 10643 w 336061"/>
                  <a:gd name="connsiteY48" fmla="*/ 94512 h 309555"/>
                  <a:gd name="connsiteX49" fmla="*/ 10989 w 336061"/>
                  <a:gd name="connsiteY49" fmla="*/ 92678 h 309555"/>
                  <a:gd name="connsiteX50" fmla="*/ 9800 w 336061"/>
                  <a:gd name="connsiteY50" fmla="*/ 123138 h 309555"/>
                  <a:gd name="connsiteX51" fmla="*/ 2663 w 336061"/>
                  <a:gd name="connsiteY51" fmla="*/ 117197 h 309555"/>
                  <a:gd name="connsiteX52" fmla="*/ 175 w 336061"/>
                  <a:gd name="connsiteY52" fmla="*/ 148198 h 309555"/>
                  <a:gd name="connsiteX53" fmla="*/ 5474 w 336061"/>
                  <a:gd name="connsiteY53" fmla="*/ 181899 h 309555"/>
                  <a:gd name="connsiteX54" fmla="*/ 6447 w 336061"/>
                  <a:gd name="connsiteY54" fmla="*/ 209119 h 309555"/>
                  <a:gd name="connsiteX55" fmla="*/ 25480 w 336061"/>
                  <a:gd name="connsiteY55" fmla="*/ 279113 h 30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6061" h="309555">
                    <a:moveTo>
                      <a:pt x="25480" y="279329"/>
                    </a:moveTo>
                    <a:cubicBezTo>
                      <a:pt x="26237" y="284622"/>
                      <a:pt x="27859" y="295207"/>
                      <a:pt x="30130" y="304388"/>
                    </a:cubicBezTo>
                    <a:cubicBezTo>
                      <a:pt x="30130" y="303308"/>
                      <a:pt x="49163" y="279977"/>
                      <a:pt x="46351" y="217976"/>
                    </a:cubicBezTo>
                    <a:cubicBezTo>
                      <a:pt x="44945" y="185571"/>
                      <a:pt x="48189" y="163968"/>
                      <a:pt x="57165" y="148738"/>
                    </a:cubicBezTo>
                    <a:cubicBezTo>
                      <a:pt x="67870" y="131869"/>
                      <a:pt x="84751" y="119851"/>
                      <a:pt x="104206" y="115253"/>
                    </a:cubicBezTo>
                    <a:cubicBezTo>
                      <a:pt x="116350" y="112087"/>
                      <a:pt x="129012" y="111461"/>
                      <a:pt x="141406" y="113417"/>
                    </a:cubicBezTo>
                    <a:cubicBezTo>
                      <a:pt x="166818" y="118817"/>
                      <a:pt x="165304" y="129619"/>
                      <a:pt x="173848" y="127891"/>
                    </a:cubicBezTo>
                    <a:cubicBezTo>
                      <a:pt x="182390" y="126162"/>
                      <a:pt x="185310" y="114821"/>
                      <a:pt x="203910" y="109636"/>
                    </a:cubicBezTo>
                    <a:cubicBezTo>
                      <a:pt x="229226" y="102876"/>
                      <a:pt x="256163" y="111287"/>
                      <a:pt x="273120" y="131239"/>
                    </a:cubicBezTo>
                    <a:cubicBezTo>
                      <a:pt x="292476" y="154355"/>
                      <a:pt x="288475" y="187299"/>
                      <a:pt x="288151" y="216680"/>
                    </a:cubicBezTo>
                    <a:cubicBezTo>
                      <a:pt x="288648" y="238552"/>
                      <a:pt x="293385" y="260120"/>
                      <a:pt x="302101" y="280193"/>
                    </a:cubicBezTo>
                    <a:lnTo>
                      <a:pt x="312915" y="309357"/>
                    </a:lnTo>
                    <a:cubicBezTo>
                      <a:pt x="314104" y="312706"/>
                      <a:pt x="314429" y="272740"/>
                      <a:pt x="318538" y="257834"/>
                    </a:cubicBezTo>
                    <a:cubicBezTo>
                      <a:pt x="321025" y="248760"/>
                      <a:pt x="325351" y="238715"/>
                      <a:pt x="329352" y="228453"/>
                    </a:cubicBezTo>
                    <a:cubicBezTo>
                      <a:pt x="333894" y="216936"/>
                      <a:pt x="336176" y="204649"/>
                      <a:pt x="336057" y="192268"/>
                    </a:cubicBezTo>
                    <a:cubicBezTo>
                      <a:pt x="335192" y="176450"/>
                      <a:pt x="332466" y="160790"/>
                      <a:pt x="327946" y="145605"/>
                    </a:cubicBezTo>
                    <a:cubicBezTo>
                      <a:pt x="326205" y="140180"/>
                      <a:pt x="324940" y="134614"/>
                      <a:pt x="324161" y="128971"/>
                    </a:cubicBezTo>
                    <a:cubicBezTo>
                      <a:pt x="324161" y="122598"/>
                      <a:pt x="330433" y="116657"/>
                      <a:pt x="335840" y="121950"/>
                    </a:cubicBezTo>
                    <a:cubicBezTo>
                      <a:pt x="334435" y="108232"/>
                      <a:pt x="323837" y="106396"/>
                      <a:pt x="316916" y="96782"/>
                    </a:cubicBezTo>
                    <a:cubicBezTo>
                      <a:pt x="314743" y="94740"/>
                      <a:pt x="314634" y="91322"/>
                      <a:pt x="316678" y="89148"/>
                    </a:cubicBezTo>
                    <a:cubicBezTo>
                      <a:pt x="317002" y="88801"/>
                      <a:pt x="317370" y="88498"/>
                      <a:pt x="317781" y="88249"/>
                    </a:cubicBezTo>
                    <a:cubicBezTo>
                      <a:pt x="319511" y="86953"/>
                      <a:pt x="321890" y="86953"/>
                      <a:pt x="325135" y="91057"/>
                    </a:cubicBezTo>
                    <a:cubicBezTo>
                      <a:pt x="325135" y="83280"/>
                      <a:pt x="319295" y="78635"/>
                      <a:pt x="312698" y="75935"/>
                    </a:cubicBezTo>
                    <a:cubicBezTo>
                      <a:pt x="308297" y="74124"/>
                      <a:pt x="303680" y="72890"/>
                      <a:pt x="298964" y="72263"/>
                    </a:cubicBezTo>
                    <a:cubicBezTo>
                      <a:pt x="289665" y="70858"/>
                      <a:pt x="291828" y="68698"/>
                      <a:pt x="298964" y="68266"/>
                    </a:cubicBezTo>
                    <a:cubicBezTo>
                      <a:pt x="301268" y="68429"/>
                      <a:pt x="303582" y="68429"/>
                      <a:pt x="305886" y="68266"/>
                    </a:cubicBezTo>
                    <a:cubicBezTo>
                      <a:pt x="302642" y="55628"/>
                      <a:pt x="287178" y="49687"/>
                      <a:pt x="276472" y="48391"/>
                    </a:cubicBezTo>
                    <a:cubicBezTo>
                      <a:pt x="273877" y="48391"/>
                      <a:pt x="265658" y="47743"/>
                      <a:pt x="271065" y="42882"/>
                    </a:cubicBezTo>
                    <a:cubicBezTo>
                      <a:pt x="272795" y="41262"/>
                      <a:pt x="276255" y="34565"/>
                      <a:pt x="282528" y="36185"/>
                    </a:cubicBezTo>
                    <a:cubicBezTo>
                      <a:pt x="270416" y="24088"/>
                      <a:pt x="257115" y="32837"/>
                      <a:pt x="246734" y="34025"/>
                    </a:cubicBezTo>
                    <a:cubicBezTo>
                      <a:pt x="236352" y="35213"/>
                      <a:pt x="232459" y="32081"/>
                      <a:pt x="239813" y="23980"/>
                    </a:cubicBezTo>
                    <a:cubicBezTo>
                      <a:pt x="242938" y="19491"/>
                      <a:pt x="248355" y="17184"/>
                      <a:pt x="253762" y="18039"/>
                    </a:cubicBezTo>
                    <a:cubicBezTo>
                      <a:pt x="242948" y="9073"/>
                      <a:pt x="217860" y="23115"/>
                      <a:pt x="204884" y="23871"/>
                    </a:cubicBezTo>
                    <a:cubicBezTo>
                      <a:pt x="203261" y="23871"/>
                      <a:pt x="193204" y="26572"/>
                      <a:pt x="197206" y="21495"/>
                    </a:cubicBezTo>
                    <a:cubicBezTo>
                      <a:pt x="202299" y="15198"/>
                      <a:pt x="208062" y="9475"/>
                      <a:pt x="214400" y="4429"/>
                    </a:cubicBezTo>
                    <a:cubicBezTo>
                      <a:pt x="197898" y="6952"/>
                      <a:pt x="182077" y="12794"/>
                      <a:pt x="167899" y="21603"/>
                    </a:cubicBezTo>
                    <a:cubicBezTo>
                      <a:pt x="158276" y="29272"/>
                      <a:pt x="171577" y="0"/>
                      <a:pt x="171577" y="0"/>
                    </a:cubicBezTo>
                    <a:cubicBezTo>
                      <a:pt x="164169" y="2256"/>
                      <a:pt x="157258" y="5924"/>
                      <a:pt x="151246" y="10802"/>
                    </a:cubicBezTo>
                    <a:cubicBezTo>
                      <a:pt x="148975" y="12638"/>
                      <a:pt x="143893" y="17715"/>
                      <a:pt x="138918" y="21603"/>
                    </a:cubicBezTo>
                    <a:cubicBezTo>
                      <a:pt x="133944" y="25492"/>
                      <a:pt x="128861" y="28948"/>
                      <a:pt x="124860" y="23007"/>
                    </a:cubicBezTo>
                    <a:cubicBezTo>
                      <a:pt x="122589" y="19875"/>
                      <a:pt x="122697" y="15014"/>
                      <a:pt x="128645" y="12206"/>
                    </a:cubicBezTo>
                    <a:cubicBezTo>
                      <a:pt x="120102" y="7021"/>
                      <a:pt x="107017" y="18687"/>
                      <a:pt x="96852" y="28408"/>
                    </a:cubicBezTo>
                    <a:cubicBezTo>
                      <a:pt x="92310" y="32837"/>
                      <a:pt x="87336" y="42450"/>
                      <a:pt x="80956" y="36401"/>
                    </a:cubicBezTo>
                    <a:cubicBezTo>
                      <a:pt x="78403" y="34322"/>
                      <a:pt x="77409" y="30876"/>
                      <a:pt x="78469" y="27760"/>
                    </a:cubicBezTo>
                    <a:cubicBezTo>
                      <a:pt x="65383" y="31433"/>
                      <a:pt x="59868" y="47959"/>
                      <a:pt x="55435" y="57896"/>
                    </a:cubicBezTo>
                    <a:cubicBezTo>
                      <a:pt x="52947" y="63513"/>
                      <a:pt x="51325" y="66754"/>
                      <a:pt x="45270" y="65350"/>
                    </a:cubicBezTo>
                    <a:cubicBezTo>
                      <a:pt x="41593" y="64593"/>
                      <a:pt x="38024" y="62325"/>
                      <a:pt x="40944" y="56492"/>
                    </a:cubicBezTo>
                    <a:cubicBezTo>
                      <a:pt x="25480" y="65674"/>
                      <a:pt x="20289" y="100887"/>
                      <a:pt x="22560" y="109636"/>
                    </a:cubicBezTo>
                    <a:cubicBezTo>
                      <a:pt x="15088" y="108747"/>
                      <a:pt x="9756" y="101976"/>
                      <a:pt x="10643" y="94512"/>
                    </a:cubicBezTo>
                    <a:cubicBezTo>
                      <a:pt x="10719" y="93894"/>
                      <a:pt x="10827" y="93280"/>
                      <a:pt x="10989" y="92678"/>
                    </a:cubicBezTo>
                    <a:cubicBezTo>
                      <a:pt x="4934" y="99591"/>
                      <a:pt x="6880" y="111688"/>
                      <a:pt x="9800" y="123138"/>
                    </a:cubicBezTo>
                    <a:cubicBezTo>
                      <a:pt x="8070" y="123138"/>
                      <a:pt x="4393" y="125514"/>
                      <a:pt x="2663" y="117197"/>
                    </a:cubicBezTo>
                    <a:cubicBezTo>
                      <a:pt x="435" y="127371"/>
                      <a:pt x="-398" y="137799"/>
                      <a:pt x="175" y="148198"/>
                    </a:cubicBezTo>
                    <a:cubicBezTo>
                      <a:pt x="932" y="159863"/>
                      <a:pt x="5366" y="169801"/>
                      <a:pt x="5474" y="181899"/>
                    </a:cubicBezTo>
                    <a:cubicBezTo>
                      <a:pt x="5042" y="190983"/>
                      <a:pt x="5366" y="200088"/>
                      <a:pt x="6447" y="209119"/>
                    </a:cubicBezTo>
                    <a:cubicBezTo>
                      <a:pt x="11205" y="234718"/>
                      <a:pt x="20830" y="247788"/>
                      <a:pt x="25480" y="279113"/>
                    </a:cubicBezTo>
                    <a:close/>
                  </a:path>
                </a:pathLst>
              </a:custGeom>
              <a:solidFill>
                <a:srgbClr val="B6292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89" name="Freeform 396">
                <a:extLst>
                  <a:ext uri="{FF2B5EF4-FFF2-40B4-BE49-F238E27FC236}">
                    <a16:creationId xmlns:a16="http://schemas.microsoft.com/office/drawing/2014/main" id="{D036C090-B41B-B09A-39EA-039C55E95BF5}"/>
                  </a:ext>
                </a:extLst>
              </p:cNvPr>
              <p:cNvSpPr/>
              <p:nvPr/>
            </p:nvSpPr>
            <p:spPr>
              <a:xfrm>
                <a:off x="6897655" y="1141272"/>
                <a:ext cx="167899" cy="303200"/>
              </a:xfrm>
              <a:custGeom>
                <a:avLst/>
                <a:gdLst>
                  <a:gd name="connsiteX0" fmla="*/ 25804 w 167899"/>
                  <a:gd name="connsiteY0" fmla="*/ 278141 h 303200"/>
                  <a:gd name="connsiteX1" fmla="*/ 30454 w 167899"/>
                  <a:gd name="connsiteY1" fmla="*/ 303200 h 303200"/>
                  <a:gd name="connsiteX2" fmla="*/ 46675 w 167899"/>
                  <a:gd name="connsiteY2" fmla="*/ 216788 h 303200"/>
                  <a:gd name="connsiteX3" fmla="*/ 57489 w 167899"/>
                  <a:gd name="connsiteY3" fmla="*/ 147550 h 303200"/>
                  <a:gd name="connsiteX4" fmla="*/ 104530 w 167899"/>
                  <a:gd name="connsiteY4" fmla="*/ 114065 h 303200"/>
                  <a:gd name="connsiteX5" fmla="*/ 141730 w 167899"/>
                  <a:gd name="connsiteY5" fmla="*/ 112228 h 303200"/>
                  <a:gd name="connsiteX6" fmla="*/ 167900 w 167899"/>
                  <a:gd name="connsiteY6" fmla="*/ 125190 h 303200"/>
                  <a:gd name="connsiteX7" fmla="*/ 167900 w 167899"/>
                  <a:gd name="connsiteY7" fmla="*/ 20415 h 303200"/>
                  <a:gd name="connsiteX8" fmla="*/ 167900 w 167899"/>
                  <a:gd name="connsiteY8" fmla="*/ 7561 h 303200"/>
                  <a:gd name="connsiteX9" fmla="*/ 167900 w 167899"/>
                  <a:gd name="connsiteY9" fmla="*/ 0 h 303200"/>
                  <a:gd name="connsiteX10" fmla="*/ 151246 w 167899"/>
                  <a:gd name="connsiteY10" fmla="*/ 10045 h 303200"/>
                  <a:gd name="connsiteX11" fmla="*/ 138919 w 167899"/>
                  <a:gd name="connsiteY11" fmla="*/ 20847 h 303200"/>
                  <a:gd name="connsiteX12" fmla="*/ 124860 w 167899"/>
                  <a:gd name="connsiteY12" fmla="*/ 22251 h 303200"/>
                  <a:gd name="connsiteX13" fmla="*/ 128645 w 167899"/>
                  <a:gd name="connsiteY13" fmla="*/ 11450 h 303200"/>
                  <a:gd name="connsiteX14" fmla="*/ 96852 w 167899"/>
                  <a:gd name="connsiteY14" fmla="*/ 27652 h 303200"/>
                  <a:gd name="connsiteX15" fmla="*/ 80955 w 167899"/>
                  <a:gd name="connsiteY15" fmla="*/ 35645 h 303200"/>
                  <a:gd name="connsiteX16" fmla="*/ 78468 w 167899"/>
                  <a:gd name="connsiteY16" fmla="*/ 27004 h 303200"/>
                  <a:gd name="connsiteX17" fmla="*/ 55435 w 167899"/>
                  <a:gd name="connsiteY17" fmla="*/ 57140 h 303200"/>
                  <a:gd name="connsiteX18" fmla="*/ 45269 w 167899"/>
                  <a:gd name="connsiteY18" fmla="*/ 64593 h 303200"/>
                  <a:gd name="connsiteX19" fmla="*/ 40944 w 167899"/>
                  <a:gd name="connsiteY19" fmla="*/ 55736 h 303200"/>
                  <a:gd name="connsiteX20" fmla="*/ 22560 w 167899"/>
                  <a:gd name="connsiteY20" fmla="*/ 108880 h 303200"/>
                  <a:gd name="connsiteX21" fmla="*/ 10643 w 167899"/>
                  <a:gd name="connsiteY21" fmla="*/ 93756 h 303200"/>
                  <a:gd name="connsiteX22" fmla="*/ 10989 w 167899"/>
                  <a:gd name="connsiteY22" fmla="*/ 91921 h 303200"/>
                  <a:gd name="connsiteX23" fmla="*/ 9800 w 167899"/>
                  <a:gd name="connsiteY23" fmla="*/ 122382 h 303200"/>
                  <a:gd name="connsiteX24" fmla="*/ 2663 w 167899"/>
                  <a:gd name="connsiteY24" fmla="*/ 116441 h 303200"/>
                  <a:gd name="connsiteX25" fmla="*/ 175 w 167899"/>
                  <a:gd name="connsiteY25" fmla="*/ 147442 h 303200"/>
                  <a:gd name="connsiteX26" fmla="*/ 5474 w 167899"/>
                  <a:gd name="connsiteY26" fmla="*/ 181142 h 303200"/>
                  <a:gd name="connsiteX27" fmla="*/ 6447 w 167899"/>
                  <a:gd name="connsiteY27" fmla="*/ 208362 h 303200"/>
                  <a:gd name="connsiteX28" fmla="*/ 25480 w 167899"/>
                  <a:gd name="connsiteY28" fmla="*/ 278357 h 3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899" h="303200">
                    <a:moveTo>
                      <a:pt x="25804" y="278141"/>
                    </a:moveTo>
                    <a:cubicBezTo>
                      <a:pt x="26561" y="283433"/>
                      <a:pt x="28184" y="294019"/>
                      <a:pt x="30454" y="303200"/>
                    </a:cubicBezTo>
                    <a:cubicBezTo>
                      <a:pt x="30454" y="302120"/>
                      <a:pt x="49487" y="278789"/>
                      <a:pt x="46675" y="216788"/>
                    </a:cubicBezTo>
                    <a:cubicBezTo>
                      <a:pt x="45269" y="184383"/>
                      <a:pt x="48513" y="162780"/>
                      <a:pt x="57489" y="147550"/>
                    </a:cubicBezTo>
                    <a:cubicBezTo>
                      <a:pt x="68195" y="130681"/>
                      <a:pt x="85076" y="118663"/>
                      <a:pt x="104530" y="114065"/>
                    </a:cubicBezTo>
                    <a:cubicBezTo>
                      <a:pt x="116674" y="110899"/>
                      <a:pt x="129337" y="110273"/>
                      <a:pt x="141730" y="112228"/>
                    </a:cubicBezTo>
                    <a:cubicBezTo>
                      <a:pt x="151571" y="113784"/>
                      <a:pt x="160698" y="118306"/>
                      <a:pt x="167900" y="125190"/>
                    </a:cubicBezTo>
                    <a:lnTo>
                      <a:pt x="167900" y="20415"/>
                    </a:lnTo>
                    <a:cubicBezTo>
                      <a:pt x="161844" y="25168"/>
                      <a:pt x="164872" y="15446"/>
                      <a:pt x="167900" y="7561"/>
                    </a:cubicBezTo>
                    <a:lnTo>
                      <a:pt x="167900" y="0"/>
                    </a:lnTo>
                    <a:cubicBezTo>
                      <a:pt x="161898" y="2530"/>
                      <a:pt x="156285" y="5914"/>
                      <a:pt x="151246" y="10045"/>
                    </a:cubicBezTo>
                    <a:cubicBezTo>
                      <a:pt x="148975" y="11882"/>
                      <a:pt x="143893" y="16958"/>
                      <a:pt x="138919" y="20847"/>
                    </a:cubicBezTo>
                    <a:cubicBezTo>
                      <a:pt x="133944" y="24736"/>
                      <a:pt x="128862" y="28192"/>
                      <a:pt x="124860" y="22251"/>
                    </a:cubicBezTo>
                    <a:cubicBezTo>
                      <a:pt x="122589" y="19119"/>
                      <a:pt x="122698" y="14258"/>
                      <a:pt x="128645" y="11450"/>
                    </a:cubicBezTo>
                    <a:cubicBezTo>
                      <a:pt x="120102" y="6265"/>
                      <a:pt x="107017" y="17931"/>
                      <a:pt x="96852" y="27652"/>
                    </a:cubicBezTo>
                    <a:cubicBezTo>
                      <a:pt x="92310" y="32081"/>
                      <a:pt x="87336" y="41694"/>
                      <a:pt x="80955" y="35645"/>
                    </a:cubicBezTo>
                    <a:cubicBezTo>
                      <a:pt x="78404" y="33566"/>
                      <a:pt x="77408" y="30120"/>
                      <a:pt x="78468" y="27004"/>
                    </a:cubicBezTo>
                    <a:cubicBezTo>
                      <a:pt x="65383" y="30676"/>
                      <a:pt x="59869" y="47203"/>
                      <a:pt x="55435" y="57140"/>
                    </a:cubicBezTo>
                    <a:cubicBezTo>
                      <a:pt x="52948" y="62757"/>
                      <a:pt x="51325" y="65998"/>
                      <a:pt x="45269" y="64593"/>
                    </a:cubicBezTo>
                    <a:cubicBezTo>
                      <a:pt x="41593" y="63837"/>
                      <a:pt x="38024" y="61569"/>
                      <a:pt x="40944" y="55736"/>
                    </a:cubicBezTo>
                    <a:cubicBezTo>
                      <a:pt x="25480" y="64917"/>
                      <a:pt x="20289" y="100131"/>
                      <a:pt x="22560" y="108880"/>
                    </a:cubicBezTo>
                    <a:cubicBezTo>
                      <a:pt x="15088" y="107991"/>
                      <a:pt x="9756" y="101219"/>
                      <a:pt x="10643" y="93756"/>
                    </a:cubicBezTo>
                    <a:cubicBezTo>
                      <a:pt x="10719" y="93138"/>
                      <a:pt x="10827" y="92524"/>
                      <a:pt x="10989" y="91921"/>
                    </a:cubicBezTo>
                    <a:cubicBezTo>
                      <a:pt x="4934" y="98834"/>
                      <a:pt x="6880" y="110932"/>
                      <a:pt x="9800" y="122382"/>
                    </a:cubicBezTo>
                    <a:cubicBezTo>
                      <a:pt x="8070" y="122382"/>
                      <a:pt x="4393" y="124758"/>
                      <a:pt x="2663" y="116441"/>
                    </a:cubicBezTo>
                    <a:cubicBezTo>
                      <a:pt x="435" y="126615"/>
                      <a:pt x="-398" y="137043"/>
                      <a:pt x="175" y="147442"/>
                    </a:cubicBezTo>
                    <a:cubicBezTo>
                      <a:pt x="932" y="159107"/>
                      <a:pt x="5366" y="169045"/>
                      <a:pt x="5474" y="181142"/>
                    </a:cubicBezTo>
                    <a:cubicBezTo>
                      <a:pt x="5042" y="190227"/>
                      <a:pt x="5366" y="199332"/>
                      <a:pt x="6447" y="208362"/>
                    </a:cubicBezTo>
                    <a:cubicBezTo>
                      <a:pt x="11205" y="233962"/>
                      <a:pt x="20830" y="247032"/>
                      <a:pt x="25480" y="278357"/>
                    </a:cubicBezTo>
                    <a:close/>
                  </a:path>
                </a:pathLst>
              </a:custGeom>
              <a:solidFill>
                <a:srgbClr val="B6292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90" name="Freeform 397">
                <a:extLst>
                  <a:ext uri="{FF2B5EF4-FFF2-40B4-BE49-F238E27FC236}">
                    <a16:creationId xmlns:a16="http://schemas.microsoft.com/office/drawing/2014/main" id="{98CA7B1A-0BF9-3CF7-E7B3-93B5446C0573}"/>
                  </a:ext>
                </a:extLst>
              </p:cNvPr>
              <p:cNvSpPr/>
              <p:nvPr/>
            </p:nvSpPr>
            <p:spPr>
              <a:xfrm>
                <a:off x="6924074" y="1377396"/>
                <a:ext cx="290020" cy="82247"/>
              </a:xfrm>
              <a:custGeom>
                <a:avLst/>
                <a:gdLst>
                  <a:gd name="connsiteX0" fmla="*/ 98766 w 290020"/>
                  <a:gd name="connsiteY0" fmla="*/ 4535 h 82247"/>
                  <a:gd name="connsiteX1" fmla="*/ 18635 w 290020"/>
                  <a:gd name="connsiteY1" fmla="*/ 646 h 82247"/>
                  <a:gd name="connsiteX2" fmla="*/ 11065 w 290020"/>
                  <a:gd name="connsiteY2" fmla="*/ 646 h 82247"/>
                  <a:gd name="connsiteX3" fmla="*/ 251 w 290020"/>
                  <a:gd name="connsiteY3" fmla="*/ 7451 h 82247"/>
                  <a:gd name="connsiteX4" fmla="*/ 1765 w 290020"/>
                  <a:gd name="connsiteY4" fmla="*/ 14796 h 82247"/>
                  <a:gd name="connsiteX5" fmla="*/ 7497 w 290020"/>
                  <a:gd name="connsiteY5" fmla="*/ 20305 h 82247"/>
                  <a:gd name="connsiteX6" fmla="*/ 17121 w 290020"/>
                  <a:gd name="connsiteY6" fmla="*/ 52170 h 82247"/>
                  <a:gd name="connsiteX7" fmla="*/ 26421 w 290020"/>
                  <a:gd name="connsiteY7" fmla="*/ 67724 h 82247"/>
                  <a:gd name="connsiteX8" fmla="*/ 62323 w 290020"/>
                  <a:gd name="connsiteY8" fmla="*/ 81442 h 82247"/>
                  <a:gd name="connsiteX9" fmla="*/ 96820 w 290020"/>
                  <a:gd name="connsiteY9" fmla="*/ 77229 h 82247"/>
                  <a:gd name="connsiteX10" fmla="*/ 121259 w 290020"/>
                  <a:gd name="connsiteY10" fmla="*/ 54006 h 82247"/>
                  <a:gd name="connsiteX11" fmla="*/ 137696 w 290020"/>
                  <a:gd name="connsiteY11" fmla="*/ 29486 h 82247"/>
                  <a:gd name="connsiteX12" fmla="*/ 152295 w 290020"/>
                  <a:gd name="connsiteY12" fmla="*/ 29486 h 82247"/>
                  <a:gd name="connsiteX13" fmla="*/ 168625 w 290020"/>
                  <a:gd name="connsiteY13" fmla="*/ 54006 h 82247"/>
                  <a:gd name="connsiteX14" fmla="*/ 193064 w 290020"/>
                  <a:gd name="connsiteY14" fmla="*/ 77229 h 82247"/>
                  <a:gd name="connsiteX15" fmla="*/ 227560 w 290020"/>
                  <a:gd name="connsiteY15" fmla="*/ 81442 h 82247"/>
                  <a:gd name="connsiteX16" fmla="*/ 263571 w 290020"/>
                  <a:gd name="connsiteY16" fmla="*/ 67940 h 82247"/>
                  <a:gd name="connsiteX17" fmla="*/ 272871 w 290020"/>
                  <a:gd name="connsiteY17" fmla="*/ 52386 h 82247"/>
                  <a:gd name="connsiteX18" fmla="*/ 282495 w 290020"/>
                  <a:gd name="connsiteY18" fmla="*/ 20521 h 82247"/>
                  <a:gd name="connsiteX19" fmla="*/ 288335 w 290020"/>
                  <a:gd name="connsiteY19" fmla="*/ 15012 h 82247"/>
                  <a:gd name="connsiteX20" fmla="*/ 289740 w 290020"/>
                  <a:gd name="connsiteY20" fmla="*/ 7667 h 82247"/>
                  <a:gd name="connsiteX21" fmla="*/ 278926 w 290020"/>
                  <a:gd name="connsiteY21" fmla="*/ 862 h 82247"/>
                  <a:gd name="connsiteX22" fmla="*/ 271357 w 290020"/>
                  <a:gd name="connsiteY22" fmla="*/ 862 h 82247"/>
                  <a:gd name="connsiteX23" fmla="*/ 191225 w 290020"/>
                  <a:gd name="connsiteY23" fmla="*/ 4751 h 82247"/>
                  <a:gd name="connsiteX24" fmla="*/ 98875 w 290020"/>
                  <a:gd name="connsiteY24" fmla="*/ 4751 h 8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0020" h="82247">
                    <a:moveTo>
                      <a:pt x="98766" y="4535"/>
                    </a:moveTo>
                    <a:cubicBezTo>
                      <a:pt x="72272" y="376"/>
                      <a:pt x="45410" y="-928"/>
                      <a:pt x="18635" y="646"/>
                    </a:cubicBezTo>
                    <a:lnTo>
                      <a:pt x="11065" y="646"/>
                    </a:lnTo>
                    <a:cubicBezTo>
                      <a:pt x="5658" y="646"/>
                      <a:pt x="1441" y="646"/>
                      <a:pt x="251" y="7451"/>
                    </a:cubicBezTo>
                    <a:cubicBezTo>
                      <a:pt x="-376" y="10002"/>
                      <a:pt x="186" y="12698"/>
                      <a:pt x="1765" y="14796"/>
                    </a:cubicBezTo>
                    <a:cubicBezTo>
                      <a:pt x="3550" y="16759"/>
                      <a:pt x="5464" y="18599"/>
                      <a:pt x="7497" y="20305"/>
                    </a:cubicBezTo>
                    <a:cubicBezTo>
                      <a:pt x="13877" y="26894"/>
                      <a:pt x="13661" y="43420"/>
                      <a:pt x="17121" y="52170"/>
                    </a:cubicBezTo>
                    <a:cubicBezTo>
                      <a:pt x="19165" y="57917"/>
                      <a:pt x="22323" y="63204"/>
                      <a:pt x="26421" y="67724"/>
                    </a:cubicBezTo>
                    <a:cubicBezTo>
                      <a:pt x="36261" y="76596"/>
                      <a:pt x="49065" y="81487"/>
                      <a:pt x="62323" y="81442"/>
                    </a:cubicBezTo>
                    <a:cubicBezTo>
                      <a:pt x="73991" y="83335"/>
                      <a:pt x="85952" y="81874"/>
                      <a:pt x="96820" y="77229"/>
                    </a:cubicBezTo>
                    <a:cubicBezTo>
                      <a:pt x="106736" y="71595"/>
                      <a:pt x="115128" y="63622"/>
                      <a:pt x="121259" y="54006"/>
                    </a:cubicBezTo>
                    <a:cubicBezTo>
                      <a:pt x="127207" y="46013"/>
                      <a:pt x="129478" y="33267"/>
                      <a:pt x="137696" y="29486"/>
                    </a:cubicBezTo>
                    <a:cubicBezTo>
                      <a:pt x="142476" y="28192"/>
                      <a:pt x="147516" y="28192"/>
                      <a:pt x="152295" y="29486"/>
                    </a:cubicBezTo>
                    <a:cubicBezTo>
                      <a:pt x="160406" y="33267"/>
                      <a:pt x="163109" y="46013"/>
                      <a:pt x="168625" y="54006"/>
                    </a:cubicBezTo>
                    <a:cubicBezTo>
                      <a:pt x="174756" y="63622"/>
                      <a:pt x="183147" y="71595"/>
                      <a:pt x="193064" y="77229"/>
                    </a:cubicBezTo>
                    <a:cubicBezTo>
                      <a:pt x="203932" y="81874"/>
                      <a:pt x="215892" y="83335"/>
                      <a:pt x="227560" y="81442"/>
                    </a:cubicBezTo>
                    <a:cubicBezTo>
                      <a:pt x="240829" y="81574"/>
                      <a:pt x="253665" y="76759"/>
                      <a:pt x="263571" y="67940"/>
                    </a:cubicBezTo>
                    <a:cubicBezTo>
                      <a:pt x="267670" y="63420"/>
                      <a:pt x="270827" y="58133"/>
                      <a:pt x="272871" y="52386"/>
                    </a:cubicBezTo>
                    <a:cubicBezTo>
                      <a:pt x="276331" y="43636"/>
                      <a:pt x="276115" y="27110"/>
                      <a:pt x="282495" y="20521"/>
                    </a:cubicBezTo>
                    <a:cubicBezTo>
                      <a:pt x="285090" y="17821"/>
                      <a:pt x="287145" y="16740"/>
                      <a:pt x="288335" y="15012"/>
                    </a:cubicBezTo>
                    <a:cubicBezTo>
                      <a:pt x="289881" y="12897"/>
                      <a:pt x="290400" y="10202"/>
                      <a:pt x="289740" y="7667"/>
                    </a:cubicBezTo>
                    <a:cubicBezTo>
                      <a:pt x="288551" y="1186"/>
                      <a:pt x="284333" y="1294"/>
                      <a:pt x="278926" y="862"/>
                    </a:cubicBezTo>
                    <a:lnTo>
                      <a:pt x="271357" y="862"/>
                    </a:lnTo>
                    <a:cubicBezTo>
                      <a:pt x="244582" y="-712"/>
                      <a:pt x="217720" y="592"/>
                      <a:pt x="191225" y="4751"/>
                    </a:cubicBezTo>
                    <a:cubicBezTo>
                      <a:pt x="134993" y="13608"/>
                      <a:pt x="155107" y="13608"/>
                      <a:pt x="98875" y="4751"/>
                    </a:cubicBezTo>
                    <a:close/>
                  </a:path>
                </a:pathLst>
              </a:custGeom>
              <a:solidFill>
                <a:srgbClr val="FDF1B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91" name="Freeform 398">
                <a:extLst>
                  <a:ext uri="{FF2B5EF4-FFF2-40B4-BE49-F238E27FC236}">
                    <a16:creationId xmlns:a16="http://schemas.microsoft.com/office/drawing/2014/main" id="{77E4EA87-FD94-0E01-5192-1DDAF8141680}"/>
                  </a:ext>
                </a:extLst>
              </p:cNvPr>
              <p:cNvSpPr/>
              <p:nvPr/>
            </p:nvSpPr>
            <p:spPr>
              <a:xfrm>
                <a:off x="6946383" y="1386247"/>
                <a:ext cx="96973" cy="66653"/>
              </a:xfrm>
              <a:custGeom>
                <a:avLst/>
                <a:gdLst>
                  <a:gd name="connsiteX0" fmla="*/ 95165 w 96973"/>
                  <a:gd name="connsiteY0" fmla="*/ 33489 h 66653"/>
                  <a:gd name="connsiteX1" fmla="*/ 82729 w 96973"/>
                  <a:gd name="connsiteY1" fmla="*/ 54012 h 66653"/>
                  <a:gd name="connsiteX2" fmla="*/ 64994 w 96973"/>
                  <a:gd name="connsiteY2" fmla="*/ 64057 h 66653"/>
                  <a:gd name="connsiteX3" fmla="*/ 19684 w 96973"/>
                  <a:gd name="connsiteY3" fmla="*/ 60493 h 66653"/>
                  <a:gd name="connsiteX4" fmla="*/ 6491 w 96973"/>
                  <a:gd name="connsiteY4" fmla="*/ 48287 h 66653"/>
                  <a:gd name="connsiteX5" fmla="*/ 1300 w 96973"/>
                  <a:gd name="connsiteY5" fmla="*/ 32625 h 66653"/>
                  <a:gd name="connsiteX6" fmla="*/ 10492 w 96973"/>
                  <a:gd name="connsiteY6" fmla="*/ 1840 h 66653"/>
                  <a:gd name="connsiteX7" fmla="*/ 20441 w 96973"/>
                  <a:gd name="connsiteY7" fmla="*/ 112 h 66653"/>
                  <a:gd name="connsiteX8" fmla="*/ 46178 w 96973"/>
                  <a:gd name="connsiteY8" fmla="*/ 652 h 66653"/>
                  <a:gd name="connsiteX9" fmla="*/ 78620 w 96973"/>
                  <a:gd name="connsiteY9" fmla="*/ 4541 h 66653"/>
                  <a:gd name="connsiteX10" fmla="*/ 95273 w 96973"/>
                  <a:gd name="connsiteY10" fmla="*/ 33057 h 6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973" h="66653">
                    <a:moveTo>
                      <a:pt x="95165" y="33489"/>
                    </a:moveTo>
                    <a:cubicBezTo>
                      <a:pt x="92754" y="41240"/>
                      <a:pt x="88482" y="48285"/>
                      <a:pt x="82729" y="54012"/>
                    </a:cubicBezTo>
                    <a:cubicBezTo>
                      <a:pt x="77765" y="58802"/>
                      <a:pt x="71656" y="62259"/>
                      <a:pt x="64994" y="64057"/>
                    </a:cubicBezTo>
                    <a:cubicBezTo>
                      <a:pt x="49962" y="68486"/>
                      <a:pt x="33828" y="67217"/>
                      <a:pt x="19684" y="60493"/>
                    </a:cubicBezTo>
                    <a:cubicBezTo>
                      <a:pt x="13974" y="58116"/>
                      <a:pt x="9302" y="53790"/>
                      <a:pt x="6491" y="48287"/>
                    </a:cubicBezTo>
                    <a:cubicBezTo>
                      <a:pt x="3939" y="43373"/>
                      <a:pt x="2187" y="38087"/>
                      <a:pt x="1300" y="32625"/>
                    </a:cubicBezTo>
                    <a:cubicBezTo>
                      <a:pt x="-538" y="21823"/>
                      <a:pt x="-2377" y="6809"/>
                      <a:pt x="10492" y="1840"/>
                    </a:cubicBezTo>
                    <a:cubicBezTo>
                      <a:pt x="13671" y="650"/>
                      <a:pt x="17045" y="64"/>
                      <a:pt x="20441" y="112"/>
                    </a:cubicBezTo>
                    <a:cubicBezTo>
                      <a:pt x="29027" y="-143"/>
                      <a:pt x="37613" y="37"/>
                      <a:pt x="46178" y="652"/>
                    </a:cubicBezTo>
                    <a:cubicBezTo>
                      <a:pt x="57100" y="788"/>
                      <a:pt x="67979" y="2092"/>
                      <a:pt x="78620" y="4541"/>
                    </a:cubicBezTo>
                    <a:cubicBezTo>
                      <a:pt x="94192" y="8969"/>
                      <a:pt x="100248" y="19123"/>
                      <a:pt x="95273" y="33057"/>
                    </a:cubicBezTo>
                    <a:close/>
                  </a:path>
                </a:pathLst>
              </a:custGeom>
              <a:solidFill>
                <a:srgbClr val="4C311D"/>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92" name="Freeform 399">
                <a:extLst>
                  <a:ext uri="{FF2B5EF4-FFF2-40B4-BE49-F238E27FC236}">
                    <a16:creationId xmlns:a16="http://schemas.microsoft.com/office/drawing/2014/main" id="{0AC48538-7C31-E1FC-FFF3-93E7B9FDF1D6}"/>
                  </a:ext>
                </a:extLst>
              </p:cNvPr>
              <p:cNvSpPr/>
              <p:nvPr/>
            </p:nvSpPr>
            <p:spPr>
              <a:xfrm>
                <a:off x="7094674" y="1386248"/>
                <a:ext cx="96973" cy="66652"/>
              </a:xfrm>
              <a:custGeom>
                <a:avLst/>
                <a:gdLst>
                  <a:gd name="connsiteX0" fmla="*/ 2025 w 96973"/>
                  <a:gd name="connsiteY0" fmla="*/ 33488 h 66652"/>
                  <a:gd name="connsiteX1" fmla="*/ 14460 w 96973"/>
                  <a:gd name="connsiteY1" fmla="*/ 54011 h 66652"/>
                  <a:gd name="connsiteX2" fmla="*/ 32195 w 96973"/>
                  <a:gd name="connsiteY2" fmla="*/ 64057 h 66652"/>
                  <a:gd name="connsiteX3" fmla="*/ 77506 w 96973"/>
                  <a:gd name="connsiteY3" fmla="*/ 60492 h 66652"/>
                  <a:gd name="connsiteX4" fmla="*/ 90375 w 96973"/>
                  <a:gd name="connsiteY4" fmla="*/ 48286 h 66652"/>
                  <a:gd name="connsiteX5" fmla="*/ 95673 w 96973"/>
                  <a:gd name="connsiteY5" fmla="*/ 32624 h 66652"/>
                  <a:gd name="connsiteX6" fmla="*/ 86482 w 96973"/>
                  <a:gd name="connsiteY6" fmla="*/ 1840 h 66652"/>
                  <a:gd name="connsiteX7" fmla="*/ 76532 w 96973"/>
                  <a:gd name="connsiteY7" fmla="*/ 111 h 66652"/>
                  <a:gd name="connsiteX8" fmla="*/ 50796 w 96973"/>
                  <a:gd name="connsiteY8" fmla="*/ 651 h 66652"/>
                  <a:gd name="connsiteX9" fmla="*/ 18354 w 96973"/>
                  <a:gd name="connsiteY9" fmla="*/ 4540 h 66652"/>
                  <a:gd name="connsiteX10" fmla="*/ 1700 w 96973"/>
                  <a:gd name="connsiteY10" fmla="*/ 33056 h 6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973" h="66652">
                    <a:moveTo>
                      <a:pt x="2025" y="33488"/>
                    </a:moveTo>
                    <a:cubicBezTo>
                      <a:pt x="4479" y="41220"/>
                      <a:pt x="8740" y="48256"/>
                      <a:pt x="14460" y="54011"/>
                    </a:cubicBezTo>
                    <a:cubicBezTo>
                      <a:pt x="19425" y="58802"/>
                      <a:pt x="25534" y="62258"/>
                      <a:pt x="32195" y="64057"/>
                    </a:cubicBezTo>
                    <a:cubicBezTo>
                      <a:pt x="47227" y="68485"/>
                      <a:pt x="63361" y="67216"/>
                      <a:pt x="77506" y="60492"/>
                    </a:cubicBezTo>
                    <a:cubicBezTo>
                      <a:pt x="83151" y="58134"/>
                      <a:pt x="87725" y="53791"/>
                      <a:pt x="90375" y="48286"/>
                    </a:cubicBezTo>
                    <a:cubicBezTo>
                      <a:pt x="92959" y="43378"/>
                      <a:pt x="94743" y="38092"/>
                      <a:pt x="95673" y="32624"/>
                    </a:cubicBezTo>
                    <a:cubicBezTo>
                      <a:pt x="97511" y="21822"/>
                      <a:pt x="99350" y="6808"/>
                      <a:pt x="86482" y="1840"/>
                    </a:cubicBezTo>
                    <a:cubicBezTo>
                      <a:pt x="83302" y="649"/>
                      <a:pt x="79928" y="64"/>
                      <a:pt x="76532" y="111"/>
                    </a:cubicBezTo>
                    <a:cubicBezTo>
                      <a:pt x="67947" y="-143"/>
                      <a:pt x="59360" y="38"/>
                      <a:pt x="50796" y="651"/>
                    </a:cubicBezTo>
                    <a:cubicBezTo>
                      <a:pt x="39874" y="793"/>
                      <a:pt x="28994" y="2097"/>
                      <a:pt x="18354" y="4540"/>
                    </a:cubicBezTo>
                    <a:cubicBezTo>
                      <a:pt x="2782" y="8969"/>
                      <a:pt x="-3274" y="19122"/>
                      <a:pt x="1700" y="33056"/>
                    </a:cubicBezTo>
                    <a:close/>
                  </a:path>
                </a:pathLst>
              </a:custGeom>
              <a:solidFill>
                <a:srgbClr val="4C311D"/>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93" name="Freeform 400">
                <a:extLst>
                  <a:ext uri="{FF2B5EF4-FFF2-40B4-BE49-F238E27FC236}">
                    <a16:creationId xmlns:a16="http://schemas.microsoft.com/office/drawing/2014/main" id="{88480DA0-1C85-71D7-7E6D-FDE8D570848D}"/>
                  </a:ext>
                </a:extLst>
              </p:cNvPr>
              <p:cNvSpPr/>
              <p:nvPr/>
            </p:nvSpPr>
            <p:spPr>
              <a:xfrm>
                <a:off x="6924074" y="1377396"/>
                <a:ext cx="141697" cy="82247"/>
              </a:xfrm>
              <a:custGeom>
                <a:avLst/>
                <a:gdLst>
                  <a:gd name="connsiteX0" fmla="*/ 98766 w 141697"/>
                  <a:gd name="connsiteY0" fmla="*/ 4535 h 82247"/>
                  <a:gd name="connsiteX1" fmla="*/ 18635 w 141697"/>
                  <a:gd name="connsiteY1" fmla="*/ 646 h 82247"/>
                  <a:gd name="connsiteX2" fmla="*/ 11065 w 141697"/>
                  <a:gd name="connsiteY2" fmla="*/ 646 h 82247"/>
                  <a:gd name="connsiteX3" fmla="*/ 251 w 141697"/>
                  <a:gd name="connsiteY3" fmla="*/ 7451 h 82247"/>
                  <a:gd name="connsiteX4" fmla="*/ 1765 w 141697"/>
                  <a:gd name="connsiteY4" fmla="*/ 14796 h 82247"/>
                  <a:gd name="connsiteX5" fmla="*/ 7497 w 141697"/>
                  <a:gd name="connsiteY5" fmla="*/ 20305 h 82247"/>
                  <a:gd name="connsiteX6" fmla="*/ 17121 w 141697"/>
                  <a:gd name="connsiteY6" fmla="*/ 52170 h 82247"/>
                  <a:gd name="connsiteX7" fmla="*/ 26421 w 141697"/>
                  <a:gd name="connsiteY7" fmla="*/ 67724 h 82247"/>
                  <a:gd name="connsiteX8" fmla="*/ 62323 w 141697"/>
                  <a:gd name="connsiteY8" fmla="*/ 81442 h 82247"/>
                  <a:gd name="connsiteX9" fmla="*/ 96820 w 141697"/>
                  <a:gd name="connsiteY9" fmla="*/ 77229 h 82247"/>
                  <a:gd name="connsiteX10" fmla="*/ 121259 w 141697"/>
                  <a:gd name="connsiteY10" fmla="*/ 54006 h 82247"/>
                  <a:gd name="connsiteX11" fmla="*/ 137696 w 141697"/>
                  <a:gd name="connsiteY11" fmla="*/ 29486 h 82247"/>
                  <a:gd name="connsiteX12" fmla="*/ 141697 w 141697"/>
                  <a:gd name="connsiteY12" fmla="*/ 28622 h 82247"/>
                  <a:gd name="connsiteX13" fmla="*/ 141697 w 141697"/>
                  <a:gd name="connsiteY13" fmla="*/ 11016 h 82247"/>
                  <a:gd name="connsiteX14" fmla="*/ 98442 w 141697"/>
                  <a:gd name="connsiteY14" fmla="*/ 4535 h 82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697" h="82247">
                    <a:moveTo>
                      <a:pt x="98766" y="4535"/>
                    </a:moveTo>
                    <a:cubicBezTo>
                      <a:pt x="72272" y="376"/>
                      <a:pt x="45410" y="-928"/>
                      <a:pt x="18635" y="646"/>
                    </a:cubicBezTo>
                    <a:lnTo>
                      <a:pt x="11065" y="646"/>
                    </a:lnTo>
                    <a:cubicBezTo>
                      <a:pt x="5658" y="646"/>
                      <a:pt x="1441" y="646"/>
                      <a:pt x="251" y="7451"/>
                    </a:cubicBezTo>
                    <a:cubicBezTo>
                      <a:pt x="-376" y="10002"/>
                      <a:pt x="186" y="12698"/>
                      <a:pt x="1765" y="14796"/>
                    </a:cubicBezTo>
                    <a:cubicBezTo>
                      <a:pt x="3550" y="16759"/>
                      <a:pt x="5464" y="18599"/>
                      <a:pt x="7497" y="20305"/>
                    </a:cubicBezTo>
                    <a:cubicBezTo>
                      <a:pt x="13877" y="26894"/>
                      <a:pt x="13661" y="43420"/>
                      <a:pt x="17121" y="52170"/>
                    </a:cubicBezTo>
                    <a:cubicBezTo>
                      <a:pt x="19165" y="57917"/>
                      <a:pt x="22323" y="63204"/>
                      <a:pt x="26421" y="67724"/>
                    </a:cubicBezTo>
                    <a:cubicBezTo>
                      <a:pt x="36261" y="76596"/>
                      <a:pt x="49065" y="81487"/>
                      <a:pt x="62323" y="81442"/>
                    </a:cubicBezTo>
                    <a:cubicBezTo>
                      <a:pt x="73991" y="83335"/>
                      <a:pt x="85952" y="81874"/>
                      <a:pt x="96820" y="77229"/>
                    </a:cubicBezTo>
                    <a:cubicBezTo>
                      <a:pt x="106736" y="71595"/>
                      <a:pt x="115128" y="63622"/>
                      <a:pt x="121259" y="54006"/>
                    </a:cubicBezTo>
                    <a:cubicBezTo>
                      <a:pt x="127207" y="46013"/>
                      <a:pt x="129478" y="33267"/>
                      <a:pt x="137696" y="29486"/>
                    </a:cubicBezTo>
                    <a:cubicBezTo>
                      <a:pt x="138983" y="29003"/>
                      <a:pt x="140324" y="28712"/>
                      <a:pt x="141697" y="28622"/>
                    </a:cubicBezTo>
                    <a:lnTo>
                      <a:pt x="141697" y="11016"/>
                    </a:lnTo>
                    <a:cubicBezTo>
                      <a:pt x="133479" y="11016"/>
                      <a:pt x="123530" y="8423"/>
                      <a:pt x="98442" y="4535"/>
                    </a:cubicBezTo>
                    <a:close/>
                  </a:path>
                </a:pathLst>
              </a:custGeom>
              <a:solidFill>
                <a:srgbClr val="FAE7A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94" name="Freeform 401">
                <a:extLst>
                  <a:ext uri="{FF2B5EF4-FFF2-40B4-BE49-F238E27FC236}">
                    <a16:creationId xmlns:a16="http://schemas.microsoft.com/office/drawing/2014/main" id="{49B45E42-E3EF-5802-E0C0-0CA892166B86}"/>
                  </a:ext>
                </a:extLst>
              </p:cNvPr>
              <p:cNvSpPr/>
              <p:nvPr/>
            </p:nvSpPr>
            <p:spPr>
              <a:xfrm>
                <a:off x="6946383" y="1386247"/>
                <a:ext cx="96973" cy="66653"/>
              </a:xfrm>
              <a:custGeom>
                <a:avLst/>
                <a:gdLst>
                  <a:gd name="connsiteX0" fmla="*/ 95165 w 96973"/>
                  <a:gd name="connsiteY0" fmla="*/ 33489 h 66653"/>
                  <a:gd name="connsiteX1" fmla="*/ 82729 w 96973"/>
                  <a:gd name="connsiteY1" fmla="*/ 54012 h 66653"/>
                  <a:gd name="connsiteX2" fmla="*/ 64994 w 96973"/>
                  <a:gd name="connsiteY2" fmla="*/ 64057 h 66653"/>
                  <a:gd name="connsiteX3" fmla="*/ 19684 w 96973"/>
                  <a:gd name="connsiteY3" fmla="*/ 60493 h 66653"/>
                  <a:gd name="connsiteX4" fmla="*/ 6491 w 96973"/>
                  <a:gd name="connsiteY4" fmla="*/ 48287 h 66653"/>
                  <a:gd name="connsiteX5" fmla="*/ 1300 w 96973"/>
                  <a:gd name="connsiteY5" fmla="*/ 32625 h 66653"/>
                  <a:gd name="connsiteX6" fmla="*/ 10492 w 96973"/>
                  <a:gd name="connsiteY6" fmla="*/ 1840 h 66653"/>
                  <a:gd name="connsiteX7" fmla="*/ 20441 w 96973"/>
                  <a:gd name="connsiteY7" fmla="*/ 112 h 66653"/>
                  <a:gd name="connsiteX8" fmla="*/ 46178 w 96973"/>
                  <a:gd name="connsiteY8" fmla="*/ 652 h 66653"/>
                  <a:gd name="connsiteX9" fmla="*/ 78620 w 96973"/>
                  <a:gd name="connsiteY9" fmla="*/ 4541 h 66653"/>
                  <a:gd name="connsiteX10" fmla="*/ 95273 w 96973"/>
                  <a:gd name="connsiteY10" fmla="*/ 33057 h 6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973" h="66653">
                    <a:moveTo>
                      <a:pt x="95165" y="33489"/>
                    </a:moveTo>
                    <a:cubicBezTo>
                      <a:pt x="92754" y="41240"/>
                      <a:pt x="88482" y="48285"/>
                      <a:pt x="82729" y="54012"/>
                    </a:cubicBezTo>
                    <a:cubicBezTo>
                      <a:pt x="77765" y="58802"/>
                      <a:pt x="71656" y="62259"/>
                      <a:pt x="64994" y="64057"/>
                    </a:cubicBezTo>
                    <a:cubicBezTo>
                      <a:pt x="49962" y="68486"/>
                      <a:pt x="33828" y="67217"/>
                      <a:pt x="19684" y="60493"/>
                    </a:cubicBezTo>
                    <a:cubicBezTo>
                      <a:pt x="13974" y="58116"/>
                      <a:pt x="9302" y="53790"/>
                      <a:pt x="6491" y="48287"/>
                    </a:cubicBezTo>
                    <a:cubicBezTo>
                      <a:pt x="3939" y="43373"/>
                      <a:pt x="2187" y="38087"/>
                      <a:pt x="1300" y="32625"/>
                    </a:cubicBezTo>
                    <a:cubicBezTo>
                      <a:pt x="-538" y="21823"/>
                      <a:pt x="-2377" y="6809"/>
                      <a:pt x="10492" y="1840"/>
                    </a:cubicBezTo>
                    <a:cubicBezTo>
                      <a:pt x="13671" y="650"/>
                      <a:pt x="17045" y="64"/>
                      <a:pt x="20441" y="112"/>
                    </a:cubicBezTo>
                    <a:cubicBezTo>
                      <a:pt x="29027" y="-143"/>
                      <a:pt x="37613" y="37"/>
                      <a:pt x="46178" y="652"/>
                    </a:cubicBezTo>
                    <a:cubicBezTo>
                      <a:pt x="57100" y="788"/>
                      <a:pt x="67979" y="2092"/>
                      <a:pt x="78620" y="4541"/>
                    </a:cubicBezTo>
                    <a:cubicBezTo>
                      <a:pt x="94192" y="8969"/>
                      <a:pt x="100248" y="19123"/>
                      <a:pt x="95273" y="33057"/>
                    </a:cubicBezTo>
                    <a:close/>
                  </a:path>
                </a:pathLst>
              </a:custGeom>
              <a:solidFill>
                <a:srgbClr val="34171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37" name="Group 436">
              <a:extLst>
                <a:ext uri="{FF2B5EF4-FFF2-40B4-BE49-F238E27FC236}">
                  <a16:creationId xmlns:a16="http://schemas.microsoft.com/office/drawing/2014/main" id="{17B1E888-172C-0E54-FF7C-38F50726035C}"/>
                </a:ext>
              </a:extLst>
            </p:cNvPr>
            <p:cNvGrpSpPr>
              <a:grpSpLocks noChangeAspect="1"/>
            </p:cNvGrpSpPr>
            <p:nvPr/>
          </p:nvGrpSpPr>
          <p:grpSpPr>
            <a:xfrm>
              <a:off x="10783715" y="1313182"/>
              <a:ext cx="915331" cy="914400"/>
              <a:chOff x="6237423" y="4735497"/>
              <a:chExt cx="853220" cy="852352"/>
            </a:xfrm>
          </p:grpSpPr>
          <p:sp>
            <p:nvSpPr>
              <p:cNvPr id="575" name="Freeform 13">
                <a:extLst>
                  <a:ext uri="{FF2B5EF4-FFF2-40B4-BE49-F238E27FC236}">
                    <a16:creationId xmlns:a16="http://schemas.microsoft.com/office/drawing/2014/main" id="{EA902432-097D-D75F-27E4-E7B646AA1B80}"/>
                  </a:ext>
                </a:extLst>
              </p:cNvPr>
              <p:cNvSpPr/>
              <p:nvPr/>
            </p:nvSpPr>
            <p:spPr>
              <a:xfrm>
                <a:off x="6237423" y="4735497"/>
                <a:ext cx="853220" cy="852352"/>
              </a:xfrm>
              <a:custGeom>
                <a:avLst/>
                <a:gdLst>
                  <a:gd name="connsiteX0" fmla="*/ 0 w 853220"/>
                  <a:gd name="connsiteY0" fmla="*/ 0 h 852352"/>
                  <a:gd name="connsiteX1" fmla="*/ 853221 w 853220"/>
                  <a:gd name="connsiteY1" fmla="*/ 0 h 852352"/>
                  <a:gd name="connsiteX2" fmla="*/ 853221 w 853220"/>
                  <a:gd name="connsiteY2" fmla="*/ 852353 h 852352"/>
                  <a:gd name="connsiteX3" fmla="*/ 0 w 853220"/>
                  <a:gd name="connsiteY3" fmla="*/ 852353 h 852352"/>
                  <a:gd name="connsiteX4" fmla="*/ 0 w 853220"/>
                  <a:gd name="connsiteY4" fmla="*/ 0 h 852352"/>
                  <a:gd name="connsiteX5" fmla="*/ 0 w 853220"/>
                  <a:gd name="connsiteY5" fmla="*/ 0 h 8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352">
                    <a:moveTo>
                      <a:pt x="0" y="0"/>
                    </a:moveTo>
                    <a:lnTo>
                      <a:pt x="853221" y="0"/>
                    </a:lnTo>
                    <a:lnTo>
                      <a:pt x="853221" y="852353"/>
                    </a:lnTo>
                    <a:lnTo>
                      <a:pt x="0" y="852353"/>
                    </a:lnTo>
                    <a:lnTo>
                      <a:pt x="0" y="0"/>
                    </a:lnTo>
                    <a:lnTo>
                      <a:pt x="0" y="0"/>
                    </a:ln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76" name="Freeform 14">
                <a:extLst>
                  <a:ext uri="{FF2B5EF4-FFF2-40B4-BE49-F238E27FC236}">
                    <a16:creationId xmlns:a16="http://schemas.microsoft.com/office/drawing/2014/main" id="{B646395F-91CB-F650-0FDF-3BA083421FE9}"/>
                  </a:ext>
                </a:extLst>
              </p:cNvPr>
              <p:cNvSpPr/>
              <p:nvPr/>
            </p:nvSpPr>
            <p:spPr>
              <a:xfrm>
                <a:off x="6288521" y="5216275"/>
                <a:ext cx="751053" cy="371142"/>
              </a:xfrm>
              <a:custGeom>
                <a:avLst/>
                <a:gdLst>
                  <a:gd name="connsiteX0" fmla="*/ 731724 w 751053"/>
                  <a:gd name="connsiteY0" fmla="*/ 247248 h 371142"/>
                  <a:gd name="connsiteX1" fmla="*/ 745674 w 751053"/>
                  <a:gd name="connsiteY1" fmla="*/ 371142 h 371142"/>
                  <a:gd name="connsiteX2" fmla="*/ 5351 w 751053"/>
                  <a:gd name="connsiteY2" fmla="*/ 371142 h 371142"/>
                  <a:gd name="connsiteX3" fmla="*/ 19301 w 751053"/>
                  <a:gd name="connsiteY3" fmla="*/ 247248 h 371142"/>
                  <a:gd name="connsiteX4" fmla="*/ 260776 w 751053"/>
                  <a:gd name="connsiteY4" fmla="*/ 117629 h 371142"/>
                  <a:gd name="connsiteX5" fmla="*/ 268346 w 751053"/>
                  <a:gd name="connsiteY5" fmla="*/ 1512 h 371142"/>
                  <a:gd name="connsiteX6" fmla="*/ 481922 w 751053"/>
                  <a:gd name="connsiteY6" fmla="*/ 0 h 371142"/>
                  <a:gd name="connsiteX7" fmla="*/ 490248 w 751053"/>
                  <a:gd name="connsiteY7" fmla="*/ 117629 h 371142"/>
                  <a:gd name="connsiteX8" fmla="*/ 731724 w 751053"/>
                  <a:gd name="connsiteY8" fmla="*/ 248220 h 37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053" h="371142">
                    <a:moveTo>
                      <a:pt x="731724" y="247248"/>
                    </a:moveTo>
                    <a:cubicBezTo>
                      <a:pt x="751211" y="285507"/>
                      <a:pt x="756163" y="329513"/>
                      <a:pt x="745674" y="371142"/>
                    </a:cubicBezTo>
                    <a:lnTo>
                      <a:pt x="5351" y="371142"/>
                    </a:lnTo>
                    <a:cubicBezTo>
                      <a:pt x="-5095" y="329513"/>
                      <a:pt x="-143" y="285518"/>
                      <a:pt x="19301" y="247248"/>
                    </a:cubicBezTo>
                    <a:cubicBezTo>
                      <a:pt x="80075" y="128431"/>
                      <a:pt x="240122" y="147766"/>
                      <a:pt x="260776" y="117629"/>
                    </a:cubicBezTo>
                    <a:cubicBezTo>
                      <a:pt x="276889" y="93758"/>
                      <a:pt x="267265" y="20415"/>
                      <a:pt x="268346" y="1512"/>
                    </a:cubicBezTo>
                    <a:cubicBezTo>
                      <a:pt x="339404" y="8134"/>
                      <a:pt x="410960" y="7626"/>
                      <a:pt x="481922" y="0"/>
                    </a:cubicBezTo>
                    <a:cubicBezTo>
                      <a:pt x="483003" y="18795"/>
                      <a:pt x="474244" y="93758"/>
                      <a:pt x="490248" y="117629"/>
                    </a:cubicBezTo>
                    <a:cubicBezTo>
                      <a:pt x="511011" y="148306"/>
                      <a:pt x="670949" y="128431"/>
                      <a:pt x="731724" y="248220"/>
                    </a:cubicBezTo>
                    <a:close/>
                  </a:path>
                </a:pathLst>
              </a:custGeom>
              <a:solidFill>
                <a:srgbClr val="5A3D2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77" name="Freeform 15">
                <a:extLst>
                  <a:ext uri="{FF2B5EF4-FFF2-40B4-BE49-F238E27FC236}">
                    <a16:creationId xmlns:a16="http://schemas.microsoft.com/office/drawing/2014/main" id="{524514F9-C4AC-6870-5326-49A3F3A80F16}"/>
                  </a:ext>
                </a:extLst>
              </p:cNvPr>
              <p:cNvSpPr/>
              <p:nvPr/>
            </p:nvSpPr>
            <p:spPr>
              <a:xfrm>
                <a:off x="6501802" y="4896359"/>
                <a:ext cx="323780" cy="437274"/>
              </a:xfrm>
              <a:custGeom>
                <a:avLst/>
                <a:gdLst>
                  <a:gd name="connsiteX0" fmla="*/ 222248 w 323780"/>
                  <a:gd name="connsiteY0" fmla="*/ 420586 h 437274"/>
                  <a:gd name="connsiteX1" fmla="*/ 271452 w 323780"/>
                  <a:gd name="connsiteY1" fmla="*/ 359233 h 437274"/>
                  <a:gd name="connsiteX2" fmla="*/ 290484 w 323780"/>
                  <a:gd name="connsiteY2" fmla="*/ 297772 h 437274"/>
                  <a:gd name="connsiteX3" fmla="*/ 298703 w 323780"/>
                  <a:gd name="connsiteY3" fmla="*/ 293560 h 437274"/>
                  <a:gd name="connsiteX4" fmla="*/ 313518 w 323780"/>
                  <a:gd name="connsiteY4" fmla="*/ 274441 h 437274"/>
                  <a:gd name="connsiteX5" fmla="*/ 317844 w 323780"/>
                  <a:gd name="connsiteY5" fmla="*/ 210712 h 437274"/>
                  <a:gd name="connsiteX6" fmla="*/ 300217 w 323780"/>
                  <a:gd name="connsiteY6" fmla="*/ 204231 h 437274"/>
                  <a:gd name="connsiteX7" fmla="*/ 300217 w 323780"/>
                  <a:gd name="connsiteY7" fmla="*/ 184032 h 437274"/>
                  <a:gd name="connsiteX8" fmla="*/ 287456 w 323780"/>
                  <a:gd name="connsiteY8" fmla="*/ 70183 h 437274"/>
                  <a:gd name="connsiteX9" fmla="*/ 247769 w 323780"/>
                  <a:gd name="connsiteY9" fmla="*/ 27625 h 437274"/>
                  <a:gd name="connsiteX10" fmla="*/ 76368 w 323780"/>
                  <a:gd name="connsiteY10" fmla="*/ 27625 h 437274"/>
                  <a:gd name="connsiteX11" fmla="*/ 36573 w 323780"/>
                  <a:gd name="connsiteY11" fmla="*/ 70183 h 437274"/>
                  <a:gd name="connsiteX12" fmla="*/ 23812 w 323780"/>
                  <a:gd name="connsiteY12" fmla="*/ 184032 h 437274"/>
                  <a:gd name="connsiteX13" fmla="*/ 23812 w 323780"/>
                  <a:gd name="connsiteY13" fmla="*/ 204231 h 437274"/>
                  <a:gd name="connsiteX14" fmla="*/ 6078 w 323780"/>
                  <a:gd name="connsiteY14" fmla="*/ 210712 h 437274"/>
                  <a:gd name="connsiteX15" fmla="*/ 10403 w 323780"/>
                  <a:gd name="connsiteY15" fmla="*/ 274441 h 437274"/>
                  <a:gd name="connsiteX16" fmla="*/ 25218 w 323780"/>
                  <a:gd name="connsiteY16" fmla="*/ 293560 h 437274"/>
                  <a:gd name="connsiteX17" fmla="*/ 33437 w 323780"/>
                  <a:gd name="connsiteY17" fmla="*/ 297772 h 437274"/>
                  <a:gd name="connsiteX18" fmla="*/ 52577 w 323780"/>
                  <a:gd name="connsiteY18" fmla="*/ 359233 h 437274"/>
                  <a:gd name="connsiteX19" fmla="*/ 101673 w 323780"/>
                  <a:gd name="connsiteY19" fmla="*/ 420586 h 437274"/>
                  <a:gd name="connsiteX20" fmla="*/ 221708 w 323780"/>
                  <a:gd name="connsiteY20" fmla="*/ 420586 h 43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780" h="437274">
                    <a:moveTo>
                      <a:pt x="222248" y="420586"/>
                    </a:moveTo>
                    <a:cubicBezTo>
                      <a:pt x="244114" y="405183"/>
                      <a:pt x="261179" y="383915"/>
                      <a:pt x="271452" y="359233"/>
                    </a:cubicBezTo>
                    <a:cubicBezTo>
                      <a:pt x="280092" y="339531"/>
                      <a:pt x="286472" y="318911"/>
                      <a:pt x="290484" y="297772"/>
                    </a:cubicBezTo>
                    <a:cubicBezTo>
                      <a:pt x="293469" y="296898"/>
                      <a:pt x="296248" y="295472"/>
                      <a:pt x="298703" y="293560"/>
                    </a:cubicBezTo>
                    <a:cubicBezTo>
                      <a:pt x="305105" y="288461"/>
                      <a:pt x="310187" y="281905"/>
                      <a:pt x="313518" y="274441"/>
                    </a:cubicBezTo>
                    <a:cubicBezTo>
                      <a:pt x="323683" y="253594"/>
                      <a:pt x="328333" y="224322"/>
                      <a:pt x="317844" y="210712"/>
                    </a:cubicBezTo>
                    <a:cubicBezTo>
                      <a:pt x="313669" y="205386"/>
                      <a:pt x="306846" y="202880"/>
                      <a:pt x="300217" y="204231"/>
                    </a:cubicBezTo>
                    <a:cubicBezTo>
                      <a:pt x="300217" y="197426"/>
                      <a:pt x="300217" y="190729"/>
                      <a:pt x="300217" y="184032"/>
                    </a:cubicBezTo>
                    <a:cubicBezTo>
                      <a:pt x="300217" y="145146"/>
                      <a:pt x="300217" y="97619"/>
                      <a:pt x="287456" y="70183"/>
                    </a:cubicBezTo>
                    <a:cubicBezTo>
                      <a:pt x="279097" y="52145"/>
                      <a:pt x="265191" y="37228"/>
                      <a:pt x="247769" y="27625"/>
                    </a:cubicBezTo>
                    <a:cubicBezTo>
                      <a:pt x="184291" y="-9208"/>
                      <a:pt x="139630" y="-9208"/>
                      <a:pt x="76368" y="27625"/>
                    </a:cubicBezTo>
                    <a:cubicBezTo>
                      <a:pt x="58914" y="37228"/>
                      <a:pt x="44975" y="52134"/>
                      <a:pt x="36573" y="70183"/>
                    </a:cubicBezTo>
                    <a:cubicBezTo>
                      <a:pt x="23921" y="97403"/>
                      <a:pt x="23812" y="145146"/>
                      <a:pt x="23812" y="184032"/>
                    </a:cubicBezTo>
                    <a:cubicBezTo>
                      <a:pt x="23812" y="190729"/>
                      <a:pt x="23812" y="197426"/>
                      <a:pt x="23812" y="204231"/>
                    </a:cubicBezTo>
                    <a:cubicBezTo>
                      <a:pt x="17151" y="202859"/>
                      <a:pt x="10284" y="205365"/>
                      <a:pt x="6078" y="210712"/>
                    </a:cubicBezTo>
                    <a:cubicBezTo>
                      <a:pt x="-4736" y="224322"/>
                      <a:pt x="238" y="253918"/>
                      <a:pt x="10403" y="274441"/>
                    </a:cubicBezTo>
                    <a:cubicBezTo>
                      <a:pt x="13734" y="281905"/>
                      <a:pt x="18816" y="288461"/>
                      <a:pt x="25218" y="293560"/>
                    </a:cubicBezTo>
                    <a:cubicBezTo>
                      <a:pt x="27684" y="295450"/>
                      <a:pt x="30463" y="296876"/>
                      <a:pt x="33437" y="297772"/>
                    </a:cubicBezTo>
                    <a:cubicBezTo>
                      <a:pt x="37524" y="318900"/>
                      <a:pt x="43948" y="339510"/>
                      <a:pt x="52577" y="359233"/>
                    </a:cubicBezTo>
                    <a:cubicBezTo>
                      <a:pt x="62818" y="383904"/>
                      <a:pt x="79839" y="405172"/>
                      <a:pt x="101673" y="420586"/>
                    </a:cubicBezTo>
                    <a:cubicBezTo>
                      <a:pt x="138581" y="442837"/>
                      <a:pt x="184800" y="442837"/>
                      <a:pt x="221708" y="420586"/>
                    </a:cubicBezTo>
                    <a:close/>
                  </a:path>
                </a:pathLst>
              </a:custGeom>
              <a:solidFill>
                <a:srgbClr val="79533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78" name="Freeform 16">
                <a:extLst>
                  <a:ext uri="{FF2B5EF4-FFF2-40B4-BE49-F238E27FC236}">
                    <a16:creationId xmlns:a16="http://schemas.microsoft.com/office/drawing/2014/main" id="{5E12BBD2-B339-83D0-B842-AA6242C92C5A}"/>
                  </a:ext>
                </a:extLst>
              </p:cNvPr>
              <p:cNvSpPr/>
              <p:nvPr/>
            </p:nvSpPr>
            <p:spPr>
              <a:xfrm>
                <a:off x="6289278" y="5346542"/>
                <a:ext cx="750809" cy="240875"/>
              </a:xfrm>
              <a:custGeom>
                <a:avLst/>
                <a:gdLst>
                  <a:gd name="connsiteX0" fmla="*/ 730967 w 750809"/>
                  <a:gd name="connsiteY0" fmla="*/ 116981 h 240875"/>
                  <a:gd name="connsiteX1" fmla="*/ 515661 w 750809"/>
                  <a:gd name="connsiteY1" fmla="*/ 0 h 240875"/>
                  <a:gd name="connsiteX2" fmla="*/ 375080 w 750809"/>
                  <a:gd name="connsiteY2" fmla="*/ 72370 h 240875"/>
                  <a:gd name="connsiteX3" fmla="*/ 224766 w 750809"/>
                  <a:gd name="connsiteY3" fmla="*/ 2376 h 240875"/>
                  <a:gd name="connsiteX4" fmla="*/ 19301 w 750809"/>
                  <a:gd name="connsiteY4" fmla="*/ 116981 h 240875"/>
                  <a:gd name="connsiteX5" fmla="*/ 5351 w 750809"/>
                  <a:gd name="connsiteY5" fmla="*/ 240875 h 240875"/>
                  <a:gd name="connsiteX6" fmla="*/ 745674 w 750809"/>
                  <a:gd name="connsiteY6" fmla="*/ 240875 h 240875"/>
                  <a:gd name="connsiteX7" fmla="*/ 730967 w 750809"/>
                  <a:gd name="connsiteY7" fmla="*/ 116981 h 24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809" h="240875">
                    <a:moveTo>
                      <a:pt x="730967" y="116981"/>
                    </a:moveTo>
                    <a:cubicBezTo>
                      <a:pt x="681979" y="20631"/>
                      <a:pt x="568758" y="14690"/>
                      <a:pt x="515661" y="0"/>
                    </a:cubicBezTo>
                    <a:cubicBezTo>
                      <a:pt x="502360" y="49255"/>
                      <a:pt x="446560" y="72370"/>
                      <a:pt x="375080" y="72370"/>
                    </a:cubicBezTo>
                    <a:cubicBezTo>
                      <a:pt x="303599" y="72370"/>
                      <a:pt x="239364" y="50767"/>
                      <a:pt x="224766" y="2376"/>
                    </a:cubicBezTo>
                    <a:cubicBezTo>
                      <a:pt x="168641" y="15662"/>
                      <a:pt x="65152" y="26032"/>
                      <a:pt x="19301" y="116981"/>
                    </a:cubicBezTo>
                    <a:cubicBezTo>
                      <a:pt x="-143" y="155251"/>
                      <a:pt x="-5095" y="199246"/>
                      <a:pt x="5351" y="240875"/>
                    </a:cubicBezTo>
                    <a:lnTo>
                      <a:pt x="745674" y="240875"/>
                    </a:lnTo>
                    <a:cubicBezTo>
                      <a:pt x="755936" y="199159"/>
                      <a:pt x="750713" y="155143"/>
                      <a:pt x="730967" y="116981"/>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79" name="Freeform 17">
                <a:extLst>
                  <a:ext uri="{FF2B5EF4-FFF2-40B4-BE49-F238E27FC236}">
                    <a16:creationId xmlns:a16="http://schemas.microsoft.com/office/drawing/2014/main" id="{A2346928-7212-57D3-515D-A9658A0493E9}"/>
                  </a:ext>
                </a:extLst>
              </p:cNvPr>
              <p:cNvSpPr/>
              <p:nvPr/>
            </p:nvSpPr>
            <p:spPr>
              <a:xfrm>
                <a:off x="6663925" y="5418912"/>
                <a:ext cx="108" cy="324"/>
              </a:xfrm>
              <a:custGeom>
                <a:avLst/>
                <a:gdLst>
                  <a:gd name="connsiteX0" fmla="*/ 108 w 108"/>
                  <a:gd name="connsiteY0" fmla="*/ 0 h 324"/>
                  <a:gd name="connsiteX1" fmla="*/ 0 w 108"/>
                  <a:gd name="connsiteY1" fmla="*/ 216 h 324"/>
                  <a:gd name="connsiteX2" fmla="*/ 108 w 108"/>
                  <a:gd name="connsiteY2" fmla="*/ 324 h 324"/>
                  <a:gd name="connsiteX3" fmla="*/ 108 w 108"/>
                  <a:gd name="connsiteY3" fmla="*/ 0 h 324"/>
                  <a:gd name="connsiteX4" fmla="*/ 108 w 108"/>
                  <a:gd name="connsiteY4" fmla="*/ 0 h 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 h="324">
                    <a:moveTo>
                      <a:pt x="108" y="0"/>
                    </a:moveTo>
                    <a:lnTo>
                      <a:pt x="0" y="216"/>
                    </a:lnTo>
                    <a:lnTo>
                      <a:pt x="108" y="324"/>
                    </a:lnTo>
                    <a:lnTo>
                      <a:pt x="108" y="0"/>
                    </a:lnTo>
                    <a:lnTo>
                      <a:pt x="108" y="0"/>
                    </a:lnTo>
                    <a:close/>
                  </a:path>
                </a:pathLst>
              </a:custGeom>
              <a:solidFill>
                <a:srgbClr val="DCEBF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80" name="Freeform 18">
                <a:extLst>
                  <a:ext uri="{FF2B5EF4-FFF2-40B4-BE49-F238E27FC236}">
                    <a16:creationId xmlns:a16="http://schemas.microsoft.com/office/drawing/2014/main" id="{7D50EDFA-D528-9E45-990A-777DE57C3A8B}"/>
                  </a:ext>
                </a:extLst>
              </p:cNvPr>
              <p:cNvSpPr/>
              <p:nvPr/>
            </p:nvSpPr>
            <p:spPr>
              <a:xfrm>
                <a:off x="6504767" y="4892552"/>
                <a:ext cx="318587" cy="267241"/>
              </a:xfrm>
              <a:custGeom>
                <a:avLst/>
                <a:gdLst>
                  <a:gd name="connsiteX0" fmla="*/ 132123 w 318587"/>
                  <a:gd name="connsiteY0" fmla="*/ 864 h 267241"/>
                  <a:gd name="connsiteX1" fmla="*/ 66483 w 318587"/>
                  <a:gd name="connsiteY1" fmla="*/ 17390 h 267241"/>
                  <a:gd name="connsiteX2" fmla="*/ 27336 w 318587"/>
                  <a:gd name="connsiteY2" fmla="*/ 54224 h 267241"/>
                  <a:gd name="connsiteX3" fmla="*/ 8196 w 318587"/>
                  <a:gd name="connsiteY3" fmla="*/ 94082 h 267241"/>
                  <a:gd name="connsiteX4" fmla="*/ 626 w 318587"/>
                  <a:gd name="connsiteY4" fmla="*/ 171313 h 267241"/>
                  <a:gd name="connsiteX5" fmla="*/ 2897 w 318587"/>
                  <a:gd name="connsiteY5" fmla="*/ 194320 h 267241"/>
                  <a:gd name="connsiteX6" fmla="*/ 5168 w 318587"/>
                  <a:gd name="connsiteY6" fmla="*/ 202421 h 267241"/>
                  <a:gd name="connsiteX7" fmla="*/ 36528 w 318587"/>
                  <a:gd name="connsiteY7" fmla="*/ 267231 h 267241"/>
                  <a:gd name="connsiteX8" fmla="*/ 34798 w 318587"/>
                  <a:gd name="connsiteY8" fmla="*/ 198857 h 267241"/>
                  <a:gd name="connsiteX9" fmla="*/ 48856 w 318587"/>
                  <a:gd name="connsiteY9" fmla="*/ 122382 h 267241"/>
                  <a:gd name="connsiteX10" fmla="*/ 72106 w 318587"/>
                  <a:gd name="connsiteY10" fmla="*/ 102939 h 267241"/>
                  <a:gd name="connsiteX11" fmla="*/ 101196 w 318587"/>
                  <a:gd name="connsiteY11" fmla="*/ 99374 h 267241"/>
                  <a:gd name="connsiteX12" fmla="*/ 159267 w 318587"/>
                  <a:gd name="connsiteY12" fmla="*/ 104235 h 267241"/>
                  <a:gd name="connsiteX13" fmla="*/ 217337 w 318587"/>
                  <a:gd name="connsiteY13" fmla="*/ 99374 h 267241"/>
                  <a:gd name="connsiteX14" fmla="*/ 246427 w 318587"/>
                  <a:gd name="connsiteY14" fmla="*/ 102939 h 267241"/>
                  <a:gd name="connsiteX15" fmla="*/ 269785 w 318587"/>
                  <a:gd name="connsiteY15" fmla="*/ 122382 h 267241"/>
                  <a:gd name="connsiteX16" fmla="*/ 283735 w 318587"/>
                  <a:gd name="connsiteY16" fmla="*/ 198857 h 267241"/>
                  <a:gd name="connsiteX17" fmla="*/ 282005 w 318587"/>
                  <a:gd name="connsiteY17" fmla="*/ 267231 h 267241"/>
                  <a:gd name="connsiteX18" fmla="*/ 313365 w 318587"/>
                  <a:gd name="connsiteY18" fmla="*/ 202421 h 267241"/>
                  <a:gd name="connsiteX19" fmla="*/ 315744 w 318587"/>
                  <a:gd name="connsiteY19" fmla="*/ 194320 h 267241"/>
                  <a:gd name="connsiteX20" fmla="*/ 318015 w 318587"/>
                  <a:gd name="connsiteY20" fmla="*/ 171313 h 267241"/>
                  <a:gd name="connsiteX21" fmla="*/ 310337 w 318587"/>
                  <a:gd name="connsiteY21" fmla="*/ 94082 h 267241"/>
                  <a:gd name="connsiteX22" fmla="*/ 291197 w 318587"/>
                  <a:gd name="connsiteY22" fmla="*/ 54224 h 267241"/>
                  <a:gd name="connsiteX23" fmla="*/ 252050 w 318587"/>
                  <a:gd name="connsiteY23" fmla="*/ 17390 h 267241"/>
                  <a:gd name="connsiteX24" fmla="*/ 186409 w 318587"/>
                  <a:gd name="connsiteY24" fmla="*/ 864 h 267241"/>
                  <a:gd name="connsiteX25" fmla="*/ 159267 w 318587"/>
                  <a:gd name="connsiteY25" fmla="*/ 0 h 267241"/>
                  <a:gd name="connsiteX26" fmla="*/ 132123 w 318587"/>
                  <a:gd name="connsiteY26" fmla="*/ 864 h 2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8587" h="267241">
                    <a:moveTo>
                      <a:pt x="132123" y="864"/>
                    </a:moveTo>
                    <a:cubicBezTo>
                      <a:pt x="109252" y="1166"/>
                      <a:pt x="86770" y="6826"/>
                      <a:pt x="66483" y="17390"/>
                    </a:cubicBezTo>
                    <a:cubicBezTo>
                      <a:pt x="51116" y="26960"/>
                      <a:pt x="37815" y="39480"/>
                      <a:pt x="27336" y="54224"/>
                    </a:cubicBezTo>
                    <a:cubicBezTo>
                      <a:pt x="18426" y="66138"/>
                      <a:pt x="11927" y="79683"/>
                      <a:pt x="8196" y="94082"/>
                    </a:cubicBezTo>
                    <a:cubicBezTo>
                      <a:pt x="1253" y="119195"/>
                      <a:pt x="-1310" y="145324"/>
                      <a:pt x="626" y="171313"/>
                    </a:cubicBezTo>
                    <a:cubicBezTo>
                      <a:pt x="1275" y="178118"/>
                      <a:pt x="1707" y="187839"/>
                      <a:pt x="2897" y="194320"/>
                    </a:cubicBezTo>
                    <a:cubicBezTo>
                      <a:pt x="3373" y="197096"/>
                      <a:pt x="4130" y="199807"/>
                      <a:pt x="5168" y="202421"/>
                    </a:cubicBezTo>
                    <a:cubicBezTo>
                      <a:pt x="9385" y="214303"/>
                      <a:pt x="31770" y="264639"/>
                      <a:pt x="36528" y="267231"/>
                    </a:cubicBezTo>
                    <a:cubicBezTo>
                      <a:pt x="38150" y="267987"/>
                      <a:pt x="34906" y="226185"/>
                      <a:pt x="34798" y="198857"/>
                    </a:cubicBezTo>
                    <a:cubicBezTo>
                      <a:pt x="33479" y="172620"/>
                      <a:pt x="38291" y="146437"/>
                      <a:pt x="48856" y="122382"/>
                    </a:cubicBezTo>
                    <a:cubicBezTo>
                      <a:pt x="54804" y="109852"/>
                      <a:pt x="56966" y="105639"/>
                      <a:pt x="72106" y="102939"/>
                    </a:cubicBezTo>
                    <a:cubicBezTo>
                      <a:pt x="80649" y="101427"/>
                      <a:pt x="90598" y="100239"/>
                      <a:pt x="101196" y="99374"/>
                    </a:cubicBezTo>
                    <a:cubicBezTo>
                      <a:pt x="129853" y="96890"/>
                      <a:pt x="147263" y="99374"/>
                      <a:pt x="159267" y="104235"/>
                    </a:cubicBezTo>
                    <a:cubicBezTo>
                      <a:pt x="171270" y="98942"/>
                      <a:pt x="188680" y="96890"/>
                      <a:pt x="217337" y="99374"/>
                    </a:cubicBezTo>
                    <a:cubicBezTo>
                      <a:pt x="228151" y="100239"/>
                      <a:pt x="237884" y="101427"/>
                      <a:pt x="246427" y="102939"/>
                    </a:cubicBezTo>
                    <a:cubicBezTo>
                      <a:pt x="261566" y="105639"/>
                      <a:pt x="263729" y="109852"/>
                      <a:pt x="269785" y="122382"/>
                    </a:cubicBezTo>
                    <a:cubicBezTo>
                      <a:pt x="280275" y="146458"/>
                      <a:pt x="285043" y="172631"/>
                      <a:pt x="283735" y="198857"/>
                    </a:cubicBezTo>
                    <a:cubicBezTo>
                      <a:pt x="283735" y="226185"/>
                      <a:pt x="280491" y="267987"/>
                      <a:pt x="282005" y="267231"/>
                    </a:cubicBezTo>
                    <a:cubicBezTo>
                      <a:pt x="286871" y="264855"/>
                      <a:pt x="309148" y="214519"/>
                      <a:pt x="313365" y="202421"/>
                    </a:cubicBezTo>
                    <a:cubicBezTo>
                      <a:pt x="314436" y="199807"/>
                      <a:pt x="315236" y="197096"/>
                      <a:pt x="315744" y="194320"/>
                    </a:cubicBezTo>
                    <a:cubicBezTo>
                      <a:pt x="316826" y="187839"/>
                      <a:pt x="317366" y="178118"/>
                      <a:pt x="318015" y="171313"/>
                    </a:cubicBezTo>
                    <a:cubicBezTo>
                      <a:pt x="319854" y="145324"/>
                      <a:pt x="317258" y="119206"/>
                      <a:pt x="310337" y="94082"/>
                    </a:cubicBezTo>
                    <a:cubicBezTo>
                      <a:pt x="306607" y="79683"/>
                      <a:pt x="300107" y="66138"/>
                      <a:pt x="291197" y="54224"/>
                    </a:cubicBezTo>
                    <a:cubicBezTo>
                      <a:pt x="280718" y="39480"/>
                      <a:pt x="267417" y="26960"/>
                      <a:pt x="252050" y="17390"/>
                    </a:cubicBezTo>
                    <a:cubicBezTo>
                      <a:pt x="231763" y="6826"/>
                      <a:pt x="209281" y="1166"/>
                      <a:pt x="186409" y="864"/>
                    </a:cubicBezTo>
                    <a:cubicBezTo>
                      <a:pt x="177542" y="324"/>
                      <a:pt x="168350" y="0"/>
                      <a:pt x="159267" y="0"/>
                    </a:cubicBezTo>
                    <a:cubicBezTo>
                      <a:pt x="150183" y="0"/>
                      <a:pt x="140991" y="0"/>
                      <a:pt x="132123" y="864"/>
                    </a:cubicBezTo>
                    <a:close/>
                  </a:path>
                </a:pathLst>
              </a:custGeom>
              <a:solidFill>
                <a:srgbClr val="130B0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81" name="Freeform 478">
                <a:extLst>
                  <a:ext uri="{FF2B5EF4-FFF2-40B4-BE49-F238E27FC236}">
                    <a16:creationId xmlns:a16="http://schemas.microsoft.com/office/drawing/2014/main" id="{BFFAB2E4-7216-DFF7-653A-A21E5A432988}"/>
                  </a:ext>
                </a:extLst>
              </p:cNvPr>
              <p:cNvSpPr/>
              <p:nvPr/>
            </p:nvSpPr>
            <p:spPr>
              <a:xfrm>
                <a:off x="6509286" y="5090449"/>
                <a:ext cx="310252" cy="79698"/>
              </a:xfrm>
              <a:custGeom>
                <a:avLst/>
                <a:gdLst>
                  <a:gd name="connsiteX0" fmla="*/ 135066 w 310252"/>
                  <a:gd name="connsiteY0" fmla="*/ 39521 h 79698"/>
                  <a:gd name="connsiteX1" fmla="*/ 114628 w 310252"/>
                  <a:gd name="connsiteY1" fmla="*/ 67065 h 79698"/>
                  <a:gd name="connsiteX2" fmla="*/ 87485 w 310252"/>
                  <a:gd name="connsiteY2" fmla="*/ 74410 h 79698"/>
                  <a:gd name="connsiteX3" fmla="*/ 63153 w 310252"/>
                  <a:gd name="connsiteY3" fmla="*/ 72142 h 79698"/>
                  <a:gd name="connsiteX4" fmla="*/ 40660 w 310252"/>
                  <a:gd name="connsiteY4" fmla="*/ 57560 h 79698"/>
                  <a:gd name="connsiteX5" fmla="*/ 33091 w 310252"/>
                  <a:gd name="connsiteY5" fmla="*/ 34660 h 79698"/>
                  <a:gd name="connsiteX6" fmla="*/ 41201 w 310252"/>
                  <a:gd name="connsiteY6" fmla="*/ 13057 h 79698"/>
                  <a:gd name="connsiteX7" fmla="*/ 49312 w 310252"/>
                  <a:gd name="connsiteY7" fmla="*/ 8304 h 79698"/>
                  <a:gd name="connsiteX8" fmla="*/ 87593 w 310252"/>
                  <a:gd name="connsiteY8" fmla="*/ 5712 h 79698"/>
                  <a:gd name="connsiteX9" fmla="*/ 104030 w 310252"/>
                  <a:gd name="connsiteY9" fmla="*/ 5712 h 79698"/>
                  <a:gd name="connsiteX10" fmla="*/ 135066 w 310252"/>
                  <a:gd name="connsiteY10" fmla="*/ 39413 h 79698"/>
                  <a:gd name="connsiteX11" fmla="*/ 172482 w 310252"/>
                  <a:gd name="connsiteY11" fmla="*/ 39521 h 79698"/>
                  <a:gd name="connsiteX12" fmla="*/ 192921 w 310252"/>
                  <a:gd name="connsiteY12" fmla="*/ 67065 h 79698"/>
                  <a:gd name="connsiteX13" fmla="*/ 220064 w 310252"/>
                  <a:gd name="connsiteY13" fmla="*/ 74410 h 79698"/>
                  <a:gd name="connsiteX14" fmla="*/ 244503 w 310252"/>
                  <a:gd name="connsiteY14" fmla="*/ 72142 h 79698"/>
                  <a:gd name="connsiteX15" fmla="*/ 266996 w 310252"/>
                  <a:gd name="connsiteY15" fmla="*/ 57560 h 79698"/>
                  <a:gd name="connsiteX16" fmla="*/ 274566 w 310252"/>
                  <a:gd name="connsiteY16" fmla="*/ 34660 h 79698"/>
                  <a:gd name="connsiteX17" fmla="*/ 266455 w 310252"/>
                  <a:gd name="connsiteY17" fmla="*/ 13057 h 79698"/>
                  <a:gd name="connsiteX18" fmla="*/ 258345 w 310252"/>
                  <a:gd name="connsiteY18" fmla="*/ 8304 h 79698"/>
                  <a:gd name="connsiteX19" fmla="*/ 220064 w 310252"/>
                  <a:gd name="connsiteY19" fmla="*/ 5712 h 79698"/>
                  <a:gd name="connsiteX20" fmla="*/ 203518 w 310252"/>
                  <a:gd name="connsiteY20" fmla="*/ 5712 h 79698"/>
                  <a:gd name="connsiteX21" fmla="*/ 172482 w 310252"/>
                  <a:gd name="connsiteY21" fmla="*/ 39413 h 79698"/>
                  <a:gd name="connsiteX22" fmla="*/ 165453 w 310252"/>
                  <a:gd name="connsiteY22" fmla="*/ 39521 h 79698"/>
                  <a:gd name="connsiteX23" fmla="*/ 189136 w 310252"/>
                  <a:gd name="connsiteY23" fmla="*/ 70629 h 79698"/>
                  <a:gd name="connsiteX24" fmla="*/ 219956 w 310252"/>
                  <a:gd name="connsiteY24" fmla="*/ 78946 h 79698"/>
                  <a:gd name="connsiteX25" fmla="*/ 247748 w 310252"/>
                  <a:gd name="connsiteY25" fmla="*/ 76462 h 79698"/>
                  <a:gd name="connsiteX26" fmla="*/ 273377 w 310252"/>
                  <a:gd name="connsiteY26" fmla="*/ 59828 h 79698"/>
                  <a:gd name="connsiteX27" fmla="*/ 282028 w 310252"/>
                  <a:gd name="connsiteY27" fmla="*/ 33796 h 79698"/>
                  <a:gd name="connsiteX28" fmla="*/ 282028 w 310252"/>
                  <a:gd name="connsiteY28" fmla="*/ 31528 h 79698"/>
                  <a:gd name="connsiteX29" fmla="*/ 306900 w 310252"/>
                  <a:gd name="connsiteY29" fmla="*/ 10681 h 79698"/>
                  <a:gd name="connsiteX30" fmla="*/ 310252 w 310252"/>
                  <a:gd name="connsiteY30" fmla="*/ 2471 h 79698"/>
                  <a:gd name="connsiteX31" fmla="*/ 263211 w 310252"/>
                  <a:gd name="connsiteY31" fmla="*/ 3228 h 79698"/>
                  <a:gd name="connsiteX32" fmla="*/ 219956 w 310252"/>
                  <a:gd name="connsiteY32" fmla="*/ 419 h 79698"/>
                  <a:gd name="connsiteX33" fmla="*/ 201139 w 310252"/>
                  <a:gd name="connsiteY33" fmla="*/ 419 h 79698"/>
                  <a:gd name="connsiteX34" fmla="*/ 188487 w 310252"/>
                  <a:gd name="connsiteY34" fmla="*/ 2795 h 79698"/>
                  <a:gd name="connsiteX35" fmla="*/ 187406 w 310252"/>
                  <a:gd name="connsiteY35" fmla="*/ 2795 h 79698"/>
                  <a:gd name="connsiteX36" fmla="*/ 120900 w 310252"/>
                  <a:gd name="connsiteY36" fmla="*/ 2795 h 79698"/>
                  <a:gd name="connsiteX37" fmla="*/ 119818 w 310252"/>
                  <a:gd name="connsiteY37" fmla="*/ 2795 h 79698"/>
                  <a:gd name="connsiteX38" fmla="*/ 107058 w 310252"/>
                  <a:gd name="connsiteY38" fmla="*/ 419 h 79698"/>
                  <a:gd name="connsiteX39" fmla="*/ 88350 w 310252"/>
                  <a:gd name="connsiteY39" fmla="*/ 419 h 79698"/>
                  <a:gd name="connsiteX40" fmla="*/ 45094 w 310252"/>
                  <a:gd name="connsiteY40" fmla="*/ 3228 h 79698"/>
                  <a:gd name="connsiteX41" fmla="*/ 0 w 310252"/>
                  <a:gd name="connsiteY41" fmla="*/ 3228 h 79698"/>
                  <a:gd name="connsiteX42" fmla="*/ 3136 w 310252"/>
                  <a:gd name="connsiteY42" fmla="*/ 12409 h 79698"/>
                  <a:gd name="connsiteX43" fmla="*/ 26386 w 310252"/>
                  <a:gd name="connsiteY43" fmla="*/ 32068 h 79698"/>
                  <a:gd name="connsiteX44" fmla="*/ 26386 w 310252"/>
                  <a:gd name="connsiteY44" fmla="*/ 34336 h 79698"/>
                  <a:gd name="connsiteX45" fmla="*/ 35037 w 310252"/>
                  <a:gd name="connsiteY45" fmla="*/ 60368 h 79698"/>
                  <a:gd name="connsiteX46" fmla="*/ 60666 w 310252"/>
                  <a:gd name="connsiteY46" fmla="*/ 77002 h 79698"/>
                  <a:gd name="connsiteX47" fmla="*/ 88458 w 310252"/>
                  <a:gd name="connsiteY47" fmla="*/ 79487 h 79698"/>
                  <a:gd name="connsiteX48" fmla="*/ 119386 w 310252"/>
                  <a:gd name="connsiteY48" fmla="*/ 71169 h 79698"/>
                  <a:gd name="connsiteX49" fmla="*/ 142744 w 310252"/>
                  <a:gd name="connsiteY49" fmla="*/ 39737 h 79698"/>
                  <a:gd name="connsiteX50" fmla="*/ 165994 w 310252"/>
                  <a:gd name="connsiteY50" fmla="*/ 39737 h 7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10252" h="79698">
                    <a:moveTo>
                      <a:pt x="135066" y="39521"/>
                    </a:moveTo>
                    <a:cubicBezTo>
                      <a:pt x="132211" y="51057"/>
                      <a:pt x="124847" y="60983"/>
                      <a:pt x="114628" y="67065"/>
                    </a:cubicBezTo>
                    <a:cubicBezTo>
                      <a:pt x="106496" y="72120"/>
                      <a:pt x="97055" y="74680"/>
                      <a:pt x="87485" y="74410"/>
                    </a:cubicBezTo>
                    <a:cubicBezTo>
                      <a:pt x="79309" y="75004"/>
                      <a:pt x="71080" y="74237"/>
                      <a:pt x="63153" y="72142"/>
                    </a:cubicBezTo>
                    <a:cubicBezTo>
                      <a:pt x="53940" y="70651"/>
                      <a:pt x="45775" y="65358"/>
                      <a:pt x="40660" y="57560"/>
                    </a:cubicBezTo>
                    <a:cubicBezTo>
                      <a:pt x="36443" y="50592"/>
                      <a:pt x="33858" y="42761"/>
                      <a:pt x="33091" y="34660"/>
                    </a:cubicBezTo>
                    <a:cubicBezTo>
                      <a:pt x="32225" y="26580"/>
                      <a:pt x="35232" y="18577"/>
                      <a:pt x="41201" y="13057"/>
                    </a:cubicBezTo>
                    <a:cubicBezTo>
                      <a:pt x="43526" y="10897"/>
                      <a:pt x="46294" y="9276"/>
                      <a:pt x="49312" y="8304"/>
                    </a:cubicBezTo>
                    <a:cubicBezTo>
                      <a:pt x="61888" y="5679"/>
                      <a:pt x="74778" y="4805"/>
                      <a:pt x="87593" y="5712"/>
                    </a:cubicBezTo>
                    <a:cubicBezTo>
                      <a:pt x="93432" y="5712"/>
                      <a:pt x="99164" y="5712"/>
                      <a:pt x="104030" y="5712"/>
                    </a:cubicBezTo>
                    <a:cubicBezTo>
                      <a:pt x="125658" y="7116"/>
                      <a:pt x="140581" y="20834"/>
                      <a:pt x="135066" y="39413"/>
                    </a:cubicBezTo>
                    <a:close/>
                    <a:moveTo>
                      <a:pt x="172482" y="39521"/>
                    </a:moveTo>
                    <a:cubicBezTo>
                      <a:pt x="175424" y="51014"/>
                      <a:pt x="182767" y="60908"/>
                      <a:pt x="192921" y="67065"/>
                    </a:cubicBezTo>
                    <a:cubicBezTo>
                      <a:pt x="201064" y="72088"/>
                      <a:pt x="210493" y="74648"/>
                      <a:pt x="220064" y="74410"/>
                    </a:cubicBezTo>
                    <a:cubicBezTo>
                      <a:pt x="228282" y="75004"/>
                      <a:pt x="236533" y="74237"/>
                      <a:pt x="244503" y="72142"/>
                    </a:cubicBezTo>
                    <a:cubicBezTo>
                      <a:pt x="253717" y="70651"/>
                      <a:pt x="261881" y="65358"/>
                      <a:pt x="266996" y="57560"/>
                    </a:cubicBezTo>
                    <a:cubicBezTo>
                      <a:pt x="271181" y="50582"/>
                      <a:pt x="273766" y="42761"/>
                      <a:pt x="274566" y="34660"/>
                    </a:cubicBezTo>
                    <a:cubicBezTo>
                      <a:pt x="275431" y="26580"/>
                      <a:pt x="272425" y="18577"/>
                      <a:pt x="266455" y="13057"/>
                    </a:cubicBezTo>
                    <a:cubicBezTo>
                      <a:pt x="264120" y="10918"/>
                      <a:pt x="261351" y="9298"/>
                      <a:pt x="258345" y="8304"/>
                    </a:cubicBezTo>
                    <a:cubicBezTo>
                      <a:pt x="245768" y="5679"/>
                      <a:pt x="232878" y="4815"/>
                      <a:pt x="220064" y="5712"/>
                    </a:cubicBezTo>
                    <a:cubicBezTo>
                      <a:pt x="214224" y="5712"/>
                      <a:pt x="208493" y="5712"/>
                      <a:pt x="203518" y="5712"/>
                    </a:cubicBezTo>
                    <a:cubicBezTo>
                      <a:pt x="181890" y="7116"/>
                      <a:pt x="166967" y="20834"/>
                      <a:pt x="172482" y="39413"/>
                    </a:cubicBezTo>
                    <a:close/>
                    <a:moveTo>
                      <a:pt x="165453" y="39521"/>
                    </a:moveTo>
                    <a:cubicBezTo>
                      <a:pt x="168903" y="52612"/>
                      <a:pt x="177424" y="63803"/>
                      <a:pt x="189136" y="70629"/>
                    </a:cubicBezTo>
                    <a:cubicBezTo>
                      <a:pt x="198371" y="76365"/>
                      <a:pt x="209088" y="79260"/>
                      <a:pt x="219956" y="78946"/>
                    </a:cubicBezTo>
                    <a:cubicBezTo>
                      <a:pt x="229288" y="79594"/>
                      <a:pt x="238674" y="78752"/>
                      <a:pt x="247748" y="76462"/>
                    </a:cubicBezTo>
                    <a:cubicBezTo>
                      <a:pt x="258259" y="74777"/>
                      <a:pt x="267569" y="68739"/>
                      <a:pt x="273377" y="59828"/>
                    </a:cubicBezTo>
                    <a:cubicBezTo>
                      <a:pt x="278156" y="51899"/>
                      <a:pt x="281109" y="43010"/>
                      <a:pt x="282028" y="33796"/>
                    </a:cubicBezTo>
                    <a:cubicBezTo>
                      <a:pt x="282082" y="33040"/>
                      <a:pt x="282082" y="32284"/>
                      <a:pt x="282028" y="31528"/>
                    </a:cubicBezTo>
                    <a:cubicBezTo>
                      <a:pt x="282676" y="23318"/>
                      <a:pt x="302358" y="13165"/>
                      <a:pt x="306900" y="10681"/>
                    </a:cubicBezTo>
                    <a:lnTo>
                      <a:pt x="310252" y="2471"/>
                    </a:lnTo>
                    <a:cubicBezTo>
                      <a:pt x="294626" y="4070"/>
                      <a:pt x="278881" y="4329"/>
                      <a:pt x="263211" y="3228"/>
                    </a:cubicBezTo>
                    <a:cubicBezTo>
                      <a:pt x="248991" y="311"/>
                      <a:pt x="234435" y="-639"/>
                      <a:pt x="219956" y="419"/>
                    </a:cubicBezTo>
                    <a:cubicBezTo>
                      <a:pt x="213251" y="419"/>
                      <a:pt x="206763" y="419"/>
                      <a:pt x="201139" y="419"/>
                    </a:cubicBezTo>
                    <a:cubicBezTo>
                      <a:pt x="196835" y="689"/>
                      <a:pt x="192585" y="1488"/>
                      <a:pt x="188487" y="2795"/>
                    </a:cubicBezTo>
                    <a:lnTo>
                      <a:pt x="187406" y="2795"/>
                    </a:lnTo>
                    <a:cubicBezTo>
                      <a:pt x="165843" y="10140"/>
                      <a:pt x="142463" y="10140"/>
                      <a:pt x="120900" y="2795"/>
                    </a:cubicBezTo>
                    <a:lnTo>
                      <a:pt x="119818" y="2795"/>
                    </a:lnTo>
                    <a:cubicBezTo>
                      <a:pt x="115677" y="1488"/>
                      <a:pt x="111394" y="689"/>
                      <a:pt x="107058" y="419"/>
                    </a:cubicBezTo>
                    <a:cubicBezTo>
                      <a:pt x="101435" y="419"/>
                      <a:pt x="94946" y="419"/>
                      <a:pt x="88350" y="419"/>
                    </a:cubicBezTo>
                    <a:cubicBezTo>
                      <a:pt x="73870" y="-618"/>
                      <a:pt x="59314" y="322"/>
                      <a:pt x="45094" y="3228"/>
                    </a:cubicBezTo>
                    <a:cubicBezTo>
                      <a:pt x="30095" y="4578"/>
                      <a:pt x="14999" y="4578"/>
                      <a:pt x="0" y="3228"/>
                    </a:cubicBezTo>
                    <a:lnTo>
                      <a:pt x="3136" y="12409"/>
                    </a:lnTo>
                    <a:cubicBezTo>
                      <a:pt x="7678" y="14893"/>
                      <a:pt x="25737" y="23859"/>
                      <a:pt x="26386" y="32068"/>
                    </a:cubicBezTo>
                    <a:lnTo>
                      <a:pt x="26386" y="34336"/>
                    </a:lnTo>
                    <a:cubicBezTo>
                      <a:pt x="27305" y="43550"/>
                      <a:pt x="30257" y="52440"/>
                      <a:pt x="35037" y="60368"/>
                    </a:cubicBezTo>
                    <a:cubicBezTo>
                      <a:pt x="40877" y="69247"/>
                      <a:pt x="50177" y="75274"/>
                      <a:pt x="60666" y="77002"/>
                    </a:cubicBezTo>
                    <a:cubicBezTo>
                      <a:pt x="69739" y="79292"/>
                      <a:pt x="79126" y="80135"/>
                      <a:pt x="88458" y="79487"/>
                    </a:cubicBezTo>
                    <a:cubicBezTo>
                      <a:pt x="99358" y="79800"/>
                      <a:pt x="110118" y="76905"/>
                      <a:pt x="119386" y="71169"/>
                    </a:cubicBezTo>
                    <a:cubicBezTo>
                      <a:pt x="131022" y="64181"/>
                      <a:pt x="139413" y="52882"/>
                      <a:pt x="142744" y="39737"/>
                    </a:cubicBezTo>
                    <a:cubicBezTo>
                      <a:pt x="147719" y="22778"/>
                      <a:pt x="160912" y="22670"/>
                      <a:pt x="165994" y="39737"/>
                    </a:cubicBez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82" name="Freeform 479">
                <a:extLst>
                  <a:ext uri="{FF2B5EF4-FFF2-40B4-BE49-F238E27FC236}">
                    <a16:creationId xmlns:a16="http://schemas.microsoft.com/office/drawing/2014/main" id="{D47A4AEE-D0D9-9AB8-6E86-888ABA76BE72}"/>
                  </a:ext>
                </a:extLst>
              </p:cNvPr>
              <p:cNvSpPr/>
              <p:nvPr/>
            </p:nvSpPr>
            <p:spPr>
              <a:xfrm>
                <a:off x="6663925" y="5324398"/>
                <a:ext cx="192055" cy="184167"/>
              </a:xfrm>
              <a:custGeom>
                <a:avLst/>
                <a:gdLst>
                  <a:gd name="connsiteX0" fmla="*/ 113006 w 192055"/>
                  <a:gd name="connsiteY0" fmla="*/ 0 h 184167"/>
                  <a:gd name="connsiteX1" fmla="*/ 0 w 192055"/>
                  <a:gd name="connsiteY1" fmla="*/ 94730 h 184167"/>
                  <a:gd name="connsiteX2" fmla="*/ 73967 w 192055"/>
                  <a:gd name="connsiteY2" fmla="*/ 184167 h 184167"/>
                  <a:gd name="connsiteX3" fmla="*/ 192056 w 192055"/>
                  <a:gd name="connsiteY3" fmla="*/ 32945 h 184167"/>
                  <a:gd name="connsiteX4" fmla="*/ 113006 w 192055"/>
                  <a:gd name="connsiteY4" fmla="*/ 0 h 184167"/>
                  <a:gd name="connsiteX5" fmla="*/ 113006 w 192055"/>
                  <a:gd name="connsiteY5" fmla="*/ 0 h 1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84167">
                    <a:moveTo>
                      <a:pt x="113006" y="0"/>
                    </a:moveTo>
                    <a:lnTo>
                      <a:pt x="0" y="94730"/>
                    </a:lnTo>
                    <a:lnTo>
                      <a:pt x="73967" y="184167"/>
                    </a:lnTo>
                    <a:lnTo>
                      <a:pt x="192056" y="32945"/>
                    </a:lnTo>
                    <a:lnTo>
                      <a:pt x="113006" y="0"/>
                    </a:lnTo>
                    <a:lnTo>
                      <a:pt x="113006" y="0"/>
                    </a:ln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83" name="Freeform 500">
                <a:extLst>
                  <a:ext uri="{FF2B5EF4-FFF2-40B4-BE49-F238E27FC236}">
                    <a16:creationId xmlns:a16="http://schemas.microsoft.com/office/drawing/2014/main" id="{2EFBAB68-EB5F-A0A6-9231-AA900F7F39FB}"/>
                  </a:ext>
                </a:extLst>
              </p:cNvPr>
              <p:cNvSpPr/>
              <p:nvPr/>
            </p:nvSpPr>
            <p:spPr>
              <a:xfrm>
                <a:off x="6472194" y="5324398"/>
                <a:ext cx="192055" cy="184167"/>
              </a:xfrm>
              <a:custGeom>
                <a:avLst/>
                <a:gdLst>
                  <a:gd name="connsiteX0" fmla="*/ 78942 w 192055"/>
                  <a:gd name="connsiteY0" fmla="*/ 0 h 184167"/>
                  <a:gd name="connsiteX1" fmla="*/ 192056 w 192055"/>
                  <a:gd name="connsiteY1" fmla="*/ 94730 h 184167"/>
                  <a:gd name="connsiteX2" fmla="*/ 117980 w 192055"/>
                  <a:gd name="connsiteY2" fmla="*/ 184167 h 184167"/>
                  <a:gd name="connsiteX3" fmla="*/ 0 w 192055"/>
                  <a:gd name="connsiteY3" fmla="*/ 32945 h 184167"/>
                  <a:gd name="connsiteX4" fmla="*/ 78942 w 192055"/>
                  <a:gd name="connsiteY4" fmla="*/ 0 h 184167"/>
                  <a:gd name="connsiteX5" fmla="*/ 78942 w 192055"/>
                  <a:gd name="connsiteY5" fmla="*/ 0 h 1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84167">
                    <a:moveTo>
                      <a:pt x="78942" y="0"/>
                    </a:moveTo>
                    <a:lnTo>
                      <a:pt x="192056" y="94730"/>
                    </a:lnTo>
                    <a:lnTo>
                      <a:pt x="117980" y="184167"/>
                    </a:lnTo>
                    <a:lnTo>
                      <a:pt x="0" y="32945"/>
                    </a:lnTo>
                    <a:lnTo>
                      <a:pt x="78942" y="0"/>
                    </a:lnTo>
                    <a:lnTo>
                      <a:pt x="78942" y="0"/>
                    </a:ln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38" name="Group 437">
              <a:extLst>
                <a:ext uri="{FF2B5EF4-FFF2-40B4-BE49-F238E27FC236}">
                  <a16:creationId xmlns:a16="http://schemas.microsoft.com/office/drawing/2014/main" id="{59DEE5D2-313B-18C2-0A39-D0A48D61442E}"/>
                </a:ext>
              </a:extLst>
            </p:cNvPr>
            <p:cNvGrpSpPr>
              <a:grpSpLocks noChangeAspect="1"/>
            </p:cNvGrpSpPr>
            <p:nvPr/>
          </p:nvGrpSpPr>
          <p:grpSpPr>
            <a:xfrm>
              <a:off x="8879705" y="2287173"/>
              <a:ext cx="914983" cy="914400"/>
              <a:chOff x="6707613" y="3009512"/>
              <a:chExt cx="853328" cy="852784"/>
            </a:xfrm>
          </p:grpSpPr>
          <p:sp>
            <p:nvSpPr>
              <p:cNvPr id="561" name="Freeform 120">
                <a:extLst>
                  <a:ext uri="{FF2B5EF4-FFF2-40B4-BE49-F238E27FC236}">
                    <a16:creationId xmlns:a16="http://schemas.microsoft.com/office/drawing/2014/main" id="{9DB8CFE5-BDDF-E611-639E-C3B87CB0BDCC}"/>
                  </a:ext>
                </a:extLst>
              </p:cNvPr>
              <p:cNvSpPr/>
              <p:nvPr/>
            </p:nvSpPr>
            <p:spPr>
              <a:xfrm>
                <a:off x="6707613" y="3009512"/>
                <a:ext cx="853328" cy="852244"/>
              </a:xfrm>
              <a:custGeom>
                <a:avLst/>
                <a:gdLst>
                  <a:gd name="connsiteX0" fmla="*/ 0 w 853328"/>
                  <a:gd name="connsiteY0" fmla="*/ 0 h 852244"/>
                  <a:gd name="connsiteX1" fmla="*/ 853329 w 853328"/>
                  <a:gd name="connsiteY1" fmla="*/ 0 h 852244"/>
                  <a:gd name="connsiteX2" fmla="*/ 853329 w 853328"/>
                  <a:gd name="connsiteY2" fmla="*/ 852244 h 852244"/>
                  <a:gd name="connsiteX3" fmla="*/ 0 w 853328"/>
                  <a:gd name="connsiteY3" fmla="*/ 852244 h 852244"/>
                  <a:gd name="connsiteX4" fmla="*/ 0 w 853328"/>
                  <a:gd name="connsiteY4" fmla="*/ 0 h 852244"/>
                  <a:gd name="connsiteX5" fmla="*/ 0 w 853328"/>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328" h="852244">
                    <a:moveTo>
                      <a:pt x="0" y="0"/>
                    </a:moveTo>
                    <a:lnTo>
                      <a:pt x="853329" y="0"/>
                    </a:lnTo>
                    <a:lnTo>
                      <a:pt x="853329" y="852244"/>
                    </a:lnTo>
                    <a:lnTo>
                      <a:pt x="0" y="852244"/>
                    </a:lnTo>
                    <a:lnTo>
                      <a:pt x="0" y="0"/>
                    </a:lnTo>
                    <a:lnTo>
                      <a:pt x="0" y="0"/>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62" name="Freeform 121">
                <a:extLst>
                  <a:ext uri="{FF2B5EF4-FFF2-40B4-BE49-F238E27FC236}">
                    <a16:creationId xmlns:a16="http://schemas.microsoft.com/office/drawing/2014/main" id="{2EE02876-3654-5F9B-440B-6051320B3B48}"/>
                  </a:ext>
                </a:extLst>
              </p:cNvPr>
              <p:cNvSpPr/>
              <p:nvPr/>
            </p:nvSpPr>
            <p:spPr>
              <a:xfrm>
                <a:off x="6759867" y="3489643"/>
                <a:ext cx="751058" cy="372114"/>
              </a:xfrm>
              <a:custGeom>
                <a:avLst/>
                <a:gdLst>
                  <a:gd name="connsiteX0" fmla="*/ 19335 w 751058"/>
                  <a:gd name="connsiteY0" fmla="*/ 248328 h 372114"/>
                  <a:gd name="connsiteX1" fmla="*/ 5385 w 751058"/>
                  <a:gd name="connsiteY1" fmla="*/ 372114 h 372114"/>
                  <a:gd name="connsiteX2" fmla="*/ 745708 w 751058"/>
                  <a:gd name="connsiteY2" fmla="*/ 372114 h 372114"/>
                  <a:gd name="connsiteX3" fmla="*/ 731650 w 751058"/>
                  <a:gd name="connsiteY3" fmla="*/ 248328 h 372114"/>
                  <a:gd name="connsiteX4" fmla="*/ 490282 w 751058"/>
                  <a:gd name="connsiteY4" fmla="*/ 117737 h 372114"/>
                  <a:gd name="connsiteX5" fmla="*/ 482713 w 751058"/>
                  <a:gd name="connsiteY5" fmla="*/ 1620 h 372114"/>
                  <a:gd name="connsiteX6" fmla="*/ 269137 w 751058"/>
                  <a:gd name="connsiteY6" fmla="*/ 0 h 372114"/>
                  <a:gd name="connsiteX7" fmla="*/ 260810 w 751058"/>
                  <a:gd name="connsiteY7" fmla="*/ 117737 h 372114"/>
                  <a:gd name="connsiteX8" fmla="*/ 19335 w 751058"/>
                  <a:gd name="connsiteY8" fmla="*/ 248328 h 3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058" h="372114">
                    <a:moveTo>
                      <a:pt x="19335" y="248328"/>
                    </a:moveTo>
                    <a:cubicBezTo>
                      <a:pt x="-152" y="286544"/>
                      <a:pt x="-5115" y="330528"/>
                      <a:pt x="5385" y="372114"/>
                    </a:cubicBezTo>
                    <a:lnTo>
                      <a:pt x="745708" y="372114"/>
                    </a:lnTo>
                    <a:cubicBezTo>
                      <a:pt x="756175" y="330518"/>
                      <a:pt x="751179" y="286534"/>
                      <a:pt x="731650" y="248328"/>
                    </a:cubicBezTo>
                    <a:cubicBezTo>
                      <a:pt x="670875" y="128647"/>
                      <a:pt x="510937" y="148414"/>
                      <a:pt x="490282" y="117737"/>
                    </a:cubicBezTo>
                    <a:cubicBezTo>
                      <a:pt x="474170" y="93866"/>
                      <a:pt x="483794" y="20523"/>
                      <a:pt x="482713" y="1620"/>
                    </a:cubicBezTo>
                    <a:cubicBezTo>
                      <a:pt x="411643" y="8209"/>
                      <a:pt x="340098" y="7669"/>
                      <a:pt x="269137" y="0"/>
                    </a:cubicBezTo>
                    <a:cubicBezTo>
                      <a:pt x="268055" y="18903"/>
                      <a:pt x="276815" y="93866"/>
                      <a:pt x="260810" y="117737"/>
                    </a:cubicBezTo>
                    <a:cubicBezTo>
                      <a:pt x="240048" y="148414"/>
                      <a:pt x="80109" y="128539"/>
                      <a:pt x="19335" y="248328"/>
                    </a:cubicBezTo>
                    <a:close/>
                  </a:path>
                </a:pathLst>
              </a:custGeom>
              <a:solidFill>
                <a:srgbClr val="EDBB7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63" name="Freeform 122">
                <a:extLst>
                  <a:ext uri="{FF2B5EF4-FFF2-40B4-BE49-F238E27FC236}">
                    <a16:creationId xmlns:a16="http://schemas.microsoft.com/office/drawing/2014/main" id="{2609D307-B09C-59F8-C45A-0DF501BA2327}"/>
                  </a:ext>
                </a:extLst>
              </p:cNvPr>
              <p:cNvSpPr/>
              <p:nvPr/>
            </p:nvSpPr>
            <p:spPr>
              <a:xfrm>
                <a:off x="6759867" y="3635572"/>
                <a:ext cx="199495" cy="226184"/>
              </a:xfrm>
              <a:custGeom>
                <a:avLst/>
                <a:gdLst>
                  <a:gd name="connsiteX0" fmla="*/ 19335 w 199495"/>
                  <a:gd name="connsiteY0" fmla="*/ 102399 h 226184"/>
                  <a:gd name="connsiteX1" fmla="*/ 5385 w 199495"/>
                  <a:gd name="connsiteY1" fmla="*/ 226185 h 226184"/>
                  <a:gd name="connsiteX2" fmla="*/ 199495 w 199495"/>
                  <a:gd name="connsiteY2" fmla="*/ 226185 h 226184"/>
                  <a:gd name="connsiteX3" fmla="*/ 169540 w 199495"/>
                  <a:gd name="connsiteY3" fmla="*/ 0 h 226184"/>
                  <a:gd name="connsiteX4" fmla="*/ 19335 w 199495"/>
                  <a:gd name="connsiteY4" fmla="*/ 102399 h 22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495" h="226184">
                    <a:moveTo>
                      <a:pt x="19335" y="102399"/>
                    </a:moveTo>
                    <a:cubicBezTo>
                      <a:pt x="-152" y="140615"/>
                      <a:pt x="-5115" y="184599"/>
                      <a:pt x="5385" y="226185"/>
                    </a:cubicBezTo>
                    <a:lnTo>
                      <a:pt x="199495" y="226185"/>
                    </a:lnTo>
                    <a:cubicBezTo>
                      <a:pt x="186843" y="151222"/>
                      <a:pt x="176245" y="74963"/>
                      <a:pt x="169540" y="0"/>
                    </a:cubicBezTo>
                    <a:cubicBezTo>
                      <a:pt x="115471" y="13070"/>
                      <a:pt x="52642" y="36725"/>
                      <a:pt x="19335" y="102399"/>
                    </a:cubicBezTo>
                    <a:close/>
                  </a:path>
                </a:pathLst>
              </a:custGeom>
              <a:solidFill>
                <a:srgbClr val="001B3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64" name="Freeform 123">
                <a:extLst>
                  <a:ext uri="{FF2B5EF4-FFF2-40B4-BE49-F238E27FC236}">
                    <a16:creationId xmlns:a16="http://schemas.microsoft.com/office/drawing/2014/main" id="{AB7D511F-BAEB-D208-BBE1-907A04EB3C47}"/>
                  </a:ext>
                </a:extLst>
              </p:cNvPr>
              <p:cNvSpPr/>
              <p:nvPr/>
            </p:nvSpPr>
            <p:spPr>
              <a:xfrm>
                <a:off x="6932759" y="3598307"/>
                <a:ext cx="202761" cy="150249"/>
              </a:xfrm>
              <a:custGeom>
                <a:avLst/>
                <a:gdLst>
                  <a:gd name="connsiteX0" fmla="*/ 89756 w 202761"/>
                  <a:gd name="connsiteY0" fmla="*/ 0 h 150249"/>
                  <a:gd name="connsiteX1" fmla="*/ 202762 w 202761"/>
                  <a:gd name="connsiteY1" fmla="*/ 94730 h 150249"/>
                  <a:gd name="connsiteX2" fmla="*/ 118089 w 202761"/>
                  <a:gd name="connsiteY2" fmla="*/ 150250 h 150249"/>
                  <a:gd name="connsiteX3" fmla="*/ 0 w 202761"/>
                  <a:gd name="connsiteY3" fmla="*/ 36617 h 150249"/>
                  <a:gd name="connsiteX4" fmla="*/ 89756 w 202761"/>
                  <a:gd name="connsiteY4" fmla="*/ 0 h 150249"/>
                  <a:gd name="connsiteX5" fmla="*/ 89756 w 202761"/>
                  <a:gd name="connsiteY5" fmla="*/ 0 h 15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761" h="150249">
                    <a:moveTo>
                      <a:pt x="89756" y="0"/>
                    </a:moveTo>
                    <a:lnTo>
                      <a:pt x="202762" y="94730"/>
                    </a:lnTo>
                    <a:lnTo>
                      <a:pt x="118089" y="150250"/>
                    </a:lnTo>
                    <a:lnTo>
                      <a:pt x="0" y="36617"/>
                    </a:lnTo>
                    <a:lnTo>
                      <a:pt x="89756" y="0"/>
                    </a:lnTo>
                    <a:lnTo>
                      <a:pt x="89756" y="0"/>
                    </a:lnTo>
                    <a:close/>
                  </a:path>
                </a:pathLst>
              </a:custGeom>
              <a:solidFill>
                <a:srgbClr val="F1F7F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65" name="Freeform 124">
                <a:extLst>
                  <a:ext uri="{FF2B5EF4-FFF2-40B4-BE49-F238E27FC236}">
                    <a16:creationId xmlns:a16="http://schemas.microsoft.com/office/drawing/2014/main" id="{9DE7D4A9-BB75-263B-1EA5-289DBE814D23}"/>
                  </a:ext>
                </a:extLst>
              </p:cNvPr>
              <p:cNvSpPr/>
              <p:nvPr/>
            </p:nvSpPr>
            <p:spPr>
              <a:xfrm>
                <a:off x="6855872" y="3616777"/>
                <a:ext cx="136147" cy="244979"/>
              </a:xfrm>
              <a:custGeom>
                <a:avLst/>
                <a:gdLst>
                  <a:gd name="connsiteX0" fmla="*/ 104895 w 136147"/>
                  <a:gd name="connsiteY0" fmla="*/ 216 h 244979"/>
                  <a:gd name="connsiteX1" fmla="*/ 136148 w 136147"/>
                  <a:gd name="connsiteY1" fmla="*/ 244980 h 244979"/>
                  <a:gd name="connsiteX2" fmla="*/ 27359 w 136147"/>
                  <a:gd name="connsiteY2" fmla="*/ 244980 h 244979"/>
                  <a:gd name="connsiteX3" fmla="*/ 0 w 136147"/>
                  <a:gd name="connsiteY3" fmla="*/ 167641 h 244979"/>
                  <a:gd name="connsiteX4" fmla="*/ 46825 w 136147"/>
                  <a:gd name="connsiteY4" fmla="*/ 111040 h 244979"/>
                  <a:gd name="connsiteX5" fmla="*/ 9625 w 136147"/>
                  <a:gd name="connsiteY5" fmla="*/ 78635 h 244979"/>
                  <a:gd name="connsiteX6" fmla="*/ 29306 w 136147"/>
                  <a:gd name="connsiteY6" fmla="*/ 31865 h 244979"/>
                  <a:gd name="connsiteX7" fmla="*/ 105004 w 136147"/>
                  <a:gd name="connsiteY7" fmla="*/ 0 h 24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47" h="244979">
                    <a:moveTo>
                      <a:pt x="104895" y="216"/>
                    </a:moveTo>
                    <a:cubicBezTo>
                      <a:pt x="110951" y="80580"/>
                      <a:pt x="122089" y="163752"/>
                      <a:pt x="136148" y="244980"/>
                    </a:cubicBezTo>
                    <a:lnTo>
                      <a:pt x="27359" y="244980"/>
                    </a:lnTo>
                    <a:lnTo>
                      <a:pt x="0" y="167641"/>
                    </a:lnTo>
                    <a:lnTo>
                      <a:pt x="46825" y="111040"/>
                    </a:lnTo>
                    <a:lnTo>
                      <a:pt x="9625" y="78635"/>
                    </a:lnTo>
                    <a:lnTo>
                      <a:pt x="29306" y="31865"/>
                    </a:lnTo>
                    <a:lnTo>
                      <a:pt x="105004" y="0"/>
                    </a:lnTo>
                    <a:close/>
                  </a:path>
                </a:pathLst>
              </a:custGeom>
              <a:solidFill>
                <a:srgbClr val="00314E"/>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66" name="Freeform 125">
                <a:extLst>
                  <a:ext uri="{FF2B5EF4-FFF2-40B4-BE49-F238E27FC236}">
                    <a16:creationId xmlns:a16="http://schemas.microsoft.com/office/drawing/2014/main" id="{91FE7A28-3598-7384-3AB4-F2E235491B63}"/>
                  </a:ext>
                </a:extLst>
              </p:cNvPr>
              <p:cNvSpPr/>
              <p:nvPr/>
            </p:nvSpPr>
            <p:spPr>
              <a:xfrm>
                <a:off x="6759867" y="3489643"/>
                <a:ext cx="374356" cy="372114"/>
              </a:xfrm>
              <a:custGeom>
                <a:avLst/>
                <a:gdLst>
                  <a:gd name="connsiteX0" fmla="*/ 19335 w 374356"/>
                  <a:gd name="connsiteY0" fmla="*/ 248328 h 372114"/>
                  <a:gd name="connsiteX1" fmla="*/ 5385 w 374356"/>
                  <a:gd name="connsiteY1" fmla="*/ 372114 h 372114"/>
                  <a:gd name="connsiteX2" fmla="*/ 374357 w 374356"/>
                  <a:gd name="connsiteY2" fmla="*/ 372114 h 372114"/>
                  <a:gd name="connsiteX3" fmla="*/ 374357 w 374356"/>
                  <a:gd name="connsiteY3" fmla="*/ 6157 h 372114"/>
                  <a:gd name="connsiteX4" fmla="*/ 269137 w 374356"/>
                  <a:gd name="connsiteY4" fmla="*/ 0 h 372114"/>
                  <a:gd name="connsiteX5" fmla="*/ 260810 w 374356"/>
                  <a:gd name="connsiteY5" fmla="*/ 117737 h 372114"/>
                  <a:gd name="connsiteX6" fmla="*/ 19335 w 374356"/>
                  <a:gd name="connsiteY6" fmla="*/ 248328 h 3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356" h="372114">
                    <a:moveTo>
                      <a:pt x="19335" y="248328"/>
                    </a:moveTo>
                    <a:cubicBezTo>
                      <a:pt x="-152" y="286544"/>
                      <a:pt x="-5115" y="330528"/>
                      <a:pt x="5385" y="372114"/>
                    </a:cubicBezTo>
                    <a:lnTo>
                      <a:pt x="374357" y="372114"/>
                    </a:lnTo>
                    <a:lnTo>
                      <a:pt x="374357" y="6157"/>
                    </a:lnTo>
                    <a:cubicBezTo>
                      <a:pt x="340185" y="6157"/>
                      <a:pt x="306012" y="3565"/>
                      <a:pt x="269137" y="0"/>
                    </a:cubicBezTo>
                    <a:cubicBezTo>
                      <a:pt x="268055" y="18903"/>
                      <a:pt x="276815" y="93866"/>
                      <a:pt x="260810" y="117737"/>
                    </a:cubicBezTo>
                    <a:cubicBezTo>
                      <a:pt x="240048" y="148414"/>
                      <a:pt x="80109" y="128539"/>
                      <a:pt x="19335" y="248328"/>
                    </a:cubicBezTo>
                    <a:close/>
                  </a:path>
                </a:pathLst>
              </a:custGeom>
              <a:solidFill>
                <a:srgbClr val="EDBB7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67" name="Freeform 126">
                <a:extLst>
                  <a:ext uri="{FF2B5EF4-FFF2-40B4-BE49-F238E27FC236}">
                    <a16:creationId xmlns:a16="http://schemas.microsoft.com/office/drawing/2014/main" id="{6E651CF5-70FA-6187-DA02-572A07A73CD5}"/>
                  </a:ext>
                </a:extLst>
              </p:cNvPr>
              <p:cNvSpPr/>
              <p:nvPr/>
            </p:nvSpPr>
            <p:spPr>
              <a:xfrm>
                <a:off x="6758105" y="3621638"/>
                <a:ext cx="750797" cy="240119"/>
              </a:xfrm>
              <a:custGeom>
                <a:avLst/>
                <a:gdLst>
                  <a:gd name="connsiteX0" fmla="*/ 731249 w 750797"/>
                  <a:gd name="connsiteY0" fmla="*/ 116333 h 240119"/>
                  <a:gd name="connsiteX1" fmla="*/ 525784 w 750797"/>
                  <a:gd name="connsiteY1" fmla="*/ 1728 h 240119"/>
                  <a:gd name="connsiteX2" fmla="*/ 380553 w 750797"/>
                  <a:gd name="connsiteY2" fmla="*/ 85765 h 240119"/>
                  <a:gd name="connsiteX3" fmla="*/ 372334 w 750797"/>
                  <a:gd name="connsiteY3" fmla="*/ 85765 h 240119"/>
                  <a:gd name="connsiteX4" fmla="*/ 365089 w 750797"/>
                  <a:gd name="connsiteY4" fmla="*/ 85765 h 240119"/>
                  <a:gd name="connsiteX5" fmla="*/ 359141 w 750797"/>
                  <a:gd name="connsiteY5" fmla="*/ 85224 h 240119"/>
                  <a:gd name="connsiteX6" fmla="*/ 352220 w 750797"/>
                  <a:gd name="connsiteY6" fmla="*/ 84468 h 240119"/>
                  <a:gd name="connsiteX7" fmla="*/ 346380 w 750797"/>
                  <a:gd name="connsiteY7" fmla="*/ 83496 h 240119"/>
                  <a:gd name="connsiteX8" fmla="*/ 339784 w 750797"/>
                  <a:gd name="connsiteY8" fmla="*/ 82308 h 240119"/>
                  <a:gd name="connsiteX9" fmla="*/ 333945 w 750797"/>
                  <a:gd name="connsiteY9" fmla="*/ 80904 h 240119"/>
                  <a:gd name="connsiteX10" fmla="*/ 327672 w 750797"/>
                  <a:gd name="connsiteY10" fmla="*/ 79392 h 240119"/>
                  <a:gd name="connsiteX11" fmla="*/ 321941 w 750797"/>
                  <a:gd name="connsiteY11" fmla="*/ 77663 h 240119"/>
                  <a:gd name="connsiteX12" fmla="*/ 316101 w 750797"/>
                  <a:gd name="connsiteY12" fmla="*/ 75827 h 240119"/>
                  <a:gd name="connsiteX13" fmla="*/ 310586 w 750797"/>
                  <a:gd name="connsiteY13" fmla="*/ 73775 h 240119"/>
                  <a:gd name="connsiteX14" fmla="*/ 305071 w 750797"/>
                  <a:gd name="connsiteY14" fmla="*/ 71615 h 240119"/>
                  <a:gd name="connsiteX15" fmla="*/ 299664 w 750797"/>
                  <a:gd name="connsiteY15" fmla="*/ 69130 h 240119"/>
                  <a:gd name="connsiteX16" fmla="*/ 294582 w 750797"/>
                  <a:gd name="connsiteY16" fmla="*/ 66646 h 240119"/>
                  <a:gd name="connsiteX17" fmla="*/ 289391 w 750797"/>
                  <a:gd name="connsiteY17" fmla="*/ 63837 h 240119"/>
                  <a:gd name="connsiteX18" fmla="*/ 284741 w 750797"/>
                  <a:gd name="connsiteY18" fmla="*/ 61245 h 240119"/>
                  <a:gd name="connsiteX19" fmla="*/ 279767 w 750797"/>
                  <a:gd name="connsiteY19" fmla="*/ 58005 h 240119"/>
                  <a:gd name="connsiteX20" fmla="*/ 275549 w 750797"/>
                  <a:gd name="connsiteY20" fmla="*/ 55196 h 240119"/>
                  <a:gd name="connsiteX21" fmla="*/ 270899 w 750797"/>
                  <a:gd name="connsiteY21" fmla="*/ 51632 h 240119"/>
                  <a:gd name="connsiteX22" fmla="*/ 267114 w 750797"/>
                  <a:gd name="connsiteY22" fmla="*/ 48607 h 240119"/>
                  <a:gd name="connsiteX23" fmla="*/ 262897 w 750797"/>
                  <a:gd name="connsiteY23" fmla="*/ 44611 h 240119"/>
                  <a:gd name="connsiteX24" fmla="*/ 259436 w 750797"/>
                  <a:gd name="connsiteY24" fmla="*/ 41478 h 240119"/>
                  <a:gd name="connsiteX25" fmla="*/ 255544 w 750797"/>
                  <a:gd name="connsiteY25" fmla="*/ 37265 h 240119"/>
                  <a:gd name="connsiteX26" fmla="*/ 252624 w 750797"/>
                  <a:gd name="connsiteY26" fmla="*/ 33917 h 240119"/>
                  <a:gd name="connsiteX27" fmla="*/ 249163 w 750797"/>
                  <a:gd name="connsiteY27" fmla="*/ 29380 h 240119"/>
                  <a:gd name="connsiteX28" fmla="*/ 246676 w 750797"/>
                  <a:gd name="connsiteY28" fmla="*/ 26032 h 240119"/>
                  <a:gd name="connsiteX29" fmla="*/ 243648 w 750797"/>
                  <a:gd name="connsiteY29" fmla="*/ 20955 h 240119"/>
                  <a:gd name="connsiteX30" fmla="*/ 241593 w 750797"/>
                  <a:gd name="connsiteY30" fmla="*/ 17607 h 240119"/>
                  <a:gd name="connsiteX31" fmla="*/ 238998 w 750797"/>
                  <a:gd name="connsiteY31" fmla="*/ 11882 h 240119"/>
                  <a:gd name="connsiteX32" fmla="*/ 237592 w 750797"/>
                  <a:gd name="connsiteY32" fmla="*/ 8965 h 240119"/>
                  <a:gd name="connsiteX33" fmla="*/ 234565 w 750797"/>
                  <a:gd name="connsiteY33" fmla="*/ 0 h 240119"/>
                  <a:gd name="connsiteX34" fmla="*/ 19258 w 750797"/>
                  <a:gd name="connsiteY34" fmla="*/ 116981 h 240119"/>
                  <a:gd name="connsiteX35" fmla="*/ 5200 w 750797"/>
                  <a:gd name="connsiteY35" fmla="*/ 240119 h 240119"/>
                  <a:gd name="connsiteX36" fmla="*/ 745524 w 750797"/>
                  <a:gd name="connsiteY36" fmla="*/ 240119 h 240119"/>
                  <a:gd name="connsiteX37" fmla="*/ 731249 w 750797"/>
                  <a:gd name="connsiteY37" fmla="*/ 116333 h 24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50797" h="240119">
                    <a:moveTo>
                      <a:pt x="731249" y="116333"/>
                    </a:moveTo>
                    <a:cubicBezTo>
                      <a:pt x="684965" y="25384"/>
                      <a:pt x="581475" y="15014"/>
                      <a:pt x="525784" y="1728"/>
                    </a:cubicBezTo>
                    <a:cubicBezTo>
                      <a:pt x="511293" y="49795"/>
                      <a:pt x="451708" y="85765"/>
                      <a:pt x="380553" y="85765"/>
                    </a:cubicBezTo>
                    <a:lnTo>
                      <a:pt x="372334" y="85765"/>
                    </a:lnTo>
                    <a:lnTo>
                      <a:pt x="365089" y="85765"/>
                    </a:lnTo>
                    <a:lnTo>
                      <a:pt x="359141" y="85224"/>
                    </a:lnTo>
                    <a:lnTo>
                      <a:pt x="352220" y="84468"/>
                    </a:lnTo>
                    <a:lnTo>
                      <a:pt x="346380" y="83496"/>
                    </a:lnTo>
                    <a:lnTo>
                      <a:pt x="339784" y="82308"/>
                    </a:lnTo>
                    <a:lnTo>
                      <a:pt x="333945" y="80904"/>
                    </a:lnTo>
                    <a:lnTo>
                      <a:pt x="327672" y="79392"/>
                    </a:lnTo>
                    <a:lnTo>
                      <a:pt x="321941" y="77663"/>
                    </a:lnTo>
                    <a:lnTo>
                      <a:pt x="316101" y="75827"/>
                    </a:lnTo>
                    <a:lnTo>
                      <a:pt x="310586" y="73775"/>
                    </a:lnTo>
                    <a:lnTo>
                      <a:pt x="305071" y="71615"/>
                    </a:lnTo>
                    <a:lnTo>
                      <a:pt x="299664" y="69130"/>
                    </a:lnTo>
                    <a:lnTo>
                      <a:pt x="294582" y="66646"/>
                    </a:lnTo>
                    <a:lnTo>
                      <a:pt x="289391" y="63837"/>
                    </a:lnTo>
                    <a:lnTo>
                      <a:pt x="284741" y="61245"/>
                    </a:lnTo>
                    <a:lnTo>
                      <a:pt x="279767" y="58005"/>
                    </a:lnTo>
                    <a:lnTo>
                      <a:pt x="275549" y="55196"/>
                    </a:lnTo>
                    <a:lnTo>
                      <a:pt x="270899" y="51632"/>
                    </a:lnTo>
                    <a:cubicBezTo>
                      <a:pt x="269710" y="50551"/>
                      <a:pt x="268304" y="49579"/>
                      <a:pt x="267114" y="48607"/>
                    </a:cubicBezTo>
                    <a:cubicBezTo>
                      <a:pt x="265925" y="47635"/>
                      <a:pt x="264303" y="46015"/>
                      <a:pt x="262897" y="44611"/>
                    </a:cubicBezTo>
                    <a:lnTo>
                      <a:pt x="259436" y="41478"/>
                    </a:lnTo>
                    <a:lnTo>
                      <a:pt x="255544" y="37265"/>
                    </a:lnTo>
                    <a:lnTo>
                      <a:pt x="252624" y="33917"/>
                    </a:lnTo>
                    <a:cubicBezTo>
                      <a:pt x="251326" y="32405"/>
                      <a:pt x="250244" y="30893"/>
                      <a:pt x="249163" y="29380"/>
                    </a:cubicBezTo>
                    <a:lnTo>
                      <a:pt x="246676" y="26032"/>
                    </a:lnTo>
                    <a:lnTo>
                      <a:pt x="243648" y="20955"/>
                    </a:lnTo>
                    <a:cubicBezTo>
                      <a:pt x="242999" y="19875"/>
                      <a:pt x="242242" y="18795"/>
                      <a:pt x="241593" y="17607"/>
                    </a:cubicBezTo>
                    <a:cubicBezTo>
                      <a:pt x="240620" y="15749"/>
                      <a:pt x="239755" y="13837"/>
                      <a:pt x="238998" y="11882"/>
                    </a:cubicBezTo>
                    <a:lnTo>
                      <a:pt x="237592" y="8965"/>
                    </a:lnTo>
                    <a:cubicBezTo>
                      <a:pt x="236424" y="6038"/>
                      <a:pt x="235408" y="3046"/>
                      <a:pt x="234565" y="0"/>
                    </a:cubicBezTo>
                    <a:cubicBezTo>
                      <a:pt x="181576" y="14690"/>
                      <a:pt x="68246" y="20631"/>
                      <a:pt x="19258" y="116981"/>
                    </a:cubicBezTo>
                    <a:cubicBezTo>
                      <a:pt x="-55" y="155013"/>
                      <a:pt x="-5040" y="198717"/>
                      <a:pt x="5200" y="240119"/>
                    </a:cubicBezTo>
                    <a:lnTo>
                      <a:pt x="745524" y="240119"/>
                    </a:lnTo>
                    <a:cubicBezTo>
                      <a:pt x="755916" y="198490"/>
                      <a:pt x="750844" y="154506"/>
                      <a:pt x="731249" y="116333"/>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68" name="Freeform 127">
                <a:extLst>
                  <a:ext uri="{FF2B5EF4-FFF2-40B4-BE49-F238E27FC236}">
                    <a16:creationId xmlns:a16="http://schemas.microsoft.com/office/drawing/2014/main" id="{5E06CC24-BBC0-4148-1E24-CF4087021073}"/>
                  </a:ext>
                </a:extLst>
              </p:cNvPr>
              <p:cNvSpPr/>
              <p:nvPr/>
            </p:nvSpPr>
            <p:spPr>
              <a:xfrm>
                <a:off x="7278806" y="3617101"/>
                <a:ext cx="232353" cy="244763"/>
              </a:xfrm>
              <a:custGeom>
                <a:avLst/>
                <a:gdLst>
                  <a:gd name="connsiteX0" fmla="*/ 212711 w 232353"/>
                  <a:gd name="connsiteY0" fmla="*/ 120870 h 244763"/>
                  <a:gd name="connsiteX1" fmla="*/ 106842 w 232353"/>
                  <a:gd name="connsiteY1" fmla="*/ 31865 h 244763"/>
                  <a:gd name="connsiteX2" fmla="*/ 106842 w 232353"/>
                  <a:gd name="connsiteY2" fmla="*/ 31865 h 244763"/>
                  <a:gd name="connsiteX3" fmla="*/ 31144 w 232353"/>
                  <a:gd name="connsiteY3" fmla="*/ 0 h 244763"/>
                  <a:gd name="connsiteX4" fmla="*/ 0 w 232353"/>
                  <a:gd name="connsiteY4" fmla="*/ 244764 h 244763"/>
                  <a:gd name="connsiteX5" fmla="*/ 227093 w 232353"/>
                  <a:gd name="connsiteY5" fmla="*/ 244764 h 244763"/>
                  <a:gd name="connsiteX6" fmla="*/ 212711 w 232353"/>
                  <a:gd name="connsiteY6" fmla="*/ 120870 h 24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53" h="244763">
                    <a:moveTo>
                      <a:pt x="212711" y="120870"/>
                    </a:moveTo>
                    <a:cubicBezTo>
                      <a:pt x="190315" y="78614"/>
                      <a:pt x="152347" y="46695"/>
                      <a:pt x="106842" y="31865"/>
                    </a:cubicBezTo>
                    <a:lnTo>
                      <a:pt x="106842" y="31865"/>
                    </a:lnTo>
                    <a:lnTo>
                      <a:pt x="31144" y="0"/>
                    </a:lnTo>
                    <a:cubicBezTo>
                      <a:pt x="25197" y="80364"/>
                      <a:pt x="13950" y="163536"/>
                      <a:pt x="0" y="244764"/>
                    </a:cubicBezTo>
                    <a:lnTo>
                      <a:pt x="227093" y="244764"/>
                    </a:lnTo>
                    <a:cubicBezTo>
                      <a:pt x="237485" y="203091"/>
                      <a:pt x="232371" y="159064"/>
                      <a:pt x="212711" y="120870"/>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69" name="Freeform 128">
                <a:extLst>
                  <a:ext uri="{FF2B5EF4-FFF2-40B4-BE49-F238E27FC236}">
                    <a16:creationId xmlns:a16="http://schemas.microsoft.com/office/drawing/2014/main" id="{C4AE24C2-501C-6215-B4AD-CB95115151A9}"/>
                  </a:ext>
                </a:extLst>
              </p:cNvPr>
              <p:cNvSpPr/>
              <p:nvPr/>
            </p:nvSpPr>
            <p:spPr>
              <a:xfrm>
                <a:off x="6757818" y="3616993"/>
                <a:ext cx="234526" cy="244763"/>
              </a:xfrm>
              <a:custGeom>
                <a:avLst/>
                <a:gdLst>
                  <a:gd name="connsiteX0" fmla="*/ 137958 w 234526"/>
                  <a:gd name="connsiteY0" fmla="*/ 27436 h 244763"/>
                  <a:gd name="connsiteX1" fmla="*/ 19005 w 234526"/>
                  <a:gd name="connsiteY1" fmla="*/ 120978 h 244763"/>
                  <a:gd name="connsiteX2" fmla="*/ 5487 w 234526"/>
                  <a:gd name="connsiteY2" fmla="*/ 244764 h 244763"/>
                  <a:gd name="connsiteX3" fmla="*/ 234526 w 234526"/>
                  <a:gd name="connsiteY3" fmla="*/ 244764 h 244763"/>
                  <a:gd name="connsiteX4" fmla="*/ 203274 w 234526"/>
                  <a:gd name="connsiteY4" fmla="*/ 0 h 244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26" h="244763">
                    <a:moveTo>
                      <a:pt x="137958" y="27436"/>
                    </a:moveTo>
                    <a:cubicBezTo>
                      <a:pt x="92756" y="42234"/>
                      <a:pt x="46148" y="67834"/>
                      <a:pt x="19005" y="120978"/>
                    </a:cubicBezTo>
                    <a:cubicBezTo>
                      <a:pt x="-287" y="159269"/>
                      <a:pt x="-5078" y="203221"/>
                      <a:pt x="5487" y="244764"/>
                    </a:cubicBezTo>
                    <a:lnTo>
                      <a:pt x="234526" y="244764"/>
                    </a:lnTo>
                    <a:cubicBezTo>
                      <a:pt x="220468" y="163536"/>
                      <a:pt x="209330" y="80364"/>
                      <a:pt x="203274" y="0"/>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70" name="Freeform 129">
                <a:extLst>
                  <a:ext uri="{FF2B5EF4-FFF2-40B4-BE49-F238E27FC236}">
                    <a16:creationId xmlns:a16="http://schemas.microsoft.com/office/drawing/2014/main" id="{D797C86C-7CF1-37A0-B212-4CC1C78EE817}"/>
                  </a:ext>
                </a:extLst>
              </p:cNvPr>
              <p:cNvSpPr/>
              <p:nvPr/>
            </p:nvSpPr>
            <p:spPr>
              <a:xfrm>
                <a:off x="6974433" y="3177099"/>
                <a:ext cx="323853" cy="417948"/>
              </a:xfrm>
              <a:custGeom>
                <a:avLst/>
                <a:gdLst>
                  <a:gd name="connsiteX0" fmla="*/ 101720 w 323853"/>
                  <a:gd name="connsiteY0" fmla="*/ 401981 h 417948"/>
                  <a:gd name="connsiteX1" fmla="*/ 52516 w 323853"/>
                  <a:gd name="connsiteY1" fmla="*/ 343328 h 417948"/>
                  <a:gd name="connsiteX2" fmla="*/ 33484 w 323853"/>
                  <a:gd name="connsiteY2" fmla="*/ 284568 h 417948"/>
                  <a:gd name="connsiteX3" fmla="*/ 25157 w 323853"/>
                  <a:gd name="connsiteY3" fmla="*/ 280571 h 417948"/>
                  <a:gd name="connsiteX4" fmla="*/ 10450 w 323853"/>
                  <a:gd name="connsiteY4" fmla="*/ 262316 h 417948"/>
                  <a:gd name="connsiteX5" fmla="*/ 6125 w 323853"/>
                  <a:gd name="connsiteY5" fmla="*/ 201395 h 417948"/>
                  <a:gd name="connsiteX6" fmla="*/ 23751 w 323853"/>
                  <a:gd name="connsiteY6" fmla="*/ 195131 h 417948"/>
                  <a:gd name="connsiteX7" fmla="*/ 23751 w 323853"/>
                  <a:gd name="connsiteY7" fmla="*/ 175904 h 417948"/>
                  <a:gd name="connsiteX8" fmla="*/ 36404 w 323853"/>
                  <a:gd name="connsiteY8" fmla="*/ 67132 h 417948"/>
                  <a:gd name="connsiteX9" fmla="*/ 76199 w 323853"/>
                  <a:gd name="connsiteY9" fmla="*/ 26410 h 417948"/>
                  <a:gd name="connsiteX10" fmla="*/ 247600 w 323853"/>
                  <a:gd name="connsiteY10" fmla="*/ 26410 h 417948"/>
                  <a:gd name="connsiteX11" fmla="*/ 287395 w 323853"/>
                  <a:gd name="connsiteY11" fmla="*/ 67132 h 417948"/>
                  <a:gd name="connsiteX12" fmla="*/ 300048 w 323853"/>
                  <a:gd name="connsiteY12" fmla="*/ 175904 h 417948"/>
                  <a:gd name="connsiteX13" fmla="*/ 300048 w 323853"/>
                  <a:gd name="connsiteY13" fmla="*/ 195131 h 417948"/>
                  <a:gd name="connsiteX14" fmla="*/ 317782 w 323853"/>
                  <a:gd name="connsiteY14" fmla="*/ 201395 h 417948"/>
                  <a:gd name="connsiteX15" fmla="*/ 313349 w 323853"/>
                  <a:gd name="connsiteY15" fmla="*/ 262316 h 417948"/>
                  <a:gd name="connsiteX16" fmla="*/ 298534 w 323853"/>
                  <a:gd name="connsiteY16" fmla="*/ 280571 h 417948"/>
                  <a:gd name="connsiteX17" fmla="*/ 290315 w 323853"/>
                  <a:gd name="connsiteY17" fmla="*/ 284568 h 417948"/>
                  <a:gd name="connsiteX18" fmla="*/ 271282 w 323853"/>
                  <a:gd name="connsiteY18" fmla="*/ 343328 h 417948"/>
                  <a:gd name="connsiteX19" fmla="*/ 222079 w 323853"/>
                  <a:gd name="connsiteY19" fmla="*/ 401981 h 417948"/>
                  <a:gd name="connsiteX20" fmla="*/ 102152 w 323853"/>
                  <a:gd name="connsiteY20" fmla="*/ 401981 h 41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853" h="417948">
                    <a:moveTo>
                      <a:pt x="101720" y="401981"/>
                    </a:moveTo>
                    <a:cubicBezTo>
                      <a:pt x="80049" y="387528"/>
                      <a:pt x="62973" y="367167"/>
                      <a:pt x="52516" y="343328"/>
                    </a:cubicBezTo>
                    <a:cubicBezTo>
                      <a:pt x="43908" y="324544"/>
                      <a:pt x="37517" y="304831"/>
                      <a:pt x="33484" y="284568"/>
                    </a:cubicBezTo>
                    <a:cubicBezTo>
                      <a:pt x="30467" y="283822"/>
                      <a:pt x="27622" y="282461"/>
                      <a:pt x="25157" y="280571"/>
                    </a:cubicBezTo>
                    <a:cubicBezTo>
                      <a:pt x="18863" y="275743"/>
                      <a:pt x="13824" y="269489"/>
                      <a:pt x="10450" y="262316"/>
                    </a:cubicBezTo>
                    <a:cubicBezTo>
                      <a:pt x="-364" y="242333"/>
                      <a:pt x="-4365" y="214357"/>
                      <a:pt x="6125" y="201395"/>
                    </a:cubicBezTo>
                    <a:cubicBezTo>
                      <a:pt x="10407" y="196232"/>
                      <a:pt x="17166" y="193824"/>
                      <a:pt x="23751" y="195131"/>
                    </a:cubicBezTo>
                    <a:cubicBezTo>
                      <a:pt x="23751" y="188758"/>
                      <a:pt x="23751" y="182277"/>
                      <a:pt x="23751" y="175904"/>
                    </a:cubicBezTo>
                    <a:cubicBezTo>
                      <a:pt x="23751" y="138746"/>
                      <a:pt x="23751" y="93164"/>
                      <a:pt x="36404" y="67132"/>
                    </a:cubicBezTo>
                    <a:cubicBezTo>
                      <a:pt x="45044" y="49709"/>
                      <a:pt x="58972" y="35462"/>
                      <a:pt x="76199" y="26410"/>
                    </a:cubicBezTo>
                    <a:cubicBezTo>
                      <a:pt x="139568" y="-8803"/>
                      <a:pt x="184338" y="-8803"/>
                      <a:pt x="247600" y="26410"/>
                    </a:cubicBezTo>
                    <a:cubicBezTo>
                      <a:pt x="264826" y="35462"/>
                      <a:pt x="278755" y="49709"/>
                      <a:pt x="287395" y="67132"/>
                    </a:cubicBezTo>
                    <a:cubicBezTo>
                      <a:pt x="299939" y="93164"/>
                      <a:pt x="300048" y="138746"/>
                      <a:pt x="300048" y="175904"/>
                    </a:cubicBezTo>
                    <a:cubicBezTo>
                      <a:pt x="300048" y="182277"/>
                      <a:pt x="300048" y="188758"/>
                      <a:pt x="300048" y="195131"/>
                    </a:cubicBezTo>
                    <a:cubicBezTo>
                      <a:pt x="306655" y="193856"/>
                      <a:pt x="313446" y="196254"/>
                      <a:pt x="317782" y="201395"/>
                    </a:cubicBezTo>
                    <a:cubicBezTo>
                      <a:pt x="328596" y="214357"/>
                      <a:pt x="323622" y="242333"/>
                      <a:pt x="313349" y="262316"/>
                    </a:cubicBezTo>
                    <a:cubicBezTo>
                      <a:pt x="309974" y="269510"/>
                      <a:pt x="304881" y="275786"/>
                      <a:pt x="298534" y="280571"/>
                    </a:cubicBezTo>
                    <a:cubicBezTo>
                      <a:pt x="296111" y="282472"/>
                      <a:pt x="293310" y="283833"/>
                      <a:pt x="290315" y="284568"/>
                    </a:cubicBezTo>
                    <a:cubicBezTo>
                      <a:pt x="286281" y="304831"/>
                      <a:pt x="279890" y="324544"/>
                      <a:pt x="271282" y="343328"/>
                    </a:cubicBezTo>
                    <a:cubicBezTo>
                      <a:pt x="260825" y="367167"/>
                      <a:pt x="243750" y="387528"/>
                      <a:pt x="222079" y="401981"/>
                    </a:cubicBezTo>
                    <a:cubicBezTo>
                      <a:pt x="184944" y="423271"/>
                      <a:pt x="139287" y="423271"/>
                      <a:pt x="102152" y="401981"/>
                    </a:cubicBezTo>
                    <a:close/>
                  </a:path>
                </a:pathLst>
              </a:custGeom>
              <a:solidFill>
                <a:srgbClr val="FADDB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71" name="Freeform 130">
                <a:extLst>
                  <a:ext uri="{FF2B5EF4-FFF2-40B4-BE49-F238E27FC236}">
                    <a16:creationId xmlns:a16="http://schemas.microsoft.com/office/drawing/2014/main" id="{10DE40B2-E06C-A429-BB2B-9B2F1DA886EF}"/>
                  </a:ext>
                </a:extLst>
              </p:cNvPr>
              <p:cNvSpPr/>
              <p:nvPr/>
            </p:nvSpPr>
            <p:spPr>
              <a:xfrm>
                <a:off x="6986300" y="3167505"/>
                <a:ext cx="297500" cy="241372"/>
              </a:xfrm>
              <a:custGeom>
                <a:avLst/>
                <a:gdLst>
                  <a:gd name="connsiteX0" fmla="*/ 296075 w 297500"/>
                  <a:gd name="connsiteY0" fmla="*/ 155145 h 241372"/>
                  <a:gd name="connsiteX1" fmla="*/ 242762 w 297500"/>
                  <a:gd name="connsiteY1" fmla="*/ 34492 h 241372"/>
                  <a:gd name="connsiteX2" fmla="*/ 147815 w 297500"/>
                  <a:gd name="connsiteY2" fmla="*/ 35 h 241372"/>
                  <a:gd name="connsiteX3" fmla="*/ 134298 w 297500"/>
                  <a:gd name="connsiteY3" fmla="*/ 35 h 241372"/>
                  <a:gd name="connsiteX4" fmla="*/ 122727 w 297500"/>
                  <a:gd name="connsiteY4" fmla="*/ 35 h 241372"/>
                  <a:gd name="connsiteX5" fmla="*/ 1719 w 297500"/>
                  <a:gd name="connsiteY5" fmla="*/ 193167 h 241372"/>
                  <a:gd name="connsiteX6" fmla="*/ 2476 w 297500"/>
                  <a:gd name="connsiteY6" fmla="*/ 204617 h 241372"/>
                  <a:gd name="connsiteX7" fmla="*/ 27673 w 297500"/>
                  <a:gd name="connsiteY7" fmla="*/ 226220 h 241372"/>
                  <a:gd name="connsiteX8" fmla="*/ 38487 w 297500"/>
                  <a:gd name="connsiteY8" fmla="*/ 154929 h 241372"/>
                  <a:gd name="connsiteX9" fmla="*/ 251305 w 297500"/>
                  <a:gd name="connsiteY9" fmla="*/ 121660 h 241372"/>
                  <a:gd name="connsiteX10" fmla="*/ 272933 w 297500"/>
                  <a:gd name="connsiteY10" fmla="*/ 218335 h 241372"/>
                  <a:gd name="connsiteX11" fmla="*/ 273690 w 297500"/>
                  <a:gd name="connsiteY11" fmla="*/ 241018 h 241372"/>
                  <a:gd name="connsiteX12" fmla="*/ 280286 w 297500"/>
                  <a:gd name="connsiteY12" fmla="*/ 226868 h 241372"/>
                  <a:gd name="connsiteX13" fmla="*/ 293588 w 297500"/>
                  <a:gd name="connsiteY13" fmla="*/ 202024 h 241372"/>
                  <a:gd name="connsiteX14" fmla="*/ 296075 w 297500"/>
                  <a:gd name="connsiteY14" fmla="*/ 155145 h 24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500" h="241372">
                    <a:moveTo>
                      <a:pt x="296075" y="155145"/>
                    </a:moveTo>
                    <a:cubicBezTo>
                      <a:pt x="294128" y="122741"/>
                      <a:pt x="286234" y="45833"/>
                      <a:pt x="242762" y="34492"/>
                    </a:cubicBezTo>
                    <a:cubicBezTo>
                      <a:pt x="216808" y="5003"/>
                      <a:pt x="190855" y="-505"/>
                      <a:pt x="147815" y="35"/>
                    </a:cubicBezTo>
                    <a:lnTo>
                      <a:pt x="134298" y="35"/>
                    </a:lnTo>
                    <a:lnTo>
                      <a:pt x="122727" y="35"/>
                    </a:lnTo>
                    <a:cubicBezTo>
                      <a:pt x="44759" y="3383"/>
                      <a:pt x="-10609" y="79858"/>
                      <a:pt x="1719" y="193167"/>
                    </a:cubicBezTo>
                    <a:cubicBezTo>
                      <a:pt x="2260" y="198136"/>
                      <a:pt x="2476" y="204617"/>
                      <a:pt x="2476" y="204617"/>
                    </a:cubicBezTo>
                    <a:cubicBezTo>
                      <a:pt x="2476" y="204617"/>
                      <a:pt x="16967" y="205157"/>
                      <a:pt x="27673" y="226220"/>
                    </a:cubicBezTo>
                    <a:cubicBezTo>
                      <a:pt x="36757" y="243610"/>
                      <a:pt x="26158" y="201916"/>
                      <a:pt x="38487" y="154929"/>
                    </a:cubicBezTo>
                    <a:cubicBezTo>
                      <a:pt x="60114" y="71865"/>
                      <a:pt x="235841" y="95197"/>
                      <a:pt x="251305" y="121660"/>
                    </a:cubicBezTo>
                    <a:cubicBezTo>
                      <a:pt x="268726" y="150728"/>
                      <a:pt x="276307" y="184623"/>
                      <a:pt x="272933" y="218335"/>
                    </a:cubicBezTo>
                    <a:cubicBezTo>
                      <a:pt x="271992" y="225885"/>
                      <a:pt x="272252" y="233543"/>
                      <a:pt x="273690" y="241018"/>
                    </a:cubicBezTo>
                    <a:cubicBezTo>
                      <a:pt x="273690" y="242422"/>
                      <a:pt x="275312" y="240046"/>
                      <a:pt x="280286" y="226868"/>
                    </a:cubicBezTo>
                    <a:cubicBezTo>
                      <a:pt x="282990" y="219739"/>
                      <a:pt x="290019" y="210990"/>
                      <a:pt x="293588" y="202024"/>
                    </a:cubicBezTo>
                    <a:cubicBezTo>
                      <a:pt x="297762" y="186751"/>
                      <a:pt x="298605" y="170764"/>
                      <a:pt x="296075" y="155145"/>
                    </a:cubicBezTo>
                    <a:close/>
                  </a:path>
                </a:pathLst>
              </a:custGeom>
              <a:solidFill>
                <a:srgbClr val="17020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72" name="Freeform 501">
                <a:extLst>
                  <a:ext uri="{FF2B5EF4-FFF2-40B4-BE49-F238E27FC236}">
                    <a16:creationId xmlns:a16="http://schemas.microsoft.com/office/drawing/2014/main" id="{5EE3E8FC-2660-FF69-7FF4-9906F03D5542}"/>
                  </a:ext>
                </a:extLst>
              </p:cNvPr>
              <p:cNvSpPr/>
              <p:nvPr/>
            </p:nvSpPr>
            <p:spPr>
              <a:xfrm>
                <a:off x="7068799" y="3686123"/>
                <a:ext cx="130092" cy="176173"/>
              </a:xfrm>
              <a:custGeom>
                <a:avLst/>
                <a:gdLst>
                  <a:gd name="connsiteX0" fmla="*/ 129659 w 130092"/>
                  <a:gd name="connsiteY0" fmla="*/ 12746 h 176173"/>
                  <a:gd name="connsiteX1" fmla="*/ 116466 w 130092"/>
                  <a:gd name="connsiteY1" fmla="*/ 1944 h 176173"/>
                  <a:gd name="connsiteX2" fmla="*/ 69642 w 130092"/>
                  <a:gd name="connsiteY2" fmla="*/ 7453 h 176173"/>
                  <a:gd name="connsiteX3" fmla="*/ 15572 w 130092"/>
                  <a:gd name="connsiteY3" fmla="*/ 0 h 176173"/>
                  <a:gd name="connsiteX4" fmla="*/ 0 w 130092"/>
                  <a:gd name="connsiteY4" fmla="*/ 13286 h 176173"/>
                  <a:gd name="connsiteX5" fmla="*/ 36443 w 130092"/>
                  <a:gd name="connsiteY5" fmla="*/ 107152 h 176173"/>
                  <a:gd name="connsiteX6" fmla="*/ 33631 w 130092"/>
                  <a:gd name="connsiteY6" fmla="*/ 176174 h 176173"/>
                  <a:gd name="connsiteX7" fmla="*/ 96028 w 130092"/>
                  <a:gd name="connsiteY7" fmla="*/ 176174 h 176173"/>
                  <a:gd name="connsiteX8" fmla="*/ 93324 w 130092"/>
                  <a:gd name="connsiteY8" fmla="*/ 107152 h 176173"/>
                  <a:gd name="connsiteX9" fmla="*/ 130092 w 130092"/>
                  <a:gd name="connsiteY9" fmla="*/ 13286 h 17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92" h="176173">
                    <a:moveTo>
                      <a:pt x="129659" y="12746"/>
                    </a:moveTo>
                    <a:lnTo>
                      <a:pt x="116466" y="1944"/>
                    </a:lnTo>
                    <a:cubicBezTo>
                      <a:pt x="101132" y="5628"/>
                      <a:pt x="85409" y="7486"/>
                      <a:pt x="69642" y="7453"/>
                    </a:cubicBezTo>
                    <a:cubicBezTo>
                      <a:pt x="51366" y="7432"/>
                      <a:pt x="33177" y="4926"/>
                      <a:pt x="15572" y="0"/>
                    </a:cubicBezTo>
                    <a:lnTo>
                      <a:pt x="0" y="13286"/>
                    </a:lnTo>
                    <a:lnTo>
                      <a:pt x="36443" y="107152"/>
                    </a:lnTo>
                    <a:lnTo>
                      <a:pt x="33631" y="176174"/>
                    </a:lnTo>
                    <a:lnTo>
                      <a:pt x="96028" y="176174"/>
                    </a:lnTo>
                    <a:lnTo>
                      <a:pt x="93324" y="107152"/>
                    </a:lnTo>
                    <a:lnTo>
                      <a:pt x="130092" y="13286"/>
                    </a:ln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73" name="Freeform 502">
                <a:extLst>
                  <a:ext uri="{FF2B5EF4-FFF2-40B4-BE49-F238E27FC236}">
                    <a16:creationId xmlns:a16="http://schemas.microsoft.com/office/drawing/2014/main" id="{D1CEB7D9-CAB9-71A3-054A-B0AD826DFCE6}"/>
                  </a:ext>
                </a:extLst>
              </p:cNvPr>
              <p:cNvSpPr/>
              <p:nvPr/>
            </p:nvSpPr>
            <p:spPr>
              <a:xfrm>
                <a:off x="7135197" y="3598307"/>
                <a:ext cx="192055" cy="146685"/>
              </a:xfrm>
              <a:custGeom>
                <a:avLst/>
                <a:gdLst>
                  <a:gd name="connsiteX0" fmla="*/ 113113 w 192055"/>
                  <a:gd name="connsiteY0" fmla="*/ 0 h 146685"/>
                  <a:gd name="connsiteX1" fmla="*/ 0 w 192055"/>
                  <a:gd name="connsiteY1" fmla="*/ 94730 h 146685"/>
                  <a:gd name="connsiteX2" fmla="*/ 74075 w 192055"/>
                  <a:gd name="connsiteY2" fmla="*/ 146685 h 146685"/>
                  <a:gd name="connsiteX3" fmla="*/ 192056 w 192055"/>
                  <a:gd name="connsiteY3" fmla="*/ 33053 h 146685"/>
                  <a:gd name="connsiteX4" fmla="*/ 113113 w 192055"/>
                  <a:gd name="connsiteY4" fmla="*/ 0 h 146685"/>
                  <a:gd name="connsiteX5" fmla="*/ 113113 w 192055"/>
                  <a:gd name="connsiteY5" fmla="*/ 0 h 146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46685">
                    <a:moveTo>
                      <a:pt x="113113" y="0"/>
                    </a:moveTo>
                    <a:lnTo>
                      <a:pt x="0" y="94730"/>
                    </a:lnTo>
                    <a:lnTo>
                      <a:pt x="74075" y="146685"/>
                    </a:lnTo>
                    <a:lnTo>
                      <a:pt x="192056" y="33053"/>
                    </a:lnTo>
                    <a:lnTo>
                      <a:pt x="113113" y="0"/>
                    </a:lnTo>
                    <a:lnTo>
                      <a:pt x="113113"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74" name="Freeform 503">
                <a:extLst>
                  <a:ext uri="{FF2B5EF4-FFF2-40B4-BE49-F238E27FC236}">
                    <a16:creationId xmlns:a16="http://schemas.microsoft.com/office/drawing/2014/main" id="{0657E545-413A-DAF7-34C1-AB4E08053E08}"/>
                  </a:ext>
                </a:extLst>
              </p:cNvPr>
              <p:cNvSpPr/>
              <p:nvPr/>
            </p:nvSpPr>
            <p:spPr>
              <a:xfrm>
                <a:off x="6932759" y="3598307"/>
                <a:ext cx="201463" cy="150249"/>
              </a:xfrm>
              <a:custGeom>
                <a:avLst/>
                <a:gdLst>
                  <a:gd name="connsiteX0" fmla="*/ 89756 w 201463"/>
                  <a:gd name="connsiteY0" fmla="*/ 0 h 150249"/>
                  <a:gd name="connsiteX1" fmla="*/ 201464 w 201463"/>
                  <a:gd name="connsiteY1" fmla="*/ 93650 h 150249"/>
                  <a:gd name="connsiteX2" fmla="*/ 201464 w 201463"/>
                  <a:gd name="connsiteY2" fmla="*/ 95594 h 150249"/>
                  <a:gd name="connsiteX3" fmla="*/ 118089 w 201463"/>
                  <a:gd name="connsiteY3" fmla="*/ 150250 h 150249"/>
                  <a:gd name="connsiteX4" fmla="*/ 0 w 201463"/>
                  <a:gd name="connsiteY4" fmla="*/ 36617 h 150249"/>
                  <a:gd name="connsiteX5" fmla="*/ 89756 w 201463"/>
                  <a:gd name="connsiteY5" fmla="*/ 0 h 150249"/>
                  <a:gd name="connsiteX6" fmla="*/ 89756 w 201463"/>
                  <a:gd name="connsiteY6" fmla="*/ 0 h 15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463" h="150249">
                    <a:moveTo>
                      <a:pt x="89756" y="0"/>
                    </a:moveTo>
                    <a:lnTo>
                      <a:pt x="201464" y="93650"/>
                    </a:lnTo>
                    <a:lnTo>
                      <a:pt x="201464" y="95594"/>
                    </a:lnTo>
                    <a:lnTo>
                      <a:pt x="118089" y="150250"/>
                    </a:lnTo>
                    <a:lnTo>
                      <a:pt x="0" y="36617"/>
                    </a:lnTo>
                    <a:lnTo>
                      <a:pt x="89756" y="0"/>
                    </a:lnTo>
                    <a:lnTo>
                      <a:pt x="89756"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39" name="Group 438">
              <a:extLst>
                <a:ext uri="{FF2B5EF4-FFF2-40B4-BE49-F238E27FC236}">
                  <a16:creationId xmlns:a16="http://schemas.microsoft.com/office/drawing/2014/main" id="{38A5FE6D-AAAB-397D-BEDC-04AD33D14DC9}"/>
                </a:ext>
              </a:extLst>
            </p:cNvPr>
            <p:cNvGrpSpPr>
              <a:grpSpLocks noChangeAspect="1"/>
            </p:cNvGrpSpPr>
            <p:nvPr/>
          </p:nvGrpSpPr>
          <p:grpSpPr>
            <a:xfrm>
              <a:off x="8104993" y="1590621"/>
              <a:ext cx="914983" cy="914400"/>
              <a:chOff x="5678234" y="1315933"/>
              <a:chExt cx="853328" cy="852784"/>
            </a:xfrm>
          </p:grpSpPr>
          <p:sp>
            <p:nvSpPr>
              <p:cNvPr id="545" name="Freeform 290">
                <a:extLst>
                  <a:ext uri="{FF2B5EF4-FFF2-40B4-BE49-F238E27FC236}">
                    <a16:creationId xmlns:a16="http://schemas.microsoft.com/office/drawing/2014/main" id="{B8FA6C8C-9152-C67F-4A37-423A1812AA6A}"/>
                  </a:ext>
                </a:extLst>
              </p:cNvPr>
              <p:cNvSpPr/>
              <p:nvPr/>
            </p:nvSpPr>
            <p:spPr>
              <a:xfrm>
                <a:off x="5678234" y="1315933"/>
                <a:ext cx="853328" cy="852244"/>
              </a:xfrm>
              <a:custGeom>
                <a:avLst/>
                <a:gdLst>
                  <a:gd name="connsiteX0" fmla="*/ 0 w 853328"/>
                  <a:gd name="connsiteY0" fmla="*/ 0 h 852244"/>
                  <a:gd name="connsiteX1" fmla="*/ 853329 w 853328"/>
                  <a:gd name="connsiteY1" fmla="*/ 0 h 852244"/>
                  <a:gd name="connsiteX2" fmla="*/ 853329 w 853328"/>
                  <a:gd name="connsiteY2" fmla="*/ 852244 h 852244"/>
                  <a:gd name="connsiteX3" fmla="*/ 0 w 853328"/>
                  <a:gd name="connsiteY3" fmla="*/ 852244 h 852244"/>
                  <a:gd name="connsiteX4" fmla="*/ 0 w 853328"/>
                  <a:gd name="connsiteY4" fmla="*/ 0 h 852244"/>
                  <a:gd name="connsiteX5" fmla="*/ 0 w 853328"/>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328" h="852244">
                    <a:moveTo>
                      <a:pt x="0" y="0"/>
                    </a:moveTo>
                    <a:lnTo>
                      <a:pt x="853329" y="0"/>
                    </a:lnTo>
                    <a:lnTo>
                      <a:pt x="853329" y="852244"/>
                    </a:lnTo>
                    <a:lnTo>
                      <a:pt x="0" y="852244"/>
                    </a:lnTo>
                    <a:lnTo>
                      <a:pt x="0" y="0"/>
                    </a:lnTo>
                    <a:lnTo>
                      <a:pt x="0" y="0"/>
                    </a:ln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46" name="Freeform 291">
                <a:extLst>
                  <a:ext uri="{FF2B5EF4-FFF2-40B4-BE49-F238E27FC236}">
                    <a16:creationId xmlns:a16="http://schemas.microsoft.com/office/drawing/2014/main" id="{70C89D28-141E-CCD0-B1FB-368B42912848}"/>
                  </a:ext>
                </a:extLst>
              </p:cNvPr>
              <p:cNvSpPr/>
              <p:nvPr/>
            </p:nvSpPr>
            <p:spPr>
              <a:xfrm>
                <a:off x="5782590" y="1788286"/>
                <a:ext cx="644616" cy="379459"/>
              </a:xfrm>
              <a:custGeom>
                <a:avLst/>
                <a:gdLst>
                  <a:gd name="connsiteX0" fmla="*/ 248935 w 644616"/>
                  <a:gd name="connsiteY0" fmla="*/ 0 h 379459"/>
                  <a:gd name="connsiteX1" fmla="*/ 291651 w 644616"/>
                  <a:gd name="connsiteY1" fmla="*/ 64809 h 379459"/>
                  <a:gd name="connsiteX2" fmla="*/ 291651 w 644616"/>
                  <a:gd name="connsiteY2" fmla="*/ 64809 h 379459"/>
                  <a:gd name="connsiteX3" fmla="*/ 395681 w 644616"/>
                  <a:gd name="connsiteY3" fmla="*/ 11990 h 379459"/>
                  <a:gd name="connsiteX4" fmla="*/ 402926 w 644616"/>
                  <a:gd name="connsiteY4" fmla="*/ 117521 h 379459"/>
                  <a:gd name="connsiteX5" fmla="*/ 445533 w 644616"/>
                  <a:gd name="connsiteY5" fmla="*/ 169909 h 379459"/>
                  <a:gd name="connsiteX6" fmla="*/ 602552 w 644616"/>
                  <a:gd name="connsiteY6" fmla="*/ 241847 h 379459"/>
                  <a:gd name="connsiteX7" fmla="*/ 643969 w 644616"/>
                  <a:gd name="connsiteY7" fmla="*/ 379459 h 379459"/>
                  <a:gd name="connsiteX8" fmla="*/ 647 w 644616"/>
                  <a:gd name="connsiteY8" fmla="*/ 379459 h 379459"/>
                  <a:gd name="connsiteX9" fmla="*/ 42065 w 644616"/>
                  <a:gd name="connsiteY9" fmla="*/ 241847 h 379459"/>
                  <a:gd name="connsiteX10" fmla="*/ 199083 w 644616"/>
                  <a:gd name="connsiteY10" fmla="*/ 169909 h 379459"/>
                  <a:gd name="connsiteX11" fmla="*/ 241582 w 644616"/>
                  <a:gd name="connsiteY11" fmla="*/ 117521 h 379459"/>
                  <a:gd name="connsiteX12" fmla="*/ 248935 w 644616"/>
                  <a:gd name="connsiteY12" fmla="*/ 11990 h 379459"/>
                  <a:gd name="connsiteX13" fmla="*/ 248935 w 644616"/>
                  <a:gd name="connsiteY13" fmla="*/ 0 h 37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4616" h="379459">
                    <a:moveTo>
                      <a:pt x="248935" y="0"/>
                    </a:moveTo>
                    <a:lnTo>
                      <a:pt x="291651" y="64809"/>
                    </a:lnTo>
                    <a:lnTo>
                      <a:pt x="291651" y="64809"/>
                    </a:lnTo>
                    <a:cubicBezTo>
                      <a:pt x="326580" y="64809"/>
                      <a:pt x="360427" y="14258"/>
                      <a:pt x="395681" y="11990"/>
                    </a:cubicBezTo>
                    <a:lnTo>
                      <a:pt x="402926" y="117521"/>
                    </a:lnTo>
                    <a:cubicBezTo>
                      <a:pt x="406711" y="146253"/>
                      <a:pt x="415362" y="165912"/>
                      <a:pt x="445533" y="169909"/>
                    </a:cubicBezTo>
                    <a:cubicBezTo>
                      <a:pt x="521231" y="179846"/>
                      <a:pt x="569028" y="192592"/>
                      <a:pt x="602552" y="241847"/>
                    </a:cubicBezTo>
                    <a:cubicBezTo>
                      <a:pt x="627532" y="278681"/>
                      <a:pt x="648619" y="334093"/>
                      <a:pt x="643969" y="379459"/>
                    </a:cubicBezTo>
                    <a:lnTo>
                      <a:pt x="647" y="379459"/>
                    </a:lnTo>
                    <a:cubicBezTo>
                      <a:pt x="-4003" y="334093"/>
                      <a:pt x="17085" y="278681"/>
                      <a:pt x="42065" y="241847"/>
                    </a:cubicBezTo>
                    <a:cubicBezTo>
                      <a:pt x="75588" y="192592"/>
                      <a:pt x="122845" y="179846"/>
                      <a:pt x="199083" y="169909"/>
                    </a:cubicBezTo>
                    <a:cubicBezTo>
                      <a:pt x="229254" y="165912"/>
                      <a:pt x="237797" y="146253"/>
                      <a:pt x="241582" y="117521"/>
                    </a:cubicBezTo>
                    <a:lnTo>
                      <a:pt x="248935" y="11990"/>
                    </a:lnTo>
                    <a:lnTo>
                      <a:pt x="248935" y="0"/>
                    </a:lnTo>
                    <a:close/>
                  </a:path>
                </a:pathLst>
              </a:custGeom>
              <a:solidFill>
                <a:srgbClr val="795333"/>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47" name="Freeform 292">
                <a:extLst>
                  <a:ext uri="{FF2B5EF4-FFF2-40B4-BE49-F238E27FC236}">
                    <a16:creationId xmlns:a16="http://schemas.microsoft.com/office/drawing/2014/main" id="{E8E9B150-B3E6-0500-3DC3-855E72C4554D}"/>
                  </a:ext>
                </a:extLst>
              </p:cNvPr>
              <p:cNvSpPr/>
              <p:nvPr/>
            </p:nvSpPr>
            <p:spPr>
              <a:xfrm>
                <a:off x="5782265" y="1898138"/>
                <a:ext cx="644701" cy="270579"/>
              </a:xfrm>
              <a:custGeom>
                <a:avLst/>
                <a:gdLst>
                  <a:gd name="connsiteX0" fmla="*/ 602552 w 644701"/>
                  <a:gd name="connsiteY0" fmla="*/ 132535 h 270579"/>
                  <a:gd name="connsiteX1" fmla="*/ 445533 w 644701"/>
                  <a:gd name="connsiteY1" fmla="*/ 60597 h 270579"/>
                  <a:gd name="connsiteX2" fmla="*/ 403683 w 644701"/>
                  <a:gd name="connsiteY2" fmla="*/ 8425 h 270579"/>
                  <a:gd name="connsiteX3" fmla="*/ 402710 w 644701"/>
                  <a:gd name="connsiteY3" fmla="*/ 0 h 270579"/>
                  <a:gd name="connsiteX4" fmla="*/ 322254 w 644701"/>
                  <a:gd name="connsiteY4" fmla="*/ 0 h 270579"/>
                  <a:gd name="connsiteX5" fmla="*/ 322254 w 644701"/>
                  <a:gd name="connsiteY5" fmla="*/ 0 h 270579"/>
                  <a:gd name="connsiteX6" fmla="*/ 241798 w 644701"/>
                  <a:gd name="connsiteY6" fmla="*/ 0 h 270579"/>
                  <a:gd name="connsiteX7" fmla="*/ 241149 w 644701"/>
                  <a:gd name="connsiteY7" fmla="*/ 8641 h 270579"/>
                  <a:gd name="connsiteX8" fmla="*/ 199083 w 644701"/>
                  <a:gd name="connsiteY8" fmla="*/ 61029 h 270579"/>
                  <a:gd name="connsiteX9" fmla="*/ 42065 w 644701"/>
                  <a:gd name="connsiteY9" fmla="*/ 132967 h 270579"/>
                  <a:gd name="connsiteX10" fmla="*/ 647 w 644701"/>
                  <a:gd name="connsiteY10" fmla="*/ 270580 h 270579"/>
                  <a:gd name="connsiteX11" fmla="*/ 643969 w 644701"/>
                  <a:gd name="connsiteY11" fmla="*/ 270580 h 270579"/>
                  <a:gd name="connsiteX12" fmla="*/ 602552 w 644701"/>
                  <a:gd name="connsiteY12" fmla="*/ 132535 h 270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701" h="270579">
                    <a:moveTo>
                      <a:pt x="602552" y="132535"/>
                    </a:moveTo>
                    <a:cubicBezTo>
                      <a:pt x="569028" y="83280"/>
                      <a:pt x="521663" y="70534"/>
                      <a:pt x="445533" y="60597"/>
                    </a:cubicBezTo>
                    <a:cubicBezTo>
                      <a:pt x="415362" y="56600"/>
                      <a:pt x="407468" y="37157"/>
                      <a:pt x="403683" y="8425"/>
                    </a:cubicBezTo>
                    <a:lnTo>
                      <a:pt x="402710" y="0"/>
                    </a:lnTo>
                    <a:lnTo>
                      <a:pt x="322254" y="0"/>
                    </a:lnTo>
                    <a:lnTo>
                      <a:pt x="322254" y="0"/>
                    </a:lnTo>
                    <a:lnTo>
                      <a:pt x="241798" y="0"/>
                    </a:lnTo>
                    <a:lnTo>
                      <a:pt x="241149" y="8641"/>
                    </a:lnTo>
                    <a:cubicBezTo>
                      <a:pt x="237473" y="37373"/>
                      <a:pt x="229254" y="57032"/>
                      <a:pt x="199083" y="61029"/>
                    </a:cubicBezTo>
                    <a:cubicBezTo>
                      <a:pt x="122845" y="70966"/>
                      <a:pt x="75588" y="83712"/>
                      <a:pt x="42065" y="132967"/>
                    </a:cubicBezTo>
                    <a:cubicBezTo>
                      <a:pt x="17084" y="169801"/>
                      <a:pt x="-4003" y="225213"/>
                      <a:pt x="647" y="270580"/>
                    </a:cubicBezTo>
                    <a:lnTo>
                      <a:pt x="643969" y="270580"/>
                    </a:lnTo>
                    <a:cubicBezTo>
                      <a:pt x="648943" y="224781"/>
                      <a:pt x="627856" y="169369"/>
                      <a:pt x="602552" y="132535"/>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48" name="Freeform 293">
                <a:extLst>
                  <a:ext uri="{FF2B5EF4-FFF2-40B4-BE49-F238E27FC236}">
                    <a16:creationId xmlns:a16="http://schemas.microsoft.com/office/drawing/2014/main" id="{4BBBCA37-4027-967E-E373-6B1647172716}"/>
                  </a:ext>
                </a:extLst>
              </p:cNvPr>
              <p:cNvSpPr/>
              <p:nvPr/>
            </p:nvSpPr>
            <p:spPr>
              <a:xfrm>
                <a:off x="5944149" y="1677138"/>
                <a:ext cx="321390" cy="202529"/>
              </a:xfrm>
              <a:custGeom>
                <a:avLst/>
                <a:gdLst>
                  <a:gd name="connsiteX0" fmla="*/ 0 w 321390"/>
                  <a:gd name="connsiteY0" fmla="*/ 432 h 202529"/>
                  <a:gd name="connsiteX1" fmla="*/ 1189 w 321390"/>
                  <a:gd name="connsiteY1" fmla="*/ 202530 h 202529"/>
                  <a:gd name="connsiteX2" fmla="*/ 314686 w 321390"/>
                  <a:gd name="connsiteY2" fmla="*/ 201449 h 202529"/>
                  <a:gd name="connsiteX3" fmla="*/ 321391 w 321390"/>
                  <a:gd name="connsiteY3" fmla="*/ 0 h 202529"/>
                  <a:gd name="connsiteX4" fmla="*/ 0 w 321390"/>
                  <a:gd name="connsiteY4" fmla="*/ 432 h 202529"/>
                  <a:gd name="connsiteX5" fmla="*/ 0 w 321390"/>
                  <a:gd name="connsiteY5" fmla="*/ 432 h 20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390" h="202529">
                    <a:moveTo>
                      <a:pt x="0" y="432"/>
                    </a:moveTo>
                    <a:lnTo>
                      <a:pt x="1189" y="202530"/>
                    </a:lnTo>
                    <a:lnTo>
                      <a:pt x="314686" y="201449"/>
                    </a:lnTo>
                    <a:lnTo>
                      <a:pt x="321391" y="0"/>
                    </a:lnTo>
                    <a:lnTo>
                      <a:pt x="0" y="432"/>
                    </a:lnTo>
                    <a:lnTo>
                      <a:pt x="0" y="432"/>
                    </a:lnTo>
                    <a:close/>
                  </a:path>
                </a:pathLst>
              </a:custGeom>
              <a:solidFill>
                <a:srgbClr val="302927"/>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49" name="Freeform 294">
                <a:extLst>
                  <a:ext uri="{FF2B5EF4-FFF2-40B4-BE49-F238E27FC236}">
                    <a16:creationId xmlns:a16="http://schemas.microsoft.com/office/drawing/2014/main" id="{3BAAC1DE-32A4-28C3-78A5-8C9343FF323E}"/>
                  </a:ext>
                </a:extLst>
              </p:cNvPr>
              <p:cNvSpPr/>
              <p:nvPr/>
            </p:nvSpPr>
            <p:spPr>
              <a:xfrm>
                <a:off x="5944149" y="1677354"/>
                <a:ext cx="160695" cy="202313"/>
              </a:xfrm>
              <a:custGeom>
                <a:avLst/>
                <a:gdLst>
                  <a:gd name="connsiteX0" fmla="*/ 0 w 160695"/>
                  <a:gd name="connsiteY0" fmla="*/ 216 h 202313"/>
                  <a:gd name="connsiteX1" fmla="*/ 1189 w 160695"/>
                  <a:gd name="connsiteY1" fmla="*/ 202314 h 202313"/>
                  <a:gd name="connsiteX2" fmla="*/ 160695 w 160695"/>
                  <a:gd name="connsiteY2" fmla="*/ 201774 h 202313"/>
                  <a:gd name="connsiteX3" fmla="*/ 160695 w 160695"/>
                  <a:gd name="connsiteY3" fmla="*/ 0 h 202313"/>
                  <a:gd name="connsiteX4" fmla="*/ 0 w 160695"/>
                  <a:gd name="connsiteY4" fmla="*/ 216 h 202313"/>
                  <a:gd name="connsiteX5" fmla="*/ 0 w 160695"/>
                  <a:gd name="connsiteY5" fmla="*/ 216 h 20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695" h="202313">
                    <a:moveTo>
                      <a:pt x="0" y="216"/>
                    </a:moveTo>
                    <a:lnTo>
                      <a:pt x="1189" y="202314"/>
                    </a:lnTo>
                    <a:lnTo>
                      <a:pt x="160695" y="201774"/>
                    </a:lnTo>
                    <a:lnTo>
                      <a:pt x="160695" y="0"/>
                    </a:lnTo>
                    <a:lnTo>
                      <a:pt x="0" y="216"/>
                    </a:lnTo>
                    <a:lnTo>
                      <a:pt x="0" y="216"/>
                    </a:lnTo>
                    <a:close/>
                  </a:path>
                </a:pathLst>
              </a:custGeom>
              <a:solidFill>
                <a:srgbClr val="302927"/>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50" name="Freeform 295">
                <a:extLst>
                  <a:ext uri="{FF2B5EF4-FFF2-40B4-BE49-F238E27FC236}">
                    <a16:creationId xmlns:a16="http://schemas.microsoft.com/office/drawing/2014/main" id="{291C214E-C292-A177-1920-8088E04A8CE1}"/>
                  </a:ext>
                </a:extLst>
              </p:cNvPr>
              <p:cNvSpPr/>
              <p:nvPr/>
            </p:nvSpPr>
            <p:spPr>
              <a:xfrm>
                <a:off x="5782717" y="1957547"/>
                <a:ext cx="253241" cy="210738"/>
              </a:xfrm>
              <a:custGeom>
                <a:avLst/>
                <a:gdLst>
                  <a:gd name="connsiteX0" fmla="*/ 1818 w 253241"/>
                  <a:gd name="connsiteY0" fmla="*/ 166884 h 210738"/>
                  <a:gd name="connsiteX1" fmla="*/ 37828 w 253241"/>
                  <a:gd name="connsiteY1" fmla="*/ 56276 h 210738"/>
                  <a:gd name="connsiteX2" fmla="*/ 86491 w 253241"/>
                  <a:gd name="connsiteY2" fmla="*/ 22575 h 210738"/>
                  <a:gd name="connsiteX3" fmla="*/ 186736 w 253241"/>
                  <a:gd name="connsiteY3" fmla="*/ 0 h 210738"/>
                  <a:gd name="connsiteX4" fmla="*/ 253242 w 253241"/>
                  <a:gd name="connsiteY4" fmla="*/ 210739 h 210738"/>
                  <a:gd name="connsiteX5" fmla="*/ 737 w 253241"/>
                  <a:gd name="connsiteY5" fmla="*/ 210739 h 210738"/>
                  <a:gd name="connsiteX6" fmla="*/ 1818 w 253241"/>
                  <a:gd name="connsiteY6" fmla="*/ 166884 h 21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241" h="210738">
                    <a:moveTo>
                      <a:pt x="1818" y="166884"/>
                    </a:moveTo>
                    <a:cubicBezTo>
                      <a:pt x="6544" y="128035"/>
                      <a:pt x="18774" y="90471"/>
                      <a:pt x="37828" y="56276"/>
                    </a:cubicBezTo>
                    <a:cubicBezTo>
                      <a:pt x="48426" y="38564"/>
                      <a:pt x="66161" y="26281"/>
                      <a:pt x="86491" y="22575"/>
                    </a:cubicBezTo>
                    <a:cubicBezTo>
                      <a:pt x="120014" y="16742"/>
                      <a:pt x="133207" y="3241"/>
                      <a:pt x="186736" y="0"/>
                    </a:cubicBezTo>
                    <a:cubicBezTo>
                      <a:pt x="233777" y="3024"/>
                      <a:pt x="248808" y="98726"/>
                      <a:pt x="253242" y="210739"/>
                    </a:cubicBezTo>
                    <a:lnTo>
                      <a:pt x="737" y="210739"/>
                    </a:lnTo>
                    <a:cubicBezTo>
                      <a:pt x="-529" y="196124"/>
                      <a:pt x="-161" y="181412"/>
                      <a:pt x="1818" y="166884"/>
                    </a:cubicBezTo>
                    <a:close/>
                  </a:path>
                </a:pathLst>
              </a:custGeom>
              <a:solidFill>
                <a:srgbClr val="5C525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51" name="Freeform 296">
                <a:extLst>
                  <a:ext uri="{FF2B5EF4-FFF2-40B4-BE49-F238E27FC236}">
                    <a16:creationId xmlns:a16="http://schemas.microsoft.com/office/drawing/2014/main" id="{ED97462A-B0D2-ECE8-381F-B08F8453F9F0}"/>
                  </a:ext>
                </a:extLst>
              </p:cNvPr>
              <p:cNvSpPr/>
              <p:nvPr/>
            </p:nvSpPr>
            <p:spPr>
              <a:xfrm>
                <a:off x="5890403" y="2145157"/>
                <a:ext cx="5298" cy="23129"/>
              </a:xfrm>
              <a:custGeom>
                <a:avLst/>
                <a:gdLst>
                  <a:gd name="connsiteX0" fmla="*/ 0 w 5298"/>
                  <a:gd name="connsiteY0" fmla="*/ 23129 h 23129"/>
                  <a:gd name="connsiteX1" fmla="*/ 5299 w 5298"/>
                  <a:gd name="connsiteY1" fmla="*/ 23129 h 23129"/>
                </a:gdLst>
                <a:ahLst/>
                <a:cxnLst>
                  <a:cxn ang="0">
                    <a:pos x="connsiteX0" y="connsiteY0"/>
                  </a:cxn>
                  <a:cxn ang="0">
                    <a:pos x="connsiteX1" y="connsiteY1"/>
                  </a:cxn>
                </a:cxnLst>
                <a:rect l="l" t="t" r="r" b="b"/>
                <a:pathLst>
                  <a:path w="5298" h="23129">
                    <a:moveTo>
                      <a:pt x="0" y="23129"/>
                    </a:moveTo>
                    <a:cubicBezTo>
                      <a:pt x="3352" y="-7547"/>
                      <a:pt x="4001" y="-7871"/>
                      <a:pt x="5299" y="23129"/>
                    </a:cubicBezTo>
                    <a:close/>
                  </a:path>
                </a:pathLst>
              </a:custGeom>
              <a:solidFill>
                <a:srgbClr val="34323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52" name="Freeform 297">
                <a:extLst>
                  <a:ext uri="{FF2B5EF4-FFF2-40B4-BE49-F238E27FC236}">
                    <a16:creationId xmlns:a16="http://schemas.microsoft.com/office/drawing/2014/main" id="{73033717-D265-0925-E907-FD3E0ECEB493}"/>
                  </a:ext>
                </a:extLst>
              </p:cNvPr>
              <p:cNvSpPr/>
              <p:nvPr/>
            </p:nvSpPr>
            <p:spPr>
              <a:xfrm>
                <a:off x="6173945" y="1957547"/>
                <a:ext cx="253237" cy="210738"/>
              </a:xfrm>
              <a:custGeom>
                <a:avLst/>
                <a:gdLst>
                  <a:gd name="connsiteX0" fmla="*/ 251316 w 253237"/>
                  <a:gd name="connsiteY0" fmla="*/ 166884 h 210738"/>
                  <a:gd name="connsiteX1" fmla="*/ 215414 w 253237"/>
                  <a:gd name="connsiteY1" fmla="*/ 56276 h 210738"/>
                  <a:gd name="connsiteX2" fmla="*/ 166751 w 253237"/>
                  <a:gd name="connsiteY2" fmla="*/ 22575 h 210738"/>
                  <a:gd name="connsiteX3" fmla="*/ 66506 w 253237"/>
                  <a:gd name="connsiteY3" fmla="*/ 0 h 210738"/>
                  <a:gd name="connsiteX4" fmla="*/ 0 w 253237"/>
                  <a:gd name="connsiteY4" fmla="*/ 210739 h 210738"/>
                  <a:gd name="connsiteX5" fmla="*/ 252506 w 253237"/>
                  <a:gd name="connsiteY5" fmla="*/ 210739 h 210738"/>
                  <a:gd name="connsiteX6" fmla="*/ 251316 w 253237"/>
                  <a:gd name="connsiteY6" fmla="*/ 166884 h 21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237" h="210738">
                    <a:moveTo>
                      <a:pt x="251316" y="166884"/>
                    </a:moveTo>
                    <a:cubicBezTo>
                      <a:pt x="246655" y="128037"/>
                      <a:pt x="234457" y="90469"/>
                      <a:pt x="215414" y="56276"/>
                    </a:cubicBezTo>
                    <a:cubicBezTo>
                      <a:pt x="204794" y="38583"/>
                      <a:pt x="187060" y="26307"/>
                      <a:pt x="166751" y="22575"/>
                    </a:cubicBezTo>
                    <a:cubicBezTo>
                      <a:pt x="133228" y="16742"/>
                      <a:pt x="120035" y="3241"/>
                      <a:pt x="66506" y="0"/>
                    </a:cubicBezTo>
                    <a:cubicBezTo>
                      <a:pt x="19357" y="3024"/>
                      <a:pt x="4434" y="98726"/>
                      <a:pt x="0" y="210739"/>
                    </a:cubicBezTo>
                    <a:lnTo>
                      <a:pt x="252506" y="210739"/>
                    </a:lnTo>
                    <a:cubicBezTo>
                      <a:pt x="253782" y="196124"/>
                      <a:pt x="253392" y="181412"/>
                      <a:pt x="251316" y="166884"/>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53" name="Freeform 298">
                <a:extLst>
                  <a:ext uri="{FF2B5EF4-FFF2-40B4-BE49-F238E27FC236}">
                    <a16:creationId xmlns:a16="http://schemas.microsoft.com/office/drawing/2014/main" id="{2C6871EF-E2ED-12AD-986B-8EC5C5E7B17B}"/>
                  </a:ext>
                </a:extLst>
              </p:cNvPr>
              <p:cNvSpPr/>
              <p:nvPr/>
            </p:nvSpPr>
            <p:spPr>
              <a:xfrm>
                <a:off x="6314635" y="2145157"/>
                <a:ext cx="5298" cy="23129"/>
              </a:xfrm>
              <a:custGeom>
                <a:avLst/>
                <a:gdLst>
                  <a:gd name="connsiteX0" fmla="*/ 5299 w 5298"/>
                  <a:gd name="connsiteY0" fmla="*/ 23129 h 23129"/>
                  <a:gd name="connsiteX1" fmla="*/ 0 w 5298"/>
                  <a:gd name="connsiteY1" fmla="*/ 23129 h 23129"/>
                </a:gdLst>
                <a:ahLst/>
                <a:cxnLst>
                  <a:cxn ang="0">
                    <a:pos x="connsiteX0" y="connsiteY0"/>
                  </a:cxn>
                  <a:cxn ang="0">
                    <a:pos x="connsiteX1" y="connsiteY1"/>
                  </a:cxn>
                </a:cxnLst>
                <a:rect l="l" t="t" r="r" b="b"/>
                <a:pathLst>
                  <a:path w="5298" h="23129">
                    <a:moveTo>
                      <a:pt x="5299" y="23129"/>
                    </a:moveTo>
                    <a:cubicBezTo>
                      <a:pt x="1838" y="-7547"/>
                      <a:pt x="1298" y="-7871"/>
                      <a:pt x="0" y="23129"/>
                    </a:cubicBezTo>
                    <a:close/>
                  </a:path>
                </a:pathLst>
              </a:custGeom>
              <a:solidFill>
                <a:srgbClr val="464B4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54" name="Freeform 299">
                <a:extLst>
                  <a:ext uri="{FF2B5EF4-FFF2-40B4-BE49-F238E27FC236}">
                    <a16:creationId xmlns:a16="http://schemas.microsoft.com/office/drawing/2014/main" id="{28989FDD-195D-15A4-FBCC-9E37BAAE144C}"/>
                  </a:ext>
                </a:extLst>
              </p:cNvPr>
              <p:cNvSpPr/>
              <p:nvPr/>
            </p:nvSpPr>
            <p:spPr>
              <a:xfrm>
                <a:off x="5959720" y="1777376"/>
                <a:ext cx="28332" cy="28300"/>
              </a:xfrm>
              <a:custGeom>
                <a:avLst/>
                <a:gdLst>
                  <a:gd name="connsiteX0" fmla="*/ 14167 w 28332"/>
                  <a:gd name="connsiteY0" fmla="*/ 1 h 28300"/>
                  <a:gd name="connsiteX1" fmla="*/ 28333 w 28332"/>
                  <a:gd name="connsiteY1" fmla="*/ 14151 h 28300"/>
                  <a:gd name="connsiteX2" fmla="*/ 14167 w 28332"/>
                  <a:gd name="connsiteY2" fmla="*/ 28301 h 28300"/>
                  <a:gd name="connsiteX3" fmla="*/ 1 w 28332"/>
                  <a:gd name="connsiteY3" fmla="*/ 14151 h 28300"/>
                  <a:gd name="connsiteX4" fmla="*/ 13951 w 28332"/>
                  <a:gd name="connsiteY4" fmla="*/ 1 h 28300"/>
                  <a:gd name="connsiteX5" fmla="*/ 14167 w 28332"/>
                  <a:gd name="connsiteY5" fmla="*/ 1 h 2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2" h="28300">
                    <a:moveTo>
                      <a:pt x="14167" y="1"/>
                    </a:moveTo>
                    <a:cubicBezTo>
                      <a:pt x="21985" y="1"/>
                      <a:pt x="28333" y="6336"/>
                      <a:pt x="28333" y="14151"/>
                    </a:cubicBezTo>
                    <a:cubicBezTo>
                      <a:pt x="28333" y="21966"/>
                      <a:pt x="21985" y="28301"/>
                      <a:pt x="14167" y="28301"/>
                    </a:cubicBezTo>
                    <a:cubicBezTo>
                      <a:pt x="6348" y="28301"/>
                      <a:pt x="1" y="21966"/>
                      <a:pt x="1" y="14151"/>
                    </a:cubicBezTo>
                    <a:cubicBezTo>
                      <a:pt x="-65" y="6395"/>
                      <a:pt x="6186" y="60"/>
                      <a:pt x="13951" y="1"/>
                    </a:cubicBezTo>
                    <a:cubicBezTo>
                      <a:pt x="14026" y="0"/>
                      <a:pt x="14091" y="0"/>
                      <a:pt x="14167" y="1"/>
                    </a:cubicBezTo>
                    <a:close/>
                  </a:path>
                </a:pathLst>
              </a:custGeom>
              <a:solidFill>
                <a:srgbClr val="A9A3A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55" name="Freeform 300">
                <a:extLst>
                  <a:ext uri="{FF2B5EF4-FFF2-40B4-BE49-F238E27FC236}">
                    <a16:creationId xmlns:a16="http://schemas.microsoft.com/office/drawing/2014/main" id="{79E5E28B-0331-4B95-EFAE-026BF17C21CB}"/>
                  </a:ext>
                </a:extLst>
              </p:cNvPr>
              <p:cNvSpPr/>
              <p:nvPr/>
            </p:nvSpPr>
            <p:spPr>
              <a:xfrm>
                <a:off x="5782717" y="1957547"/>
                <a:ext cx="253241" cy="210738"/>
              </a:xfrm>
              <a:custGeom>
                <a:avLst/>
                <a:gdLst>
                  <a:gd name="connsiteX0" fmla="*/ 1818 w 253241"/>
                  <a:gd name="connsiteY0" fmla="*/ 166884 h 210738"/>
                  <a:gd name="connsiteX1" fmla="*/ 37828 w 253241"/>
                  <a:gd name="connsiteY1" fmla="*/ 56276 h 210738"/>
                  <a:gd name="connsiteX2" fmla="*/ 86491 w 253241"/>
                  <a:gd name="connsiteY2" fmla="*/ 22575 h 210738"/>
                  <a:gd name="connsiteX3" fmla="*/ 186736 w 253241"/>
                  <a:gd name="connsiteY3" fmla="*/ 0 h 210738"/>
                  <a:gd name="connsiteX4" fmla="*/ 253242 w 253241"/>
                  <a:gd name="connsiteY4" fmla="*/ 210739 h 210738"/>
                  <a:gd name="connsiteX5" fmla="*/ 737 w 253241"/>
                  <a:gd name="connsiteY5" fmla="*/ 210739 h 210738"/>
                  <a:gd name="connsiteX6" fmla="*/ 1818 w 253241"/>
                  <a:gd name="connsiteY6" fmla="*/ 166884 h 21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241" h="210738">
                    <a:moveTo>
                      <a:pt x="1818" y="166884"/>
                    </a:moveTo>
                    <a:cubicBezTo>
                      <a:pt x="6544" y="128035"/>
                      <a:pt x="18774" y="90471"/>
                      <a:pt x="37828" y="56276"/>
                    </a:cubicBezTo>
                    <a:cubicBezTo>
                      <a:pt x="48426" y="38564"/>
                      <a:pt x="66161" y="26281"/>
                      <a:pt x="86491" y="22575"/>
                    </a:cubicBezTo>
                    <a:cubicBezTo>
                      <a:pt x="120014" y="16742"/>
                      <a:pt x="133207" y="3241"/>
                      <a:pt x="186736" y="0"/>
                    </a:cubicBezTo>
                    <a:cubicBezTo>
                      <a:pt x="233777" y="3024"/>
                      <a:pt x="248808" y="98726"/>
                      <a:pt x="253242" y="210739"/>
                    </a:cubicBezTo>
                    <a:lnTo>
                      <a:pt x="737" y="210739"/>
                    </a:lnTo>
                    <a:cubicBezTo>
                      <a:pt x="-529" y="196124"/>
                      <a:pt x="-161" y="181412"/>
                      <a:pt x="1818" y="166884"/>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56" name="Freeform 301">
                <a:extLst>
                  <a:ext uri="{FF2B5EF4-FFF2-40B4-BE49-F238E27FC236}">
                    <a16:creationId xmlns:a16="http://schemas.microsoft.com/office/drawing/2014/main" id="{1E69E948-7613-55F0-7A32-2DB4A2173647}"/>
                  </a:ext>
                </a:extLst>
              </p:cNvPr>
              <p:cNvSpPr/>
              <p:nvPr/>
            </p:nvSpPr>
            <p:spPr>
              <a:xfrm>
                <a:off x="5890403" y="2145157"/>
                <a:ext cx="5298" cy="23129"/>
              </a:xfrm>
              <a:custGeom>
                <a:avLst/>
                <a:gdLst>
                  <a:gd name="connsiteX0" fmla="*/ 0 w 5298"/>
                  <a:gd name="connsiteY0" fmla="*/ 23129 h 23129"/>
                  <a:gd name="connsiteX1" fmla="*/ 5299 w 5298"/>
                  <a:gd name="connsiteY1" fmla="*/ 23129 h 23129"/>
                </a:gdLst>
                <a:ahLst/>
                <a:cxnLst>
                  <a:cxn ang="0">
                    <a:pos x="connsiteX0" y="connsiteY0"/>
                  </a:cxn>
                  <a:cxn ang="0">
                    <a:pos x="connsiteX1" y="connsiteY1"/>
                  </a:cxn>
                </a:cxnLst>
                <a:rect l="l" t="t" r="r" b="b"/>
                <a:pathLst>
                  <a:path w="5298" h="23129">
                    <a:moveTo>
                      <a:pt x="0" y="23129"/>
                    </a:moveTo>
                    <a:cubicBezTo>
                      <a:pt x="3352" y="-7547"/>
                      <a:pt x="4001" y="-7871"/>
                      <a:pt x="5299" y="23129"/>
                    </a:cubicBezTo>
                    <a:close/>
                  </a:path>
                </a:pathLst>
              </a:custGeom>
              <a:solidFill>
                <a:srgbClr val="34323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57" name="Freeform 302">
                <a:extLst>
                  <a:ext uri="{FF2B5EF4-FFF2-40B4-BE49-F238E27FC236}">
                    <a16:creationId xmlns:a16="http://schemas.microsoft.com/office/drawing/2014/main" id="{4D515B1B-3C0B-250C-FC19-1068C7F19350}"/>
                  </a:ext>
                </a:extLst>
              </p:cNvPr>
              <p:cNvSpPr/>
              <p:nvPr/>
            </p:nvSpPr>
            <p:spPr>
              <a:xfrm>
                <a:off x="5955047" y="1511982"/>
                <a:ext cx="299976" cy="407111"/>
              </a:xfrm>
              <a:custGeom>
                <a:avLst/>
                <a:gdLst>
                  <a:gd name="connsiteX0" fmla="*/ 294812 w 299976"/>
                  <a:gd name="connsiteY0" fmla="*/ 208795 h 407111"/>
                  <a:gd name="connsiteX1" fmla="*/ 283998 w 299976"/>
                  <a:gd name="connsiteY1" fmla="*/ 202962 h 407111"/>
                  <a:gd name="connsiteX2" fmla="*/ 285187 w 299976"/>
                  <a:gd name="connsiteY2" fmla="*/ 175634 h 407111"/>
                  <a:gd name="connsiteX3" fmla="*/ 189159 w 299976"/>
                  <a:gd name="connsiteY3" fmla="*/ 6697 h 407111"/>
                  <a:gd name="connsiteX4" fmla="*/ 149905 w 299976"/>
                  <a:gd name="connsiteY4" fmla="*/ 0 h 407111"/>
                  <a:gd name="connsiteX5" fmla="*/ 149905 w 299976"/>
                  <a:gd name="connsiteY5" fmla="*/ 0 h 407111"/>
                  <a:gd name="connsiteX6" fmla="*/ 134765 w 299976"/>
                  <a:gd name="connsiteY6" fmla="*/ 1188 h 407111"/>
                  <a:gd name="connsiteX7" fmla="*/ 110758 w 299976"/>
                  <a:gd name="connsiteY7" fmla="*/ 6697 h 407111"/>
                  <a:gd name="connsiteX8" fmla="*/ 14730 w 299976"/>
                  <a:gd name="connsiteY8" fmla="*/ 175634 h 407111"/>
                  <a:gd name="connsiteX9" fmla="*/ 15920 w 299976"/>
                  <a:gd name="connsiteY9" fmla="*/ 202962 h 407111"/>
                  <a:gd name="connsiteX10" fmla="*/ 5106 w 299976"/>
                  <a:gd name="connsiteY10" fmla="*/ 208795 h 407111"/>
                  <a:gd name="connsiteX11" fmla="*/ 8783 w 299976"/>
                  <a:gd name="connsiteY11" fmla="*/ 262802 h 407111"/>
                  <a:gd name="connsiteX12" fmla="*/ 21435 w 299976"/>
                  <a:gd name="connsiteY12" fmla="*/ 279113 h 407111"/>
                  <a:gd name="connsiteX13" fmla="*/ 33114 w 299976"/>
                  <a:gd name="connsiteY13" fmla="*/ 282353 h 407111"/>
                  <a:gd name="connsiteX14" fmla="*/ 105351 w 299976"/>
                  <a:gd name="connsiteY14" fmla="*/ 387021 h 407111"/>
                  <a:gd name="connsiteX15" fmla="*/ 150229 w 299976"/>
                  <a:gd name="connsiteY15" fmla="*/ 407111 h 407111"/>
                  <a:gd name="connsiteX16" fmla="*/ 150229 w 299976"/>
                  <a:gd name="connsiteY16" fmla="*/ 407111 h 407111"/>
                  <a:gd name="connsiteX17" fmla="*/ 195215 w 299976"/>
                  <a:gd name="connsiteY17" fmla="*/ 387021 h 407111"/>
                  <a:gd name="connsiteX18" fmla="*/ 267236 w 299976"/>
                  <a:gd name="connsiteY18" fmla="*/ 282677 h 407111"/>
                  <a:gd name="connsiteX19" fmla="*/ 278807 w 299976"/>
                  <a:gd name="connsiteY19" fmla="*/ 279437 h 407111"/>
                  <a:gd name="connsiteX20" fmla="*/ 291567 w 299976"/>
                  <a:gd name="connsiteY20" fmla="*/ 263126 h 407111"/>
                  <a:gd name="connsiteX21" fmla="*/ 294812 w 299976"/>
                  <a:gd name="connsiteY21" fmla="*/ 208795 h 40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9976" h="407111">
                    <a:moveTo>
                      <a:pt x="294812" y="208795"/>
                    </a:moveTo>
                    <a:cubicBezTo>
                      <a:pt x="292227" y="205378"/>
                      <a:pt x="288280" y="203250"/>
                      <a:pt x="283998" y="202962"/>
                    </a:cubicBezTo>
                    <a:cubicBezTo>
                      <a:pt x="284755" y="193996"/>
                      <a:pt x="285187" y="184815"/>
                      <a:pt x="285187" y="175634"/>
                    </a:cubicBezTo>
                    <a:cubicBezTo>
                      <a:pt x="285728" y="85008"/>
                      <a:pt x="249393" y="26140"/>
                      <a:pt x="189159" y="6697"/>
                    </a:cubicBezTo>
                    <a:cubicBezTo>
                      <a:pt x="176518" y="2389"/>
                      <a:pt x="163260" y="129"/>
                      <a:pt x="149905" y="0"/>
                    </a:cubicBezTo>
                    <a:lnTo>
                      <a:pt x="149905" y="0"/>
                    </a:lnTo>
                    <a:cubicBezTo>
                      <a:pt x="144833" y="24"/>
                      <a:pt x="139772" y="421"/>
                      <a:pt x="134765" y="1188"/>
                    </a:cubicBezTo>
                    <a:cubicBezTo>
                      <a:pt x="126601" y="2246"/>
                      <a:pt x="118566" y="4091"/>
                      <a:pt x="110758" y="6697"/>
                    </a:cubicBezTo>
                    <a:cubicBezTo>
                      <a:pt x="50524" y="26140"/>
                      <a:pt x="14190" y="85008"/>
                      <a:pt x="14730" y="175634"/>
                    </a:cubicBezTo>
                    <a:cubicBezTo>
                      <a:pt x="14730" y="184815"/>
                      <a:pt x="14730" y="193996"/>
                      <a:pt x="15920" y="202962"/>
                    </a:cubicBezTo>
                    <a:cubicBezTo>
                      <a:pt x="11638" y="203250"/>
                      <a:pt x="7690" y="205378"/>
                      <a:pt x="5106" y="208795"/>
                    </a:cubicBezTo>
                    <a:cubicBezTo>
                      <a:pt x="-3870" y="220352"/>
                      <a:pt x="24" y="245412"/>
                      <a:pt x="8783" y="262802"/>
                    </a:cubicBezTo>
                    <a:cubicBezTo>
                      <a:pt x="11648" y="269162"/>
                      <a:pt x="15985" y="274752"/>
                      <a:pt x="21435" y="279113"/>
                    </a:cubicBezTo>
                    <a:cubicBezTo>
                      <a:pt x="25436" y="282029"/>
                      <a:pt x="29870" y="283973"/>
                      <a:pt x="33114" y="282353"/>
                    </a:cubicBezTo>
                    <a:cubicBezTo>
                      <a:pt x="46004" y="323756"/>
                      <a:pt x="71201" y="360261"/>
                      <a:pt x="105351" y="387021"/>
                    </a:cubicBezTo>
                    <a:cubicBezTo>
                      <a:pt x="124060" y="400414"/>
                      <a:pt x="137144" y="407111"/>
                      <a:pt x="150229" y="407111"/>
                    </a:cubicBezTo>
                    <a:lnTo>
                      <a:pt x="150229" y="407111"/>
                    </a:lnTo>
                    <a:cubicBezTo>
                      <a:pt x="163422" y="407111"/>
                      <a:pt x="176507" y="400414"/>
                      <a:pt x="195215" y="387021"/>
                    </a:cubicBezTo>
                    <a:cubicBezTo>
                      <a:pt x="229236" y="360316"/>
                      <a:pt x="254346" y="323934"/>
                      <a:pt x="267236" y="282677"/>
                    </a:cubicBezTo>
                    <a:cubicBezTo>
                      <a:pt x="270480" y="284298"/>
                      <a:pt x="274914" y="282677"/>
                      <a:pt x="278807" y="279437"/>
                    </a:cubicBezTo>
                    <a:cubicBezTo>
                      <a:pt x="284322" y="275113"/>
                      <a:pt x="288702" y="269516"/>
                      <a:pt x="291567" y="263126"/>
                    </a:cubicBezTo>
                    <a:cubicBezTo>
                      <a:pt x="300002" y="245412"/>
                      <a:pt x="303787" y="220352"/>
                      <a:pt x="294812" y="208795"/>
                    </a:cubicBezTo>
                    <a:close/>
                  </a:path>
                </a:pathLst>
              </a:custGeom>
              <a:solidFill>
                <a:srgbClr val="F0A97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58" name="Freeform 303">
                <a:extLst>
                  <a:ext uri="{FF2B5EF4-FFF2-40B4-BE49-F238E27FC236}">
                    <a16:creationId xmlns:a16="http://schemas.microsoft.com/office/drawing/2014/main" id="{653AD20F-03B5-02EB-1747-D6F9BA25EB30}"/>
                  </a:ext>
                </a:extLst>
              </p:cNvPr>
              <p:cNvSpPr/>
              <p:nvPr/>
            </p:nvSpPr>
            <p:spPr>
              <a:xfrm>
                <a:off x="5944149" y="1506799"/>
                <a:ext cx="321390" cy="171095"/>
              </a:xfrm>
              <a:custGeom>
                <a:avLst/>
                <a:gdLst>
                  <a:gd name="connsiteX0" fmla="*/ 0 w 321390"/>
                  <a:gd name="connsiteY0" fmla="*/ 170771 h 171095"/>
                  <a:gd name="connsiteX1" fmla="*/ 110086 w 321390"/>
                  <a:gd name="connsiteY1" fmla="*/ 7776 h 171095"/>
                  <a:gd name="connsiteX2" fmla="*/ 212386 w 321390"/>
                  <a:gd name="connsiteY2" fmla="*/ 7776 h 171095"/>
                  <a:gd name="connsiteX3" fmla="*/ 321391 w 321390"/>
                  <a:gd name="connsiteY3" fmla="*/ 171095 h 171095"/>
                  <a:gd name="connsiteX4" fmla="*/ 238447 w 321390"/>
                  <a:gd name="connsiteY4" fmla="*/ 171095 h 171095"/>
                  <a:gd name="connsiteX5" fmla="*/ 227633 w 321390"/>
                  <a:gd name="connsiteY5" fmla="*/ 142579 h 171095"/>
                  <a:gd name="connsiteX6" fmla="*/ 225687 w 321390"/>
                  <a:gd name="connsiteY6" fmla="*/ 171095 h 17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390" h="171095">
                    <a:moveTo>
                      <a:pt x="0" y="170771"/>
                    </a:moveTo>
                    <a:cubicBezTo>
                      <a:pt x="5515" y="84359"/>
                      <a:pt x="47041" y="27758"/>
                      <a:pt x="110086" y="7776"/>
                    </a:cubicBezTo>
                    <a:cubicBezTo>
                      <a:pt x="143393" y="-2592"/>
                      <a:pt x="179079" y="-2592"/>
                      <a:pt x="212386" y="7776"/>
                    </a:cubicBezTo>
                    <a:cubicBezTo>
                      <a:pt x="276404" y="27326"/>
                      <a:pt x="316632" y="84035"/>
                      <a:pt x="321391" y="171095"/>
                    </a:cubicBezTo>
                    <a:lnTo>
                      <a:pt x="238447" y="171095"/>
                    </a:lnTo>
                    <a:lnTo>
                      <a:pt x="227633" y="142579"/>
                    </a:lnTo>
                    <a:lnTo>
                      <a:pt x="225687" y="171095"/>
                    </a:lnTo>
                    <a:close/>
                  </a:path>
                </a:pathLst>
              </a:custGeom>
              <a:solidFill>
                <a:srgbClr val="302927"/>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59" name="Freeform 507">
                <a:extLst>
                  <a:ext uri="{FF2B5EF4-FFF2-40B4-BE49-F238E27FC236}">
                    <a16:creationId xmlns:a16="http://schemas.microsoft.com/office/drawing/2014/main" id="{015BE38B-CA60-1FDE-3DC0-4F1F353CEA8A}"/>
                  </a:ext>
                </a:extLst>
              </p:cNvPr>
              <p:cNvSpPr/>
              <p:nvPr/>
            </p:nvSpPr>
            <p:spPr>
              <a:xfrm>
                <a:off x="6221526" y="1777376"/>
                <a:ext cx="28332" cy="28300"/>
              </a:xfrm>
              <a:custGeom>
                <a:avLst/>
                <a:gdLst>
                  <a:gd name="connsiteX0" fmla="*/ 14166 w 28332"/>
                  <a:gd name="connsiteY0" fmla="*/ 0 h 28300"/>
                  <a:gd name="connsiteX1" fmla="*/ 28332 w 28332"/>
                  <a:gd name="connsiteY1" fmla="*/ 14150 h 28300"/>
                  <a:gd name="connsiteX2" fmla="*/ 14166 w 28332"/>
                  <a:gd name="connsiteY2" fmla="*/ 28300 h 28300"/>
                  <a:gd name="connsiteX3" fmla="*/ 0 w 28332"/>
                  <a:gd name="connsiteY3" fmla="*/ 14150 h 28300"/>
                  <a:gd name="connsiteX4" fmla="*/ 14166 w 28332"/>
                  <a:gd name="connsiteY4" fmla="*/ 0 h 2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32" h="28300">
                    <a:moveTo>
                      <a:pt x="14166" y="0"/>
                    </a:moveTo>
                    <a:cubicBezTo>
                      <a:pt x="21985" y="0"/>
                      <a:pt x="28332" y="6335"/>
                      <a:pt x="28332" y="14150"/>
                    </a:cubicBezTo>
                    <a:cubicBezTo>
                      <a:pt x="28332" y="21965"/>
                      <a:pt x="21985" y="28300"/>
                      <a:pt x="14166" y="28300"/>
                    </a:cubicBezTo>
                    <a:cubicBezTo>
                      <a:pt x="6348" y="28300"/>
                      <a:pt x="0" y="21965"/>
                      <a:pt x="0" y="14150"/>
                    </a:cubicBezTo>
                    <a:cubicBezTo>
                      <a:pt x="0" y="6335"/>
                      <a:pt x="6348" y="0"/>
                      <a:pt x="14166" y="0"/>
                    </a:cubicBez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60" name="Freeform 508">
                <a:extLst>
                  <a:ext uri="{FF2B5EF4-FFF2-40B4-BE49-F238E27FC236}">
                    <a16:creationId xmlns:a16="http://schemas.microsoft.com/office/drawing/2014/main" id="{F35E7094-CEB8-2F0F-999A-88A98136CD5D}"/>
                  </a:ext>
                </a:extLst>
              </p:cNvPr>
              <p:cNvSpPr/>
              <p:nvPr/>
            </p:nvSpPr>
            <p:spPr>
              <a:xfrm>
                <a:off x="5959720" y="1777376"/>
                <a:ext cx="28332" cy="28300"/>
              </a:xfrm>
              <a:custGeom>
                <a:avLst/>
                <a:gdLst>
                  <a:gd name="connsiteX0" fmla="*/ 14167 w 28332"/>
                  <a:gd name="connsiteY0" fmla="*/ 1 h 28300"/>
                  <a:gd name="connsiteX1" fmla="*/ 28333 w 28332"/>
                  <a:gd name="connsiteY1" fmla="*/ 14151 h 28300"/>
                  <a:gd name="connsiteX2" fmla="*/ 14167 w 28332"/>
                  <a:gd name="connsiteY2" fmla="*/ 28301 h 28300"/>
                  <a:gd name="connsiteX3" fmla="*/ 1 w 28332"/>
                  <a:gd name="connsiteY3" fmla="*/ 14151 h 28300"/>
                  <a:gd name="connsiteX4" fmla="*/ 13951 w 28332"/>
                  <a:gd name="connsiteY4" fmla="*/ 1 h 28300"/>
                  <a:gd name="connsiteX5" fmla="*/ 14167 w 28332"/>
                  <a:gd name="connsiteY5" fmla="*/ 1 h 2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2" h="28300">
                    <a:moveTo>
                      <a:pt x="14167" y="1"/>
                    </a:moveTo>
                    <a:cubicBezTo>
                      <a:pt x="21985" y="1"/>
                      <a:pt x="28333" y="6336"/>
                      <a:pt x="28333" y="14151"/>
                    </a:cubicBezTo>
                    <a:cubicBezTo>
                      <a:pt x="28333" y="21966"/>
                      <a:pt x="21985" y="28301"/>
                      <a:pt x="14167" y="28301"/>
                    </a:cubicBezTo>
                    <a:cubicBezTo>
                      <a:pt x="6348" y="28301"/>
                      <a:pt x="1" y="21966"/>
                      <a:pt x="1" y="14151"/>
                    </a:cubicBezTo>
                    <a:cubicBezTo>
                      <a:pt x="-65" y="6395"/>
                      <a:pt x="6186" y="60"/>
                      <a:pt x="13951" y="1"/>
                    </a:cubicBezTo>
                    <a:cubicBezTo>
                      <a:pt x="14026" y="0"/>
                      <a:pt x="14091" y="0"/>
                      <a:pt x="14167" y="1"/>
                    </a:cubicBez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40" name="Group 439">
              <a:extLst>
                <a:ext uri="{FF2B5EF4-FFF2-40B4-BE49-F238E27FC236}">
                  <a16:creationId xmlns:a16="http://schemas.microsoft.com/office/drawing/2014/main" id="{54AFBFFB-D881-EDE3-342A-540C80A1E7BC}"/>
                </a:ext>
              </a:extLst>
            </p:cNvPr>
            <p:cNvGrpSpPr>
              <a:grpSpLocks noChangeAspect="1"/>
            </p:cNvGrpSpPr>
            <p:nvPr/>
          </p:nvGrpSpPr>
          <p:grpSpPr>
            <a:xfrm>
              <a:off x="9264721" y="1109864"/>
              <a:ext cx="915447" cy="914400"/>
              <a:chOff x="7579109" y="1522891"/>
              <a:chExt cx="853220" cy="852244"/>
            </a:xfrm>
          </p:grpSpPr>
          <p:sp>
            <p:nvSpPr>
              <p:cNvPr id="531" name="Freeform 88">
                <a:extLst>
                  <a:ext uri="{FF2B5EF4-FFF2-40B4-BE49-F238E27FC236}">
                    <a16:creationId xmlns:a16="http://schemas.microsoft.com/office/drawing/2014/main" id="{EC51E730-0FC4-0464-3CF9-B09D45697931}"/>
                  </a:ext>
                </a:extLst>
              </p:cNvPr>
              <p:cNvSpPr/>
              <p:nvPr/>
            </p:nvSpPr>
            <p:spPr>
              <a:xfrm>
                <a:off x="7579109" y="1522891"/>
                <a:ext cx="853220" cy="852244"/>
              </a:xfrm>
              <a:custGeom>
                <a:avLst/>
                <a:gdLst>
                  <a:gd name="connsiteX0" fmla="*/ 0 w 853220"/>
                  <a:gd name="connsiteY0" fmla="*/ 0 h 852244"/>
                  <a:gd name="connsiteX1" fmla="*/ 853221 w 853220"/>
                  <a:gd name="connsiteY1" fmla="*/ 0 h 852244"/>
                  <a:gd name="connsiteX2" fmla="*/ 853221 w 853220"/>
                  <a:gd name="connsiteY2" fmla="*/ 852245 h 852244"/>
                  <a:gd name="connsiteX3" fmla="*/ 0 w 853220"/>
                  <a:gd name="connsiteY3" fmla="*/ 852245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1" y="0"/>
                    </a:lnTo>
                    <a:lnTo>
                      <a:pt x="853221" y="852245"/>
                    </a:lnTo>
                    <a:lnTo>
                      <a:pt x="0" y="852245"/>
                    </a:lnTo>
                    <a:lnTo>
                      <a:pt x="0" y="0"/>
                    </a:lnTo>
                    <a:lnTo>
                      <a:pt x="0" y="0"/>
                    </a:ln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32" name="Freeform 89">
                <a:extLst>
                  <a:ext uri="{FF2B5EF4-FFF2-40B4-BE49-F238E27FC236}">
                    <a16:creationId xmlns:a16="http://schemas.microsoft.com/office/drawing/2014/main" id="{85F11F78-D604-FE6E-AD78-C9879108A981}"/>
                  </a:ext>
                </a:extLst>
              </p:cNvPr>
              <p:cNvSpPr/>
              <p:nvPr/>
            </p:nvSpPr>
            <p:spPr>
              <a:xfrm>
                <a:off x="7879737" y="1879127"/>
                <a:ext cx="251964" cy="482830"/>
              </a:xfrm>
              <a:custGeom>
                <a:avLst/>
                <a:gdLst>
                  <a:gd name="connsiteX0" fmla="*/ 251965 w 251964"/>
                  <a:gd name="connsiteY0" fmla="*/ 482830 h 482830"/>
                  <a:gd name="connsiteX1" fmla="*/ 0 w 251964"/>
                  <a:gd name="connsiteY1" fmla="*/ 482830 h 482830"/>
                  <a:gd name="connsiteX2" fmla="*/ 0 w 251964"/>
                  <a:gd name="connsiteY2" fmla="*/ 0 h 482830"/>
                  <a:gd name="connsiteX3" fmla="*/ 251965 w 251964"/>
                  <a:gd name="connsiteY3" fmla="*/ 0 h 482830"/>
                  <a:gd name="connsiteX4" fmla="*/ 251965 w 251964"/>
                  <a:gd name="connsiteY4" fmla="*/ 482830 h 482830"/>
                  <a:gd name="connsiteX5" fmla="*/ 251965 w 251964"/>
                  <a:gd name="connsiteY5" fmla="*/ 482830 h 48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64" h="482830">
                    <a:moveTo>
                      <a:pt x="251965" y="482830"/>
                    </a:moveTo>
                    <a:lnTo>
                      <a:pt x="0" y="482830"/>
                    </a:lnTo>
                    <a:lnTo>
                      <a:pt x="0" y="0"/>
                    </a:lnTo>
                    <a:lnTo>
                      <a:pt x="251965" y="0"/>
                    </a:lnTo>
                    <a:lnTo>
                      <a:pt x="251965" y="482830"/>
                    </a:lnTo>
                    <a:lnTo>
                      <a:pt x="251965" y="482830"/>
                    </a:lnTo>
                    <a:close/>
                  </a:path>
                </a:pathLst>
              </a:custGeom>
              <a:solidFill>
                <a:srgbClr val="15161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33" name="Freeform 90">
                <a:extLst>
                  <a:ext uri="{FF2B5EF4-FFF2-40B4-BE49-F238E27FC236}">
                    <a16:creationId xmlns:a16="http://schemas.microsoft.com/office/drawing/2014/main" id="{1D8EF015-744C-5E21-DB0B-201A96C968D7}"/>
                  </a:ext>
                </a:extLst>
              </p:cNvPr>
              <p:cNvSpPr/>
              <p:nvPr/>
            </p:nvSpPr>
            <p:spPr>
              <a:xfrm>
                <a:off x="7683463" y="2057893"/>
                <a:ext cx="644510" cy="317242"/>
              </a:xfrm>
              <a:custGeom>
                <a:avLst/>
                <a:gdLst>
                  <a:gd name="connsiteX0" fmla="*/ 248830 w 644510"/>
                  <a:gd name="connsiteY0" fmla="*/ 0 h 317242"/>
                  <a:gd name="connsiteX1" fmla="*/ 291545 w 644510"/>
                  <a:gd name="connsiteY1" fmla="*/ 2700 h 317242"/>
                  <a:gd name="connsiteX2" fmla="*/ 395683 w 644510"/>
                  <a:gd name="connsiteY2" fmla="*/ 0 h 317242"/>
                  <a:gd name="connsiteX3" fmla="*/ 402928 w 644510"/>
                  <a:gd name="connsiteY3" fmla="*/ 55412 h 317242"/>
                  <a:gd name="connsiteX4" fmla="*/ 445428 w 644510"/>
                  <a:gd name="connsiteY4" fmla="*/ 107692 h 317242"/>
                  <a:gd name="connsiteX5" fmla="*/ 602446 w 644510"/>
                  <a:gd name="connsiteY5" fmla="*/ 179738 h 317242"/>
                  <a:gd name="connsiteX6" fmla="*/ 643863 w 644510"/>
                  <a:gd name="connsiteY6" fmla="*/ 317242 h 317242"/>
                  <a:gd name="connsiteX7" fmla="*/ 650 w 644510"/>
                  <a:gd name="connsiteY7" fmla="*/ 317242 h 317242"/>
                  <a:gd name="connsiteX8" fmla="*/ 42067 w 644510"/>
                  <a:gd name="connsiteY8" fmla="*/ 179738 h 317242"/>
                  <a:gd name="connsiteX9" fmla="*/ 199086 w 644510"/>
                  <a:gd name="connsiteY9" fmla="*/ 107692 h 317242"/>
                  <a:gd name="connsiteX10" fmla="*/ 241584 w 644510"/>
                  <a:gd name="connsiteY10" fmla="*/ 55412 h 317242"/>
                  <a:gd name="connsiteX11" fmla="*/ 248830 w 644510"/>
                  <a:gd name="connsiteY11" fmla="*/ 0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4510" h="317242">
                    <a:moveTo>
                      <a:pt x="248830" y="0"/>
                    </a:moveTo>
                    <a:lnTo>
                      <a:pt x="291545" y="2700"/>
                    </a:lnTo>
                    <a:cubicBezTo>
                      <a:pt x="326582" y="2700"/>
                      <a:pt x="360430" y="2700"/>
                      <a:pt x="395683" y="0"/>
                    </a:cubicBezTo>
                    <a:lnTo>
                      <a:pt x="402928" y="55412"/>
                    </a:lnTo>
                    <a:cubicBezTo>
                      <a:pt x="406714" y="84144"/>
                      <a:pt x="415256" y="103803"/>
                      <a:pt x="445428" y="107692"/>
                    </a:cubicBezTo>
                    <a:cubicBezTo>
                      <a:pt x="521666" y="117737"/>
                      <a:pt x="568923" y="130375"/>
                      <a:pt x="602446" y="179738"/>
                    </a:cubicBezTo>
                    <a:cubicBezTo>
                      <a:pt x="627426" y="216572"/>
                      <a:pt x="648513" y="271984"/>
                      <a:pt x="643863" y="317242"/>
                    </a:cubicBezTo>
                    <a:lnTo>
                      <a:pt x="650" y="317242"/>
                    </a:lnTo>
                    <a:cubicBezTo>
                      <a:pt x="-4001" y="271984"/>
                      <a:pt x="16978" y="216572"/>
                      <a:pt x="42067" y="179738"/>
                    </a:cubicBezTo>
                    <a:cubicBezTo>
                      <a:pt x="75591" y="130375"/>
                      <a:pt x="122847" y="117737"/>
                      <a:pt x="199086" y="107692"/>
                    </a:cubicBezTo>
                    <a:cubicBezTo>
                      <a:pt x="229256" y="103803"/>
                      <a:pt x="237800" y="84144"/>
                      <a:pt x="241584" y="55412"/>
                    </a:cubicBezTo>
                    <a:lnTo>
                      <a:pt x="248830" y="0"/>
                    </a:lnTo>
                    <a:close/>
                  </a:path>
                </a:pathLst>
              </a:custGeom>
              <a:solidFill>
                <a:srgbClr val="DDA16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34" name="Freeform 91">
                <a:extLst>
                  <a:ext uri="{FF2B5EF4-FFF2-40B4-BE49-F238E27FC236}">
                    <a16:creationId xmlns:a16="http://schemas.microsoft.com/office/drawing/2014/main" id="{C6DAF7EB-2EAC-3235-33D8-EBDFAAAB3A00}"/>
                  </a:ext>
                </a:extLst>
              </p:cNvPr>
              <p:cNvSpPr/>
              <p:nvPr/>
            </p:nvSpPr>
            <p:spPr>
              <a:xfrm>
                <a:off x="7793442" y="2352047"/>
                <a:ext cx="5406" cy="23088"/>
              </a:xfrm>
              <a:custGeom>
                <a:avLst/>
                <a:gdLst>
                  <a:gd name="connsiteX0" fmla="*/ 0 w 5406"/>
                  <a:gd name="connsiteY0" fmla="*/ 23089 h 23088"/>
                  <a:gd name="connsiteX1" fmla="*/ 5407 w 5406"/>
                  <a:gd name="connsiteY1" fmla="*/ 23089 h 23088"/>
                </a:gdLst>
                <a:ahLst/>
                <a:cxnLst>
                  <a:cxn ang="0">
                    <a:pos x="connsiteX0" y="connsiteY0"/>
                  </a:cxn>
                  <a:cxn ang="0">
                    <a:pos x="connsiteX1" y="connsiteY1"/>
                  </a:cxn>
                </a:cxnLst>
                <a:rect l="l" t="t" r="r" b="b"/>
                <a:pathLst>
                  <a:path w="5406" h="23088">
                    <a:moveTo>
                      <a:pt x="0" y="23089"/>
                    </a:moveTo>
                    <a:cubicBezTo>
                      <a:pt x="3461" y="-7480"/>
                      <a:pt x="4001" y="-7912"/>
                      <a:pt x="5407" y="23089"/>
                    </a:cubicBezTo>
                    <a:close/>
                  </a:path>
                </a:pathLst>
              </a:custGeom>
              <a:solidFill>
                <a:srgbClr val="90883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35" name="Freeform 92">
                <a:extLst>
                  <a:ext uri="{FF2B5EF4-FFF2-40B4-BE49-F238E27FC236}">
                    <a16:creationId xmlns:a16="http://schemas.microsoft.com/office/drawing/2014/main" id="{05CF9177-867B-AB9A-54B5-70B6E914558D}"/>
                  </a:ext>
                </a:extLst>
              </p:cNvPr>
              <p:cNvSpPr/>
              <p:nvPr/>
            </p:nvSpPr>
            <p:spPr>
              <a:xfrm>
                <a:off x="8215618" y="2350103"/>
                <a:ext cx="5623" cy="25032"/>
              </a:xfrm>
              <a:custGeom>
                <a:avLst/>
                <a:gdLst>
                  <a:gd name="connsiteX0" fmla="*/ 5623 w 5623"/>
                  <a:gd name="connsiteY0" fmla="*/ 25033 h 25032"/>
                  <a:gd name="connsiteX1" fmla="*/ 0 w 5623"/>
                  <a:gd name="connsiteY1" fmla="*/ 25033 h 25032"/>
                </a:gdLst>
                <a:ahLst/>
                <a:cxnLst>
                  <a:cxn ang="0">
                    <a:pos x="connsiteX0" y="connsiteY0"/>
                  </a:cxn>
                  <a:cxn ang="0">
                    <a:pos x="connsiteX1" y="connsiteY1"/>
                  </a:cxn>
                </a:cxnLst>
                <a:rect l="l" t="t" r="r" b="b"/>
                <a:pathLst>
                  <a:path w="5623" h="25032">
                    <a:moveTo>
                      <a:pt x="5623" y="25033"/>
                    </a:moveTo>
                    <a:cubicBezTo>
                      <a:pt x="1838" y="-8128"/>
                      <a:pt x="1406" y="-8560"/>
                      <a:pt x="0" y="25033"/>
                    </a:cubicBezTo>
                    <a:close/>
                  </a:path>
                </a:pathLst>
              </a:custGeom>
              <a:solidFill>
                <a:srgbClr val="BDB03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36" name="Freeform 93">
                <a:extLst>
                  <a:ext uri="{FF2B5EF4-FFF2-40B4-BE49-F238E27FC236}">
                    <a16:creationId xmlns:a16="http://schemas.microsoft.com/office/drawing/2014/main" id="{19BCB573-19BB-E404-63D3-7AA9A4B985F5}"/>
                  </a:ext>
                </a:extLst>
              </p:cNvPr>
              <p:cNvSpPr/>
              <p:nvPr/>
            </p:nvSpPr>
            <p:spPr>
              <a:xfrm>
                <a:off x="7683571" y="2122163"/>
                <a:ext cx="643769" cy="252756"/>
              </a:xfrm>
              <a:custGeom>
                <a:avLst/>
                <a:gdLst>
                  <a:gd name="connsiteX0" fmla="*/ 642566 w 643769"/>
                  <a:gd name="connsiteY0" fmla="*/ 208902 h 252756"/>
                  <a:gd name="connsiteX1" fmla="*/ 606556 w 643769"/>
                  <a:gd name="connsiteY1" fmla="*/ 98402 h 252756"/>
                  <a:gd name="connsiteX2" fmla="*/ 557893 w 643769"/>
                  <a:gd name="connsiteY2" fmla="*/ 64701 h 252756"/>
                  <a:gd name="connsiteX3" fmla="*/ 457756 w 643769"/>
                  <a:gd name="connsiteY3" fmla="*/ 42126 h 252756"/>
                  <a:gd name="connsiteX4" fmla="*/ 449537 w 643769"/>
                  <a:gd name="connsiteY4" fmla="*/ 43854 h 252756"/>
                  <a:gd name="connsiteX5" fmla="*/ 445320 w 643769"/>
                  <a:gd name="connsiteY5" fmla="*/ 43206 h 252756"/>
                  <a:gd name="connsiteX6" fmla="*/ 407147 w 643769"/>
                  <a:gd name="connsiteY6" fmla="*/ 0 h 252756"/>
                  <a:gd name="connsiteX7" fmla="*/ 322149 w 643769"/>
                  <a:gd name="connsiteY7" fmla="*/ 16526 h 252756"/>
                  <a:gd name="connsiteX8" fmla="*/ 237476 w 643769"/>
                  <a:gd name="connsiteY8" fmla="*/ 540 h 252756"/>
                  <a:gd name="connsiteX9" fmla="*/ 198978 w 643769"/>
                  <a:gd name="connsiteY9" fmla="*/ 43746 h 252756"/>
                  <a:gd name="connsiteX10" fmla="*/ 194869 w 643769"/>
                  <a:gd name="connsiteY10" fmla="*/ 44394 h 252756"/>
                  <a:gd name="connsiteX11" fmla="*/ 186650 w 643769"/>
                  <a:gd name="connsiteY11" fmla="*/ 42666 h 252756"/>
                  <a:gd name="connsiteX12" fmla="*/ 86513 w 643769"/>
                  <a:gd name="connsiteY12" fmla="*/ 65241 h 252756"/>
                  <a:gd name="connsiteX13" fmla="*/ 37742 w 643769"/>
                  <a:gd name="connsiteY13" fmla="*/ 98942 h 252756"/>
                  <a:gd name="connsiteX14" fmla="*/ 1840 w 643769"/>
                  <a:gd name="connsiteY14" fmla="*/ 208902 h 252756"/>
                  <a:gd name="connsiteX15" fmla="*/ 1 w 643769"/>
                  <a:gd name="connsiteY15" fmla="*/ 237419 h 252756"/>
                  <a:gd name="connsiteX16" fmla="*/ 1 w 643769"/>
                  <a:gd name="connsiteY16" fmla="*/ 243360 h 252756"/>
                  <a:gd name="connsiteX17" fmla="*/ 1 w 643769"/>
                  <a:gd name="connsiteY17" fmla="*/ 251677 h 252756"/>
                  <a:gd name="connsiteX18" fmla="*/ 1 w 643769"/>
                  <a:gd name="connsiteY18" fmla="*/ 252757 h 252756"/>
                  <a:gd name="connsiteX19" fmla="*/ 642891 w 643769"/>
                  <a:gd name="connsiteY19" fmla="*/ 252757 h 252756"/>
                  <a:gd name="connsiteX20" fmla="*/ 643648 w 643769"/>
                  <a:gd name="connsiteY20" fmla="*/ 240011 h 252756"/>
                  <a:gd name="connsiteX21" fmla="*/ 643648 w 643769"/>
                  <a:gd name="connsiteY21" fmla="*/ 238715 h 252756"/>
                  <a:gd name="connsiteX22" fmla="*/ 642566 w 643769"/>
                  <a:gd name="connsiteY22" fmla="*/ 208902 h 25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3769" h="252756">
                    <a:moveTo>
                      <a:pt x="642566" y="208902"/>
                    </a:moveTo>
                    <a:cubicBezTo>
                      <a:pt x="637819" y="170092"/>
                      <a:pt x="625588" y="132568"/>
                      <a:pt x="606556" y="98402"/>
                    </a:cubicBezTo>
                    <a:cubicBezTo>
                      <a:pt x="595958" y="80688"/>
                      <a:pt x="578212" y="68406"/>
                      <a:pt x="557893" y="64701"/>
                    </a:cubicBezTo>
                    <a:cubicBezTo>
                      <a:pt x="524370" y="58869"/>
                      <a:pt x="511177" y="45367"/>
                      <a:pt x="457756" y="42126"/>
                    </a:cubicBezTo>
                    <a:cubicBezTo>
                      <a:pt x="454955" y="42353"/>
                      <a:pt x="452198" y="42936"/>
                      <a:pt x="449537" y="43854"/>
                    </a:cubicBezTo>
                    <a:lnTo>
                      <a:pt x="445320" y="43206"/>
                    </a:lnTo>
                    <a:cubicBezTo>
                      <a:pt x="418826" y="39750"/>
                      <a:pt x="411797" y="23223"/>
                      <a:pt x="407147" y="0"/>
                    </a:cubicBezTo>
                    <a:cubicBezTo>
                      <a:pt x="380058" y="10618"/>
                      <a:pt x="351249" y="16213"/>
                      <a:pt x="322149" y="16526"/>
                    </a:cubicBezTo>
                    <a:cubicBezTo>
                      <a:pt x="293178" y="16451"/>
                      <a:pt x="264478" y="11028"/>
                      <a:pt x="237476" y="540"/>
                    </a:cubicBezTo>
                    <a:cubicBezTo>
                      <a:pt x="232934" y="23871"/>
                      <a:pt x="225472" y="39750"/>
                      <a:pt x="198978" y="43746"/>
                    </a:cubicBezTo>
                    <a:lnTo>
                      <a:pt x="194869" y="44394"/>
                    </a:lnTo>
                    <a:cubicBezTo>
                      <a:pt x="192209" y="43476"/>
                      <a:pt x="189451" y="42893"/>
                      <a:pt x="186650" y="42666"/>
                    </a:cubicBezTo>
                    <a:cubicBezTo>
                      <a:pt x="132580" y="45907"/>
                      <a:pt x="119928" y="59409"/>
                      <a:pt x="86513" y="65241"/>
                    </a:cubicBezTo>
                    <a:cubicBezTo>
                      <a:pt x="66150" y="68936"/>
                      <a:pt x="48383" y="81217"/>
                      <a:pt x="37742" y="98942"/>
                    </a:cubicBezTo>
                    <a:cubicBezTo>
                      <a:pt x="18829" y="132957"/>
                      <a:pt x="6641" y="170287"/>
                      <a:pt x="1840" y="208902"/>
                    </a:cubicBezTo>
                    <a:cubicBezTo>
                      <a:pt x="585" y="218354"/>
                      <a:pt x="-31" y="227881"/>
                      <a:pt x="1" y="237419"/>
                    </a:cubicBezTo>
                    <a:cubicBezTo>
                      <a:pt x="1" y="239471"/>
                      <a:pt x="1" y="241415"/>
                      <a:pt x="1" y="243360"/>
                    </a:cubicBezTo>
                    <a:cubicBezTo>
                      <a:pt x="1" y="245304"/>
                      <a:pt x="1" y="248868"/>
                      <a:pt x="1" y="251677"/>
                    </a:cubicBezTo>
                    <a:lnTo>
                      <a:pt x="1" y="252757"/>
                    </a:lnTo>
                    <a:lnTo>
                      <a:pt x="642891" y="252757"/>
                    </a:lnTo>
                    <a:cubicBezTo>
                      <a:pt x="642891" y="248544"/>
                      <a:pt x="643539" y="244332"/>
                      <a:pt x="643648" y="240011"/>
                    </a:cubicBezTo>
                    <a:lnTo>
                      <a:pt x="643648" y="238715"/>
                    </a:lnTo>
                    <a:cubicBezTo>
                      <a:pt x="643983" y="228767"/>
                      <a:pt x="643626" y="218808"/>
                      <a:pt x="642566" y="208902"/>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37" name="Freeform 94">
                <a:extLst>
                  <a:ext uri="{FF2B5EF4-FFF2-40B4-BE49-F238E27FC236}">
                    <a16:creationId xmlns:a16="http://schemas.microsoft.com/office/drawing/2014/main" id="{F75686EA-57B3-430D-3DAB-E5FE13D5363E}"/>
                  </a:ext>
                </a:extLst>
              </p:cNvPr>
              <p:cNvSpPr/>
              <p:nvPr/>
            </p:nvSpPr>
            <p:spPr>
              <a:xfrm>
                <a:off x="7793442" y="2352047"/>
                <a:ext cx="5406" cy="23088"/>
              </a:xfrm>
              <a:custGeom>
                <a:avLst/>
                <a:gdLst>
                  <a:gd name="connsiteX0" fmla="*/ 0 w 5406"/>
                  <a:gd name="connsiteY0" fmla="*/ 23089 h 23088"/>
                  <a:gd name="connsiteX1" fmla="*/ 5407 w 5406"/>
                  <a:gd name="connsiteY1" fmla="*/ 23089 h 23088"/>
                </a:gdLst>
                <a:ahLst/>
                <a:cxnLst>
                  <a:cxn ang="0">
                    <a:pos x="connsiteX0" y="connsiteY0"/>
                  </a:cxn>
                  <a:cxn ang="0">
                    <a:pos x="connsiteX1" y="connsiteY1"/>
                  </a:cxn>
                </a:cxnLst>
                <a:rect l="l" t="t" r="r" b="b"/>
                <a:pathLst>
                  <a:path w="5406" h="23088">
                    <a:moveTo>
                      <a:pt x="0" y="23089"/>
                    </a:moveTo>
                    <a:cubicBezTo>
                      <a:pt x="3461" y="-7480"/>
                      <a:pt x="4001" y="-7912"/>
                      <a:pt x="5407" y="23089"/>
                    </a:cubicBezTo>
                    <a:close/>
                  </a:path>
                </a:pathLst>
              </a:custGeom>
              <a:solidFill>
                <a:srgbClr val="90883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38" name="Freeform 95">
                <a:extLst>
                  <a:ext uri="{FF2B5EF4-FFF2-40B4-BE49-F238E27FC236}">
                    <a16:creationId xmlns:a16="http://schemas.microsoft.com/office/drawing/2014/main" id="{6339E2BE-D03D-F26E-4A86-BF948D13881B}"/>
                  </a:ext>
                </a:extLst>
              </p:cNvPr>
              <p:cNvSpPr/>
              <p:nvPr/>
            </p:nvSpPr>
            <p:spPr>
              <a:xfrm>
                <a:off x="7852112" y="1726260"/>
                <a:ext cx="307364" cy="399764"/>
              </a:xfrm>
              <a:custGeom>
                <a:avLst/>
                <a:gdLst>
                  <a:gd name="connsiteX0" fmla="*/ 302408 w 307364"/>
                  <a:gd name="connsiteY0" fmla="*/ 189377 h 399764"/>
                  <a:gd name="connsiteX1" fmla="*/ 291594 w 307364"/>
                  <a:gd name="connsiteY1" fmla="*/ 183544 h 399764"/>
                  <a:gd name="connsiteX2" fmla="*/ 294621 w 307364"/>
                  <a:gd name="connsiteY2" fmla="*/ 160321 h 399764"/>
                  <a:gd name="connsiteX3" fmla="*/ 222816 w 307364"/>
                  <a:gd name="connsiteY3" fmla="*/ 14823 h 399764"/>
                  <a:gd name="connsiteX4" fmla="*/ 79099 w 307364"/>
                  <a:gd name="connsiteY4" fmla="*/ 15904 h 399764"/>
                  <a:gd name="connsiteX5" fmla="*/ 11296 w 307364"/>
                  <a:gd name="connsiteY5" fmla="*/ 156324 h 399764"/>
                  <a:gd name="connsiteX6" fmla="*/ 17568 w 307364"/>
                  <a:gd name="connsiteY6" fmla="*/ 179655 h 399764"/>
                  <a:gd name="connsiteX7" fmla="*/ 4483 w 307364"/>
                  <a:gd name="connsiteY7" fmla="*/ 189593 h 399764"/>
                  <a:gd name="connsiteX8" fmla="*/ 8160 w 307364"/>
                  <a:gd name="connsiteY8" fmla="*/ 244573 h 399764"/>
                  <a:gd name="connsiteX9" fmla="*/ 20704 w 307364"/>
                  <a:gd name="connsiteY9" fmla="*/ 261099 h 399764"/>
                  <a:gd name="connsiteX10" fmla="*/ 32491 w 307364"/>
                  <a:gd name="connsiteY10" fmla="*/ 264124 h 399764"/>
                  <a:gd name="connsiteX11" fmla="*/ 98349 w 307364"/>
                  <a:gd name="connsiteY11" fmla="*/ 369871 h 399764"/>
                  <a:gd name="connsiteX12" fmla="*/ 207786 w 307364"/>
                  <a:gd name="connsiteY12" fmla="*/ 369871 h 399764"/>
                  <a:gd name="connsiteX13" fmla="*/ 273750 w 307364"/>
                  <a:gd name="connsiteY13" fmla="*/ 263260 h 399764"/>
                  <a:gd name="connsiteX14" fmla="*/ 286294 w 307364"/>
                  <a:gd name="connsiteY14" fmla="*/ 260883 h 399764"/>
                  <a:gd name="connsiteX15" fmla="*/ 298839 w 307364"/>
                  <a:gd name="connsiteY15" fmla="*/ 244357 h 399764"/>
                  <a:gd name="connsiteX16" fmla="*/ 302408 w 307364"/>
                  <a:gd name="connsiteY16" fmla="*/ 189377 h 3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7364" h="399764">
                    <a:moveTo>
                      <a:pt x="302408" y="189377"/>
                    </a:moveTo>
                    <a:cubicBezTo>
                      <a:pt x="299823" y="185950"/>
                      <a:pt x="295876" y="183818"/>
                      <a:pt x="291594" y="183544"/>
                    </a:cubicBezTo>
                    <a:cubicBezTo>
                      <a:pt x="293313" y="175912"/>
                      <a:pt x="294318" y="168138"/>
                      <a:pt x="294621" y="160321"/>
                    </a:cubicBezTo>
                    <a:cubicBezTo>
                      <a:pt x="300461" y="95511"/>
                      <a:pt x="275697" y="44420"/>
                      <a:pt x="222816" y="14823"/>
                    </a:cubicBezTo>
                    <a:cubicBezTo>
                      <a:pt x="190375" y="-3431"/>
                      <a:pt x="112622" y="-6780"/>
                      <a:pt x="79099" y="15904"/>
                    </a:cubicBezTo>
                    <a:cubicBezTo>
                      <a:pt x="29355" y="49496"/>
                      <a:pt x="3402" y="90326"/>
                      <a:pt x="11296" y="156324"/>
                    </a:cubicBezTo>
                    <a:cubicBezTo>
                      <a:pt x="12269" y="164965"/>
                      <a:pt x="18649" y="174579"/>
                      <a:pt x="17568" y="179655"/>
                    </a:cubicBezTo>
                    <a:cubicBezTo>
                      <a:pt x="16487" y="184732"/>
                      <a:pt x="9782" y="181060"/>
                      <a:pt x="4483" y="189593"/>
                    </a:cubicBezTo>
                    <a:cubicBezTo>
                      <a:pt x="-3195" y="202015"/>
                      <a:pt x="-383" y="226534"/>
                      <a:pt x="8160" y="244573"/>
                    </a:cubicBezTo>
                    <a:cubicBezTo>
                      <a:pt x="10939" y="251017"/>
                      <a:pt x="15243" y="256689"/>
                      <a:pt x="20704" y="261099"/>
                    </a:cubicBezTo>
                    <a:cubicBezTo>
                      <a:pt x="24705" y="264124"/>
                      <a:pt x="29355" y="266176"/>
                      <a:pt x="32491" y="264124"/>
                    </a:cubicBezTo>
                    <a:cubicBezTo>
                      <a:pt x="43056" y="305288"/>
                      <a:pt x="66058" y="342207"/>
                      <a:pt x="98349" y="369871"/>
                    </a:cubicBezTo>
                    <a:cubicBezTo>
                      <a:pt x="145497" y="409837"/>
                      <a:pt x="160745" y="409621"/>
                      <a:pt x="207786" y="369871"/>
                    </a:cubicBezTo>
                    <a:cubicBezTo>
                      <a:pt x="240270" y="341989"/>
                      <a:pt x="263304" y="304748"/>
                      <a:pt x="273750" y="263260"/>
                    </a:cubicBezTo>
                    <a:cubicBezTo>
                      <a:pt x="276886" y="266284"/>
                      <a:pt x="281861" y="264232"/>
                      <a:pt x="286294" y="260883"/>
                    </a:cubicBezTo>
                    <a:cubicBezTo>
                      <a:pt x="291755" y="256473"/>
                      <a:pt x="296059" y="250801"/>
                      <a:pt x="298839" y="244357"/>
                    </a:cubicBezTo>
                    <a:cubicBezTo>
                      <a:pt x="307273" y="226750"/>
                      <a:pt x="311167" y="201043"/>
                      <a:pt x="302408" y="189377"/>
                    </a:cubicBezTo>
                    <a:close/>
                  </a:path>
                </a:pathLst>
              </a:custGeom>
              <a:solidFill>
                <a:srgbClr val="F9CE98"/>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39" name="Freeform 96">
                <a:extLst>
                  <a:ext uri="{FF2B5EF4-FFF2-40B4-BE49-F238E27FC236}">
                    <a16:creationId xmlns:a16="http://schemas.microsoft.com/office/drawing/2014/main" id="{D0664A63-CD6F-C092-82C1-57B2A55E693E}"/>
                  </a:ext>
                </a:extLst>
              </p:cNvPr>
              <p:cNvSpPr/>
              <p:nvPr/>
            </p:nvSpPr>
            <p:spPr>
              <a:xfrm>
                <a:off x="7854633" y="1711900"/>
                <a:ext cx="302162" cy="231712"/>
              </a:xfrm>
              <a:custGeom>
                <a:avLst/>
                <a:gdLst>
                  <a:gd name="connsiteX0" fmla="*/ 248953 w 302162"/>
                  <a:gd name="connsiteY0" fmla="*/ 32532 h 231712"/>
                  <a:gd name="connsiteX1" fmla="*/ 52139 w 302162"/>
                  <a:gd name="connsiteY1" fmla="*/ 32532 h 231712"/>
                  <a:gd name="connsiteX2" fmla="*/ 20346 w 302162"/>
                  <a:gd name="connsiteY2" fmla="*/ 231713 h 231712"/>
                  <a:gd name="connsiteX3" fmla="*/ 148167 w 302162"/>
                  <a:gd name="connsiteY3" fmla="*/ 103390 h 231712"/>
                  <a:gd name="connsiteX4" fmla="*/ 151087 w 302162"/>
                  <a:gd name="connsiteY4" fmla="*/ 35880 h 231712"/>
                  <a:gd name="connsiteX5" fmla="*/ 154006 w 302162"/>
                  <a:gd name="connsiteY5" fmla="*/ 103390 h 231712"/>
                  <a:gd name="connsiteX6" fmla="*/ 282152 w 302162"/>
                  <a:gd name="connsiteY6" fmla="*/ 231713 h 231712"/>
                  <a:gd name="connsiteX7" fmla="*/ 248953 w 302162"/>
                  <a:gd name="connsiteY7" fmla="*/ 32532 h 23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162" h="231712">
                    <a:moveTo>
                      <a:pt x="248953" y="32532"/>
                    </a:moveTo>
                    <a:cubicBezTo>
                      <a:pt x="202885" y="-9702"/>
                      <a:pt x="97558" y="-11971"/>
                      <a:pt x="52139" y="32532"/>
                    </a:cubicBezTo>
                    <a:cubicBezTo>
                      <a:pt x="124" y="75738"/>
                      <a:pt x="-17611" y="167119"/>
                      <a:pt x="20346" y="231713"/>
                    </a:cubicBezTo>
                    <a:cubicBezTo>
                      <a:pt x="26510" y="147461"/>
                      <a:pt x="86852" y="104794"/>
                      <a:pt x="148167" y="103390"/>
                    </a:cubicBezTo>
                    <a:lnTo>
                      <a:pt x="151087" y="35880"/>
                    </a:lnTo>
                    <a:lnTo>
                      <a:pt x="154006" y="103390"/>
                    </a:lnTo>
                    <a:cubicBezTo>
                      <a:pt x="215430" y="104686"/>
                      <a:pt x="275988" y="147353"/>
                      <a:pt x="282152" y="231713"/>
                    </a:cubicBezTo>
                    <a:cubicBezTo>
                      <a:pt x="320001" y="166903"/>
                      <a:pt x="301508" y="76278"/>
                      <a:pt x="248953" y="32532"/>
                    </a:cubicBezTo>
                    <a:close/>
                  </a:path>
                </a:pathLst>
              </a:custGeom>
              <a:solidFill>
                <a:srgbClr val="15161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40" name="Freeform 97">
                <a:extLst>
                  <a:ext uri="{FF2B5EF4-FFF2-40B4-BE49-F238E27FC236}">
                    <a16:creationId xmlns:a16="http://schemas.microsoft.com/office/drawing/2014/main" id="{871FBC24-E955-9D64-06B4-0D93F4A92618}"/>
                  </a:ext>
                </a:extLst>
              </p:cNvPr>
              <p:cNvSpPr/>
              <p:nvPr/>
            </p:nvSpPr>
            <p:spPr>
              <a:xfrm>
                <a:off x="7854633" y="1711919"/>
                <a:ext cx="151086" cy="231585"/>
              </a:xfrm>
              <a:custGeom>
                <a:avLst/>
                <a:gdLst>
                  <a:gd name="connsiteX0" fmla="*/ 151087 w 151086"/>
                  <a:gd name="connsiteY0" fmla="*/ 0 h 231585"/>
                  <a:gd name="connsiteX1" fmla="*/ 52139 w 151086"/>
                  <a:gd name="connsiteY1" fmla="*/ 32405 h 231585"/>
                  <a:gd name="connsiteX2" fmla="*/ 20346 w 151086"/>
                  <a:gd name="connsiteY2" fmla="*/ 231586 h 231585"/>
                  <a:gd name="connsiteX3" fmla="*/ 148167 w 151086"/>
                  <a:gd name="connsiteY3" fmla="*/ 103263 h 231585"/>
                  <a:gd name="connsiteX4" fmla="*/ 151087 w 151086"/>
                  <a:gd name="connsiteY4" fmla="*/ 36401 h 231585"/>
                  <a:gd name="connsiteX5" fmla="*/ 151087 w 151086"/>
                  <a:gd name="connsiteY5" fmla="*/ 0 h 23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086" h="231585">
                    <a:moveTo>
                      <a:pt x="151087" y="0"/>
                    </a:moveTo>
                    <a:cubicBezTo>
                      <a:pt x="113021" y="0"/>
                      <a:pt x="75389" y="10045"/>
                      <a:pt x="52139" y="32405"/>
                    </a:cubicBezTo>
                    <a:cubicBezTo>
                      <a:pt x="124" y="75611"/>
                      <a:pt x="-17611" y="166992"/>
                      <a:pt x="20346" y="231586"/>
                    </a:cubicBezTo>
                    <a:cubicBezTo>
                      <a:pt x="26510" y="147334"/>
                      <a:pt x="86852" y="104667"/>
                      <a:pt x="148167" y="103263"/>
                    </a:cubicBezTo>
                    <a:lnTo>
                      <a:pt x="151087" y="36401"/>
                    </a:lnTo>
                    <a:lnTo>
                      <a:pt x="151087" y="0"/>
                    </a:lnTo>
                    <a:close/>
                  </a:path>
                </a:pathLst>
              </a:custGeom>
              <a:solidFill>
                <a:srgbClr val="15161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41" name="Freeform 98">
                <a:extLst>
                  <a:ext uri="{FF2B5EF4-FFF2-40B4-BE49-F238E27FC236}">
                    <a16:creationId xmlns:a16="http://schemas.microsoft.com/office/drawing/2014/main" id="{C7E67F48-C1A2-FC62-7DAD-8957D30FD623}"/>
                  </a:ext>
                </a:extLst>
              </p:cNvPr>
              <p:cNvSpPr/>
              <p:nvPr/>
            </p:nvSpPr>
            <p:spPr>
              <a:xfrm>
                <a:off x="7867832" y="1911220"/>
                <a:ext cx="274899" cy="74888"/>
              </a:xfrm>
              <a:custGeom>
                <a:avLst/>
                <a:gdLst>
                  <a:gd name="connsiteX0" fmla="*/ 93983 w 274899"/>
                  <a:gd name="connsiteY0" fmla="*/ 4093 h 74888"/>
                  <a:gd name="connsiteX1" fmla="*/ 18286 w 274899"/>
                  <a:gd name="connsiteY1" fmla="*/ 528 h 74888"/>
                  <a:gd name="connsiteX2" fmla="*/ 11040 w 274899"/>
                  <a:gd name="connsiteY2" fmla="*/ 528 h 74888"/>
                  <a:gd name="connsiteX3" fmla="*/ 226 w 274899"/>
                  <a:gd name="connsiteY3" fmla="*/ 6685 h 74888"/>
                  <a:gd name="connsiteX4" fmla="*/ 1740 w 274899"/>
                  <a:gd name="connsiteY4" fmla="*/ 13490 h 74888"/>
                  <a:gd name="connsiteX5" fmla="*/ 7147 w 274899"/>
                  <a:gd name="connsiteY5" fmla="*/ 18459 h 74888"/>
                  <a:gd name="connsiteX6" fmla="*/ 16231 w 274899"/>
                  <a:gd name="connsiteY6" fmla="*/ 47515 h 74888"/>
                  <a:gd name="connsiteX7" fmla="*/ 25098 w 274899"/>
                  <a:gd name="connsiteY7" fmla="*/ 61665 h 74888"/>
                  <a:gd name="connsiteX8" fmla="*/ 59487 w 274899"/>
                  <a:gd name="connsiteY8" fmla="*/ 74195 h 74888"/>
                  <a:gd name="connsiteX9" fmla="*/ 91928 w 274899"/>
                  <a:gd name="connsiteY9" fmla="*/ 70414 h 74888"/>
                  <a:gd name="connsiteX10" fmla="*/ 115178 w 274899"/>
                  <a:gd name="connsiteY10" fmla="*/ 48811 h 74888"/>
                  <a:gd name="connsiteX11" fmla="*/ 130750 w 274899"/>
                  <a:gd name="connsiteY11" fmla="*/ 26452 h 74888"/>
                  <a:gd name="connsiteX12" fmla="*/ 144592 w 274899"/>
                  <a:gd name="connsiteY12" fmla="*/ 26452 h 74888"/>
                  <a:gd name="connsiteX13" fmla="*/ 160164 w 274899"/>
                  <a:gd name="connsiteY13" fmla="*/ 48811 h 74888"/>
                  <a:gd name="connsiteX14" fmla="*/ 183306 w 274899"/>
                  <a:gd name="connsiteY14" fmla="*/ 70414 h 74888"/>
                  <a:gd name="connsiteX15" fmla="*/ 215748 w 274899"/>
                  <a:gd name="connsiteY15" fmla="*/ 74195 h 74888"/>
                  <a:gd name="connsiteX16" fmla="*/ 249812 w 274899"/>
                  <a:gd name="connsiteY16" fmla="*/ 61773 h 74888"/>
                  <a:gd name="connsiteX17" fmla="*/ 258679 w 274899"/>
                  <a:gd name="connsiteY17" fmla="*/ 47623 h 74888"/>
                  <a:gd name="connsiteX18" fmla="*/ 267763 w 274899"/>
                  <a:gd name="connsiteY18" fmla="*/ 18567 h 74888"/>
                  <a:gd name="connsiteX19" fmla="*/ 273278 w 274899"/>
                  <a:gd name="connsiteY19" fmla="*/ 13598 h 74888"/>
                  <a:gd name="connsiteX20" fmla="*/ 274684 w 274899"/>
                  <a:gd name="connsiteY20" fmla="*/ 6793 h 74888"/>
                  <a:gd name="connsiteX21" fmla="*/ 263870 w 274899"/>
                  <a:gd name="connsiteY21" fmla="*/ 636 h 74888"/>
                  <a:gd name="connsiteX22" fmla="*/ 256625 w 274899"/>
                  <a:gd name="connsiteY22" fmla="*/ 636 h 74888"/>
                  <a:gd name="connsiteX23" fmla="*/ 180927 w 274899"/>
                  <a:gd name="connsiteY23" fmla="*/ 4201 h 74888"/>
                  <a:gd name="connsiteX24" fmla="*/ 93226 w 274899"/>
                  <a:gd name="connsiteY24" fmla="*/ 4201 h 74888"/>
                  <a:gd name="connsiteX25" fmla="*/ 111718 w 274899"/>
                  <a:gd name="connsiteY25" fmla="*/ 38550 h 74888"/>
                  <a:gd name="connsiteX26" fmla="*/ 99931 w 274899"/>
                  <a:gd name="connsiteY26" fmla="*/ 57236 h 74888"/>
                  <a:gd name="connsiteX27" fmla="*/ 83061 w 274899"/>
                  <a:gd name="connsiteY27" fmla="*/ 66310 h 74888"/>
                  <a:gd name="connsiteX28" fmla="*/ 39805 w 274899"/>
                  <a:gd name="connsiteY28" fmla="*/ 63069 h 74888"/>
                  <a:gd name="connsiteX29" fmla="*/ 27369 w 274899"/>
                  <a:gd name="connsiteY29" fmla="*/ 52268 h 74888"/>
                  <a:gd name="connsiteX30" fmla="*/ 22395 w 274899"/>
                  <a:gd name="connsiteY30" fmla="*/ 38010 h 74888"/>
                  <a:gd name="connsiteX31" fmla="*/ 31046 w 274899"/>
                  <a:gd name="connsiteY31" fmla="*/ 10034 h 74888"/>
                  <a:gd name="connsiteX32" fmla="*/ 40454 w 274899"/>
                  <a:gd name="connsiteY32" fmla="*/ 8413 h 74888"/>
                  <a:gd name="connsiteX33" fmla="*/ 65002 w 274899"/>
                  <a:gd name="connsiteY33" fmla="*/ 8413 h 74888"/>
                  <a:gd name="connsiteX34" fmla="*/ 95605 w 274899"/>
                  <a:gd name="connsiteY34" fmla="*/ 11978 h 74888"/>
                  <a:gd name="connsiteX35" fmla="*/ 111502 w 274899"/>
                  <a:gd name="connsiteY35" fmla="*/ 37902 h 74888"/>
                  <a:gd name="connsiteX36" fmla="*/ 164166 w 274899"/>
                  <a:gd name="connsiteY36" fmla="*/ 38550 h 74888"/>
                  <a:gd name="connsiteX37" fmla="*/ 175952 w 274899"/>
                  <a:gd name="connsiteY37" fmla="*/ 57236 h 74888"/>
                  <a:gd name="connsiteX38" fmla="*/ 192715 w 274899"/>
                  <a:gd name="connsiteY38" fmla="*/ 66310 h 74888"/>
                  <a:gd name="connsiteX39" fmla="*/ 235970 w 274899"/>
                  <a:gd name="connsiteY39" fmla="*/ 63069 h 74888"/>
                  <a:gd name="connsiteX40" fmla="*/ 248406 w 274899"/>
                  <a:gd name="connsiteY40" fmla="*/ 52268 h 74888"/>
                  <a:gd name="connsiteX41" fmla="*/ 253381 w 274899"/>
                  <a:gd name="connsiteY41" fmla="*/ 38010 h 74888"/>
                  <a:gd name="connsiteX42" fmla="*/ 244730 w 274899"/>
                  <a:gd name="connsiteY42" fmla="*/ 10034 h 74888"/>
                  <a:gd name="connsiteX43" fmla="*/ 235322 w 274899"/>
                  <a:gd name="connsiteY43" fmla="*/ 8413 h 74888"/>
                  <a:gd name="connsiteX44" fmla="*/ 210774 w 274899"/>
                  <a:gd name="connsiteY44" fmla="*/ 8413 h 74888"/>
                  <a:gd name="connsiteX45" fmla="*/ 180170 w 274899"/>
                  <a:gd name="connsiteY45" fmla="*/ 11978 h 74888"/>
                  <a:gd name="connsiteX46" fmla="*/ 164382 w 274899"/>
                  <a:gd name="connsiteY46" fmla="*/ 37902 h 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4899" h="74888">
                    <a:moveTo>
                      <a:pt x="93983" y="4093"/>
                    </a:moveTo>
                    <a:cubicBezTo>
                      <a:pt x="68927" y="389"/>
                      <a:pt x="43579" y="-806"/>
                      <a:pt x="18286" y="528"/>
                    </a:cubicBezTo>
                    <a:lnTo>
                      <a:pt x="11040" y="528"/>
                    </a:lnTo>
                    <a:cubicBezTo>
                      <a:pt x="5957" y="528"/>
                      <a:pt x="1956" y="528"/>
                      <a:pt x="226" y="6685"/>
                    </a:cubicBezTo>
                    <a:cubicBezTo>
                      <a:pt x="-358" y="9065"/>
                      <a:pt x="205" y="11579"/>
                      <a:pt x="1740" y="13490"/>
                    </a:cubicBezTo>
                    <a:cubicBezTo>
                      <a:pt x="3427" y="15261"/>
                      <a:pt x="5244" y="16922"/>
                      <a:pt x="7147" y="18459"/>
                    </a:cubicBezTo>
                    <a:cubicBezTo>
                      <a:pt x="13203" y="24400"/>
                      <a:pt x="12987" y="39414"/>
                      <a:pt x="16231" y="47515"/>
                    </a:cubicBezTo>
                    <a:cubicBezTo>
                      <a:pt x="18242" y="52762"/>
                      <a:pt x="21248" y="57569"/>
                      <a:pt x="25098" y="61665"/>
                    </a:cubicBezTo>
                    <a:cubicBezTo>
                      <a:pt x="34668" y="69857"/>
                      <a:pt x="46888" y="74308"/>
                      <a:pt x="59487" y="74195"/>
                    </a:cubicBezTo>
                    <a:cubicBezTo>
                      <a:pt x="70441" y="75844"/>
                      <a:pt x="81645" y="74539"/>
                      <a:pt x="91928" y="70414"/>
                    </a:cubicBezTo>
                    <a:cubicBezTo>
                      <a:pt x="101337" y="65222"/>
                      <a:pt x="109317" y="57805"/>
                      <a:pt x="115178" y="48811"/>
                    </a:cubicBezTo>
                    <a:cubicBezTo>
                      <a:pt x="120802" y="41466"/>
                      <a:pt x="122964" y="30017"/>
                      <a:pt x="130750" y="26452"/>
                    </a:cubicBezTo>
                    <a:cubicBezTo>
                      <a:pt x="135303" y="25373"/>
                      <a:pt x="140039" y="25373"/>
                      <a:pt x="144592" y="26452"/>
                    </a:cubicBezTo>
                    <a:cubicBezTo>
                      <a:pt x="152378" y="30017"/>
                      <a:pt x="154541" y="41466"/>
                      <a:pt x="160164" y="48811"/>
                    </a:cubicBezTo>
                    <a:cubicBezTo>
                      <a:pt x="166015" y="57774"/>
                      <a:pt x="173963" y="65187"/>
                      <a:pt x="183306" y="70414"/>
                    </a:cubicBezTo>
                    <a:cubicBezTo>
                      <a:pt x="193601" y="74490"/>
                      <a:pt x="204794" y="75793"/>
                      <a:pt x="215748" y="74195"/>
                    </a:cubicBezTo>
                    <a:cubicBezTo>
                      <a:pt x="228228" y="74269"/>
                      <a:pt x="240317" y="69861"/>
                      <a:pt x="249812" y="61773"/>
                    </a:cubicBezTo>
                    <a:cubicBezTo>
                      <a:pt x="253662" y="57677"/>
                      <a:pt x="256668" y="52870"/>
                      <a:pt x="258679" y="47623"/>
                    </a:cubicBezTo>
                    <a:cubicBezTo>
                      <a:pt x="261923" y="39522"/>
                      <a:pt x="261708" y="24508"/>
                      <a:pt x="267763" y="18567"/>
                    </a:cubicBezTo>
                    <a:cubicBezTo>
                      <a:pt x="270250" y="16082"/>
                      <a:pt x="272197" y="15110"/>
                      <a:pt x="273278" y="13598"/>
                    </a:cubicBezTo>
                    <a:cubicBezTo>
                      <a:pt x="274717" y="11643"/>
                      <a:pt x="275236" y="9158"/>
                      <a:pt x="274684" y="6793"/>
                    </a:cubicBezTo>
                    <a:cubicBezTo>
                      <a:pt x="273494" y="960"/>
                      <a:pt x="269493" y="1068"/>
                      <a:pt x="263870" y="636"/>
                    </a:cubicBezTo>
                    <a:lnTo>
                      <a:pt x="256625" y="636"/>
                    </a:lnTo>
                    <a:cubicBezTo>
                      <a:pt x="231331" y="-688"/>
                      <a:pt x="205983" y="507"/>
                      <a:pt x="180927" y="4201"/>
                    </a:cubicBezTo>
                    <a:cubicBezTo>
                      <a:pt x="127614" y="12302"/>
                      <a:pt x="146647" y="12302"/>
                      <a:pt x="93226" y="4201"/>
                    </a:cubicBezTo>
                    <a:close/>
                    <a:moveTo>
                      <a:pt x="111718" y="38550"/>
                    </a:moveTo>
                    <a:cubicBezTo>
                      <a:pt x="109349" y="45637"/>
                      <a:pt x="105305" y="52047"/>
                      <a:pt x="99931" y="57236"/>
                    </a:cubicBezTo>
                    <a:cubicBezTo>
                      <a:pt x="95151" y="61621"/>
                      <a:pt x="89354" y="64740"/>
                      <a:pt x="83061" y="66310"/>
                    </a:cubicBezTo>
                    <a:cubicBezTo>
                      <a:pt x="68722" y="70461"/>
                      <a:pt x="53366" y="69310"/>
                      <a:pt x="39805" y="63069"/>
                    </a:cubicBezTo>
                    <a:cubicBezTo>
                      <a:pt x="34485" y="61098"/>
                      <a:pt x="30062" y="57258"/>
                      <a:pt x="27369" y="52268"/>
                    </a:cubicBezTo>
                    <a:cubicBezTo>
                      <a:pt x="24914" y="47833"/>
                      <a:pt x="23227" y="43011"/>
                      <a:pt x="22395" y="38010"/>
                    </a:cubicBezTo>
                    <a:cubicBezTo>
                      <a:pt x="20556" y="28504"/>
                      <a:pt x="18826" y="14570"/>
                      <a:pt x="31046" y="10034"/>
                    </a:cubicBezTo>
                    <a:cubicBezTo>
                      <a:pt x="34073" y="8994"/>
                      <a:pt x="37253" y="8448"/>
                      <a:pt x="40454" y="8413"/>
                    </a:cubicBezTo>
                    <a:cubicBezTo>
                      <a:pt x="48781" y="8413"/>
                      <a:pt x="56999" y="8413"/>
                      <a:pt x="65002" y="8413"/>
                    </a:cubicBezTo>
                    <a:cubicBezTo>
                      <a:pt x="75296" y="8553"/>
                      <a:pt x="85548" y="9747"/>
                      <a:pt x="95605" y="11978"/>
                    </a:cubicBezTo>
                    <a:cubicBezTo>
                      <a:pt x="110528" y="15974"/>
                      <a:pt x="115827" y="25264"/>
                      <a:pt x="111502" y="37902"/>
                    </a:cubicBezTo>
                    <a:close/>
                    <a:moveTo>
                      <a:pt x="164166" y="38550"/>
                    </a:moveTo>
                    <a:cubicBezTo>
                      <a:pt x="166404" y="45694"/>
                      <a:pt x="170470" y="52133"/>
                      <a:pt x="175952" y="57236"/>
                    </a:cubicBezTo>
                    <a:cubicBezTo>
                      <a:pt x="180689" y="61621"/>
                      <a:pt x="186453" y="64741"/>
                      <a:pt x="192715" y="66310"/>
                    </a:cubicBezTo>
                    <a:cubicBezTo>
                      <a:pt x="207054" y="70461"/>
                      <a:pt x="222409" y="69310"/>
                      <a:pt x="235970" y="63069"/>
                    </a:cubicBezTo>
                    <a:cubicBezTo>
                      <a:pt x="241291" y="61098"/>
                      <a:pt x="245714" y="57258"/>
                      <a:pt x="248406" y="52268"/>
                    </a:cubicBezTo>
                    <a:cubicBezTo>
                      <a:pt x="250861" y="47833"/>
                      <a:pt x="252548" y="43011"/>
                      <a:pt x="253381" y="38010"/>
                    </a:cubicBezTo>
                    <a:cubicBezTo>
                      <a:pt x="255219" y="28504"/>
                      <a:pt x="256949" y="14570"/>
                      <a:pt x="244730" y="10034"/>
                    </a:cubicBezTo>
                    <a:cubicBezTo>
                      <a:pt x="241701" y="9003"/>
                      <a:pt x="238522" y="8457"/>
                      <a:pt x="235322" y="8413"/>
                    </a:cubicBezTo>
                    <a:cubicBezTo>
                      <a:pt x="226995" y="8413"/>
                      <a:pt x="218776" y="8413"/>
                      <a:pt x="210774" y="8413"/>
                    </a:cubicBezTo>
                    <a:cubicBezTo>
                      <a:pt x="200479" y="8547"/>
                      <a:pt x="190216" y="9741"/>
                      <a:pt x="180170" y="11978"/>
                    </a:cubicBezTo>
                    <a:cubicBezTo>
                      <a:pt x="165247" y="15974"/>
                      <a:pt x="159948" y="25264"/>
                      <a:pt x="164382" y="37902"/>
                    </a:cubicBez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42" name="Freeform 509">
                <a:extLst>
                  <a:ext uri="{FF2B5EF4-FFF2-40B4-BE49-F238E27FC236}">
                    <a16:creationId xmlns:a16="http://schemas.microsoft.com/office/drawing/2014/main" id="{5D577331-4ADD-81F3-2690-8262F731CB81}"/>
                  </a:ext>
                </a:extLst>
              </p:cNvPr>
              <p:cNvSpPr/>
              <p:nvPr/>
            </p:nvSpPr>
            <p:spPr>
              <a:xfrm>
                <a:off x="7904285" y="2122379"/>
                <a:ext cx="202977" cy="52006"/>
              </a:xfrm>
              <a:custGeom>
                <a:avLst/>
                <a:gdLst>
                  <a:gd name="connsiteX0" fmla="*/ 186432 w 202977"/>
                  <a:gd name="connsiteY0" fmla="*/ 0 h 52006"/>
                  <a:gd name="connsiteX1" fmla="*/ 101435 w 202977"/>
                  <a:gd name="connsiteY1" fmla="*/ 16526 h 52006"/>
                  <a:gd name="connsiteX2" fmla="*/ 16761 w 202977"/>
                  <a:gd name="connsiteY2" fmla="*/ 540 h 52006"/>
                  <a:gd name="connsiteX3" fmla="*/ 0 w 202977"/>
                  <a:gd name="connsiteY3" fmla="*/ 34889 h 52006"/>
                  <a:gd name="connsiteX4" fmla="*/ 202978 w 202977"/>
                  <a:gd name="connsiteY4" fmla="*/ 34889 h 52006"/>
                  <a:gd name="connsiteX5" fmla="*/ 186432 w 202977"/>
                  <a:gd name="connsiteY5" fmla="*/ 108 h 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977" h="52006">
                    <a:moveTo>
                      <a:pt x="186432" y="0"/>
                    </a:moveTo>
                    <a:cubicBezTo>
                      <a:pt x="159343" y="10618"/>
                      <a:pt x="130535" y="16213"/>
                      <a:pt x="101435" y="16526"/>
                    </a:cubicBezTo>
                    <a:cubicBezTo>
                      <a:pt x="72464" y="16451"/>
                      <a:pt x="43764" y="11028"/>
                      <a:pt x="16761" y="540"/>
                    </a:cubicBezTo>
                    <a:cubicBezTo>
                      <a:pt x="15550" y="13642"/>
                      <a:pt x="9592" y="25859"/>
                      <a:pt x="0" y="34889"/>
                    </a:cubicBezTo>
                    <a:cubicBezTo>
                      <a:pt x="65727" y="57713"/>
                      <a:pt x="137251" y="57713"/>
                      <a:pt x="202978" y="34889"/>
                    </a:cubicBezTo>
                    <a:cubicBezTo>
                      <a:pt x="193537" y="25600"/>
                      <a:pt x="187687" y="13286"/>
                      <a:pt x="186432" y="108"/>
                    </a:cubicBez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43" name="Freeform 510">
                <a:extLst>
                  <a:ext uri="{FF2B5EF4-FFF2-40B4-BE49-F238E27FC236}">
                    <a16:creationId xmlns:a16="http://schemas.microsoft.com/office/drawing/2014/main" id="{23CAB6EF-6CC2-8A81-24B6-B6769F751335}"/>
                  </a:ext>
                </a:extLst>
              </p:cNvPr>
              <p:cNvSpPr/>
              <p:nvPr/>
            </p:nvSpPr>
            <p:spPr>
              <a:xfrm>
                <a:off x="7891308" y="2157268"/>
                <a:ext cx="228822" cy="32788"/>
              </a:xfrm>
              <a:custGeom>
                <a:avLst/>
                <a:gdLst>
                  <a:gd name="connsiteX0" fmla="*/ 12977 w 228822"/>
                  <a:gd name="connsiteY0" fmla="*/ 0 h 32788"/>
                  <a:gd name="connsiteX1" fmla="*/ 0 w 228822"/>
                  <a:gd name="connsiteY1" fmla="*/ 6589 h 32788"/>
                  <a:gd name="connsiteX2" fmla="*/ 228823 w 228822"/>
                  <a:gd name="connsiteY2" fmla="*/ 6589 h 32788"/>
                  <a:gd name="connsiteX3" fmla="*/ 215955 w 228822"/>
                  <a:gd name="connsiteY3" fmla="*/ 0 h 32788"/>
                  <a:gd name="connsiteX4" fmla="*/ 12977 w 228822"/>
                  <a:gd name="connsiteY4" fmla="*/ 0 h 3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822" h="32788">
                    <a:moveTo>
                      <a:pt x="12977" y="0"/>
                    </a:moveTo>
                    <a:cubicBezTo>
                      <a:pt x="9149" y="3057"/>
                      <a:pt x="4736" y="5304"/>
                      <a:pt x="0" y="6589"/>
                    </a:cubicBezTo>
                    <a:cubicBezTo>
                      <a:pt x="72269" y="41521"/>
                      <a:pt x="156553" y="41521"/>
                      <a:pt x="228823" y="6589"/>
                    </a:cubicBezTo>
                    <a:cubicBezTo>
                      <a:pt x="224130" y="5282"/>
                      <a:pt x="219750" y="3035"/>
                      <a:pt x="215955" y="0"/>
                    </a:cubicBezTo>
                    <a:cubicBezTo>
                      <a:pt x="150228" y="22824"/>
                      <a:pt x="78704" y="22824"/>
                      <a:pt x="12977" y="0"/>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44" name="Freeform 511">
                <a:extLst>
                  <a:ext uri="{FF2B5EF4-FFF2-40B4-BE49-F238E27FC236}">
                    <a16:creationId xmlns:a16="http://schemas.microsoft.com/office/drawing/2014/main" id="{45C9693A-A715-3FFB-6C00-41F01782DDBB}"/>
                  </a:ext>
                </a:extLst>
              </p:cNvPr>
              <p:cNvSpPr/>
              <p:nvPr/>
            </p:nvSpPr>
            <p:spPr>
              <a:xfrm>
                <a:off x="7991985" y="2176387"/>
                <a:ext cx="27467" cy="27436"/>
              </a:xfrm>
              <a:custGeom>
                <a:avLst/>
                <a:gdLst>
                  <a:gd name="connsiteX0" fmla="*/ 27468 w 27467"/>
                  <a:gd name="connsiteY0" fmla="*/ 13610 h 27436"/>
                  <a:gd name="connsiteX1" fmla="*/ 13843 w 27467"/>
                  <a:gd name="connsiteY1" fmla="*/ 27436 h 27436"/>
                  <a:gd name="connsiteX2" fmla="*/ 0 w 27467"/>
                  <a:gd name="connsiteY2" fmla="*/ 13826 h 27436"/>
                  <a:gd name="connsiteX3" fmla="*/ 13626 w 27467"/>
                  <a:gd name="connsiteY3" fmla="*/ 0 h 27436"/>
                  <a:gd name="connsiteX4" fmla="*/ 13734 w 27467"/>
                  <a:gd name="connsiteY4" fmla="*/ 0 h 27436"/>
                  <a:gd name="connsiteX5" fmla="*/ 27468 w 27467"/>
                  <a:gd name="connsiteY5" fmla="*/ 13610 h 2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67" h="27436">
                    <a:moveTo>
                      <a:pt x="27468" y="13610"/>
                    </a:moveTo>
                    <a:cubicBezTo>
                      <a:pt x="27522" y="21182"/>
                      <a:pt x="21423" y="27371"/>
                      <a:pt x="13843" y="27436"/>
                    </a:cubicBezTo>
                    <a:cubicBezTo>
                      <a:pt x="6261" y="27490"/>
                      <a:pt x="65" y="21398"/>
                      <a:pt x="0" y="13826"/>
                    </a:cubicBezTo>
                    <a:cubicBezTo>
                      <a:pt x="-54" y="6254"/>
                      <a:pt x="6046" y="65"/>
                      <a:pt x="13626" y="0"/>
                    </a:cubicBezTo>
                    <a:cubicBezTo>
                      <a:pt x="13658" y="0"/>
                      <a:pt x="13702" y="0"/>
                      <a:pt x="13734" y="0"/>
                    </a:cubicBezTo>
                    <a:cubicBezTo>
                      <a:pt x="21271" y="0"/>
                      <a:pt x="27403" y="6081"/>
                      <a:pt x="27468" y="13610"/>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41" name="Group 440">
              <a:extLst>
                <a:ext uri="{FF2B5EF4-FFF2-40B4-BE49-F238E27FC236}">
                  <a16:creationId xmlns:a16="http://schemas.microsoft.com/office/drawing/2014/main" id="{26ADA050-665D-4695-B63D-139765A987C8}"/>
                </a:ext>
              </a:extLst>
            </p:cNvPr>
            <p:cNvGrpSpPr>
              <a:grpSpLocks noChangeAspect="1"/>
            </p:cNvGrpSpPr>
            <p:nvPr/>
          </p:nvGrpSpPr>
          <p:grpSpPr>
            <a:xfrm>
              <a:off x="8046848" y="4521780"/>
              <a:ext cx="914868" cy="914400"/>
              <a:chOff x="8572695" y="1431402"/>
              <a:chExt cx="853220" cy="852784"/>
            </a:xfrm>
          </p:grpSpPr>
          <p:sp>
            <p:nvSpPr>
              <p:cNvPr id="513" name="Freeform 512">
                <a:extLst>
                  <a:ext uri="{FF2B5EF4-FFF2-40B4-BE49-F238E27FC236}">
                    <a16:creationId xmlns:a16="http://schemas.microsoft.com/office/drawing/2014/main" id="{F2B1D42B-062F-FC6C-3C82-43D13713F4E5}"/>
                  </a:ext>
                </a:extLst>
              </p:cNvPr>
              <p:cNvSpPr/>
              <p:nvPr/>
            </p:nvSpPr>
            <p:spPr>
              <a:xfrm>
                <a:off x="8572695" y="1431402"/>
                <a:ext cx="853220" cy="852244"/>
              </a:xfrm>
              <a:custGeom>
                <a:avLst/>
                <a:gdLst>
                  <a:gd name="connsiteX0" fmla="*/ 0 w 853220"/>
                  <a:gd name="connsiteY0" fmla="*/ 0 h 852244"/>
                  <a:gd name="connsiteX1" fmla="*/ 853220 w 853220"/>
                  <a:gd name="connsiteY1" fmla="*/ 0 h 852244"/>
                  <a:gd name="connsiteX2" fmla="*/ 853220 w 853220"/>
                  <a:gd name="connsiteY2" fmla="*/ 852245 h 852244"/>
                  <a:gd name="connsiteX3" fmla="*/ 0 w 853220"/>
                  <a:gd name="connsiteY3" fmla="*/ 852245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5"/>
                    </a:lnTo>
                    <a:lnTo>
                      <a:pt x="0" y="852245"/>
                    </a:lnTo>
                    <a:lnTo>
                      <a:pt x="0" y="0"/>
                    </a:lnTo>
                    <a:lnTo>
                      <a:pt x="0" y="0"/>
                    </a:ln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14" name="Freeform 513">
                <a:extLst>
                  <a:ext uri="{FF2B5EF4-FFF2-40B4-BE49-F238E27FC236}">
                    <a16:creationId xmlns:a16="http://schemas.microsoft.com/office/drawing/2014/main" id="{7D3293D1-C349-D95E-FA76-34C36ACC9510}"/>
                  </a:ext>
                </a:extLst>
              </p:cNvPr>
              <p:cNvSpPr/>
              <p:nvPr/>
            </p:nvSpPr>
            <p:spPr>
              <a:xfrm>
                <a:off x="8623758" y="1911532"/>
                <a:ext cx="751051" cy="372114"/>
              </a:xfrm>
              <a:custGeom>
                <a:avLst/>
                <a:gdLst>
                  <a:gd name="connsiteX0" fmla="*/ 19335 w 751051"/>
                  <a:gd name="connsiteY0" fmla="*/ 248328 h 372114"/>
                  <a:gd name="connsiteX1" fmla="*/ 5385 w 751051"/>
                  <a:gd name="connsiteY1" fmla="*/ 372114 h 372114"/>
                  <a:gd name="connsiteX2" fmla="*/ 745708 w 751051"/>
                  <a:gd name="connsiteY2" fmla="*/ 372114 h 372114"/>
                  <a:gd name="connsiteX3" fmla="*/ 731758 w 751051"/>
                  <a:gd name="connsiteY3" fmla="*/ 248328 h 372114"/>
                  <a:gd name="connsiteX4" fmla="*/ 490282 w 751051"/>
                  <a:gd name="connsiteY4" fmla="*/ 117737 h 372114"/>
                  <a:gd name="connsiteX5" fmla="*/ 482713 w 751051"/>
                  <a:gd name="connsiteY5" fmla="*/ 1620 h 372114"/>
                  <a:gd name="connsiteX6" fmla="*/ 269137 w 751051"/>
                  <a:gd name="connsiteY6" fmla="*/ 0 h 372114"/>
                  <a:gd name="connsiteX7" fmla="*/ 260810 w 751051"/>
                  <a:gd name="connsiteY7" fmla="*/ 117737 h 372114"/>
                  <a:gd name="connsiteX8" fmla="*/ 19335 w 751051"/>
                  <a:gd name="connsiteY8" fmla="*/ 248328 h 3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051" h="372114">
                    <a:moveTo>
                      <a:pt x="19335" y="248328"/>
                    </a:moveTo>
                    <a:cubicBezTo>
                      <a:pt x="-152" y="286544"/>
                      <a:pt x="-5116" y="330528"/>
                      <a:pt x="5385" y="372114"/>
                    </a:cubicBezTo>
                    <a:lnTo>
                      <a:pt x="745708" y="372114"/>
                    </a:lnTo>
                    <a:cubicBezTo>
                      <a:pt x="756144" y="330517"/>
                      <a:pt x="751191" y="286566"/>
                      <a:pt x="731758" y="248328"/>
                    </a:cubicBezTo>
                    <a:cubicBezTo>
                      <a:pt x="670876" y="128647"/>
                      <a:pt x="510937" y="148414"/>
                      <a:pt x="490282" y="117737"/>
                    </a:cubicBezTo>
                    <a:cubicBezTo>
                      <a:pt x="474170" y="93866"/>
                      <a:pt x="483794" y="20523"/>
                      <a:pt x="482713" y="1620"/>
                    </a:cubicBezTo>
                    <a:cubicBezTo>
                      <a:pt x="411643" y="8210"/>
                      <a:pt x="340098" y="7667"/>
                      <a:pt x="269137" y="0"/>
                    </a:cubicBezTo>
                    <a:cubicBezTo>
                      <a:pt x="268056" y="18903"/>
                      <a:pt x="276815" y="93866"/>
                      <a:pt x="260810" y="117737"/>
                    </a:cubicBezTo>
                    <a:cubicBezTo>
                      <a:pt x="240048" y="148414"/>
                      <a:pt x="80110" y="128539"/>
                      <a:pt x="19335" y="248328"/>
                    </a:cubicBezTo>
                    <a:close/>
                  </a:path>
                </a:pathLst>
              </a:custGeom>
              <a:solidFill>
                <a:srgbClr val="D2986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15" name="Freeform 514">
                <a:extLst>
                  <a:ext uri="{FF2B5EF4-FFF2-40B4-BE49-F238E27FC236}">
                    <a16:creationId xmlns:a16="http://schemas.microsoft.com/office/drawing/2014/main" id="{B4E621A6-E9E6-947C-A22E-9F36369A1D82}"/>
                  </a:ext>
                </a:extLst>
              </p:cNvPr>
              <p:cNvSpPr/>
              <p:nvPr/>
            </p:nvSpPr>
            <p:spPr>
              <a:xfrm>
                <a:off x="8623758" y="2057461"/>
                <a:ext cx="200035" cy="226185"/>
              </a:xfrm>
              <a:custGeom>
                <a:avLst/>
                <a:gdLst>
                  <a:gd name="connsiteX0" fmla="*/ 19335 w 200035"/>
                  <a:gd name="connsiteY0" fmla="*/ 102399 h 226185"/>
                  <a:gd name="connsiteX1" fmla="*/ 5385 w 200035"/>
                  <a:gd name="connsiteY1" fmla="*/ 226185 h 226185"/>
                  <a:gd name="connsiteX2" fmla="*/ 200036 w 200035"/>
                  <a:gd name="connsiteY2" fmla="*/ 226185 h 226185"/>
                  <a:gd name="connsiteX3" fmla="*/ 170082 w 200035"/>
                  <a:gd name="connsiteY3" fmla="*/ 0 h 226185"/>
                  <a:gd name="connsiteX4" fmla="*/ 19876 w 200035"/>
                  <a:gd name="connsiteY4" fmla="*/ 102399 h 226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35" h="226185">
                    <a:moveTo>
                      <a:pt x="19335" y="102399"/>
                    </a:moveTo>
                    <a:cubicBezTo>
                      <a:pt x="-152" y="140615"/>
                      <a:pt x="-5116" y="184599"/>
                      <a:pt x="5385" y="226185"/>
                    </a:cubicBezTo>
                    <a:lnTo>
                      <a:pt x="200036" y="226185"/>
                    </a:lnTo>
                    <a:cubicBezTo>
                      <a:pt x="187384" y="151222"/>
                      <a:pt x="176895" y="74963"/>
                      <a:pt x="170082" y="0"/>
                    </a:cubicBezTo>
                    <a:cubicBezTo>
                      <a:pt x="116012" y="13070"/>
                      <a:pt x="53183" y="36725"/>
                      <a:pt x="19876" y="102399"/>
                    </a:cubicBezTo>
                    <a:close/>
                  </a:path>
                </a:pathLst>
              </a:custGeom>
              <a:solidFill>
                <a:srgbClr val="231F2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16" name="Freeform 515">
                <a:extLst>
                  <a:ext uri="{FF2B5EF4-FFF2-40B4-BE49-F238E27FC236}">
                    <a16:creationId xmlns:a16="http://schemas.microsoft.com/office/drawing/2014/main" id="{FEAB2794-6A85-A929-7BBD-2C28048A4B66}"/>
                  </a:ext>
                </a:extLst>
              </p:cNvPr>
              <p:cNvSpPr/>
              <p:nvPr/>
            </p:nvSpPr>
            <p:spPr>
              <a:xfrm>
                <a:off x="8807358" y="2020196"/>
                <a:ext cx="192055" cy="184166"/>
              </a:xfrm>
              <a:custGeom>
                <a:avLst/>
                <a:gdLst>
                  <a:gd name="connsiteX0" fmla="*/ 79050 w 192055"/>
                  <a:gd name="connsiteY0" fmla="*/ 0 h 184166"/>
                  <a:gd name="connsiteX1" fmla="*/ 192056 w 192055"/>
                  <a:gd name="connsiteY1" fmla="*/ 94730 h 184166"/>
                  <a:gd name="connsiteX2" fmla="*/ 118088 w 192055"/>
                  <a:gd name="connsiteY2" fmla="*/ 184167 h 184166"/>
                  <a:gd name="connsiteX3" fmla="*/ 0 w 192055"/>
                  <a:gd name="connsiteY3" fmla="*/ 33053 h 184166"/>
                  <a:gd name="connsiteX4" fmla="*/ 79050 w 192055"/>
                  <a:gd name="connsiteY4" fmla="*/ 0 h 184166"/>
                  <a:gd name="connsiteX5" fmla="*/ 79050 w 192055"/>
                  <a:gd name="connsiteY5"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84166">
                    <a:moveTo>
                      <a:pt x="79050" y="0"/>
                    </a:moveTo>
                    <a:lnTo>
                      <a:pt x="192056" y="94730"/>
                    </a:lnTo>
                    <a:lnTo>
                      <a:pt x="118088" y="184167"/>
                    </a:lnTo>
                    <a:lnTo>
                      <a:pt x="0" y="33053"/>
                    </a:lnTo>
                    <a:lnTo>
                      <a:pt x="79050" y="0"/>
                    </a:lnTo>
                    <a:lnTo>
                      <a:pt x="79050" y="0"/>
                    </a:lnTo>
                    <a:close/>
                  </a:path>
                </a:pathLst>
              </a:custGeom>
              <a:solidFill>
                <a:srgbClr val="EAEBE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17" name="Freeform 516">
                <a:extLst>
                  <a:ext uri="{FF2B5EF4-FFF2-40B4-BE49-F238E27FC236}">
                    <a16:creationId xmlns:a16="http://schemas.microsoft.com/office/drawing/2014/main" id="{0A7D7E1B-6D17-696A-1CC1-F190F84DE428}"/>
                  </a:ext>
                </a:extLst>
              </p:cNvPr>
              <p:cNvSpPr/>
              <p:nvPr/>
            </p:nvSpPr>
            <p:spPr>
              <a:xfrm>
                <a:off x="8720305" y="2038667"/>
                <a:ext cx="135607" cy="245519"/>
              </a:xfrm>
              <a:custGeom>
                <a:avLst/>
                <a:gdLst>
                  <a:gd name="connsiteX0" fmla="*/ 104355 w 135607"/>
                  <a:gd name="connsiteY0" fmla="*/ 756 h 245519"/>
                  <a:gd name="connsiteX1" fmla="*/ 135607 w 135607"/>
                  <a:gd name="connsiteY1" fmla="*/ 245520 h 245519"/>
                  <a:gd name="connsiteX2" fmla="*/ 27468 w 135607"/>
                  <a:gd name="connsiteY2" fmla="*/ 245520 h 245519"/>
                  <a:gd name="connsiteX3" fmla="*/ 0 w 135607"/>
                  <a:gd name="connsiteY3" fmla="*/ 168073 h 245519"/>
                  <a:gd name="connsiteX4" fmla="*/ 46825 w 135607"/>
                  <a:gd name="connsiteY4" fmla="*/ 111580 h 245519"/>
                  <a:gd name="connsiteX5" fmla="*/ 9625 w 135607"/>
                  <a:gd name="connsiteY5" fmla="*/ 79176 h 245519"/>
                  <a:gd name="connsiteX6" fmla="*/ 29306 w 135607"/>
                  <a:gd name="connsiteY6" fmla="*/ 32405 h 245519"/>
                  <a:gd name="connsiteX7" fmla="*/ 105004 w 135607"/>
                  <a:gd name="connsiteY7" fmla="*/ 0 h 24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07" h="245519">
                    <a:moveTo>
                      <a:pt x="104355" y="756"/>
                    </a:moveTo>
                    <a:cubicBezTo>
                      <a:pt x="110411" y="81228"/>
                      <a:pt x="121549" y="164292"/>
                      <a:pt x="135607" y="245520"/>
                    </a:cubicBezTo>
                    <a:lnTo>
                      <a:pt x="27468" y="245520"/>
                    </a:lnTo>
                    <a:lnTo>
                      <a:pt x="0" y="168073"/>
                    </a:lnTo>
                    <a:lnTo>
                      <a:pt x="46825" y="111580"/>
                    </a:lnTo>
                    <a:lnTo>
                      <a:pt x="9625" y="79176"/>
                    </a:lnTo>
                    <a:lnTo>
                      <a:pt x="29306" y="32405"/>
                    </a:lnTo>
                    <a:lnTo>
                      <a:pt x="105004" y="0"/>
                    </a:lnTo>
                    <a:close/>
                  </a:path>
                </a:pathLst>
              </a:custGeom>
              <a:solidFill>
                <a:srgbClr val="28282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18" name="Freeform 517">
                <a:extLst>
                  <a:ext uri="{FF2B5EF4-FFF2-40B4-BE49-F238E27FC236}">
                    <a16:creationId xmlns:a16="http://schemas.microsoft.com/office/drawing/2014/main" id="{7ABBD0DF-DE8A-5358-FC09-FD76248A0185}"/>
                  </a:ext>
                </a:extLst>
              </p:cNvPr>
              <p:cNvSpPr/>
              <p:nvPr/>
            </p:nvSpPr>
            <p:spPr>
              <a:xfrm>
                <a:off x="8623758" y="1911532"/>
                <a:ext cx="375546" cy="372114"/>
              </a:xfrm>
              <a:custGeom>
                <a:avLst/>
                <a:gdLst>
                  <a:gd name="connsiteX0" fmla="*/ 19335 w 375546"/>
                  <a:gd name="connsiteY0" fmla="*/ 248328 h 372114"/>
                  <a:gd name="connsiteX1" fmla="*/ 5385 w 375546"/>
                  <a:gd name="connsiteY1" fmla="*/ 372114 h 372114"/>
                  <a:gd name="connsiteX2" fmla="*/ 375547 w 375546"/>
                  <a:gd name="connsiteY2" fmla="*/ 372114 h 372114"/>
                  <a:gd name="connsiteX3" fmla="*/ 375547 w 375546"/>
                  <a:gd name="connsiteY3" fmla="*/ 6157 h 372114"/>
                  <a:gd name="connsiteX4" fmla="*/ 269137 w 375546"/>
                  <a:gd name="connsiteY4" fmla="*/ 0 h 372114"/>
                  <a:gd name="connsiteX5" fmla="*/ 260810 w 375546"/>
                  <a:gd name="connsiteY5" fmla="*/ 117737 h 372114"/>
                  <a:gd name="connsiteX6" fmla="*/ 19335 w 375546"/>
                  <a:gd name="connsiteY6" fmla="*/ 248328 h 3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546" h="372114">
                    <a:moveTo>
                      <a:pt x="19335" y="248328"/>
                    </a:moveTo>
                    <a:cubicBezTo>
                      <a:pt x="-152" y="286544"/>
                      <a:pt x="-5116" y="330528"/>
                      <a:pt x="5385" y="372114"/>
                    </a:cubicBezTo>
                    <a:lnTo>
                      <a:pt x="375547" y="372114"/>
                    </a:lnTo>
                    <a:lnTo>
                      <a:pt x="375547" y="6157"/>
                    </a:lnTo>
                    <a:cubicBezTo>
                      <a:pt x="340942" y="6157"/>
                      <a:pt x="306445" y="3564"/>
                      <a:pt x="269137" y="0"/>
                    </a:cubicBezTo>
                    <a:cubicBezTo>
                      <a:pt x="268056" y="18903"/>
                      <a:pt x="276815" y="93866"/>
                      <a:pt x="260810" y="117737"/>
                    </a:cubicBezTo>
                    <a:cubicBezTo>
                      <a:pt x="240048" y="148414"/>
                      <a:pt x="80110" y="128539"/>
                      <a:pt x="19335" y="248328"/>
                    </a:cubicBezTo>
                    <a:close/>
                  </a:path>
                </a:pathLst>
              </a:custGeom>
              <a:solidFill>
                <a:srgbClr val="D2986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19" name="Freeform 518">
                <a:extLst>
                  <a:ext uri="{FF2B5EF4-FFF2-40B4-BE49-F238E27FC236}">
                    <a16:creationId xmlns:a16="http://schemas.microsoft.com/office/drawing/2014/main" id="{DC5DF401-24A5-3276-36C1-179B9D4D83F5}"/>
                  </a:ext>
                </a:extLst>
              </p:cNvPr>
              <p:cNvSpPr/>
              <p:nvPr/>
            </p:nvSpPr>
            <p:spPr>
              <a:xfrm>
                <a:off x="8623326" y="2042339"/>
                <a:ext cx="751410" cy="240875"/>
              </a:xfrm>
              <a:custGeom>
                <a:avLst/>
                <a:gdLst>
                  <a:gd name="connsiteX0" fmla="*/ 732191 w 751410"/>
                  <a:gd name="connsiteY0" fmla="*/ 117521 h 240875"/>
                  <a:gd name="connsiteX1" fmla="*/ 526726 w 751410"/>
                  <a:gd name="connsiteY1" fmla="*/ 2916 h 240875"/>
                  <a:gd name="connsiteX2" fmla="*/ 381494 w 751410"/>
                  <a:gd name="connsiteY2" fmla="*/ 86953 h 240875"/>
                  <a:gd name="connsiteX3" fmla="*/ 372627 w 751410"/>
                  <a:gd name="connsiteY3" fmla="*/ 86953 h 240875"/>
                  <a:gd name="connsiteX4" fmla="*/ 365489 w 751410"/>
                  <a:gd name="connsiteY4" fmla="*/ 86953 h 240875"/>
                  <a:gd name="connsiteX5" fmla="*/ 359542 w 751410"/>
                  <a:gd name="connsiteY5" fmla="*/ 86305 h 240875"/>
                  <a:gd name="connsiteX6" fmla="*/ 352621 w 751410"/>
                  <a:gd name="connsiteY6" fmla="*/ 85549 h 240875"/>
                  <a:gd name="connsiteX7" fmla="*/ 346024 w 751410"/>
                  <a:gd name="connsiteY7" fmla="*/ 83496 h 240875"/>
                  <a:gd name="connsiteX8" fmla="*/ 339320 w 751410"/>
                  <a:gd name="connsiteY8" fmla="*/ 82308 h 240875"/>
                  <a:gd name="connsiteX9" fmla="*/ 333696 w 751410"/>
                  <a:gd name="connsiteY9" fmla="*/ 81012 h 240875"/>
                  <a:gd name="connsiteX10" fmla="*/ 327316 w 751410"/>
                  <a:gd name="connsiteY10" fmla="*/ 79392 h 240875"/>
                  <a:gd name="connsiteX11" fmla="*/ 321801 w 751410"/>
                  <a:gd name="connsiteY11" fmla="*/ 77771 h 240875"/>
                  <a:gd name="connsiteX12" fmla="*/ 315745 w 751410"/>
                  <a:gd name="connsiteY12" fmla="*/ 75827 h 240875"/>
                  <a:gd name="connsiteX13" fmla="*/ 310447 w 751410"/>
                  <a:gd name="connsiteY13" fmla="*/ 73775 h 240875"/>
                  <a:gd name="connsiteX14" fmla="*/ 304823 w 751410"/>
                  <a:gd name="connsiteY14" fmla="*/ 71506 h 240875"/>
                  <a:gd name="connsiteX15" fmla="*/ 299633 w 751410"/>
                  <a:gd name="connsiteY15" fmla="*/ 69130 h 240875"/>
                  <a:gd name="connsiteX16" fmla="*/ 294333 w 751410"/>
                  <a:gd name="connsiteY16" fmla="*/ 66646 h 240875"/>
                  <a:gd name="connsiteX17" fmla="*/ 289359 w 751410"/>
                  <a:gd name="connsiteY17" fmla="*/ 63945 h 240875"/>
                  <a:gd name="connsiteX18" fmla="*/ 284601 w 751410"/>
                  <a:gd name="connsiteY18" fmla="*/ 61137 h 240875"/>
                  <a:gd name="connsiteX19" fmla="*/ 279843 w 751410"/>
                  <a:gd name="connsiteY19" fmla="*/ 58113 h 240875"/>
                  <a:gd name="connsiteX20" fmla="*/ 275409 w 751410"/>
                  <a:gd name="connsiteY20" fmla="*/ 55088 h 240875"/>
                  <a:gd name="connsiteX21" fmla="*/ 270975 w 751410"/>
                  <a:gd name="connsiteY21" fmla="*/ 51740 h 240875"/>
                  <a:gd name="connsiteX22" fmla="*/ 267083 w 751410"/>
                  <a:gd name="connsiteY22" fmla="*/ 48499 h 240875"/>
                  <a:gd name="connsiteX23" fmla="*/ 262865 w 751410"/>
                  <a:gd name="connsiteY23" fmla="*/ 44719 h 240875"/>
                  <a:gd name="connsiteX24" fmla="*/ 259404 w 751410"/>
                  <a:gd name="connsiteY24" fmla="*/ 41478 h 240875"/>
                  <a:gd name="connsiteX25" fmla="*/ 255620 w 751410"/>
                  <a:gd name="connsiteY25" fmla="*/ 37374 h 240875"/>
                  <a:gd name="connsiteX26" fmla="*/ 252592 w 751410"/>
                  <a:gd name="connsiteY26" fmla="*/ 33917 h 240875"/>
                  <a:gd name="connsiteX27" fmla="*/ 249239 w 751410"/>
                  <a:gd name="connsiteY27" fmla="*/ 29488 h 240875"/>
                  <a:gd name="connsiteX28" fmla="*/ 246644 w 751410"/>
                  <a:gd name="connsiteY28" fmla="*/ 26032 h 240875"/>
                  <a:gd name="connsiteX29" fmla="*/ 243724 w 751410"/>
                  <a:gd name="connsiteY29" fmla="*/ 21063 h 240875"/>
                  <a:gd name="connsiteX30" fmla="*/ 241669 w 751410"/>
                  <a:gd name="connsiteY30" fmla="*/ 17715 h 240875"/>
                  <a:gd name="connsiteX31" fmla="*/ 239074 w 751410"/>
                  <a:gd name="connsiteY31" fmla="*/ 11990 h 240875"/>
                  <a:gd name="connsiteX32" fmla="*/ 237668 w 751410"/>
                  <a:gd name="connsiteY32" fmla="*/ 9073 h 240875"/>
                  <a:gd name="connsiteX33" fmla="*/ 234641 w 751410"/>
                  <a:gd name="connsiteY33" fmla="*/ 0 h 240875"/>
                  <a:gd name="connsiteX34" fmla="*/ 19335 w 751410"/>
                  <a:gd name="connsiteY34" fmla="*/ 117089 h 240875"/>
                  <a:gd name="connsiteX35" fmla="*/ 5385 w 751410"/>
                  <a:gd name="connsiteY35" fmla="*/ 240875 h 240875"/>
                  <a:gd name="connsiteX36" fmla="*/ 746140 w 751410"/>
                  <a:gd name="connsiteY36" fmla="*/ 240875 h 240875"/>
                  <a:gd name="connsiteX37" fmla="*/ 732191 w 751410"/>
                  <a:gd name="connsiteY37" fmla="*/ 117521 h 24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51410" h="240875">
                    <a:moveTo>
                      <a:pt x="732191" y="117521"/>
                    </a:moveTo>
                    <a:cubicBezTo>
                      <a:pt x="685907" y="26464"/>
                      <a:pt x="582417" y="16202"/>
                      <a:pt x="526726" y="2916"/>
                    </a:cubicBezTo>
                    <a:cubicBezTo>
                      <a:pt x="512126" y="50983"/>
                      <a:pt x="452650" y="86953"/>
                      <a:pt x="381494" y="86953"/>
                    </a:cubicBezTo>
                    <a:cubicBezTo>
                      <a:pt x="378466" y="86953"/>
                      <a:pt x="375546" y="86953"/>
                      <a:pt x="372627" y="86953"/>
                    </a:cubicBezTo>
                    <a:lnTo>
                      <a:pt x="365489" y="86953"/>
                    </a:lnTo>
                    <a:lnTo>
                      <a:pt x="359542" y="86305"/>
                    </a:lnTo>
                    <a:lnTo>
                      <a:pt x="352621" y="85549"/>
                    </a:lnTo>
                    <a:lnTo>
                      <a:pt x="346024" y="83496"/>
                    </a:lnTo>
                    <a:lnTo>
                      <a:pt x="339320" y="82308"/>
                    </a:lnTo>
                    <a:lnTo>
                      <a:pt x="333696" y="81012"/>
                    </a:lnTo>
                    <a:lnTo>
                      <a:pt x="327316" y="79392"/>
                    </a:lnTo>
                    <a:lnTo>
                      <a:pt x="321801" y="77771"/>
                    </a:lnTo>
                    <a:lnTo>
                      <a:pt x="315745" y="75827"/>
                    </a:lnTo>
                    <a:lnTo>
                      <a:pt x="310447" y="73775"/>
                    </a:lnTo>
                    <a:lnTo>
                      <a:pt x="304823" y="71506"/>
                    </a:lnTo>
                    <a:lnTo>
                      <a:pt x="299633" y="69130"/>
                    </a:lnTo>
                    <a:lnTo>
                      <a:pt x="294333" y="66646"/>
                    </a:lnTo>
                    <a:lnTo>
                      <a:pt x="289359" y="63945"/>
                    </a:lnTo>
                    <a:lnTo>
                      <a:pt x="284601" y="61137"/>
                    </a:lnTo>
                    <a:lnTo>
                      <a:pt x="279843" y="58113"/>
                    </a:lnTo>
                    <a:cubicBezTo>
                      <a:pt x="278329" y="57140"/>
                      <a:pt x="276815" y="56168"/>
                      <a:pt x="275409" y="55088"/>
                    </a:cubicBezTo>
                    <a:lnTo>
                      <a:pt x="270975" y="51740"/>
                    </a:lnTo>
                    <a:lnTo>
                      <a:pt x="267083" y="48499"/>
                    </a:lnTo>
                    <a:cubicBezTo>
                      <a:pt x="265569" y="47311"/>
                      <a:pt x="264271" y="46015"/>
                      <a:pt x="262865" y="44719"/>
                    </a:cubicBezTo>
                    <a:lnTo>
                      <a:pt x="259404" y="41478"/>
                    </a:lnTo>
                    <a:cubicBezTo>
                      <a:pt x="258107" y="40182"/>
                      <a:pt x="256917" y="38778"/>
                      <a:pt x="255620" y="37374"/>
                    </a:cubicBezTo>
                    <a:lnTo>
                      <a:pt x="252592" y="33917"/>
                    </a:lnTo>
                    <a:cubicBezTo>
                      <a:pt x="251402" y="32513"/>
                      <a:pt x="250321" y="31001"/>
                      <a:pt x="249239" y="29488"/>
                    </a:cubicBezTo>
                    <a:lnTo>
                      <a:pt x="246644" y="26032"/>
                    </a:lnTo>
                    <a:cubicBezTo>
                      <a:pt x="245563" y="24412"/>
                      <a:pt x="244698" y="22683"/>
                      <a:pt x="243724" y="21063"/>
                    </a:cubicBezTo>
                    <a:cubicBezTo>
                      <a:pt x="242751" y="19443"/>
                      <a:pt x="242318" y="18795"/>
                      <a:pt x="241669" y="17715"/>
                    </a:cubicBezTo>
                    <a:cubicBezTo>
                      <a:pt x="240697" y="15858"/>
                      <a:pt x="239831" y="13946"/>
                      <a:pt x="239074" y="11990"/>
                    </a:cubicBezTo>
                    <a:cubicBezTo>
                      <a:pt x="238523" y="11062"/>
                      <a:pt x="238047" y="10085"/>
                      <a:pt x="237668" y="9073"/>
                    </a:cubicBezTo>
                    <a:cubicBezTo>
                      <a:pt x="236501" y="6105"/>
                      <a:pt x="235484" y="3076"/>
                      <a:pt x="234641" y="0"/>
                    </a:cubicBezTo>
                    <a:cubicBezTo>
                      <a:pt x="181652" y="14798"/>
                      <a:pt x="68322" y="20631"/>
                      <a:pt x="19335" y="117089"/>
                    </a:cubicBezTo>
                    <a:cubicBezTo>
                      <a:pt x="-152" y="155305"/>
                      <a:pt x="-5115" y="199289"/>
                      <a:pt x="5385" y="240875"/>
                    </a:cubicBezTo>
                    <a:lnTo>
                      <a:pt x="746140" y="240875"/>
                    </a:lnTo>
                    <a:cubicBezTo>
                      <a:pt x="756468" y="199419"/>
                      <a:pt x="751515" y="155629"/>
                      <a:pt x="732191" y="117521"/>
                    </a:cubicBezTo>
                    <a:close/>
                  </a:path>
                </a:pathLst>
              </a:custGeom>
              <a:solidFill>
                <a:srgbClr val="BCBEC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20" name="Freeform 519">
                <a:extLst>
                  <a:ext uri="{FF2B5EF4-FFF2-40B4-BE49-F238E27FC236}">
                    <a16:creationId xmlns:a16="http://schemas.microsoft.com/office/drawing/2014/main" id="{23DA26C5-13A2-BA0D-6024-17221DCB087C}"/>
                  </a:ext>
                </a:extLst>
              </p:cNvPr>
              <p:cNvSpPr/>
              <p:nvPr/>
            </p:nvSpPr>
            <p:spPr>
              <a:xfrm>
                <a:off x="8837507" y="1592183"/>
                <a:ext cx="323301" cy="437312"/>
              </a:xfrm>
              <a:custGeom>
                <a:avLst/>
                <a:gdLst>
                  <a:gd name="connsiteX0" fmla="*/ 317411 w 323301"/>
                  <a:gd name="connsiteY0" fmla="*/ 210685 h 437312"/>
                  <a:gd name="connsiteX1" fmla="*/ 299676 w 323301"/>
                  <a:gd name="connsiteY1" fmla="*/ 204204 h 437312"/>
                  <a:gd name="connsiteX2" fmla="*/ 299676 w 323301"/>
                  <a:gd name="connsiteY2" fmla="*/ 184005 h 437312"/>
                  <a:gd name="connsiteX3" fmla="*/ 286916 w 323301"/>
                  <a:gd name="connsiteY3" fmla="*/ 70264 h 437312"/>
                  <a:gd name="connsiteX4" fmla="*/ 247120 w 323301"/>
                  <a:gd name="connsiteY4" fmla="*/ 27706 h 437312"/>
                  <a:gd name="connsiteX5" fmla="*/ 75719 w 323301"/>
                  <a:gd name="connsiteY5" fmla="*/ 27706 h 437312"/>
                  <a:gd name="connsiteX6" fmla="*/ 36032 w 323301"/>
                  <a:gd name="connsiteY6" fmla="*/ 70264 h 437312"/>
                  <a:gd name="connsiteX7" fmla="*/ 23704 w 323301"/>
                  <a:gd name="connsiteY7" fmla="*/ 184005 h 437312"/>
                  <a:gd name="connsiteX8" fmla="*/ 23704 w 323301"/>
                  <a:gd name="connsiteY8" fmla="*/ 204204 h 437312"/>
                  <a:gd name="connsiteX9" fmla="*/ 6077 w 323301"/>
                  <a:gd name="connsiteY9" fmla="*/ 210685 h 437312"/>
                  <a:gd name="connsiteX10" fmla="*/ 10403 w 323301"/>
                  <a:gd name="connsiteY10" fmla="*/ 274414 h 437312"/>
                  <a:gd name="connsiteX11" fmla="*/ 25218 w 323301"/>
                  <a:gd name="connsiteY11" fmla="*/ 293533 h 437312"/>
                  <a:gd name="connsiteX12" fmla="*/ 33437 w 323301"/>
                  <a:gd name="connsiteY12" fmla="*/ 297746 h 437312"/>
                  <a:gd name="connsiteX13" fmla="*/ 52469 w 323301"/>
                  <a:gd name="connsiteY13" fmla="*/ 359206 h 437312"/>
                  <a:gd name="connsiteX14" fmla="*/ 101673 w 323301"/>
                  <a:gd name="connsiteY14" fmla="*/ 420559 h 437312"/>
                  <a:gd name="connsiteX15" fmla="*/ 115190 w 323301"/>
                  <a:gd name="connsiteY15" fmla="*/ 427904 h 437312"/>
                  <a:gd name="connsiteX16" fmla="*/ 161690 w 323301"/>
                  <a:gd name="connsiteY16" fmla="*/ 437302 h 437312"/>
                  <a:gd name="connsiteX17" fmla="*/ 161690 w 323301"/>
                  <a:gd name="connsiteY17" fmla="*/ 437302 h 437312"/>
                  <a:gd name="connsiteX18" fmla="*/ 221599 w 323301"/>
                  <a:gd name="connsiteY18" fmla="*/ 420559 h 437312"/>
                  <a:gd name="connsiteX19" fmla="*/ 270803 w 323301"/>
                  <a:gd name="connsiteY19" fmla="*/ 359206 h 437312"/>
                  <a:gd name="connsiteX20" fmla="*/ 289944 w 323301"/>
                  <a:gd name="connsiteY20" fmla="*/ 297746 h 437312"/>
                  <a:gd name="connsiteX21" fmla="*/ 298162 w 323301"/>
                  <a:gd name="connsiteY21" fmla="*/ 293533 h 437312"/>
                  <a:gd name="connsiteX22" fmla="*/ 313086 w 323301"/>
                  <a:gd name="connsiteY22" fmla="*/ 274414 h 437312"/>
                  <a:gd name="connsiteX23" fmla="*/ 317411 w 323301"/>
                  <a:gd name="connsiteY23" fmla="*/ 210685 h 43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3301" h="437312">
                    <a:moveTo>
                      <a:pt x="317411" y="210685"/>
                    </a:moveTo>
                    <a:cubicBezTo>
                      <a:pt x="313204" y="205342"/>
                      <a:pt x="306337" y="202833"/>
                      <a:pt x="299676" y="204204"/>
                    </a:cubicBezTo>
                    <a:cubicBezTo>
                      <a:pt x="299676" y="197399"/>
                      <a:pt x="299676" y="190702"/>
                      <a:pt x="299676" y="184005"/>
                    </a:cubicBezTo>
                    <a:cubicBezTo>
                      <a:pt x="299676" y="145119"/>
                      <a:pt x="299676" y="97592"/>
                      <a:pt x="286916" y="70264"/>
                    </a:cubicBezTo>
                    <a:cubicBezTo>
                      <a:pt x="278513" y="52215"/>
                      <a:pt x="264574" y="37308"/>
                      <a:pt x="247120" y="27706"/>
                    </a:cubicBezTo>
                    <a:cubicBezTo>
                      <a:pt x="183751" y="-9235"/>
                      <a:pt x="138981" y="-9235"/>
                      <a:pt x="75719" y="27706"/>
                    </a:cubicBezTo>
                    <a:cubicBezTo>
                      <a:pt x="58298" y="37313"/>
                      <a:pt x="44392" y="52222"/>
                      <a:pt x="36032" y="70264"/>
                    </a:cubicBezTo>
                    <a:cubicBezTo>
                      <a:pt x="23704" y="97484"/>
                      <a:pt x="23704" y="144795"/>
                      <a:pt x="23704" y="184005"/>
                    </a:cubicBezTo>
                    <a:cubicBezTo>
                      <a:pt x="23704" y="190702"/>
                      <a:pt x="23704" y="197399"/>
                      <a:pt x="23704" y="204204"/>
                    </a:cubicBezTo>
                    <a:cubicBezTo>
                      <a:pt x="17076" y="202850"/>
                      <a:pt x="10251" y="205361"/>
                      <a:pt x="6077" y="210685"/>
                    </a:cubicBezTo>
                    <a:cubicBezTo>
                      <a:pt x="-4737" y="224295"/>
                      <a:pt x="238" y="253891"/>
                      <a:pt x="10403" y="274414"/>
                    </a:cubicBezTo>
                    <a:cubicBezTo>
                      <a:pt x="13734" y="281881"/>
                      <a:pt x="18816" y="288439"/>
                      <a:pt x="25218" y="293533"/>
                    </a:cubicBezTo>
                    <a:cubicBezTo>
                      <a:pt x="27619" y="295512"/>
                      <a:pt x="30431" y="296948"/>
                      <a:pt x="33437" y="297746"/>
                    </a:cubicBezTo>
                    <a:cubicBezTo>
                      <a:pt x="37449" y="318883"/>
                      <a:pt x="43829" y="339500"/>
                      <a:pt x="52469" y="359206"/>
                    </a:cubicBezTo>
                    <a:cubicBezTo>
                      <a:pt x="62688" y="383919"/>
                      <a:pt x="79764" y="405205"/>
                      <a:pt x="101673" y="420559"/>
                    </a:cubicBezTo>
                    <a:cubicBezTo>
                      <a:pt x="105976" y="423367"/>
                      <a:pt x="110497" y="425823"/>
                      <a:pt x="115190" y="427904"/>
                    </a:cubicBezTo>
                    <a:cubicBezTo>
                      <a:pt x="129875" y="434212"/>
                      <a:pt x="145707" y="437411"/>
                      <a:pt x="161690" y="437302"/>
                    </a:cubicBezTo>
                    <a:lnTo>
                      <a:pt x="161690" y="437302"/>
                    </a:lnTo>
                    <a:cubicBezTo>
                      <a:pt x="182853" y="437602"/>
                      <a:pt x="203659" y="431789"/>
                      <a:pt x="221599" y="420559"/>
                    </a:cubicBezTo>
                    <a:cubicBezTo>
                      <a:pt x="243552" y="405241"/>
                      <a:pt x="260627" y="383944"/>
                      <a:pt x="270803" y="359206"/>
                    </a:cubicBezTo>
                    <a:cubicBezTo>
                      <a:pt x="279433" y="339487"/>
                      <a:pt x="285856" y="318876"/>
                      <a:pt x="289944" y="297746"/>
                    </a:cubicBezTo>
                    <a:cubicBezTo>
                      <a:pt x="292950" y="296948"/>
                      <a:pt x="295762" y="295512"/>
                      <a:pt x="298162" y="293533"/>
                    </a:cubicBezTo>
                    <a:cubicBezTo>
                      <a:pt x="304607" y="288451"/>
                      <a:pt x="309722" y="281893"/>
                      <a:pt x="313086" y="274414"/>
                    </a:cubicBezTo>
                    <a:cubicBezTo>
                      <a:pt x="323251" y="253567"/>
                      <a:pt x="327792" y="224295"/>
                      <a:pt x="317411" y="210685"/>
                    </a:cubicBezTo>
                    <a:close/>
                  </a:path>
                </a:pathLst>
              </a:custGeom>
              <a:solidFill>
                <a:srgbClr val="DBA167"/>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21" name="Freeform 520">
                <a:extLst>
                  <a:ext uri="{FF2B5EF4-FFF2-40B4-BE49-F238E27FC236}">
                    <a16:creationId xmlns:a16="http://schemas.microsoft.com/office/drawing/2014/main" id="{BDE67F95-2AD7-F941-F1AF-57A085B7A2D7}"/>
                  </a:ext>
                </a:extLst>
              </p:cNvPr>
              <p:cNvSpPr/>
              <p:nvPr/>
            </p:nvSpPr>
            <p:spPr>
              <a:xfrm>
                <a:off x="8999089" y="2114818"/>
                <a:ext cx="216" cy="324"/>
              </a:xfrm>
              <a:custGeom>
                <a:avLst/>
                <a:gdLst>
                  <a:gd name="connsiteX0" fmla="*/ 216 w 216"/>
                  <a:gd name="connsiteY0" fmla="*/ 0 h 324"/>
                  <a:gd name="connsiteX1" fmla="*/ 0 w 216"/>
                  <a:gd name="connsiteY1" fmla="*/ 108 h 324"/>
                  <a:gd name="connsiteX2" fmla="*/ 216 w 216"/>
                  <a:gd name="connsiteY2" fmla="*/ 324 h 324"/>
                  <a:gd name="connsiteX3" fmla="*/ 216 w 216"/>
                  <a:gd name="connsiteY3" fmla="*/ 0 h 324"/>
                  <a:gd name="connsiteX4" fmla="*/ 216 w 216"/>
                  <a:gd name="connsiteY4" fmla="*/ 0 h 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 h="324">
                    <a:moveTo>
                      <a:pt x="216" y="0"/>
                    </a:moveTo>
                    <a:lnTo>
                      <a:pt x="0" y="108"/>
                    </a:lnTo>
                    <a:lnTo>
                      <a:pt x="216" y="324"/>
                    </a:lnTo>
                    <a:lnTo>
                      <a:pt x="216" y="0"/>
                    </a:lnTo>
                    <a:lnTo>
                      <a:pt x="216" y="0"/>
                    </a:lnTo>
                    <a:close/>
                  </a:path>
                </a:pathLst>
              </a:custGeom>
              <a:solidFill>
                <a:srgbClr val="EAEBE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22" name="Freeform 521">
                <a:extLst>
                  <a:ext uri="{FF2B5EF4-FFF2-40B4-BE49-F238E27FC236}">
                    <a16:creationId xmlns:a16="http://schemas.microsoft.com/office/drawing/2014/main" id="{F475BFD4-E772-F82F-503D-D55DEEE5E197}"/>
                  </a:ext>
                </a:extLst>
              </p:cNvPr>
              <p:cNvSpPr/>
              <p:nvPr/>
            </p:nvSpPr>
            <p:spPr>
              <a:xfrm>
                <a:off x="8855652" y="1591319"/>
                <a:ext cx="286361" cy="321832"/>
              </a:xfrm>
              <a:custGeom>
                <a:avLst/>
                <a:gdLst>
                  <a:gd name="connsiteX0" fmla="*/ 279477 w 286361"/>
                  <a:gd name="connsiteY0" fmla="*/ 95864 h 321832"/>
                  <a:gd name="connsiteX1" fmla="*/ 262282 w 286361"/>
                  <a:gd name="connsiteY1" fmla="*/ 55250 h 321832"/>
                  <a:gd name="connsiteX2" fmla="*/ 227029 w 286361"/>
                  <a:gd name="connsiteY2" fmla="*/ 17769 h 321832"/>
                  <a:gd name="connsiteX3" fmla="*/ 167768 w 286361"/>
                  <a:gd name="connsiteY3" fmla="*/ 810 h 321832"/>
                  <a:gd name="connsiteX4" fmla="*/ 118889 w 286361"/>
                  <a:gd name="connsiteY4" fmla="*/ 810 h 321832"/>
                  <a:gd name="connsiteX5" fmla="*/ 59845 w 286361"/>
                  <a:gd name="connsiteY5" fmla="*/ 17769 h 321832"/>
                  <a:gd name="connsiteX6" fmla="*/ 24592 w 286361"/>
                  <a:gd name="connsiteY6" fmla="*/ 55250 h 321832"/>
                  <a:gd name="connsiteX7" fmla="*/ 7397 w 286361"/>
                  <a:gd name="connsiteY7" fmla="*/ 95864 h 321832"/>
                  <a:gd name="connsiteX8" fmla="*/ 152 w 286361"/>
                  <a:gd name="connsiteY8" fmla="*/ 168343 h 321832"/>
                  <a:gd name="connsiteX9" fmla="*/ 152 w 286361"/>
                  <a:gd name="connsiteY9" fmla="*/ 206364 h 321832"/>
                  <a:gd name="connsiteX10" fmla="*/ 3721 w 286361"/>
                  <a:gd name="connsiteY10" fmla="*/ 203232 h 321832"/>
                  <a:gd name="connsiteX11" fmla="*/ 4694 w 286361"/>
                  <a:gd name="connsiteY11" fmla="*/ 206472 h 321832"/>
                  <a:gd name="connsiteX12" fmla="*/ 30215 w 286361"/>
                  <a:gd name="connsiteY12" fmla="*/ 321833 h 321832"/>
                  <a:gd name="connsiteX13" fmla="*/ 31405 w 286361"/>
                  <a:gd name="connsiteY13" fmla="*/ 251947 h 321832"/>
                  <a:gd name="connsiteX14" fmla="*/ 38218 w 286361"/>
                  <a:gd name="connsiteY14" fmla="*/ 298070 h 321832"/>
                  <a:gd name="connsiteX15" fmla="*/ 42976 w 286361"/>
                  <a:gd name="connsiteY15" fmla="*/ 223755 h 321832"/>
                  <a:gd name="connsiteX16" fmla="*/ 51735 w 286361"/>
                  <a:gd name="connsiteY16" fmla="*/ 270525 h 321832"/>
                  <a:gd name="connsiteX17" fmla="*/ 64062 w 286361"/>
                  <a:gd name="connsiteY17" fmla="*/ 200747 h 321832"/>
                  <a:gd name="connsiteX18" fmla="*/ 67199 w 286361"/>
                  <a:gd name="connsiteY18" fmla="*/ 251191 h 321832"/>
                  <a:gd name="connsiteX19" fmla="*/ 92503 w 286361"/>
                  <a:gd name="connsiteY19" fmla="*/ 166290 h 321832"/>
                  <a:gd name="connsiteX20" fmla="*/ 86664 w 286361"/>
                  <a:gd name="connsiteY20" fmla="*/ 203988 h 321832"/>
                  <a:gd name="connsiteX21" fmla="*/ 134353 w 286361"/>
                  <a:gd name="connsiteY21" fmla="*/ 128377 h 321832"/>
                  <a:gd name="connsiteX22" fmla="*/ 135867 w 286361"/>
                  <a:gd name="connsiteY22" fmla="*/ 129241 h 321832"/>
                  <a:gd name="connsiteX23" fmla="*/ 135867 w 286361"/>
                  <a:gd name="connsiteY23" fmla="*/ 129241 h 321832"/>
                  <a:gd name="connsiteX24" fmla="*/ 135867 w 286361"/>
                  <a:gd name="connsiteY24" fmla="*/ 130105 h 321832"/>
                  <a:gd name="connsiteX25" fmla="*/ 135867 w 286361"/>
                  <a:gd name="connsiteY25" fmla="*/ 130969 h 321832"/>
                  <a:gd name="connsiteX26" fmla="*/ 135867 w 286361"/>
                  <a:gd name="connsiteY26" fmla="*/ 131941 h 321832"/>
                  <a:gd name="connsiteX27" fmla="*/ 135867 w 286361"/>
                  <a:gd name="connsiteY27" fmla="*/ 133021 h 321832"/>
                  <a:gd name="connsiteX28" fmla="*/ 135867 w 286361"/>
                  <a:gd name="connsiteY28" fmla="*/ 134210 h 321832"/>
                  <a:gd name="connsiteX29" fmla="*/ 135867 w 286361"/>
                  <a:gd name="connsiteY29" fmla="*/ 135398 h 321832"/>
                  <a:gd name="connsiteX30" fmla="*/ 135867 w 286361"/>
                  <a:gd name="connsiteY30" fmla="*/ 136694 h 321832"/>
                  <a:gd name="connsiteX31" fmla="*/ 134137 w 286361"/>
                  <a:gd name="connsiteY31" fmla="*/ 141015 h 321832"/>
                  <a:gd name="connsiteX32" fmla="*/ 133380 w 286361"/>
                  <a:gd name="connsiteY32" fmla="*/ 142527 h 321832"/>
                  <a:gd name="connsiteX33" fmla="*/ 132623 w 286361"/>
                  <a:gd name="connsiteY33" fmla="*/ 144039 h 321832"/>
                  <a:gd name="connsiteX34" fmla="*/ 131758 w 286361"/>
                  <a:gd name="connsiteY34" fmla="*/ 145659 h 321832"/>
                  <a:gd name="connsiteX35" fmla="*/ 131001 w 286361"/>
                  <a:gd name="connsiteY35" fmla="*/ 146955 h 321832"/>
                  <a:gd name="connsiteX36" fmla="*/ 129811 w 286361"/>
                  <a:gd name="connsiteY36" fmla="*/ 148900 h 321832"/>
                  <a:gd name="connsiteX37" fmla="*/ 129054 w 286361"/>
                  <a:gd name="connsiteY37" fmla="*/ 149980 h 321832"/>
                  <a:gd name="connsiteX38" fmla="*/ 127757 w 286361"/>
                  <a:gd name="connsiteY38" fmla="*/ 152032 h 321832"/>
                  <a:gd name="connsiteX39" fmla="*/ 127000 w 286361"/>
                  <a:gd name="connsiteY39" fmla="*/ 153004 h 321832"/>
                  <a:gd name="connsiteX40" fmla="*/ 125594 w 286361"/>
                  <a:gd name="connsiteY40" fmla="*/ 155057 h 321832"/>
                  <a:gd name="connsiteX41" fmla="*/ 124945 w 286361"/>
                  <a:gd name="connsiteY41" fmla="*/ 155813 h 321832"/>
                  <a:gd name="connsiteX42" fmla="*/ 123323 w 286361"/>
                  <a:gd name="connsiteY42" fmla="*/ 157973 h 321832"/>
                  <a:gd name="connsiteX43" fmla="*/ 122674 w 286361"/>
                  <a:gd name="connsiteY43" fmla="*/ 158621 h 321832"/>
                  <a:gd name="connsiteX44" fmla="*/ 121052 w 286361"/>
                  <a:gd name="connsiteY44" fmla="*/ 160565 h 321832"/>
                  <a:gd name="connsiteX45" fmla="*/ 121052 w 286361"/>
                  <a:gd name="connsiteY45" fmla="*/ 161214 h 321832"/>
                  <a:gd name="connsiteX46" fmla="*/ 119322 w 286361"/>
                  <a:gd name="connsiteY46" fmla="*/ 162942 h 321832"/>
                  <a:gd name="connsiteX47" fmla="*/ 119322 w 286361"/>
                  <a:gd name="connsiteY47" fmla="*/ 162942 h 321832"/>
                  <a:gd name="connsiteX48" fmla="*/ 117808 w 286361"/>
                  <a:gd name="connsiteY48" fmla="*/ 164346 h 321832"/>
                  <a:gd name="connsiteX49" fmla="*/ 117267 w 286361"/>
                  <a:gd name="connsiteY49" fmla="*/ 164346 h 321832"/>
                  <a:gd name="connsiteX50" fmla="*/ 115862 w 286361"/>
                  <a:gd name="connsiteY50" fmla="*/ 165426 h 321832"/>
                  <a:gd name="connsiteX51" fmla="*/ 112833 w 286361"/>
                  <a:gd name="connsiteY51" fmla="*/ 166938 h 321832"/>
                  <a:gd name="connsiteX52" fmla="*/ 114239 w 286361"/>
                  <a:gd name="connsiteY52" fmla="*/ 166938 h 321832"/>
                  <a:gd name="connsiteX53" fmla="*/ 115321 w 286361"/>
                  <a:gd name="connsiteY53" fmla="*/ 166290 h 321832"/>
                  <a:gd name="connsiteX54" fmla="*/ 115321 w 286361"/>
                  <a:gd name="connsiteY54" fmla="*/ 166290 h 321832"/>
                  <a:gd name="connsiteX55" fmla="*/ 115321 w 286361"/>
                  <a:gd name="connsiteY55" fmla="*/ 166290 h 321832"/>
                  <a:gd name="connsiteX56" fmla="*/ 115321 w 286361"/>
                  <a:gd name="connsiteY56" fmla="*/ 166290 h 321832"/>
                  <a:gd name="connsiteX57" fmla="*/ 120079 w 286361"/>
                  <a:gd name="connsiteY57" fmla="*/ 163158 h 321832"/>
                  <a:gd name="connsiteX58" fmla="*/ 122134 w 286361"/>
                  <a:gd name="connsiteY58" fmla="*/ 161646 h 321832"/>
                  <a:gd name="connsiteX59" fmla="*/ 126784 w 286361"/>
                  <a:gd name="connsiteY59" fmla="*/ 158081 h 321832"/>
                  <a:gd name="connsiteX60" fmla="*/ 128297 w 286361"/>
                  <a:gd name="connsiteY60" fmla="*/ 156785 h 321832"/>
                  <a:gd name="connsiteX61" fmla="*/ 134461 w 286361"/>
                  <a:gd name="connsiteY61" fmla="*/ 151384 h 321832"/>
                  <a:gd name="connsiteX62" fmla="*/ 136624 w 286361"/>
                  <a:gd name="connsiteY62" fmla="*/ 149440 h 321832"/>
                  <a:gd name="connsiteX63" fmla="*/ 142463 w 286361"/>
                  <a:gd name="connsiteY63" fmla="*/ 143823 h 321832"/>
                  <a:gd name="connsiteX64" fmla="*/ 143329 w 286361"/>
                  <a:gd name="connsiteY64" fmla="*/ 142959 h 321832"/>
                  <a:gd name="connsiteX65" fmla="*/ 143329 w 286361"/>
                  <a:gd name="connsiteY65" fmla="*/ 142959 h 321832"/>
                  <a:gd name="connsiteX66" fmla="*/ 177609 w 286361"/>
                  <a:gd name="connsiteY66" fmla="*/ 94676 h 321832"/>
                  <a:gd name="connsiteX67" fmla="*/ 157171 w 286361"/>
                  <a:gd name="connsiteY67" fmla="*/ 141555 h 321832"/>
                  <a:gd name="connsiteX68" fmla="*/ 203238 w 286361"/>
                  <a:gd name="connsiteY68" fmla="*/ 89275 h 321832"/>
                  <a:gd name="connsiteX69" fmla="*/ 187774 w 286361"/>
                  <a:gd name="connsiteY69" fmla="*/ 129025 h 321832"/>
                  <a:gd name="connsiteX70" fmla="*/ 216863 w 286361"/>
                  <a:gd name="connsiteY70" fmla="*/ 102885 h 321832"/>
                  <a:gd name="connsiteX71" fmla="*/ 227677 w 286361"/>
                  <a:gd name="connsiteY71" fmla="*/ 106233 h 321832"/>
                  <a:gd name="connsiteX72" fmla="*/ 212862 w 286361"/>
                  <a:gd name="connsiteY72" fmla="*/ 127837 h 321832"/>
                  <a:gd name="connsiteX73" fmla="*/ 233193 w 286361"/>
                  <a:gd name="connsiteY73" fmla="*/ 108718 h 321832"/>
                  <a:gd name="connsiteX74" fmla="*/ 236870 w 286361"/>
                  <a:gd name="connsiteY74" fmla="*/ 112282 h 321832"/>
                  <a:gd name="connsiteX75" fmla="*/ 243034 w 286361"/>
                  <a:gd name="connsiteY75" fmla="*/ 124488 h 321832"/>
                  <a:gd name="connsiteX76" fmla="*/ 252334 w 286361"/>
                  <a:gd name="connsiteY76" fmla="*/ 210901 h 321832"/>
                  <a:gd name="connsiteX77" fmla="*/ 255037 w 286361"/>
                  <a:gd name="connsiteY77" fmla="*/ 180008 h 321832"/>
                  <a:gd name="connsiteX78" fmla="*/ 255037 w 286361"/>
                  <a:gd name="connsiteY78" fmla="*/ 201611 h 321832"/>
                  <a:gd name="connsiteX79" fmla="*/ 250711 w 286361"/>
                  <a:gd name="connsiteY79" fmla="*/ 320429 h 321832"/>
                  <a:gd name="connsiteX80" fmla="*/ 280990 w 286361"/>
                  <a:gd name="connsiteY80" fmla="*/ 207768 h 321832"/>
                  <a:gd name="connsiteX81" fmla="*/ 283694 w 286361"/>
                  <a:gd name="connsiteY81" fmla="*/ 204744 h 321832"/>
                  <a:gd name="connsiteX82" fmla="*/ 285748 w 286361"/>
                  <a:gd name="connsiteY82" fmla="*/ 206148 h 321832"/>
                  <a:gd name="connsiteX83" fmla="*/ 285748 w 286361"/>
                  <a:gd name="connsiteY83" fmla="*/ 173743 h 321832"/>
                  <a:gd name="connsiteX84" fmla="*/ 279477 w 286361"/>
                  <a:gd name="connsiteY84" fmla="*/ 95864 h 32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86361" h="321832">
                    <a:moveTo>
                      <a:pt x="279477" y="95864"/>
                    </a:moveTo>
                    <a:cubicBezTo>
                      <a:pt x="276221" y="81408"/>
                      <a:pt x="270393" y="67654"/>
                      <a:pt x="262282" y="55250"/>
                    </a:cubicBezTo>
                    <a:cubicBezTo>
                      <a:pt x="253155" y="40530"/>
                      <a:pt x="241174" y="27785"/>
                      <a:pt x="227029" y="17769"/>
                    </a:cubicBezTo>
                    <a:cubicBezTo>
                      <a:pt x="209142" y="6945"/>
                      <a:pt x="188683" y="1091"/>
                      <a:pt x="167768" y="810"/>
                    </a:cubicBezTo>
                    <a:cubicBezTo>
                      <a:pt x="151493" y="-270"/>
                      <a:pt x="135164" y="-270"/>
                      <a:pt x="118889" y="810"/>
                    </a:cubicBezTo>
                    <a:cubicBezTo>
                      <a:pt x="98051" y="1160"/>
                      <a:pt x="77688" y="7011"/>
                      <a:pt x="59845" y="17769"/>
                    </a:cubicBezTo>
                    <a:cubicBezTo>
                      <a:pt x="45733" y="27822"/>
                      <a:pt x="33762" y="40560"/>
                      <a:pt x="24592" y="55250"/>
                    </a:cubicBezTo>
                    <a:cubicBezTo>
                      <a:pt x="16524" y="67677"/>
                      <a:pt x="10707" y="81424"/>
                      <a:pt x="7397" y="95864"/>
                    </a:cubicBezTo>
                    <a:cubicBezTo>
                      <a:pt x="1775" y="119596"/>
                      <a:pt x="-659" y="143969"/>
                      <a:pt x="152" y="168343"/>
                    </a:cubicBezTo>
                    <a:cubicBezTo>
                      <a:pt x="693" y="180548"/>
                      <a:pt x="3505" y="200747"/>
                      <a:pt x="152" y="206364"/>
                    </a:cubicBezTo>
                    <a:cubicBezTo>
                      <a:pt x="1775" y="206364"/>
                      <a:pt x="4153" y="204852"/>
                      <a:pt x="3721" y="203232"/>
                    </a:cubicBezTo>
                    <a:cubicBezTo>
                      <a:pt x="3948" y="204339"/>
                      <a:pt x="4272" y="205424"/>
                      <a:pt x="4694" y="206472"/>
                    </a:cubicBezTo>
                    <a:cubicBezTo>
                      <a:pt x="8479" y="218462"/>
                      <a:pt x="25781" y="319457"/>
                      <a:pt x="30215" y="321833"/>
                    </a:cubicBezTo>
                    <a:cubicBezTo>
                      <a:pt x="31080" y="321833"/>
                      <a:pt x="31296" y="285864"/>
                      <a:pt x="31405" y="251947"/>
                    </a:cubicBezTo>
                    <a:cubicBezTo>
                      <a:pt x="33135" y="258320"/>
                      <a:pt x="34216" y="285648"/>
                      <a:pt x="38218" y="298070"/>
                    </a:cubicBezTo>
                    <a:cubicBezTo>
                      <a:pt x="38218" y="278519"/>
                      <a:pt x="42976" y="218570"/>
                      <a:pt x="42976" y="223755"/>
                    </a:cubicBezTo>
                    <a:cubicBezTo>
                      <a:pt x="42976" y="232720"/>
                      <a:pt x="51735" y="280355"/>
                      <a:pt x="51735" y="270525"/>
                    </a:cubicBezTo>
                    <a:cubicBezTo>
                      <a:pt x="54438" y="258320"/>
                      <a:pt x="55844" y="218570"/>
                      <a:pt x="64062" y="200747"/>
                    </a:cubicBezTo>
                    <a:cubicBezTo>
                      <a:pt x="61359" y="215654"/>
                      <a:pt x="67199" y="236068"/>
                      <a:pt x="67199" y="251191"/>
                    </a:cubicBezTo>
                    <a:cubicBezTo>
                      <a:pt x="66658" y="229587"/>
                      <a:pt x="71524" y="187893"/>
                      <a:pt x="92503" y="166290"/>
                    </a:cubicBezTo>
                    <a:cubicBezTo>
                      <a:pt x="85788" y="177644"/>
                      <a:pt x="83701" y="191139"/>
                      <a:pt x="86664" y="203988"/>
                    </a:cubicBezTo>
                    <a:cubicBezTo>
                      <a:pt x="99327" y="176886"/>
                      <a:pt x="115342" y="151482"/>
                      <a:pt x="134353" y="128377"/>
                    </a:cubicBezTo>
                    <a:cubicBezTo>
                      <a:pt x="134937" y="128504"/>
                      <a:pt x="135467" y="128806"/>
                      <a:pt x="135867" y="129241"/>
                    </a:cubicBezTo>
                    <a:lnTo>
                      <a:pt x="135867" y="129241"/>
                    </a:lnTo>
                    <a:cubicBezTo>
                      <a:pt x="135921" y="129526"/>
                      <a:pt x="135921" y="129820"/>
                      <a:pt x="135867" y="130105"/>
                    </a:cubicBezTo>
                    <a:cubicBezTo>
                      <a:pt x="135932" y="130390"/>
                      <a:pt x="135932" y="130684"/>
                      <a:pt x="135867" y="130969"/>
                    </a:cubicBezTo>
                    <a:cubicBezTo>
                      <a:pt x="135932" y="131290"/>
                      <a:pt x="135932" y="131620"/>
                      <a:pt x="135867" y="131941"/>
                    </a:cubicBezTo>
                    <a:cubicBezTo>
                      <a:pt x="135867" y="131941"/>
                      <a:pt x="135867" y="132589"/>
                      <a:pt x="135867" y="133021"/>
                    </a:cubicBezTo>
                    <a:cubicBezTo>
                      <a:pt x="135921" y="133416"/>
                      <a:pt x="135921" y="133815"/>
                      <a:pt x="135867" y="134210"/>
                    </a:cubicBezTo>
                    <a:lnTo>
                      <a:pt x="135867" y="135398"/>
                    </a:lnTo>
                    <a:lnTo>
                      <a:pt x="135867" y="136694"/>
                    </a:lnTo>
                    <a:lnTo>
                      <a:pt x="134137" y="141015"/>
                    </a:lnTo>
                    <a:lnTo>
                      <a:pt x="133380" y="142527"/>
                    </a:lnTo>
                    <a:cubicBezTo>
                      <a:pt x="133175" y="143052"/>
                      <a:pt x="132915" y="143557"/>
                      <a:pt x="132623" y="144039"/>
                    </a:cubicBezTo>
                    <a:cubicBezTo>
                      <a:pt x="132374" y="144601"/>
                      <a:pt x="132093" y="145143"/>
                      <a:pt x="131758" y="145659"/>
                    </a:cubicBezTo>
                    <a:lnTo>
                      <a:pt x="131001" y="146955"/>
                    </a:lnTo>
                    <a:lnTo>
                      <a:pt x="129811" y="148900"/>
                    </a:lnTo>
                    <a:cubicBezTo>
                      <a:pt x="129595" y="149284"/>
                      <a:pt x="129347" y="149646"/>
                      <a:pt x="129054" y="149980"/>
                    </a:cubicBezTo>
                    <a:lnTo>
                      <a:pt x="127757" y="152032"/>
                    </a:lnTo>
                    <a:lnTo>
                      <a:pt x="127000" y="153004"/>
                    </a:lnTo>
                    <a:cubicBezTo>
                      <a:pt x="127000" y="153760"/>
                      <a:pt x="126027" y="154409"/>
                      <a:pt x="125594" y="155057"/>
                    </a:cubicBezTo>
                    <a:lnTo>
                      <a:pt x="124945" y="155813"/>
                    </a:lnTo>
                    <a:lnTo>
                      <a:pt x="123323" y="157973"/>
                    </a:lnTo>
                    <a:lnTo>
                      <a:pt x="122674" y="158621"/>
                    </a:lnTo>
                    <a:lnTo>
                      <a:pt x="121052" y="160565"/>
                    </a:lnTo>
                    <a:lnTo>
                      <a:pt x="121052" y="161214"/>
                    </a:lnTo>
                    <a:lnTo>
                      <a:pt x="119322" y="162942"/>
                    </a:lnTo>
                    <a:lnTo>
                      <a:pt x="119322" y="162942"/>
                    </a:lnTo>
                    <a:lnTo>
                      <a:pt x="117808" y="164346"/>
                    </a:lnTo>
                    <a:lnTo>
                      <a:pt x="117267" y="164346"/>
                    </a:lnTo>
                    <a:lnTo>
                      <a:pt x="115862" y="165426"/>
                    </a:lnTo>
                    <a:cubicBezTo>
                      <a:pt x="114899" y="166016"/>
                      <a:pt x="113883" y="166523"/>
                      <a:pt x="112833" y="166938"/>
                    </a:cubicBezTo>
                    <a:cubicBezTo>
                      <a:pt x="113299" y="167019"/>
                      <a:pt x="113775" y="167019"/>
                      <a:pt x="114239" y="166938"/>
                    </a:cubicBezTo>
                    <a:lnTo>
                      <a:pt x="115321" y="166290"/>
                    </a:lnTo>
                    <a:lnTo>
                      <a:pt x="115321" y="166290"/>
                    </a:lnTo>
                    <a:lnTo>
                      <a:pt x="115321" y="166290"/>
                    </a:lnTo>
                    <a:lnTo>
                      <a:pt x="115321" y="166290"/>
                    </a:lnTo>
                    <a:cubicBezTo>
                      <a:pt x="116964" y="165335"/>
                      <a:pt x="118554" y="164290"/>
                      <a:pt x="120079" y="163158"/>
                    </a:cubicBezTo>
                    <a:lnTo>
                      <a:pt x="122134" y="161646"/>
                    </a:lnTo>
                    <a:lnTo>
                      <a:pt x="126784" y="158081"/>
                    </a:lnTo>
                    <a:lnTo>
                      <a:pt x="128297" y="156785"/>
                    </a:lnTo>
                    <a:cubicBezTo>
                      <a:pt x="130352" y="155057"/>
                      <a:pt x="132407" y="153328"/>
                      <a:pt x="134461" y="151384"/>
                    </a:cubicBezTo>
                    <a:lnTo>
                      <a:pt x="136624" y="149440"/>
                    </a:lnTo>
                    <a:lnTo>
                      <a:pt x="142463" y="143823"/>
                    </a:lnTo>
                    <a:lnTo>
                      <a:pt x="143329" y="142959"/>
                    </a:lnTo>
                    <a:lnTo>
                      <a:pt x="143329" y="142959"/>
                    </a:lnTo>
                    <a:cubicBezTo>
                      <a:pt x="160956" y="125460"/>
                      <a:pt x="178258" y="103749"/>
                      <a:pt x="177609" y="94676"/>
                    </a:cubicBezTo>
                    <a:cubicBezTo>
                      <a:pt x="180312" y="101481"/>
                      <a:pt x="164740" y="133345"/>
                      <a:pt x="157171" y="141555"/>
                    </a:cubicBezTo>
                    <a:cubicBezTo>
                      <a:pt x="178799" y="132481"/>
                      <a:pt x="201616" y="96728"/>
                      <a:pt x="203238" y="89275"/>
                    </a:cubicBezTo>
                    <a:cubicBezTo>
                      <a:pt x="211565" y="100077"/>
                      <a:pt x="203238" y="121032"/>
                      <a:pt x="187774" y="129025"/>
                    </a:cubicBezTo>
                    <a:cubicBezTo>
                      <a:pt x="203995" y="123624"/>
                      <a:pt x="210051" y="107422"/>
                      <a:pt x="216863" y="102885"/>
                    </a:cubicBezTo>
                    <a:cubicBezTo>
                      <a:pt x="221946" y="99212"/>
                      <a:pt x="226164" y="98564"/>
                      <a:pt x="227677" y="106233"/>
                    </a:cubicBezTo>
                    <a:cubicBezTo>
                      <a:pt x="229192" y="113903"/>
                      <a:pt x="216863" y="123300"/>
                      <a:pt x="212862" y="127837"/>
                    </a:cubicBezTo>
                    <a:cubicBezTo>
                      <a:pt x="218054" y="127837"/>
                      <a:pt x="232112" y="113471"/>
                      <a:pt x="233193" y="108718"/>
                    </a:cubicBezTo>
                    <a:cubicBezTo>
                      <a:pt x="234599" y="109707"/>
                      <a:pt x="235842" y="110910"/>
                      <a:pt x="236870" y="112282"/>
                    </a:cubicBezTo>
                    <a:cubicBezTo>
                      <a:pt x="239378" y="116104"/>
                      <a:pt x="241455" y="120199"/>
                      <a:pt x="243034" y="124488"/>
                    </a:cubicBezTo>
                    <a:cubicBezTo>
                      <a:pt x="250387" y="141879"/>
                      <a:pt x="252982" y="184005"/>
                      <a:pt x="252334" y="210901"/>
                    </a:cubicBezTo>
                    <a:cubicBezTo>
                      <a:pt x="252701" y="200564"/>
                      <a:pt x="253599" y="190251"/>
                      <a:pt x="255037" y="180008"/>
                    </a:cubicBezTo>
                    <a:cubicBezTo>
                      <a:pt x="255037" y="187353"/>
                      <a:pt x="255037" y="194698"/>
                      <a:pt x="255037" y="201611"/>
                    </a:cubicBezTo>
                    <a:cubicBezTo>
                      <a:pt x="255037" y="229480"/>
                      <a:pt x="249305" y="321617"/>
                      <a:pt x="250711" y="320429"/>
                    </a:cubicBezTo>
                    <a:cubicBezTo>
                      <a:pt x="254821" y="318160"/>
                      <a:pt x="275476" y="227859"/>
                      <a:pt x="280990" y="207768"/>
                    </a:cubicBezTo>
                    <a:cubicBezTo>
                      <a:pt x="282396" y="202692"/>
                      <a:pt x="283045" y="203448"/>
                      <a:pt x="283694" y="204744"/>
                    </a:cubicBezTo>
                    <a:cubicBezTo>
                      <a:pt x="284018" y="205598"/>
                      <a:pt x="284840" y="206160"/>
                      <a:pt x="285748" y="206148"/>
                    </a:cubicBezTo>
                    <a:cubicBezTo>
                      <a:pt x="284862" y="195365"/>
                      <a:pt x="284862" y="184527"/>
                      <a:pt x="285748" y="173743"/>
                    </a:cubicBezTo>
                    <a:cubicBezTo>
                      <a:pt x="287533" y="147616"/>
                      <a:pt x="285414" y="121371"/>
                      <a:pt x="279477" y="95864"/>
                    </a:cubicBezTo>
                    <a:close/>
                  </a:path>
                </a:pathLst>
              </a:custGeom>
              <a:solidFill>
                <a:srgbClr val="F3D68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23" name="Freeform 522">
                <a:extLst>
                  <a:ext uri="{FF2B5EF4-FFF2-40B4-BE49-F238E27FC236}">
                    <a16:creationId xmlns:a16="http://schemas.microsoft.com/office/drawing/2014/main" id="{573FC45C-523E-6878-4B5D-85DC41D60484}"/>
                  </a:ext>
                </a:extLst>
              </p:cNvPr>
              <p:cNvSpPr/>
              <p:nvPr/>
            </p:nvSpPr>
            <p:spPr>
              <a:xfrm>
                <a:off x="9107445" y="1802760"/>
                <a:ext cx="540" cy="11557"/>
              </a:xfrm>
              <a:custGeom>
                <a:avLst/>
                <a:gdLst>
                  <a:gd name="connsiteX0" fmla="*/ 541 w 540"/>
                  <a:gd name="connsiteY0" fmla="*/ 0 h 11557"/>
                  <a:gd name="connsiteX1" fmla="*/ 0 w 540"/>
                  <a:gd name="connsiteY1" fmla="*/ 11558 h 11557"/>
                  <a:gd name="connsiteX2" fmla="*/ 541 w 540"/>
                  <a:gd name="connsiteY2" fmla="*/ 0 h 11557"/>
                </a:gdLst>
                <a:ahLst/>
                <a:cxnLst>
                  <a:cxn ang="0">
                    <a:pos x="connsiteX0" y="connsiteY0"/>
                  </a:cxn>
                  <a:cxn ang="0">
                    <a:pos x="connsiteX1" y="connsiteY1"/>
                  </a:cxn>
                  <a:cxn ang="0">
                    <a:pos x="connsiteX2" y="connsiteY2"/>
                  </a:cxn>
                </a:cxnLst>
                <a:rect l="l" t="t" r="r" b="b"/>
                <a:pathLst>
                  <a:path w="540" h="11557">
                    <a:moveTo>
                      <a:pt x="541" y="0"/>
                    </a:moveTo>
                    <a:cubicBezTo>
                      <a:pt x="541" y="5833"/>
                      <a:pt x="0" y="10802"/>
                      <a:pt x="0" y="11558"/>
                    </a:cubicBezTo>
                    <a:cubicBezTo>
                      <a:pt x="216" y="8101"/>
                      <a:pt x="432" y="4213"/>
                      <a:pt x="541" y="0"/>
                    </a:cubicBezTo>
                    <a:close/>
                  </a:path>
                </a:pathLst>
              </a:custGeom>
              <a:solidFill>
                <a:srgbClr val="F3D68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24" name="Freeform 523">
                <a:extLst>
                  <a:ext uri="{FF2B5EF4-FFF2-40B4-BE49-F238E27FC236}">
                    <a16:creationId xmlns:a16="http://schemas.microsoft.com/office/drawing/2014/main" id="{327861AB-1DFD-8100-8747-C7DFA079BCFA}"/>
                  </a:ext>
                </a:extLst>
              </p:cNvPr>
              <p:cNvSpPr/>
              <p:nvPr/>
            </p:nvSpPr>
            <p:spPr>
              <a:xfrm>
                <a:off x="8908359" y="2107473"/>
                <a:ext cx="181782" cy="176173"/>
              </a:xfrm>
              <a:custGeom>
                <a:avLst/>
                <a:gdLst>
                  <a:gd name="connsiteX0" fmla="*/ 137229 w 181782"/>
                  <a:gd name="connsiteY0" fmla="*/ 176174 h 176173"/>
                  <a:gd name="connsiteX1" fmla="*/ 130741 w 181782"/>
                  <a:gd name="connsiteY1" fmla="*/ 84684 h 176173"/>
                  <a:gd name="connsiteX2" fmla="*/ 181782 w 181782"/>
                  <a:gd name="connsiteY2" fmla="*/ 21819 h 176173"/>
                  <a:gd name="connsiteX3" fmla="*/ 140257 w 181782"/>
                  <a:gd name="connsiteY3" fmla="*/ 1728 h 176173"/>
                  <a:gd name="connsiteX4" fmla="*/ 96028 w 181782"/>
                  <a:gd name="connsiteY4" fmla="*/ 6805 h 176173"/>
                  <a:gd name="connsiteX5" fmla="*/ 45095 w 181782"/>
                  <a:gd name="connsiteY5" fmla="*/ 0 h 176173"/>
                  <a:gd name="connsiteX6" fmla="*/ 0 w 181782"/>
                  <a:gd name="connsiteY6" fmla="*/ 21603 h 176173"/>
                  <a:gd name="connsiteX7" fmla="*/ 51366 w 181782"/>
                  <a:gd name="connsiteY7" fmla="*/ 84468 h 176173"/>
                  <a:gd name="connsiteX8" fmla="*/ 44878 w 181782"/>
                  <a:gd name="connsiteY8" fmla="*/ 175958 h 17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782" h="176173">
                    <a:moveTo>
                      <a:pt x="137229" y="176174"/>
                    </a:moveTo>
                    <a:lnTo>
                      <a:pt x="130741" y="84684"/>
                    </a:lnTo>
                    <a:lnTo>
                      <a:pt x="181782" y="21819"/>
                    </a:lnTo>
                    <a:lnTo>
                      <a:pt x="140257" y="1728"/>
                    </a:lnTo>
                    <a:cubicBezTo>
                      <a:pt x="125756" y="5098"/>
                      <a:pt x="110919" y="6794"/>
                      <a:pt x="96028" y="6805"/>
                    </a:cubicBezTo>
                    <a:cubicBezTo>
                      <a:pt x="78823" y="6859"/>
                      <a:pt x="61683" y="4569"/>
                      <a:pt x="45095" y="0"/>
                    </a:cubicBezTo>
                    <a:lnTo>
                      <a:pt x="0" y="21603"/>
                    </a:lnTo>
                    <a:lnTo>
                      <a:pt x="51366" y="84468"/>
                    </a:lnTo>
                    <a:lnTo>
                      <a:pt x="44878" y="175958"/>
                    </a:ln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25" name="Freeform 524">
                <a:extLst>
                  <a:ext uri="{FF2B5EF4-FFF2-40B4-BE49-F238E27FC236}">
                    <a16:creationId xmlns:a16="http://schemas.microsoft.com/office/drawing/2014/main" id="{72F043B0-4C44-553C-0ED1-E4A3601DDD91}"/>
                  </a:ext>
                </a:extLst>
              </p:cNvPr>
              <p:cNvSpPr/>
              <p:nvPr/>
            </p:nvSpPr>
            <p:spPr>
              <a:xfrm>
                <a:off x="8999089" y="2020196"/>
                <a:ext cx="192055" cy="184166"/>
              </a:xfrm>
              <a:custGeom>
                <a:avLst/>
                <a:gdLst>
                  <a:gd name="connsiteX0" fmla="*/ 113114 w 192055"/>
                  <a:gd name="connsiteY0" fmla="*/ 0 h 184166"/>
                  <a:gd name="connsiteX1" fmla="*/ 0 w 192055"/>
                  <a:gd name="connsiteY1" fmla="*/ 94730 h 184166"/>
                  <a:gd name="connsiteX2" fmla="*/ 74075 w 192055"/>
                  <a:gd name="connsiteY2" fmla="*/ 184167 h 184166"/>
                  <a:gd name="connsiteX3" fmla="*/ 192056 w 192055"/>
                  <a:gd name="connsiteY3" fmla="*/ 33053 h 184166"/>
                  <a:gd name="connsiteX4" fmla="*/ 113114 w 192055"/>
                  <a:gd name="connsiteY4" fmla="*/ 0 h 184166"/>
                  <a:gd name="connsiteX5" fmla="*/ 113114 w 192055"/>
                  <a:gd name="connsiteY5"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84166">
                    <a:moveTo>
                      <a:pt x="113114" y="0"/>
                    </a:moveTo>
                    <a:lnTo>
                      <a:pt x="0" y="94730"/>
                    </a:lnTo>
                    <a:lnTo>
                      <a:pt x="74075" y="184167"/>
                    </a:lnTo>
                    <a:lnTo>
                      <a:pt x="192056" y="33053"/>
                    </a:lnTo>
                    <a:lnTo>
                      <a:pt x="113114" y="0"/>
                    </a:lnTo>
                    <a:lnTo>
                      <a:pt x="113114"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26" name="Freeform 525">
                <a:extLst>
                  <a:ext uri="{FF2B5EF4-FFF2-40B4-BE49-F238E27FC236}">
                    <a16:creationId xmlns:a16="http://schemas.microsoft.com/office/drawing/2014/main" id="{DB15DD40-A301-87A5-2E20-B2D71EB458D4}"/>
                  </a:ext>
                </a:extLst>
              </p:cNvPr>
              <p:cNvSpPr/>
              <p:nvPr/>
            </p:nvSpPr>
            <p:spPr>
              <a:xfrm>
                <a:off x="9174815" y="2057461"/>
                <a:ext cx="199994" cy="226185"/>
              </a:xfrm>
              <a:custGeom>
                <a:avLst/>
                <a:gdLst>
                  <a:gd name="connsiteX0" fmla="*/ 180701 w 199994"/>
                  <a:gd name="connsiteY0" fmla="*/ 102399 h 226185"/>
                  <a:gd name="connsiteX1" fmla="*/ 194651 w 199994"/>
                  <a:gd name="connsiteY1" fmla="*/ 226185 h 226185"/>
                  <a:gd name="connsiteX2" fmla="*/ 0 w 199994"/>
                  <a:gd name="connsiteY2" fmla="*/ 226185 h 226185"/>
                  <a:gd name="connsiteX3" fmla="*/ 29955 w 199994"/>
                  <a:gd name="connsiteY3" fmla="*/ 0 h 226185"/>
                  <a:gd name="connsiteX4" fmla="*/ 180160 w 199994"/>
                  <a:gd name="connsiteY4" fmla="*/ 102399 h 226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4" h="226185">
                    <a:moveTo>
                      <a:pt x="180701" y="102399"/>
                    </a:moveTo>
                    <a:cubicBezTo>
                      <a:pt x="200134" y="140637"/>
                      <a:pt x="205087" y="184588"/>
                      <a:pt x="194651" y="226185"/>
                    </a:cubicBezTo>
                    <a:lnTo>
                      <a:pt x="0" y="226185"/>
                    </a:lnTo>
                    <a:cubicBezTo>
                      <a:pt x="12652" y="151222"/>
                      <a:pt x="23142" y="74963"/>
                      <a:pt x="29955" y="0"/>
                    </a:cubicBezTo>
                    <a:cubicBezTo>
                      <a:pt x="84025" y="13070"/>
                      <a:pt x="146745" y="36725"/>
                      <a:pt x="180160" y="102399"/>
                    </a:cubicBezTo>
                    <a:close/>
                  </a:path>
                </a:pathLst>
              </a:custGeom>
              <a:solidFill>
                <a:srgbClr val="231F2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27" name="Freeform 526">
                <a:extLst>
                  <a:ext uri="{FF2B5EF4-FFF2-40B4-BE49-F238E27FC236}">
                    <a16:creationId xmlns:a16="http://schemas.microsoft.com/office/drawing/2014/main" id="{F9EA7E56-4234-FCD6-9BAF-CFFB5ED3039C}"/>
                  </a:ext>
                </a:extLst>
              </p:cNvPr>
              <p:cNvSpPr/>
              <p:nvPr/>
            </p:nvSpPr>
            <p:spPr>
              <a:xfrm>
                <a:off x="9142698" y="2038343"/>
                <a:ext cx="136038" cy="245843"/>
              </a:xfrm>
              <a:custGeom>
                <a:avLst/>
                <a:gdLst>
                  <a:gd name="connsiteX0" fmla="*/ 31252 w 136038"/>
                  <a:gd name="connsiteY0" fmla="*/ 1080 h 245843"/>
                  <a:gd name="connsiteX1" fmla="*/ 0 w 136038"/>
                  <a:gd name="connsiteY1" fmla="*/ 245844 h 245843"/>
                  <a:gd name="connsiteX2" fmla="*/ 108680 w 136038"/>
                  <a:gd name="connsiteY2" fmla="*/ 245844 h 245843"/>
                  <a:gd name="connsiteX3" fmla="*/ 136039 w 136038"/>
                  <a:gd name="connsiteY3" fmla="*/ 168397 h 245843"/>
                  <a:gd name="connsiteX4" fmla="*/ 89323 w 136038"/>
                  <a:gd name="connsiteY4" fmla="*/ 111904 h 245843"/>
                  <a:gd name="connsiteX5" fmla="*/ 126523 w 136038"/>
                  <a:gd name="connsiteY5" fmla="*/ 79500 h 245843"/>
                  <a:gd name="connsiteX6" fmla="*/ 106734 w 136038"/>
                  <a:gd name="connsiteY6" fmla="*/ 32405 h 245843"/>
                  <a:gd name="connsiteX7" fmla="*/ 31036 w 136038"/>
                  <a:gd name="connsiteY7" fmla="*/ 0 h 24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038" h="245843">
                    <a:moveTo>
                      <a:pt x="31252" y="1080"/>
                    </a:moveTo>
                    <a:cubicBezTo>
                      <a:pt x="25196" y="81552"/>
                      <a:pt x="13950" y="164616"/>
                      <a:pt x="0" y="245844"/>
                    </a:cubicBezTo>
                    <a:lnTo>
                      <a:pt x="108680" y="245844"/>
                    </a:lnTo>
                    <a:lnTo>
                      <a:pt x="136039" y="168397"/>
                    </a:lnTo>
                    <a:lnTo>
                      <a:pt x="89323" y="111904"/>
                    </a:lnTo>
                    <a:lnTo>
                      <a:pt x="126523" y="79500"/>
                    </a:lnTo>
                    <a:lnTo>
                      <a:pt x="106734" y="32405"/>
                    </a:lnTo>
                    <a:lnTo>
                      <a:pt x="31036" y="0"/>
                    </a:lnTo>
                    <a:close/>
                  </a:path>
                </a:pathLst>
              </a:custGeom>
              <a:solidFill>
                <a:srgbClr val="44464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28" name="Freeform 527">
                <a:extLst>
                  <a:ext uri="{FF2B5EF4-FFF2-40B4-BE49-F238E27FC236}">
                    <a16:creationId xmlns:a16="http://schemas.microsoft.com/office/drawing/2014/main" id="{B5A667B2-74F3-A68E-4458-DC5E1C87CF1C}"/>
                  </a:ext>
                </a:extLst>
              </p:cNvPr>
              <p:cNvSpPr/>
              <p:nvPr/>
            </p:nvSpPr>
            <p:spPr>
              <a:xfrm>
                <a:off x="8623758" y="2057461"/>
                <a:ext cx="200035" cy="226185"/>
              </a:xfrm>
              <a:custGeom>
                <a:avLst/>
                <a:gdLst>
                  <a:gd name="connsiteX0" fmla="*/ 19335 w 200035"/>
                  <a:gd name="connsiteY0" fmla="*/ 102399 h 226185"/>
                  <a:gd name="connsiteX1" fmla="*/ 5385 w 200035"/>
                  <a:gd name="connsiteY1" fmla="*/ 226185 h 226185"/>
                  <a:gd name="connsiteX2" fmla="*/ 200036 w 200035"/>
                  <a:gd name="connsiteY2" fmla="*/ 226185 h 226185"/>
                  <a:gd name="connsiteX3" fmla="*/ 170082 w 200035"/>
                  <a:gd name="connsiteY3" fmla="*/ 0 h 226185"/>
                  <a:gd name="connsiteX4" fmla="*/ 19876 w 200035"/>
                  <a:gd name="connsiteY4" fmla="*/ 102399 h 226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35" h="226185">
                    <a:moveTo>
                      <a:pt x="19335" y="102399"/>
                    </a:moveTo>
                    <a:cubicBezTo>
                      <a:pt x="-152" y="140615"/>
                      <a:pt x="-5116" y="184599"/>
                      <a:pt x="5385" y="226185"/>
                    </a:cubicBezTo>
                    <a:lnTo>
                      <a:pt x="200036" y="226185"/>
                    </a:lnTo>
                    <a:cubicBezTo>
                      <a:pt x="187384" y="151222"/>
                      <a:pt x="176895" y="74963"/>
                      <a:pt x="170082" y="0"/>
                    </a:cubicBezTo>
                    <a:cubicBezTo>
                      <a:pt x="116012" y="13070"/>
                      <a:pt x="53183" y="36725"/>
                      <a:pt x="19876" y="102399"/>
                    </a:cubicBezTo>
                    <a:close/>
                  </a:path>
                </a:pathLst>
              </a:custGeom>
              <a:solidFill>
                <a:srgbClr val="231F2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29" name="Freeform 528">
                <a:extLst>
                  <a:ext uri="{FF2B5EF4-FFF2-40B4-BE49-F238E27FC236}">
                    <a16:creationId xmlns:a16="http://schemas.microsoft.com/office/drawing/2014/main" id="{481664B2-1706-8D95-555D-C4088A05E7AF}"/>
                  </a:ext>
                </a:extLst>
              </p:cNvPr>
              <p:cNvSpPr/>
              <p:nvPr/>
            </p:nvSpPr>
            <p:spPr>
              <a:xfrm>
                <a:off x="8807358" y="2020196"/>
                <a:ext cx="191947" cy="184166"/>
              </a:xfrm>
              <a:custGeom>
                <a:avLst/>
                <a:gdLst>
                  <a:gd name="connsiteX0" fmla="*/ 79050 w 191947"/>
                  <a:gd name="connsiteY0" fmla="*/ 0 h 184166"/>
                  <a:gd name="connsiteX1" fmla="*/ 191948 w 191947"/>
                  <a:gd name="connsiteY1" fmla="*/ 94622 h 184166"/>
                  <a:gd name="connsiteX2" fmla="*/ 191948 w 191947"/>
                  <a:gd name="connsiteY2" fmla="*/ 94946 h 184166"/>
                  <a:gd name="connsiteX3" fmla="*/ 118088 w 191947"/>
                  <a:gd name="connsiteY3" fmla="*/ 184167 h 184166"/>
                  <a:gd name="connsiteX4" fmla="*/ 0 w 191947"/>
                  <a:gd name="connsiteY4" fmla="*/ 33053 h 184166"/>
                  <a:gd name="connsiteX5" fmla="*/ 79050 w 191947"/>
                  <a:gd name="connsiteY5" fmla="*/ 0 h 184166"/>
                  <a:gd name="connsiteX6" fmla="*/ 79050 w 191947"/>
                  <a:gd name="connsiteY6"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947" h="184166">
                    <a:moveTo>
                      <a:pt x="79050" y="0"/>
                    </a:moveTo>
                    <a:lnTo>
                      <a:pt x="191948" y="94622"/>
                    </a:lnTo>
                    <a:lnTo>
                      <a:pt x="191948" y="94946"/>
                    </a:lnTo>
                    <a:lnTo>
                      <a:pt x="118088" y="184167"/>
                    </a:lnTo>
                    <a:lnTo>
                      <a:pt x="0" y="33053"/>
                    </a:lnTo>
                    <a:lnTo>
                      <a:pt x="79050" y="0"/>
                    </a:lnTo>
                    <a:lnTo>
                      <a:pt x="79050"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30" name="Freeform 529">
                <a:extLst>
                  <a:ext uri="{FF2B5EF4-FFF2-40B4-BE49-F238E27FC236}">
                    <a16:creationId xmlns:a16="http://schemas.microsoft.com/office/drawing/2014/main" id="{584FF842-8F1A-DB5B-A953-69A47114FAF8}"/>
                  </a:ext>
                </a:extLst>
              </p:cNvPr>
              <p:cNvSpPr/>
              <p:nvPr/>
            </p:nvSpPr>
            <p:spPr>
              <a:xfrm>
                <a:off x="8720305" y="2038667"/>
                <a:ext cx="135607" cy="245519"/>
              </a:xfrm>
              <a:custGeom>
                <a:avLst/>
                <a:gdLst>
                  <a:gd name="connsiteX0" fmla="*/ 104355 w 135607"/>
                  <a:gd name="connsiteY0" fmla="*/ 756 h 245519"/>
                  <a:gd name="connsiteX1" fmla="*/ 135607 w 135607"/>
                  <a:gd name="connsiteY1" fmla="*/ 245520 h 245519"/>
                  <a:gd name="connsiteX2" fmla="*/ 27468 w 135607"/>
                  <a:gd name="connsiteY2" fmla="*/ 245520 h 245519"/>
                  <a:gd name="connsiteX3" fmla="*/ 0 w 135607"/>
                  <a:gd name="connsiteY3" fmla="*/ 168073 h 245519"/>
                  <a:gd name="connsiteX4" fmla="*/ 46825 w 135607"/>
                  <a:gd name="connsiteY4" fmla="*/ 111580 h 245519"/>
                  <a:gd name="connsiteX5" fmla="*/ 9625 w 135607"/>
                  <a:gd name="connsiteY5" fmla="*/ 79176 h 245519"/>
                  <a:gd name="connsiteX6" fmla="*/ 29306 w 135607"/>
                  <a:gd name="connsiteY6" fmla="*/ 32405 h 245519"/>
                  <a:gd name="connsiteX7" fmla="*/ 105004 w 135607"/>
                  <a:gd name="connsiteY7" fmla="*/ 0 h 24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07" h="245519">
                    <a:moveTo>
                      <a:pt x="104355" y="756"/>
                    </a:moveTo>
                    <a:cubicBezTo>
                      <a:pt x="110411" y="81228"/>
                      <a:pt x="121549" y="164292"/>
                      <a:pt x="135607" y="245520"/>
                    </a:cubicBezTo>
                    <a:lnTo>
                      <a:pt x="27468" y="245520"/>
                    </a:lnTo>
                    <a:lnTo>
                      <a:pt x="0" y="168073"/>
                    </a:lnTo>
                    <a:lnTo>
                      <a:pt x="46825" y="111580"/>
                    </a:lnTo>
                    <a:lnTo>
                      <a:pt x="9625" y="79176"/>
                    </a:lnTo>
                    <a:lnTo>
                      <a:pt x="29306" y="32405"/>
                    </a:lnTo>
                    <a:lnTo>
                      <a:pt x="105004" y="0"/>
                    </a:lnTo>
                    <a:close/>
                  </a:path>
                </a:pathLst>
              </a:custGeom>
              <a:solidFill>
                <a:srgbClr val="28282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42" name="Group 441">
              <a:extLst>
                <a:ext uri="{FF2B5EF4-FFF2-40B4-BE49-F238E27FC236}">
                  <a16:creationId xmlns:a16="http://schemas.microsoft.com/office/drawing/2014/main" id="{323233B9-090C-AA4C-F01E-DCEBD30774A6}"/>
                </a:ext>
              </a:extLst>
            </p:cNvPr>
            <p:cNvGrpSpPr>
              <a:grpSpLocks noChangeAspect="1"/>
            </p:cNvGrpSpPr>
            <p:nvPr/>
          </p:nvGrpSpPr>
          <p:grpSpPr>
            <a:xfrm>
              <a:off x="9989761" y="1972185"/>
              <a:ext cx="915331" cy="914400"/>
              <a:chOff x="8044758" y="2244113"/>
              <a:chExt cx="853220" cy="852352"/>
            </a:xfrm>
          </p:grpSpPr>
          <p:sp>
            <p:nvSpPr>
              <p:cNvPr id="498" name="Freeform 202">
                <a:extLst>
                  <a:ext uri="{FF2B5EF4-FFF2-40B4-BE49-F238E27FC236}">
                    <a16:creationId xmlns:a16="http://schemas.microsoft.com/office/drawing/2014/main" id="{BF98A169-AC74-3E8D-1235-017035280873}"/>
                  </a:ext>
                </a:extLst>
              </p:cNvPr>
              <p:cNvSpPr/>
              <p:nvPr/>
            </p:nvSpPr>
            <p:spPr>
              <a:xfrm>
                <a:off x="8044758" y="2244113"/>
                <a:ext cx="853220" cy="852244"/>
              </a:xfrm>
              <a:custGeom>
                <a:avLst/>
                <a:gdLst>
                  <a:gd name="connsiteX0" fmla="*/ 0 w 853220"/>
                  <a:gd name="connsiteY0" fmla="*/ 0 h 852244"/>
                  <a:gd name="connsiteX1" fmla="*/ 853221 w 853220"/>
                  <a:gd name="connsiteY1" fmla="*/ 0 h 852244"/>
                  <a:gd name="connsiteX2" fmla="*/ 853221 w 853220"/>
                  <a:gd name="connsiteY2" fmla="*/ 852245 h 852244"/>
                  <a:gd name="connsiteX3" fmla="*/ 0 w 853220"/>
                  <a:gd name="connsiteY3" fmla="*/ 852245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1" y="0"/>
                    </a:lnTo>
                    <a:lnTo>
                      <a:pt x="853221" y="852245"/>
                    </a:lnTo>
                    <a:lnTo>
                      <a:pt x="0" y="852245"/>
                    </a:lnTo>
                    <a:lnTo>
                      <a:pt x="0" y="0"/>
                    </a:lnTo>
                    <a:lnTo>
                      <a:pt x="0" y="0"/>
                    </a:ln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99" name="Freeform 203">
                <a:extLst>
                  <a:ext uri="{FF2B5EF4-FFF2-40B4-BE49-F238E27FC236}">
                    <a16:creationId xmlns:a16="http://schemas.microsoft.com/office/drawing/2014/main" id="{04F877A3-84E1-52DC-78AC-37A32A18CE8D}"/>
                  </a:ext>
                </a:extLst>
              </p:cNvPr>
              <p:cNvSpPr/>
              <p:nvPr/>
            </p:nvSpPr>
            <p:spPr>
              <a:xfrm>
                <a:off x="8149114" y="2779115"/>
                <a:ext cx="645048" cy="317242"/>
              </a:xfrm>
              <a:custGeom>
                <a:avLst/>
                <a:gdLst>
                  <a:gd name="connsiteX0" fmla="*/ 248827 w 645048"/>
                  <a:gd name="connsiteY0" fmla="*/ 0 h 317242"/>
                  <a:gd name="connsiteX1" fmla="*/ 292083 w 645048"/>
                  <a:gd name="connsiteY1" fmla="*/ 2700 h 317242"/>
                  <a:gd name="connsiteX2" fmla="*/ 292083 w 645048"/>
                  <a:gd name="connsiteY2" fmla="*/ 2700 h 317242"/>
                  <a:gd name="connsiteX3" fmla="*/ 396113 w 645048"/>
                  <a:gd name="connsiteY3" fmla="*/ 0 h 317242"/>
                  <a:gd name="connsiteX4" fmla="*/ 403358 w 645048"/>
                  <a:gd name="connsiteY4" fmla="*/ 55412 h 317242"/>
                  <a:gd name="connsiteX5" fmla="*/ 445857 w 645048"/>
                  <a:gd name="connsiteY5" fmla="*/ 107692 h 317242"/>
                  <a:gd name="connsiteX6" fmla="*/ 602984 w 645048"/>
                  <a:gd name="connsiteY6" fmla="*/ 179738 h 317242"/>
                  <a:gd name="connsiteX7" fmla="*/ 644401 w 645048"/>
                  <a:gd name="connsiteY7" fmla="*/ 317242 h 317242"/>
                  <a:gd name="connsiteX8" fmla="*/ 647 w 645048"/>
                  <a:gd name="connsiteY8" fmla="*/ 317242 h 317242"/>
                  <a:gd name="connsiteX9" fmla="*/ 42064 w 645048"/>
                  <a:gd name="connsiteY9" fmla="*/ 179738 h 317242"/>
                  <a:gd name="connsiteX10" fmla="*/ 199083 w 645048"/>
                  <a:gd name="connsiteY10" fmla="*/ 107692 h 317242"/>
                  <a:gd name="connsiteX11" fmla="*/ 241582 w 645048"/>
                  <a:gd name="connsiteY11" fmla="*/ 55412 h 317242"/>
                  <a:gd name="connsiteX12" fmla="*/ 248827 w 645048"/>
                  <a:gd name="connsiteY12" fmla="*/ 0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5048" h="317242">
                    <a:moveTo>
                      <a:pt x="248827" y="0"/>
                    </a:moveTo>
                    <a:lnTo>
                      <a:pt x="292083" y="2700"/>
                    </a:lnTo>
                    <a:lnTo>
                      <a:pt x="292083" y="2700"/>
                    </a:lnTo>
                    <a:cubicBezTo>
                      <a:pt x="327012" y="2700"/>
                      <a:pt x="360860" y="2700"/>
                      <a:pt x="396113" y="0"/>
                    </a:cubicBezTo>
                    <a:lnTo>
                      <a:pt x="403358" y="55412"/>
                    </a:lnTo>
                    <a:cubicBezTo>
                      <a:pt x="407143" y="84144"/>
                      <a:pt x="415687" y="103803"/>
                      <a:pt x="445857" y="107692"/>
                    </a:cubicBezTo>
                    <a:cubicBezTo>
                      <a:pt x="521555" y="117737"/>
                      <a:pt x="569461" y="130375"/>
                      <a:pt x="602984" y="179738"/>
                    </a:cubicBezTo>
                    <a:cubicBezTo>
                      <a:pt x="627964" y="216572"/>
                      <a:pt x="649051" y="271984"/>
                      <a:pt x="644401" y="317242"/>
                    </a:cubicBezTo>
                    <a:lnTo>
                      <a:pt x="647" y="317242"/>
                    </a:lnTo>
                    <a:cubicBezTo>
                      <a:pt x="-4003" y="271984"/>
                      <a:pt x="17084" y="216572"/>
                      <a:pt x="42064" y="179738"/>
                    </a:cubicBezTo>
                    <a:cubicBezTo>
                      <a:pt x="75588" y="130375"/>
                      <a:pt x="122845" y="117737"/>
                      <a:pt x="199083" y="107692"/>
                    </a:cubicBezTo>
                    <a:cubicBezTo>
                      <a:pt x="229254" y="103803"/>
                      <a:pt x="237797" y="84144"/>
                      <a:pt x="241582" y="55412"/>
                    </a:cubicBezTo>
                    <a:lnTo>
                      <a:pt x="248827" y="0"/>
                    </a:lnTo>
                    <a:close/>
                  </a:path>
                </a:pathLst>
              </a:custGeom>
              <a:solidFill>
                <a:srgbClr val="E5AC7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00" name="Freeform 204">
                <a:extLst>
                  <a:ext uri="{FF2B5EF4-FFF2-40B4-BE49-F238E27FC236}">
                    <a16:creationId xmlns:a16="http://schemas.microsoft.com/office/drawing/2014/main" id="{561F94DD-3DD2-FF12-40AA-3F99618C50F7}"/>
                  </a:ext>
                </a:extLst>
              </p:cNvPr>
              <p:cNvSpPr/>
              <p:nvPr/>
            </p:nvSpPr>
            <p:spPr>
              <a:xfrm>
                <a:off x="8150086" y="2853646"/>
                <a:ext cx="642997" cy="242819"/>
              </a:xfrm>
              <a:custGeom>
                <a:avLst/>
                <a:gdLst>
                  <a:gd name="connsiteX0" fmla="*/ 602986 w 642997"/>
                  <a:gd name="connsiteY0" fmla="*/ 89329 h 242819"/>
                  <a:gd name="connsiteX1" fmla="*/ 556161 w 642997"/>
                  <a:gd name="connsiteY1" fmla="*/ 57572 h 242819"/>
                  <a:gd name="connsiteX2" fmla="*/ 470190 w 642997"/>
                  <a:gd name="connsiteY2" fmla="*/ 33809 h 242819"/>
                  <a:gd name="connsiteX3" fmla="*/ 470840 w 642997"/>
                  <a:gd name="connsiteY3" fmla="*/ 32945 h 242819"/>
                  <a:gd name="connsiteX4" fmla="*/ 449212 w 642997"/>
                  <a:gd name="connsiteY4" fmla="*/ 28516 h 242819"/>
                  <a:gd name="connsiteX5" fmla="*/ 405956 w 642997"/>
                  <a:gd name="connsiteY5" fmla="*/ 0 h 242819"/>
                  <a:gd name="connsiteX6" fmla="*/ 321823 w 642997"/>
                  <a:gd name="connsiteY6" fmla="*/ 51091 h 242819"/>
                  <a:gd name="connsiteX7" fmla="*/ 321823 w 642997"/>
                  <a:gd name="connsiteY7" fmla="*/ 51091 h 242819"/>
                  <a:gd name="connsiteX8" fmla="*/ 238123 w 642997"/>
                  <a:gd name="connsiteY8" fmla="*/ 108 h 242819"/>
                  <a:gd name="connsiteX9" fmla="*/ 194868 w 642997"/>
                  <a:gd name="connsiteY9" fmla="*/ 28624 h 242819"/>
                  <a:gd name="connsiteX10" fmla="*/ 173240 w 642997"/>
                  <a:gd name="connsiteY10" fmla="*/ 33053 h 242819"/>
                  <a:gd name="connsiteX11" fmla="*/ 173780 w 642997"/>
                  <a:gd name="connsiteY11" fmla="*/ 33917 h 242819"/>
                  <a:gd name="connsiteX12" fmla="*/ 87269 w 642997"/>
                  <a:gd name="connsiteY12" fmla="*/ 57680 h 242819"/>
                  <a:gd name="connsiteX13" fmla="*/ 40444 w 642997"/>
                  <a:gd name="connsiteY13" fmla="*/ 89437 h 242819"/>
                  <a:gd name="connsiteX14" fmla="*/ 0 w 642997"/>
                  <a:gd name="connsiteY14" fmla="*/ 227805 h 242819"/>
                  <a:gd name="connsiteX15" fmla="*/ 0 w 642997"/>
                  <a:gd name="connsiteY15" fmla="*/ 230398 h 242819"/>
                  <a:gd name="connsiteX16" fmla="*/ 0 w 642997"/>
                  <a:gd name="connsiteY16" fmla="*/ 236554 h 242819"/>
                  <a:gd name="connsiteX17" fmla="*/ 0 w 642997"/>
                  <a:gd name="connsiteY17" fmla="*/ 236554 h 242819"/>
                  <a:gd name="connsiteX18" fmla="*/ 541 w 642997"/>
                  <a:gd name="connsiteY18" fmla="*/ 242819 h 242819"/>
                  <a:gd name="connsiteX19" fmla="*/ 642998 w 642997"/>
                  <a:gd name="connsiteY19" fmla="*/ 242819 h 242819"/>
                  <a:gd name="connsiteX20" fmla="*/ 642998 w 642997"/>
                  <a:gd name="connsiteY20" fmla="*/ 236554 h 242819"/>
                  <a:gd name="connsiteX21" fmla="*/ 642998 w 642997"/>
                  <a:gd name="connsiteY21" fmla="*/ 236554 h 242819"/>
                  <a:gd name="connsiteX22" fmla="*/ 642998 w 642997"/>
                  <a:gd name="connsiteY22" fmla="*/ 227589 h 242819"/>
                  <a:gd name="connsiteX23" fmla="*/ 602986 w 642997"/>
                  <a:gd name="connsiteY23" fmla="*/ 89329 h 24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2997" h="242819">
                    <a:moveTo>
                      <a:pt x="602986" y="89329"/>
                    </a:moveTo>
                    <a:cubicBezTo>
                      <a:pt x="592939" y="72263"/>
                      <a:pt x="575746" y="60608"/>
                      <a:pt x="556161" y="57572"/>
                    </a:cubicBezTo>
                    <a:cubicBezTo>
                      <a:pt x="525991" y="52280"/>
                      <a:pt x="511716" y="38778"/>
                      <a:pt x="470190" y="33809"/>
                    </a:cubicBezTo>
                    <a:lnTo>
                      <a:pt x="470840" y="32945"/>
                    </a:lnTo>
                    <a:lnTo>
                      <a:pt x="449212" y="28516"/>
                    </a:lnTo>
                    <a:cubicBezTo>
                      <a:pt x="433531" y="21074"/>
                      <a:pt x="418965" y="11482"/>
                      <a:pt x="405956" y="0"/>
                    </a:cubicBezTo>
                    <a:lnTo>
                      <a:pt x="321823" y="51091"/>
                    </a:lnTo>
                    <a:lnTo>
                      <a:pt x="321823" y="51091"/>
                    </a:lnTo>
                    <a:lnTo>
                      <a:pt x="238123" y="108"/>
                    </a:lnTo>
                    <a:cubicBezTo>
                      <a:pt x="225114" y="11590"/>
                      <a:pt x="210548" y="21182"/>
                      <a:pt x="194868" y="28624"/>
                    </a:cubicBezTo>
                    <a:lnTo>
                      <a:pt x="173240" y="33053"/>
                    </a:lnTo>
                    <a:lnTo>
                      <a:pt x="173780" y="33917"/>
                    </a:lnTo>
                    <a:cubicBezTo>
                      <a:pt x="131930" y="38778"/>
                      <a:pt x="117548" y="52388"/>
                      <a:pt x="87269" y="57680"/>
                    </a:cubicBezTo>
                    <a:cubicBezTo>
                      <a:pt x="67685" y="60716"/>
                      <a:pt x="50490" y="72371"/>
                      <a:pt x="40444" y="89437"/>
                    </a:cubicBezTo>
                    <a:cubicBezTo>
                      <a:pt x="15162" y="131272"/>
                      <a:pt x="1222" y="178960"/>
                      <a:pt x="0" y="227805"/>
                    </a:cubicBezTo>
                    <a:lnTo>
                      <a:pt x="0" y="230398"/>
                    </a:lnTo>
                    <a:cubicBezTo>
                      <a:pt x="0" y="232450"/>
                      <a:pt x="0" y="234502"/>
                      <a:pt x="0" y="236554"/>
                    </a:cubicBezTo>
                    <a:lnTo>
                      <a:pt x="0" y="236554"/>
                    </a:lnTo>
                    <a:cubicBezTo>
                      <a:pt x="0" y="238715"/>
                      <a:pt x="0" y="240767"/>
                      <a:pt x="541" y="242819"/>
                    </a:cubicBezTo>
                    <a:lnTo>
                      <a:pt x="642998" y="242819"/>
                    </a:lnTo>
                    <a:cubicBezTo>
                      <a:pt x="642998" y="240767"/>
                      <a:pt x="642998" y="238715"/>
                      <a:pt x="642998" y="236554"/>
                    </a:cubicBezTo>
                    <a:lnTo>
                      <a:pt x="642998" y="236554"/>
                    </a:lnTo>
                    <a:lnTo>
                      <a:pt x="642998" y="227589"/>
                    </a:lnTo>
                    <a:cubicBezTo>
                      <a:pt x="641873" y="178820"/>
                      <a:pt x="628085" y="131174"/>
                      <a:pt x="602986" y="89329"/>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01" name="Freeform 205">
                <a:extLst>
                  <a:ext uri="{FF2B5EF4-FFF2-40B4-BE49-F238E27FC236}">
                    <a16:creationId xmlns:a16="http://schemas.microsoft.com/office/drawing/2014/main" id="{AC9D8BE2-ADE3-801B-19F3-1E00219C4B69}"/>
                  </a:ext>
                </a:extLst>
              </p:cNvPr>
              <p:cNvSpPr/>
              <p:nvPr/>
            </p:nvSpPr>
            <p:spPr>
              <a:xfrm>
                <a:off x="8350034" y="2363470"/>
                <a:ext cx="243531" cy="243036"/>
              </a:xfrm>
              <a:custGeom>
                <a:avLst/>
                <a:gdLst>
                  <a:gd name="connsiteX0" fmla="*/ 243315 w 243531"/>
                  <a:gd name="connsiteY0" fmla="*/ 120978 h 243036"/>
                  <a:gd name="connsiteX1" fmla="*/ 122199 w 243531"/>
                  <a:gd name="connsiteY1" fmla="*/ 243036 h 243036"/>
                  <a:gd name="connsiteX2" fmla="*/ 1 w 243531"/>
                  <a:gd name="connsiteY2" fmla="*/ 122058 h 243036"/>
                  <a:gd name="connsiteX3" fmla="*/ 121118 w 243531"/>
                  <a:gd name="connsiteY3" fmla="*/ 0 h 243036"/>
                  <a:gd name="connsiteX4" fmla="*/ 121875 w 243531"/>
                  <a:gd name="connsiteY4" fmla="*/ 0 h 243036"/>
                  <a:gd name="connsiteX5" fmla="*/ 243531 w 243531"/>
                  <a:gd name="connsiteY5" fmla="*/ 121518 h 24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31" h="243036">
                    <a:moveTo>
                      <a:pt x="243315" y="120978"/>
                    </a:moveTo>
                    <a:cubicBezTo>
                      <a:pt x="243618" y="188088"/>
                      <a:pt x="189386" y="242733"/>
                      <a:pt x="122199" y="243036"/>
                    </a:cubicBezTo>
                    <a:cubicBezTo>
                      <a:pt x="55012" y="243327"/>
                      <a:pt x="304" y="189168"/>
                      <a:pt x="1" y="122058"/>
                    </a:cubicBezTo>
                    <a:cubicBezTo>
                      <a:pt x="-291" y="54948"/>
                      <a:pt x="53930" y="302"/>
                      <a:pt x="121118" y="0"/>
                    </a:cubicBezTo>
                    <a:cubicBezTo>
                      <a:pt x="121366" y="0"/>
                      <a:pt x="121626" y="0"/>
                      <a:pt x="121875" y="0"/>
                    </a:cubicBezTo>
                    <a:cubicBezTo>
                      <a:pt x="189062" y="0"/>
                      <a:pt x="243531" y="54408"/>
                      <a:pt x="243531" y="121518"/>
                    </a:cubicBezTo>
                    <a:close/>
                  </a:path>
                </a:pathLst>
              </a:custGeom>
              <a:solidFill>
                <a:srgbClr val="BB933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02" name="Freeform 206">
                <a:extLst>
                  <a:ext uri="{FF2B5EF4-FFF2-40B4-BE49-F238E27FC236}">
                    <a16:creationId xmlns:a16="http://schemas.microsoft.com/office/drawing/2014/main" id="{BFE3F042-42B6-3241-5784-30F9E2F634BE}"/>
                  </a:ext>
                </a:extLst>
              </p:cNvPr>
              <p:cNvSpPr/>
              <p:nvPr/>
            </p:nvSpPr>
            <p:spPr>
              <a:xfrm>
                <a:off x="8437737" y="2482180"/>
                <a:ext cx="9840" cy="50335"/>
              </a:xfrm>
              <a:custGeom>
                <a:avLst/>
                <a:gdLst>
                  <a:gd name="connsiteX0" fmla="*/ 0 w 9840"/>
                  <a:gd name="connsiteY0" fmla="*/ 50335 h 50335"/>
                  <a:gd name="connsiteX1" fmla="*/ 2055 w 9840"/>
                  <a:gd name="connsiteY1" fmla="*/ 0 h 50335"/>
                  <a:gd name="connsiteX2" fmla="*/ 9840 w 9840"/>
                  <a:gd name="connsiteY2" fmla="*/ 48607 h 50335"/>
                  <a:gd name="connsiteX3" fmla="*/ 0 w 9840"/>
                  <a:gd name="connsiteY3" fmla="*/ 50335 h 50335"/>
                  <a:gd name="connsiteX4" fmla="*/ 0 w 9840"/>
                  <a:gd name="connsiteY4" fmla="*/ 50335 h 5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0" h="50335">
                    <a:moveTo>
                      <a:pt x="0" y="50335"/>
                    </a:moveTo>
                    <a:lnTo>
                      <a:pt x="2055" y="0"/>
                    </a:lnTo>
                    <a:lnTo>
                      <a:pt x="9840" y="48607"/>
                    </a:lnTo>
                    <a:lnTo>
                      <a:pt x="0" y="50335"/>
                    </a:lnTo>
                    <a:lnTo>
                      <a:pt x="0" y="50335"/>
                    </a:lnTo>
                    <a:close/>
                  </a:path>
                </a:pathLst>
              </a:custGeom>
              <a:solidFill>
                <a:srgbClr val="F5C08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03" name="Freeform 207">
                <a:extLst>
                  <a:ext uri="{FF2B5EF4-FFF2-40B4-BE49-F238E27FC236}">
                    <a16:creationId xmlns:a16="http://schemas.microsoft.com/office/drawing/2014/main" id="{6C5659E5-CE56-1573-E17D-79073DE8F84F}"/>
                  </a:ext>
                </a:extLst>
              </p:cNvPr>
              <p:cNvSpPr/>
              <p:nvPr/>
            </p:nvSpPr>
            <p:spPr>
              <a:xfrm>
                <a:off x="8317258" y="2440053"/>
                <a:ext cx="308154" cy="406652"/>
              </a:xfrm>
              <a:custGeom>
                <a:avLst/>
                <a:gdLst>
                  <a:gd name="connsiteX0" fmla="*/ 33642 w 308154"/>
                  <a:gd name="connsiteY0" fmla="*/ 271012 h 406652"/>
                  <a:gd name="connsiteX1" fmla="*/ 99391 w 308154"/>
                  <a:gd name="connsiteY1" fmla="*/ 376759 h 406652"/>
                  <a:gd name="connsiteX2" fmla="*/ 208828 w 308154"/>
                  <a:gd name="connsiteY2" fmla="*/ 376759 h 406652"/>
                  <a:gd name="connsiteX3" fmla="*/ 274469 w 308154"/>
                  <a:gd name="connsiteY3" fmla="*/ 270688 h 406652"/>
                  <a:gd name="connsiteX4" fmla="*/ 287013 w 308154"/>
                  <a:gd name="connsiteY4" fmla="*/ 268203 h 406652"/>
                  <a:gd name="connsiteX5" fmla="*/ 299449 w 308154"/>
                  <a:gd name="connsiteY5" fmla="*/ 251677 h 406652"/>
                  <a:gd name="connsiteX6" fmla="*/ 303126 w 308154"/>
                  <a:gd name="connsiteY6" fmla="*/ 196805 h 406652"/>
                  <a:gd name="connsiteX7" fmla="*/ 292312 w 308154"/>
                  <a:gd name="connsiteY7" fmla="*/ 190972 h 406652"/>
                  <a:gd name="connsiteX8" fmla="*/ 298692 w 308154"/>
                  <a:gd name="connsiteY8" fmla="*/ 166884 h 406652"/>
                  <a:gd name="connsiteX9" fmla="*/ 152596 w 308154"/>
                  <a:gd name="connsiteY9" fmla="*/ 0 h 406652"/>
                  <a:gd name="connsiteX10" fmla="*/ 8554 w 308154"/>
                  <a:gd name="connsiteY10" fmla="*/ 166884 h 406652"/>
                  <a:gd name="connsiteX11" fmla="*/ 5310 w 308154"/>
                  <a:gd name="connsiteY11" fmla="*/ 196805 h 406652"/>
                  <a:gd name="connsiteX12" fmla="*/ 8987 w 308154"/>
                  <a:gd name="connsiteY12" fmla="*/ 251677 h 406652"/>
                  <a:gd name="connsiteX13" fmla="*/ 21423 w 308154"/>
                  <a:gd name="connsiteY13" fmla="*/ 268203 h 406652"/>
                  <a:gd name="connsiteX14" fmla="*/ 33318 w 308154"/>
                  <a:gd name="connsiteY14" fmla="*/ 271336 h 40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154" h="406652">
                    <a:moveTo>
                      <a:pt x="33642" y="271012"/>
                    </a:moveTo>
                    <a:cubicBezTo>
                      <a:pt x="44165" y="312166"/>
                      <a:pt x="67122" y="349085"/>
                      <a:pt x="99391" y="376759"/>
                    </a:cubicBezTo>
                    <a:cubicBezTo>
                      <a:pt x="146540" y="416725"/>
                      <a:pt x="161787" y="416509"/>
                      <a:pt x="208828" y="376759"/>
                    </a:cubicBezTo>
                    <a:cubicBezTo>
                      <a:pt x="241086" y="348967"/>
                      <a:pt x="264012" y="311939"/>
                      <a:pt x="274469" y="270688"/>
                    </a:cubicBezTo>
                    <a:cubicBezTo>
                      <a:pt x="277605" y="273712"/>
                      <a:pt x="282580" y="271660"/>
                      <a:pt x="287013" y="268203"/>
                    </a:cubicBezTo>
                    <a:cubicBezTo>
                      <a:pt x="292442" y="263785"/>
                      <a:pt x="296702" y="258114"/>
                      <a:pt x="299449" y="251677"/>
                    </a:cubicBezTo>
                    <a:cubicBezTo>
                      <a:pt x="308100" y="233746"/>
                      <a:pt x="311993" y="208470"/>
                      <a:pt x="303126" y="196805"/>
                    </a:cubicBezTo>
                    <a:cubicBezTo>
                      <a:pt x="300617" y="193294"/>
                      <a:pt x="296627" y="191145"/>
                      <a:pt x="292312" y="190972"/>
                    </a:cubicBezTo>
                    <a:cubicBezTo>
                      <a:pt x="294366" y="183303"/>
                      <a:pt x="296529" y="175418"/>
                      <a:pt x="298692" y="166884"/>
                    </a:cubicBezTo>
                    <a:cubicBezTo>
                      <a:pt x="319671" y="83388"/>
                      <a:pt x="247975" y="11990"/>
                      <a:pt x="152596" y="0"/>
                    </a:cubicBezTo>
                    <a:cubicBezTo>
                      <a:pt x="61975" y="8965"/>
                      <a:pt x="-9613" y="83820"/>
                      <a:pt x="8554" y="166884"/>
                    </a:cubicBezTo>
                    <a:cubicBezTo>
                      <a:pt x="11798" y="182331"/>
                      <a:pt x="14826" y="184167"/>
                      <a:pt x="5310" y="196805"/>
                    </a:cubicBezTo>
                    <a:cubicBezTo>
                      <a:pt x="-4206" y="209443"/>
                      <a:pt x="335" y="233746"/>
                      <a:pt x="8987" y="251677"/>
                    </a:cubicBezTo>
                    <a:cubicBezTo>
                      <a:pt x="11733" y="258114"/>
                      <a:pt x="16005" y="263785"/>
                      <a:pt x="21423" y="268203"/>
                    </a:cubicBezTo>
                    <a:cubicBezTo>
                      <a:pt x="25532" y="271336"/>
                      <a:pt x="30074" y="273280"/>
                      <a:pt x="33318" y="271336"/>
                    </a:cubicBezTo>
                    <a:close/>
                  </a:path>
                </a:pathLst>
              </a:custGeom>
              <a:solidFill>
                <a:srgbClr val="FFDCA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04" name="Freeform 208">
                <a:extLst>
                  <a:ext uri="{FF2B5EF4-FFF2-40B4-BE49-F238E27FC236}">
                    <a16:creationId xmlns:a16="http://schemas.microsoft.com/office/drawing/2014/main" id="{61776CF4-80C4-4046-9FD3-6FBAF48F5673}"/>
                  </a:ext>
                </a:extLst>
              </p:cNvPr>
              <p:cNvSpPr/>
              <p:nvPr/>
            </p:nvSpPr>
            <p:spPr>
              <a:xfrm>
                <a:off x="8149004" y="2887671"/>
                <a:ext cx="304520" cy="208686"/>
              </a:xfrm>
              <a:custGeom>
                <a:avLst/>
                <a:gdLst>
                  <a:gd name="connsiteX0" fmla="*/ 171509 w 304520"/>
                  <a:gd name="connsiteY0" fmla="*/ 0 h 208686"/>
                  <a:gd name="connsiteX1" fmla="*/ 87269 w 304520"/>
                  <a:gd name="connsiteY1" fmla="*/ 23548 h 208686"/>
                  <a:gd name="connsiteX2" fmla="*/ 40444 w 304520"/>
                  <a:gd name="connsiteY2" fmla="*/ 55304 h 208686"/>
                  <a:gd name="connsiteX3" fmla="*/ 0 w 304520"/>
                  <a:gd name="connsiteY3" fmla="*/ 193672 h 208686"/>
                  <a:gd name="connsiteX4" fmla="*/ 0 w 304520"/>
                  <a:gd name="connsiteY4" fmla="*/ 196265 h 208686"/>
                  <a:gd name="connsiteX5" fmla="*/ 0 w 304520"/>
                  <a:gd name="connsiteY5" fmla="*/ 202422 h 208686"/>
                  <a:gd name="connsiteX6" fmla="*/ 0 w 304520"/>
                  <a:gd name="connsiteY6" fmla="*/ 202422 h 208686"/>
                  <a:gd name="connsiteX7" fmla="*/ 541 w 304520"/>
                  <a:gd name="connsiteY7" fmla="*/ 208687 h 208686"/>
                  <a:gd name="connsiteX8" fmla="*/ 304520 w 304520"/>
                  <a:gd name="connsiteY8" fmla="*/ 208687 h 208686"/>
                  <a:gd name="connsiteX9" fmla="*/ 304520 w 304520"/>
                  <a:gd name="connsiteY9" fmla="*/ 153166 h 208686"/>
                  <a:gd name="connsiteX10" fmla="*/ 296194 w 304520"/>
                  <a:gd name="connsiteY10" fmla="*/ 121410 h 208686"/>
                  <a:gd name="connsiteX11" fmla="*/ 266563 w 304520"/>
                  <a:gd name="connsiteY11" fmla="*/ 106720 h 208686"/>
                  <a:gd name="connsiteX12" fmla="*/ 171509 w 304520"/>
                  <a:gd name="connsiteY12" fmla="*/ 0 h 20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520" h="208686">
                    <a:moveTo>
                      <a:pt x="171509" y="0"/>
                    </a:moveTo>
                    <a:cubicBezTo>
                      <a:pt x="131389" y="5185"/>
                      <a:pt x="117439" y="18363"/>
                      <a:pt x="87269" y="23548"/>
                    </a:cubicBezTo>
                    <a:cubicBezTo>
                      <a:pt x="67684" y="26583"/>
                      <a:pt x="50490" y="38238"/>
                      <a:pt x="40444" y="55304"/>
                    </a:cubicBezTo>
                    <a:cubicBezTo>
                      <a:pt x="15161" y="97139"/>
                      <a:pt x="1222" y="144828"/>
                      <a:pt x="0" y="193672"/>
                    </a:cubicBezTo>
                    <a:lnTo>
                      <a:pt x="0" y="196265"/>
                    </a:lnTo>
                    <a:cubicBezTo>
                      <a:pt x="0" y="198317"/>
                      <a:pt x="0" y="200369"/>
                      <a:pt x="0" y="202422"/>
                    </a:cubicBezTo>
                    <a:lnTo>
                      <a:pt x="0" y="202422"/>
                    </a:lnTo>
                    <a:cubicBezTo>
                      <a:pt x="0" y="204582"/>
                      <a:pt x="0" y="206634"/>
                      <a:pt x="541" y="208687"/>
                    </a:cubicBezTo>
                    <a:lnTo>
                      <a:pt x="304520" y="208687"/>
                    </a:lnTo>
                    <a:lnTo>
                      <a:pt x="304520" y="153166"/>
                    </a:lnTo>
                    <a:cubicBezTo>
                      <a:pt x="304520" y="153166"/>
                      <a:pt x="304520" y="129943"/>
                      <a:pt x="296194" y="121410"/>
                    </a:cubicBezTo>
                    <a:cubicBezTo>
                      <a:pt x="287521" y="114389"/>
                      <a:pt x="277399" y="109377"/>
                      <a:pt x="266563" y="106720"/>
                    </a:cubicBezTo>
                    <a:cubicBezTo>
                      <a:pt x="217782" y="91101"/>
                      <a:pt x="181361" y="50217"/>
                      <a:pt x="171509" y="0"/>
                    </a:cubicBezTo>
                    <a:close/>
                  </a:path>
                </a:pathLst>
              </a:custGeom>
              <a:solidFill>
                <a:srgbClr val="2D2B6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05" name="Freeform 209">
                <a:extLst>
                  <a:ext uri="{FF2B5EF4-FFF2-40B4-BE49-F238E27FC236}">
                    <a16:creationId xmlns:a16="http://schemas.microsoft.com/office/drawing/2014/main" id="{7FFA32D4-BA60-2557-93B9-E508A7748434}"/>
                  </a:ext>
                </a:extLst>
              </p:cNvPr>
              <p:cNvSpPr/>
              <p:nvPr/>
            </p:nvSpPr>
            <p:spPr>
              <a:xfrm>
                <a:off x="8488995" y="2887671"/>
                <a:ext cx="304628" cy="208686"/>
              </a:xfrm>
              <a:custGeom>
                <a:avLst/>
                <a:gdLst>
                  <a:gd name="connsiteX0" fmla="*/ 133011 w 304628"/>
                  <a:gd name="connsiteY0" fmla="*/ 0 h 208686"/>
                  <a:gd name="connsiteX1" fmla="*/ 217252 w 304628"/>
                  <a:gd name="connsiteY1" fmla="*/ 23548 h 208686"/>
                  <a:gd name="connsiteX2" fmla="*/ 264076 w 304628"/>
                  <a:gd name="connsiteY2" fmla="*/ 55304 h 208686"/>
                  <a:gd name="connsiteX3" fmla="*/ 304629 w 304628"/>
                  <a:gd name="connsiteY3" fmla="*/ 193672 h 208686"/>
                  <a:gd name="connsiteX4" fmla="*/ 304629 w 304628"/>
                  <a:gd name="connsiteY4" fmla="*/ 202422 h 208686"/>
                  <a:gd name="connsiteX5" fmla="*/ 304629 w 304628"/>
                  <a:gd name="connsiteY5" fmla="*/ 202422 h 208686"/>
                  <a:gd name="connsiteX6" fmla="*/ 304629 w 304628"/>
                  <a:gd name="connsiteY6" fmla="*/ 208687 h 208686"/>
                  <a:gd name="connsiteX7" fmla="*/ 0 w 304628"/>
                  <a:gd name="connsiteY7" fmla="*/ 208687 h 208686"/>
                  <a:gd name="connsiteX8" fmla="*/ 0 w 304628"/>
                  <a:gd name="connsiteY8" fmla="*/ 153166 h 208686"/>
                  <a:gd name="connsiteX9" fmla="*/ 8326 w 304628"/>
                  <a:gd name="connsiteY9" fmla="*/ 121410 h 208686"/>
                  <a:gd name="connsiteX10" fmla="*/ 37957 w 304628"/>
                  <a:gd name="connsiteY10" fmla="*/ 106720 h 208686"/>
                  <a:gd name="connsiteX11" fmla="*/ 133011 w 304628"/>
                  <a:gd name="connsiteY11" fmla="*/ 0 h 20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628" h="208686">
                    <a:moveTo>
                      <a:pt x="133011" y="0"/>
                    </a:moveTo>
                    <a:cubicBezTo>
                      <a:pt x="173131" y="5185"/>
                      <a:pt x="187081" y="18363"/>
                      <a:pt x="217252" y="23548"/>
                    </a:cubicBezTo>
                    <a:cubicBezTo>
                      <a:pt x="236836" y="26583"/>
                      <a:pt x="254030" y="38238"/>
                      <a:pt x="264076" y="55304"/>
                    </a:cubicBezTo>
                    <a:cubicBezTo>
                      <a:pt x="289414" y="97117"/>
                      <a:pt x="303396" y="144806"/>
                      <a:pt x="304629" y="193672"/>
                    </a:cubicBezTo>
                    <a:lnTo>
                      <a:pt x="304629" y="202422"/>
                    </a:lnTo>
                    <a:lnTo>
                      <a:pt x="304629" y="202422"/>
                    </a:lnTo>
                    <a:cubicBezTo>
                      <a:pt x="304629" y="204582"/>
                      <a:pt x="304629" y="206634"/>
                      <a:pt x="304629" y="208687"/>
                    </a:cubicBezTo>
                    <a:lnTo>
                      <a:pt x="0" y="208687"/>
                    </a:lnTo>
                    <a:lnTo>
                      <a:pt x="0" y="153166"/>
                    </a:lnTo>
                    <a:cubicBezTo>
                      <a:pt x="0" y="153166"/>
                      <a:pt x="0" y="129943"/>
                      <a:pt x="8326" y="121410"/>
                    </a:cubicBezTo>
                    <a:cubicBezTo>
                      <a:pt x="17010" y="114410"/>
                      <a:pt x="27121" y="109388"/>
                      <a:pt x="37957" y="106720"/>
                    </a:cubicBezTo>
                    <a:cubicBezTo>
                      <a:pt x="86739" y="91101"/>
                      <a:pt x="123160" y="50217"/>
                      <a:pt x="133011" y="0"/>
                    </a:cubicBez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06" name="Freeform 210">
                <a:extLst>
                  <a:ext uri="{FF2B5EF4-FFF2-40B4-BE49-F238E27FC236}">
                    <a16:creationId xmlns:a16="http://schemas.microsoft.com/office/drawing/2014/main" id="{67B00777-B1B2-D7EC-4790-245B6396BED0}"/>
                  </a:ext>
                </a:extLst>
              </p:cNvPr>
              <p:cNvSpPr/>
              <p:nvPr/>
            </p:nvSpPr>
            <p:spPr>
              <a:xfrm>
                <a:off x="8256927" y="3073268"/>
                <a:ext cx="5298" cy="23088"/>
              </a:xfrm>
              <a:custGeom>
                <a:avLst/>
                <a:gdLst>
                  <a:gd name="connsiteX0" fmla="*/ 0 w 5298"/>
                  <a:gd name="connsiteY0" fmla="*/ 23089 h 23088"/>
                  <a:gd name="connsiteX1" fmla="*/ 5299 w 5298"/>
                  <a:gd name="connsiteY1" fmla="*/ 23089 h 23088"/>
                </a:gdLst>
                <a:ahLst/>
                <a:cxnLst>
                  <a:cxn ang="0">
                    <a:pos x="connsiteX0" y="connsiteY0"/>
                  </a:cxn>
                  <a:cxn ang="0">
                    <a:pos x="connsiteX1" y="connsiteY1"/>
                  </a:cxn>
                </a:cxnLst>
                <a:rect l="l" t="t" r="r" b="b"/>
                <a:pathLst>
                  <a:path w="5298" h="23088">
                    <a:moveTo>
                      <a:pt x="0" y="23089"/>
                    </a:moveTo>
                    <a:cubicBezTo>
                      <a:pt x="3352" y="-7480"/>
                      <a:pt x="3893" y="-7912"/>
                      <a:pt x="5299" y="23089"/>
                    </a:cubicBezTo>
                    <a:close/>
                  </a:path>
                </a:pathLst>
              </a:custGeom>
              <a:solidFill>
                <a:srgbClr val="00000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07" name="Freeform 211">
                <a:extLst>
                  <a:ext uri="{FF2B5EF4-FFF2-40B4-BE49-F238E27FC236}">
                    <a16:creationId xmlns:a16="http://schemas.microsoft.com/office/drawing/2014/main" id="{04B8287B-56E9-7757-3511-534CB28C929D}"/>
                  </a:ext>
                </a:extLst>
              </p:cNvPr>
              <p:cNvSpPr/>
              <p:nvPr/>
            </p:nvSpPr>
            <p:spPr>
              <a:xfrm>
                <a:off x="8680618" y="3073268"/>
                <a:ext cx="5298" cy="23088"/>
              </a:xfrm>
              <a:custGeom>
                <a:avLst/>
                <a:gdLst>
                  <a:gd name="connsiteX0" fmla="*/ 5299 w 5298"/>
                  <a:gd name="connsiteY0" fmla="*/ 23089 h 23088"/>
                  <a:gd name="connsiteX1" fmla="*/ 0 w 5298"/>
                  <a:gd name="connsiteY1" fmla="*/ 23089 h 23088"/>
                </a:gdLst>
                <a:ahLst/>
                <a:cxnLst>
                  <a:cxn ang="0">
                    <a:pos x="connsiteX0" y="connsiteY0"/>
                  </a:cxn>
                  <a:cxn ang="0">
                    <a:pos x="connsiteX1" y="connsiteY1"/>
                  </a:cxn>
                </a:cxnLst>
                <a:rect l="l" t="t" r="r" b="b"/>
                <a:pathLst>
                  <a:path w="5298" h="23088">
                    <a:moveTo>
                      <a:pt x="5299" y="23089"/>
                    </a:moveTo>
                    <a:cubicBezTo>
                      <a:pt x="1838" y="-7480"/>
                      <a:pt x="1298" y="-7912"/>
                      <a:pt x="0" y="23089"/>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08" name="Freeform 212">
                <a:extLst>
                  <a:ext uri="{FF2B5EF4-FFF2-40B4-BE49-F238E27FC236}">
                    <a16:creationId xmlns:a16="http://schemas.microsoft.com/office/drawing/2014/main" id="{CEC1D991-DD35-9909-B50F-136F9863B0B4}"/>
                  </a:ext>
                </a:extLst>
              </p:cNvPr>
              <p:cNvSpPr/>
              <p:nvPr/>
            </p:nvSpPr>
            <p:spPr>
              <a:xfrm>
                <a:off x="8415244" y="3066437"/>
                <a:ext cx="24871" cy="24843"/>
              </a:xfrm>
              <a:custGeom>
                <a:avLst/>
                <a:gdLst>
                  <a:gd name="connsiteX0" fmla="*/ 24872 w 24871"/>
                  <a:gd name="connsiteY0" fmla="*/ 12422 h 24843"/>
                  <a:gd name="connsiteX1" fmla="*/ 12436 w 24871"/>
                  <a:gd name="connsiteY1" fmla="*/ 24844 h 24843"/>
                  <a:gd name="connsiteX2" fmla="*/ 0 w 24871"/>
                  <a:gd name="connsiteY2" fmla="*/ 12422 h 24843"/>
                  <a:gd name="connsiteX3" fmla="*/ 12436 w 24871"/>
                  <a:gd name="connsiteY3" fmla="*/ 0 h 24843"/>
                  <a:gd name="connsiteX4" fmla="*/ 24872 w 24871"/>
                  <a:gd name="connsiteY4" fmla="*/ 12422 h 24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1" h="24843">
                    <a:moveTo>
                      <a:pt x="24872" y="12422"/>
                    </a:moveTo>
                    <a:cubicBezTo>
                      <a:pt x="24872" y="19281"/>
                      <a:pt x="19303" y="24844"/>
                      <a:pt x="12436" y="24844"/>
                    </a:cubicBezTo>
                    <a:cubicBezTo>
                      <a:pt x="5569" y="24844"/>
                      <a:pt x="0" y="19281"/>
                      <a:pt x="0" y="12422"/>
                    </a:cubicBezTo>
                    <a:cubicBezTo>
                      <a:pt x="0" y="5563"/>
                      <a:pt x="5569" y="0"/>
                      <a:pt x="12436" y="0"/>
                    </a:cubicBezTo>
                    <a:cubicBezTo>
                      <a:pt x="19303" y="0"/>
                      <a:pt x="24872" y="5563"/>
                      <a:pt x="24872" y="12422"/>
                    </a:cubicBezTo>
                    <a:close/>
                  </a:path>
                </a:pathLst>
              </a:custGeom>
              <a:solidFill>
                <a:srgbClr val="C5C4C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09" name="Freeform 213">
                <a:extLst>
                  <a:ext uri="{FF2B5EF4-FFF2-40B4-BE49-F238E27FC236}">
                    <a16:creationId xmlns:a16="http://schemas.microsoft.com/office/drawing/2014/main" id="{1DD10B41-4103-DAAC-A0E4-D1B96FF8021A}"/>
                  </a:ext>
                </a:extLst>
              </p:cNvPr>
              <p:cNvSpPr/>
              <p:nvPr/>
            </p:nvSpPr>
            <p:spPr>
              <a:xfrm>
                <a:off x="8437737" y="2482180"/>
                <a:ext cx="9840" cy="50335"/>
              </a:xfrm>
              <a:custGeom>
                <a:avLst/>
                <a:gdLst>
                  <a:gd name="connsiteX0" fmla="*/ 0 w 9840"/>
                  <a:gd name="connsiteY0" fmla="*/ 50335 h 50335"/>
                  <a:gd name="connsiteX1" fmla="*/ 2055 w 9840"/>
                  <a:gd name="connsiteY1" fmla="*/ 0 h 50335"/>
                  <a:gd name="connsiteX2" fmla="*/ 9840 w 9840"/>
                  <a:gd name="connsiteY2" fmla="*/ 48607 h 50335"/>
                  <a:gd name="connsiteX3" fmla="*/ 0 w 9840"/>
                  <a:gd name="connsiteY3" fmla="*/ 50335 h 50335"/>
                  <a:gd name="connsiteX4" fmla="*/ 0 w 9840"/>
                  <a:gd name="connsiteY4" fmla="*/ 50335 h 5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0" h="50335">
                    <a:moveTo>
                      <a:pt x="0" y="50335"/>
                    </a:moveTo>
                    <a:lnTo>
                      <a:pt x="2055" y="0"/>
                    </a:lnTo>
                    <a:lnTo>
                      <a:pt x="9840" y="48607"/>
                    </a:lnTo>
                    <a:lnTo>
                      <a:pt x="0" y="50335"/>
                    </a:lnTo>
                    <a:lnTo>
                      <a:pt x="0" y="50335"/>
                    </a:lnTo>
                    <a:close/>
                  </a:path>
                </a:pathLst>
              </a:custGeom>
              <a:solidFill>
                <a:srgbClr val="F5C08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10" name="Freeform 214">
                <a:extLst>
                  <a:ext uri="{FF2B5EF4-FFF2-40B4-BE49-F238E27FC236}">
                    <a16:creationId xmlns:a16="http://schemas.microsoft.com/office/drawing/2014/main" id="{0B63A373-810C-D6C6-3210-CCA11D45B3F7}"/>
                  </a:ext>
                </a:extLst>
              </p:cNvPr>
              <p:cNvSpPr/>
              <p:nvPr/>
            </p:nvSpPr>
            <p:spPr>
              <a:xfrm>
                <a:off x="8149004" y="2887671"/>
                <a:ext cx="304520" cy="208686"/>
              </a:xfrm>
              <a:custGeom>
                <a:avLst/>
                <a:gdLst>
                  <a:gd name="connsiteX0" fmla="*/ 171509 w 304520"/>
                  <a:gd name="connsiteY0" fmla="*/ 0 h 208686"/>
                  <a:gd name="connsiteX1" fmla="*/ 87269 w 304520"/>
                  <a:gd name="connsiteY1" fmla="*/ 23548 h 208686"/>
                  <a:gd name="connsiteX2" fmla="*/ 40444 w 304520"/>
                  <a:gd name="connsiteY2" fmla="*/ 55304 h 208686"/>
                  <a:gd name="connsiteX3" fmla="*/ 0 w 304520"/>
                  <a:gd name="connsiteY3" fmla="*/ 193672 h 208686"/>
                  <a:gd name="connsiteX4" fmla="*/ 0 w 304520"/>
                  <a:gd name="connsiteY4" fmla="*/ 196265 h 208686"/>
                  <a:gd name="connsiteX5" fmla="*/ 0 w 304520"/>
                  <a:gd name="connsiteY5" fmla="*/ 202422 h 208686"/>
                  <a:gd name="connsiteX6" fmla="*/ 0 w 304520"/>
                  <a:gd name="connsiteY6" fmla="*/ 202422 h 208686"/>
                  <a:gd name="connsiteX7" fmla="*/ 541 w 304520"/>
                  <a:gd name="connsiteY7" fmla="*/ 208687 h 208686"/>
                  <a:gd name="connsiteX8" fmla="*/ 304520 w 304520"/>
                  <a:gd name="connsiteY8" fmla="*/ 208687 h 208686"/>
                  <a:gd name="connsiteX9" fmla="*/ 304520 w 304520"/>
                  <a:gd name="connsiteY9" fmla="*/ 153166 h 208686"/>
                  <a:gd name="connsiteX10" fmla="*/ 296194 w 304520"/>
                  <a:gd name="connsiteY10" fmla="*/ 121410 h 208686"/>
                  <a:gd name="connsiteX11" fmla="*/ 266563 w 304520"/>
                  <a:gd name="connsiteY11" fmla="*/ 106720 h 208686"/>
                  <a:gd name="connsiteX12" fmla="*/ 171509 w 304520"/>
                  <a:gd name="connsiteY12" fmla="*/ 0 h 20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520" h="208686">
                    <a:moveTo>
                      <a:pt x="171509" y="0"/>
                    </a:moveTo>
                    <a:cubicBezTo>
                      <a:pt x="131389" y="5185"/>
                      <a:pt x="117439" y="18363"/>
                      <a:pt x="87269" y="23548"/>
                    </a:cubicBezTo>
                    <a:cubicBezTo>
                      <a:pt x="67684" y="26583"/>
                      <a:pt x="50490" y="38238"/>
                      <a:pt x="40444" y="55304"/>
                    </a:cubicBezTo>
                    <a:cubicBezTo>
                      <a:pt x="15161" y="97139"/>
                      <a:pt x="1222" y="144828"/>
                      <a:pt x="0" y="193672"/>
                    </a:cubicBezTo>
                    <a:lnTo>
                      <a:pt x="0" y="196265"/>
                    </a:lnTo>
                    <a:cubicBezTo>
                      <a:pt x="0" y="198317"/>
                      <a:pt x="0" y="200369"/>
                      <a:pt x="0" y="202422"/>
                    </a:cubicBezTo>
                    <a:lnTo>
                      <a:pt x="0" y="202422"/>
                    </a:lnTo>
                    <a:cubicBezTo>
                      <a:pt x="0" y="204582"/>
                      <a:pt x="0" y="206634"/>
                      <a:pt x="541" y="208687"/>
                    </a:cubicBezTo>
                    <a:lnTo>
                      <a:pt x="304520" y="208687"/>
                    </a:lnTo>
                    <a:lnTo>
                      <a:pt x="304520" y="153166"/>
                    </a:lnTo>
                    <a:cubicBezTo>
                      <a:pt x="304520" y="153166"/>
                      <a:pt x="304520" y="129943"/>
                      <a:pt x="296194" y="121410"/>
                    </a:cubicBezTo>
                    <a:cubicBezTo>
                      <a:pt x="287521" y="114389"/>
                      <a:pt x="277399" y="109377"/>
                      <a:pt x="266563" y="106720"/>
                    </a:cubicBezTo>
                    <a:cubicBezTo>
                      <a:pt x="217782" y="91101"/>
                      <a:pt x="181361" y="50217"/>
                      <a:pt x="171509" y="0"/>
                    </a:cubicBez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11" name="Freeform 215">
                <a:extLst>
                  <a:ext uri="{FF2B5EF4-FFF2-40B4-BE49-F238E27FC236}">
                    <a16:creationId xmlns:a16="http://schemas.microsoft.com/office/drawing/2014/main" id="{0BB91693-7840-7CCF-D7AA-07B84E5F9F91}"/>
                  </a:ext>
                </a:extLst>
              </p:cNvPr>
              <p:cNvSpPr/>
              <p:nvPr/>
            </p:nvSpPr>
            <p:spPr>
              <a:xfrm>
                <a:off x="8256927" y="3073268"/>
                <a:ext cx="5298" cy="23088"/>
              </a:xfrm>
              <a:custGeom>
                <a:avLst/>
                <a:gdLst>
                  <a:gd name="connsiteX0" fmla="*/ 0 w 5298"/>
                  <a:gd name="connsiteY0" fmla="*/ 23089 h 23088"/>
                  <a:gd name="connsiteX1" fmla="*/ 5299 w 5298"/>
                  <a:gd name="connsiteY1" fmla="*/ 23089 h 23088"/>
                </a:gdLst>
                <a:ahLst/>
                <a:cxnLst>
                  <a:cxn ang="0">
                    <a:pos x="connsiteX0" y="connsiteY0"/>
                  </a:cxn>
                  <a:cxn ang="0">
                    <a:pos x="connsiteX1" y="connsiteY1"/>
                  </a:cxn>
                </a:cxnLst>
                <a:rect l="l" t="t" r="r" b="b"/>
                <a:pathLst>
                  <a:path w="5298" h="23088">
                    <a:moveTo>
                      <a:pt x="0" y="23089"/>
                    </a:moveTo>
                    <a:cubicBezTo>
                      <a:pt x="3352" y="-7480"/>
                      <a:pt x="3893" y="-7912"/>
                      <a:pt x="5299" y="23089"/>
                    </a:cubicBez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512" name="Freeform 530">
                <a:extLst>
                  <a:ext uri="{FF2B5EF4-FFF2-40B4-BE49-F238E27FC236}">
                    <a16:creationId xmlns:a16="http://schemas.microsoft.com/office/drawing/2014/main" id="{E83681CF-9A83-8EB4-C1E8-1011B9F5E9B1}"/>
                  </a:ext>
                </a:extLst>
              </p:cNvPr>
              <p:cNvSpPr/>
              <p:nvPr/>
            </p:nvSpPr>
            <p:spPr>
              <a:xfrm>
                <a:off x="8322243" y="2420908"/>
                <a:ext cx="299330" cy="219622"/>
              </a:xfrm>
              <a:custGeom>
                <a:avLst/>
                <a:gdLst>
                  <a:gd name="connsiteX0" fmla="*/ 0 w 299330"/>
                  <a:gd name="connsiteY0" fmla="*/ 147793 h 219622"/>
                  <a:gd name="connsiteX1" fmla="*/ 101651 w 299330"/>
                  <a:gd name="connsiteY1" fmla="*/ 6076 h 219622"/>
                  <a:gd name="connsiteX2" fmla="*/ 196598 w 299330"/>
                  <a:gd name="connsiteY2" fmla="*/ 6076 h 219622"/>
                  <a:gd name="connsiteX3" fmla="*/ 299331 w 299330"/>
                  <a:gd name="connsiteY3" fmla="*/ 147469 h 219622"/>
                  <a:gd name="connsiteX4" fmla="*/ 287218 w 299330"/>
                  <a:gd name="connsiteY4" fmla="*/ 219623 h 219622"/>
                  <a:gd name="connsiteX5" fmla="*/ 87377 w 299330"/>
                  <a:gd name="connsiteY5" fmla="*/ 109339 h 219622"/>
                  <a:gd name="connsiteX6" fmla="*/ 66831 w 299330"/>
                  <a:gd name="connsiteY6" fmla="*/ 49822 h 219622"/>
                  <a:gd name="connsiteX7" fmla="*/ 76131 w 299330"/>
                  <a:gd name="connsiteY7" fmla="*/ 113119 h 219622"/>
                  <a:gd name="connsiteX8" fmla="*/ 12220 w 299330"/>
                  <a:gd name="connsiteY8" fmla="*/ 219191 h 219622"/>
                  <a:gd name="connsiteX9" fmla="*/ 0 w 299330"/>
                  <a:gd name="connsiteY9" fmla="*/ 147469 h 21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330" h="219622">
                    <a:moveTo>
                      <a:pt x="0" y="147793"/>
                    </a:moveTo>
                    <a:cubicBezTo>
                      <a:pt x="0" y="72181"/>
                      <a:pt x="37849" y="22386"/>
                      <a:pt x="101651" y="6076"/>
                    </a:cubicBezTo>
                    <a:cubicBezTo>
                      <a:pt x="132785" y="-2025"/>
                      <a:pt x="165464" y="-2025"/>
                      <a:pt x="196598" y="6076"/>
                    </a:cubicBezTo>
                    <a:cubicBezTo>
                      <a:pt x="259427" y="22710"/>
                      <a:pt x="299331" y="71641"/>
                      <a:pt x="299331" y="147469"/>
                    </a:cubicBezTo>
                    <a:cubicBezTo>
                      <a:pt x="299309" y="172020"/>
                      <a:pt x="295221" y="196400"/>
                      <a:pt x="287218" y="219623"/>
                    </a:cubicBezTo>
                    <a:cubicBezTo>
                      <a:pt x="287218" y="217139"/>
                      <a:pt x="272836" y="75422"/>
                      <a:pt x="87377" y="109339"/>
                    </a:cubicBezTo>
                    <a:lnTo>
                      <a:pt x="66831" y="49822"/>
                    </a:lnTo>
                    <a:lnTo>
                      <a:pt x="76131" y="113119"/>
                    </a:lnTo>
                    <a:cubicBezTo>
                      <a:pt x="38368" y="135533"/>
                      <a:pt x="14361" y="175369"/>
                      <a:pt x="12220" y="219191"/>
                    </a:cubicBezTo>
                    <a:cubicBezTo>
                      <a:pt x="4294" y="196097"/>
                      <a:pt x="162" y="171880"/>
                      <a:pt x="0" y="147469"/>
                    </a:cubicBezTo>
                    <a:close/>
                  </a:path>
                </a:pathLst>
              </a:custGeom>
              <a:solidFill>
                <a:srgbClr val="BB933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43" name="Group 442">
              <a:extLst>
                <a:ext uri="{FF2B5EF4-FFF2-40B4-BE49-F238E27FC236}">
                  <a16:creationId xmlns:a16="http://schemas.microsoft.com/office/drawing/2014/main" id="{138E2E69-5998-A3FC-0F5B-67C1E3B2CE3B}"/>
                </a:ext>
              </a:extLst>
            </p:cNvPr>
            <p:cNvGrpSpPr>
              <a:grpSpLocks noChangeAspect="1"/>
            </p:cNvGrpSpPr>
            <p:nvPr/>
          </p:nvGrpSpPr>
          <p:grpSpPr>
            <a:xfrm>
              <a:off x="9121775" y="4126252"/>
              <a:ext cx="915447" cy="914400"/>
              <a:chOff x="8177553" y="4203087"/>
              <a:chExt cx="853220" cy="852244"/>
            </a:xfrm>
          </p:grpSpPr>
          <p:sp>
            <p:nvSpPr>
              <p:cNvPr id="478" name="Freeform 69">
                <a:extLst>
                  <a:ext uri="{FF2B5EF4-FFF2-40B4-BE49-F238E27FC236}">
                    <a16:creationId xmlns:a16="http://schemas.microsoft.com/office/drawing/2014/main" id="{AB510C4A-3881-2157-E20D-90A07D032A20}"/>
                  </a:ext>
                </a:extLst>
              </p:cNvPr>
              <p:cNvSpPr/>
              <p:nvPr/>
            </p:nvSpPr>
            <p:spPr>
              <a:xfrm>
                <a:off x="8177553" y="4203087"/>
                <a:ext cx="853220" cy="852244"/>
              </a:xfrm>
              <a:custGeom>
                <a:avLst/>
                <a:gdLst>
                  <a:gd name="connsiteX0" fmla="*/ 0 w 853220"/>
                  <a:gd name="connsiteY0" fmla="*/ 0 h 852244"/>
                  <a:gd name="connsiteX1" fmla="*/ 853220 w 853220"/>
                  <a:gd name="connsiteY1" fmla="*/ 0 h 852244"/>
                  <a:gd name="connsiteX2" fmla="*/ 853220 w 853220"/>
                  <a:gd name="connsiteY2" fmla="*/ 852244 h 852244"/>
                  <a:gd name="connsiteX3" fmla="*/ 0 w 853220"/>
                  <a:gd name="connsiteY3" fmla="*/ 852244 h 852244"/>
                  <a:gd name="connsiteX4" fmla="*/ 0 w 853220"/>
                  <a:gd name="connsiteY4" fmla="*/ 0 h 852244"/>
                  <a:gd name="connsiteX5" fmla="*/ 0 w 853220"/>
                  <a:gd name="connsiteY5" fmla="*/ 0 h 85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244">
                    <a:moveTo>
                      <a:pt x="0" y="0"/>
                    </a:moveTo>
                    <a:lnTo>
                      <a:pt x="853220" y="0"/>
                    </a:lnTo>
                    <a:lnTo>
                      <a:pt x="853220" y="852244"/>
                    </a:lnTo>
                    <a:lnTo>
                      <a:pt x="0" y="852244"/>
                    </a:lnTo>
                    <a:lnTo>
                      <a:pt x="0" y="0"/>
                    </a:lnTo>
                    <a:lnTo>
                      <a:pt x="0" y="0"/>
                    </a:lnTo>
                    <a:close/>
                  </a:path>
                </a:pathLst>
              </a:custGeom>
              <a:solidFill>
                <a:srgbClr val="5B5B6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79" name="Freeform 70">
                <a:extLst>
                  <a:ext uri="{FF2B5EF4-FFF2-40B4-BE49-F238E27FC236}">
                    <a16:creationId xmlns:a16="http://schemas.microsoft.com/office/drawing/2014/main" id="{86B9E8A6-815E-3A64-63D3-C64BCCD5D130}"/>
                  </a:ext>
                </a:extLst>
              </p:cNvPr>
              <p:cNvSpPr/>
              <p:nvPr/>
            </p:nvSpPr>
            <p:spPr>
              <a:xfrm>
                <a:off x="8371516" y="4374727"/>
                <a:ext cx="232646" cy="374163"/>
              </a:xfrm>
              <a:custGeom>
                <a:avLst/>
                <a:gdLst>
                  <a:gd name="connsiteX0" fmla="*/ 232647 w 232646"/>
                  <a:gd name="connsiteY0" fmla="*/ 12095 h 374163"/>
                  <a:gd name="connsiteX1" fmla="*/ 225618 w 232646"/>
                  <a:gd name="connsiteY1" fmla="*/ 12743 h 374163"/>
                  <a:gd name="connsiteX2" fmla="*/ 203341 w 232646"/>
                  <a:gd name="connsiteY2" fmla="*/ 4318 h 374163"/>
                  <a:gd name="connsiteX3" fmla="*/ 151434 w 232646"/>
                  <a:gd name="connsiteY3" fmla="*/ 13607 h 374163"/>
                  <a:gd name="connsiteX4" fmla="*/ 132510 w 232646"/>
                  <a:gd name="connsiteY4" fmla="*/ 28513 h 374163"/>
                  <a:gd name="connsiteX5" fmla="*/ 85037 w 232646"/>
                  <a:gd name="connsiteY5" fmla="*/ 35750 h 374163"/>
                  <a:gd name="connsiteX6" fmla="*/ 72709 w 232646"/>
                  <a:gd name="connsiteY6" fmla="*/ 57893 h 374163"/>
                  <a:gd name="connsiteX7" fmla="*/ 49351 w 232646"/>
                  <a:gd name="connsiteY7" fmla="*/ 78092 h 374163"/>
                  <a:gd name="connsiteX8" fmla="*/ 29994 w 232646"/>
                  <a:gd name="connsiteY8" fmla="*/ 96131 h 374163"/>
                  <a:gd name="connsiteX9" fmla="*/ 37888 w 232646"/>
                  <a:gd name="connsiteY9" fmla="*/ 125835 h 374163"/>
                  <a:gd name="connsiteX10" fmla="*/ 17882 w 232646"/>
                  <a:gd name="connsiteY10" fmla="*/ 152407 h 374163"/>
                  <a:gd name="connsiteX11" fmla="*/ 6419 w 232646"/>
                  <a:gd name="connsiteY11" fmla="*/ 189240 h 374163"/>
                  <a:gd name="connsiteX12" fmla="*/ 18531 w 232646"/>
                  <a:gd name="connsiteY12" fmla="*/ 213436 h 374163"/>
                  <a:gd name="connsiteX13" fmla="*/ 688 w 232646"/>
                  <a:gd name="connsiteY13" fmla="*/ 238172 h 374163"/>
                  <a:gd name="connsiteX14" fmla="*/ 14206 w 232646"/>
                  <a:gd name="connsiteY14" fmla="*/ 271764 h 374163"/>
                  <a:gd name="connsiteX15" fmla="*/ 14206 w 232646"/>
                  <a:gd name="connsiteY15" fmla="*/ 301577 h 374163"/>
                  <a:gd name="connsiteX16" fmla="*/ 47729 w 232646"/>
                  <a:gd name="connsiteY16" fmla="*/ 328257 h 374163"/>
                  <a:gd name="connsiteX17" fmla="*/ 67085 w 232646"/>
                  <a:gd name="connsiteY17" fmla="*/ 354180 h 374163"/>
                  <a:gd name="connsiteX18" fmla="*/ 93471 w 232646"/>
                  <a:gd name="connsiteY18" fmla="*/ 352776 h 374163"/>
                  <a:gd name="connsiteX19" fmla="*/ 119857 w 232646"/>
                  <a:gd name="connsiteY19" fmla="*/ 359473 h 374163"/>
                  <a:gd name="connsiteX20" fmla="*/ 225078 w 232646"/>
                  <a:gd name="connsiteY20" fmla="*/ 374163 h 374163"/>
                  <a:gd name="connsiteX21" fmla="*/ 232539 w 232646"/>
                  <a:gd name="connsiteY21" fmla="*/ 374163 h 374163"/>
                  <a:gd name="connsiteX22" fmla="*/ 232539 w 232646"/>
                  <a:gd name="connsiteY22" fmla="*/ 12095 h 37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2646" h="374163">
                    <a:moveTo>
                      <a:pt x="232647" y="12095"/>
                    </a:moveTo>
                    <a:cubicBezTo>
                      <a:pt x="230322" y="12451"/>
                      <a:pt x="227975" y="12667"/>
                      <a:pt x="225618" y="12743"/>
                    </a:cubicBezTo>
                    <a:cubicBezTo>
                      <a:pt x="211884" y="13391"/>
                      <a:pt x="209397" y="7450"/>
                      <a:pt x="203341" y="4318"/>
                    </a:cubicBezTo>
                    <a:cubicBezTo>
                      <a:pt x="185823" y="-3892"/>
                      <a:pt x="165017" y="-176"/>
                      <a:pt x="151434" y="13607"/>
                    </a:cubicBezTo>
                    <a:cubicBezTo>
                      <a:pt x="145378" y="19764"/>
                      <a:pt x="147109" y="26461"/>
                      <a:pt x="132510" y="28513"/>
                    </a:cubicBezTo>
                    <a:cubicBezTo>
                      <a:pt x="117911" y="30565"/>
                      <a:pt x="107962" y="21816"/>
                      <a:pt x="85037" y="35750"/>
                    </a:cubicBezTo>
                    <a:cubicBezTo>
                      <a:pt x="77650" y="40762"/>
                      <a:pt x="73076" y="48982"/>
                      <a:pt x="72709" y="57893"/>
                    </a:cubicBezTo>
                    <a:cubicBezTo>
                      <a:pt x="71844" y="70099"/>
                      <a:pt x="61895" y="74096"/>
                      <a:pt x="49351" y="78092"/>
                    </a:cubicBezTo>
                    <a:cubicBezTo>
                      <a:pt x="40050" y="80058"/>
                      <a:pt x="32600" y="86993"/>
                      <a:pt x="29994" y="96131"/>
                    </a:cubicBezTo>
                    <a:cubicBezTo>
                      <a:pt x="26101" y="112549"/>
                      <a:pt x="33346" y="112009"/>
                      <a:pt x="37888" y="125835"/>
                    </a:cubicBezTo>
                    <a:cubicBezTo>
                      <a:pt x="42430" y="139661"/>
                      <a:pt x="28696" y="145062"/>
                      <a:pt x="17882" y="152407"/>
                    </a:cubicBezTo>
                    <a:cubicBezTo>
                      <a:pt x="3608" y="161913"/>
                      <a:pt x="-1691" y="174875"/>
                      <a:pt x="6419" y="189240"/>
                    </a:cubicBezTo>
                    <a:cubicBezTo>
                      <a:pt x="11502" y="198206"/>
                      <a:pt x="20045" y="201338"/>
                      <a:pt x="18531" y="213436"/>
                    </a:cubicBezTo>
                    <a:cubicBezTo>
                      <a:pt x="17017" y="225534"/>
                      <a:pt x="5013" y="221321"/>
                      <a:pt x="688" y="238172"/>
                    </a:cubicBezTo>
                    <a:cubicBezTo>
                      <a:pt x="-2772" y="251890"/>
                      <a:pt x="7609" y="262367"/>
                      <a:pt x="14206" y="271764"/>
                    </a:cubicBezTo>
                    <a:cubicBezTo>
                      <a:pt x="20802" y="281162"/>
                      <a:pt x="12259" y="292719"/>
                      <a:pt x="14206" y="301577"/>
                    </a:cubicBezTo>
                    <a:cubicBezTo>
                      <a:pt x="19504" y="325772"/>
                      <a:pt x="39835" y="315511"/>
                      <a:pt x="47729" y="328257"/>
                    </a:cubicBezTo>
                    <a:cubicBezTo>
                      <a:pt x="52379" y="335494"/>
                      <a:pt x="50649" y="349860"/>
                      <a:pt x="67085" y="354180"/>
                    </a:cubicBezTo>
                    <a:cubicBezTo>
                      <a:pt x="75899" y="354948"/>
                      <a:pt x="84788" y="354472"/>
                      <a:pt x="93471" y="352776"/>
                    </a:cubicBezTo>
                    <a:cubicBezTo>
                      <a:pt x="102750" y="352193"/>
                      <a:pt x="111985" y="354537"/>
                      <a:pt x="119857" y="359473"/>
                    </a:cubicBezTo>
                    <a:cubicBezTo>
                      <a:pt x="142999" y="372111"/>
                      <a:pt x="194906" y="373515"/>
                      <a:pt x="225078" y="374163"/>
                    </a:cubicBezTo>
                    <a:lnTo>
                      <a:pt x="232539" y="374163"/>
                    </a:lnTo>
                    <a:lnTo>
                      <a:pt x="232539" y="12095"/>
                    </a:lnTo>
                    <a:close/>
                  </a:path>
                </a:pathLst>
              </a:custGeom>
              <a:solidFill>
                <a:srgbClr val="22202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80" name="Freeform 71">
                <a:extLst>
                  <a:ext uri="{FF2B5EF4-FFF2-40B4-BE49-F238E27FC236}">
                    <a16:creationId xmlns:a16="http://schemas.microsoft.com/office/drawing/2014/main" id="{DD9C1FE7-C2F9-7756-A0B7-E68AF23048AD}"/>
                  </a:ext>
                </a:extLst>
              </p:cNvPr>
              <p:cNvSpPr/>
              <p:nvPr/>
            </p:nvSpPr>
            <p:spPr>
              <a:xfrm>
                <a:off x="8371192" y="4492461"/>
                <a:ext cx="232647" cy="375123"/>
              </a:xfrm>
              <a:custGeom>
                <a:avLst/>
                <a:gdLst>
                  <a:gd name="connsiteX0" fmla="*/ 14206 w 232647"/>
                  <a:gd name="connsiteY0" fmla="*/ 102399 h 375123"/>
                  <a:gd name="connsiteX1" fmla="*/ 688 w 232647"/>
                  <a:gd name="connsiteY1" fmla="*/ 135992 h 375123"/>
                  <a:gd name="connsiteX2" fmla="*/ 18531 w 232647"/>
                  <a:gd name="connsiteY2" fmla="*/ 160728 h 375123"/>
                  <a:gd name="connsiteX3" fmla="*/ 6420 w 232647"/>
                  <a:gd name="connsiteY3" fmla="*/ 184923 h 375123"/>
                  <a:gd name="connsiteX4" fmla="*/ 17883 w 232647"/>
                  <a:gd name="connsiteY4" fmla="*/ 221756 h 375123"/>
                  <a:gd name="connsiteX5" fmla="*/ 37888 w 232647"/>
                  <a:gd name="connsiteY5" fmla="*/ 248328 h 375123"/>
                  <a:gd name="connsiteX6" fmla="*/ 29994 w 232647"/>
                  <a:gd name="connsiteY6" fmla="*/ 278033 h 375123"/>
                  <a:gd name="connsiteX7" fmla="*/ 49351 w 232647"/>
                  <a:gd name="connsiteY7" fmla="*/ 296071 h 375123"/>
                  <a:gd name="connsiteX8" fmla="*/ 72709 w 232647"/>
                  <a:gd name="connsiteY8" fmla="*/ 316270 h 375123"/>
                  <a:gd name="connsiteX9" fmla="*/ 85037 w 232647"/>
                  <a:gd name="connsiteY9" fmla="*/ 338413 h 375123"/>
                  <a:gd name="connsiteX10" fmla="*/ 132510 w 232647"/>
                  <a:gd name="connsiteY10" fmla="*/ 345650 h 375123"/>
                  <a:gd name="connsiteX11" fmla="*/ 155112 w 232647"/>
                  <a:gd name="connsiteY11" fmla="*/ 362609 h 375123"/>
                  <a:gd name="connsiteX12" fmla="*/ 214372 w 232647"/>
                  <a:gd name="connsiteY12" fmla="*/ 369414 h 375123"/>
                  <a:gd name="connsiteX13" fmla="*/ 232647 w 232647"/>
                  <a:gd name="connsiteY13" fmla="*/ 362069 h 375123"/>
                  <a:gd name="connsiteX14" fmla="*/ 232647 w 232647"/>
                  <a:gd name="connsiteY14" fmla="*/ 0 h 375123"/>
                  <a:gd name="connsiteX15" fmla="*/ 225186 w 232647"/>
                  <a:gd name="connsiteY15" fmla="*/ 0 h 375123"/>
                  <a:gd name="connsiteX16" fmla="*/ 119966 w 232647"/>
                  <a:gd name="connsiteY16" fmla="*/ 14690 h 375123"/>
                  <a:gd name="connsiteX17" fmla="*/ 93580 w 232647"/>
                  <a:gd name="connsiteY17" fmla="*/ 21387 h 375123"/>
                  <a:gd name="connsiteX18" fmla="*/ 67194 w 232647"/>
                  <a:gd name="connsiteY18" fmla="*/ 19983 h 375123"/>
                  <a:gd name="connsiteX19" fmla="*/ 47837 w 232647"/>
                  <a:gd name="connsiteY19" fmla="*/ 45907 h 375123"/>
                  <a:gd name="connsiteX20" fmla="*/ 14314 w 232647"/>
                  <a:gd name="connsiteY20" fmla="*/ 72587 h 375123"/>
                  <a:gd name="connsiteX21" fmla="*/ 14314 w 232647"/>
                  <a:gd name="connsiteY21" fmla="*/ 102399 h 3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2647" h="375123">
                    <a:moveTo>
                      <a:pt x="14206" y="102399"/>
                    </a:moveTo>
                    <a:cubicBezTo>
                      <a:pt x="7609" y="111796"/>
                      <a:pt x="-2772" y="122274"/>
                      <a:pt x="688" y="135992"/>
                    </a:cubicBezTo>
                    <a:cubicBezTo>
                      <a:pt x="5014" y="152842"/>
                      <a:pt x="17341" y="150142"/>
                      <a:pt x="18531" y="160728"/>
                    </a:cubicBezTo>
                    <a:cubicBezTo>
                      <a:pt x="19721" y="171313"/>
                      <a:pt x="11502" y="175958"/>
                      <a:pt x="6420" y="184923"/>
                    </a:cubicBezTo>
                    <a:cubicBezTo>
                      <a:pt x="-1691" y="199289"/>
                      <a:pt x="3608" y="212251"/>
                      <a:pt x="17883" y="221756"/>
                    </a:cubicBezTo>
                    <a:cubicBezTo>
                      <a:pt x="28697" y="229101"/>
                      <a:pt x="42646" y="233746"/>
                      <a:pt x="37888" y="248328"/>
                    </a:cubicBezTo>
                    <a:cubicBezTo>
                      <a:pt x="33130" y="262910"/>
                      <a:pt x="26101" y="261614"/>
                      <a:pt x="29994" y="278033"/>
                    </a:cubicBezTo>
                    <a:cubicBezTo>
                      <a:pt x="32600" y="287171"/>
                      <a:pt x="40051" y="294105"/>
                      <a:pt x="49351" y="296071"/>
                    </a:cubicBezTo>
                    <a:cubicBezTo>
                      <a:pt x="61679" y="300068"/>
                      <a:pt x="71844" y="304064"/>
                      <a:pt x="72709" y="316270"/>
                    </a:cubicBezTo>
                    <a:cubicBezTo>
                      <a:pt x="73076" y="325181"/>
                      <a:pt x="77651" y="333401"/>
                      <a:pt x="85037" y="338413"/>
                    </a:cubicBezTo>
                    <a:cubicBezTo>
                      <a:pt x="107962" y="352347"/>
                      <a:pt x="117479" y="343598"/>
                      <a:pt x="132510" y="345650"/>
                    </a:cubicBezTo>
                    <a:cubicBezTo>
                      <a:pt x="147542" y="347703"/>
                      <a:pt x="149163" y="356452"/>
                      <a:pt x="155112" y="362609"/>
                    </a:cubicBezTo>
                    <a:cubicBezTo>
                      <a:pt x="171797" y="376348"/>
                      <a:pt x="195004" y="379016"/>
                      <a:pt x="214372" y="369414"/>
                    </a:cubicBezTo>
                    <a:cubicBezTo>
                      <a:pt x="219714" y="365406"/>
                      <a:pt x="226018" y="362868"/>
                      <a:pt x="232647" y="362069"/>
                    </a:cubicBezTo>
                    <a:lnTo>
                      <a:pt x="232647" y="0"/>
                    </a:lnTo>
                    <a:lnTo>
                      <a:pt x="225186" y="0"/>
                    </a:lnTo>
                    <a:cubicBezTo>
                      <a:pt x="195015" y="648"/>
                      <a:pt x="143108" y="2052"/>
                      <a:pt x="119966" y="14690"/>
                    </a:cubicBezTo>
                    <a:cubicBezTo>
                      <a:pt x="112094" y="19626"/>
                      <a:pt x="102858" y="21970"/>
                      <a:pt x="93580" y="21387"/>
                    </a:cubicBezTo>
                    <a:cubicBezTo>
                      <a:pt x="84896" y="19691"/>
                      <a:pt x="76008" y="19216"/>
                      <a:pt x="67194" y="19983"/>
                    </a:cubicBezTo>
                    <a:cubicBezTo>
                      <a:pt x="50757" y="24843"/>
                      <a:pt x="52487" y="38670"/>
                      <a:pt x="47837" y="45907"/>
                    </a:cubicBezTo>
                    <a:cubicBezTo>
                      <a:pt x="39943" y="58652"/>
                      <a:pt x="19613" y="48391"/>
                      <a:pt x="14314" y="72587"/>
                    </a:cubicBezTo>
                    <a:cubicBezTo>
                      <a:pt x="12259" y="81444"/>
                      <a:pt x="20261" y="94190"/>
                      <a:pt x="14314" y="102399"/>
                    </a:cubicBezTo>
                    <a:close/>
                  </a:path>
                </a:pathLst>
              </a:custGeom>
              <a:solidFill>
                <a:srgbClr val="22202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81" name="Freeform 72">
                <a:extLst>
                  <a:ext uri="{FF2B5EF4-FFF2-40B4-BE49-F238E27FC236}">
                    <a16:creationId xmlns:a16="http://schemas.microsoft.com/office/drawing/2014/main" id="{F67639C8-1A6C-89F2-30FC-0B59383B0FB3}"/>
                  </a:ext>
                </a:extLst>
              </p:cNvPr>
              <p:cNvSpPr/>
              <p:nvPr/>
            </p:nvSpPr>
            <p:spPr>
              <a:xfrm>
                <a:off x="8371192" y="4492461"/>
                <a:ext cx="465300" cy="375123"/>
              </a:xfrm>
              <a:custGeom>
                <a:avLst/>
                <a:gdLst>
                  <a:gd name="connsiteX0" fmla="*/ 14206 w 465300"/>
                  <a:gd name="connsiteY0" fmla="*/ 102399 h 375123"/>
                  <a:gd name="connsiteX1" fmla="*/ 688 w 465300"/>
                  <a:gd name="connsiteY1" fmla="*/ 135992 h 375123"/>
                  <a:gd name="connsiteX2" fmla="*/ 18531 w 465300"/>
                  <a:gd name="connsiteY2" fmla="*/ 160728 h 375123"/>
                  <a:gd name="connsiteX3" fmla="*/ 6420 w 465300"/>
                  <a:gd name="connsiteY3" fmla="*/ 184923 h 375123"/>
                  <a:gd name="connsiteX4" fmla="*/ 17883 w 465300"/>
                  <a:gd name="connsiteY4" fmla="*/ 221756 h 375123"/>
                  <a:gd name="connsiteX5" fmla="*/ 37888 w 465300"/>
                  <a:gd name="connsiteY5" fmla="*/ 248328 h 375123"/>
                  <a:gd name="connsiteX6" fmla="*/ 29994 w 465300"/>
                  <a:gd name="connsiteY6" fmla="*/ 278033 h 375123"/>
                  <a:gd name="connsiteX7" fmla="*/ 49351 w 465300"/>
                  <a:gd name="connsiteY7" fmla="*/ 296071 h 375123"/>
                  <a:gd name="connsiteX8" fmla="*/ 72709 w 465300"/>
                  <a:gd name="connsiteY8" fmla="*/ 316270 h 375123"/>
                  <a:gd name="connsiteX9" fmla="*/ 85037 w 465300"/>
                  <a:gd name="connsiteY9" fmla="*/ 338413 h 375123"/>
                  <a:gd name="connsiteX10" fmla="*/ 132510 w 465300"/>
                  <a:gd name="connsiteY10" fmla="*/ 345650 h 375123"/>
                  <a:gd name="connsiteX11" fmla="*/ 155112 w 465300"/>
                  <a:gd name="connsiteY11" fmla="*/ 362609 h 375123"/>
                  <a:gd name="connsiteX12" fmla="*/ 214372 w 465300"/>
                  <a:gd name="connsiteY12" fmla="*/ 369414 h 375123"/>
                  <a:gd name="connsiteX13" fmla="*/ 239784 w 465300"/>
                  <a:gd name="connsiteY13" fmla="*/ 361421 h 375123"/>
                  <a:gd name="connsiteX14" fmla="*/ 261953 w 465300"/>
                  <a:gd name="connsiteY14" fmla="*/ 369846 h 375123"/>
                  <a:gd name="connsiteX15" fmla="*/ 313860 w 465300"/>
                  <a:gd name="connsiteY15" fmla="*/ 360557 h 375123"/>
                  <a:gd name="connsiteX16" fmla="*/ 332785 w 465300"/>
                  <a:gd name="connsiteY16" fmla="*/ 345650 h 375123"/>
                  <a:gd name="connsiteX17" fmla="*/ 380257 w 465300"/>
                  <a:gd name="connsiteY17" fmla="*/ 338413 h 375123"/>
                  <a:gd name="connsiteX18" fmla="*/ 392586 w 465300"/>
                  <a:gd name="connsiteY18" fmla="*/ 316270 h 375123"/>
                  <a:gd name="connsiteX19" fmla="*/ 416052 w 465300"/>
                  <a:gd name="connsiteY19" fmla="*/ 296071 h 375123"/>
                  <a:gd name="connsiteX20" fmla="*/ 435301 w 465300"/>
                  <a:gd name="connsiteY20" fmla="*/ 278033 h 375123"/>
                  <a:gd name="connsiteX21" fmla="*/ 427407 w 465300"/>
                  <a:gd name="connsiteY21" fmla="*/ 248328 h 375123"/>
                  <a:gd name="connsiteX22" fmla="*/ 447412 w 465300"/>
                  <a:gd name="connsiteY22" fmla="*/ 221756 h 375123"/>
                  <a:gd name="connsiteX23" fmla="*/ 458875 w 465300"/>
                  <a:gd name="connsiteY23" fmla="*/ 184923 h 375123"/>
                  <a:gd name="connsiteX24" fmla="*/ 446764 w 465300"/>
                  <a:gd name="connsiteY24" fmla="*/ 160728 h 375123"/>
                  <a:gd name="connsiteX25" fmla="*/ 464607 w 465300"/>
                  <a:gd name="connsiteY25" fmla="*/ 135992 h 375123"/>
                  <a:gd name="connsiteX26" fmla="*/ 451089 w 465300"/>
                  <a:gd name="connsiteY26" fmla="*/ 102399 h 375123"/>
                  <a:gd name="connsiteX27" fmla="*/ 451089 w 465300"/>
                  <a:gd name="connsiteY27" fmla="*/ 72587 h 375123"/>
                  <a:gd name="connsiteX28" fmla="*/ 417457 w 465300"/>
                  <a:gd name="connsiteY28" fmla="*/ 45907 h 375123"/>
                  <a:gd name="connsiteX29" fmla="*/ 398101 w 465300"/>
                  <a:gd name="connsiteY29" fmla="*/ 19983 h 375123"/>
                  <a:gd name="connsiteX30" fmla="*/ 371715 w 465300"/>
                  <a:gd name="connsiteY30" fmla="*/ 21387 h 375123"/>
                  <a:gd name="connsiteX31" fmla="*/ 345437 w 465300"/>
                  <a:gd name="connsiteY31" fmla="*/ 14690 h 375123"/>
                  <a:gd name="connsiteX32" fmla="*/ 240109 w 465300"/>
                  <a:gd name="connsiteY32" fmla="*/ 0 h 375123"/>
                  <a:gd name="connsiteX33" fmla="*/ 225186 w 465300"/>
                  <a:gd name="connsiteY33" fmla="*/ 0 h 375123"/>
                  <a:gd name="connsiteX34" fmla="*/ 119966 w 465300"/>
                  <a:gd name="connsiteY34" fmla="*/ 14690 h 375123"/>
                  <a:gd name="connsiteX35" fmla="*/ 93580 w 465300"/>
                  <a:gd name="connsiteY35" fmla="*/ 21387 h 375123"/>
                  <a:gd name="connsiteX36" fmla="*/ 67194 w 465300"/>
                  <a:gd name="connsiteY36" fmla="*/ 19983 h 375123"/>
                  <a:gd name="connsiteX37" fmla="*/ 47837 w 465300"/>
                  <a:gd name="connsiteY37" fmla="*/ 45907 h 375123"/>
                  <a:gd name="connsiteX38" fmla="*/ 14314 w 465300"/>
                  <a:gd name="connsiteY38" fmla="*/ 72587 h 375123"/>
                  <a:gd name="connsiteX39" fmla="*/ 14314 w 465300"/>
                  <a:gd name="connsiteY39" fmla="*/ 102399 h 3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5300" h="375123">
                    <a:moveTo>
                      <a:pt x="14206" y="102399"/>
                    </a:moveTo>
                    <a:cubicBezTo>
                      <a:pt x="7609" y="111796"/>
                      <a:pt x="-2772" y="122274"/>
                      <a:pt x="688" y="135992"/>
                    </a:cubicBezTo>
                    <a:cubicBezTo>
                      <a:pt x="5014" y="152842"/>
                      <a:pt x="17341" y="150142"/>
                      <a:pt x="18531" y="160728"/>
                    </a:cubicBezTo>
                    <a:cubicBezTo>
                      <a:pt x="19721" y="171313"/>
                      <a:pt x="11502" y="175958"/>
                      <a:pt x="6420" y="184923"/>
                    </a:cubicBezTo>
                    <a:cubicBezTo>
                      <a:pt x="-1691" y="199289"/>
                      <a:pt x="3608" y="212251"/>
                      <a:pt x="17883" y="221756"/>
                    </a:cubicBezTo>
                    <a:cubicBezTo>
                      <a:pt x="28697" y="229101"/>
                      <a:pt x="42646" y="233746"/>
                      <a:pt x="37888" y="248328"/>
                    </a:cubicBezTo>
                    <a:cubicBezTo>
                      <a:pt x="33130" y="262910"/>
                      <a:pt x="26101" y="261614"/>
                      <a:pt x="29994" y="278033"/>
                    </a:cubicBezTo>
                    <a:cubicBezTo>
                      <a:pt x="32600" y="287171"/>
                      <a:pt x="40051" y="294105"/>
                      <a:pt x="49351" y="296071"/>
                    </a:cubicBezTo>
                    <a:cubicBezTo>
                      <a:pt x="61679" y="300068"/>
                      <a:pt x="71844" y="304064"/>
                      <a:pt x="72709" y="316270"/>
                    </a:cubicBezTo>
                    <a:cubicBezTo>
                      <a:pt x="73076" y="325181"/>
                      <a:pt x="77651" y="333401"/>
                      <a:pt x="85037" y="338413"/>
                    </a:cubicBezTo>
                    <a:cubicBezTo>
                      <a:pt x="107962" y="352347"/>
                      <a:pt x="117479" y="343598"/>
                      <a:pt x="132510" y="345650"/>
                    </a:cubicBezTo>
                    <a:cubicBezTo>
                      <a:pt x="147542" y="347703"/>
                      <a:pt x="149163" y="356452"/>
                      <a:pt x="155112" y="362609"/>
                    </a:cubicBezTo>
                    <a:cubicBezTo>
                      <a:pt x="171797" y="376348"/>
                      <a:pt x="195004" y="379016"/>
                      <a:pt x="214372" y="369414"/>
                    </a:cubicBezTo>
                    <a:cubicBezTo>
                      <a:pt x="221725" y="364024"/>
                      <a:pt x="230669" y="361215"/>
                      <a:pt x="239784" y="361421"/>
                    </a:cubicBezTo>
                    <a:cubicBezTo>
                      <a:pt x="253518" y="360773"/>
                      <a:pt x="255897" y="366713"/>
                      <a:pt x="261953" y="369846"/>
                    </a:cubicBezTo>
                    <a:cubicBezTo>
                      <a:pt x="279472" y="378088"/>
                      <a:pt x="300299" y="374361"/>
                      <a:pt x="313860" y="360557"/>
                    </a:cubicBezTo>
                    <a:cubicBezTo>
                      <a:pt x="319916" y="354400"/>
                      <a:pt x="318294" y="347703"/>
                      <a:pt x="332785" y="345650"/>
                    </a:cubicBezTo>
                    <a:cubicBezTo>
                      <a:pt x="347275" y="343598"/>
                      <a:pt x="357440" y="352347"/>
                      <a:pt x="380257" y="338413"/>
                    </a:cubicBezTo>
                    <a:cubicBezTo>
                      <a:pt x="387644" y="333401"/>
                      <a:pt x="392218" y="325181"/>
                      <a:pt x="392586" y="316270"/>
                    </a:cubicBezTo>
                    <a:cubicBezTo>
                      <a:pt x="393451" y="304064"/>
                      <a:pt x="403399" y="300068"/>
                      <a:pt x="416052" y="296071"/>
                    </a:cubicBezTo>
                    <a:cubicBezTo>
                      <a:pt x="425309" y="294073"/>
                      <a:pt x="432716" y="287138"/>
                      <a:pt x="435301" y="278033"/>
                    </a:cubicBezTo>
                    <a:cubicBezTo>
                      <a:pt x="439194" y="261614"/>
                      <a:pt x="431948" y="262154"/>
                      <a:pt x="427407" y="248328"/>
                    </a:cubicBezTo>
                    <a:cubicBezTo>
                      <a:pt x="422864" y="234502"/>
                      <a:pt x="436598" y="229101"/>
                      <a:pt x="447412" y="221756"/>
                    </a:cubicBezTo>
                    <a:cubicBezTo>
                      <a:pt x="461687" y="212251"/>
                      <a:pt x="466986" y="199289"/>
                      <a:pt x="458875" y="184923"/>
                    </a:cubicBezTo>
                    <a:cubicBezTo>
                      <a:pt x="453793" y="175958"/>
                      <a:pt x="445358" y="172825"/>
                      <a:pt x="446764" y="160728"/>
                    </a:cubicBezTo>
                    <a:cubicBezTo>
                      <a:pt x="448169" y="148629"/>
                      <a:pt x="460281" y="152842"/>
                      <a:pt x="464607" y="135992"/>
                    </a:cubicBezTo>
                    <a:cubicBezTo>
                      <a:pt x="468067" y="122274"/>
                      <a:pt x="457794" y="111796"/>
                      <a:pt x="451089" y="102399"/>
                    </a:cubicBezTo>
                    <a:cubicBezTo>
                      <a:pt x="444385" y="93001"/>
                      <a:pt x="453036" y="81444"/>
                      <a:pt x="451089" y="72587"/>
                    </a:cubicBezTo>
                    <a:cubicBezTo>
                      <a:pt x="445682" y="48391"/>
                      <a:pt x="425460" y="58652"/>
                      <a:pt x="417457" y="45907"/>
                    </a:cubicBezTo>
                    <a:cubicBezTo>
                      <a:pt x="412808" y="38670"/>
                      <a:pt x="414538" y="24304"/>
                      <a:pt x="398101" y="19983"/>
                    </a:cubicBezTo>
                    <a:cubicBezTo>
                      <a:pt x="389287" y="19216"/>
                      <a:pt x="380398" y="19691"/>
                      <a:pt x="371715" y="21387"/>
                    </a:cubicBezTo>
                    <a:cubicBezTo>
                      <a:pt x="362469" y="21981"/>
                      <a:pt x="353266" y="19637"/>
                      <a:pt x="345437" y="14690"/>
                    </a:cubicBezTo>
                    <a:cubicBezTo>
                      <a:pt x="322187" y="2052"/>
                      <a:pt x="270280" y="648"/>
                      <a:pt x="240109" y="0"/>
                    </a:cubicBezTo>
                    <a:lnTo>
                      <a:pt x="225186" y="0"/>
                    </a:lnTo>
                    <a:cubicBezTo>
                      <a:pt x="195015" y="648"/>
                      <a:pt x="143108" y="2052"/>
                      <a:pt x="119966" y="14690"/>
                    </a:cubicBezTo>
                    <a:cubicBezTo>
                      <a:pt x="112094" y="19626"/>
                      <a:pt x="102858" y="21970"/>
                      <a:pt x="93580" y="21387"/>
                    </a:cubicBezTo>
                    <a:cubicBezTo>
                      <a:pt x="84896" y="19691"/>
                      <a:pt x="76008" y="19216"/>
                      <a:pt x="67194" y="19983"/>
                    </a:cubicBezTo>
                    <a:cubicBezTo>
                      <a:pt x="50757" y="24843"/>
                      <a:pt x="52487" y="38670"/>
                      <a:pt x="47837" y="45907"/>
                    </a:cubicBezTo>
                    <a:cubicBezTo>
                      <a:pt x="39943" y="58652"/>
                      <a:pt x="19613" y="48391"/>
                      <a:pt x="14314" y="72587"/>
                    </a:cubicBezTo>
                    <a:cubicBezTo>
                      <a:pt x="12259" y="81444"/>
                      <a:pt x="20261" y="94190"/>
                      <a:pt x="14314" y="102399"/>
                    </a:cubicBezTo>
                    <a:close/>
                  </a:path>
                </a:pathLst>
              </a:custGeom>
              <a:solidFill>
                <a:srgbClr val="640E1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82" name="Freeform 73">
                <a:extLst>
                  <a:ext uri="{FF2B5EF4-FFF2-40B4-BE49-F238E27FC236}">
                    <a16:creationId xmlns:a16="http://schemas.microsoft.com/office/drawing/2014/main" id="{3C27FB1A-B191-BBDE-2B06-2F9830EB0540}"/>
                  </a:ext>
                </a:extLst>
              </p:cNvPr>
              <p:cNvSpPr/>
              <p:nvPr/>
            </p:nvSpPr>
            <p:spPr>
              <a:xfrm>
                <a:off x="8371516" y="4373767"/>
                <a:ext cx="465299" cy="375123"/>
              </a:xfrm>
              <a:custGeom>
                <a:avLst/>
                <a:gdLst>
                  <a:gd name="connsiteX0" fmla="*/ 451089 w 465299"/>
                  <a:gd name="connsiteY0" fmla="*/ 272725 h 375123"/>
                  <a:gd name="connsiteX1" fmla="*/ 464606 w 465299"/>
                  <a:gd name="connsiteY1" fmla="*/ 239132 h 375123"/>
                  <a:gd name="connsiteX2" fmla="*/ 446764 w 465299"/>
                  <a:gd name="connsiteY2" fmla="*/ 214396 h 375123"/>
                  <a:gd name="connsiteX3" fmla="*/ 458875 w 465299"/>
                  <a:gd name="connsiteY3" fmla="*/ 190201 h 375123"/>
                  <a:gd name="connsiteX4" fmla="*/ 447412 w 465299"/>
                  <a:gd name="connsiteY4" fmla="*/ 153368 h 375123"/>
                  <a:gd name="connsiteX5" fmla="*/ 427406 w 465299"/>
                  <a:gd name="connsiteY5" fmla="*/ 126796 h 375123"/>
                  <a:gd name="connsiteX6" fmla="*/ 435300 w 465299"/>
                  <a:gd name="connsiteY6" fmla="*/ 97091 h 375123"/>
                  <a:gd name="connsiteX7" fmla="*/ 416052 w 465299"/>
                  <a:gd name="connsiteY7" fmla="*/ 79053 h 375123"/>
                  <a:gd name="connsiteX8" fmla="*/ 392586 w 465299"/>
                  <a:gd name="connsiteY8" fmla="*/ 58854 h 375123"/>
                  <a:gd name="connsiteX9" fmla="*/ 380258 w 465299"/>
                  <a:gd name="connsiteY9" fmla="*/ 36711 h 375123"/>
                  <a:gd name="connsiteX10" fmla="*/ 332784 w 465299"/>
                  <a:gd name="connsiteY10" fmla="*/ 29473 h 375123"/>
                  <a:gd name="connsiteX11" fmla="*/ 310183 w 465299"/>
                  <a:gd name="connsiteY11" fmla="*/ 12515 h 375123"/>
                  <a:gd name="connsiteX12" fmla="*/ 250922 w 465299"/>
                  <a:gd name="connsiteY12" fmla="*/ 5710 h 375123"/>
                  <a:gd name="connsiteX13" fmla="*/ 225618 w 465299"/>
                  <a:gd name="connsiteY13" fmla="*/ 13703 h 375123"/>
                  <a:gd name="connsiteX14" fmla="*/ 203341 w 465299"/>
                  <a:gd name="connsiteY14" fmla="*/ 5278 h 375123"/>
                  <a:gd name="connsiteX15" fmla="*/ 151434 w 465299"/>
                  <a:gd name="connsiteY15" fmla="*/ 14567 h 375123"/>
                  <a:gd name="connsiteX16" fmla="*/ 132510 w 465299"/>
                  <a:gd name="connsiteY16" fmla="*/ 29473 h 375123"/>
                  <a:gd name="connsiteX17" fmla="*/ 85037 w 465299"/>
                  <a:gd name="connsiteY17" fmla="*/ 36711 h 375123"/>
                  <a:gd name="connsiteX18" fmla="*/ 72709 w 465299"/>
                  <a:gd name="connsiteY18" fmla="*/ 58854 h 375123"/>
                  <a:gd name="connsiteX19" fmla="*/ 49351 w 465299"/>
                  <a:gd name="connsiteY19" fmla="*/ 79053 h 375123"/>
                  <a:gd name="connsiteX20" fmla="*/ 29994 w 465299"/>
                  <a:gd name="connsiteY20" fmla="*/ 97091 h 375123"/>
                  <a:gd name="connsiteX21" fmla="*/ 37888 w 465299"/>
                  <a:gd name="connsiteY21" fmla="*/ 126796 h 375123"/>
                  <a:gd name="connsiteX22" fmla="*/ 17882 w 465299"/>
                  <a:gd name="connsiteY22" fmla="*/ 153368 h 375123"/>
                  <a:gd name="connsiteX23" fmla="*/ 6419 w 465299"/>
                  <a:gd name="connsiteY23" fmla="*/ 190201 h 375123"/>
                  <a:gd name="connsiteX24" fmla="*/ 18531 w 465299"/>
                  <a:gd name="connsiteY24" fmla="*/ 214396 h 375123"/>
                  <a:gd name="connsiteX25" fmla="*/ 688 w 465299"/>
                  <a:gd name="connsiteY25" fmla="*/ 239132 h 375123"/>
                  <a:gd name="connsiteX26" fmla="*/ 14206 w 465299"/>
                  <a:gd name="connsiteY26" fmla="*/ 272725 h 375123"/>
                  <a:gd name="connsiteX27" fmla="*/ 14206 w 465299"/>
                  <a:gd name="connsiteY27" fmla="*/ 302537 h 375123"/>
                  <a:gd name="connsiteX28" fmla="*/ 47729 w 465299"/>
                  <a:gd name="connsiteY28" fmla="*/ 329217 h 375123"/>
                  <a:gd name="connsiteX29" fmla="*/ 67085 w 465299"/>
                  <a:gd name="connsiteY29" fmla="*/ 355141 h 375123"/>
                  <a:gd name="connsiteX30" fmla="*/ 93471 w 465299"/>
                  <a:gd name="connsiteY30" fmla="*/ 353737 h 375123"/>
                  <a:gd name="connsiteX31" fmla="*/ 119857 w 465299"/>
                  <a:gd name="connsiteY31" fmla="*/ 360434 h 375123"/>
                  <a:gd name="connsiteX32" fmla="*/ 225078 w 465299"/>
                  <a:gd name="connsiteY32" fmla="*/ 375124 h 375123"/>
                  <a:gd name="connsiteX33" fmla="*/ 240000 w 465299"/>
                  <a:gd name="connsiteY33" fmla="*/ 375124 h 375123"/>
                  <a:gd name="connsiteX34" fmla="*/ 345329 w 465299"/>
                  <a:gd name="connsiteY34" fmla="*/ 360434 h 375123"/>
                  <a:gd name="connsiteX35" fmla="*/ 371606 w 465299"/>
                  <a:gd name="connsiteY35" fmla="*/ 353737 h 375123"/>
                  <a:gd name="connsiteX36" fmla="*/ 397993 w 465299"/>
                  <a:gd name="connsiteY36" fmla="*/ 355141 h 375123"/>
                  <a:gd name="connsiteX37" fmla="*/ 417349 w 465299"/>
                  <a:gd name="connsiteY37" fmla="*/ 329217 h 375123"/>
                  <a:gd name="connsiteX38" fmla="*/ 450980 w 465299"/>
                  <a:gd name="connsiteY38" fmla="*/ 302537 h 375123"/>
                  <a:gd name="connsiteX39" fmla="*/ 450980 w 465299"/>
                  <a:gd name="connsiteY39" fmla="*/ 272725 h 3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65299" h="375123">
                    <a:moveTo>
                      <a:pt x="451089" y="272725"/>
                    </a:moveTo>
                    <a:cubicBezTo>
                      <a:pt x="457793" y="263328"/>
                      <a:pt x="468067" y="252850"/>
                      <a:pt x="464606" y="239132"/>
                    </a:cubicBezTo>
                    <a:cubicBezTo>
                      <a:pt x="460281" y="222282"/>
                      <a:pt x="447953" y="224982"/>
                      <a:pt x="446764" y="214396"/>
                    </a:cubicBezTo>
                    <a:cubicBezTo>
                      <a:pt x="445574" y="203811"/>
                      <a:pt x="453792" y="199166"/>
                      <a:pt x="458875" y="190201"/>
                    </a:cubicBezTo>
                    <a:cubicBezTo>
                      <a:pt x="466986" y="175835"/>
                      <a:pt x="461686" y="162873"/>
                      <a:pt x="447412" y="153368"/>
                    </a:cubicBezTo>
                    <a:cubicBezTo>
                      <a:pt x="436598" y="146023"/>
                      <a:pt x="422648" y="141378"/>
                      <a:pt x="427406" y="126796"/>
                    </a:cubicBezTo>
                    <a:cubicBezTo>
                      <a:pt x="432164" y="112214"/>
                      <a:pt x="439194" y="113510"/>
                      <a:pt x="435300" y="97091"/>
                    </a:cubicBezTo>
                    <a:cubicBezTo>
                      <a:pt x="432716" y="87985"/>
                      <a:pt x="425309" y="81051"/>
                      <a:pt x="416052" y="79053"/>
                    </a:cubicBezTo>
                    <a:cubicBezTo>
                      <a:pt x="403615" y="75056"/>
                      <a:pt x="393450" y="71060"/>
                      <a:pt x="392586" y="58854"/>
                    </a:cubicBezTo>
                    <a:cubicBezTo>
                      <a:pt x="392218" y="49942"/>
                      <a:pt x="387643" y="41722"/>
                      <a:pt x="380258" y="36711"/>
                    </a:cubicBezTo>
                    <a:cubicBezTo>
                      <a:pt x="357440" y="22776"/>
                      <a:pt x="347816" y="31526"/>
                      <a:pt x="332784" y="29473"/>
                    </a:cubicBezTo>
                    <a:cubicBezTo>
                      <a:pt x="317753" y="27421"/>
                      <a:pt x="316239" y="18672"/>
                      <a:pt x="310183" y="12515"/>
                    </a:cubicBezTo>
                    <a:cubicBezTo>
                      <a:pt x="293497" y="-1225"/>
                      <a:pt x="270290" y="-3893"/>
                      <a:pt x="250922" y="5710"/>
                    </a:cubicBezTo>
                    <a:cubicBezTo>
                      <a:pt x="243613" y="11100"/>
                      <a:pt x="234713" y="13919"/>
                      <a:pt x="225618" y="13703"/>
                    </a:cubicBezTo>
                    <a:cubicBezTo>
                      <a:pt x="211884" y="14351"/>
                      <a:pt x="209397" y="8411"/>
                      <a:pt x="203341" y="5278"/>
                    </a:cubicBezTo>
                    <a:cubicBezTo>
                      <a:pt x="185823" y="-2931"/>
                      <a:pt x="165017" y="784"/>
                      <a:pt x="151434" y="14567"/>
                    </a:cubicBezTo>
                    <a:cubicBezTo>
                      <a:pt x="145378" y="20724"/>
                      <a:pt x="147109" y="27421"/>
                      <a:pt x="132510" y="29473"/>
                    </a:cubicBezTo>
                    <a:cubicBezTo>
                      <a:pt x="117911" y="31526"/>
                      <a:pt x="107962" y="22776"/>
                      <a:pt x="85037" y="36711"/>
                    </a:cubicBezTo>
                    <a:cubicBezTo>
                      <a:pt x="77650" y="41722"/>
                      <a:pt x="73076" y="49942"/>
                      <a:pt x="72709" y="58854"/>
                    </a:cubicBezTo>
                    <a:cubicBezTo>
                      <a:pt x="71844" y="71060"/>
                      <a:pt x="61895" y="75056"/>
                      <a:pt x="49351" y="79053"/>
                    </a:cubicBezTo>
                    <a:cubicBezTo>
                      <a:pt x="40050" y="81019"/>
                      <a:pt x="32600" y="87953"/>
                      <a:pt x="29994" y="97091"/>
                    </a:cubicBezTo>
                    <a:cubicBezTo>
                      <a:pt x="26101" y="113510"/>
                      <a:pt x="33346" y="112970"/>
                      <a:pt x="37888" y="126796"/>
                    </a:cubicBezTo>
                    <a:cubicBezTo>
                      <a:pt x="42430" y="140622"/>
                      <a:pt x="28696" y="146023"/>
                      <a:pt x="17882" y="153368"/>
                    </a:cubicBezTo>
                    <a:cubicBezTo>
                      <a:pt x="3608" y="162873"/>
                      <a:pt x="-1691" y="175835"/>
                      <a:pt x="6419" y="190201"/>
                    </a:cubicBezTo>
                    <a:cubicBezTo>
                      <a:pt x="11502" y="199166"/>
                      <a:pt x="20045" y="202299"/>
                      <a:pt x="18531" y="214396"/>
                    </a:cubicBezTo>
                    <a:cubicBezTo>
                      <a:pt x="17017" y="226494"/>
                      <a:pt x="5013" y="222282"/>
                      <a:pt x="688" y="239132"/>
                    </a:cubicBezTo>
                    <a:cubicBezTo>
                      <a:pt x="-2772" y="252850"/>
                      <a:pt x="7609" y="263328"/>
                      <a:pt x="14206" y="272725"/>
                    </a:cubicBezTo>
                    <a:cubicBezTo>
                      <a:pt x="20802" y="282122"/>
                      <a:pt x="12259" y="293680"/>
                      <a:pt x="14206" y="302537"/>
                    </a:cubicBezTo>
                    <a:cubicBezTo>
                      <a:pt x="19504" y="326733"/>
                      <a:pt x="39835" y="316471"/>
                      <a:pt x="47729" y="329217"/>
                    </a:cubicBezTo>
                    <a:cubicBezTo>
                      <a:pt x="52379" y="336454"/>
                      <a:pt x="50649" y="350820"/>
                      <a:pt x="67085" y="355141"/>
                    </a:cubicBezTo>
                    <a:cubicBezTo>
                      <a:pt x="75899" y="355908"/>
                      <a:pt x="84788" y="355433"/>
                      <a:pt x="93471" y="353737"/>
                    </a:cubicBezTo>
                    <a:cubicBezTo>
                      <a:pt x="102750" y="353154"/>
                      <a:pt x="111985" y="355498"/>
                      <a:pt x="119857" y="360434"/>
                    </a:cubicBezTo>
                    <a:cubicBezTo>
                      <a:pt x="142999" y="373072"/>
                      <a:pt x="194906" y="374476"/>
                      <a:pt x="225078" y="375124"/>
                    </a:cubicBezTo>
                    <a:lnTo>
                      <a:pt x="240000" y="375124"/>
                    </a:lnTo>
                    <a:cubicBezTo>
                      <a:pt x="270172" y="374476"/>
                      <a:pt x="322078" y="373072"/>
                      <a:pt x="345329" y="360434"/>
                    </a:cubicBezTo>
                    <a:cubicBezTo>
                      <a:pt x="353158" y="355487"/>
                      <a:pt x="362360" y="353143"/>
                      <a:pt x="371606" y="353737"/>
                    </a:cubicBezTo>
                    <a:cubicBezTo>
                      <a:pt x="380290" y="355433"/>
                      <a:pt x="389179" y="355908"/>
                      <a:pt x="397993" y="355141"/>
                    </a:cubicBezTo>
                    <a:cubicBezTo>
                      <a:pt x="414429" y="350280"/>
                      <a:pt x="412699" y="336454"/>
                      <a:pt x="417349" y="329217"/>
                    </a:cubicBezTo>
                    <a:cubicBezTo>
                      <a:pt x="425351" y="316471"/>
                      <a:pt x="445574" y="326733"/>
                      <a:pt x="450980" y="302537"/>
                    </a:cubicBezTo>
                    <a:cubicBezTo>
                      <a:pt x="452927" y="293680"/>
                      <a:pt x="444925" y="280934"/>
                      <a:pt x="450980" y="272725"/>
                    </a:cubicBezTo>
                    <a:close/>
                  </a:path>
                </a:pathLst>
              </a:custGeom>
              <a:solidFill>
                <a:srgbClr val="640E1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83" name="Freeform 74">
                <a:extLst>
                  <a:ext uri="{FF2B5EF4-FFF2-40B4-BE49-F238E27FC236}">
                    <a16:creationId xmlns:a16="http://schemas.microsoft.com/office/drawing/2014/main" id="{31AC1F9A-6F16-A98B-8445-C087AF1F2350}"/>
                  </a:ext>
                </a:extLst>
              </p:cNvPr>
              <p:cNvSpPr/>
              <p:nvPr/>
            </p:nvSpPr>
            <p:spPr>
              <a:xfrm>
                <a:off x="8281693" y="4738089"/>
                <a:ext cx="645051" cy="317242"/>
              </a:xfrm>
              <a:custGeom>
                <a:avLst/>
                <a:gdLst>
                  <a:gd name="connsiteX0" fmla="*/ 395681 w 645051"/>
                  <a:gd name="connsiteY0" fmla="*/ 0 h 317242"/>
                  <a:gd name="connsiteX1" fmla="*/ 352966 w 645051"/>
                  <a:gd name="connsiteY1" fmla="*/ 2700 h 317242"/>
                  <a:gd name="connsiteX2" fmla="*/ 248827 w 645051"/>
                  <a:gd name="connsiteY2" fmla="*/ 0 h 317242"/>
                  <a:gd name="connsiteX3" fmla="*/ 241582 w 645051"/>
                  <a:gd name="connsiteY3" fmla="*/ 55304 h 317242"/>
                  <a:gd name="connsiteX4" fmla="*/ 199084 w 645051"/>
                  <a:gd name="connsiteY4" fmla="*/ 107692 h 317242"/>
                  <a:gd name="connsiteX5" fmla="*/ 42065 w 645051"/>
                  <a:gd name="connsiteY5" fmla="*/ 179738 h 317242"/>
                  <a:gd name="connsiteX6" fmla="*/ 647 w 645051"/>
                  <a:gd name="connsiteY6" fmla="*/ 317242 h 317242"/>
                  <a:gd name="connsiteX7" fmla="*/ 644402 w 645051"/>
                  <a:gd name="connsiteY7" fmla="*/ 317242 h 317242"/>
                  <a:gd name="connsiteX8" fmla="*/ 602984 w 645051"/>
                  <a:gd name="connsiteY8" fmla="*/ 179738 h 317242"/>
                  <a:gd name="connsiteX9" fmla="*/ 445966 w 645051"/>
                  <a:gd name="connsiteY9" fmla="*/ 107692 h 317242"/>
                  <a:gd name="connsiteX10" fmla="*/ 403467 w 645051"/>
                  <a:gd name="connsiteY10" fmla="*/ 55304 h 317242"/>
                  <a:gd name="connsiteX11" fmla="*/ 396222 w 645051"/>
                  <a:gd name="connsiteY11" fmla="*/ 0 h 3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051" h="317242">
                    <a:moveTo>
                      <a:pt x="395681" y="0"/>
                    </a:moveTo>
                    <a:lnTo>
                      <a:pt x="352966" y="2700"/>
                    </a:lnTo>
                    <a:cubicBezTo>
                      <a:pt x="317929" y="2700"/>
                      <a:pt x="284081" y="2700"/>
                      <a:pt x="248827" y="0"/>
                    </a:cubicBezTo>
                    <a:lnTo>
                      <a:pt x="241582" y="55304"/>
                    </a:lnTo>
                    <a:cubicBezTo>
                      <a:pt x="237798" y="84144"/>
                      <a:pt x="229254" y="103695"/>
                      <a:pt x="199084" y="107692"/>
                    </a:cubicBezTo>
                    <a:cubicBezTo>
                      <a:pt x="122845" y="117737"/>
                      <a:pt x="75588" y="130375"/>
                      <a:pt x="42065" y="179738"/>
                    </a:cubicBezTo>
                    <a:cubicBezTo>
                      <a:pt x="17085" y="216464"/>
                      <a:pt x="-4003" y="271984"/>
                      <a:pt x="647" y="317242"/>
                    </a:cubicBezTo>
                    <a:lnTo>
                      <a:pt x="644402" y="317242"/>
                    </a:lnTo>
                    <a:cubicBezTo>
                      <a:pt x="649052" y="271984"/>
                      <a:pt x="628073" y="216464"/>
                      <a:pt x="602984" y="179738"/>
                    </a:cubicBezTo>
                    <a:cubicBezTo>
                      <a:pt x="569461" y="130375"/>
                      <a:pt x="522204" y="117737"/>
                      <a:pt x="445966" y="107692"/>
                    </a:cubicBezTo>
                    <a:cubicBezTo>
                      <a:pt x="415795" y="103695"/>
                      <a:pt x="407252" y="84144"/>
                      <a:pt x="403467" y="55304"/>
                    </a:cubicBezTo>
                    <a:lnTo>
                      <a:pt x="396222" y="0"/>
                    </a:lnTo>
                    <a:close/>
                  </a:path>
                </a:pathLst>
              </a:custGeom>
              <a:solidFill>
                <a:srgbClr val="6E492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84" name="Freeform 75">
                <a:extLst>
                  <a:ext uri="{FF2B5EF4-FFF2-40B4-BE49-F238E27FC236}">
                    <a16:creationId xmlns:a16="http://schemas.microsoft.com/office/drawing/2014/main" id="{B8C2BDD8-7488-811E-C4A0-415E5ACF403D}"/>
                  </a:ext>
                </a:extLst>
              </p:cNvPr>
              <p:cNvSpPr/>
              <p:nvPr/>
            </p:nvSpPr>
            <p:spPr>
              <a:xfrm>
                <a:off x="8454978" y="4405803"/>
                <a:ext cx="297914" cy="399877"/>
              </a:xfrm>
              <a:custGeom>
                <a:avLst/>
                <a:gdLst>
                  <a:gd name="connsiteX0" fmla="*/ 263705 w 297914"/>
                  <a:gd name="connsiteY0" fmla="*/ 283571 h 399877"/>
                  <a:gd name="connsiteX1" fmla="*/ 204120 w 297914"/>
                  <a:gd name="connsiteY1" fmla="*/ 369984 h 399877"/>
                  <a:gd name="connsiteX2" fmla="*/ 94683 w 297914"/>
                  <a:gd name="connsiteY2" fmla="*/ 369984 h 399877"/>
                  <a:gd name="connsiteX3" fmla="*/ 34665 w 297914"/>
                  <a:gd name="connsiteY3" fmla="*/ 281519 h 399877"/>
                  <a:gd name="connsiteX4" fmla="*/ 21148 w 297914"/>
                  <a:gd name="connsiteY4" fmla="*/ 280222 h 399877"/>
                  <a:gd name="connsiteX5" fmla="*/ 8603 w 297914"/>
                  <a:gd name="connsiteY5" fmla="*/ 264128 h 399877"/>
                  <a:gd name="connsiteX6" fmla="*/ 5035 w 297914"/>
                  <a:gd name="connsiteY6" fmla="*/ 210120 h 399877"/>
                  <a:gd name="connsiteX7" fmla="*/ 15849 w 297914"/>
                  <a:gd name="connsiteY7" fmla="*/ 204504 h 399877"/>
                  <a:gd name="connsiteX8" fmla="*/ 11740 w 297914"/>
                  <a:gd name="connsiteY8" fmla="*/ 160541 h 399877"/>
                  <a:gd name="connsiteX9" fmla="*/ 285224 w 297914"/>
                  <a:gd name="connsiteY9" fmla="*/ 159785 h 399877"/>
                  <a:gd name="connsiteX10" fmla="*/ 282737 w 297914"/>
                  <a:gd name="connsiteY10" fmla="*/ 204828 h 399877"/>
                  <a:gd name="connsiteX11" fmla="*/ 292254 w 297914"/>
                  <a:gd name="connsiteY11" fmla="*/ 210120 h 399877"/>
                  <a:gd name="connsiteX12" fmla="*/ 288253 w 297914"/>
                  <a:gd name="connsiteY12" fmla="*/ 264128 h 399877"/>
                  <a:gd name="connsiteX13" fmla="*/ 274086 w 297914"/>
                  <a:gd name="connsiteY13" fmla="*/ 280222 h 399877"/>
                  <a:gd name="connsiteX14" fmla="*/ 263272 w 297914"/>
                  <a:gd name="connsiteY14" fmla="*/ 284003 h 39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914" h="399877">
                    <a:moveTo>
                      <a:pt x="263705" y="283571"/>
                    </a:moveTo>
                    <a:cubicBezTo>
                      <a:pt x="251820" y="317121"/>
                      <a:pt x="231263" y="346933"/>
                      <a:pt x="204120" y="369984"/>
                    </a:cubicBezTo>
                    <a:cubicBezTo>
                      <a:pt x="156971" y="409950"/>
                      <a:pt x="141723" y="409734"/>
                      <a:pt x="94683" y="369984"/>
                    </a:cubicBezTo>
                    <a:cubicBezTo>
                      <a:pt x="67129" y="346372"/>
                      <a:pt x="46409" y="315825"/>
                      <a:pt x="34665" y="281519"/>
                    </a:cubicBezTo>
                    <a:cubicBezTo>
                      <a:pt x="31637" y="285947"/>
                      <a:pt x="26014" y="283895"/>
                      <a:pt x="21148" y="280222"/>
                    </a:cubicBezTo>
                    <a:cubicBezTo>
                      <a:pt x="15741" y="275934"/>
                      <a:pt x="11437" y="270415"/>
                      <a:pt x="8603" y="264128"/>
                    </a:cubicBezTo>
                    <a:cubicBezTo>
                      <a:pt x="61" y="246630"/>
                      <a:pt x="-3832" y="222002"/>
                      <a:pt x="5035" y="210120"/>
                    </a:cubicBezTo>
                    <a:cubicBezTo>
                      <a:pt x="7630" y="206740"/>
                      <a:pt x="11588" y="204687"/>
                      <a:pt x="15849" y="204504"/>
                    </a:cubicBezTo>
                    <a:cubicBezTo>
                      <a:pt x="12389" y="190245"/>
                      <a:pt x="14767" y="177176"/>
                      <a:pt x="11740" y="160541"/>
                    </a:cubicBezTo>
                    <a:cubicBezTo>
                      <a:pt x="-27948" y="-55490"/>
                      <a:pt x="330427" y="-51278"/>
                      <a:pt x="285224" y="159785"/>
                    </a:cubicBezTo>
                    <a:cubicBezTo>
                      <a:pt x="281656" y="176419"/>
                      <a:pt x="286522" y="190461"/>
                      <a:pt x="282737" y="204828"/>
                    </a:cubicBezTo>
                    <a:cubicBezTo>
                      <a:pt x="286425" y="205443"/>
                      <a:pt x="289788" y="207312"/>
                      <a:pt x="292254" y="210120"/>
                    </a:cubicBezTo>
                    <a:cubicBezTo>
                      <a:pt x="302202" y="221570"/>
                      <a:pt x="297876" y="246198"/>
                      <a:pt x="288253" y="264128"/>
                    </a:cubicBezTo>
                    <a:cubicBezTo>
                      <a:pt x="284954" y="270598"/>
                      <a:pt x="280088" y="276129"/>
                      <a:pt x="274086" y="280222"/>
                    </a:cubicBezTo>
                    <a:cubicBezTo>
                      <a:pt x="271015" y="282675"/>
                      <a:pt x="267198" y="284003"/>
                      <a:pt x="263272" y="284003"/>
                    </a:cubicBezTo>
                    <a:close/>
                  </a:path>
                </a:pathLst>
              </a:custGeom>
              <a:solidFill>
                <a:srgbClr val="EEBF7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85" name="Freeform 76">
                <a:extLst>
                  <a:ext uri="{FF2B5EF4-FFF2-40B4-BE49-F238E27FC236}">
                    <a16:creationId xmlns:a16="http://schemas.microsoft.com/office/drawing/2014/main" id="{8BFB1A7F-AC59-24A0-D81E-574469B328B8}"/>
                  </a:ext>
                </a:extLst>
              </p:cNvPr>
              <p:cNvSpPr/>
              <p:nvPr/>
            </p:nvSpPr>
            <p:spPr>
              <a:xfrm>
                <a:off x="8721495" y="4677708"/>
                <a:ext cx="16220" cy="16202"/>
              </a:xfrm>
              <a:custGeom>
                <a:avLst/>
                <a:gdLst>
                  <a:gd name="connsiteX0" fmla="*/ 0 w 16220"/>
                  <a:gd name="connsiteY0" fmla="*/ 8101 h 16202"/>
                  <a:gd name="connsiteX1" fmla="*/ 8110 w 16220"/>
                  <a:gd name="connsiteY1" fmla="*/ 16202 h 16202"/>
                  <a:gd name="connsiteX2" fmla="*/ 16221 w 16220"/>
                  <a:gd name="connsiteY2" fmla="*/ 8101 h 16202"/>
                  <a:gd name="connsiteX3" fmla="*/ 8110 w 16220"/>
                  <a:gd name="connsiteY3" fmla="*/ 0 h 16202"/>
                  <a:gd name="connsiteX4" fmla="*/ 0 w 16220"/>
                  <a:gd name="connsiteY4" fmla="*/ 8101 h 16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0" h="16202">
                    <a:moveTo>
                      <a:pt x="0" y="8101"/>
                    </a:moveTo>
                    <a:cubicBezTo>
                      <a:pt x="0" y="12573"/>
                      <a:pt x="3633" y="16202"/>
                      <a:pt x="8110" y="16202"/>
                    </a:cubicBezTo>
                    <a:cubicBezTo>
                      <a:pt x="12587" y="16202"/>
                      <a:pt x="16221" y="12573"/>
                      <a:pt x="16221" y="8101"/>
                    </a:cubicBezTo>
                    <a:cubicBezTo>
                      <a:pt x="16221" y="3629"/>
                      <a:pt x="12587" y="0"/>
                      <a:pt x="8110" y="0"/>
                    </a:cubicBezTo>
                    <a:cubicBezTo>
                      <a:pt x="3633" y="0"/>
                      <a:pt x="0" y="3629"/>
                      <a:pt x="0" y="8101"/>
                    </a:cubicBezTo>
                    <a:close/>
                  </a:path>
                </a:pathLst>
              </a:custGeom>
              <a:solidFill>
                <a:srgbClr val="ABA1A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86" name="Freeform 77">
                <a:extLst>
                  <a:ext uri="{FF2B5EF4-FFF2-40B4-BE49-F238E27FC236}">
                    <a16:creationId xmlns:a16="http://schemas.microsoft.com/office/drawing/2014/main" id="{56BE996E-9BDA-9FB4-DDAD-5CDF90AD5074}"/>
                  </a:ext>
                </a:extLst>
              </p:cNvPr>
              <p:cNvSpPr/>
              <p:nvPr/>
            </p:nvSpPr>
            <p:spPr>
              <a:xfrm>
                <a:off x="8470611" y="4677708"/>
                <a:ext cx="16220" cy="16202"/>
              </a:xfrm>
              <a:custGeom>
                <a:avLst/>
                <a:gdLst>
                  <a:gd name="connsiteX0" fmla="*/ 0 w 16220"/>
                  <a:gd name="connsiteY0" fmla="*/ 8101 h 16202"/>
                  <a:gd name="connsiteX1" fmla="*/ 8110 w 16220"/>
                  <a:gd name="connsiteY1" fmla="*/ 16202 h 16202"/>
                  <a:gd name="connsiteX2" fmla="*/ 16221 w 16220"/>
                  <a:gd name="connsiteY2" fmla="*/ 8101 h 16202"/>
                  <a:gd name="connsiteX3" fmla="*/ 8110 w 16220"/>
                  <a:gd name="connsiteY3" fmla="*/ 0 h 16202"/>
                  <a:gd name="connsiteX4" fmla="*/ 0 w 16220"/>
                  <a:gd name="connsiteY4" fmla="*/ 8101 h 16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0" h="16202">
                    <a:moveTo>
                      <a:pt x="0" y="8101"/>
                    </a:moveTo>
                    <a:cubicBezTo>
                      <a:pt x="0" y="12573"/>
                      <a:pt x="3633" y="16202"/>
                      <a:pt x="8110" y="16202"/>
                    </a:cubicBezTo>
                    <a:cubicBezTo>
                      <a:pt x="12587" y="16202"/>
                      <a:pt x="16221" y="12573"/>
                      <a:pt x="16221" y="8101"/>
                    </a:cubicBezTo>
                    <a:cubicBezTo>
                      <a:pt x="16221" y="3629"/>
                      <a:pt x="12587" y="0"/>
                      <a:pt x="8110" y="0"/>
                    </a:cubicBezTo>
                    <a:cubicBezTo>
                      <a:pt x="3655" y="54"/>
                      <a:pt x="54" y="3651"/>
                      <a:pt x="0" y="8101"/>
                    </a:cubicBezTo>
                    <a:close/>
                  </a:path>
                </a:pathLst>
              </a:custGeom>
              <a:solidFill>
                <a:srgbClr val="ABA1A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87" name="Freeform 78">
                <a:extLst>
                  <a:ext uri="{FF2B5EF4-FFF2-40B4-BE49-F238E27FC236}">
                    <a16:creationId xmlns:a16="http://schemas.microsoft.com/office/drawing/2014/main" id="{42B03EF5-1B24-9A07-1543-4C5D08062FFD}"/>
                  </a:ext>
                </a:extLst>
              </p:cNvPr>
              <p:cNvSpPr/>
              <p:nvPr/>
            </p:nvSpPr>
            <p:spPr>
              <a:xfrm>
                <a:off x="8721495" y="4691426"/>
                <a:ext cx="16220" cy="16202"/>
              </a:xfrm>
              <a:custGeom>
                <a:avLst/>
                <a:gdLst>
                  <a:gd name="connsiteX0" fmla="*/ 0 w 16220"/>
                  <a:gd name="connsiteY0" fmla="*/ 8101 h 16202"/>
                  <a:gd name="connsiteX1" fmla="*/ 8110 w 16220"/>
                  <a:gd name="connsiteY1" fmla="*/ 16202 h 16202"/>
                  <a:gd name="connsiteX2" fmla="*/ 16221 w 16220"/>
                  <a:gd name="connsiteY2" fmla="*/ 8101 h 16202"/>
                  <a:gd name="connsiteX3" fmla="*/ 8110 w 16220"/>
                  <a:gd name="connsiteY3" fmla="*/ 0 h 16202"/>
                  <a:gd name="connsiteX4" fmla="*/ 0 w 16220"/>
                  <a:gd name="connsiteY4" fmla="*/ 8101 h 16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0" h="16202">
                    <a:moveTo>
                      <a:pt x="0" y="8101"/>
                    </a:moveTo>
                    <a:cubicBezTo>
                      <a:pt x="0" y="12573"/>
                      <a:pt x="3633" y="16202"/>
                      <a:pt x="8110" y="16202"/>
                    </a:cubicBezTo>
                    <a:cubicBezTo>
                      <a:pt x="12587" y="16202"/>
                      <a:pt x="16221" y="12573"/>
                      <a:pt x="16221" y="8101"/>
                    </a:cubicBezTo>
                    <a:cubicBezTo>
                      <a:pt x="16221" y="3629"/>
                      <a:pt x="12587" y="0"/>
                      <a:pt x="8110" y="0"/>
                    </a:cubicBezTo>
                    <a:cubicBezTo>
                      <a:pt x="3633" y="0"/>
                      <a:pt x="0" y="3629"/>
                      <a:pt x="0" y="8101"/>
                    </a:cubicBezTo>
                    <a:close/>
                  </a:path>
                </a:pathLst>
              </a:custGeom>
              <a:solidFill>
                <a:srgbClr val="A9A3A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88" name="Freeform 79">
                <a:extLst>
                  <a:ext uri="{FF2B5EF4-FFF2-40B4-BE49-F238E27FC236}">
                    <a16:creationId xmlns:a16="http://schemas.microsoft.com/office/drawing/2014/main" id="{0D4927E0-B182-0127-BEC7-DB56E4A091CF}"/>
                  </a:ext>
                </a:extLst>
              </p:cNvPr>
              <p:cNvSpPr/>
              <p:nvPr/>
            </p:nvSpPr>
            <p:spPr>
              <a:xfrm>
                <a:off x="8470611" y="4691426"/>
                <a:ext cx="16220" cy="16202"/>
              </a:xfrm>
              <a:custGeom>
                <a:avLst/>
                <a:gdLst>
                  <a:gd name="connsiteX0" fmla="*/ 0 w 16220"/>
                  <a:gd name="connsiteY0" fmla="*/ 8101 h 16202"/>
                  <a:gd name="connsiteX1" fmla="*/ 8110 w 16220"/>
                  <a:gd name="connsiteY1" fmla="*/ 16202 h 16202"/>
                  <a:gd name="connsiteX2" fmla="*/ 16221 w 16220"/>
                  <a:gd name="connsiteY2" fmla="*/ 8101 h 16202"/>
                  <a:gd name="connsiteX3" fmla="*/ 8110 w 16220"/>
                  <a:gd name="connsiteY3" fmla="*/ 0 h 16202"/>
                  <a:gd name="connsiteX4" fmla="*/ 0 w 16220"/>
                  <a:gd name="connsiteY4" fmla="*/ 8101 h 16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0" h="16202">
                    <a:moveTo>
                      <a:pt x="0" y="8101"/>
                    </a:moveTo>
                    <a:cubicBezTo>
                      <a:pt x="0" y="12573"/>
                      <a:pt x="3633" y="16202"/>
                      <a:pt x="8110" y="16202"/>
                    </a:cubicBezTo>
                    <a:cubicBezTo>
                      <a:pt x="12587" y="16202"/>
                      <a:pt x="16221" y="12573"/>
                      <a:pt x="16221" y="8101"/>
                    </a:cubicBezTo>
                    <a:cubicBezTo>
                      <a:pt x="16221" y="3629"/>
                      <a:pt x="12587" y="0"/>
                      <a:pt x="8110" y="0"/>
                    </a:cubicBezTo>
                    <a:cubicBezTo>
                      <a:pt x="3655" y="54"/>
                      <a:pt x="54" y="3651"/>
                      <a:pt x="0" y="8101"/>
                    </a:cubicBezTo>
                    <a:close/>
                  </a:path>
                </a:pathLst>
              </a:custGeom>
              <a:solidFill>
                <a:srgbClr val="A9A3A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89" name="Freeform 80">
                <a:extLst>
                  <a:ext uri="{FF2B5EF4-FFF2-40B4-BE49-F238E27FC236}">
                    <a16:creationId xmlns:a16="http://schemas.microsoft.com/office/drawing/2014/main" id="{FD2ADCB1-1380-BDF0-7B9D-DC50CD671AAE}"/>
                  </a:ext>
                </a:extLst>
              </p:cNvPr>
              <p:cNvSpPr/>
              <p:nvPr/>
            </p:nvSpPr>
            <p:spPr>
              <a:xfrm>
                <a:off x="8454978" y="4405803"/>
                <a:ext cx="297914" cy="399877"/>
              </a:xfrm>
              <a:custGeom>
                <a:avLst/>
                <a:gdLst>
                  <a:gd name="connsiteX0" fmla="*/ 263705 w 297914"/>
                  <a:gd name="connsiteY0" fmla="*/ 283571 h 399877"/>
                  <a:gd name="connsiteX1" fmla="*/ 204120 w 297914"/>
                  <a:gd name="connsiteY1" fmla="*/ 369984 h 399877"/>
                  <a:gd name="connsiteX2" fmla="*/ 94683 w 297914"/>
                  <a:gd name="connsiteY2" fmla="*/ 369984 h 399877"/>
                  <a:gd name="connsiteX3" fmla="*/ 34665 w 297914"/>
                  <a:gd name="connsiteY3" fmla="*/ 281519 h 399877"/>
                  <a:gd name="connsiteX4" fmla="*/ 21148 w 297914"/>
                  <a:gd name="connsiteY4" fmla="*/ 280222 h 399877"/>
                  <a:gd name="connsiteX5" fmla="*/ 8603 w 297914"/>
                  <a:gd name="connsiteY5" fmla="*/ 264128 h 399877"/>
                  <a:gd name="connsiteX6" fmla="*/ 5035 w 297914"/>
                  <a:gd name="connsiteY6" fmla="*/ 210120 h 399877"/>
                  <a:gd name="connsiteX7" fmla="*/ 15849 w 297914"/>
                  <a:gd name="connsiteY7" fmla="*/ 204504 h 399877"/>
                  <a:gd name="connsiteX8" fmla="*/ 11740 w 297914"/>
                  <a:gd name="connsiteY8" fmla="*/ 160541 h 399877"/>
                  <a:gd name="connsiteX9" fmla="*/ 285224 w 297914"/>
                  <a:gd name="connsiteY9" fmla="*/ 159785 h 399877"/>
                  <a:gd name="connsiteX10" fmla="*/ 282737 w 297914"/>
                  <a:gd name="connsiteY10" fmla="*/ 204828 h 399877"/>
                  <a:gd name="connsiteX11" fmla="*/ 292254 w 297914"/>
                  <a:gd name="connsiteY11" fmla="*/ 210120 h 399877"/>
                  <a:gd name="connsiteX12" fmla="*/ 288253 w 297914"/>
                  <a:gd name="connsiteY12" fmla="*/ 264128 h 399877"/>
                  <a:gd name="connsiteX13" fmla="*/ 274086 w 297914"/>
                  <a:gd name="connsiteY13" fmla="*/ 280222 h 399877"/>
                  <a:gd name="connsiteX14" fmla="*/ 263272 w 297914"/>
                  <a:gd name="connsiteY14" fmla="*/ 284003 h 39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914" h="399877">
                    <a:moveTo>
                      <a:pt x="263705" y="283571"/>
                    </a:moveTo>
                    <a:cubicBezTo>
                      <a:pt x="251820" y="317121"/>
                      <a:pt x="231263" y="346933"/>
                      <a:pt x="204120" y="369984"/>
                    </a:cubicBezTo>
                    <a:cubicBezTo>
                      <a:pt x="156971" y="409950"/>
                      <a:pt x="141723" y="409734"/>
                      <a:pt x="94683" y="369984"/>
                    </a:cubicBezTo>
                    <a:cubicBezTo>
                      <a:pt x="67129" y="346372"/>
                      <a:pt x="46409" y="315825"/>
                      <a:pt x="34665" y="281519"/>
                    </a:cubicBezTo>
                    <a:cubicBezTo>
                      <a:pt x="31637" y="285947"/>
                      <a:pt x="26014" y="283895"/>
                      <a:pt x="21148" y="280222"/>
                    </a:cubicBezTo>
                    <a:cubicBezTo>
                      <a:pt x="15741" y="275934"/>
                      <a:pt x="11437" y="270415"/>
                      <a:pt x="8603" y="264128"/>
                    </a:cubicBezTo>
                    <a:cubicBezTo>
                      <a:pt x="61" y="246630"/>
                      <a:pt x="-3832" y="222002"/>
                      <a:pt x="5035" y="210120"/>
                    </a:cubicBezTo>
                    <a:cubicBezTo>
                      <a:pt x="7630" y="206740"/>
                      <a:pt x="11588" y="204687"/>
                      <a:pt x="15849" y="204504"/>
                    </a:cubicBezTo>
                    <a:cubicBezTo>
                      <a:pt x="12389" y="190245"/>
                      <a:pt x="14767" y="177176"/>
                      <a:pt x="11740" y="160541"/>
                    </a:cubicBezTo>
                    <a:cubicBezTo>
                      <a:pt x="-27948" y="-55490"/>
                      <a:pt x="330427" y="-51278"/>
                      <a:pt x="285224" y="159785"/>
                    </a:cubicBezTo>
                    <a:cubicBezTo>
                      <a:pt x="281656" y="176419"/>
                      <a:pt x="286522" y="190461"/>
                      <a:pt x="282737" y="204828"/>
                    </a:cubicBezTo>
                    <a:cubicBezTo>
                      <a:pt x="286425" y="205443"/>
                      <a:pt x="289788" y="207312"/>
                      <a:pt x="292254" y="210120"/>
                    </a:cubicBezTo>
                    <a:cubicBezTo>
                      <a:pt x="302202" y="221570"/>
                      <a:pt x="297876" y="246198"/>
                      <a:pt x="288253" y="264128"/>
                    </a:cubicBezTo>
                    <a:cubicBezTo>
                      <a:pt x="284954" y="270598"/>
                      <a:pt x="280088" y="276129"/>
                      <a:pt x="274086" y="280222"/>
                    </a:cubicBezTo>
                    <a:cubicBezTo>
                      <a:pt x="271015" y="282675"/>
                      <a:pt x="267198" y="284003"/>
                      <a:pt x="263272" y="284003"/>
                    </a:cubicBezTo>
                    <a:close/>
                  </a:path>
                </a:pathLst>
              </a:custGeom>
              <a:solidFill>
                <a:srgbClr val="90654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90" name="Freeform 81">
                <a:extLst>
                  <a:ext uri="{FF2B5EF4-FFF2-40B4-BE49-F238E27FC236}">
                    <a16:creationId xmlns:a16="http://schemas.microsoft.com/office/drawing/2014/main" id="{46817DDC-1AA3-D7DA-D054-39680858A09F}"/>
                  </a:ext>
                </a:extLst>
              </p:cNvPr>
              <p:cNvSpPr/>
              <p:nvPr/>
            </p:nvSpPr>
            <p:spPr>
              <a:xfrm>
                <a:off x="8460432" y="4401442"/>
                <a:ext cx="287490" cy="187153"/>
              </a:xfrm>
              <a:custGeom>
                <a:avLst/>
                <a:gdLst>
                  <a:gd name="connsiteX0" fmla="*/ 283448 w 287490"/>
                  <a:gd name="connsiteY0" fmla="*/ 163498 h 187153"/>
                  <a:gd name="connsiteX1" fmla="*/ 3150 w 287490"/>
                  <a:gd name="connsiteY1" fmla="*/ 164362 h 187153"/>
                  <a:gd name="connsiteX2" fmla="*/ 4989 w 287490"/>
                  <a:gd name="connsiteY2" fmla="*/ 184345 h 187153"/>
                  <a:gd name="connsiteX3" fmla="*/ 9531 w 287490"/>
                  <a:gd name="connsiteY3" fmla="*/ 173543 h 187153"/>
                  <a:gd name="connsiteX4" fmla="*/ 19804 w 287490"/>
                  <a:gd name="connsiteY4" fmla="*/ 152804 h 187153"/>
                  <a:gd name="connsiteX5" fmla="*/ 59166 w 287490"/>
                  <a:gd name="connsiteY5" fmla="*/ 146107 h 187153"/>
                  <a:gd name="connsiteX6" fmla="*/ 77983 w 287490"/>
                  <a:gd name="connsiteY6" fmla="*/ 130229 h 187153"/>
                  <a:gd name="connsiteX7" fmla="*/ 127078 w 287490"/>
                  <a:gd name="connsiteY7" fmla="*/ 123856 h 187153"/>
                  <a:gd name="connsiteX8" fmla="*/ 148165 w 287490"/>
                  <a:gd name="connsiteY8" fmla="*/ 131309 h 187153"/>
                  <a:gd name="connsiteX9" fmla="*/ 166549 w 287490"/>
                  <a:gd name="connsiteY9" fmla="*/ 123424 h 187153"/>
                  <a:gd name="connsiteX10" fmla="*/ 209805 w 287490"/>
                  <a:gd name="connsiteY10" fmla="*/ 132065 h 187153"/>
                  <a:gd name="connsiteX11" fmla="*/ 225485 w 287490"/>
                  <a:gd name="connsiteY11" fmla="*/ 146107 h 187153"/>
                  <a:gd name="connsiteX12" fmla="*/ 264956 w 287490"/>
                  <a:gd name="connsiteY12" fmla="*/ 152804 h 187153"/>
                  <a:gd name="connsiteX13" fmla="*/ 275770 w 287490"/>
                  <a:gd name="connsiteY13" fmla="*/ 173543 h 187153"/>
                  <a:gd name="connsiteX14" fmla="*/ 281826 w 287490"/>
                  <a:gd name="connsiteY14" fmla="*/ 187153 h 187153"/>
                  <a:gd name="connsiteX15" fmla="*/ 283015 w 287490"/>
                  <a:gd name="connsiteY15" fmla="*/ 163822 h 18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490" h="187153">
                    <a:moveTo>
                      <a:pt x="283448" y="163498"/>
                    </a:moveTo>
                    <a:cubicBezTo>
                      <a:pt x="329731" y="-52534"/>
                      <a:pt x="-37510" y="-56746"/>
                      <a:pt x="3150" y="164362"/>
                    </a:cubicBezTo>
                    <a:cubicBezTo>
                      <a:pt x="4264" y="170973"/>
                      <a:pt x="4869" y="177648"/>
                      <a:pt x="4989" y="184345"/>
                    </a:cubicBezTo>
                    <a:cubicBezTo>
                      <a:pt x="7768" y="181417"/>
                      <a:pt x="9390" y="177572"/>
                      <a:pt x="9531" y="173543"/>
                    </a:cubicBezTo>
                    <a:cubicBezTo>
                      <a:pt x="9812" y="165475"/>
                      <a:pt x="13553" y="157924"/>
                      <a:pt x="19804" y="152804"/>
                    </a:cubicBezTo>
                    <a:cubicBezTo>
                      <a:pt x="38728" y="139842"/>
                      <a:pt x="47163" y="148052"/>
                      <a:pt x="59166" y="146107"/>
                    </a:cubicBezTo>
                    <a:cubicBezTo>
                      <a:pt x="71170" y="144163"/>
                      <a:pt x="72900" y="135954"/>
                      <a:pt x="77983" y="130229"/>
                    </a:cubicBezTo>
                    <a:cubicBezTo>
                      <a:pt x="91089" y="117397"/>
                      <a:pt x="111128" y="114793"/>
                      <a:pt x="127078" y="123856"/>
                    </a:cubicBezTo>
                    <a:cubicBezTo>
                      <a:pt x="133004" y="128760"/>
                      <a:pt x="140477" y="131396"/>
                      <a:pt x="148165" y="131309"/>
                    </a:cubicBezTo>
                    <a:cubicBezTo>
                      <a:pt x="159520" y="131309"/>
                      <a:pt x="161466" y="126340"/>
                      <a:pt x="166549" y="123424"/>
                    </a:cubicBezTo>
                    <a:cubicBezTo>
                      <a:pt x="181180" y="115560"/>
                      <a:pt x="199326" y="119190"/>
                      <a:pt x="209805" y="132065"/>
                    </a:cubicBezTo>
                    <a:cubicBezTo>
                      <a:pt x="214887" y="137790"/>
                      <a:pt x="213481" y="144055"/>
                      <a:pt x="225485" y="146107"/>
                    </a:cubicBezTo>
                    <a:cubicBezTo>
                      <a:pt x="237489" y="148160"/>
                      <a:pt x="245923" y="139842"/>
                      <a:pt x="264956" y="152804"/>
                    </a:cubicBezTo>
                    <a:cubicBezTo>
                      <a:pt x="271412" y="157816"/>
                      <a:pt x="275359" y="165388"/>
                      <a:pt x="275770" y="173543"/>
                    </a:cubicBezTo>
                    <a:cubicBezTo>
                      <a:pt x="275424" y="178803"/>
                      <a:pt x="277684" y="183891"/>
                      <a:pt x="281826" y="187153"/>
                    </a:cubicBezTo>
                    <a:cubicBezTo>
                      <a:pt x="281220" y="179355"/>
                      <a:pt x="281620" y="171513"/>
                      <a:pt x="283015" y="163822"/>
                    </a:cubicBezTo>
                    <a:close/>
                  </a:path>
                </a:pathLst>
              </a:custGeom>
              <a:solidFill>
                <a:srgbClr val="640E1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91" name="Freeform 82">
                <a:extLst>
                  <a:ext uri="{FF2B5EF4-FFF2-40B4-BE49-F238E27FC236}">
                    <a16:creationId xmlns:a16="http://schemas.microsoft.com/office/drawing/2014/main" id="{D6C10532-CF12-2EB5-51C4-4DFDBAE18297}"/>
                  </a:ext>
                </a:extLst>
              </p:cNvPr>
              <p:cNvSpPr/>
              <p:nvPr/>
            </p:nvSpPr>
            <p:spPr>
              <a:xfrm>
                <a:off x="8389615" y="5031757"/>
                <a:ext cx="5406" cy="23574"/>
              </a:xfrm>
              <a:custGeom>
                <a:avLst/>
                <a:gdLst>
                  <a:gd name="connsiteX0" fmla="*/ 0 w 5406"/>
                  <a:gd name="connsiteY0" fmla="*/ 23575 h 23574"/>
                  <a:gd name="connsiteX1" fmla="*/ 5407 w 5406"/>
                  <a:gd name="connsiteY1" fmla="*/ 23575 h 23574"/>
                </a:gdLst>
                <a:ahLst/>
                <a:cxnLst>
                  <a:cxn ang="0">
                    <a:pos x="connsiteX0" y="connsiteY0"/>
                  </a:cxn>
                  <a:cxn ang="0">
                    <a:pos x="connsiteX1" y="connsiteY1"/>
                  </a:cxn>
                </a:cxnLst>
                <a:rect l="l" t="t" r="r" b="b"/>
                <a:pathLst>
                  <a:path w="5406" h="23574">
                    <a:moveTo>
                      <a:pt x="0" y="23575"/>
                    </a:moveTo>
                    <a:cubicBezTo>
                      <a:pt x="3461" y="-7642"/>
                      <a:pt x="4109" y="-8074"/>
                      <a:pt x="5407" y="23575"/>
                    </a:cubicBezTo>
                    <a:close/>
                  </a:path>
                </a:pathLst>
              </a:custGeom>
              <a:solidFill>
                <a:srgbClr val="424D4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92" name="Freeform 83">
                <a:extLst>
                  <a:ext uri="{FF2B5EF4-FFF2-40B4-BE49-F238E27FC236}">
                    <a16:creationId xmlns:a16="http://schemas.microsoft.com/office/drawing/2014/main" id="{4DA1A28E-3156-C582-A105-6D0902B0DEB0}"/>
                  </a:ext>
                </a:extLst>
              </p:cNvPr>
              <p:cNvSpPr/>
              <p:nvPr/>
            </p:nvSpPr>
            <p:spPr>
              <a:xfrm>
                <a:off x="8813305" y="5031757"/>
                <a:ext cx="5406" cy="23574"/>
              </a:xfrm>
              <a:custGeom>
                <a:avLst/>
                <a:gdLst>
                  <a:gd name="connsiteX0" fmla="*/ 5407 w 5406"/>
                  <a:gd name="connsiteY0" fmla="*/ 23575 h 23574"/>
                  <a:gd name="connsiteX1" fmla="*/ 0 w 5406"/>
                  <a:gd name="connsiteY1" fmla="*/ 23575 h 23574"/>
                </a:gdLst>
                <a:ahLst/>
                <a:cxnLst>
                  <a:cxn ang="0">
                    <a:pos x="connsiteX0" y="connsiteY0"/>
                  </a:cxn>
                  <a:cxn ang="0">
                    <a:pos x="connsiteX1" y="connsiteY1"/>
                  </a:cxn>
                </a:cxnLst>
                <a:rect l="l" t="t" r="r" b="b"/>
                <a:pathLst>
                  <a:path w="5406" h="23574">
                    <a:moveTo>
                      <a:pt x="5407" y="23575"/>
                    </a:moveTo>
                    <a:cubicBezTo>
                      <a:pt x="1946" y="-7642"/>
                      <a:pt x="1406" y="-8074"/>
                      <a:pt x="0" y="23575"/>
                    </a:cubicBezTo>
                    <a:close/>
                  </a:path>
                </a:pathLst>
              </a:custGeom>
              <a:solidFill>
                <a:srgbClr val="77736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93" name="Freeform 84">
                <a:extLst>
                  <a:ext uri="{FF2B5EF4-FFF2-40B4-BE49-F238E27FC236}">
                    <a16:creationId xmlns:a16="http://schemas.microsoft.com/office/drawing/2014/main" id="{9CE1A788-41BC-547B-5E3D-E0C013384D1E}"/>
                  </a:ext>
                </a:extLst>
              </p:cNvPr>
              <p:cNvSpPr/>
              <p:nvPr/>
            </p:nvSpPr>
            <p:spPr>
              <a:xfrm>
                <a:off x="8470611" y="4677708"/>
                <a:ext cx="16220" cy="16202"/>
              </a:xfrm>
              <a:custGeom>
                <a:avLst/>
                <a:gdLst>
                  <a:gd name="connsiteX0" fmla="*/ 0 w 16220"/>
                  <a:gd name="connsiteY0" fmla="*/ 8101 h 16202"/>
                  <a:gd name="connsiteX1" fmla="*/ 8110 w 16220"/>
                  <a:gd name="connsiteY1" fmla="*/ 16202 h 16202"/>
                  <a:gd name="connsiteX2" fmla="*/ 16221 w 16220"/>
                  <a:gd name="connsiteY2" fmla="*/ 8101 h 16202"/>
                  <a:gd name="connsiteX3" fmla="*/ 8110 w 16220"/>
                  <a:gd name="connsiteY3" fmla="*/ 0 h 16202"/>
                  <a:gd name="connsiteX4" fmla="*/ 0 w 16220"/>
                  <a:gd name="connsiteY4" fmla="*/ 8101 h 16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0" h="16202">
                    <a:moveTo>
                      <a:pt x="0" y="8101"/>
                    </a:moveTo>
                    <a:cubicBezTo>
                      <a:pt x="0" y="12573"/>
                      <a:pt x="3633" y="16202"/>
                      <a:pt x="8110" y="16202"/>
                    </a:cubicBezTo>
                    <a:cubicBezTo>
                      <a:pt x="12587" y="16202"/>
                      <a:pt x="16221" y="12573"/>
                      <a:pt x="16221" y="8101"/>
                    </a:cubicBezTo>
                    <a:cubicBezTo>
                      <a:pt x="16221" y="3629"/>
                      <a:pt x="12587" y="0"/>
                      <a:pt x="8110" y="0"/>
                    </a:cubicBezTo>
                    <a:cubicBezTo>
                      <a:pt x="3655" y="54"/>
                      <a:pt x="54" y="3651"/>
                      <a:pt x="0" y="8101"/>
                    </a:cubicBezTo>
                    <a:close/>
                  </a:path>
                </a:pathLst>
              </a:custGeom>
              <a:solidFill>
                <a:srgbClr val="ABA1A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94" name="Freeform 85">
                <a:extLst>
                  <a:ext uri="{FF2B5EF4-FFF2-40B4-BE49-F238E27FC236}">
                    <a16:creationId xmlns:a16="http://schemas.microsoft.com/office/drawing/2014/main" id="{9FA26EB1-1198-15FB-155D-87DA07D2C645}"/>
                  </a:ext>
                </a:extLst>
              </p:cNvPr>
              <p:cNvSpPr/>
              <p:nvPr/>
            </p:nvSpPr>
            <p:spPr>
              <a:xfrm>
                <a:off x="8470611" y="4691426"/>
                <a:ext cx="16220" cy="16202"/>
              </a:xfrm>
              <a:custGeom>
                <a:avLst/>
                <a:gdLst>
                  <a:gd name="connsiteX0" fmla="*/ 0 w 16220"/>
                  <a:gd name="connsiteY0" fmla="*/ 8101 h 16202"/>
                  <a:gd name="connsiteX1" fmla="*/ 8110 w 16220"/>
                  <a:gd name="connsiteY1" fmla="*/ 16202 h 16202"/>
                  <a:gd name="connsiteX2" fmla="*/ 16221 w 16220"/>
                  <a:gd name="connsiteY2" fmla="*/ 8101 h 16202"/>
                  <a:gd name="connsiteX3" fmla="*/ 8110 w 16220"/>
                  <a:gd name="connsiteY3" fmla="*/ 0 h 16202"/>
                  <a:gd name="connsiteX4" fmla="*/ 0 w 16220"/>
                  <a:gd name="connsiteY4" fmla="*/ 8101 h 16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0" h="16202">
                    <a:moveTo>
                      <a:pt x="0" y="8101"/>
                    </a:moveTo>
                    <a:cubicBezTo>
                      <a:pt x="0" y="12573"/>
                      <a:pt x="3633" y="16202"/>
                      <a:pt x="8110" y="16202"/>
                    </a:cubicBezTo>
                    <a:cubicBezTo>
                      <a:pt x="12587" y="16202"/>
                      <a:pt x="16221" y="12573"/>
                      <a:pt x="16221" y="8101"/>
                    </a:cubicBezTo>
                    <a:cubicBezTo>
                      <a:pt x="16221" y="3629"/>
                      <a:pt x="12587" y="0"/>
                      <a:pt x="8110" y="0"/>
                    </a:cubicBezTo>
                    <a:cubicBezTo>
                      <a:pt x="3655" y="54"/>
                      <a:pt x="54" y="3651"/>
                      <a:pt x="0" y="8101"/>
                    </a:cubicBezTo>
                    <a:close/>
                  </a:path>
                </a:pathLst>
              </a:custGeom>
              <a:solidFill>
                <a:srgbClr val="A9A3A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95" name="Freeform 86">
                <a:extLst>
                  <a:ext uri="{FF2B5EF4-FFF2-40B4-BE49-F238E27FC236}">
                    <a16:creationId xmlns:a16="http://schemas.microsoft.com/office/drawing/2014/main" id="{4A8817A3-75FD-9761-5FD2-4231EBB67489}"/>
                  </a:ext>
                </a:extLst>
              </p:cNvPr>
              <p:cNvSpPr/>
              <p:nvPr/>
            </p:nvSpPr>
            <p:spPr>
              <a:xfrm>
                <a:off x="8460425" y="4401404"/>
                <a:ext cx="143738" cy="184382"/>
              </a:xfrm>
              <a:custGeom>
                <a:avLst/>
                <a:gdLst>
                  <a:gd name="connsiteX0" fmla="*/ 143738 w 143738"/>
                  <a:gd name="connsiteY0" fmla="*/ 0 h 184382"/>
                  <a:gd name="connsiteX1" fmla="*/ 3157 w 143738"/>
                  <a:gd name="connsiteY1" fmla="*/ 164400 h 184382"/>
                  <a:gd name="connsiteX2" fmla="*/ 4996 w 143738"/>
                  <a:gd name="connsiteY2" fmla="*/ 184383 h 184382"/>
                  <a:gd name="connsiteX3" fmla="*/ 9538 w 143738"/>
                  <a:gd name="connsiteY3" fmla="*/ 173581 h 184382"/>
                  <a:gd name="connsiteX4" fmla="*/ 19811 w 143738"/>
                  <a:gd name="connsiteY4" fmla="*/ 152842 h 184382"/>
                  <a:gd name="connsiteX5" fmla="*/ 59173 w 143738"/>
                  <a:gd name="connsiteY5" fmla="*/ 146145 h 184382"/>
                  <a:gd name="connsiteX6" fmla="*/ 77990 w 143738"/>
                  <a:gd name="connsiteY6" fmla="*/ 130267 h 184382"/>
                  <a:gd name="connsiteX7" fmla="*/ 127085 w 143738"/>
                  <a:gd name="connsiteY7" fmla="*/ 123894 h 184382"/>
                  <a:gd name="connsiteX8" fmla="*/ 143738 w 143738"/>
                  <a:gd name="connsiteY8" fmla="*/ 131023 h 184382"/>
                  <a:gd name="connsiteX9" fmla="*/ 143738 w 143738"/>
                  <a:gd name="connsiteY9" fmla="*/ 0 h 18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738" h="184382">
                    <a:moveTo>
                      <a:pt x="143738" y="0"/>
                    </a:moveTo>
                    <a:cubicBezTo>
                      <a:pt x="63391" y="0"/>
                      <a:pt x="-17065" y="54656"/>
                      <a:pt x="3157" y="164400"/>
                    </a:cubicBezTo>
                    <a:cubicBezTo>
                      <a:pt x="4271" y="171011"/>
                      <a:pt x="4876" y="177686"/>
                      <a:pt x="4996" y="184383"/>
                    </a:cubicBezTo>
                    <a:cubicBezTo>
                      <a:pt x="7775" y="181455"/>
                      <a:pt x="9397" y="177610"/>
                      <a:pt x="9538" y="173581"/>
                    </a:cubicBezTo>
                    <a:cubicBezTo>
                      <a:pt x="9819" y="165513"/>
                      <a:pt x="13560" y="157962"/>
                      <a:pt x="19811" y="152842"/>
                    </a:cubicBezTo>
                    <a:cubicBezTo>
                      <a:pt x="38735" y="139880"/>
                      <a:pt x="47170" y="148090"/>
                      <a:pt x="59173" y="146145"/>
                    </a:cubicBezTo>
                    <a:cubicBezTo>
                      <a:pt x="71177" y="144201"/>
                      <a:pt x="72907" y="135992"/>
                      <a:pt x="77990" y="130267"/>
                    </a:cubicBezTo>
                    <a:cubicBezTo>
                      <a:pt x="91096" y="117435"/>
                      <a:pt x="111135" y="114831"/>
                      <a:pt x="127085" y="123894"/>
                    </a:cubicBezTo>
                    <a:cubicBezTo>
                      <a:pt x="131811" y="127869"/>
                      <a:pt x="137607" y="130342"/>
                      <a:pt x="143738" y="131023"/>
                    </a:cubicBezTo>
                    <a:lnTo>
                      <a:pt x="143738" y="0"/>
                    </a:lnTo>
                    <a:close/>
                  </a:path>
                </a:pathLst>
              </a:custGeom>
              <a:solidFill>
                <a:srgbClr val="640E1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96" name="Freeform 87">
                <a:extLst>
                  <a:ext uri="{FF2B5EF4-FFF2-40B4-BE49-F238E27FC236}">
                    <a16:creationId xmlns:a16="http://schemas.microsoft.com/office/drawing/2014/main" id="{6608BB3C-DC57-28DE-B9F4-230812E07E80}"/>
                  </a:ext>
                </a:extLst>
              </p:cNvPr>
              <p:cNvSpPr/>
              <p:nvPr/>
            </p:nvSpPr>
            <p:spPr>
              <a:xfrm>
                <a:off x="8389615" y="5031757"/>
                <a:ext cx="5406" cy="23574"/>
              </a:xfrm>
              <a:custGeom>
                <a:avLst/>
                <a:gdLst>
                  <a:gd name="connsiteX0" fmla="*/ 0 w 5406"/>
                  <a:gd name="connsiteY0" fmla="*/ 23575 h 23574"/>
                  <a:gd name="connsiteX1" fmla="*/ 5407 w 5406"/>
                  <a:gd name="connsiteY1" fmla="*/ 23575 h 23574"/>
                </a:gdLst>
                <a:ahLst/>
                <a:cxnLst>
                  <a:cxn ang="0">
                    <a:pos x="connsiteX0" y="connsiteY0"/>
                  </a:cxn>
                  <a:cxn ang="0">
                    <a:pos x="connsiteX1" y="connsiteY1"/>
                  </a:cxn>
                </a:cxnLst>
                <a:rect l="l" t="t" r="r" b="b"/>
                <a:pathLst>
                  <a:path w="5406" h="23574">
                    <a:moveTo>
                      <a:pt x="0" y="23575"/>
                    </a:moveTo>
                    <a:cubicBezTo>
                      <a:pt x="3461" y="-7642"/>
                      <a:pt x="4109" y="-8074"/>
                      <a:pt x="5407" y="23575"/>
                    </a:cubicBezTo>
                    <a:close/>
                  </a:path>
                </a:pathLst>
              </a:custGeom>
              <a:solidFill>
                <a:srgbClr val="424D4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97" name="Freeform 531">
                <a:extLst>
                  <a:ext uri="{FF2B5EF4-FFF2-40B4-BE49-F238E27FC236}">
                    <a16:creationId xmlns:a16="http://schemas.microsoft.com/office/drawing/2014/main" id="{E867D23E-BA7B-942E-8029-982F5FEC5AB2}"/>
                  </a:ext>
                </a:extLst>
              </p:cNvPr>
              <p:cNvSpPr/>
              <p:nvPr/>
            </p:nvSpPr>
            <p:spPr>
              <a:xfrm>
                <a:off x="8281909" y="4799010"/>
                <a:ext cx="644835" cy="256321"/>
              </a:xfrm>
              <a:custGeom>
                <a:avLst/>
                <a:gdLst>
                  <a:gd name="connsiteX0" fmla="*/ 199084 w 644835"/>
                  <a:gd name="connsiteY0" fmla="*/ 46771 h 256321"/>
                  <a:gd name="connsiteX1" fmla="*/ 42065 w 644835"/>
                  <a:gd name="connsiteY1" fmla="*/ 118817 h 256321"/>
                  <a:gd name="connsiteX2" fmla="*/ 647 w 644835"/>
                  <a:gd name="connsiteY2" fmla="*/ 256321 h 256321"/>
                  <a:gd name="connsiteX3" fmla="*/ 644185 w 644835"/>
                  <a:gd name="connsiteY3" fmla="*/ 256321 h 256321"/>
                  <a:gd name="connsiteX4" fmla="*/ 602768 w 644835"/>
                  <a:gd name="connsiteY4" fmla="*/ 118817 h 256321"/>
                  <a:gd name="connsiteX5" fmla="*/ 445750 w 644835"/>
                  <a:gd name="connsiteY5" fmla="*/ 46771 h 256321"/>
                  <a:gd name="connsiteX6" fmla="*/ 404764 w 644835"/>
                  <a:gd name="connsiteY6" fmla="*/ 3564 h 256321"/>
                  <a:gd name="connsiteX7" fmla="*/ 322579 w 644835"/>
                  <a:gd name="connsiteY7" fmla="*/ 181682 h 256321"/>
                  <a:gd name="connsiteX8" fmla="*/ 240933 w 644835"/>
                  <a:gd name="connsiteY8" fmla="*/ 0 h 256321"/>
                  <a:gd name="connsiteX9" fmla="*/ 199408 w 644835"/>
                  <a:gd name="connsiteY9" fmla="*/ 46447 h 25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4835" h="256321">
                    <a:moveTo>
                      <a:pt x="199084" y="46771"/>
                    </a:moveTo>
                    <a:cubicBezTo>
                      <a:pt x="122845" y="56816"/>
                      <a:pt x="75588" y="69454"/>
                      <a:pt x="42065" y="118817"/>
                    </a:cubicBezTo>
                    <a:cubicBezTo>
                      <a:pt x="17085" y="155543"/>
                      <a:pt x="-4003" y="211063"/>
                      <a:pt x="647" y="256321"/>
                    </a:cubicBezTo>
                    <a:lnTo>
                      <a:pt x="644185" y="256321"/>
                    </a:lnTo>
                    <a:cubicBezTo>
                      <a:pt x="648835" y="211063"/>
                      <a:pt x="627856" y="155543"/>
                      <a:pt x="602768" y="118817"/>
                    </a:cubicBezTo>
                    <a:cubicBezTo>
                      <a:pt x="569245" y="69454"/>
                      <a:pt x="521988" y="56816"/>
                      <a:pt x="445750" y="46771"/>
                    </a:cubicBezTo>
                    <a:cubicBezTo>
                      <a:pt x="419039" y="43206"/>
                      <a:pt x="409307" y="27436"/>
                      <a:pt x="404764" y="3564"/>
                    </a:cubicBezTo>
                    <a:lnTo>
                      <a:pt x="322579" y="181682"/>
                    </a:lnTo>
                    <a:lnTo>
                      <a:pt x="240933" y="0"/>
                    </a:lnTo>
                    <a:cubicBezTo>
                      <a:pt x="236716" y="25492"/>
                      <a:pt x="227416" y="43206"/>
                      <a:pt x="199408" y="46447"/>
                    </a:cubicBez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44" name="Group 443">
              <a:extLst>
                <a:ext uri="{FF2B5EF4-FFF2-40B4-BE49-F238E27FC236}">
                  <a16:creationId xmlns:a16="http://schemas.microsoft.com/office/drawing/2014/main" id="{91B08021-9BC1-FBD9-E27B-8BF9839BD4B5}"/>
                </a:ext>
              </a:extLst>
            </p:cNvPr>
            <p:cNvGrpSpPr>
              <a:grpSpLocks noChangeAspect="1"/>
            </p:cNvGrpSpPr>
            <p:nvPr/>
          </p:nvGrpSpPr>
          <p:grpSpPr>
            <a:xfrm>
              <a:off x="9924797" y="4480618"/>
              <a:ext cx="914868" cy="914400"/>
              <a:chOff x="7379268" y="4503046"/>
              <a:chExt cx="853220" cy="852784"/>
            </a:xfrm>
          </p:grpSpPr>
          <p:sp>
            <p:nvSpPr>
              <p:cNvPr id="463" name="Freeform 57">
                <a:extLst>
                  <a:ext uri="{FF2B5EF4-FFF2-40B4-BE49-F238E27FC236}">
                    <a16:creationId xmlns:a16="http://schemas.microsoft.com/office/drawing/2014/main" id="{2E151ACD-80F1-E819-654B-150E57A92F11}"/>
                  </a:ext>
                </a:extLst>
              </p:cNvPr>
              <p:cNvSpPr/>
              <p:nvPr/>
            </p:nvSpPr>
            <p:spPr>
              <a:xfrm>
                <a:off x="7379268" y="4503046"/>
                <a:ext cx="853220" cy="852352"/>
              </a:xfrm>
              <a:custGeom>
                <a:avLst/>
                <a:gdLst>
                  <a:gd name="connsiteX0" fmla="*/ 0 w 853220"/>
                  <a:gd name="connsiteY0" fmla="*/ 0 h 852352"/>
                  <a:gd name="connsiteX1" fmla="*/ 853220 w 853220"/>
                  <a:gd name="connsiteY1" fmla="*/ 0 h 852352"/>
                  <a:gd name="connsiteX2" fmla="*/ 853220 w 853220"/>
                  <a:gd name="connsiteY2" fmla="*/ 852353 h 852352"/>
                  <a:gd name="connsiteX3" fmla="*/ 0 w 853220"/>
                  <a:gd name="connsiteY3" fmla="*/ 852353 h 852352"/>
                  <a:gd name="connsiteX4" fmla="*/ 0 w 853220"/>
                  <a:gd name="connsiteY4" fmla="*/ 0 h 852352"/>
                  <a:gd name="connsiteX5" fmla="*/ 0 w 853220"/>
                  <a:gd name="connsiteY5" fmla="*/ 0 h 8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220" h="852352">
                    <a:moveTo>
                      <a:pt x="0" y="0"/>
                    </a:moveTo>
                    <a:lnTo>
                      <a:pt x="853220" y="0"/>
                    </a:lnTo>
                    <a:lnTo>
                      <a:pt x="853220" y="852353"/>
                    </a:lnTo>
                    <a:lnTo>
                      <a:pt x="0" y="852353"/>
                    </a:lnTo>
                    <a:lnTo>
                      <a:pt x="0" y="0"/>
                    </a:lnTo>
                    <a:lnTo>
                      <a:pt x="0" y="0"/>
                    </a:ln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64" name="Freeform 58">
                <a:extLst>
                  <a:ext uri="{FF2B5EF4-FFF2-40B4-BE49-F238E27FC236}">
                    <a16:creationId xmlns:a16="http://schemas.microsoft.com/office/drawing/2014/main" id="{121A5CD9-56F3-62A1-1CF1-4A88DE073DB6}"/>
                  </a:ext>
                </a:extLst>
              </p:cNvPr>
              <p:cNvSpPr/>
              <p:nvPr/>
            </p:nvSpPr>
            <p:spPr>
              <a:xfrm>
                <a:off x="7431491" y="4983285"/>
                <a:ext cx="751081" cy="372114"/>
              </a:xfrm>
              <a:custGeom>
                <a:avLst/>
                <a:gdLst>
                  <a:gd name="connsiteX0" fmla="*/ 19365 w 751081"/>
                  <a:gd name="connsiteY0" fmla="*/ 248220 h 372114"/>
                  <a:gd name="connsiteX1" fmla="*/ 5307 w 751081"/>
                  <a:gd name="connsiteY1" fmla="*/ 372114 h 372114"/>
                  <a:gd name="connsiteX2" fmla="*/ 745738 w 751081"/>
                  <a:gd name="connsiteY2" fmla="*/ 372114 h 372114"/>
                  <a:gd name="connsiteX3" fmla="*/ 731680 w 751081"/>
                  <a:gd name="connsiteY3" fmla="*/ 248220 h 372114"/>
                  <a:gd name="connsiteX4" fmla="*/ 490313 w 751081"/>
                  <a:gd name="connsiteY4" fmla="*/ 117629 h 372114"/>
                  <a:gd name="connsiteX5" fmla="*/ 482743 w 751081"/>
                  <a:gd name="connsiteY5" fmla="*/ 1512 h 372114"/>
                  <a:gd name="connsiteX6" fmla="*/ 269059 w 751081"/>
                  <a:gd name="connsiteY6" fmla="*/ 0 h 372114"/>
                  <a:gd name="connsiteX7" fmla="*/ 260733 w 751081"/>
                  <a:gd name="connsiteY7" fmla="*/ 117629 h 372114"/>
                  <a:gd name="connsiteX8" fmla="*/ 19365 w 751081"/>
                  <a:gd name="connsiteY8" fmla="*/ 248220 h 3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081" h="372114">
                    <a:moveTo>
                      <a:pt x="19365" y="248220"/>
                    </a:moveTo>
                    <a:cubicBezTo>
                      <a:pt x="-99" y="286479"/>
                      <a:pt x="-5096" y="330474"/>
                      <a:pt x="5307" y="372114"/>
                    </a:cubicBezTo>
                    <a:lnTo>
                      <a:pt x="745738" y="372114"/>
                    </a:lnTo>
                    <a:cubicBezTo>
                      <a:pt x="756195" y="330474"/>
                      <a:pt x="751199" y="286469"/>
                      <a:pt x="731680" y="248220"/>
                    </a:cubicBezTo>
                    <a:cubicBezTo>
                      <a:pt x="670906" y="128647"/>
                      <a:pt x="510967" y="148414"/>
                      <a:pt x="490313" y="117629"/>
                    </a:cubicBezTo>
                    <a:cubicBezTo>
                      <a:pt x="474200" y="93758"/>
                      <a:pt x="483825" y="20415"/>
                      <a:pt x="482743" y="1512"/>
                    </a:cubicBezTo>
                    <a:cubicBezTo>
                      <a:pt x="411641" y="8188"/>
                      <a:pt x="340053" y="7680"/>
                      <a:pt x="269059" y="0"/>
                    </a:cubicBezTo>
                    <a:cubicBezTo>
                      <a:pt x="268086" y="18903"/>
                      <a:pt x="276846" y="93758"/>
                      <a:pt x="260733" y="117629"/>
                    </a:cubicBezTo>
                    <a:cubicBezTo>
                      <a:pt x="240078" y="148414"/>
                      <a:pt x="80140" y="128431"/>
                      <a:pt x="19365" y="248220"/>
                    </a:cubicBezTo>
                    <a:close/>
                  </a:path>
                </a:pathLst>
              </a:custGeom>
              <a:solidFill>
                <a:srgbClr val="E6AD8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65" name="Freeform 59">
                <a:extLst>
                  <a:ext uri="{FF2B5EF4-FFF2-40B4-BE49-F238E27FC236}">
                    <a16:creationId xmlns:a16="http://schemas.microsoft.com/office/drawing/2014/main" id="{77869049-6054-AEDA-B7C1-6D50FA5DD586}"/>
                  </a:ext>
                </a:extLst>
              </p:cNvPr>
              <p:cNvSpPr/>
              <p:nvPr/>
            </p:nvSpPr>
            <p:spPr>
              <a:xfrm>
                <a:off x="7429233" y="5114740"/>
                <a:ext cx="751075" cy="240767"/>
              </a:xfrm>
              <a:custGeom>
                <a:avLst/>
                <a:gdLst>
                  <a:gd name="connsiteX0" fmla="*/ 19352 w 751075"/>
                  <a:gd name="connsiteY0" fmla="*/ 116765 h 240767"/>
                  <a:gd name="connsiteX1" fmla="*/ 5402 w 751075"/>
                  <a:gd name="connsiteY1" fmla="*/ 240767 h 240767"/>
                  <a:gd name="connsiteX2" fmla="*/ 745725 w 751075"/>
                  <a:gd name="connsiteY2" fmla="*/ 240767 h 240767"/>
                  <a:gd name="connsiteX3" fmla="*/ 731775 w 751075"/>
                  <a:gd name="connsiteY3" fmla="*/ 116873 h 240767"/>
                  <a:gd name="connsiteX4" fmla="*/ 526310 w 751075"/>
                  <a:gd name="connsiteY4" fmla="*/ 2269 h 240767"/>
                  <a:gd name="connsiteX5" fmla="*/ 381079 w 751075"/>
                  <a:gd name="connsiteY5" fmla="*/ 86413 h 240767"/>
                  <a:gd name="connsiteX6" fmla="*/ 235090 w 751075"/>
                  <a:gd name="connsiteY6" fmla="*/ 0 h 240767"/>
                  <a:gd name="connsiteX7" fmla="*/ 19784 w 751075"/>
                  <a:gd name="connsiteY7" fmla="*/ 116981 h 24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075" h="240767">
                    <a:moveTo>
                      <a:pt x="19352" y="116765"/>
                    </a:moveTo>
                    <a:cubicBezTo>
                      <a:pt x="-167" y="155057"/>
                      <a:pt x="-5120" y="199106"/>
                      <a:pt x="5402" y="240767"/>
                    </a:cubicBezTo>
                    <a:lnTo>
                      <a:pt x="745725" y="240767"/>
                    </a:lnTo>
                    <a:cubicBezTo>
                      <a:pt x="756171" y="199138"/>
                      <a:pt x="751218" y="155143"/>
                      <a:pt x="731775" y="116873"/>
                    </a:cubicBezTo>
                    <a:cubicBezTo>
                      <a:pt x="685491" y="25924"/>
                      <a:pt x="582002" y="15554"/>
                      <a:pt x="526310" y="2269"/>
                    </a:cubicBezTo>
                    <a:cubicBezTo>
                      <a:pt x="511711" y="50335"/>
                      <a:pt x="452235" y="86413"/>
                      <a:pt x="381079" y="86413"/>
                    </a:cubicBezTo>
                    <a:cubicBezTo>
                      <a:pt x="309923" y="86413"/>
                      <a:pt x="248391" y="49147"/>
                      <a:pt x="235090" y="0"/>
                    </a:cubicBezTo>
                    <a:cubicBezTo>
                      <a:pt x="182102" y="14690"/>
                      <a:pt x="68772" y="20631"/>
                      <a:pt x="19784" y="116981"/>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66" name="Freeform 60">
                <a:extLst>
                  <a:ext uri="{FF2B5EF4-FFF2-40B4-BE49-F238E27FC236}">
                    <a16:creationId xmlns:a16="http://schemas.microsoft.com/office/drawing/2014/main" id="{37A5CA8B-8D1E-E623-34B0-4B29E99A193A}"/>
                  </a:ext>
                </a:extLst>
              </p:cNvPr>
              <p:cNvSpPr/>
              <p:nvPr/>
            </p:nvSpPr>
            <p:spPr>
              <a:xfrm>
                <a:off x="7604306" y="5091949"/>
                <a:ext cx="202869" cy="150141"/>
              </a:xfrm>
              <a:custGeom>
                <a:avLst/>
                <a:gdLst>
                  <a:gd name="connsiteX0" fmla="*/ 89864 w 202869"/>
                  <a:gd name="connsiteY0" fmla="*/ 0 h 150141"/>
                  <a:gd name="connsiteX1" fmla="*/ 202870 w 202869"/>
                  <a:gd name="connsiteY1" fmla="*/ 94730 h 150141"/>
                  <a:gd name="connsiteX2" fmla="*/ 118088 w 202869"/>
                  <a:gd name="connsiteY2" fmla="*/ 150142 h 150141"/>
                  <a:gd name="connsiteX3" fmla="*/ 0 w 202869"/>
                  <a:gd name="connsiteY3" fmla="*/ 36509 h 150141"/>
                  <a:gd name="connsiteX4" fmla="*/ 89864 w 202869"/>
                  <a:gd name="connsiteY4" fmla="*/ 0 h 150141"/>
                  <a:gd name="connsiteX5" fmla="*/ 89864 w 202869"/>
                  <a:gd name="connsiteY5" fmla="*/ 0 h 15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869" h="150141">
                    <a:moveTo>
                      <a:pt x="89864" y="0"/>
                    </a:moveTo>
                    <a:lnTo>
                      <a:pt x="202870" y="94730"/>
                    </a:lnTo>
                    <a:lnTo>
                      <a:pt x="118088" y="150142"/>
                    </a:lnTo>
                    <a:lnTo>
                      <a:pt x="0" y="36509"/>
                    </a:lnTo>
                    <a:lnTo>
                      <a:pt x="89864" y="0"/>
                    </a:lnTo>
                    <a:lnTo>
                      <a:pt x="89864" y="0"/>
                    </a:lnTo>
                    <a:close/>
                  </a:path>
                </a:pathLst>
              </a:custGeom>
              <a:solidFill>
                <a:srgbClr val="F6F7F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67" name="Freeform 61">
                <a:extLst>
                  <a:ext uri="{FF2B5EF4-FFF2-40B4-BE49-F238E27FC236}">
                    <a16:creationId xmlns:a16="http://schemas.microsoft.com/office/drawing/2014/main" id="{412C2032-74D5-3525-CA36-038BEBB517DF}"/>
                  </a:ext>
                </a:extLst>
              </p:cNvPr>
              <p:cNvSpPr/>
              <p:nvPr/>
            </p:nvSpPr>
            <p:spPr>
              <a:xfrm>
                <a:off x="7429233" y="5129322"/>
                <a:ext cx="199187" cy="226185"/>
              </a:xfrm>
              <a:custGeom>
                <a:avLst/>
                <a:gdLst>
                  <a:gd name="connsiteX0" fmla="*/ 19352 w 199187"/>
                  <a:gd name="connsiteY0" fmla="*/ 102183 h 226185"/>
                  <a:gd name="connsiteX1" fmla="*/ 5402 w 199187"/>
                  <a:gd name="connsiteY1" fmla="*/ 226185 h 226185"/>
                  <a:gd name="connsiteX2" fmla="*/ 199188 w 199187"/>
                  <a:gd name="connsiteY2" fmla="*/ 226185 h 226185"/>
                  <a:gd name="connsiteX3" fmla="*/ 169233 w 199187"/>
                  <a:gd name="connsiteY3" fmla="*/ 0 h 226185"/>
                  <a:gd name="connsiteX4" fmla="*/ 19028 w 199187"/>
                  <a:gd name="connsiteY4" fmla="*/ 102291 h 226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7" h="226185">
                    <a:moveTo>
                      <a:pt x="19352" y="102183"/>
                    </a:moveTo>
                    <a:cubicBezTo>
                      <a:pt x="-167" y="140475"/>
                      <a:pt x="-5120" y="184523"/>
                      <a:pt x="5402" y="226185"/>
                    </a:cubicBezTo>
                    <a:lnTo>
                      <a:pt x="199188" y="226185"/>
                    </a:lnTo>
                    <a:cubicBezTo>
                      <a:pt x="186536" y="151114"/>
                      <a:pt x="176046" y="74963"/>
                      <a:pt x="169233" y="0"/>
                    </a:cubicBezTo>
                    <a:cubicBezTo>
                      <a:pt x="115163" y="13070"/>
                      <a:pt x="52334" y="36725"/>
                      <a:pt x="19028" y="102291"/>
                    </a:cubicBezTo>
                    <a:close/>
                  </a:path>
                </a:pathLst>
              </a:custGeom>
              <a:solidFill>
                <a:srgbClr val="A1907D"/>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68" name="Freeform 62">
                <a:extLst>
                  <a:ext uri="{FF2B5EF4-FFF2-40B4-BE49-F238E27FC236}">
                    <a16:creationId xmlns:a16="http://schemas.microsoft.com/office/drawing/2014/main" id="{43F5B1C5-9C23-9365-8032-AA6832434324}"/>
                  </a:ext>
                </a:extLst>
              </p:cNvPr>
              <p:cNvSpPr/>
              <p:nvPr/>
            </p:nvSpPr>
            <p:spPr>
              <a:xfrm>
                <a:off x="7525256" y="5109879"/>
                <a:ext cx="136038" cy="245519"/>
              </a:xfrm>
              <a:custGeom>
                <a:avLst/>
                <a:gdLst>
                  <a:gd name="connsiteX0" fmla="*/ 104895 w 136038"/>
                  <a:gd name="connsiteY0" fmla="*/ 648 h 245519"/>
                  <a:gd name="connsiteX1" fmla="*/ 136039 w 136038"/>
                  <a:gd name="connsiteY1" fmla="*/ 245520 h 245519"/>
                  <a:gd name="connsiteX2" fmla="*/ 27467 w 136038"/>
                  <a:gd name="connsiteY2" fmla="*/ 245520 h 245519"/>
                  <a:gd name="connsiteX3" fmla="*/ 0 w 136038"/>
                  <a:gd name="connsiteY3" fmla="*/ 168073 h 245519"/>
                  <a:gd name="connsiteX4" fmla="*/ 46824 w 136038"/>
                  <a:gd name="connsiteY4" fmla="*/ 111580 h 245519"/>
                  <a:gd name="connsiteX5" fmla="*/ 9624 w 136038"/>
                  <a:gd name="connsiteY5" fmla="*/ 79175 h 245519"/>
                  <a:gd name="connsiteX6" fmla="*/ 29305 w 136038"/>
                  <a:gd name="connsiteY6" fmla="*/ 32405 h 245519"/>
                  <a:gd name="connsiteX7" fmla="*/ 105003 w 136038"/>
                  <a:gd name="connsiteY7" fmla="*/ 0 h 24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038" h="245519">
                    <a:moveTo>
                      <a:pt x="104895" y="648"/>
                    </a:moveTo>
                    <a:cubicBezTo>
                      <a:pt x="110951" y="81120"/>
                      <a:pt x="122089" y="164292"/>
                      <a:pt x="136039" y="245520"/>
                    </a:cubicBezTo>
                    <a:lnTo>
                      <a:pt x="27467" y="245520"/>
                    </a:lnTo>
                    <a:lnTo>
                      <a:pt x="0" y="168073"/>
                    </a:lnTo>
                    <a:lnTo>
                      <a:pt x="46824" y="111580"/>
                    </a:lnTo>
                    <a:lnTo>
                      <a:pt x="9624" y="79175"/>
                    </a:lnTo>
                    <a:lnTo>
                      <a:pt x="29305" y="32405"/>
                    </a:lnTo>
                    <a:lnTo>
                      <a:pt x="105003" y="0"/>
                    </a:lnTo>
                    <a:close/>
                  </a:path>
                </a:pathLst>
              </a:custGeom>
              <a:solidFill>
                <a:srgbClr val="B5A48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69" name="Freeform 63">
                <a:extLst>
                  <a:ext uri="{FF2B5EF4-FFF2-40B4-BE49-F238E27FC236}">
                    <a16:creationId xmlns:a16="http://schemas.microsoft.com/office/drawing/2014/main" id="{C3338CF7-14E3-F4CF-5225-4A4BDF7668C4}"/>
                  </a:ext>
                </a:extLst>
              </p:cNvPr>
              <p:cNvSpPr/>
              <p:nvPr/>
            </p:nvSpPr>
            <p:spPr>
              <a:xfrm>
                <a:off x="7982578" y="5129214"/>
                <a:ext cx="199994" cy="226185"/>
              </a:xfrm>
              <a:custGeom>
                <a:avLst/>
                <a:gdLst>
                  <a:gd name="connsiteX0" fmla="*/ 180593 w 199994"/>
                  <a:gd name="connsiteY0" fmla="*/ 102291 h 226185"/>
                  <a:gd name="connsiteX1" fmla="*/ 194651 w 199994"/>
                  <a:gd name="connsiteY1" fmla="*/ 226185 h 226185"/>
                  <a:gd name="connsiteX2" fmla="*/ 0 w 199994"/>
                  <a:gd name="connsiteY2" fmla="*/ 226185 h 226185"/>
                  <a:gd name="connsiteX3" fmla="*/ 30063 w 199994"/>
                  <a:gd name="connsiteY3" fmla="*/ 0 h 226185"/>
                  <a:gd name="connsiteX4" fmla="*/ 180160 w 199994"/>
                  <a:gd name="connsiteY4" fmla="*/ 102291 h 226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4" h="226185">
                    <a:moveTo>
                      <a:pt x="180593" y="102291"/>
                    </a:moveTo>
                    <a:cubicBezTo>
                      <a:pt x="200112" y="140540"/>
                      <a:pt x="205108" y="184545"/>
                      <a:pt x="194651" y="226185"/>
                    </a:cubicBezTo>
                    <a:lnTo>
                      <a:pt x="0" y="226185"/>
                    </a:lnTo>
                    <a:cubicBezTo>
                      <a:pt x="12760" y="151114"/>
                      <a:pt x="23250" y="74963"/>
                      <a:pt x="30063" y="0"/>
                    </a:cubicBezTo>
                    <a:cubicBezTo>
                      <a:pt x="84133" y="13070"/>
                      <a:pt x="146854" y="36726"/>
                      <a:pt x="180160" y="102291"/>
                    </a:cubicBez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70" name="Freeform 64">
                <a:extLst>
                  <a:ext uri="{FF2B5EF4-FFF2-40B4-BE49-F238E27FC236}">
                    <a16:creationId xmlns:a16="http://schemas.microsoft.com/office/drawing/2014/main" id="{61B00917-6CCC-19A8-1FD3-B69BA43E181B}"/>
                  </a:ext>
                </a:extLst>
              </p:cNvPr>
              <p:cNvSpPr/>
              <p:nvPr/>
            </p:nvSpPr>
            <p:spPr>
              <a:xfrm>
                <a:off x="7950461" y="5109879"/>
                <a:ext cx="136038" cy="245519"/>
              </a:xfrm>
              <a:custGeom>
                <a:avLst/>
                <a:gdLst>
                  <a:gd name="connsiteX0" fmla="*/ 31144 w 136038"/>
                  <a:gd name="connsiteY0" fmla="*/ 648 h 245519"/>
                  <a:gd name="connsiteX1" fmla="*/ 0 w 136038"/>
                  <a:gd name="connsiteY1" fmla="*/ 245520 h 245519"/>
                  <a:gd name="connsiteX2" fmla="*/ 108680 w 136038"/>
                  <a:gd name="connsiteY2" fmla="*/ 245520 h 245519"/>
                  <a:gd name="connsiteX3" fmla="*/ 136039 w 136038"/>
                  <a:gd name="connsiteY3" fmla="*/ 168073 h 245519"/>
                  <a:gd name="connsiteX4" fmla="*/ 88890 w 136038"/>
                  <a:gd name="connsiteY4" fmla="*/ 111580 h 245519"/>
                  <a:gd name="connsiteX5" fmla="*/ 125982 w 136038"/>
                  <a:gd name="connsiteY5" fmla="*/ 79175 h 245519"/>
                  <a:gd name="connsiteX6" fmla="*/ 106301 w 136038"/>
                  <a:gd name="connsiteY6" fmla="*/ 32405 h 245519"/>
                  <a:gd name="connsiteX7" fmla="*/ 30603 w 136038"/>
                  <a:gd name="connsiteY7" fmla="*/ 0 h 24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038" h="245519">
                    <a:moveTo>
                      <a:pt x="31144" y="648"/>
                    </a:moveTo>
                    <a:cubicBezTo>
                      <a:pt x="25196" y="81120"/>
                      <a:pt x="13950" y="164292"/>
                      <a:pt x="0" y="245520"/>
                    </a:cubicBezTo>
                    <a:lnTo>
                      <a:pt x="108680" y="245520"/>
                    </a:lnTo>
                    <a:lnTo>
                      <a:pt x="136039" y="168073"/>
                    </a:lnTo>
                    <a:lnTo>
                      <a:pt x="88890" y="111580"/>
                    </a:lnTo>
                    <a:lnTo>
                      <a:pt x="125982" y="79175"/>
                    </a:lnTo>
                    <a:lnTo>
                      <a:pt x="106301" y="32405"/>
                    </a:lnTo>
                    <a:lnTo>
                      <a:pt x="30603" y="0"/>
                    </a:ln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71" name="Freeform 65">
                <a:extLst>
                  <a:ext uri="{FF2B5EF4-FFF2-40B4-BE49-F238E27FC236}">
                    <a16:creationId xmlns:a16="http://schemas.microsoft.com/office/drawing/2014/main" id="{25BCAED5-1706-A81D-5B93-B147F850F44F}"/>
                  </a:ext>
                </a:extLst>
              </p:cNvPr>
              <p:cNvSpPr/>
              <p:nvPr/>
            </p:nvSpPr>
            <p:spPr>
              <a:xfrm>
                <a:off x="7429233" y="5129322"/>
                <a:ext cx="199187" cy="226185"/>
              </a:xfrm>
              <a:custGeom>
                <a:avLst/>
                <a:gdLst>
                  <a:gd name="connsiteX0" fmla="*/ 19352 w 199187"/>
                  <a:gd name="connsiteY0" fmla="*/ 102183 h 226185"/>
                  <a:gd name="connsiteX1" fmla="*/ 5402 w 199187"/>
                  <a:gd name="connsiteY1" fmla="*/ 226185 h 226185"/>
                  <a:gd name="connsiteX2" fmla="*/ 199188 w 199187"/>
                  <a:gd name="connsiteY2" fmla="*/ 226185 h 226185"/>
                  <a:gd name="connsiteX3" fmla="*/ 169233 w 199187"/>
                  <a:gd name="connsiteY3" fmla="*/ 0 h 226185"/>
                  <a:gd name="connsiteX4" fmla="*/ 19028 w 199187"/>
                  <a:gd name="connsiteY4" fmla="*/ 102291 h 226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187" h="226185">
                    <a:moveTo>
                      <a:pt x="19352" y="102183"/>
                    </a:moveTo>
                    <a:cubicBezTo>
                      <a:pt x="-167" y="140475"/>
                      <a:pt x="-5120" y="184523"/>
                      <a:pt x="5402" y="226185"/>
                    </a:cubicBezTo>
                    <a:lnTo>
                      <a:pt x="199188" y="226185"/>
                    </a:lnTo>
                    <a:cubicBezTo>
                      <a:pt x="186536" y="151114"/>
                      <a:pt x="176046" y="74963"/>
                      <a:pt x="169233" y="0"/>
                    </a:cubicBezTo>
                    <a:cubicBezTo>
                      <a:pt x="115163" y="13070"/>
                      <a:pt x="52334" y="36725"/>
                      <a:pt x="19028" y="102291"/>
                    </a:cubicBez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72" name="Freeform 66">
                <a:extLst>
                  <a:ext uri="{FF2B5EF4-FFF2-40B4-BE49-F238E27FC236}">
                    <a16:creationId xmlns:a16="http://schemas.microsoft.com/office/drawing/2014/main" id="{AFFA050E-BB28-3524-1B6E-A174EF9067B6}"/>
                  </a:ext>
                </a:extLst>
              </p:cNvPr>
              <p:cNvSpPr/>
              <p:nvPr/>
            </p:nvSpPr>
            <p:spPr>
              <a:xfrm>
                <a:off x="7525256" y="5109879"/>
                <a:ext cx="136038" cy="245519"/>
              </a:xfrm>
              <a:custGeom>
                <a:avLst/>
                <a:gdLst>
                  <a:gd name="connsiteX0" fmla="*/ 104895 w 136038"/>
                  <a:gd name="connsiteY0" fmla="*/ 648 h 245519"/>
                  <a:gd name="connsiteX1" fmla="*/ 136039 w 136038"/>
                  <a:gd name="connsiteY1" fmla="*/ 245520 h 245519"/>
                  <a:gd name="connsiteX2" fmla="*/ 27467 w 136038"/>
                  <a:gd name="connsiteY2" fmla="*/ 245520 h 245519"/>
                  <a:gd name="connsiteX3" fmla="*/ 0 w 136038"/>
                  <a:gd name="connsiteY3" fmla="*/ 168073 h 245519"/>
                  <a:gd name="connsiteX4" fmla="*/ 46824 w 136038"/>
                  <a:gd name="connsiteY4" fmla="*/ 111580 h 245519"/>
                  <a:gd name="connsiteX5" fmla="*/ 9624 w 136038"/>
                  <a:gd name="connsiteY5" fmla="*/ 79175 h 245519"/>
                  <a:gd name="connsiteX6" fmla="*/ 29305 w 136038"/>
                  <a:gd name="connsiteY6" fmla="*/ 32405 h 245519"/>
                  <a:gd name="connsiteX7" fmla="*/ 105003 w 136038"/>
                  <a:gd name="connsiteY7" fmla="*/ 0 h 24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038" h="245519">
                    <a:moveTo>
                      <a:pt x="104895" y="648"/>
                    </a:moveTo>
                    <a:cubicBezTo>
                      <a:pt x="110951" y="81120"/>
                      <a:pt x="122089" y="164292"/>
                      <a:pt x="136039" y="245520"/>
                    </a:cubicBezTo>
                    <a:lnTo>
                      <a:pt x="27467" y="245520"/>
                    </a:lnTo>
                    <a:lnTo>
                      <a:pt x="0" y="168073"/>
                    </a:lnTo>
                    <a:lnTo>
                      <a:pt x="46824" y="111580"/>
                    </a:lnTo>
                    <a:lnTo>
                      <a:pt x="9624" y="79175"/>
                    </a:lnTo>
                    <a:lnTo>
                      <a:pt x="29305" y="32405"/>
                    </a:lnTo>
                    <a:lnTo>
                      <a:pt x="105003" y="0"/>
                    </a:ln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73" name="Freeform 67">
                <a:extLst>
                  <a:ext uri="{FF2B5EF4-FFF2-40B4-BE49-F238E27FC236}">
                    <a16:creationId xmlns:a16="http://schemas.microsoft.com/office/drawing/2014/main" id="{24BC84F5-A2FC-97A4-3BA3-40E94019ADFC}"/>
                  </a:ext>
                </a:extLst>
              </p:cNvPr>
              <p:cNvSpPr/>
              <p:nvPr/>
            </p:nvSpPr>
            <p:spPr>
              <a:xfrm>
                <a:off x="7645781" y="4670741"/>
                <a:ext cx="323733" cy="417840"/>
              </a:xfrm>
              <a:custGeom>
                <a:avLst/>
                <a:gdLst>
                  <a:gd name="connsiteX0" fmla="*/ 101593 w 323733"/>
                  <a:gd name="connsiteY0" fmla="*/ 401873 h 417840"/>
                  <a:gd name="connsiteX1" fmla="*/ 52390 w 323733"/>
                  <a:gd name="connsiteY1" fmla="*/ 343220 h 417840"/>
                  <a:gd name="connsiteX2" fmla="*/ 33249 w 323733"/>
                  <a:gd name="connsiteY2" fmla="*/ 284568 h 417840"/>
                  <a:gd name="connsiteX3" fmla="*/ 25031 w 323733"/>
                  <a:gd name="connsiteY3" fmla="*/ 280463 h 417840"/>
                  <a:gd name="connsiteX4" fmla="*/ 10215 w 323733"/>
                  <a:gd name="connsiteY4" fmla="*/ 262208 h 417840"/>
                  <a:gd name="connsiteX5" fmla="*/ 5890 w 323733"/>
                  <a:gd name="connsiteY5" fmla="*/ 201395 h 417840"/>
                  <a:gd name="connsiteX6" fmla="*/ 23625 w 323733"/>
                  <a:gd name="connsiteY6" fmla="*/ 195131 h 417840"/>
                  <a:gd name="connsiteX7" fmla="*/ 23625 w 323733"/>
                  <a:gd name="connsiteY7" fmla="*/ 175796 h 417840"/>
                  <a:gd name="connsiteX8" fmla="*/ 36385 w 323733"/>
                  <a:gd name="connsiteY8" fmla="*/ 67132 h 417840"/>
                  <a:gd name="connsiteX9" fmla="*/ 76181 w 323733"/>
                  <a:gd name="connsiteY9" fmla="*/ 26410 h 417840"/>
                  <a:gd name="connsiteX10" fmla="*/ 247582 w 323733"/>
                  <a:gd name="connsiteY10" fmla="*/ 26410 h 417840"/>
                  <a:gd name="connsiteX11" fmla="*/ 287269 w 323733"/>
                  <a:gd name="connsiteY11" fmla="*/ 67132 h 417840"/>
                  <a:gd name="connsiteX12" fmla="*/ 300029 w 323733"/>
                  <a:gd name="connsiteY12" fmla="*/ 175796 h 417840"/>
                  <a:gd name="connsiteX13" fmla="*/ 300029 w 323733"/>
                  <a:gd name="connsiteY13" fmla="*/ 195131 h 417840"/>
                  <a:gd name="connsiteX14" fmla="*/ 317656 w 323733"/>
                  <a:gd name="connsiteY14" fmla="*/ 201395 h 417840"/>
                  <a:gd name="connsiteX15" fmla="*/ 313331 w 323733"/>
                  <a:gd name="connsiteY15" fmla="*/ 262208 h 417840"/>
                  <a:gd name="connsiteX16" fmla="*/ 298516 w 323733"/>
                  <a:gd name="connsiteY16" fmla="*/ 280463 h 417840"/>
                  <a:gd name="connsiteX17" fmla="*/ 290297 w 323733"/>
                  <a:gd name="connsiteY17" fmla="*/ 284568 h 417840"/>
                  <a:gd name="connsiteX18" fmla="*/ 271264 w 323733"/>
                  <a:gd name="connsiteY18" fmla="*/ 343220 h 417840"/>
                  <a:gd name="connsiteX19" fmla="*/ 222061 w 323733"/>
                  <a:gd name="connsiteY19" fmla="*/ 401873 h 417840"/>
                  <a:gd name="connsiteX20" fmla="*/ 102134 w 323733"/>
                  <a:gd name="connsiteY20" fmla="*/ 401873 h 417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3733" h="417840">
                    <a:moveTo>
                      <a:pt x="101593" y="401873"/>
                    </a:moveTo>
                    <a:cubicBezTo>
                      <a:pt x="79901" y="387442"/>
                      <a:pt x="62815" y="367081"/>
                      <a:pt x="52390" y="343220"/>
                    </a:cubicBezTo>
                    <a:cubicBezTo>
                      <a:pt x="43771" y="324469"/>
                      <a:pt x="37359" y="304788"/>
                      <a:pt x="33249" y="284568"/>
                    </a:cubicBezTo>
                    <a:cubicBezTo>
                      <a:pt x="30265" y="283757"/>
                      <a:pt x="27475" y="282364"/>
                      <a:pt x="25031" y="280463"/>
                    </a:cubicBezTo>
                    <a:cubicBezTo>
                      <a:pt x="18683" y="275667"/>
                      <a:pt x="13600" y="269402"/>
                      <a:pt x="10215" y="262208"/>
                    </a:cubicBezTo>
                    <a:cubicBezTo>
                      <a:pt x="50" y="242333"/>
                      <a:pt x="-4491" y="214357"/>
                      <a:pt x="5890" y="201395"/>
                    </a:cubicBezTo>
                    <a:cubicBezTo>
                      <a:pt x="10194" y="196200"/>
                      <a:pt x="17007" y="193791"/>
                      <a:pt x="23625" y="195131"/>
                    </a:cubicBezTo>
                    <a:cubicBezTo>
                      <a:pt x="23625" y="188650"/>
                      <a:pt x="23625" y="182277"/>
                      <a:pt x="23625" y="175796"/>
                    </a:cubicBezTo>
                    <a:cubicBezTo>
                      <a:pt x="23625" y="138638"/>
                      <a:pt x="23625" y="93056"/>
                      <a:pt x="36385" y="67132"/>
                    </a:cubicBezTo>
                    <a:cubicBezTo>
                      <a:pt x="44993" y="49687"/>
                      <a:pt x="58932" y="35429"/>
                      <a:pt x="76181" y="26410"/>
                    </a:cubicBezTo>
                    <a:cubicBezTo>
                      <a:pt x="139551" y="-8803"/>
                      <a:pt x="184320" y="-8803"/>
                      <a:pt x="247582" y="26410"/>
                    </a:cubicBezTo>
                    <a:cubicBezTo>
                      <a:pt x="264819" y="35407"/>
                      <a:pt x="278726" y="49677"/>
                      <a:pt x="287269" y="67132"/>
                    </a:cubicBezTo>
                    <a:cubicBezTo>
                      <a:pt x="299922" y="93056"/>
                      <a:pt x="300029" y="138638"/>
                      <a:pt x="300029" y="175796"/>
                    </a:cubicBezTo>
                    <a:cubicBezTo>
                      <a:pt x="300029" y="182277"/>
                      <a:pt x="300029" y="188650"/>
                      <a:pt x="300029" y="195131"/>
                    </a:cubicBezTo>
                    <a:cubicBezTo>
                      <a:pt x="306615" y="193802"/>
                      <a:pt x="313395" y="196211"/>
                      <a:pt x="317656" y="201395"/>
                    </a:cubicBezTo>
                    <a:cubicBezTo>
                      <a:pt x="328470" y="214357"/>
                      <a:pt x="323496" y="242333"/>
                      <a:pt x="313331" y="262208"/>
                    </a:cubicBezTo>
                    <a:cubicBezTo>
                      <a:pt x="309989" y="269424"/>
                      <a:pt x="304896" y="275699"/>
                      <a:pt x="298516" y="280463"/>
                    </a:cubicBezTo>
                    <a:cubicBezTo>
                      <a:pt x="296082" y="282375"/>
                      <a:pt x="293292" y="283779"/>
                      <a:pt x="290297" y="284568"/>
                    </a:cubicBezTo>
                    <a:cubicBezTo>
                      <a:pt x="286274" y="304799"/>
                      <a:pt x="279894" y="324479"/>
                      <a:pt x="271264" y="343220"/>
                    </a:cubicBezTo>
                    <a:cubicBezTo>
                      <a:pt x="260840" y="367081"/>
                      <a:pt x="243754" y="387442"/>
                      <a:pt x="222061" y="401873"/>
                    </a:cubicBezTo>
                    <a:cubicBezTo>
                      <a:pt x="184926" y="423163"/>
                      <a:pt x="139269" y="423163"/>
                      <a:pt x="102134" y="401873"/>
                    </a:cubicBezTo>
                    <a:close/>
                  </a:path>
                </a:pathLst>
              </a:custGeom>
              <a:solidFill>
                <a:srgbClr val="FCC69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74" name="Freeform 68">
                <a:extLst>
                  <a:ext uri="{FF2B5EF4-FFF2-40B4-BE49-F238E27FC236}">
                    <a16:creationId xmlns:a16="http://schemas.microsoft.com/office/drawing/2014/main" id="{F5455D9C-227B-3D11-D390-6615282F9B71}"/>
                  </a:ext>
                </a:extLst>
              </p:cNvPr>
              <p:cNvSpPr/>
              <p:nvPr/>
            </p:nvSpPr>
            <p:spPr>
              <a:xfrm>
                <a:off x="7649686" y="4654377"/>
                <a:ext cx="312344" cy="254377"/>
              </a:xfrm>
              <a:custGeom>
                <a:avLst/>
                <a:gdLst>
                  <a:gd name="connsiteX0" fmla="*/ 302288 w 312344"/>
                  <a:gd name="connsiteY0" fmla="*/ 97214 h 254377"/>
                  <a:gd name="connsiteX1" fmla="*/ 156191 w 312344"/>
                  <a:gd name="connsiteY1" fmla="*/ 0 h 254377"/>
                  <a:gd name="connsiteX2" fmla="*/ 154461 w 312344"/>
                  <a:gd name="connsiteY2" fmla="*/ 0 h 254377"/>
                  <a:gd name="connsiteX3" fmla="*/ 146026 w 312344"/>
                  <a:gd name="connsiteY3" fmla="*/ 0 h 254377"/>
                  <a:gd name="connsiteX4" fmla="*/ 143972 w 312344"/>
                  <a:gd name="connsiteY4" fmla="*/ 0 h 254377"/>
                  <a:gd name="connsiteX5" fmla="*/ 135645 w 312344"/>
                  <a:gd name="connsiteY5" fmla="*/ 972 h 254377"/>
                  <a:gd name="connsiteX6" fmla="*/ 133591 w 312344"/>
                  <a:gd name="connsiteY6" fmla="*/ 972 h 254377"/>
                  <a:gd name="connsiteX7" fmla="*/ 125372 w 312344"/>
                  <a:gd name="connsiteY7" fmla="*/ 2484 h 254377"/>
                  <a:gd name="connsiteX8" fmla="*/ 122993 w 312344"/>
                  <a:gd name="connsiteY8" fmla="*/ 3133 h 254377"/>
                  <a:gd name="connsiteX9" fmla="*/ 115098 w 312344"/>
                  <a:gd name="connsiteY9" fmla="*/ 5185 h 254377"/>
                  <a:gd name="connsiteX10" fmla="*/ 112503 w 312344"/>
                  <a:gd name="connsiteY10" fmla="*/ 6049 h 254377"/>
                  <a:gd name="connsiteX11" fmla="*/ 105042 w 312344"/>
                  <a:gd name="connsiteY11" fmla="*/ 8641 h 254377"/>
                  <a:gd name="connsiteX12" fmla="*/ 102230 w 312344"/>
                  <a:gd name="connsiteY12" fmla="*/ 9721 h 254377"/>
                  <a:gd name="connsiteX13" fmla="*/ 95093 w 312344"/>
                  <a:gd name="connsiteY13" fmla="*/ 12746 h 254377"/>
                  <a:gd name="connsiteX14" fmla="*/ 91849 w 312344"/>
                  <a:gd name="connsiteY14" fmla="*/ 14366 h 254377"/>
                  <a:gd name="connsiteX15" fmla="*/ 85252 w 312344"/>
                  <a:gd name="connsiteY15" fmla="*/ 17715 h 254377"/>
                  <a:gd name="connsiteX16" fmla="*/ 81792 w 312344"/>
                  <a:gd name="connsiteY16" fmla="*/ 19767 h 254377"/>
                  <a:gd name="connsiteX17" fmla="*/ 75736 w 312344"/>
                  <a:gd name="connsiteY17" fmla="*/ 23331 h 254377"/>
                  <a:gd name="connsiteX18" fmla="*/ 71843 w 312344"/>
                  <a:gd name="connsiteY18" fmla="*/ 26032 h 254377"/>
                  <a:gd name="connsiteX19" fmla="*/ 66327 w 312344"/>
                  <a:gd name="connsiteY19" fmla="*/ 29812 h 254377"/>
                  <a:gd name="connsiteX20" fmla="*/ 62111 w 312344"/>
                  <a:gd name="connsiteY20" fmla="*/ 33161 h 254377"/>
                  <a:gd name="connsiteX21" fmla="*/ 57244 w 312344"/>
                  <a:gd name="connsiteY21" fmla="*/ 36942 h 254377"/>
                  <a:gd name="connsiteX22" fmla="*/ 52702 w 312344"/>
                  <a:gd name="connsiteY22" fmla="*/ 41154 h 254377"/>
                  <a:gd name="connsiteX23" fmla="*/ 48485 w 312344"/>
                  <a:gd name="connsiteY23" fmla="*/ 44935 h 254377"/>
                  <a:gd name="connsiteX24" fmla="*/ 43727 w 312344"/>
                  <a:gd name="connsiteY24" fmla="*/ 49903 h 254377"/>
                  <a:gd name="connsiteX25" fmla="*/ 40050 w 312344"/>
                  <a:gd name="connsiteY25" fmla="*/ 53684 h 254377"/>
                  <a:gd name="connsiteX26" fmla="*/ 35076 w 312344"/>
                  <a:gd name="connsiteY26" fmla="*/ 59517 h 254377"/>
                  <a:gd name="connsiteX27" fmla="*/ 31939 w 312344"/>
                  <a:gd name="connsiteY27" fmla="*/ 63189 h 254377"/>
                  <a:gd name="connsiteX28" fmla="*/ 26532 w 312344"/>
                  <a:gd name="connsiteY28" fmla="*/ 70426 h 254377"/>
                  <a:gd name="connsiteX29" fmla="*/ 24262 w 312344"/>
                  <a:gd name="connsiteY29" fmla="*/ 73451 h 254377"/>
                  <a:gd name="connsiteX30" fmla="*/ 18422 w 312344"/>
                  <a:gd name="connsiteY30" fmla="*/ 82200 h 254377"/>
                  <a:gd name="connsiteX31" fmla="*/ 17016 w 312344"/>
                  <a:gd name="connsiteY31" fmla="*/ 84468 h 254377"/>
                  <a:gd name="connsiteX32" fmla="*/ 10095 w 312344"/>
                  <a:gd name="connsiteY32" fmla="*/ 96242 h 254377"/>
                  <a:gd name="connsiteX33" fmla="*/ 579 w 312344"/>
                  <a:gd name="connsiteY33" fmla="*/ 151546 h 254377"/>
                  <a:gd name="connsiteX34" fmla="*/ 9338 w 312344"/>
                  <a:gd name="connsiteY34" fmla="*/ 210091 h 254377"/>
                  <a:gd name="connsiteX35" fmla="*/ 39077 w 312344"/>
                  <a:gd name="connsiteY35" fmla="*/ 254377 h 254377"/>
                  <a:gd name="connsiteX36" fmla="*/ 52486 w 312344"/>
                  <a:gd name="connsiteY36" fmla="*/ 161160 h 254377"/>
                  <a:gd name="connsiteX37" fmla="*/ 61245 w 312344"/>
                  <a:gd name="connsiteY37" fmla="*/ 124974 h 254377"/>
                  <a:gd name="connsiteX38" fmla="*/ 94552 w 312344"/>
                  <a:gd name="connsiteY38" fmla="*/ 112877 h 254377"/>
                  <a:gd name="connsiteX39" fmla="*/ 158030 w 312344"/>
                  <a:gd name="connsiteY39" fmla="*/ 122490 h 254377"/>
                  <a:gd name="connsiteX40" fmla="*/ 217939 w 312344"/>
                  <a:gd name="connsiteY40" fmla="*/ 112877 h 254377"/>
                  <a:gd name="connsiteX41" fmla="*/ 251138 w 312344"/>
                  <a:gd name="connsiteY41" fmla="*/ 124974 h 254377"/>
                  <a:gd name="connsiteX42" fmla="*/ 260006 w 312344"/>
                  <a:gd name="connsiteY42" fmla="*/ 161160 h 254377"/>
                  <a:gd name="connsiteX43" fmla="*/ 273307 w 312344"/>
                  <a:gd name="connsiteY43" fmla="*/ 254377 h 254377"/>
                  <a:gd name="connsiteX44" fmla="*/ 303045 w 312344"/>
                  <a:gd name="connsiteY44" fmla="*/ 210091 h 254377"/>
                  <a:gd name="connsiteX45" fmla="*/ 311912 w 312344"/>
                  <a:gd name="connsiteY45" fmla="*/ 151546 h 254377"/>
                  <a:gd name="connsiteX46" fmla="*/ 302288 w 312344"/>
                  <a:gd name="connsiteY46" fmla="*/ 97214 h 25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12344" h="254377">
                    <a:moveTo>
                      <a:pt x="302288" y="97214"/>
                    </a:moveTo>
                    <a:cubicBezTo>
                      <a:pt x="268440" y="32405"/>
                      <a:pt x="212424" y="0"/>
                      <a:pt x="156191" y="0"/>
                    </a:cubicBezTo>
                    <a:lnTo>
                      <a:pt x="154461" y="0"/>
                    </a:lnTo>
                    <a:lnTo>
                      <a:pt x="146026" y="0"/>
                    </a:lnTo>
                    <a:lnTo>
                      <a:pt x="143972" y="0"/>
                    </a:lnTo>
                    <a:lnTo>
                      <a:pt x="135645" y="972"/>
                    </a:lnTo>
                    <a:lnTo>
                      <a:pt x="133591" y="972"/>
                    </a:lnTo>
                    <a:cubicBezTo>
                      <a:pt x="130779" y="972"/>
                      <a:pt x="128075" y="1836"/>
                      <a:pt x="125372" y="2484"/>
                    </a:cubicBezTo>
                    <a:lnTo>
                      <a:pt x="122993" y="3133"/>
                    </a:lnTo>
                    <a:lnTo>
                      <a:pt x="115098" y="5185"/>
                    </a:lnTo>
                    <a:lnTo>
                      <a:pt x="112503" y="6049"/>
                    </a:lnTo>
                    <a:cubicBezTo>
                      <a:pt x="109984" y="6837"/>
                      <a:pt x="107496" y="7702"/>
                      <a:pt x="105042" y="8641"/>
                    </a:cubicBezTo>
                    <a:lnTo>
                      <a:pt x="102230" y="9721"/>
                    </a:lnTo>
                    <a:cubicBezTo>
                      <a:pt x="99851" y="10693"/>
                      <a:pt x="97363" y="11666"/>
                      <a:pt x="95093" y="12746"/>
                    </a:cubicBezTo>
                    <a:lnTo>
                      <a:pt x="91849" y="14366"/>
                    </a:lnTo>
                    <a:lnTo>
                      <a:pt x="85252" y="17715"/>
                    </a:lnTo>
                    <a:lnTo>
                      <a:pt x="81792" y="19767"/>
                    </a:lnTo>
                    <a:lnTo>
                      <a:pt x="75736" y="23331"/>
                    </a:lnTo>
                    <a:lnTo>
                      <a:pt x="71843" y="26032"/>
                    </a:lnTo>
                    <a:lnTo>
                      <a:pt x="66327" y="29812"/>
                    </a:lnTo>
                    <a:lnTo>
                      <a:pt x="62111" y="33161"/>
                    </a:lnTo>
                    <a:lnTo>
                      <a:pt x="57244" y="36942"/>
                    </a:lnTo>
                    <a:lnTo>
                      <a:pt x="52702" y="41154"/>
                    </a:lnTo>
                    <a:lnTo>
                      <a:pt x="48485" y="44935"/>
                    </a:lnTo>
                    <a:lnTo>
                      <a:pt x="43727" y="49903"/>
                    </a:lnTo>
                    <a:lnTo>
                      <a:pt x="40050" y="53684"/>
                    </a:lnTo>
                    <a:cubicBezTo>
                      <a:pt x="38320" y="55520"/>
                      <a:pt x="36697" y="57573"/>
                      <a:pt x="35076" y="59517"/>
                    </a:cubicBezTo>
                    <a:cubicBezTo>
                      <a:pt x="33453" y="61461"/>
                      <a:pt x="32913" y="61893"/>
                      <a:pt x="31939" y="63189"/>
                    </a:cubicBezTo>
                    <a:cubicBezTo>
                      <a:pt x="30966" y="64485"/>
                      <a:pt x="28263" y="67942"/>
                      <a:pt x="26532" y="70426"/>
                    </a:cubicBezTo>
                    <a:lnTo>
                      <a:pt x="24262" y="73451"/>
                    </a:lnTo>
                    <a:cubicBezTo>
                      <a:pt x="22207" y="76259"/>
                      <a:pt x="20368" y="79176"/>
                      <a:pt x="18422" y="82200"/>
                    </a:cubicBezTo>
                    <a:lnTo>
                      <a:pt x="17016" y="84468"/>
                    </a:lnTo>
                    <a:cubicBezTo>
                      <a:pt x="14637" y="88249"/>
                      <a:pt x="12366" y="92137"/>
                      <a:pt x="10095" y="96242"/>
                    </a:cubicBezTo>
                    <a:cubicBezTo>
                      <a:pt x="1855" y="113438"/>
                      <a:pt x="-1443" y="132589"/>
                      <a:pt x="579" y="151546"/>
                    </a:cubicBezTo>
                    <a:cubicBezTo>
                      <a:pt x="2266" y="171227"/>
                      <a:pt x="5185" y="190778"/>
                      <a:pt x="9338" y="210091"/>
                    </a:cubicBezTo>
                    <a:cubicBezTo>
                      <a:pt x="10744" y="225321"/>
                      <a:pt x="31831" y="233962"/>
                      <a:pt x="39077" y="254377"/>
                    </a:cubicBezTo>
                    <a:cubicBezTo>
                      <a:pt x="30858" y="227697"/>
                      <a:pt x="44267" y="187840"/>
                      <a:pt x="52486" y="161160"/>
                    </a:cubicBezTo>
                    <a:cubicBezTo>
                      <a:pt x="54476" y="148889"/>
                      <a:pt x="57406" y="136791"/>
                      <a:pt x="61245" y="124974"/>
                    </a:cubicBezTo>
                    <a:cubicBezTo>
                      <a:pt x="67853" y="113298"/>
                      <a:pt x="81986" y="108167"/>
                      <a:pt x="94552" y="112877"/>
                    </a:cubicBezTo>
                    <a:cubicBezTo>
                      <a:pt x="115164" y="118980"/>
                      <a:pt x="136532" y="122220"/>
                      <a:pt x="158030" y="122490"/>
                    </a:cubicBezTo>
                    <a:cubicBezTo>
                      <a:pt x="178403" y="122695"/>
                      <a:pt x="198658" y="119444"/>
                      <a:pt x="217939" y="112877"/>
                    </a:cubicBezTo>
                    <a:cubicBezTo>
                      <a:pt x="230473" y="108124"/>
                      <a:pt x="244606" y="113276"/>
                      <a:pt x="251138" y="124974"/>
                    </a:cubicBezTo>
                    <a:cubicBezTo>
                      <a:pt x="255063" y="136780"/>
                      <a:pt x="258037" y="148878"/>
                      <a:pt x="260006" y="161160"/>
                    </a:cubicBezTo>
                    <a:cubicBezTo>
                      <a:pt x="268224" y="187840"/>
                      <a:pt x="281634" y="227697"/>
                      <a:pt x="273307" y="254377"/>
                    </a:cubicBezTo>
                    <a:cubicBezTo>
                      <a:pt x="280552" y="233962"/>
                      <a:pt x="301747" y="225321"/>
                      <a:pt x="303045" y="210091"/>
                    </a:cubicBezTo>
                    <a:cubicBezTo>
                      <a:pt x="307295" y="190788"/>
                      <a:pt x="310247" y="171237"/>
                      <a:pt x="311912" y="151546"/>
                    </a:cubicBezTo>
                    <a:cubicBezTo>
                      <a:pt x="313610" y="132903"/>
                      <a:pt x="310280" y="114140"/>
                      <a:pt x="302288" y="97214"/>
                    </a:cubicBezTo>
                    <a:close/>
                  </a:path>
                </a:pathLst>
              </a:custGeom>
              <a:solidFill>
                <a:srgbClr val="672917"/>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75" name="Freeform 532">
                <a:extLst>
                  <a:ext uri="{FF2B5EF4-FFF2-40B4-BE49-F238E27FC236}">
                    <a16:creationId xmlns:a16="http://schemas.microsoft.com/office/drawing/2014/main" id="{B3EF6CEC-1C46-6CEE-6154-978061A242E8}"/>
                  </a:ext>
                </a:extLst>
              </p:cNvPr>
              <p:cNvSpPr/>
              <p:nvPr/>
            </p:nvSpPr>
            <p:spPr>
              <a:xfrm>
                <a:off x="7740561" y="5179549"/>
                <a:ext cx="130092" cy="176281"/>
              </a:xfrm>
              <a:custGeom>
                <a:avLst/>
                <a:gdLst>
                  <a:gd name="connsiteX0" fmla="*/ 129551 w 130092"/>
                  <a:gd name="connsiteY0" fmla="*/ 12854 h 176281"/>
                  <a:gd name="connsiteX1" fmla="*/ 116358 w 130092"/>
                  <a:gd name="connsiteY1" fmla="*/ 2052 h 176281"/>
                  <a:gd name="connsiteX2" fmla="*/ 69534 w 130092"/>
                  <a:gd name="connsiteY2" fmla="*/ 7561 h 176281"/>
                  <a:gd name="connsiteX3" fmla="*/ 15464 w 130092"/>
                  <a:gd name="connsiteY3" fmla="*/ 0 h 176281"/>
                  <a:gd name="connsiteX4" fmla="*/ 0 w 130092"/>
                  <a:gd name="connsiteY4" fmla="*/ 13286 h 176281"/>
                  <a:gd name="connsiteX5" fmla="*/ 36443 w 130092"/>
                  <a:gd name="connsiteY5" fmla="*/ 107260 h 176281"/>
                  <a:gd name="connsiteX6" fmla="*/ 33631 w 130092"/>
                  <a:gd name="connsiteY6" fmla="*/ 176282 h 176281"/>
                  <a:gd name="connsiteX7" fmla="*/ 96028 w 130092"/>
                  <a:gd name="connsiteY7" fmla="*/ 176282 h 176281"/>
                  <a:gd name="connsiteX8" fmla="*/ 93324 w 130092"/>
                  <a:gd name="connsiteY8" fmla="*/ 106828 h 176281"/>
                  <a:gd name="connsiteX9" fmla="*/ 130092 w 130092"/>
                  <a:gd name="connsiteY9" fmla="*/ 12854 h 17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092" h="176281">
                    <a:moveTo>
                      <a:pt x="129551" y="12854"/>
                    </a:moveTo>
                    <a:lnTo>
                      <a:pt x="116358" y="2052"/>
                    </a:lnTo>
                    <a:cubicBezTo>
                      <a:pt x="101013" y="5682"/>
                      <a:pt x="85300" y="7529"/>
                      <a:pt x="69534" y="7561"/>
                    </a:cubicBezTo>
                    <a:cubicBezTo>
                      <a:pt x="51247" y="7539"/>
                      <a:pt x="33048" y="5001"/>
                      <a:pt x="15464" y="0"/>
                    </a:cubicBezTo>
                    <a:lnTo>
                      <a:pt x="0" y="13286"/>
                    </a:lnTo>
                    <a:lnTo>
                      <a:pt x="36443" y="107260"/>
                    </a:lnTo>
                    <a:lnTo>
                      <a:pt x="33631" y="176282"/>
                    </a:lnTo>
                    <a:lnTo>
                      <a:pt x="96028" y="176282"/>
                    </a:lnTo>
                    <a:lnTo>
                      <a:pt x="93324" y="106828"/>
                    </a:lnTo>
                    <a:lnTo>
                      <a:pt x="130092" y="12854"/>
                    </a:lnTo>
                    <a:close/>
                  </a:path>
                </a:pathLst>
              </a:custGeom>
              <a:solidFill>
                <a:srgbClr val="00644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76" name="Freeform 533">
                <a:extLst>
                  <a:ext uri="{FF2B5EF4-FFF2-40B4-BE49-F238E27FC236}">
                    <a16:creationId xmlns:a16="http://schemas.microsoft.com/office/drawing/2014/main" id="{B2B2E0C4-2D56-D006-A1C6-C5FBA5A61E73}"/>
                  </a:ext>
                </a:extLst>
              </p:cNvPr>
              <p:cNvSpPr/>
              <p:nvPr/>
            </p:nvSpPr>
            <p:spPr>
              <a:xfrm>
                <a:off x="7806851" y="5091949"/>
                <a:ext cx="192055" cy="146577"/>
              </a:xfrm>
              <a:custGeom>
                <a:avLst/>
                <a:gdLst>
                  <a:gd name="connsiteX0" fmla="*/ 113114 w 192055"/>
                  <a:gd name="connsiteY0" fmla="*/ 0 h 146577"/>
                  <a:gd name="connsiteX1" fmla="*/ 0 w 192055"/>
                  <a:gd name="connsiteY1" fmla="*/ 94730 h 146577"/>
                  <a:gd name="connsiteX2" fmla="*/ 73968 w 192055"/>
                  <a:gd name="connsiteY2" fmla="*/ 146577 h 146577"/>
                  <a:gd name="connsiteX3" fmla="*/ 192056 w 192055"/>
                  <a:gd name="connsiteY3" fmla="*/ 32945 h 146577"/>
                  <a:gd name="connsiteX4" fmla="*/ 113114 w 192055"/>
                  <a:gd name="connsiteY4" fmla="*/ 0 h 146577"/>
                  <a:gd name="connsiteX5" fmla="*/ 113114 w 192055"/>
                  <a:gd name="connsiteY5" fmla="*/ 0 h 1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46577">
                    <a:moveTo>
                      <a:pt x="113114" y="0"/>
                    </a:moveTo>
                    <a:lnTo>
                      <a:pt x="0" y="94730"/>
                    </a:lnTo>
                    <a:lnTo>
                      <a:pt x="73968" y="146577"/>
                    </a:lnTo>
                    <a:lnTo>
                      <a:pt x="192056" y="32945"/>
                    </a:lnTo>
                    <a:lnTo>
                      <a:pt x="113114" y="0"/>
                    </a:lnTo>
                    <a:lnTo>
                      <a:pt x="113114"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77" name="Freeform 534">
                <a:extLst>
                  <a:ext uri="{FF2B5EF4-FFF2-40B4-BE49-F238E27FC236}">
                    <a16:creationId xmlns:a16="http://schemas.microsoft.com/office/drawing/2014/main" id="{E11098C2-7EBA-CA8A-CE55-10D0A84806DF}"/>
                  </a:ext>
                </a:extLst>
              </p:cNvPr>
              <p:cNvSpPr/>
              <p:nvPr/>
            </p:nvSpPr>
            <p:spPr>
              <a:xfrm>
                <a:off x="7604306" y="5091949"/>
                <a:ext cx="201571" cy="150141"/>
              </a:xfrm>
              <a:custGeom>
                <a:avLst/>
                <a:gdLst>
                  <a:gd name="connsiteX0" fmla="*/ 89864 w 201571"/>
                  <a:gd name="connsiteY0" fmla="*/ 0 h 150141"/>
                  <a:gd name="connsiteX1" fmla="*/ 201571 w 201571"/>
                  <a:gd name="connsiteY1" fmla="*/ 93542 h 150141"/>
                  <a:gd name="connsiteX2" fmla="*/ 201571 w 201571"/>
                  <a:gd name="connsiteY2" fmla="*/ 95486 h 150141"/>
                  <a:gd name="connsiteX3" fmla="*/ 118088 w 201571"/>
                  <a:gd name="connsiteY3" fmla="*/ 150142 h 150141"/>
                  <a:gd name="connsiteX4" fmla="*/ 0 w 201571"/>
                  <a:gd name="connsiteY4" fmla="*/ 36509 h 150141"/>
                  <a:gd name="connsiteX5" fmla="*/ 89864 w 201571"/>
                  <a:gd name="connsiteY5" fmla="*/ 0 h 150141"/>
                  <a:gd name="connsiteX6" fmla="*/ 89864 w 201571"/>
                  <a:gd name="connsiteY6" fmla="*/ 0 h 15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571" h="150141">
                    <a:moveTo>
                      <a:pt x="89864" y="0"/>
                    </a:moveTo>
                    <a:lnTo>
                      <a:pt x="201571" y="93542"/>
                    </a:lnTo>
                    <a:lnTo>
                      <a:pt x="201571" y="95486"/>
                    </a:lnTo>
                    <a:lnTo>
                      <a:pt x="118088" y="150142"/>
                    </a:lnTo>
                    <a:lnTo>
                      <a:pt x="0" y="36509"/>
                    </a:lnTo>
                    <a:lnTo>
                      <a:pt x="89864" y="0"/>
                    </a:lnTo>
                    <a:lnTo>
                      <a:pt x="89864"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445" name="Group 444">
              <a:extLst>
                <a:ext uri="{FF2B5EF4-FFF2-40B4-BE49-F238E27FC236}">
                  <a16:creationId xmlns:a16="http://schemas.microsoft.com/office/drawing/2014/main" id="{4693F987-0D3D-03BA-970E-EC3EA962A098}"/>
                </a:ext>
              </a:extLst>
            </p:cNvPr>
            <p:cNvGrpSpPr>
              <a:grpSpLocks noChangeAspect="1"/>
            </p:cNvGrpSpPr>
            <p:nvPr/>
          </p:nvGrpSpPr>
          <p:grpSpPr>
            <a:xfrm>
              <a:off x="9460272" y="3095278"/>
              <a:ext cx="903992" cy="914400"/>
              <a:chOff x="8343222" y="3170132"/>
              <a:chExt cx="853328" cy="863153"/>
            </a:xfrm>
          </p:grpSpPr>
          <p:sp>
            <p:nvSpPr>
              <p:cNvPr id="446" name="Freeform 3">
                <a:extLst>
                  <a:ext uri="{FF2B5EF4-FFF2-40B4-BE49-F238E27FC236}">
                    <a16:creationId xmlns:a16="http://schemas.microsoft.com/office/drawing/2014/main" id="{91ACA9D1-5CB4-F3D5-551C-F9EAE586D0A7}"/>
                  </a:ext>
                </a:extLst>
              </p:cNvPr>
              <p:cNvSpPr/>
              <p:nvPr/>
            </p:nvSpPr>
            <p:spPr>
              <a:xfrm>
                <a:off x="8343222" y="3170132"/>
                <a:ext cx="853328" cy="852352"/>
              </a:xfrm>
              <a:custGeom>
                <a:avLst/>
                <a:gdLst>
                  <a:gd name="connsiteX0" fmla="*/ 0 w 853328"/>
                  <a:gd name="connsiteY0" fmla="*/ 0 h 852352"/>
                  <a:gd name="connsiteX1" fmla="*/ 853329 w 853328"/>
                  <a:gd name="connsiteY1" fmla="*/ 0 h 852352"/>
                  <a:gd name="connsiteX2" fmla="*/ 853329 w 853328"/>
                  <a:gd name="connsiteY2" fmla="*/ 852353 h 852352"/>
                  <a:gd name="connsiteX3" fmla="*/ 0 w 853328"/>
                  <a:gd name="connsiteY3" fmla="*/ 852353 h 852352"/>
                  <a:gd name="connsiteX4" fmla="*/ 0 w 853328"/>
                  <a:gd name="connsiteY4" fmla="*/ 0 h 852352"/>
                  <a:gd name="connsiteX5" fmla="*/ 0 w 853328"/>
                  <a:gd name="connsiteY5" fmla="*/ 0 h 8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328" h="852352">
                    <a:moveTo>
                      <a:pt x="0" y="0"/>
                    </a:moveTo>
                    <a:lnTo>
                      <a:pt x="853329" y="0"/>
                    </a:lnTo>
                    <a:lnTo>
                      <a:pt x="853329" y="852353"/>
                    </a:lnTo>
                    <a:lnTo>
                      <a:pt x="0" y="852353"/>
                    </a:lnTo>
                    <a:lnTo>
                      <a:pt x="0" y="0"/>
                    </a:lnTo>
                    <a:lnTo>
                      <a:pt x="0" y="0"/>
                    </a:lnTo>
                    <a:close/>
                  </a:path>
                </a:pathLst>
              </a:custGeom>
              <a:solidFill>
                <a:srgbClr val="3AB54A"/>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47" name="Freeform 4">
                <a:extLst>
                  <a:ext uri="{FF2B5EF4-FFF2-40B4-BE49-F238E27FC236}">
                    <a16:creationId xmlns:a16="http://schemas.microsoft.com/office/drawing/2014/main" id="{D1BDC27B-4647-A818-5BE1-E0E6C2198FEB}"/>
                  </a:ext>
                </a:extLst>
              </p:cNvPr>
              <p:cNvSpPr/>
              <p:nvPr/>
            </p:nvSpPr>
            <p:spPr>
              <a:xfrm>
                <a:off x="8394357" y="3650370"/>
                <a:ext cx="751060" cy="372114"/>
              </a:xfrm>
              <a:custGeom>
                <a:avLst/>
                <a:gdLst>
                  <a:gd name="connsiteX0" fmla="*/ 19373 w 751060"/>
                  <a:gd name="connsiteY0" fmla="*/ 248328 h 372114"/>
                  <a:gd name="connsiteX1" fmla="*/ 5315 w 751060"/>
                  <a:gd name="connsiteY1" fmla="*/ 372114 h 372114"/>
                  <a:gd name="connsiteX2" fmla="*/ 745745 w 751060"/>
                  <a:gd name="connsiteY2" fmla="*/ 372114 h 372114"/>
                  <a:gd name="connsiteX3" fmla="*/ 731687 w 751060"/>
                  <a:gd name="connsiteY3" fmla="*/ 248328 h 372114"/>
                  <a:gd name="connsiteX4" fmla="*/ 490320 w 751060"/>
                  <a:gd name="connsiteY4" fmla="*/ 117629 h 372114"/>
                  <a:gd name="connsiteX5" fmla="*/ 482750 w 751060"/>
                  <a:gd name="connsiteY5" fmla="*/ 1512 h 372114"/>
                  <a:gd name="connsiteX6" fmla="*/ 269067 w 751060"/>
                  <a:gd name="connsiteY6" fmla="*/ 0 h 372114"/>
                  <a:gd name="connsiteX7" fmla="*/ 260740 w 751060"/>
                  <a:gd name="connsiteY7" fmla="*/ 117629 h 372114"/>
                  <a:gd name="connsiteX8" fmla="*/ 19373 w 751060"/>
                  <a:gd name="connsiteY8" fmla="*/ 248328 h 37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060" h="372114">
                    <a:moveTo>
                      <a:pt x="19373" y="248328"/>
                    </a:moveTo>
                    <a:cubicBezTo>
                      <a:pt x="-103" y="286544"/>
                      <a:pt x="-5099" y="330507"/>
                      <a:pt x="5315" y="372114"/>
                    </a:cubicBezTo>
                    <a:lnTo>
                      <a:pt x="745745" y="372114"/>
                    </a:lnTo>
                    <a:cubicBezTo>
                      <a:pt x="756159" y="330507"/>
                      <a:pt x="751164" y="286544"/>
                      <a:pt x="731687" y="248328"/>
                    </a:cubicBezTo>
                    <a:cubicBezTo>
                      <a:pt x="670913" y="128647"/>
                      <a:pt x="510975" y="148414"/>
                      <a:pt x="490320" y="117629"/>
                    </a:cubicBezTo>
                    <a:cubicBezTo>
                      <a:pt x="474207" y="93758"/>
                      <a:pt x="483832" y="20415"/>
                      <a:pt x="482750" y="1512"/>
                    </a:cubicBezTo>
                    <a:cubicBezTo>
                      <a:pt x="411649" y="8188"/>
                      <a:pt x="340061" y="7680"/>
                      <a:pt x="269067" y="0"/>
                    </a:cubicBezTo>
                    <a:cubicBezTo>
                      <a:pt x="268094" y="18903"/>
                      <a:pt x="276853" y="93758"/>
                      <a:pt x="260740" y="117629"/>
                    </a:cubicBezTo>
                    <a:cubicBezTo>
                      <a:pt x="240086" y="148414"/>
                      <a:pt x="80147" y="128431"/>
                      <a:pt x="19373" y="248328"/>
                    </a:cubicBezTo>
                    <a:close/>
                  </a:path>
                </a:pathLst>
              </a:custGeom>
              <a:solidFill>
                <a:srgbClr val="EDB47C"/>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48" name="Freeform 5">
                <a:extLst>
                  <a:ext uri="{FF2B5EF4-FFF2-40B4-BE49-F238E27FC236}">
                    <a16:creationId xmlns:a16="http://schemas.microsoft.com/office/drawing/2014/main" id="{A561BAF5-7789-786C-7D8F-1B8C92822CDD}"/>
                  </a:ext>
                </a:extLst>
              </p:cNvPr>
              <p:cNvSpPr/>
              <p:nvPr/>
            </p:nvSpPr>
            <p:spPr>
              <a:xfrm>
                <a:off x="8604983" y="3337988"/>
                <a:ext cx="328974" cy="410297"/>
              </a:xfrm>
              <a:custGeom>
                <a:avLst/>
                <a:gdLst>
                  <a:gd name="connsiteX0" fmla="*/ 323275 w 328974"/>
                  <a:gd name="connsiteY0" fmla="*/ 190972 h 410297"/>
                  <a:gd name="connsiteX1" fmla="*/ 305323 w 328974"/>
                  <a:gd name="connsiteY1" fmla="*/ 184815 h 410297"/>
                  <a:gd name="connsiteX2" fmla="*/ 305323 w 328974"/>
                  <a:gd name="connsiteY2" fmla="*/ 172609 h 410297"/>
                  <a:gd name="connsiteX3" fmla="*/ 292347 w 328974"/>
                  <a:gd name="connsiteY3" fmla="*/ 65890 h 410297"/>
                  <a:gd name="connsiteX4" fmla="*/ 251902 w 328974"/>
                  <a:gd name="connsiteY4" fmla="*/ 25924 h 410297"/>
                  <a:gd name="connsiteX5" fmla="*/ 77473 w 328974"/>
                  <a:gd name="connsiteY5" fmla="*/ 25924 h 410297"/>
                  <a:gd name="connsiteX6" fmla="*/ 37029 w 328974"/>
                  <a:gd name="connsiteY6" fmla="*/ 65890 h 410297"/>
                  <a:gd name="connsiteX7" fmla="*/ 24053 w 328974"/>
                  <a:gd name="connsiteY7" fmla="*/ 172609 h 410297"/>
                  <a:gd name="connsiteX8" fmla="*/ 24053 w 328974"/>
                  <a:gd name="connsiteY8" fmla="*/ 184815 h 410297"/>
                  <a:gd name="connsiteX9" fmla="*/ 6101 w 328974"/>
                  <a:gd name="connsiteY9" fmla="*/ 190972 h 410297"/>
                  <a:gd name="connsiteX10" fmla="*/ 10536 w 328974"/>
                  <a:gd name="connsiteY10" fmla="*/ 252649 h 410297"/>
                  <a:gd name="connsiteX11" fmla="*/ 25566 w 328974"/>
                  <a:gd name="connsiteY11" fmla="*/ 271228 h 410297"/>
                  <a:gd name="connsiteX12" fmla="*/ 33136 w 328974"/>
                  <a:gd name="connsiteY12" fmla="*/ 275008 h 410297"/>
                  <a:gd name="connsiteX13" fmla="*/ 53358 w 328974"/>
                  <a:gd name="connsiteY13" fmla="*/ 337009 h 410297"/>
                  <a:gd name="connsiteX14" fmla="*/ 103427 w 328974"/>
                  <a:gd name="connsiteY14" fmla="*/ 394582 h 410297"/>
                  <a:gd name="connsiteX15" fmla="*/ 225516 w 328974"/>
                  <a:gd name="connsiteY15" fmla="*/ 394582 h 410297"/>
                  <a:gd name="connsiteX16" fmla="*/ 275585 w 328974"/>
                  <a:gd name="connsiteY16" fmla="*/ 337009 h 410297"/>
                  <a:gd name="connsiteX17" fmla="*/ 295807 w 328974"/>
                  <a:gd name="connsiteY17" fmla="*/ 275008 h 410297"/>
                  <a:gd name="connsiteX18" fmla="*/ 303377 w 328974"/>
                  <a:gd name="connsiteY18" fmla="*/ 271228 h 410297"/>
                  <a:gd name="connsiteX19" fmla="*/ 318408 w 328974"/>
                  <a:gd name="connsiteY19" fmla="*/ 252649 h 410297"/>
                  <a:gd name="connsiteX20" fmla="*/ 322842 w 328974"/>
                  <a:gd name="connsiteY20" fmla="*/ 190972 h 41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8974" h="410297">
                    <a:moveTo>
                      <a:pt x="323275" y="190972"/>
                    </a:moveTo>
                    <a:cubicBezTo>
                      <a:pt x="318841" y="185830"/>
                      <a:pt x="311985" y="183486"/>
                      <a:pt x="305323" y="184815"/>
                    </a:cubicBezTo>
                    <a:cubicBezTo>
                      <a:pt x="305323" y="180819"/>
                      <a:pt x="305323" y="176714"/>
                      <a:pt x="305323" y="172609"/>
                    </a:cubicBezTo>
                    <a:cubicBezTo>
                      <a:pt x="305323" y="136208"/>
                      <a:pt x="305323" y="91381"/>
                      <a:pt x="292347" y="65890"/>
                    </a:cubicBezTo>
                    <a:cubicBezTo>
                      <a:pt x="283458" y="48618"/>
                      <a:pt x="269291" y="34619"/>
                      <a:pt x="251902" y="25924"/>
                    </a:cubicBezTo>
                    <a:cubicBezTo>
                      <a:pt x="187019" y="-8641"/>
                      <a:pt x="142033" y="-8641"/>
                      <a:pt x="77473" y="25924"/>
                    </a:cubicBezTo>
                    <a:cubicBezTo>
                      <a:pt x="60085" y="34608"/>
                      <a:pt x="45918" y="48618"/>
                      <a:pt x="37029" y="65890"/>
                    </a:cubicBezTo>
                    <a:cubicBezTo>
                      <a:pt x="24161" y="91381"/>
                      <a:pt x="24053" y="136208"/>
                      <a:pt x="24053" y="172609"/>
                    </a:cubicBezTo>
                    <a:cubicBezTo>
                      <a:pt x="24053" y="176714"/>
                      <a:pt x="24053" y="180819"/>
                      <a:pt x="24053" y="184815"/>
                    </a:cubicBezTo>
                    <a:cubicBezTo>
                      <a:pt x="17391" y="183454"/>
                      <a:pt x="10524" y="185820"/>
                      <a:pt x="6101" y="190972"/>
                    </a:cubicBezTo>
                    <a:cubicBezTo>
                      <a:pt x="-4713" y="204150"/>
                      <a:pt x="154" y="232558"/>
                      <a:pt x="10536" y="252649"/>
                    </a:cubicBezTo>
                    <a:cubicBezTo>
                      <a:pt x="13952" y="259972"/>
                      <a:pt x="19111" y="266356"/>
                      <a:pt x="25566" y="271228"/>
                    </a:cubicBezTo>
                    <a:cubicBezTo>
                      <a:pt x="27859" y="272913"/>
                      <a:pt x="30411" y="274187"/>
                      <a:pt x="33136" y="275008"/>
                    </a:cubicBezTo>
                    <a:cubicBezTo>
                      <a:pt x="37202" y="296449"/>
                      <a:pt x="44004" y="317286"/>
                      <a:pt x="53358" y="337009"/>
                    </a:cubicBezTo>
                    <a:cubicBezTo>
                      <a:pt x="64129" y="360632"/>
                      <a:pt x="81518" y="380626"/>
                      <a:pt x="103427" y="394582"/>
                    </a:cubicBezTo>
                    <a:cubicBezTo>
                      <a:pt x="141416" y="415537"/>
                      <a:pt x="187527" y="415537"/>
                      <a:pt x="225516" y="394582"/>
                    </a:cubicBezTo>
                    <a:cubicBezTo>
                      <a:pt x="247425" y="380626"/>
                      <a:pt x="264814" y="360632"/>
                      <a:pt x="275585" y="337009"/>
                    </a:cubicBezTo>
                    <a:cubicBezTo>
                      <a:pt x="284939" y="317286"/>
                      <a:pt x="291741" y="296449"/>
                      <a:pt x="295807" y="275008"/>
                    </a:cubicBezTo>
                    <a:cubicBezTo>
                      <a:pt x="298510" y="274144"/>
                      <a:pt x="301063" y="272869"/>
                      <a:pt x="303377" y="271228"/>
                    </a:cubicBezTo>
                    <a:cubicBezTo>
                      <a:pt x="309833" y="266356"/>
                      <a:pt x="314991" y="259972"/>
                      <a:pt x="318408" y="252649"/>
                    </a:cubicBezTo>
                    <a:cubicBezTo>
                      <a:pt x="329222" y="232558"/>
                      <a:pt x="333440" y="204150"/>
                      <a:pt x="322842" y="190972"/>
                    </a:cubicBezTo>
                    <a:close/>
                  </a:path>
                </a:pathLst>
              </a:custGeom>
              <a:solidFill>
                <a:srgbClr val="F9CEA1"/>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49" name="Freeform 6">
                <a:extLst>
                  <a:ext uri="{FF2B5EF4-FFF2-40B4-BE49-F238E27FC236}">
                    <a16:creationId xmlns:a16="http://schemas.microsoft.com/office/drawing/2014/main" id="{97FD157B-5FA7-905F-D955-24B5597F99CF}"/>
                  </a:ext>
                </a:extLst>
              </p:cNvPr>
              <p:cNvSpPr/>
              <p:nvPr/>
            </p:nvSpPr>
            <p:spPr>
              <a:xfrm>
                <a:off x="8577994" y="3759034"/>
                <a:ext cx="192055" cy="184166"/>
              </a:xfrm>
              <a:custGeom>
                <a:avLst/>
                <a:gdLst>
                  <a:gd name="connsiteX0" fmla="*/ 79050 w 192055"/>
                  <a:gd name="connsiteY0" fmla="*/ 0 h 184166"/>
                  <a:gd name="connsiteX1" fmla="*/ 192056 w 192055"/>
                  <a:gd name="connsiteY1" fmla="*/ 94730 h 184166"/>
                  <a:gd name="connsiteX2" fmla="*/ 118088 w 192055"/>
                  <a:gd name="connsiteY2" fmla="*/ 184167 h 184166"/>
                  <a:gd name="connsiteX3" fmla="*/ 0 w 192055"/>
                  <a:gd name="connsiteY3" fmla="*/ 32945 h 184166"/>
                  <a:gd name="connsiteX4" fmla="*/ 79050 w 192055"/>
                  <a:gd name="connsiteY4" fmla="*/ 0 h 184166"/>
                  <a:gd name="connsiteX5" fmla="*/ 79050 w 192055"/>
                  <a:gd name="connsiteY5"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84166">
                    <a:moveTo>
                      <a:pt x="79050" y="0"/>
                    </a:moveTo>
                    <a:lnTo>
                      <a:pt x="192056" y="94730"/>
                    </a:lnTo>
                    <a:lnTo>
                      <a:pt x="118088" y="184167"/>
                    </a:lnTo>
                    <a:lnTo>
                      <a:pt x="0" y="32945"/>
                    </a:lnTo>
                    <a:lnTo>
                      <a:pt x="79050" y="0"/>
                    </a:lnTo>
                    <a:lnTo>
                      <a:pt x="79050" y="0"/>
                    </a:lnTo>
                    <a:close/>
                  </a:path>
                </a:pathLst>
              </a:custGeom>
              <a:solidFill>
                <a:srgbClr val="EAEBE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50" name="Freeform 7">
                <a:extLst>
                  <a:ext uri="{FF2B5EF4-FFF2-40B4-BE49-F238E27FC236}">
                    <a16:creationId xmlns:a16="http://schemas.microsoft.com/office/drawing/2014/main" id="{1AC76D07-B281-A04F-63BB-5CD21C90EF38}"/>
                  </a:ext>
                </a:extLst>
              </p:cNvPr>
              <p:cNvSpPr/>
              <p:nvPr/>
            </p:nvSpPr>
            <p:spPr>
              <a:xfrm>
                <a:off x="9023420" y="4022484"/>
                <a:ext cx="757" cy="10801"/>
              </a:xfrm>
              <a:custGeom>
                <a:avLst/>
                <a:gdLst>
                  <a:gd name="connsiteX0" fmla="*/ 0 w 757"/>
                  <a:gd name="connsiteY0" fmla="*/ 0 h 10801"/>
                  <a:gd name="connsiteX1" fmla="*/ 757 w 757"/>
                  <a:gd name="connsiteY1" fmla="*/ 0 h 10801"/>
                </a:gdLst>
                <a:ahLst/>
                <a:cxnLst>
                  <a:cxn ang="0">
                    <a:pos x="connsiteX0" y="connsiteY0"/>
                  </a:cxn>
                  <a:cxn ang="0">
                    <a:pos x="connsiteX1" y="connsiteY1"/>
                  </a:cxn>
                </a:cxnLst>
                <a:rect l="l" t="t" r="r" b="b"/>
                <a:pathLst>
                  <a:path w="757" h="10801">
                    <a:moveTo>
                      <a:pt x="0" y="0"/>
                    </a:moveTo>
                    <a:cubicBezTo>
                      <a:pt x="0" y="0"/>
                      <a:pt x="541" y="0"/>
                      <a:pt x="757" y="0"/>
                    </a:cubicBezTo>
                    <a:close/>
                  </a:path>
                </a:pathLst>
              </a:custGeom>
              <a:solidFill>
                <a:srgbClr val="0D2325"/>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51" name="Freeform 557">
                <a:extLst>
                  <a:ext uri="{FF2B5EF4-FFF2-40B4-BE49-F238E27FC236}">
                    <a16:creationId xmlns:a16="http://schemas.microsoft.com/office/drawing/2014/main" id="{2F5FD3FC-07A6-0229-E751-DFFAD3E1368F}"/>
                  </a:ext>
                </a:extLst>
              </p:cNvPr>
              <p:cNvSpPr/>
              <p:nvPr/>
            </p:nvSpPr>
            <p:spPr>
              <a:xfrm>
                <a:off x="8515165" y="4022484"/>
                <a:ext cx="757" cy="10801"/>
              </a:xfrm>
              <a:custGeom>
                <a:avLst/>
                <a:gdLst>
                  <a:gd name="connsiteX0" fmla="*/ 0 w 757"/>
                  <a:gd name="connsiteY0" fmla="*/ 0 h 10801"/>
                  <a:gd name="connsiteX1" fmla="*/ 757 w 757"/>
                  <a:gd name="connsiteY1" fmla="*/ 0 h 10801"/>
                </a:gdLst>
                <a:ahLst/>
                <a:cxnLst>
                  <a:cxn ang="0">
                    <a:pos x="connsiteX0" y="connsiteY0"/>
                  </a:cxn>
                  <a:cxn ang="0">
                    <a:pos x="connsiteX1" y="connsiteY1"/>
                  </a:cxn>
                </a:cxnLst>
                <a:rect l="l" t="t" r="r" b="b"/>
                <a:pathLst>
                  <a:path w="757" h="10801">
                    <a:moveTo>
                      <a:pt x="0" y="0"/>
                    </a:moveTo>
                    <a:cubicBezTo>
                      <a:pt x="0" y="0"/>
                      <a:pt x="541" y="0"/>
                      <a:pt x="757" y="0"/>
                    </a:cubicBezTo>
                    <a:close/>
                  </a:path>
                </a:pathLst>
              </a:custGeom>
              <a:solidFill>
                <a:srgbClr val="00000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52" name="Freeform 565">
                <a:extLst>
                  <a:ext uri="{FF2B5EF4-FFF2-40B4-BE49-F238E27FC236}">
                    <a16:creationId xmlns:a16="http://schemas.microsoft.com/office/drawing/2014/main" id="{830C05A8-3FE8-98A3-B079-F52C09671C7A}"/>
                  </a:ext>
                </a:extLst>
              </p:cNvPr>
              <p:cNvSpPr/>
              <p:nvPr/>
            </p:nvSpPr>
            <p:spPr>
              <a:xfrm>
                <a:off x="8559394" y="3302467"/>
                <a:ext cx="436126" cy="459591"/>
              </a:xfrm>
              <a:custGeom>
                <a:avLst/>
                <a:gdLst>
                  <a:gd name="connsiteX0" fmla="*/ 436126 w 436126"/>
                  <a:gd name="connsiteY0" fmla="*/ 252741 h 459591"/>
                  <a:gd name="connsiteX1" fmla="*/ 401738 w 436126"/>
                  <a:gd name="connsiteY1" fmla="*/ 201001 h 459591"/>
                  <a:gd name="connsiteX2" fmla="*/ 360537 w 436126"/>
                  <a:gd name="connsiteY2" fmla="*/ 58961 h 459591"/>
                  <a:gd name="connsiteX3" fmla="*/ 255858 w 436126"/>
                  <a:gd name="connsiteY3" fmla="*/ 2036 h 459591"/>
                  <a:gd name="connsiteX4" fmla="*/ 76130 w 436126"/>
                  <a:gd name="connsiteY4" fmla="*/ 45891 h 459591"/>
                  <a:gd name="connsiteX5" fmla="*/ 13733 w 436126"/>
                  <a:gd name="connsiteY5" fmla="*/ 168705 h 459591"/>
                  <a:gd name="connsiteX6" fmla="*/ 21628 w 436126"/>
                  <a:gd name="connsiteY6" fmla="*/ 238267 h 459591"/>
                  <a:gd name="connsiteX7" fmla="*/ 0 w 436126"/>
                  <a:gd name="connsiteY7" fmla="*/ 281473 h 459591"/>
                  <a:gd name="connsiteX8" fmla="*/ 25304 w 436126"/>
                  <a:gd name="connsiteY8" fmla="*/ 287090 h 459591"/>
                  <a:gd name="connsiteX9" fmla="*/ 25304 w 436126"/>
                  <a:gd name="connsiteY9" fmla="*/ 309665 h 459591"/>
                  <a:gd name="connsiteX10" fmla="*/ 44661 w 436126"/>
                  <a:gd name="connsiteY10" fmla="*/ 396078 h 459591"/>
                  <a:gd name="connsiteX11" fmla="*/ 67046 w 436126"/>
                  <a:gd name="connsiteY11" fmla="*/ 358056 h 459591"/>
                  <a:gd name="connsiteX12" fmla="*/ 65748 w 436126"/>
                  <a:gd name="connsiteY12" fmla="*/ 459591 h 459591"/>
                  <a:gd name="connsiteX13" fmla="*/ 105003 w 436126"/>
                  <a:gd name="connsiteY13" fmla="*/ 178210 h 459591"/>
                  <a:gd name="connsiteX14" fmla="*/ 125117 w 436126"/>
                  <a:gd name="connsiteY14" fmla="*/ 196573 h 459591"/>
                  <a:gd name="connsiteX15" fmla="*/ 144798 w 436126"/>
                  <a:gd name="connsiteY15" fmla="*/ 152502 h 459591"/>
                  <a:gd name="connsiteX16" fmla="*/ 158207 w 436126"/>
                  <a:gd name="connsiteY16" fmla="*/ 195709 h 459591"/>
                  <a:gd name="connsiteX17" fmla="*/ 188919 w 436126"/>
                  <a:gd name="connsiteY17" fmla="*/ 137596 h 459591"/>
                  <a:gd name="connsiteX18" fmla="*/ 205681 w 436126"/>
                  <a:gd name="connsiteY18" fmla="*/ 194628 h 459591"/>
                  <a:gd name="connsiteX19" fmla="*/ 256074 w 436126"/>
                  <a:gd name="connsiteY19" fmla="*/ 112537 h 459591"/>
                  <a:gd name="connsiteX20" fmla="*/ 334475 w 436126"/>
                  <a:gd name="connsiteY20" fmla="*/ 289898 h 459591"/>
                  <a:gd name="connsiteX21" fmla="*/ 373189 w 436126"/>
                  <a:gd name="connsiteY21" fmla="*/ 459051 h 459591"/>
                  <a:gd name="connsiteX22" fmla="*/ 356644 w 436126"/>
                  <a:gd name="connsiteY22" fmla="*/ 378255 h 459591"/>
                  <a:gd name="connsiteX23" fmla="*/ 369404 w 436126"/>
                  <a:gd name="connsiteY23" fmla="*/ 418437 h 459591"/>
                  <a:gd name="connsiteX24" fmla="*/ 369404 w 436126"/>
                  <a:gd name="connsiteY24" fmla="*/ 378903 h 459591"/>
                  <a:gd name="connsiteX25" fmla="*/ 392546 w 436126"/>
                  <a:gd name="connsiteY25" fmla="*/ 316254 h 459591"/>
                  <a:gd name="connsiteX26" fmla="*/ 392546 w 436126"/>
                  <a:gd name="connsiteY26" fmla="*/ 344878 h 459591"/>
                  <a:gd name="connsiteX27" fmla="*/ 394276 w 436126"/>
                  <a:gd name="connsiteY27" fmla="*/ 247664 h 459591"/>
                  <a:gd name="connsiteX28" fmla="*/ 435910 w 436126"/>
                  <a:gd name="connsiteY28" fmla="*/ 252309 h 45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6126" h="459591">
                    <a:moveTo>
                      <a:pt x="436126" y="252741"/>
                    </a:moveTo>
                    <a:cubicBezTo>
                      <a:pt x="399900" y="257494"/>
                      <a:pt x="402711" y="215260"/>
                      <a:pt x="401738" y="201001"/>
                    </a:cubicBezTo>
                    <a:cubicBezTo>
                      <a:pt x="398385" y="150666"/>
                      <a:pt x="398602" y="102815"/>
                      <a:pt x="360537" y="58961"/>
                    </a:cubicBezTo>
                    <a:cubicBezTo>
                      <a:pt x="333491" y="28198"/>
                      <a:pt x="296399" y="8031"/>
                      <a:pt x="255858" y="2036"/>
                    </a:cubicBezTo>
                    <a:cubicBezTo>
                      <a:pt x="211413" y="-3148"/>
                      <a:pt x="128577" y="-1636"/>
                      <a:pt x="76130" y="45891"/>
                    </a:cubicBezTo>
                    <a:cubicBezTo>
                      <a:pt x="45959" y="73111"/>
                      <a:pt x="15680" y="105948"/>
                      <a:pt x="13733" y="168705"/>
                    </a:cubicBezTo>
                    <a:cubicBezTo>
                      <a:pt x="15139" y="192014"/>
                      <a:pt x="17778" y="215238"/>
                      <a:pt x="21628" y="238267"/>
                    </a:cubicBezTo>
                    <a:cubicBezTo>
                      <a:pt x="22817" y="262246"/>
                      <a:pt x="19789" y="290547"/>
                      <a:pt x="0" y="281473"/>
                    </a:cubicBezTo>
                    <a:cubicBezTo>
                      <a:pt x="5861" y="289369"/>
                      <a:pt x="16643" y="291767"/>
                      <a:pt x="25304" y="287090"/>
                    </a:cubicBezTo>
                    <a:cubicBezTo>
                      <a:pt x="26061" y="291411"/>
                      <a:pt x="24439" y="305453"/>
                      <a:pt x="25304" y="309665"/>
                    </a:cubicBezTo>
                    <a:cubicBezTo>
                      <a:pt x="30062" y="360001"/>
                      <a:pt x="54826" y="362917"/>
                      <a:pt x="44661" y="396078"/>
                    </a:cubicBezTo>
                    <a:cubicBezTo>
                      <a:pt x="59152" y="394350"/>
                      <a:pt x="60233" y="373827"/>
                      <a:pt x="67046" y="358056"/>
                    </a:cubicBezTo>
                    <a:cubicBezTo>
                      <a:pt x="75698" y="396294"/>
                      <a:pt x="100461" y="434856"/>
                      <a:pt x="65748" y="459591"/>
                    </a:cubicBezTo>
                    <a:cubicBezTo>
                      <a:pt x="166534" y="445441"/>
                      <a:pt x="42931" y="259222"/>
                      <a:pt x="105003" y="178210"/>
                    </a:cubicBezTo>
                    <a:cubicBezTo>
                      <a:pt x="107274" y="187888"/>
                      <a:pt x="115266" y="195179"/>
                      <a:pt x="125117" y="196573"/>
                    </a:cubicBezTo>
                    <a:cubicBezTo>
                      <a:pt x="122089" y="179247"/>
                      <a:pt x="129875" y="161824"/>
                      <a:pt x="144798" y="152502"/>
                    </a:cubicBezTo>
                    <a:cubicBezTo>
                      <a:pt x="144149" y="162548"/>
                      <a:pt x="137445" y="176482"/>
                      <a:pt x="158207" y="195709"/>
                    </a:cubicBezTo>
                    <a:cubicBezTo>
                      <a:pt x="156369" y="177994"/>
                      <a:pt x="166534" y="157687"/>
                      <a:pt x="188919" y="137596"/>
                    </a:cubicBezTo>
                    <a:cubicBezTo>
                      <a:pt x="185351" y="143861"/>
                      <a:pt x="186108" y="186203"/>
                      <a:pt x="205681" y="194628"/>
                    </a:cubicBezTo>
                    <a:cubicBezTo>
                      <a:pt x="196489" y="152286"/>
                      <a:pt x="252181" y="158659"/>
                      <a:pt x="256074" y="112537"/>
                    </a:cubicBezTo>
                    <a:cubicBezTo>
                      <a:pt x="295329" y="133491"/>
                      <a:pt x="341396" y="185123"/>
                      <a:pt x="334475" y="289898"/>
                    </a:cubicBezTo>
                    <a:cubicBezTo>
                      <a:pt x="331772" y="330080"/>
                      <a:pt x="278243" y="451922"/>
                      <a:pt x="373189" y="459051"/>
                    </a:cubicBezTo>
                    <a:cubicBezTo>
                      <a:pt x="335556" y="441553"/>
                      <a:pt x="338909" y="407636"/>
                      <a:pt x="356644" y="378255"/>
                    </a:cubicBezTo>
                    <a:cubicBezTo>
                      <a:pt x="357617" y="380308"/>
                      <a:pt x="352534" y="406015"/>
                      <a:pt x="369404" y="418437"/>
                    </a:cubicBezTo>
                    <a:cubicBezTo>
                      <a:pt x="369404" y="420057"/>
                      <a:pt x="360104" y="409040"/>
                      <a:pt x="369404" y="378903"/>
                    </a:cubicBezTo>
                    <a:cubicBezTo>
                      <a:pt x="375168" y="357354"/>
                      <a:pt x="382911" y="336378"/>
                      <a:pt x="392546" y="316254"/>
                    </a:cubicBezTo>
                    <a:cubicBezTo>
                      <a:pt x="395033" y="322843"/>
                      <a:pt x="393195" y="328784"/>
                      <a:pt x="392546" y="344878"/>
                    </a:cubicBezTo>
                    <a:cubicBezTo>
                      <a:pt x="408551" y="311393"/>
                      <a:pt x="404658" y="279097"/>
                      <a:pt x="394276" y="247664"/>
                    </a:cubicBezTo>
                    <a:cubicBezTo>
                      <a:pt x="404441" y="256306"/>
                      <a:pt x="424663" y="263326"/>
                      <a:pt x="435910" y="252309"/>
                    </a:cubicBezTo>
                    <a:close/>
                  </a:path>
                </a:pathLst>
              </a:custGeom>
              <a:solidFill>
                <a:srgbClr val="6E302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53" name="Freeform 586">
                <a:extLst>
                  <a:ext uri="{FF2B5EF4-FFF2-40B4-BE49-F238E27FC236}">
                    <a16:creationId xmlns:a16="http://schemas.microsoft.com/office/drawing/2014/main" id="{40CC173D-6FD3-D8CC-51D6-81AF166AB5F3}"/>
                  </a:ext>
                </a:extLst>
              </p:cNvPr>
              <p:cNvSpPr/>
              <p:nvPr/>
            </p:nvSpPr>
            <p:spPr>
              <a:xfrm>
                <a:off x="8629799" y="3515743"/>
                <a:ext cx="279208" cy="81376"/>
              </a:xfrm>
              <a:custGeom>
                <a:avLst/>
                <a:gdLst>
                  <a:gd name="connsiteX0" fmla="*/ 279209 w 279208"/>
                  <a:gd name="connsiteY0" fmla="*/ 7276 h 81376"/>
                  <a:gd name="connsiteX1" fmla="*/ 268395 w 279208"/>
                  <a:gd name="connsiteY1" fmla="*/ 579 h 81376"/>
                  <a:gd name="connsiteX2" fmla="*/ 261042 w 279208"/>
                  <a:gd name="connsiteY2" fmla="*/ 579 h 81376"/>
                  <a:gd name="connsiteX3" fmla="*/ 184046 w 279208"/>
                  <a:gd name="connsiteY3" fmla="*/ 4468 h 81376"/>
                  <a:gd name="connsiteX4" fmla="*/ 95264 w 279208"/>
                  <a:gd name="connsiteY4" fmla="*/ 4468 h 81376"/>
                  <a:gd name="connsiteX5" fmla="*/ 18268 w 279208"/>
                  <a:gd name="connsiteY5" fmla="*/ 579 h 81376"/>
                  <a:gd name="connsiteX6" fmla="*/ 11023 w 279208"/>
                  <a:gd name="connsiteY6" fmla="*/ 579 h 81376"/>
                  <a:gd name="connsiteX7" fmla="*/ 209 w 279208"/>
                  <a:gd name="connsiteY7" fmla="*/ 7276 h 81376"/>
                  <a:gd name="connsiteX8" fmla="*/ 1723 w 279208"/>
                  <a:gd name="connsiteY8" fmla="*/ 14621 h 81376"/>
                  <a:gd name="connsiteX9" fmla="*/ 7239 w 279208"/>
                  <a:gd name="connsiteY9" fmla="*/ 20130 h 81376"/>
                  <a:gd name="connsiteX10" fmla="*/ 16430 w 279208"/>
                  <a:gd name="connsiteY10" fmla="*/ 51671 h 81376"/>
                  <a:gd name="connsiteX11" fmla="*/ 25406 w 279208"/>
                  <a:gd name="connsiteY11" fmla="*/ 67009 h 81376"/>
                  <a:gd name="connsiteX12" fmla="*/ 59902 w 279208"/>
                  <a:gd name="connsiteY12" fmla="*/ 80511 h 81376"/>
                  <a:gd name="connsiteX13" fmla="*/ 93101 w 279208"/>
                  <a:gd name="connsiteY13" fmla="*/ 76406 h 81376"/>
                  <a:gd name="connsiteX14" fmla="*/ 116567 w 279208"/>
                  <a:gd name="connsiteY14" fmla="*/ 53399 h 81376"/>
                  <a:gd name="connsiteX15" fmla="*/ 132356 w 279208"/>
                  <a:gd name="connsiteY15" fmla="*/ 29095 h 81376"/>
                  <a:gd name="connsiteX16" fmla="*/ 146414 w 279208"/>
                  <a:gd name="connsiteY16" fmla="*/ 29095 h 81376"/>
                  <a:gd name="connsiteX17" fmla="*/ 162094 w 279208"/>
                  <a:gd name="connsiteY17" fmla="*/ 53399 h 81376"/>
                  <a:gd name="connsiteX18" fmla="*/ 185560 w 279208"/>
                  <a:gd name="connsiteY18" fmla="*/ 76406 h 81376"/>
                  <a:gd name="connsiteX19" fmla="*/ 218759 w 279208"/>
                  <a:gd name="connsiteY19" fmla="*/ 80511 h 81376"/>
                  <a:gd name="connsiteX20" fmla="*/ 253256 w 279208"/>
                  <a:gd name="connsiteY20" fmla="*/ 67009 h 81376"/>
                  <a:gd name="connsiteX21" fmla="*/ 262231 w 279208"/>
                  <a:gd name="connsiteY21" fmla="*/ 51671 h 81376"/>
                  <a:gd name="connsiteX22" fmla="*/ 271531 w 279208"/>
                  <a:gd name="connsiteY22" fmla="*/ 20130 h 81376"/>
                  <a:gd name="connsiteX23" fmla="*/ 277046 w 279208"/>
                  <a:gd name="connsiteY23" fmla="*/ 14621 h 81376"/>
                  <a:gd name="connsiteX24" fmla="*/ 278452 w 279208"/>
                  <a:gd name="connsiteY24" fmla="*/ 7276 h 81376"/>
                  <a:gd name="connsiteX25" fmla="*/ 113539 w 279208"/>
                  <a:gd name="connsiteY25" fmla="*/ 41517 h 81376"/>
                  <a:gd name="connsiteX26" fmla="*/ 101644 w 279208"/>
                  <a:gd name="connsiteY26" fmla="*/ 61716 h 81376"/>
                  <a:gd name="connsiteX27" fmla="*/ 84558 w 279208"/>
                  <a:gd name="connsiteY27" fmla="*/ 71761 h 81376"/>
                  <a:gd name="connsiteX28" fmla="*/ 41302 w 279208"/>
                  <a:gd name="connsiteY28" fmla="*/ 68197 h 81376"/>
                  <a:gd name="connsiteX29" fmla="*/ 28758 w 279208"/>
                  <a:gd name="connsiteY29" fmla="*/ 56531 h 81376"/>
                  <a:gd name="connsiteX30" fmla="*/ 23675 w 279208"/>
                  <a:gd name="connsiteY30" fmla="*/ 40977 h 81376"/>
                  <a:gd name="connsiteX31" fmla="*/ 32543 w 279208"/>
                  <a:gd name="connsiteY31" fmla="*/ 10408 h 81376"/>
                  <a:gd name="connsiteX32" fmla="*/ 42059 w 279208"/>
                  <a:gd name="connsiteY32" fmla="*/ 8788 h 81376"/>
                  <a:gd name="connsiteX33" fmla="*/ 66823 w 279208"/>
                  <a:gd name="connsiteY33" fmla="*/ 8788 h 81376"/>
                  <a:gd name="connsiteX34" fmla="*/ 97859 w 279208"/>
                  <a:gd name="connsiteY34" fmla="*/ 12569 h 81376"/>
                  <a:gd name="connsiteX35" fmla="*/ 115389 w 279208"/>
                  <a:gd name="connsiteY35" fmla="*/ 35522 h 81376"/>
                  <a:gd name="connsiteX36" fmla="*/ 113864 w 279208"/>
                  <a:gd name="connsiteY36" fmla="*/ 40977 h 81376"/>
                  <a:gd name="connsiteX37" fmla="*/ 256824 w 279208"/>
                  <a:gd name="connsiteY37" fmla="*/ 40977 h 81376"/>
                  <a:gd name="connsiteX38" fmla="*/ 251742 w 279208"/>
                  <a:gd name="connsiteY38" fmla="*/ 56531 h 81376"/>
                  <a:gd name="connsiteX39" fmla="*/ 239197 w 279208"/>
                  <a:gd name="connsiteY39" fmla="*/ 68197 h 81376"/>
                  <a:gd name="connsiteX40" fmla="*/ 195941 w 279208"/>
                  <a:gd name="connsiteY40" fmla="*/ 71761 h 81376"/>
                  <a:gd name="connsiteX41" fmla="*/ 178856 w 279208"/>
                  <a:gd name="connsiteY41" fmla="*/ 61716 h 81376"/>
                  <a:gd name="connsiteX42" fmla="*/ 166852 w 279208"/>
                  <a:gd name="connsiteY42" fmla="*/ 41517 h 81376"/>
                  <a:gd name="connsiteX43" fmla="*/ 177396 w 279208"/>
                  <a:gd name="connsiteY43" fmla="*/ 14632 h 81376"/>
                  <a:gd name="connsiteX44" fmla="*/ 182857 w 279208"/>
                  <a:gd name="connsiteY44" fmla="*/ 13109 h 81376"/>
                  <a:gd name="connsiteX45" fmla="*/ 213893 w 279208"/>
                  <a:gd name="connsiteY45" fmla="*/ 9328 h 81376"/>
                  <a:gd name="connsiteX46" fmla="*/ 238657 w 279208"/>
                  <a:gd name="connsiteY46" fmla="*/ 9328 h 81376"/>
                  <a:gd name="connsiteX47" fmla="*/ 248281 w 279208"/>
                  <a:gd name="connsiteY47" fmla="*/ 10949 h 81376"/>
                  <a:gd name="connsiteX48" fmla="*/ 257040 w 279208"/>
                  <a:gd name="connsiteY48" fmla="*/ 41517 h 8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9208" h="81376">
                    <a:moveTo>
                      <a:pt x="279209" y="7276"/>
                    </a:moveTo>
                    <a:cubicBezTo>
                      <a:pt x="278128" y="795"/>
                      <a:pt x="273910" y="903"/>
                      <a:pt x="268395" y="579"/>
                    </a:cubicBezTo>
                    <a:lnTo>
                      <a:pt x="261042" y="579"/>
                    </a:lnTo>
                    <a:cubicBezTo>
                      <a:pt x="235316" y="-879"/>
                      <a:pt x="209502" y="417"/>
                      <a:pt x="184046" y="4468"/>
                    </a:cubicBezTo>
                    <a:cubicBezTo>
                      <a:pt x="129977" y="13325"/>
                      <a:pt x="149333" y="13325"/>
                      <a:pt x="95264" y="4468"/>
                    </a:cubicBezTo>
                    <a:cubicBezTo>
                      <a:pt x="69808" y="417"/>
                      <a:pt x="43995" y="-879"/>
                      <a:pt x="18268" y="579"/>
                    </a:cubicBezTo>
                    <a:lnTo>
                      <a:pt x="11023" y="579"/>
                    </a:lnTo>
                    <a:cubicBezTo>
                      <a:pt x="5833" y="579"/>
                      <a:pt x="1723" y="579"/>
                      <a:pt x="209" y="7276"/>
                    </a:cubicBezTo>
                    <a:cubicBezTo>
                      <a:pt x="-343" y="9825"/>
                      <a:pt x="209" y="12493"/>
                      <a:pt x="1723" y="14621"/>
                    </a:cubicBezTo>
                    <a:cubicBezTo>
                      <a:pt x="3443" y="16565"/>
                      <a:pt x="5292" y="18412"/>
                      <a:pt x="7239" y="20130"/>
                    </a:cubicBezTo>
                    <a:cubicBezTo>
                      <a:pt x="13294" y="26503"/>
                      <a:pt x="13186" y="42921"/>
                      <a:pt x="16430" y="51671"/>
                    </a:cubicBezTo>
                    <a:cubicBezTo>
                      <a:pt x="18398" y="57309"/>
                      <a:pt x="21448" y="62526"/>
                      <a:pt x="25406" y="67009"/>
                    </a:cubicBezTo>
                    <a:cubicBezTo>
                      <a:pt x="34749" y="75747"/>
                      <a:pt x="47098" y="80586"/>
                      <a:pt x="59902" y="80511"/>
                    </a:cubicBezTo>
                    <a:cubicBezTo>
                      <a:pt x="71127" y="82487"/>
                      <a:pt x="82698" y="81062"/>
                      <a:pt x="93101" y="76406"/>
                    </a:cubicBezTo>
                    <a:cubicBezTo>
                      <a:pt x="102704" y="70789"/>
                      <a:pt x="110771" y="62893"/>
                      <a:pt x="116567" y="53399"/>
                    </a:cubicBezTo>
                    <a:cubicBezTo>
                      <a:pt x="122298" y="45514"/>
                      <a:pt x="124461" y="32876"/>
                      <a:pt x="132356" y="29095"/>
                    </a:cubicBezTo>
                    <a:cubicBezTo>
                      <a:pt x="136962" y="27907"/>
                      <a:pt x="141807" y="27907"/>
                      <a:pt x="146414" y="29095"/>
                    </a:cubicBezTo>
                    <a:cubicBezTo>
                      <a:pt x="154200" y="32876"/>
                      <a:pt x="156363" y="45514"/>
                      <a:pt x="162094" y="53399"/>
                    </a:cubicBezTo>
                    <a:cubicBezTo>
                      <a:pt x="167923" y="62872"/>
                      <a:pt x="175979" y="70768"/>
                      <a:pt x="185560" y="76406"/>
                    </a:cubicBezTo>
                    <a:cubicBezTo>
                      <a:pt x="195974" y="81051"/>
                      <a:pt x="207534" y="82477"/>
                      <a:pt x="218759" y="80511"/>
                    </a:cubicBezTo>
                    <a:cubicBezTo>
                      <a:pt x="231563" y="80586"/>
                      <a:pt x="243912" y="75747"/>
                      <a:pt x="253256" y="67009"/>
                    </a:cubicBezTo>
                    <a:cubicBezTo>
                      <a:pt x="257246" y="62548"/>
                      <a:pt x="260296" y="57330"/>
                      <a:pt x="262231" y="51671"/>
                    </a:cubicBezTo>
                    <a:cubicBezTo>
                      <a:pt x="265583" y="42921"/>
                      <a:pt x="265367" y="26503"/>
                      <a:pt x="271531" y="20130"/>
                    </a:cubicBezTo>
                    <a:cubicBezTo>
                      <a:pt x="274018" y="17321"/>
                      <a:pt x="275965" y="16241"/>
                      <a:pt x="277046" y="14621"/>
                    </a:cubicBezTo>
                    <a:cubicBezTo>
                      <a:pt x="278582" y="12504"/>
                      <a:pt x="279090" y="9814"/>
                      <a:pt x="278452" y="7276"/>
                    </a:cubicBezTo>
                    <a:close/>
                    <a:moveTo>
                      <a:pt x="113539" y="41517"/>
                    </a:moveTo>
                    <a:cubicBezTo>
                      <a:pt x="111215" y="49089"/>
                      <a:pt x="107137" y="56013"/>
                      <a:pt x="101644" y="61716"/>
                    </a:cubicBezTo>
                    <a:cubicBezTo>
                      <a:pt x="96908" y="66469"/>
                      <a:pt x="91025" y="69925"/>
                      <a:pt x="84558" y="71761"/>
                    </a:cubicBezTo>
                    <a:cubicBezTo>
                      <a:pt x="70208" y="76050"/>
                      <a:pt x="54755" y="74775"/>
                      <a:pt x="41302" y="68197"/>
                    </a:cubicBezTo>
                    <a:cubicBezTo>
                      <a:pt x="35852" y="65950"/>
                      <a:pt x="31397" y="61802"/>
                      <a:pt x="28758" y="56531"/>
                    </a:cubicBezTo>
                    <a:cubicBezTo>
                      <a:pt x="26292" y="51627"/>
                      <a:pt x="24584" y="46388"/>
                      <a:pt x="23675" y="40977"/>
                    </a:cubicBezTo>
                    <a:cubicBezTo>
                      <a:pt x="21837" y="30175"/>
                      <a:pt x="20107" y="15377"/>
                      <a:pt x="32543" y="10408"/>
                    </a:cubicBezTo>
                    <a:cubicBezTo>
                      <a:pt x="35603" y="9361"/>
                      <a:pt x="38815" y="8810"/>
                      <a:pt x="42059" y="8788"/>
                    </a:cubicBezTo>
                    <a:cubicBezTo>
                      <a:pt x="50310" y="8356"/>
                      <a:pt x="58572" y="8356"/>
                      <a:pt x="66823" y="8788"/>
                    </a:cubicBezTo>
                    <a:cubicBezTo>
                      <a:pt x="77269" y="8950"/>
                      <a:pt x="87673" y="10214"/>
                      <a:pt x="97859" y="12569"/>
                    </a:cubicBezTo>
                    <a:cubicBezTo>
                      <a:pt x="109041" y="14070"/>
                      <a:pt x="116891" y="24342"/>
                      <a:pt x="115389" y="35522"/>
                    </a:cubicBezTo>
                    <a:cubicBezTo>
                      <a:pt x="115140" y="37402"/>
                      <a:pt x="114621" y="39238"/>
                      <a:pt x="113864" y="40977"/>
                    </a:cubicBezTo>
                    <a:close/>
                    <a:moveTo>
                      <a:pt x="256824" y="40977"/>
                    </a:moveTo>
                    <a:cubicBezTo>
                      <a:pt x="255970" y="46399"/>
                      <a:pt x="254250" y="51649"/>
                      <a:pt x="251742" y="56531"/>
                    </a:cubicBezTo>
                    <a:cubicBezTo>
                      <a:pt x="249135" y="61824"/>
                      <a:pt x="244669" y="65972"/>
                      <a:pt x="239197" y="68197"/>
                    </a:cubicBezTo>
                    <a:cubicBezTo>
                      <a:pt x="225745" y="74797"/>
                      <a:pt x="210292" y="76071"/>
                      <a:pt x="195941" y="71761"/>
                    </a:cubicBezTo>
                    <a:cubicBezTo>
                      <a:pt x="189453" y="69979"/>
                      <a:pt x="183560" y="66512"/>
                      <a:pt x="178856" y="61716"/>
                    </a:cubicBezTo>
                    <a:cubicBezTo>
                      <a:pt x="173297" y="56045"/>
                      <a:pt x="169177" y="49111"/>
                      <a:pt x="166852" y="41517"/>
                    </a:cubicBezTo>
                    <a:cubicBezTo>
                      <a:pt x="162332" y="31191"/>
                      <a:pt x="167058" y="19147"/>
                      <a:pt x="177396" y="14632"/>
                    </a:cubicBezTo>
                    <a:cubicBezTo>
                      <a:pt x="179137" y="13876"/>
                      <a:pt x="180975" y="13357"/>
                      <a:pt x="182857" y="13109"/>
                    </a:cubicBezTo>
                    <a:cubicBezTo>
                      <a:pt x="193044" y="10754"/>
                      <a:pt x="203447" y="9490"/>
                      <a:pt x="213893" y="9328"/>
                    </a:cubicBezTo>
                    <a:cubicBezTo>
                      <a:pt x="222144" y="8896"/>
                      <a:pt x="230406" y="8896"/>
                      <a:pt x="238657" y="9328"/>
                    </a:cubicBezTo>
                    <a:cubicBezTo>
                      <a:pt x="241934" y="9361"/>
                      <a:pt x="245178" y="9912"/>
                      <a:pt x="248281" y="10949"/>
                    </a:cubicBezTo>
                    <a:cubicBezTo>
                      <a:pt x="260609" y="15917"/>
                      <a:pt x="259095" y="31147"/>
                      <a:pt x="257040" y="41517"/>
                    </a:cubicBezTo>
                    <a:close/>
                  </a:path>
                </a:pathLst>
              </a:custGeom>
              <a:solidFill>
                <a:srgbClr val="492B16"/>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54" name="Freeform 587">
                <a:extLst>
                  <a:ext uri="{FF2B5EF4-FFF2-40B4-BE49-F238E27FC236}">
                    <a16:creationId xmlns:a16="http://schemas.microsoft.com/office/drawing/2014/main" id="{2E0EBFB8-1F81-F33F-FD6B-24FE635AD329}"/>
                  </a:ext>
                </a:extLst>
              </p:cNvPr>
              <p:cNvSpPr/>
              <p:nvPr/>
            </p:nvSpPr>
            <p:spPr>
              <a:xfrm>
                <a:off x="8395006" y="3781609"/>
                <a:ext cx="750845" cy="240875"/>
              </a:xfrm>
              <a:custGeom>
                <a:avLst/>
                <a:gdLst>
                  <a:gd name="connsiteX0" fmla="*/ 731038 w 750845"/>
                  <a:gd name="connsiteY0" fmla="*/ 117089 h 240875"/>
                  <a:gd name="connsiteX1" fmla="*/ 525573 w 750845"/>
                  <a:gd name="connsiteY1" fmla="*/ 2376 h 240875"/>
                  <a:gd name="connsiteX2" fmla="*/ 375260 w 750845"/>
                  <a:gd name="connsiteY2" fmla="*/ 72371 h 240875"/>
                  <a:gd name="connsiteX3" fmla="*/ 234679 w 750845"/>
                  <a:gd name="connsiteY3" fmla="*/ 0 h 240875"/>
                  <a:gd name="connsiteX4" fmla="*/ 19373 w 750845"/>
                  <a:gd name="connsiteY4" fmla="*/ 117089 h 240875"/>
                  <a:gd name="connsiteX5" fmla="*/ 5315 w 750845"/>
                  <a:gd name="connsiteY5" fmla="*/ 240875 h 240875"/>
                  <a:gd name="connsiteX6" fmla="*/ 745745 w 750845"/>
                  <a:gd name="connsiteY6" fmla="*/ 240875 h 240875"/>
                  <a:gd name="connsiteX7" fmla="*/ 731038 w 750845"/>
                  <a:gd name="connsiteY7" fmla="*/ 117089 h 24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845" h="240875">
                    <a:moveTo>
                      <a:pt x="731038" y="117089"/>
                    </a:moveTo>
                    <a:cubicBezTo>
                      <a:pt x="684863" y="26032"/>
                      <a:pt x="581266" y="15662"/>
                      <a:pt x="525573" y="2376"/>
                    </a:cubicBezTo>
                    <a:cubicBezTo>
                      <a:pt x="510975" y="50551"/>
                      <a:pt x="446956" y="72371"/>
                      <a:pt x="375260" y="72371"/>
                    </a:cubicBezTo>
                    <a:cubicBezTo>
                      <a:pt x="303563" y="72371"/>
                      <a:pt x="247655" y="49255"/>
                      <a:pt x="234679" y="0"/>
                    </a:cubicBezTo>
                    <a:cubicBezTo>
                      <a:pt x="181582" y="14798"/>
                      <a:pt x="68360" y="20631"/>
                      <a:pt x="19373" y="117089"/>
                    </a:cubicBezTo>
                    <a:cubicBezTo>
                      <a:pt x="-103" y="155305"/>
                      <a:pt x="-5099" y="199268"/>
                      <a:pt x="5315" y="240875"/>
                    </a:cubicBezTo>
                    <a:lnTo>
                      <a:pt x="745745" y="240875"/>
                    </a:lnTo>
                    <a:cubicBezTo>
                      <a:pt x="755954" y="199192"/>
                      <a:pt x="750730" y="155230"/>
                      <a:pt x="731038" y="117089"/>
                    </a:cubicBez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55" name="Freeform 618">
                <a:extLst>
                  <a:ext uri="{FF2B5EF4-FFF2-40B4-BE49-F238E27FC236}">
                    <a16:creationId xmlns:a16="http://schemas.microsoft.com/office/drawing/2014/main" id="{B8BDCABF-00BE-1821-DD19-424205C1BEF8}"/>
                  </a:ext>
                </a:extLst>
              </p:cNvPr>
              <p:cNvSpPr/>
              <p:nvPr/>
            </p:nvSpPr>
            <p:spPr>
              <a:xfrm>
                <a:off x="8769725" y="3853548"/>
                <a:ext cx="108" cy="431"/>
              </a:xfrm>
              <a:custGeom>
                <a:avLst/>
                <a:gdLst>
                  <a:gd name="connsiteX0" fmla="*/ 108 w 108"/>
                  <a:gd name="connsiteY0" fmla="*/ 0 h 431"/>
                  <a:gd name="connsiteX1" fmla="*/ 0 w 108"/>
                  <a:gd name="connsiteY1" fmla="*/ 216 h 431"/>
                  <a:gd name="connsiteX2" fmla="*/ 108 w 108"/>
                  <a:gd name="connsiteY2" fmla="*/ 432 h 431"/>
                  <a:gd name="connsiteX3" fmla="*/ 108 w 108"/>
                  <a:gd name="connsiteY3" fmla="*/ 0 h 431"/>
                  <a:gd name="connsiteX4" fmla="*/ 108 w 108"/>
                  <a:gd name="connsiteY4" fmla="*/ 0 h 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 h="431">
                    <a:moveTo>
                      <a:pt x="108" y="0"/>
                    </a:moveTo>
                    <a:lnTo>
                      <a:pt x="0" y="216"/>
                    </a:lnTo>
                    <a:lnTo>
                      <a:pt x="108" y="432"/>
                    </a:lnTo>
                    <a:lnTo>
                      <a:pt x="108" y="0"/>
                    </a:lnTo>
                    <a:lnTo>
                      <a:pt x="108" y="0"/>
                    </a:lnTo>
                    <a:close/>
                  </a:path>
                </a:pathLst>
              </a:custGeom>
              <a:solidFill>
                <a:srgbClr val="EAEBEB"/>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56" name="Freeform 628">
                <a:extLst>
                  <a:ext uri="{FF2B5EF4-FFF2-40B4-BE49-F238E27FC236}">
                    <a16:creationId xmlns:a16="http://schemas.microsoft.com/office/drawing/2014/main" id="{97546DFC-8AC8-D4D5-B69F-0870757E7D21}"/>
                  </a:ext>
                </a:extLst>
              </p:cNvPr>
              <p:cNvSpPr/>
              <p:nvPr/>
            </p:nvSpPr>
            <p:spPr>
              <a:xfrm>
                <a:off x="8515165" y="4022484"/>
                <a:ext cx="757" cy="10801"/>
              </a:xfrm>
              <a:custGeom>
                <a:avLst/>
                <a:gdLst>
                  <a:gd name="connsiteX0" fmla="*/ 0 w 757"/>
                  <a:gd name="connsiteY0" fmla="*/ 0 h 10801"/>
                  <a:gd name="connsiteX1" fmla="*/ 757 w 757"/>
                  <a:gd name="connsiteY1" fmla="*/ 0 h 10801"/>
                </a:gdLst>
                <a:ahLst/>
                <a:cxnLst>
                  <a:cxn ang="0">
                    <a:pos x="connsiteX0" y="connsiteY0"/>
                  </a:cxn>
                  <a:cxn ang="0">
                    <a:pos x="connsiteX1" y="connsiteY1"/>
                  </a:cxn>
                </a:cxnLst>
                <a:rect l="l" t="t" r="r" b="b"/>
                <a:pathLst>
                  <a:path w="757" h="10801">
                    <a:moveTo>
                      <a:pt x="0" y="0"/>
                    </a:moveTo>
                    <a:cubicBezTo>
                      <a:pt x="0" y="0"/>
                      <a:pt x="541" y="0"/>
                      <a:pt x="757" y="0"/>
                    </a:cubicBezTo>
                    <a:close/>
                  </a:path>
                </a:pathLst>
              </a:custGeom>
              <a:solidFill>
                <a:srgbClr val="000000"/>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57" name="Freeform 629">
                <a:extLst>
                  <a:ext uri="{FF2B5EF4-FFF2-40B4-BE49-F238E27FC236}">
                    <a16:creationId xmlns:a16="http://schemas.microsoft.com/office/drawing/2014/main" id="{702D06BB-4853-E116-7768-4E03D76F7B9D}"/>
                  </a:ext>
                </a:extLst>
              </p:cNvPr>
              <p:cNvSpPr/>
              <p:nvPr/>
            </p:nvSpPr>
            <p:spPr>
              <a:xfrm>
                <a:off x="8559394" y="3302559"/>
                <a:ext cx="210871" cy="459499"/>
              </a:xfrm>
              <a:custGeom>
                <a:avLst/>
                <a:gdLst>
                  <a:gd name="connsiteX0" fmla="*/ 210547 w 210871"/>
                  <a:gd name="connsiteY0" fmla="*/ 0 h 459499"/>
                  <a:gd name="connsiteX1" fmla="*/ 76130 w 210871"/>
                  <a:gd name="connsiteY1" fmla="*/ 45799 h 459499"/>
                  <a:gd name="connsiteX2" fmla="*/ 13733 w 210871"/>
                  <a:gd name="connsiteY2" fmla="*/ 168613 h 459499"/>
                  <a:gd name="connsiteX3" fmla="*/ 21628 w 210871"/>
                  <a:gd name="connsiteY3" fmla="*/ 238175 h 459499"/>
                  <a:gd name="connsiteX4" fmla="*/ 0 w 210871"/>
                  <a:gd name="connsiteY4" fmla="*/ 281381 h 459499"/>
                  <a:gd name="connsiteX5" fmla="*/ 25304 w 210871"/>
                  <a:gd name="connsiteY5" fmla="*/ 286998 h 459499"/>
                  <a:gd name="connsiteX6" fmla="*/ 25304 w 210871"/>
                  <a:gd name="connsiteY6" fmla="*/ 309573 h 459499"/>
                  <a:gd name="connsiteX7" fmla="*/ 44661 w 210871"/>
                  <a:gd name="connsiteY7" fmla="*/ 395986 h 459499"/>
                  <a:gd name="connsiteX8" fmla="*/ 67046 w 210871"/>
                  <a:gd name="connsiteY8" fmla="*/ 357964 h 459499"/>
                  <a:gd name="connsiteX9" fmla="*/ 65748 w 210871"/>
                  <a:gd name="connsiteY9" fmla="*/ 459499 h 459499"/>
                  <a:gd name="connsiteX10" fmla="*/ 105003 w 210871"/>
                  <a:gd name="connsiteY10" fmla="*/ 178118 h 459499"/>
                  <a:gd name="connsiteX11" fmla="*/ 125117 w 210871"/>
                  <a:gd name="connsiteY11" fmla="*/ 196481 h 459499"/>
                  <a:gd name="connsiteX12" fmla="*/ 144798 w 210871"/>
                  <a:gd name="connsiteY12" fmla="*/ 152410 h 459499"/>
                  <a:gd name="connsiteX13" fmla="*/ 158207 w 210871"/>
                  <a:gd name="connsiteY13" fmla="*/ 195617 h 459499"/>
                  <a:gd name="connsiteX14" fmla="*/ 188919 w 210871"/>
                  <a:gd name="connsiteY14" fmla="*/ 137504 h 459499"/>
                  <a:gd name="connsiteX15" fmla="*/ 205681 w 210871"/>
                  <a:gd name="connsiteY15" fmla="*/ 194536 h 459499"/>
                  <a:gd name="connsiteX16" fmla="*/ 210872 w 210871"/>
                  <a:gd name="connsiteY16" fmla="*/ 167965 h 459499"/>
                  <a:gd name="connsiteX17" fmla="*/ 210872 w 210871"/>
                  <a:gd name="connsiteY17" fmla="*/ 0 h 45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871" h="459499">
                    <a:moveTo>
                      <a:pt x="210547" y="0"/>
                    </a:moveTo>
                    <a:cubicBezTo>
                      <a:pt x="167291" y="1296"/>
                      <a:pt x="113762" y="11666"/>
                      <a:pt x="76130" y="45799"/>
                    </a:cubicBezTo>
                    <a:cubicBezTo>
                      <a:pt x="45959" y="73019"/>
                      <a:pt x="15680" y="105855"/>
                      <a:pt x="13733" y="168613"/>
                    </a:cubicBezTo>
                    <a:cubicBezTo>
                      <a:pt x="15139" y="191922"/>
                      <a:pt x="17778" y="215146"/>
                      <a:pt x="21628" y="238175"/>
                    </a:cubicBezTo>
                    <a:cubicBezTo>
                      <a:pt x="22817" y="262154"/>
                      <a:pt x="19789" y="290454"/>
                      <a:pt x="0" y="281381"/>
                    </a:cubicBezTo>
                    <a:cubicBezTo>
                      <a:pt x="5861" y="289277"/>
                      <a:pt x="16643" y="291675"/>
                      <a:pt x="25304" y="286998"/>
                    </a:cubicBezTo>
                    <a:cubicBezTo>
                      <a:pt x="26061" y="291319"/>
                      <a:pt x="24439" y="305361"/>
                      <a:pt x="25304" y="309573"/>
                    </a:cubicBezTo>
                    <a:cubicBezTo>
                      <a:pt x="30062" y="359908"/>
                      <a:pt x="54826" y="362825"/>
                      <a:pt x="44661" y="395986"/>
                    </a:cubicBezTo>
                    <a:cubicBezTo>
                      <a:pt x="59152" y="394258"/>
                      <a:pt x="60233" y="373734"/>
                      <a:pt x="67046" y="357964"/>
                    </a:cubicBezTo>
                    <a:cubicBezTo>
                      <a:pt x="75698" y="396202"/>
                      <a:pt x="100461" y="434764"/>
                      <a:pt x="65748" y="459499"/>
                    </a:cubicBezTo>
                    <a:cubicBezTo>
                      <a:pt x="166534" y="445349"/>
                      <a:pt x="42931" y="259130"/>
                      <a:pt x="105003" y="178118"/>
                    </a:cubicBezTo>
                    <a:cubicBezTo>
                      <a:pt x="107274" y="187796"/>
                      <a:pt x="115266" y="195087"/>
                      <a:pt x="125117" y="196481"/>
                    </a:cubicBezTo>
                    <a:cubicBezTo>
                      <a:pt x="122089" y="179155"/>
                      <a:pt x="129875" y="161732"/>
                      <a:pt x="144798" y="152410"/>
                    </a:cubicBezTo>
                    <a:cubicBezTo>
                      <a:pt x="144149" y="162456"/>
                      <a:pt x="137445" y="176390"/>
                      <a:pt x="158207" y="195617"/>
                    </a:cubicBezTo>
                    <a:cubicBezTo>
                      <a:pt x="156369" y="177902"/>
                      <a:pt x="166534" y="157595"/>
                      <a:pt x="188919" y="137504"/>
                    </a:cubicBezTo>
                    <a:cubicBezTo>
                      <a:pt x="185351" y="143769"/>
                      <a:pt x="186108" y="186111"/>
                      <a:pt x="205681" y="194536"/>
                    </a:cubicBezTo>
                    <a:cubicBezTo>
                      <a:pt x="202999" y="185366"/>
                      <a:pt x="204935" y="175461"/>
                      <a:pt x="210872" y="167965"/>
                    </a:cubicBezTo>
                    <a:lnTo>
                      <a:pt x="210872" y="0"/>
                    </a:lnTo>
                    <a:close/>
                  </a:path>
                </a:pathLst>
              </a:custGeom>
              <a:solidFill>
                <a:srgbClr val="6E3022"/>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58" name="Freeform 630">
                <a:extLst>
                  <a:ext uri="{FF2B5EF4-FFF2-40B4-BE49-F238E27FC236}">
                    <a16:creationId xmlns:a16="http://schemas.microsoft.com/office/drawing/2014/main" id="{2F3C2E7B-C15D-5181-B300-2AE4E85E756E}"/>
                  </a:ext>
                </a:extLst>
              </p:cNvPr>
              <p:cNvSpPr/>
              <p:nvPr/>
            </p:nvSpPr>
            <p:spPr>
              <a:xfrm>
                <a:off x="8689810" y="3855492"/>
                <a:ext cx="156045" cy="166992"/>
              </a:xfrm>
              <a:custGeom>
                <a:avLst/>
                <a:gdLst>
                  <a:gd name="connsiteX0" fmla="*/ 122306 w 156045"/>
                  <a:gd name="connsiteY0" fmla="*/ 166992 h 166992"/>
                  <a:gd name="connsiteX1" fmla="*/ 115709 w 156045"/>
                  <a:gd name="connsiteY1" fmla="*/ 73883 h 166992"/>
                  <a:gd name="connsiteX2" fmla="*/ 156045 w 156045"/>
                  <a:gd name="connsiteY2" fmla="*/ 27976 h 166992"/>
                  <a:gd name="connsiteX3" fmla="*/ 102732 w 156045"/>
                  <a:gd name="connsiteY3" fmla="*/ 0 h 166992"/>
                  <a:gd name="connsiteX4" fmla="*/ 89864 w 156045"/>
                  <a:gd name="connsiteY4" fmla="*/ 0 h 166992"/>
                  <a:gd name="connsiteX5" fmla="*/ 77968 w 156045"/>
                  <a:gd name="connsiteY5" fmla="*/ 0 h 166992"/>
                  <a:gd name="connsiteX6" fmla="*/ 66505 w 156045"/>
                  <a:gd name="connsiteY6" fmla="*/ 0 h 166992"/>
                  <a:gd name="connsiteX7" fmla="*/ 53313 w 156045"/>
                  <a:gd name="connsiteY7" fmla="*/ 0 h 166992"/>
                  <a:gd name="connsiteX8" fmla="*/ 0 w 156045"/>
                  <a:gd name="connsiteY8" fmla="*/ 27976 h 166992"/>
                  <a:gd name="connsiteX9" fmla="*/ 40336 w 156045"/>
                  <a:gd name="connsiteY9" fmla="*/ 73883 h 166992"/>
                  <a:gd name="connsiteX10" fmla="*/ 33739 w 156045"/>
                  <a:gd name="connsiteY10" fmla="*/ 166992 h 16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045" h="166992">
                    <a:moveTo>
                      <a:pt x="122306" y="166992"/>
                    </a:moveTo>
                    <a:lnTo>
                      <a:pt x="115709" y="73883"/>
                    </a:lnTo>
                    <a:lnTo>
                      <a:pt x="156045" y="27976"/>
                    </a:lnTo>
                    <a:lnTo>
                      <a:pt x="102732" y="0"/>
                    </a:lnTo>
                    <a:lnTo>
                      <a:pt x="89864" y="0"/>
                    </a:lnTo>
                    <a:lnTo>
                      <a:pt x="77968" y="0"/>
                    </a:lnTo>
                    <a:lnTo>
                      <a:pt x="66505" y="0"/>
                    </a:lnTo>
                    <a:lnTo>
                      <a:pt x="53313" y="0"/>
                    </a:lnTo>
                    <a:lnTo>
                      <a:pt x="0" y="27976"/>
                    </a:lnTo>
                    <a:lnTo>
                      <a:pt x="40336" y="73883"/>
                    </a:lnTo>
                    <a:lnTo>
                      <a:pt x="33739" y="166992"/>
                    </a:lnTo>
                    <a:close/>
                  </a:path>
                </a:pathLst>
              </a:custGeom>
              <a:solidFill>
                <a:srgbClr val="038A44"/>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59" name="Freeform 631">
                <a:extLst>
                  <a:ext uri="{FF2B5EF4-FFF2-40B4-BE49-F238E27FC236}">
                    <a16:creationId xmlns:a16="http://schemas.microsoft.com/office/drawing/2014/main" id="{514CF39B-FC83-0088-8A9D-8A4AD6B14476}"/>
                  </a:ext>
                </a:extLst>
              </p:cNvPr>
              <p:cNvSpPr/>
              <p:nvPr/>
            </p:nvSpPr>
            <p:spPr>
              <a:xfrm>
                <a:off x="8769725" y="3759034"/>
                <a:ext cx="192055" cy="184166"/>
              </a:xfrm>
              <a:custGeom>
                <a:avLst/>
                <a:gdLst>
                  <a:gd name="connsiteX0" fmla="*/ 113006 w 192055"/>
                  <a:gd name="connsiteY0" fmla="*/ 0 h 184166"/>
                  <a:gd name="connsiteX1" fmla="*/ 0 w 192055"/>
                  <a:gd name="connsiteY1" fmla="*/ 94730 h 184166"/>
                  <a:gd name="connsiteX2" fmla="*/ 73968 w 192055"/>
                  <a:gd name="connsiteY2" fmla="*/ 184167 h 184166"/>
                  <a:gd name="connsiteX3" fmla="*/ 192056 w 192055"/>
                  <a:gd name="connsiteY3" fmla="*/ 32945 h 184166"/>
                  <a:gd name="connsiteX4" fmla="*/ 113006 w 192055"/>
                  <a:gd name="connsiteY4" fmla="*/ 0 h 184166"/>
                  <a:gd name="connsiteX5" fmla="*/ 113006 w 192055"/>
                  <a:gd name="connsiteY5"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055" h="184166">
                    <a:moveTo>
                      <a:pt x="113006" y="0"/>
                    </a:moveTo>
                    <a:lnTo>
                      <a:pt x="0" y="94730"/>
                    </a:lnTo>
                    <a:lnTo>
                      <a:pt x="73968" y="184167"/>
                    </a:lnTo>
                    <a:lnTo>
                      <a:pt x="192056" y="32945"/>
                    </a:lnTo>
                    <a:lnTo>
                      <a:pt x="113006" y="0"/>
                    </a:lnTo>
                    <a:lnTo>
                      <a:pt x="113006"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60" name="Freeform 632">
                <a:extLst>
                  <a:ext uri="{FF2B5EF4-FFF2-40B4-BE49-F238E27FC236}">
                    <a16:creationId xmlns:a16="http://schemas.microsoft.com/office/drawing/2014/main" id="{B7C19100-7081-6BEB-D982-AD339ABA310A}"/>
                  </a:ext>
                </a:extLst>
              </p:cNvPr>
              <p:cNvSpPr/>
              <p:nvPr/>
            </p:nvSpPr>
            <p:spPr>
              <a:xfrm>
                <a:off x="8577994" y="3759034"/>
                <a:ext cx="191839" cy="184166"/>
              </a:xfrm>
              <a:custGeom>
                <a:avLst/>
                <a:gdLst>
                  <a:gd name="connsiteX0" fmla="*/ 79050 w 191839"/>
                  <a:gd name="connsiteY0" fmla="*/ 0 h 184166"/>
                  <a:gd name="connsiteX1" fmla="*/ 191839 w 191839"/>
                  <a:gd name="connsiteY1" fmla="*/ 94514 h 184166"/>
                  <a:gd name="connsiteX2" fmla="*/ 191839 w 191839"/>
                  <a:gd name="connsiteY2" fmla="*/ 94946 h 184166"/>
                  <a:gd name="connsiteX3" fmla="*/ 118088 w 191839"/>
                  <a:gd name="connsiteY3" fmla="*/ 184167 h 184166"/>
                  <a:gd name="connsiteX4" fmla="*/ 0 w 191839"/>
                  <a:gd name="connsiteY4" fmla="*/ 32945 h 184166"/>
                  <a:gd name="connsiteX5" fmla="*/ 79050 w 191839"/>
                  <a:gd name="connsiteY5" fmla="*/ 0 h 184166"/>
                  <a:gd name="connsiteX6" fmla="*/ 79050 w 191839"/>
                  <a:gd name="connsiteY6" fmla="*/ 0 h 18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39" h="184166">
                    <a:moveTo>
                      <a:pt x="79050" y="0"/>
                    </a:moveTo>
                    <a:lnTo>
                      <a:pt x="191839" y="94514"/>
                    </a:lnTo>
                    <a:lnTo>
                      <a:pt x="191839" y="94946"/>
                    </a:lnTo>
                    <a:lnTo>
                      <a:pt x="118088" y="184167"/>
                    </a:lnTo>
                    <a:lnTo>
                      <a:pt x="0" y="32945"/>
                    </a:lnTo>
                    <a:lnTo>
                      <a:pt x="79050" y="0"/>
                    </a:lnTo>
                    <a:lnTo>
                      <a:pt x="79050" y="0"/>
                    </a:lnTo>
                    <a:close/>
                  </a:path>
                </a:pathLst>
              </a:custGeom>
              <a:solidFill>
                <a:srgbClr val="E6E6EF"/>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61" name="Freeform 633">
                <a:extLst>
                  <a:ext uri="{FF2B5EF4-FFF2-40B4-BE49-F238E27FC236}">
                    <a16:creationId xmlns:a16="http://schemas.microsoft.com/office/drawing/2014/main" id="{7FD60B90-2880-213E-DC92-1643A4665DA4}"/>
                  </a:ext>
                </a:extLst>
              </p:cNvPr>
              <p:cNvSpPr/>
              <p:nvPr/>
            </p:nvSpPr>
            <p:spPr>
              <a:xfrm>
                <a:off x="8394357" y="3794247"/>
                <a:ext cx="751060" cy="228237"/>
              </a:xfrm>
              <a:custGeom>
                <a:avLst/>
                <a:gdLst>
                  <a:gd name="connsiteX0" fmla="*/ 731687 w 751060"/>
                  <a:gd name="connsiteY0" fmla="*/ 104451 h 228237"/>
                  <a:gd name="connsiteX1" fmla="*/ 573155 w 751060"/>
                  <a:gd name="connsiteY1" fmla="*/ 0 h 228237"/>
                  <a:gd name="connsiteX2" fmla="*/ 409324 w 751060"/>
                  <a:gd name="connsiteY2" fmla="*/ 228237 h 228237"/>
                  <a:gd name="connsiteX3" fmla="*/ 745745 w 751060"/>
                  <a:gd name="connsiteY3" fmla="*/ 228237 h 228237"/>
                  <a:gd name="connsiteX4" fmla="*/ 731687 w 751060"/>
                  <a:gd name="connsiteY4" fmla="*/ 104451 h 228237"/>
                  <a:gd name="connsiteX5" fmla="*/ 340547 w 751060"/>
                  <a:gd name="connsiteY5" fmla="*/ 228237 h 228237"/>
                  <a:gd name="connsiteX6" fmla="*/ 177364 w 751060"/>
                  <a:gd name="connsiteY6" fmla="*/ 216 h 228237"/>
                  <a:gd name="connsiteX7" fmla="*/ 19373 w 751060"/>
                  <a:gd name="connsiteY7" fmla="*/ 104451 h 228237"/>
                  <a:gd name="connsiteX8" fmla="*/ 5315 w 751060"/>
                  <a:gd name="connsiteY8" fmla="*/ 228237 h 22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1060" h="228237">
                    <a:moveTo>
                      <a:pt x="731687" y="104451"/>
                    </a:moveTo>
                    <a:cubicBezTo>
                      <a:pt x="696650" y="35321"/>
                      <a:pt x="628414" y="12746"/>
                      <a:pt x="573155" y="0"/>
                    </a:cubicBezTo>
                    <a:lnTo>
                      <a:pt x="409324" y="228237"/>
                    </a:lnTo>
                    <a:lnTo>
                      <a:pt x="745745" y="228237"/>
                    </a:lnTo>
                    <a:cubicBezTo>
                      <a:pt x="756159" y="186630"/>
                      <a:pt x="751164" y="142667"/>
                      <a:pt x="731687" y="104451"/>
                    </a:cubicBezTo>
                    <a:close/>
                    <a:moveTo>
                      <a:pt x="340547" y="228237"/>
                    </a:moveTo>
                    <a:lnTo>
                      <a:pt x="177364" y="216"/>
                    </a:lnTo>
                    <a:cubicBezTo>
                      <a:pt x="122214" y="12854"/>
                      <a:pt x="54410" y="35537"/>
                      <a:pt x="19373" y="104451"/>
                    </a:cubicBezTo>
                    <a:cubicBezTo>
                      <a:pt x="-103" y="142667"/>
                      <a:pt x="-5099" y="186630"/>
                      <a:pt x="5315" y="228237"/>
                    </a:cubicBez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sp>
            <p:nvSpPr>
              <p:cNvPr id="462" name="Freeform 634">
                <a:extLst>
                  <a:ext uri="{FF2B5EF4-FFF2-40B4-BE49-F238E27FC236}">
                    <a16:creationId xmlns:a16="http://schemas.microsoft.com/office/drawing/2014/main" id="{3BC1911F-5657-FA8E-B29C-B35144048D75}"/>
                  </a:ext>
                </a:extLst>
              </p:cNvPr>
              <p:cNvSpPr/>
              <p:nvPr/>
            </p:nvSpPr>
            <p:spPr>
              <a:xfrm>
                <a:off x="8394357" y="3794463"/>
                <a:ext cx="340547" cy="228021"/>
              </a:xfrm>
              <a:custGeom>
                <a:avLst/>
                <a:gdLst>
                  <a:gd name="connsiteX0" fmla="*/ 340547 w 340547"/>
                  <a:gd name="connsiteY0" fmla="*/ 228021 h 228021"/>
                  <a:gd name="connsiteX1" fmla="*/ 177364 w 340547"/>
                  <a:gd name="connsiteY1" fmla="*/ 0 h 228021"/>
                  <a:gd name="connsiteX2" fmla="*/ 19373 w 340547"/>
                  <a:gd name="connsiteY2" fmla="*/ 104235 h 228021"/>
                  <a:gd name="connsiteX3" fmla="*/ 5315 w 340547"/>
                  <a:gd name="connsiteY3" fmla="*/ 228021 h 228021"/>
                </a:gdLst>
                <a:ahLst/>
                <a:cxnLst>
                  <a:cxn ang="0">
                    <a:pos x="connsiteX0" y="connsiteY0"/>
                  </a:cxn>
                  <a:cxn ang="0">
                    <a:pos x="connsiteX1" y="connsiteY1"/>
                  </a:cxn>
                  <a:cxn ang="0">
                    <a:pos x="connsiteX2" y="connsiteY2"/>
                  </a:cxn>
                  <a:cxn ang="0">
                    <a:pos x="connsiteX3" y="connsiteY3"/>
                  </a:cxn>
                </a:cxnLst>
                <a:rect l="l" t="t" r="r" b="b"/>
                <a:pathLst>
                  <a:path w="340547" h="228021">
                    <a:moveTo>
                      <a:pt x="340547" y="228021"/>
                    </a:moveTo>
                    <a:lnTo>
                      <a:pt x="177364" y="0"/>
                    </a:lnTo>
                    <a:cubicBezTo>
                      <a:pt x="122214" y="12638"/>
                      <a:pt x="54410" y="35321"/>
                      <a:pt x="19373" y="104235"/>
                    </a:cubicBezTo>
                    <a:cubicBezTo>
                      <a:pt x="-103" y="142451"/>
                      <a:pt x="-5099" y="186414"/>
                      <a:pt x="5315" y="228021"/>
                    </a:cubicBezTo>
                    <a:close/>
                  </a:path>
                </a:pathLst>
              </a:custGeom>
              <a:solidFill>
                <a:srgbClr val="A4A4A9"/>
              </a:solidFill>
              <a:ln w="10813" cap="flat">
                <a:noFill/>
                <a:prstDash val="solid"/>
                <a:miter/>
              </a:ln>
            </p:spPr>
            <p:txBody>
              <a:bodyPr rtlCol="0" anchor="ctr"/>
              <a:lstStyle/>
              <a:p>
                <a:endParaRPr lang="en-US">
                  <a:latin typeface="Inter" panose="020B0604020202020204" charset="0"/>
                  <a:ea typeface="Inter" panose="020B0604020202020204" charset="0"/>
                </a:endParaRPr>
              </a:p>
            </p:txBody>
          </p:sp>
        </p:grpSp>
      </p:grpSp>
      <p:sp>
        <p:nvSpPr>
          <p:cNvPr id="656" name="TextBox 655">
            <a:extLst>
              <a:ext uri="{FF2B5EF4-FFF2-40B4-BE49-F238E27FC236}">
                <a16:creationId xmlns:a16="http://schemas.microsoft.com/office/drawing/2014/main" id="{ED9ECA76-EAE4-63BA-3ACB-4381EDE164A3}"/>
              </a:ext>
            </a:extLst>
          </p:cNvPr>
          <p:cNvSpPr txBox="1"/>
          <p:nvPr/>
        </p:nvSpPr>
        <p:spPr>
          <a:xfrm>
            <a:off x="3209393" y="5512626"/>
            <a:ext cx="2158145" cy="604562"/>
          </a:xfrm>
          <a:prstGeom prst="rect">
            <a:avLst/>
          </a:prstGeom>
          <a:noFill/>
        </p:spPr>
        <p:txBody>
          <a:bodyPr wrap="square" lIns="0" rIns="0" rtlCol="0" anchor="ctr" anchorCtr="0">
            <a:noAutofit/>
          </a:bodyPr>
          <a:lstStyle/>
          <a:p>
            <a:pPr marL="0" marR="0" algn="ctr">
              <a:spcBef>
                <a:spcPts val="0"/>
              </a:spcBef>
              <a:spcAft>
                <a:spcPts val="0"/>
              </a:spcAft>
            </a:pPr>
            <a:r>
              <a:rPr lang="en-US" sz="4800" b="1">
                <a:solidFill>
                  <a:schemeClr val="accent1"/>
                </a:solidFill>
                <a:effectLst/>
                <a:latin typeface="Inter" panose="020B0604020202020204" charset="0"/>
                <a:ea typeface="Inter" panose="020B0604020202020204" charset="0"/>
                <a:cs typeface="Calibri" panose="020F0502020204030204" pitchFamily="34" charset="0"/>
              </a:rPr>
              <a:t>8</a:t>
            </a:r>
            <a:r>
              <a:rPr lang="en-US" sz="4800" b="1">
                <a:solidFill>
                  <a:schemeClr val="accent1"/>
                </a:solidFill>
                <a:effectLst/>
                <a:latin typeface="Inter" panose="020B0604020202020204" charset="0"/>
                <a:ea typeface="Inter" panose="020B0604020202020204" charset="0"/>
                <a:cs typeface="Arial" panose="020B0604020202020204" pitchFamily="34" charset="0"/>
              </a:rPr>
              <a:t>,000</a:t>
            </a:r>
            <a:endParaRPr lang="en-US" sz="2400" b="1">
              <a:solidFill>
                <a:schemeClr val="accent1"/>
              </a:solidFill>
              <a:effectLst/>
              <a:latin typeface="Inter" panose="020B0604020202020204" charset="0"/>
              <a:ea typeface="Inter" panose="020B0604020202020204" charset="0"/>
              <a:cs typeface="Arial" panose="020B0604020202020204" pitchFamily="34" charset="0"/>
            </a:endParaRPr>
          </a:p>
        </p:txBody>
      </p:sp>
      <p:sp>
        <p:nvSpPr>
          <p:cNvPr id="657" name="TextBox 656">
            <a:extLst>
              <a:ext uri="{FF2B5EF4-FFF2-40B4-BE49-F238E27FC236}">
                <a16:creationId xmlns:a16="http://schemas.microsoft.com/office/drawing/2014/main" id="{221CF3CA-EFAC-BB7C-D5B8-01026297C20A}"/>
              </a:ext>
            </a:extLst>
          </p:cNvPr>
          <p:cNvSpPr txBox="1">
            <a:spLocks noChangeAspect="1"/>
          </p:cNvSpPr>
          <p:nvPr/>
        </p:nvSpPr>
        <p:spPr>
          <a:xfrm>
            <a:off x="5025113" y="5664824"/>
            <a:ext cx="1331051" cy="300167"/>
          </a:xfrm>
          <a:prstGeom prst="rect">
            <a:avLst/>
          </a:prstGeom>
          <a:noFill/>
        </p:spPr>
        <p:txBody>
          <a:bodyPr wrap="none" lIns="182880" bIns="0" rtlCol="0" anchor="t" anchorCtr="0">
            <a:noAutofit/>
          </a:bodyPr>
          <a:lstStyle/>
          <a:p>
            <a:pPr>
              <a:lnSpc>
                <a:spcPts val="1600"/>
              </a:lnSpc>
            </a:pPr>
            <a:r>
              <a:rPr lang="en-US" sz="1600">
                <a:solidFill>
                  <a:schemeClr val="bg1"/>
                </a:solidFill>
                <a:latin typeface="Inter" panose="020B0604020202020204" charset="0"/>
                <a:ea typeface="Inter" panose="020B0604020202020204" charset="0"/>
                <a:cs typeface="Arial" panose="020B0604020202020204" pitchFamily="34" charset="0"/>
              </a:rPr>
              <a:t>employees</a:t>
            </a:r>
          </a:p>
        </p:txBody>
      </p:sp>
      <p:sp>
        <p:nvSpPr>
          <p:cNvPr id="658" name="TextBox 657">
            <a:extLst>
              <a:ext uri="{FF2B5EF4-FFF2-40B4-BE49-F238E27FC236}">
                <a16:creationId xmlns:a16="http://schemas.microsoft.com/office/drawing/2014/main" id="{B4679D48-0B6A-C0FE-5D68-B553BA48BD99}"/>
              </a:ext>
            </a:extLst>
          </p:cNvPr>
          <p:cNvSpPr txBox="1"/>
          <p:nvPr/>
        </p:nvSpPr>
        <p:spPr>
          <a:xfrm>
            <a:off x="6309838" y="5512626"/>
            <a:ext cx="1810531" cy="604562"/>
          </a:xfrm>
          <a:prstGeom prst="rect">
            <a:avLst/>
          </a:prstGeom>
          <a:noFill/>
        </p:spPr>
        <p:txBody>
          <a:bodyPr wrap="square" lIns="0" rIns="0" rtlCol="0" anchor="ctr" anchorCtr="0">
            <a:noAutofit/>
          </a:bodyPr>
          <a:lstStyle/>
          <a:p>
            <a:pPr marL="0" marR="0" algn="ctr">
              <a:spcBef>
                <a:spcPts val="0"/>
              </a:spcBef>
              <a:spcAft>
                <a:spcPts val="0"/>
              </a:spcAft>
            </a:pPr>
            <a:r>
              <a:rPr lang="en-US" sz="4800" b="1">
                <a:solidFill>
                  <a:schemeClr val="accent1"/>
                </a:solidFill>
                <a:latin typeface="Inter" panose="020B0604020202020204" charset="0"/>
                <a:ea typeface="Inter" panose="020B0604020202020204" charset="0"/>
                <a:cs typeface="Calibri" panose="020F0502020204030204" pitchFamily="34" charset="0"/>
              </a:rPr>
              <a:t>45</a:t>
            </a:r>
            <a:endParaRPr lang="en-US" sz="1600">
              <a:solidFill>
                <a:schemeClr val="bg1"/>
              </a:solidFill>
              <a:latin typeface="Inter" panose="020B0604020202020204" charset="0"/>
              <a:ea typeface="Inter" panose="020B0604020202020204" charset="0"/>
              <a:cs typeface="Arial" panose="020B0604020202020204" pitchFamily="34" charset="0"/>
            </a:endParaRPr>
          </a:p>
        </p:txBody>
      </p:sp>
      <p:sp>
        <p:nvSpPr>
          <p:cNvPr id="659" name="TextBox 658">
            <a:extLst>
              <a:ext uri="{FF2B5EF4-FFF2-40B4-BE49-F238E27FC236}">
                <a16:creationId xmlns:a16="http://schemas.microsoft.com/office/drawing/2014/main" id="{4F48B315-2236-3D32-95C7-42D285D1E5DA}"/>
              </a:ext>
            </a:extLst>
          </p:cNvPr>
          <p:cNvSpPr txBox="1"/>
          <p:nvPr/>
        </p:nvSpPr>
        <p:spPr>
          <a:xfrm>
            <a:off x="7624649" y="5630241"/>
            <a:ext cx="1199367" cy="369332"/>
          </a:xfrm>
          <a:prstGeom prst="rect">
            <a:avLst/>
          </a:prstGeom>
          <a:noFill/>
        </p:spPr>
        <p:txBody>
          <a:bodyPr wrap="none" rtlCol="0">
            <a:spAutoFit/>
          </a:bodyPr>
          <a:lstStyle/>
          <a:p>
            <a:r>
              <a:rPr lang="en-US" sz="1800">
                <a:solidFill>
                  <a:schemeClr val="bg1"/>
                </a:solidFill>
                <a:latin typeface="Inter" panose="020B0604020202020204" charset="0"/>
                <a:ea typeface="Inter" panose="020B0604020202020204" charset="0"/>
                <a:cs typeface="Arial" panose="020B0604020202020204" pitchFamily="34" charset="0"/>
              </a:rPr>
              <a:t>countries</a:t>
            </a:r>
            <a:endParaRPr lang="en-US">
              <a:latin typeface="Inter" panose="020B0604020202020204" charset="0"/>
              <a:ea typeface="Inter" panose="020B0604020202020204" charset="0"/>
            </a:endParaRPr>
          </a:p>
        </p:txBody>
      </p:sp>
    </p:spTree>
    <p:extLst>
      <p:ext uri="{BB962C8B-B14F-4D97-AF65-F5344CB8AC3E}">
        <p14:creationId xmlns:p14="http://schemas.microsoft.com/office/powerpoint/2010/main" val="285338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56"/>
                                        </p:tgtEl>
                                        <p:attrNameLst>
                                          <p:attrName>style.visibility</p:attrName>
                                        </p:attrNameLst>
                                      </p:cBhvr>
                                      <p:to>
                                        <p:strVal val="visible"/>
                                      </p:to>
                                    </p:set>
                                    <p:animEffect transition="in" filter="randombar(horizontal)">
                                      <p:cBhvr>
                                        <p:cTn id="10" dur="500"/>
                                        <p:tgtEl>
                                          <p:spTgt spid="656"/>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657"/>
                                        </p:tgtEl>
                                        <p:attrNameLst>
                                          <p:attrName>style.visibility</p:attrName>
                                        </p:attrNameLst>
                                      </p:cBhvr>
                                      <p:to>
                                        <p:strVal val="visible"/>
                                      </p:to>
                                    </p:set>
                                    <p:animEffect transition="in" filter="fade">
                                      <p:cBhvr>
                                        <p:cTn id="13" dur="500"/>
                                        <p:tgtEl>
                                          <p:spTgt spid="657"/>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658"/>
                                        </p:tgtEl>
                                        <p:attrNameLst>
                                          <p:attrName>style.visibility</p:attrName>
                                        </p:attrNameLst>
                                      </p:cBhvr>
                                      <p:to>
                                        <p:strVal val="visible"/>
                                      </p:to>
                                    </p:set>
                                    <p:animEffect transition="in" filter="randombar(horizontal)">
                                      <p:cBhvr>
                                        <p:cTn id="16" dur="500"/>
                                        <p:tgtEl>
                                          <p:spTgt spid="658"/>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659"/>
                                        </p:tgtEl>
                                        <p:attrNameLst>
                                          <p:attrName>style.visibility</p:attrName>
                                        </p:attrNameLst>
                                      </p:cBhvr>
                                      <p:to>
                                        <p:strVal val="visible"/>
                                      </p:to>
                                    </p:set>
                                    <p:animEffect transition="in" filter="fade">
                                      <p:cBhvr>
                                        <p:cTn id="19" dur="500"/>
                                        <p:tgtEl>
                                          <p:spTgt spid="659"/>
                                        </p:tgtEl>
                                      </p:cBhvr>
                                    </p:animEffect>
                                  </p:childTnLst>
                                </p:cTn>
                              </p:par>
                              <p:par>
                                <p:cTn id="20" presetID="14" presetClass="entr" presetSubtype="10" fill="hold" nodeType="withEffect">
                                  <p:stCondLst>
                                    <p:cond delay="250"/>
                                  </p:stCondLst>
                                  <p:childTnLst>
                                    <p:set>
                                      <p:cBhvr>
                                        <p:cTn id="21" dur="1" fill="hold">
                                          <p:stCondLst>
                                            <p:cond delay="0"/>
                                          </p:stCondLst>
                                        </p:cTn>
                                        <p:tgtEl>
                                          <p:spTgt spid="275"/>
                                        </p:tgtEl>
                                        <p:attrNameLst>
                                          <p:attrName>style.visibility</p:attrName>
                                        </p:attrNameLst>
                                      </p:cBhvr>
                                      <p:to>
                                        <p:strVal val="visible"/>
                                      </p:to>
                                    </p:set>
                                    <p:animEffect transition="in" filter="randombar(horizontal)">
                                      <p:cBhvr>
                                        <p:cTn id="22" dur="1000"/>
                                        <p:tgtEl>
                                          <p:spTgt spid="275"/>
                                        </p:tgtEl>
                                      </p:cBhvr>
                                    </p:animEffect>
                                  </p:childTnLst>
                                </p:cTn>
                              </p:par>
                              <p:par>
                                <p:cTn id="23" presetID="14" presetClass="entr" presetSubtype="10" fill="hold" nodeType="withEffect">
                                  <p:stCondLst>
                                    <p:cond delay="500"/>
                                  </p:stCondLst>
                                  <p:childTnLst>
                                    <p:set>
                                      <p:cBhvr>
                                        <p:cTn id="24" dur="1" fill="hold">
                                          <p:stCondLst>
                                            <p:cond delay="0"/>
                                          </p:stCondLst>
                                        </p:cTn>
                                        <p:tgtEl>
                                          <p:spTgt spid="38"/>
                                        </p:tgtEl>
                                        <p:attrNameLst>
                                          <p:attrName>style.visibility</p:attrName>
                                        </p:attrNameLst>
                                      </p:cBhvr>
                                      <p:to>
                                        <p:strVal val="visible"/>
                                      </p:to>
                                    </p:set>
                                    <p:animEffect transition="in" filter="randombar(horizontal)">
                                      <p:cBhvr>
                                        <p:cTn id="25" dur="1000"/>
                                        <p:tgtEl>
                                          <p:spTgt spid="38"/>
                                        </p:tgtEl>
                                      </p:cBhvr>
                                    </p:animEffect>
                                  </p:childTnLst>
                                </p:cTn>
                              </p:par>
                              <p:par>
                                <p:cTn id="26" presetID="14" presetClass="entr" presetSubtype="10" fill="hold" nodeType="withEffect">
                                  <p:stCondLst>
                                    <p:cond delay="750"/>
                                  </p:stCondLst>
                                  <p:childTnLst>
                                    <p:set>
                                      <p:cBhvr>
                                        <p:cTn id="27" dur="1" fill="hold">
                                          <p:stCondLst>
                                            <p:cond delay="0"/>
                                          </p:stCondLst>
                                        </p:cTn>
                                        <p:tgtEl>
                                          <p:spTgt spid="431"/>
                                        </p:tgtEl>
                                        <p:attrNameLst>
                                          <p:attrName>style.visibility</p:attrName>
                                        </p:attrNameLst>
                                      </p:cBhvr>
                                      <p:to>
                                        <p:strVal val="visible"/>
                                      </p:to>
                                    </p:set>
                                    <p:animEffect transition="in" filter="randombar(horizontal)">
                                      <p:cBhvr>
                                        <p:cTn id="28" dur="75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56" grpId="0"/>
      <p:bldP spid="657" grpId="0"/>
      <p:bldP spid="658" grpId="0"/>
      <p:bldP spid="6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descr="A picture containing ray&#10;&#10;Description automatically generated">
            <a:extLst>
              <a:ext uri="{FF2B5EF4-FFF2-40B4-BE49-F238E27FC236}">
                <a16:creationId xmlns:a16="http://schemas.microsoft.com/office/drawing/2014/main" id="{768BC235-C8D9-DF6F-3377-8A2A292C16F9}"/>
              </a:ext>
            </a:extLst>
          </p:cNvPr>
          <p:cNvPicPr>
            <a:picLocks/>
          </p:cNvPicPr>
          <p:nvPr/>
        </p:nvPicPr>
        <p:blipFill>
          <a:blip r:embed="rId3">
            <a:alphaModFix/>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Lst>
          </a:blip>
          <a:stretch>
            <a:fillRect/>
          </a:stretch>
        </p:blipFill>
        <p:spPr bwMode="auto">
          <a:xfrm>
            <a:off x="0" y="8624"/>
            <a:ext cx="12188952" cy="6042375"/>
          </a:xfrm>
          <a:prstGeom prst="rect">
            <a:avLst/>
          </a:prstGeom>
          <a:noFill/>
          <a:ln w="9525" cap="flat" cmpd="sng" algn="ctr">
            <a:noFill/>
            <a:prstDash val="solid"/>
            <a:miter lim="800000"/>
            <a:headEnd/>
            <a:tailEnd/>
          </a:ln>
          <a:effectLst/>
        </p:spPr>
      </p:pic>
      <p:grpSp>
        <p:nvGrpSpPr>
          <p:cNvPr id="143" name="Graphic 782">
            <a:extLst>
              <a:ext uri="{FF2B5EF4-FFF2-40B4-BE49-F238E27FC236}">
                <a16:creationId xmlns:a16="http://schemas.microsoft.com/office/drawing/2014/main" id="{655357E9-951B-80F7-C69B-66435E7BE4E2}"/>
              </a:ext>
            </a:extLst>
          </p:cNvPr>
          <p:cNvGrpSpPr>
            <a:grpSpLocks/>
          </p:cNvGrpSpPr>
          <p:nvPr/>
        </p:nvGrpSpPr>
        <p:grpSpPr>
          <a:xfrm>
            <a:off x="-86092" y="2625109"/>
            <a:ext cx="11850457" cy="2744036"/>
            <a:chOff x="-1150401" y="2116926"/>
            <a:chExt cx="14425879" cy="3284608"/>
          </a:xfrm>
          <a:noFill/>
          <a:effectLst>
            <a:glow rad="63500">
              <a:schemeClr val="accent2">
                <a:satMod val="175000"/>
                <a:alpha val="9000"/>
              </a:schemeClr>
            </a:glow>
          </a:effectLst>
        </p:grpSpPr>
        <p:sp>
          <p:nvSpPr>
            <p:cNvPr id="144" name="Freeform 968">
              <a:extLst>
                <a:ext uri="{FF2B5EF4-FFF2-40B4-BE49-F238E27FC236}">
                  <a16:creationId xmlns:a16="http://schemas.microsoft.com/office/drawing/2014/main" id="{987728D8-BBA4-9AA1-DAB4-9D87C70C247D}"/>
                </a:ext>
              </a:extLst>
            </p:cNvPr>
            <p:cNvSpPr/>
            <p:nvPr/>
          </p:nvSpPr>
          <p:spPr>
            <a:xfrm>
              <a:off x="5447258" y="2899738"/>
              <a:ext cx="3645045" cy="809456"/>
            </a:xfrm>
            <a:custGeom>
              <a:avLst/>
              <a:gdLst>
                <a:gd name="connsiteX0" fmla="*/ 0 w 3645046"/>
                <a:gd name="connsiteY0" fmla="*/ 809456 h 809456"/>
                <a:gd name="connsiteX1" fmla="*/ 0 w 3645046"/>
                <a:gd name="connsiteY1" fmla="*/ 106713 h 809456"/>
                <a:gd name="connsiteX2" fmla="*/ 93167 w 3645046"/>
                <a:gd name="connsiteY2" fmla="*/ 0 h 809456"/>
                <a:gd name="connsiteX3" fmla="*/ 3553253 w 3645046"/>
                <a:gd name="connsiteY3" fmla="*/ 0 h 809456"/>
                <a:gd name="connsiteX4" fmla="*/ 3645046 w 3645046"/>
                <a:gd name="connsiteY4" fmla="*/ 93288 h 809456"/>
                <a:gd name="connsiteX5" fmla="*/ 3645046 w 3645046"/>
                <a:gd name="connsiteY5" fmla="*/ 698086 h 80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5046" h="809456">
                  <a:moveTo>
                    <a:pt x="0" y="809456"/>
                  </a:moveTo>
                  <a:lnTo>
                    <a:pt x="0" y="106713"/>
                  </a:lnTo>
                  <a:cubicBezTo>
                    <a:pt x="0" y="45343"/>
                    <a:pt x="7145" y="0"/>
                    <a:pt x="93167" y="0"/>
                  </a:cubicBezTo>
                  <a:lnTo>
                    <a:pt x="3553253" y="0"/>
                  </a:lnTo>
                  <a:cubicBezTo>
                    <a:pt x="3604302" y="825"/>
                    <a:pt x="3645197" y="42393"/>
                    <a:pt x="3645046" y="93288"/>
                  </a:cubicBezTo>
                  <a:lnTo>
                    <a:pt x="3645046" y="698086"/>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45" name="Freeform 969">
              <a:extLst>
                <a:ext uri="{FF2B5EF4-FFF2-40B4-BE49-F238E27FC236}">
                  <a16:creationId xmlns:a16="http://schemas.microsoft.com/office/drawing/2014/main" id="{D30D6DF4-3D12-F5B8-9DD6-5BBD1EC42508}"/>
                </a:ext>
              </a:extLst>
            </p:cNvPr>
            <p:cNvSpPr/>
            <p:nvPr/>
          </p:nvSpPr>
          <p:spPr>
            <a:xfrm>
              <a:off x="4064461" y="3707961"/>
              <a:ext cx="3292853" cy="1613158"/>
            </a:xfrm>
            <a:custGeom>
              <a:avLst/>
              <a:gdLst>
                <a:gd name="connsiteX0" fmla="*/ 0 w 3292853"/>
                <a:gd name="connsiteY0" fmla="*/ 7123 h 1613158"/>
                <a:gd name="connsiteX1" fmla="*/ 0 w 3292853"/>
                <a:gd name="connsiteY1" fmla="*/ 1535213 h 1613158"/>
                <a:gd name="connsiteX2" fmla="*/ 77914 w 3292853"/>
                <a:gd name="connsiteY2" fmla="*/ 1613159 h 1613158"/>
                <a:gd name="connsiteX3" fmla="*/ 78051 w 3292853"/>
                <a:gd name="connsiteY3" fmla="*/ 1613159 h 1613158"/>
                <a:gd name="connsiteX4" fmla="*/ 3180998 w 3292853"/>
                <a:gd name="connsiteY4" fmla="*/ 1613159 h 1613158"/>
                <a:gd name="connsiteX5" fmla="*/ 3292854 w 3292853"/>
                <a:gd name="connsiteY5" fmla="*/ 1501789 h 1613158"/>
                <a:gd name="connsiteX6" fmla="*/ 3292854 w 3292853"/>
                <a:gd name="connsiteY6" fmla="*/ 0 h 161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2853" h="1613158">
                  <a:moveTo>
                    <a:pt x="0" y="7123"/>
                  </a:moveTo>
                  <a:lnTo>
                    <a:pt x="0" y="1535213"/>
                  </a:lnTo>
                  <a:cubicBezTo>
                    <a:pt x="-82" y="1578186"/>
                    <a:pt x="34807" y="1613077"/>
                    <a:pt x="77914" y="1613159"/>
                  </a:cubicBezTo>
                  <a:cubicBezTo>
                    <a:pt x="77955" y="1613159"/>
                    <a:pt x="78010" y="1613159"/>
                    <a:pt x="78051" y="1613159"/>
                  </a:cubicBezTo>
                  <a:lnTo>
                    <a:pt x="3180998" y="1613159"/>
                  </a:lnTo>
                  <a:cubicBezTo>
                    <a:pt x="3242725" y="1613159"/>
                    <a:pt x="3292771" y="1563323"/>
                    <a:pt x="3292854" y="1501789"/>
                  </a:cubicBezTo>
                  <a:lnTo>
                    <a:pt x="3292854" y="0"/>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46" name="Freeform 970">
              <a:extLst>
                <a:ext uri="{FF2B5EF4-FFF2-40B4-BE49-F238E27FC236}">
                  <a16:creationId xmlns:a16="http://schemas.microsoft.com/office/drawing/2014/main" id="{3C3EA1B2-B0CB-9060-ABB9-259C17DE2162}"/>
                </a:ext>
              </a:extLst>
            </p:cNvPr>
            <p:cNvSpPr/>
            <p:nvPr/>
          </p:nvSpPr>
          <p:spPr>
            <a:xfrm>
              <a:off x="6930094" y="2901655"/>
              <a:ext cx="2587644" cy="1043841"/>
            </a:xfrm>
            <a:custGeom>
              <a:avLst/>
              <a:gdLst>
                <a:gd name="connsiteX0" fmla="*/ 0 w 2587644"/>
                <a:gd name="connsiteY0" fmla="*/ 0 h 1043841"/>
                <a:gd name="connsiteX1" fmla="*/ 0 w 2587644"/>
                <a:gd name="connsiteY1" fmla="*/ 934251 h 1043841"/>
                <a:gd name="connsiteX2" fmla="*/ 109931 w 2587644"/>
                <a:gd name="connsiteY2" fmla="*/ 1043841 h 1043841"/>
                <a:gd name="connsiteX3" fmla="*/ 2489256 w 2587644"/>
                <a:gd name="connsiteY3" fmla="*/ 1043841 h 1043841"/>
                <a:gd name="connsiteX4" fmla="*/ 2587644 w 2587644"/>
                <a:gd name="connsiteY4" fmla="*/ 945758 h 1043841"/>
                <a:gd name="connsiteX5" fmla="*/ 2587644 w 2587644"/>
                <a:gd name="connsiteY5" fmla="*/ 234248 h 104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7644" h="1043841">
                  <a:moveTo>
                    <a:pt x="0" y="0"/>
                  </a:moveTo>
                  <a:lnTo>
                    <a:pt x="0" y="934251"/>
                  </a:lnTo>
                  <a:cubicBezTo>
                    <a:pt x="0" y="994772"/>
                    <a:pt x="49222" y="1043841"/>
                    <a:pt x="109931" y="1043841"/>
                  </a:cubicBezTo>
                  <a:lnTo>
                    <a:pt x="2489256" y="1043841"/>
                  </a:lnTo>
                  <a:cubicBezTo>
                    <a:pt x="2543589" y="1043841"/>
                    <a:pt x="2587644" y="999923"/>
                    <a:pt x="2587644" y="945758"/>
                  </a:cubicBezTo>
                  <a:lnTo>
                    <a:pt x="2587644" y="234248"/>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47" name="Freeform 971">
              <a:extLst>
                <a:ext uri="{FF2B5EF4-FFF2-40B4-BE49-F238E27FC236}">
                  <a16:creationId xmlns:a16="http://schemas.microsoft.com/office/drawing/2014/main" id="{B75E36D2-AE0D-73A7-1747-8A60CAE87D34}"/>
                </a:ext>
              </a:extLst>
            </p:cNvPr>
            <p:cNvSpPr/>
            <p:nvPr/>
          </p:nvSpPr>
          <p:spPr>
            <a:xfrm>
              <a:off x="7357314" y="3457686"/>
              <a:ext cx="1499737" cy="1738913"/>
            </a:xfrm>
            <a:custGeom>
              <a:avLst/>
              <a:gdLst>
                <a:gd name="connsiteX0" fmla="*/ 0 w 1499737"/>
                <a:gd name="connsiteY0" fmla="*/ 1738913 h 1738913"/>
                <a:gd name="connsiteX1" fmla="*/ 1399700 w 1499737"/>
                <a:gd name="connsiteY1" fmla="*/ 1738913 h 1738913"/>
                <a:gd name="connsiteX2" fmla="*/ 1499737 w 1499737"/>
                <a:gd name="connsiteY2" fmla="*/ 1639187 h 1738913"/>
                <a:gd name="connsiteX3" fmla="*/ 1499737 w 1499737"/>
                <a:gd name="connsiteY3" fmla="*/ 0 h 1738913"/>
              </a:gdLst>
              <a:ahLst/>
              <a:cxnLst>
                <a:cxn ang="0">
                  <a:pos x="connsiteX0" y="connsiteY0"/>
                </a:cxn>
                <a:cxn ang="0">
                  <a:pos x="connsiteX1" y="connsiteY1"/>
                </a:cxn>
                <a:cxn ang="0">
                  <a:pos x="connsiteX2" y="connsiteY2"/>
                </a:cxn>
                <a:cxn ang="0">
                  <a:pos x="connsiteX3" y="connsiteY3"/>
                </a:cxn>
              </a:cxnLst>
              <a:rect l="l" t="t" r="r" b="b"/>
              <a:pathLst>
                <a:path w="1499737" h="1738913">
                  <a:moveTo>
                    <a:pt x="0" y="1738913"/>
                  </a:moveTo>
                  <a:lnTo>
                    <a:pt x="1399700" y="1738913"/>
                  </a:lnTo>
                  <a:cubicBezTo>
                    <a:pt x="1454954" y="1738913"/>
                    <a:pt x="1499737" y="1694269"/>
                    <a:pt x="1499737" y="1639187"/>
                  </a:cubicBezTo>
                  <a:lnTo>
                    <a:pt x="1499737" y="0"/>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48" name="Freeform 972">
              <a:extLst>
                <a:ext uri="{FF2B5EF4-FFF2-40B4-BE49-F238E27FC236}">
                  <a16:creationId xmlns:a16="http://schemas.microsoft.com/office/drawing/2014/main" id="{CEC3F67D-0EA3-0592-303C-477C885A80C3}"/>
                </a:ext>
              </a:extLst>
            </p:cNvPr>
            <p:cNvSpPr/>
            <p:nvPr/>
          </p:nvSpPr>
          <p:spPr>
            <a:xfrm>
              <a:off x="2921762" y="2215625"/>
              <a:ext cx="5622399" cy="2068504"/>
            </a:xfrm>
            <a:custGeom>
              <a:avLst/>
              <a:gdLst>
                <a:gd name="connsiteX0" fmla="*/ 0 w 5524045"/>
                <a:gd name="connsiteY0" fmla="*/ 2068504 h 2068504"/>
                <a:gd name="connsiteX1" fmla="*/ 2932004 w 5524045"/>
                <a:gd name="connsiteY1" fmla="*/ 2068504 h 2068504"/>
                <a:gd name="connsiteX2" fmla="*/ 3028194 w 5524045"/>
                <a:gd name="connsiteY2" fmla="*/ 1972613 h 2068504"/>
                <a:gd name="connsiteX3" fmla="*/ 3024896 w 5524045"/>
                <a:gd name="connsiteY3" fmla="*/ 1338774 h 2068504"/>
                <a:gd name="connsiteX4" fmla="*/ 3024896 w 5524045"/>
                <a:gd name="connsiteY4" fmla="*/ 83288 h 2068504"/>
                <a:gd name="connsiteX5" fmla="*/ 3108444 w 5524045"/>
                <a:gd name="connsiteY5" fmla="*/ 0 h 2068504"/>
                <a:gd name="connsiteX6" fmla="*/ 5426894 w 5524045"/>
                <a:gd name="connsiteY6" fmla="*/ 0 h 2068504"/>
                <a:gd name="connsiteX7" fmla="*/ 5524046 w 5524045"/>
                <a:gd name="connsiteY7" fmla="*/ 96576 h 2068504"/>
                <a:gd name="connsiteX8" fmla="*/ 5524046 w 5524045"/>
                <a:gd name="connsiteY8" fmla="*/ 96713 h 2068504"/>
                <a:gd name="connsiteX9" fmla="*/ 5524046 w 5524045"/>
                <a:gd name="connsiteY9" fmla="*/ 1229459 h 206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4045" h="2068504">
                  <a:moveTo>
                    <a:pt x="0" y="2068504"/>
                  </a:moveTo>
                  <a:lnTo>
                    <a:pt x="2932004" y="2068504"/>
                  </a:lnTo>
                  <a:cubicBezTo>
                    <a:pt x="2985129" y="2068504"/>
                    <a:pt x="3028194" y="2025572"/>
                    <a:pt x="3028194" y="1972613"/>
                  </a:cubicBezTo>
                  <a:lnTo>
                    <a:pt x="3024896" y="1338774"/>
                  </a:lnTo>
                  <a:lnTo>
                    <a:pt x="3024896" y="83288"/>
                  </a:lnTo>
                  <a:cubicBezTo>
                    <a:pt x="3024965" y="37321"/>
                    <a:pt x="3062328" y="76"/>
                    <a:pt x="3108444" y="0"/>
                  </a:cubicBezTo>
                  <a:lnTo>
                    <a:pt x="5426894" y="0"/>
                  </a:lnTo>
                  <a:cubicBezTo>
                    <a:pt x="5480471" y="-76"/>
                    <a:pt x="5523963" y="43163"/>
                    <a:pt x="5524046" y="96576"/>
                  </a:cubicBezTo>
                  <a:cubicBezTo>
                    <a:pt x="5524046" y="96621"/>
                    <a:pt x="5524046" y="96668"/>
                    <a:pt x="5524046" y="96713"/>
                  </a:cubicBezTo>
                  <a:lnTo>
                    <a:pt x="5524046" y="1229459"/>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49" name="Freeform 973">
              <a:extLst>
                <a:ext uri="{FF2B5EF4-FFF2-40B4-BE49-F238E27FC236}">
                  <a16:creationId xmlns:a16="http://schemas.microsoft.com/office/drawing/2014/main" id="{95A6F2DA-4C39-F693-A9D2-ACB30414B7DD}"/>
                </a:ext>
              </a:extLst>
            </p:cNvPr>
            <p:cNvSpPr/>
            <p:nvPr/>
          </p:nvSpPr>
          <p:spPr>
            <a:xfrm>
              <a:off x="-1150401" y="3420836"/>
              <a:ext cx="6602092" cy="1435349"/>
            </a:xfrm>
            <a:custGeom>
              <a:avLst/>
              <a:gdLst>
                <a:gd name="connsiteX0" fmla="*/ 0 w 6731502"/>
                <a:gd name="connsiteY0" fmla="*/ 0 h 1435349"/>
                <a:gd name="connsiteX1" fmla="*/ 4033103 w 6731502"/>
                <a:gd name="connsiteY1" fmla="*/ 0 h 1435349"/>
                <a:gd name="connsiteX2" fmla="*/ 4154989 w 6731502"/>
                <a:gd name="connsiteY2" fmla="*/ 121508 h 1435349"/>
                <a:gd name="connsiteX3" fmla="*/ 4154989 w 6731502"/>
                <a:gd name="connsiteY3" fmla="*/ 1326993 h 1435349"/>
                <a:gd name="connsiteX4" fmla="*/ 4263684 w 6731502"/>
                <a:gd name="connsiteY4" fmla="*/ 1435350 h 1435349"/>
                <a:gd name="connsiteX5" fmla="*/ 4263821 w 6731502"/>
                <a:gd name="connsiteY5" fmla="*/ 1435350 h 1435349"/>
                <a:gd name="connsiteX6" fmla="*/ 6611678 w 6731502"/>
                <a:gd name="connsiteY6" fmla="*/ 1435350 h 1435349"/>
                <a:gd name="connsiteX7" fmla="*/ 6731503 w 6731502"/>
                <a:gd name="connsiteY7" fmla="*/ 1316171 h 1435349"/>
                <a:gd name="connsiteX8" fmla="*/ 6731503 w 6731502"/>
                <a:gd name="connsiteY8" fmla="*/ 1315897 h 1435349"/>
                <a:gd name="connsiteX9" fmla="*/ 6731503 w 6731502"/>
                <a:gd name="connsiteY9" fmla="*/ 288495 h 143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1502" h="1435349">
                  <a:moveTo>
                    <a:pt x="0" y="0"/>
                  </a:moveTo>
                  <a:lnTo>
                    <a:pt x="4033103" y="0"/>
                  </a:lnTo>
                  <a:cubicBezTo>
                    <a:pt x="4100422" y="0"/>
                    <a:pt x="4154989" y="54400"/>
                    <a:pt x="4154989" y="121508"/>
                  </a:cubicBezTo>
                  <a:lnTo>
                    <a:pt x="4154989" y="1326993"/>
                  </a:lnTo>
                  <a:cubicBezTo>
                    <a:pt x="4154989" y="1386843"/>
                    <a:pt x="4203648" y="1435350"/>
                    <a:pt x="4263684" y="1435350"/>
                  </a:cubicBezTo>
                  <a:cubicBezTo>
                    <a:pt x="4263725" y="1435350"/>
                    <a:pt x="4263780" y="1435350"/>
                    <a:pt x="4263821" y="1435350"/>
                  </a:cubicBezTo>
                  <a:lnTo>
                    <a:pt x="6611678" y="1435350"/>
                  </a:lnTo>
                  <a:cubicBezTo>
                    <a:pt x="6677774" y="1435432"/>
                    <a:pt x="6731421" y="1382062"/>
                    <a:pt x="6731503" y="1316171"/>
                  </a:cubicBezTo>
                  <a:cubicBezTo>
                    <a:pt x="6731503" y="1316075"/>
                    <a:pt x="6731503" y="1315993"/>
                    <a:pt x="6731503" y="1315897"/>
                  </a:cubicBezTo>
                  <a:lnTo>
                    <a:pt x="6731503" y="288495"/>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50" name="Freeform 974">
              <a:extLst>
                <a:ext uri="{FF2B5EF4-FFF2-40B4-BE49-F238E27FC236}">
                  <a16:creationId xmlns:a16="http://schemas.microsoft.com/office/drawing/2014/main" id="{C86DB1D4-AE3A-6F81-AC77-CA7A5000450D}"/>
                </a:ext>
              </a:extLst>
            </p:cNvPr>
            <p:cNvSpPr/>
            <p:nvPr/>
          </p:nvSpPr>
          <p:spPr>
            <a:xfrm>
              <a:off x="4663311" y="3354124"/>
              <a:ext cx="3307006" cy="1636720"/>
            </a:xfrm>
            <a:custGeom>
              <a:avLst/>
              <a:gdLst>
                <a:gd name="connsiteX0" fmla="*/ 0 w 3307006"/>
                <a:gd name="connsiteY0" fmla="*/ 355618 h 1636720"/>
                <a:gd name="connsiteX1" fmla="*/ 0 w 3307006"/>
                <a:gd name="connsiteY1" fmla="*/ 1553433 h 1636720"/>
                <a:gd name="connsiteX2" fmla="*/ 83548 w 3307006"/>
                <a:gd name="connsiteY2" fmla="*/ 1636721 h 1636720"/>
                <a:gd name="connsiteX3" fmla="*/ 3191580 w 3307006"/>
                <a:gd name="connsiteY3" fmla="*/ 1636721 h 1636720"/>
                <a:gd name="connsiteX4" fmla="*/ 3303984 w 3307006"/>
                <a:gd name="connsiteY4" fmla="*/ 1515761 h 1636720"/>
                <a:gd name="connsiteX5" fmla="*/ 3307007 w 3307006"/>
                <a:gd name="connsiteY5" fmla="*/ 0 h 163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06" h="1636720">
                  <a:moveTo>
                    <a:pt x="0" y="355618"/>
                  </a:moveTo>
                  <a:lnTo>
                    <a:pt x="0" y="1553433"/>
                  </a:lnTo>
                  <a:cubicBezTo>
                    <a:pt x="0" y="1599433"/>
                    <a:pt x="37404" y="1636721"/>
                    <a:pt x="83548" y="1636721"/>
                  </a:cubicBezTo>
                  <a:lnTo>
                    <a:pt x="3191580" y="1636721"/>
                  </a:lnTo>
                  <a:cubicBezTo>
                    <a:pt x="3258500" y="1636721"/>
                    <a:pt x="3303984" y="1581926"/>
                    <a:pt x="3303984" y="1515761"/>
                  </a:cubicBezTo>
                  <a:lnTo>
                    <a:pt x="3307007" y="0"/>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51" name="Freeform 975">
              <a:extLst>
                <a:ext uri="{FF2B5EF4-FFF2-40B4-BE49-F238E27FC236}">
                  <a16:creationId xmlns:a16="http://schemas.microsoft.com/office/drawing/2014/main" id="{5E085660-E0AB-5921-05CF-AA9D6B0BF65C}"/>
                </a:ext>
              </a:extLst>
            </p:cNvPr>
            <p:cNvSpPr/>
            <p:nvPr/>
          </p:nvSpPr>
          <p:spPr>
            <a:xfrm>
              <a:off x="7357314" y="2826861"/>
              <a:ext cx="613828" cy="878908"/>
            </a:xfrm>
            <a:custGeom>
              <a:avLst/>
              <a:gdLst>
                <a:gd name="connsiteX0" fmla="*/ 0 w 613828"/>
                <a:gd name="connsiteY0" fmla="*/ 878909 h 878908"/>
                <a:gd name="connsiteX1" fmla="*/ 0 w 613828"/>
                <a:gd name="connsiteY1" fmla="*/ 64795 h 878908"/>
                <a:gd name="connsiteX2" fmla="*/ 64722 w 613828"/>
                <a:gd name="connsiteY2" fmla="*/ 0 h 878908"/>
                <a:gd name="connsiteX3" fmla="*/ 64859 w 613828"/>
                <a:gd name="connsiteY3" fmla="*/ 0 h 878908"/>
                <a:gd name="connsiteX4" fmla="*/ 550343 w 613828"/>
                <a:gd name="connsiteY4" fmla="*/ 0 h 878908"/>
                <a:gd name="connsiteX5" fmla="*/ 613829 w 613828"/>
                <a:gd name="connsiteY5" fmla="*/ 69726 h 878908"/>
                <a:gd name="connsiteX6" fmla="*/ 613004 w 613828"/>
                <a:gd name="connsiteY6" fmla="*/ 527263 h 878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828" h="878908">
                  <a:moveTo>
                    <a:pt x="0" y="878909"/>
                  </a:moveTo>
                  <a:lnTo>
                    <a:pt x="0" y="64795"/>
                  </a:lnTo>
                  <a:cubicBezTo>
                    <a:pt x="-69" y="29085"/>
                    <a:pt x="28898" y="75"/>
                    <a:pt x="64722" y="0"/>
                  </a:cubicBezTo>
                  <a:cubicBezTo>
                    <a:pt x="64764" y="0"/>
                    <a:pt x="64818" y="0"/>
                    <a:pt x="64859" y="0"/>
                  </a:cubicBezTo>
                  <a:lnTo>
                    <a:pt x="550343" y="0"/>
                  </a:lnTo>
                  <a:cubicBezTo>
                    <a:pt x="587170" y="0"/>
                    <a:pt x="613829" y="22192"/>
                    <a:pt x="613829" y="69726"/>
                  </a:cubicBezTo>
                  <a:lnTo>
                    <a:pt x="613004" y="527263"/>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52" name="Freeform 976">
              <a:extLst>
                <a:ext uri="{FF2B5EF4-FFF2-40B4-BE49-F238E27FC236}">
                  <a16:creationId xmlns:a16="http://schemas.microsoft.com/office/drawing/2014/main" id="{072CD186-039C-19B8-8550-9548EE82A46A}"/>
                </a:ext>
              </a:extLst>
            </p:cNvPr>
            <p:cNvSpPr/>
            <p:nvPr/>
          </p:nvSpPr>
          <p:spPr>
            <a:xfrm>
              <a:off x="3879227" y="2376996"/>
              <a:ext cx="2098309" cy="576167"/>
            </a:xfrm>
            <a:custGeom>
              <a:avLst/>
              <a:gdLst>
                <a:gd name="connsiteX0" fmla="*/ 3023 w 2164821"/>
                <a:gd name="connsiteY0" fmla="*/ 576167 h 576167"/>
                <a:gd name="connsiteX1" fmla="*/ 0 w 2164821"/>
                <a:gd name="connsiteY1" fmla="*/ 109590 h 576167"/>
                <a:gd name="connsiteX2" fmla="*/ 103610 w 2164821"/>
                <a:gd name="connsiteY2" fmla="*/ 0 h 576167"/>
                <a:gd name="connsiteX3" fmla="*/ 2164821 w 2164821"/>
                <a:gd name="connsiteY3" fmla="*/ 0 h 576167"/>
              </a:gdLst>
              <a:ahLst/>
              <a:cxnLst>
                <a:cxn ang="0">
                  <a:pos x="connsiteX0" y="connsiteY0"/>
                </a:cxn>
                <a:cxn ang="0">
                  <a:pos x="connsiteX1" y="connsiteY1"/>
                </a:cxn>
                <a:cxn ang="0">
                  <a:pos x="connsiteX2" y="connsiteY2"/>
                </a:cxn>
                <a:cxn ang="0">
                  <a:pos x="connsiteX3" y="connsiteY3"/>
                </a:cxn>
              </a:cxnLst>
              <a:rect l="l" t="t" r="r" b="b"/>
              <a:pathLst>
                <a:path w="2164821" h="576167">
                  <a:moveTo>
                    <a:pt x="3023" y="576167"/>
                  </a:moveTo>
                  <a:lnTo>
                    <a:pt x="0" y="109590"/>
                  </a:lnTo>
                  <a:cubicBezTo>
                    <a:pt x="0" y="46302"/>
                    <a:pt x="40263" y="0"/>
                    <a:pt x="103610" y="0"/>
                  </a:cubicBezTo>
                  <a:lnTo>
                    <a:pt x="2164821" y="0"/>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53" name="Freeform 977">
              <a:extLst>
                <a:ext uri="{FF2B5EF4-FFF2-40B4-BE49-F238E27FC236}">
                  <a16:creationId xmlns:a16="http://schemas.microsoft.com/office/drawing/2014/main" id="{BB563CC6-6735-2C26-F65F-6FF86575CD3C}"/>
                </a:ext>
              </a:extLst>
            </p:cNvPr>
            <p:cNvSpPr/>
            <p:nvPr/>
          </p:nvSpPr>
          <p:spPr>
            <a:xfrm>
              <a:off x="9751617" y="2717819"/>
              <a:ext cx="1292654" cy="13698"/>
            </a:xfrm>
            <a:custGeom>
              <a:avLst/>
              <a:gdLst>
                <a:gd name="connsiteX0" fmla="*/ 0 w 1292654"/>
                <a:gd name="connsiteY0" fmla="*/ 0 h 13698"/>
                <a:gd name="connsiteX1" fmla="*/ 1292654 w 1292654"/>
                <a:gd name="connsiteY1" fmla="*/ 0 h 13698"/>
                <a:gd name="connsiteX2" fmla="*/ 725409 w 1292654"/>
                <a:gd name="connsiteY2" fmla="*/ 0 h 13698"/>
              </a:gdLst>
              <a:ahLst/>
              <a:cxnLst>
                <a:cxn ang="0">
                  <a:pos x="connsiteX0" y="connsiteY0"/>
                </a:cxn>
                <a:cxn ang="0">
                  <a:pos x="connsiteX1" y="connsiteY1"/>
                </a:cxn>
                <a:cxn ang="0">
                  <a:pos x="connsiteX2" y="connsiteY2"/>
                </a:cxn>
              </a:cxnLst>
              <a:rect l="l" t="t" r="r" b="b"/>
              <a:pathLst>
                <a:path w="1292654" h="13698">
                  <a:moveTo>
                    <a:pt x="0" y="0"/>
                  </a:moveTo>
                  <a:lnTo>
                    <a:pt x="1292654" y="0"/>
                  </a:lnTo>
                  <a:lnTo>
                    <a:pt x="725409" y="0"/>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54" name="Freeform 978">
              <a:extLst>
                <a:ext uri="{FF2B5EF4-FFF2-40B4-BE49-F238E27FC236}">
                  <a16:creationId xmlns:a16="http://schemas.microsoft.com/office/drawing/2014/main" id="{1BB32AC8-26AF-2FDF-2CFA-32778FD297C7}"/>
                </a:ext>
              </a:extLst>
            </p:cNvPr>
            <p:cNvSpPr/>
            <p:nvPr/>
          </p:nvSpPr>
          <p:spPr>
            <a:xfrm>
              <a:off x="7967022" y="3950154"/>
              <a:ext cx="5308456" cy="776168"/>
            </a:xfrm>
            <a:custGeom>
              <a:avLst/>
              <a:gdLst>
                <a:gd name="connsiteX0" fmla="*/ 0 w 4017437"/>
                <a:gd name="connsiteY0" fmla="*/ 776168 h 776168"/>
                <a:gd name="connsiteX1" fmla="*/ 1658726 w 4017437"/>
                <a:gd name="connsiteY1" fmla="*/ 776168 h 776168"/>
                <a:gd name="connsiteX2" fmla="*/ 1726058 w 4017437"/>
                <a:gd name="connsiteY2" fmla="*/ 698634 h 776168"/>
                <a:gd name="connsiteX3" fmla="*/ 1726058 w 4017437"/>
                <a:gd name="connsiteY3" fmla="*/ 77535 h 776168"/>
                <a:gd name="connsiteX4" fmla="*/ 1789956 w 4017437"/>
                <a:gd name="connsiteY4" fmla="*/ 0 h 776168"/>
                <a:gd name="connsiteX5" fmla="*/ 4017438 w 4017437"/>
                <a:gd name="connsiteY5" fmla="*/ 0 h 776168"/>
                <a:gd name="connsiteX0" fmla="*/ 0 w 4017438"/>
                <a:gd name="connsiteY0" fmla="*/ 776168 h 776168"/>
                <a:gd name="connsiteX1" fmla="*/ 1658726 w 4017438"/>
                <a:gd name="connsiteY1" fmla="*/ 776168 h 776168"/>
                <a:gd name="connsiteX2" fmla="*/ 1726058 w 4017438"/>
                <a:gd name="connsiteY2" fmla="*/ 698634 h 776168"/>
                <a:gd name="connsiteX3" fmla="*/ 1726058 w 4017438"/>
                <a:gd name="connsiteY3" fmla="*/ 77535 h 776168"/>
                <a:gd name="connsiteX4" fmla="*/ 1789956 w 4017438"/>
                <a:gd name="connsiteY4" fmla="*/ 0 h 776168"/>
                <a:gd name="connsiteX5" fmla="*/ 4017438 w 4017438"/>
                <a:gd name="connsiteY5" fmla="*/ 0 h 776168"/>
                <a:gd name="connsiteX0" fmla="*/ 0 w 4987556"/>
                <a:gd name="connsiteY0" fmla="*/ 776168 h 776168"/>
                <a:gd name="connsiteX1" fmla="*/ 1658726 w 4987556"/>
                <a:gd name="connsiteY1" fmla="*/ 776168 h 776168"/>
                <a:gd name="connsiteX2" fmla="*/ 1726058 w 4987556"/>
                <a:gd name="connsiteY2" fmla="*/ 698634 h 776168"/>
                <a:gd name="connsiteX3" fmla="*/ 1726058 w 4987556"/>
                <a:gd name="connsiteY3" fmla="*/ 77535 h 776168"/>
                <a:gd name="connsiteX4" fmla="*/ 1789956 w 4987556"/>
                <a:gd name="connsiteY4" fmla="*/ 0 h 776168"/>
                <a:gd name="connsiteX5" fmla="*/ 4987556 w 4987556"/>
                <a:gd name="connsiteY5" fmla="*/ 3800 h 776168"/>
                <a:gd name="connsiteX0" fmla="*/ 0 w 5308457"/>
                <a:gd name="connsiteY0" fmla="*/ 776168 h 776168"/>
                <a:gd name="connsiteX1" fmla="*/ 1658726 w 5308457"/>
                <a:gd name="connsiteY1" fmla="*/ 776168 h 776168"/>
                <a:gd name="connsiteX2" fmla="*/ 1726058 w 5308457"/>
                <a:gd name="connsiteY2" fmla="*/ 698634 h 776168"/>
                <a:gd name="connsiteX3" fmla="*/ 1726058 w 5308457"/>
                <a:gd name="connsiteY3" fmla="*/ 77535 h 776168"/>
                <a:gd name="connsiteX4" fmla="*/ 1789956 w 5308457"/>
                <a:gd name="connsiteY4" fmla="*/ 0 h 776168"/>
                <a:gd name="connsiteX5" fmla="*/ 5308457 w 5308457"/>
                <a:gd name="connsiteY5" fmla="*/ 13661 h 7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08457" h="776168">
                  <a:moveTo>
                    <a:pt x="0" y="776168"/>
                  </a:moveTo>
                  <a:lnTo>
                    <a:pt x="1658726" y="776168"/>
                  </a:lnTo>
                  <a:cubicBezTo>
                    <a:pt x="1691704" y="776168"/>
                    <a:pt x="1726058" y="731648"/>
                    <a:pt x="1726058" y="698634"/>
                  </a:cubicBezTo>
                  <a:lnTo>
                    <a:pt x="1726058" y="77535"/>
                  </a:lnTo>
                  <a:cubicBezTo>
                    <a:pt x="1726058" y="31644"/>
                    <a:pt x="1735265" y="0"/>
                    <a:pt x="1789956" y="0"/>
                  </a:cubicBezTo>
                  <a:lnTo>
                    <a:pt x="5308457" y="13661"/>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55" name="Freeform 979">
              <a:extLst>
                <a:ext uri="{FF2B5EF4-FFF2-40B4-BE49-F238E27FC236}">
                  <a16:creationId xmlns:a16="http://schemas.microsoft.com/office/drawing/2014/main" id="{5B8C9085-DEBC-76C9-1AA6-67F031E042B4}"/>
                </a:ext>
              </a:extLst>
            </p:cNvPr>
            <p:cNvSpPr/>
            <p:nvPr/>
          </p:nvSpPr>
          <p:spPr>
            <a:xfrm>
              <a:off x="2930054" y="2486586"/>
              <a:ext cx="3064202" cy="1230554"/>
            </a:xfrm>
            <a:custGeom>
              <a:avLst/>
              <a:gdLst>
                <a:gd name="connsiteX0" fmla="*/ 0 w 3038774"/>
                <a:gd name="connsiteY0" fmla="*/ 1230554 h 1230554"/>
                <a:gd name="connsiteX1" fmla="*/ 1465109 w 3038774"/>
                <a:gd name="connsiteY1" fmla="*/ 1230554 h 1230554"/>
                <a:gd name="connsiteX2" fmla="*/ 1465109 w 3038774"/>
                <a:gd name="connsiteY2" fmla="*/ 117946 h 1230554"/>
                <a:gd name="connsiteX3" fmla="*/ 1573666 w 3038774"/>
                <a:gd name="connsiteY3" fmla="*/ 0 h 1230554"/>
                <a:gd name="connsiteX4" fmla="*/ 3038775 w 3038774"/>
                <a:gd name="connsiteY4" fmla="*/ 0 h 1230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8774" h="1230554">
                  <a:moveTo>
                    <a:pt x="0" y="1230554"/>
                  </a:moveTo>
                  <a:lnTo>
                    <a:pt x="1465109" y="1230554"/>
                  </a:lnTo>
                  <a:lnTo>
                    <a:pt x="1465109" y="117946"/>
                  </a:lnTo>
                  <a:cubicBezTo>
                    <a:pt x="1465109" y="58082"/>
                    <a:pt x="1513616" y="411"/>
                    <a:pt x="1573666" y="0"/>
                  </a:cubicBezTo>
                  <a:lnTo>
                    <a:pt x="3038775" y="0"/>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56" name="Freeform 981">
              <a:extLst>
                <a:ext uri="{FF2B5EF4-FFF2-40B4-BE49-F238E27FC236}">
                  <a16:creationId xmlns:a16="http://schemas.microsoft.com/office/drawing/2014/main" id="{A3F65293-DBB6-808F-B7D5-E65EA2BBA7D5}"/>
                </a:ext>
              </a:extLst>
            </p:cNvPr>
            <p:cNvSpPr/>
            <p:nvPr/>
          </p:nvSpPr>
          <p:spPr>
            <a:xfrm>
              <a:off x="7971143" y="3594810"/>
              <a:ext cx="2125108" cy="5890"/>
            </a:xfrm>
            <a:custGeom>
              <a:avLst/>
              <a:gdLst>
                <a:gd name="connsiteX0" fmla="*/ 0 w 2125108"/>
                <a:gd name="connsiteY0" fmla="*/ 0 h 5890"/>
                <a:gd name="connsiteX1" fmla="*/ 2125109 w 2125108"/>
                <a:gd name="connsiteY1" fmla="*/ 5890 h 5890"/>
              </a:gdLst>
              <a:ahLst/>
              <a:cxnLst>
                <a:cxn ang="0">
                  <a:pos x="connsiteX0" y="connsiteY0"/>
                </a:cxn>
                <a:cxn ang="0">
                  <a:pos x="connsiteX1" y="connsiteY1"/>
                </a:cxn>
              </a:cxnLst>
              <a:rect l="l" t="t" r="r" b="b"/>
              <a:pathLst>
                <a:path w="2125108" h="5890">
                  <a:moveTo>
                    <a:pt x="0" y="0"/>
                  </a:moveTo>
                  <a:lnTo>
                    <a:pt x="2125109" y="5890"/>
                  </a:lnTo>
                </a:path>
              </a:pathLst>
            </a:custGeom>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57" name="Freeform 982">
              <a:extLst>
                <a:ext uri="{FF2B5EF4-FFF2-40B4-BE49-F238E27FC236}">
                  <a16:creationId xmlns:a16="http://schemas.microsoft.com/office/drawing/2014/main" id="{FE2DA75B-BC6D-0A03-76DB-6D0B79307FD4}"/>
                </a:ext>
              </a:extLst>
            </p:cNvPr>
            <p:cNvSpPr/>
            <p:nvPr/>
          </p:nvSpPr>
          <p:spPr>
            <a:xfrm>
              <a:off x="3178140" y="3420836"/>
              <a:ext cx="2269118" cy="299864"/>
            </a:xfrm>
            <a:custGeom>
              <a:avLst/>
              <a:gdLst>
                <a:gd name="connsiteX0" fmla="*/ 0 w 2269118"/>
                <a:gd name="connsiteY0" fmla="*/ 299865 h 299864"/>
                <a:gd name="connsiteX1" fmla="*/ 0 w 2269118"/>
                <a:gd name="connsiteY1" fmla="*/ 0 h 299864"/>
                <a:gd name="connsiteX2" fmla="*/ 2269119 w 2269118"/>
                <a:gd name="connsiteY2" fmla="*/ 0 h 299864"/>
              </a:gdLst>
              <a:ahLst/>
              <a:cxnLst>
                <a:cxn ang="0">
                  <a:pos x="connsiteX0" y="connsiteY0"/>
                </a:cxn>
                <a:cxn ang="0">
                  <a:pos x="connsiteX1" y="connsiteY1"/>
                </a:cxn>
                <a:cxn ang="0">
                  <a:pos x="connsiteX2" y="connsiteY2"/>
                </a:cxn>
              </a:cxnLst>
              <a:rect l="l" t="t" r="r" b="b"/>
              <a:pathLst>
                <a:path w="2269118" h="299864">
                  <a:moveTo>
                    <a:pt x="0" y="299865"/>
                  </a:moveTo>
                  <a:lnTo>
                    <a:pt x="0" y="0"/>
                  </a:lnTo>
                  <a:lnTo>
                    <a:pt x="2269119" y="0"/>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58" name="Freeform 983">
              <a:extLst>
                <a:ext uri="{FF2B5EF4-FFF2-40B4-BE49-F238E27FC236}">
                  <a16:creationId xmlns:a16="http://schemas.microsoft.com/office/drawing/2014/main" id="{FCDAB33F-7BE1-6B28-FEF7-6EF4C849E7DB}"/>
                </a:ext>
              </a:extLst>
            </p:cNvPr>
            <p:cNvSpPr/>
            <p:nvPr/>
          </p:nvSpPr>
          <p:spPr>
            <a:xfrm>
              <a:off x="3497764" y="2953163"/>
              <a:ext cx="900850" cy="2172340"/>
            </a:xfrm>
            <a:custGeom>
              <a:avLst/>
              <a:gdLst>
                <a:gd name="connsiteX0" fmla="*/ 566009 w 972204"/>
                <a:gd name="connsiteY0" fmla="*/ 2172340 h 2172340"/>
                <a:gd name="connsiteX1" fmla="*/ 0 w 972204"/>
                <a:gd name="connsiteY1" fmla="*/ 2172340 h 2172340"/>
                <a:gd name="connsiteX2" fmla="*/ 0 w 972204"/>
                <a:gd name="connsiteY2" fmla="*/ 0 h 2172340"/>
                <a:gd name="connsiteX3" fmla="*/ 972205 w 972204"/>
                <a:gd name="connsiteY3" fmla="*/ 0 h 2172340"/>
                <a:gd name="connsiteX0" fmla="*/ 566009 w 900850"/>
                <a:gd name="connsiteY0" fmla="*/ 2172340 h 2172340"/>
                <a:gd name="connsiteX1" fmla="*/ 0 w 900850"/>
                <a:gd name="connsiteY1" fmla="*/ 2172340 h 2172340"/>
                <a:gd name="connsiteX2" fmla="*/ 0 w 900850"/>
                <a:gd name="connsiteY2" fmla="*/ 0 h 2172340"/>
                <a:gd name="connsiteX3" fmla="*/ 900850 w 900850"/>
                <a:gd name="connsiteY3" fmla="*/ 4678 h 2172340"/>
              </a:gdLst>
              <a:ahLst/>
              <a:cxnLst>
                <a:cxn ang="0">
                  <a:pos x="connsiteX0" y="connsiteY0"/>
                </a:cxn>
                <a:cxn ang="0">
                  <a:pos x="connsiteX1" y="connsiteY1"/>
                </a:cxn>
                <a:cxn ang="0">
                  <a:pos x="connsiteX2" y="connsiteY2"/>
                </a:cxn>
                <a:cxn ang="0">
                  <a:pos x="connsiteX3" y="connsiteY3"/>
                </a:cxn>
              </a:cxnLst>
              <a:rect l="l" t="t" r="r" b="b"/>
              <a:pathLst>
                <a:path w="900850" h="2172340">
                  <a:moveTo>
                    <a:pt x="566009" y="2172340"/>
                  </a:moveTo>
                  <a:lnTo>
                    <a:pt x="0" y="2172340"/>
                  </a:lnTo>
                  <a:lnTo>
                    <a:pt x="0" y="0"/>
                  </a:lnTo>
                  <a:lnTo>
                    <a:pt x="900850" y="4678"/>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59" name="Freeform 984">
              <a:extLst>
                <a:ext uri="{FF2B5EF4-FFF2-40B4-BE49-F238E27FC236}">
                  <a16:creationId xmlns:a16="http://schemas.microsoft.com/office/drawing/2014/main" id="{9E66D3D2-0AC3-21BD-E01F-6A356179B355}"/>
                </a:ext>
              </a:extLst>
            </p:cNvPr>
            <p:cNvSpPr/>
            <p:nvPr/>
          </p:nvSpPr>
          <p:spPr>
            <a:xfrm>
              <a:off x="4411993" y="3173576"/>
              <a:ext cx="782971" cy="1810146"/>
            </a:xfrm>
            <a:custGeom>
              <a:avLst/>
              <a:gdLst>
                <a:gd name="connsiteX0" fmla="*/ 0 w 724996"/>
                <a:gd name="connsiteY0" fmla="*/ 0 h 1810146"/>
                <a:gd name="connsiteX1" fmla="*/ 724996 w 724996"/>
                <a:gd name="connsiteY1" fmla="*/ 0 h 1810146"/>
                <a:gd name="connsiteX2" fmla="*/ 724996 w 724996"/>
                <a:gd name="connsiteY2" fmla="*/ 1810146 h 1810146"/>
                <a:gd name="connsiteX0" fmla="*/ 0 w 782971"/>
                <a:gd name="connsiteY0" fmla="*/ 0 h 1810146"/>
                <a:gd name="connsiteX1" fmla="*/ 782971 w 782971"/>
                <a:gd name="connsiteY1" fmla="*/ 0 h 1810146"/>
                <a:gd name="connsiteX2" fmla="*/ 782971 w 782971"/>
                <a:gd name="connsiteY2" fmla="*/ 1810146 h 1810146"/>
              </a:gdLst>
              <a:ahLst/>
              <a:cxnLst>
                <a:cxn ang="0">
                  <a:pos x="connsiteX0" y="connsiteY0"/>
                </a:cxn>
                <a:cxn ang="0">
                  <a:pos x="connsiteX1" y="connsiteY1"/>
                </a:cxn>
                <a:cxn ang="0">
                  <a:pos x="connsiteX2" y="connsiteY2"/>
                </a:cxn>
              </a:cxnLst>
              <a:rect l="l" t="t" r="r" b="b"/>
              <a:pathLst>
                <a:path w="782971" h="1810146">
                  <a:moveTo>
                    <a:pt x="0" y="0"/>
                  </a:moveTo>
                  <a:lnTo>
                    <a:pt x="782971" y="0"/>
                  </a:lnTo>
                  <a:lnTo>
                    <a:pt x="782971" y="1810146"/>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60" name="Freeform 985">
              <a:extLst>
                <a:ext uri="{FF2B5EF4-FFF2-40B4-BE49-F238E27FC236}">
                  <a16:creationId xmlns:a16="http://schemas.microsoft.com/office/drawing/2014/main" id="{79960FBC-3B5A-6472-7EF7-8B9F3C3F3026}"/>
                </a:ext>
              </a:extLst>
            </p:cNvPr>
            <p:cNvSpPr/>
            <p:nvPr/>
          </p:nvSpPr>
          <p:spPr>
            <a:xfrm>
              <a:off x="6584635" y="2338639"/>
              <a:ext cx="2926095" cy="2976727"/>
            </a:xfrm>
            <a:custGeom>
              <a:avLst/>
              <a:gdLst>
                <a:gd name="connsiteX0" fmla="*/ 5496 w 2926095"/>
                <a:gd name="connsiteY0" fmla="*/ 2976728 h 2976727"/>
                <a:gd name="connsiteX1" fmla="*/ 0 w 2926095"/>
                <a:gd name="connsiteY1" fmla="*/ 95891 h 2976727"/>
                <a:gd name="connsiteX2" fmla="*/ 78876 w 2926095"/>
                <a:gd name="connsiteY2" fmla="*/ 0 h 2976727"/>
                <a:gd name="connsiteX3" fmla="*/ 2926095 w 2926095"/>
                <a:gd name="connsiteY3" fmla="*/ 0 h 2976727"/>
              </a:gdLst>
              <a:ahLst/>
              <a:cxnLst>
                <a:cxn ang="0">
                  <a:pos x="connsiteX0" y="connsiteY0"/>
                </a:cxn>
                <a:cxn ang="0">
                  <a:pos x="connsiteX1" y="connsiteY1"/>
                </a:cxn>
                <a:cxn ang="0">
                  <a:pos x="connsiteX2" y="connsiteY2"/>
                </a:cxn>
                <a:cxn ang="0">
                  <a:pos x="connsiteX3" y="connsiteY3"/>
                </a:cxn>
              </a:cxnLst>
              <a:rect l="l" t="t" r="r" b="b"/>
              <a:pathLst>
                <a:path w="2926095" h="2976727">
                  <a:moveTo>
                    <a:pt x="5496" y="2976728"/>
                  </a:moveTo>
                  <a:lnTo>
                    <a:pt x="0" y="95891"/>
                  </a:lnTo>
                  <a:cubicBezTo>
                    <a:pt x="0" y="52329"/>
                    <a:pt x="11817" y="0"/>
                    <a:pt x="78876" y="0"/>
                  </a:cubicBezTo>
                  <a:lnTo>
                    <a:pt x="2926095" y="0"/>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61" name="Freeform 986">
              <a:extLst>
                <a:ext uri="{FF2B5EF4-FFF2-40B4-BE49-F238E27FC236}">
                  <a16:creationId xmlns:a16="http://schemas.microsoft.com/office/drawing/2014/main" id="{91CE3ACF-02CD-4427-31FC-C54EC9CC8BEE}"/>
                </a:ext>
              </a:extLst>
            </p:cNvPr>
            <p:cNvSpPr/>
            <p:nvPr/>
          </p:nvSpPr>
          <p:spPr>
            <a:xfrm>
              <a:off x="6930094" y="3355219"/>
              <a:ext cx="557214" cy="590277"/>
            </a:xfrm>
            <a:custGeom>
              <a:avLst/>
              <a:gdLst>
                <a:gd name="connsiteX0" fmla="*/ 0 w 557214"/>
                <a:gd name="connsiteY0" fmla="*/ 0 h 590277"/>
                <a:gd name="connsiteX1" fmla="*/ 476552 w 557214"/>
                <a:gd name="connsiteY1" fmla="*/ 0 h 590277"/>
                <a:gd name="connsiteX2" fmla="*/ 557215 w 557214"/>
                <a:gd name="connsiteY2" fmla="*/ 80138 h 590277"/>
                <a:gd name="connsiteX3" fmla="*/ 557215 w 557214"/>
                <a:gd name="connsiteY3" fmla="*/ 80274 h 590277"/>
                <a:gd name="connsiteX4" fmla="*/ 557215 w 557214"/>
                <a:gd name="connsiteY4" fmla="*/ 590277 h 590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214" h="590277">
                  <a:moveTo>
                    <a:pt x="0" y="0"/>
                  </a:moveTo>
                  <a:lnTo>
                    <a:pt x="476552" y="0"/>
                  </a:lnTo>
                  <a:cubicBezTo>
                    <a:pt x="521019" y="-75"/>
                    <a:pt x="557132" y="35803"/>
                    <a:pt x="557215" y="80138"/>
                  </a:cubicBezTo>
                  <a:cubicBezTo>
                    <a:pt x="557215" y="80183"/>
                    <a:pt x="557215" y="80229"/>
                    <a:pt x="557215" y="80274"/>
                  </a:cubicBezTo>
                  <a:lnTo>
                    <a:pt x="557215" y="590277"/>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62" name="Freeform 987">
              <a:extLst>
                <a:ext uri="{FF2B5EF4-FFF2-40B4-BE49-F238E27FC236}">
                  <a16:creationId xmlns:a16="http://schemas.microsoft.com/office/drawing/2014/main" id="{1E60B37D-A78D-E5A8-0E79-95E607036672}"/>
                </a:ext>
              </a:extLst>
            </p:cNvPr>
            <p:cNvSpPr/>
            <p:nvPr/>
          </p:nvSpPr>
          <p:spPr>
            <a:xfrm>
              <a:off x="4674717" y="2899738"/>
              <a:ext cx="3693964" cy="1512747"/>
            </a:xfrm>
            <a:custGeom>
              <a:avLst/>
              <a:gdLst>
                <a:gd name="connsiteX0" fmla="*/ 0 w 3693964"/>
                <a:gd name="connsiteY0" fmla="*/ 1512748 h 1512747"/>
                <a:gd name="connsiteX1" fmla="*/ 3691080 w 3693964"/>
                <a:gd name="connsiteY1" fmla="*/ 1512748 h 1512747"/>
                <a:gd name="connsiteX2" fmla="*/ 3693965 w 3693964"/>
                <a:gd name="connsiteY2" fmla="*/ 0 h 1512747"/>
              </a:gdLst>
              <a:ahLst/>
              <a:cxnLst>
                <a:cxn ang="0">
                  <a:pos x="connsiteX0" y="connsiteY0"/>
                </a:cxn>
                <a:cxn ang="0">
                  <a:pos x="connsiteX1" y="connsiteY1"/>
                </a:cxn>
                <a:cxn ang="0">
                  <a:pos x="connsiteX2" y="connsiteY2"/>
                </a:cxn>
              </a:cxnLst>
              <a:rect l="l" t="t" r="r" b="b"/>
              <a:pathLst>
                <a:path w="3693964" h="1512747">
                  <a:moveTo>
                    <a:pt x="0" y="1512748"/>
                  </a:moveTo>
                  <a:lnTo>
                    <a:pt x="3691080" y="1512748"/>
                  </a:lnTo>
                  <a:lnTo>
                    <a:pt x="3693965" y="0"/>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63" name="Freeform 988">
              <a:extLst>
                <a:ext uri="{FF2B5EF4-FFF2-40B4-BE49-F238E27FC236}">
                  <a16:creationId xmlns:a16="http://schemas.microsoft.com/office/drawing/2014/main" id="{ACB04DE0-4609-2C09-239F-055751D49854}"/>
                </a:ext>
              </a:extLst>
            </p:cNvPr>
            <p:cNvSpPr/>
            <p:nvPr/>
          </p:nvSpPr>
          <p:spPr>
            <a:xfrm>
              <a:off x="7976640" y="2206446"/>
              <a:ext cx="1760824" cy="1238910"/>
            </a:xfrm>
            <a:custGeom>
              <a:avLst/>
              <a:gdLst>
                <a:gd name="connsiteX0" fmla="*/ 0 w 1760824"/>
                <a:gd name="connsiteY0" fmla="*/ 1238911 h 1238910"/>
                <a:gd name="connsiteX1" fmla="*/ 1760824 w 1760824"/>
                <a:gd name="connsiteY1" fmla="*/ 1238911 h 1238910"/>
                <a:gd name="connsiteX2" fmla="*/ 1760824 w 1760824"/>
                <a:gd name="connsiteY2" fmla="*/ 0 h 1238910"/>
              </a:gdLst>
              <a:ahLst/>
              <a:cxnLst>
                <a:cxn ang="0">
                  <a:pos x="connsiteX0" y="connsiteY0"/>
                </a:cxn>
                <a:cxn ang="0">
                  <a:pos x="connsiteX1" y="connsiteY1"/>
                </a:cxn>
                <a:cxn ang="0">
                  <a:pos x="connsiteX2" y="connsiteY2"/>
                </a:cxn>
              </a:cxnLst>
              <a:rect l="l" t="t" r="r" b="b"/>
              <a:pathLst>
                <a:path w="1760824" h="1238910">
                  <a:moveTo>
                    <a:pt x="0" y="1238911"/>
                  </a:moveTo>
                  <a:lnTo>
                    <a:pt x="1760824" y="1238911"/>
                  </a:lnTo>
                  <a:lnTo>
                    <a:pt x="1760824" y="0"/>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64" name="Freeform 989">
              <a:extLst>
                <a:ext uri="{FF2B5EF4-FFF2-40B4-BE49-F238E27FC236}">
                  <a16:creationId xmlns:a16="http://schemas.microsoft.com/office/drawing/2014/main" id="{4670EFC4-1D29-033F-26D2-4449DD08A8F7}"/>
                </a:ext>
              </a:extLst>
            </p:cNvPr>
            <p:cNvSpPr/>
            <p:nvPr/>
          </p:nvSpPr>
          <p:spPr>
            <a:xfrm>
              <a:off x="9517738" y="2116926"/>
              <a:ext cx="1918768" cy="3284608"/>
            </a:xfrm>
            <a:custGeom>
              <a:avLst/>
              <a:gdLst>
                <a:gd name="connsiteX0" fmla="*/ 0 w 1918768"/>
                <a:gd name="connsiteY0" fmla="*/ 1018978 h 3284608"/>
                <a:gd name="connsiteX1" fmla="*/ 0 w 1918768"/>
                <a:gd name="connsiteY1" fmla="*/ 82945 h 3284608"/>
                <a:gd name="connsiteX2" fmla="*/ 83342 w 1918768"/>
                <a:gd name="connsiteY2" fmla="*/ 0 h 3284608"/>
                <a:gd name="connsiteX3" fmla="*/ 136590 w 1918768"/>
                <a:gd name="connsiteY3" fmla="*/ 19246 h 3284608"/>
                <a:gd name="connsiteX4" fmla="*/ 1870893 w 1918768"/>
                <a:gd name="connsiteY4" fmla="*/ 1486103 h 3284608"/>
                <a:gd name="connsiteX5" fmla="*/ 1887506 w 1918768"/>
                <a:gd name="connsiteY5" fmla="*/ 1674063 h 3284608"/>
                <a:gd name="connsiteX6" fmla="*/ 1870893 w 1918768"/>
                <a:gd name="connsiteY6" fmla="*/ 1690625 h 3284608"/>
                <a:gd name="connsiteX7" fmla="*/ 362636 w 1918768"/>
                <a:gd name="connsiteY7" fmla="*/ 3257893 h 3284608"/>
                <a:gd name="connsiteX8" fmla="*/ 202686 w 1918768"/>
                <a:gd name="connsiteY8" fmla="*/ 3244469 h 3284608"/>
                <a:gd name="connsiteX9" fmla="*/ 175891 w 1918768"/>
                <a:gd name="connsiteY9" fmla="*/ 3171044 h 3284608"/>
                <a:gd name="connsiteX10" fmla="*/ 175891 w 1918768"/>
                <a:gd name="connsiteY10" fmla="*/ 2333094 h 3284608"/>
                <a:gd name="connsiteX11" fmla="*/ 579201 w 1918768"/>
                <a:gd name="connsiteY11" fmla="*/ 2333094 h 3284608"/>
                <a:gd name="connsiteX12" fmla="*/ 579201 w 1918768"/>
                <a:gd name="connsiteY12" fmla="*/ 843086 h 3284608"/>
                <a:gd name="connsiteX13" fmla="*/ 717852 w 1918768"/>
                <a:gd name="connsiteY13" fmla="*/ 800346 h 3284608"/>
                <a:gd name="connsiteX14" fmla="*/ 1539313 w 1918768"/>
                <a:gd name="connsiteY14" fmla="*/ 1488021 h 3284608"/>
                <a:gd name="connsiteX15" fmla="*/ 1538213 w 1918768"/>
                <a:gd name="connsiteY15" fmla="*/ 1687063 h 3284608"/>
                <a:gd name="connsiteX16" fmla="*/ 491119 w 1918768"/>
                <a:gd name="connsiteY16" fmla="*/ 2731589 h 3284608"/>
                <a:gd name="connsiteX17" fmla="*/ 353498 w 1918768"/>
                <a:gd name="connsiteY17" fmla="*/ 2719329 h 3284608"/>
                <a:gd name="connsiteX18" fmla="*/ 330756 w 1918768"/>
                <a:gd name="connsiteY18" fmla="*/ 2656521 h 3284608"/>
                <a:gd name="connsiteX19" fmla="*/ 333504 w 1918768"/>
                <a:gd name="connsiteY19" fmla="*/ 600893 h 32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8768" h="3284608">
                  <a:moveTo>
                    <a:pt x="0" y="1018978"/>
                  </a:moveTo>
                  <a:lnTo>
                    <a:pt x="0" y="82945"/>
                  </a:lnTo>
                  <a:cubicBezTo>
                    <a:pt x="42" y="37098"/>
                    <a:pt x="37349" y="-38"/>
                    <a:pt x="83342" y="0"/>
                  </a:cubicBezTo>
                  <a:cubicBezTo>
                    <a:pt x="102800" y="16"/>
                    <a:pt x="121640" y="6826"/>
                    <a:pt x="136590" y="19246"/>
                  </a:cubicBezTo>
                  <a:lnTo>
                    <a:pt x="1870893" y="1486103"/>
                  </a:lnTo>
                  <a:cubicBezTo>
                    <a:pt x="1927549" y="1533432"/>
                    <a:pt x="1934983" y="1617597"/>
                    <a:pt x="1887506" y="1674063"/>
                  </a:cubicBezTo>
                  <a:cubicBezTo>
                    <a:pt x="1882463" y="1680063"/>
                    <a:pt x="1876911" y="1685598"/>
                    <a:pt x="1870893" y="1690625"/>
                  </a:cubicBezTo>
                  <a:lnTo>
                    <a:pt x="362636" y="3257893"/>
                  </a:lnTo>
                  <a:cubicBezTo>
                    <a:pt x="314747" y="3298222"/>
                    <a:pt x="243127" y="3292209"/>
                    <a:pt x="202686" y="3244469"/>
                  </a:cubicBezTo>
                  <a:cubicBezTo>
                    <a:pt x="185289" y="3223934"/>
                    <a:pt x="175794" y="3197907"/>
                    <a:pt x="175891" y="3171044"/>
                  </a:cubicBezTo>
                  <a:lnTo>
                    <a:pt x="175891" y="2333094"/>
                  </a:lnTo>
                  <a:lnTo>
                    <a:pt x="579201" y="2333094"/>
                  </a:lnTo>
                  <a:lnTo>
                    <a:pt x="579201" y="843086"/>
                  </a:lnTo>
                  <a:cubicBezTo>
                    <a:pt x="579201" y="792538"/>
                    <a:pt x="663298" y="753908"/>
                    <a:pt x="717852" y="800346"/>
                  </a:cubicBezTo>
                  <a:lnTo>
                    <a:pt x="1539313" y="1488021"/>
                  </a:lnTo>
                  <a:cubicBezTo>
                    <a:pt x="1625334" y="1567748"/>
                    <a:pt x="1625334" y="1605967"/>
                    <a:pt x="1538213" y="1687063"/>
                  </a:cubicBezTo>
                  <a:lnTo>
                    <a:pt x="491119" y="2731589"/>
                  </a:lnTo>
                  <a:cubicBezTo>
                    <a:pt x="449716" y="2766083"/>
                    <a:pt x="388099" y="2760603"/>
                    <a:pt x="353498" y="2719329"/>
                  </a:cubicBezTo>
                  <a:cubicBezTo>
                    <a:pt x="338726" y="2701713"/>
                    <a:pt x="330674" y="2679480"/>
                    <a:pt x="330756" y="2656521"/>
                  </a:cubicBezTo>
                  <a:lnTo>
                    <a:pt x="333504" y="600893"/>
                  </a:lnTo>
                </a:path>
              </a:pathLst>
            </a:custGeom>
            <a:noFill/>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sp>
          <p:nvSpPr>
            <p:cNvPr id="165" name="Freeform 990">
              <a:extLst>
                <a:ext uri="{FF2B5EF4-FFF2-40B4-BE49-F238E27FC236}">
                  <a16:creationId xmlns:a16="http://schemas.microsoft.com/office/drawing/2014/main" id="{5FBCCBF8-D901-C0C9-7824-8768301BBEFC}"/>
                </a:ext>
              </a:extLst>
            </p:cNvPr>
            <p:cNvSpPr/>
            <p:nvPr/>
          </p:nvSpPr>
          <p:spPr>
            <a:xfrm>
              <a:off x="4063774" y="3713577"/>
              <a:ext cx="4302022" cy="13698"/>
            </a:xfrm>
            <a:custGeom>
              <a:avLst/>
              <a:gdLst>
                <a:gd name="connsiteX0" fmla="*/ 0 w 4302022"/>
                <a:gd name="connsiteY0" fmla="*/ 0 h 13698"/>
                <a:gd name="connsiteX1" fmla="*/ 4302023 w 4302022"/>
                <a:gd name="connsiteY1" fmla="*/ 0 h 13698"/>
              </a:gdLst>
              <a:ahLst/>
              <a:cxnLst>
                <a:cxn ang="0">
                  <a:pos x="connsiteX0" y="connsiteY0"/>
                </a:cxn>
                <a:cxn ang="0">
                  <a:pos x="connsiteX1" y="connsiteY1"/>
                </a:cxn>
              </a:cxnLst>
              <a:rect l="l" t="t" r="r" b="b"/>
              <a:pathLst>
                <a:path w="4302022" h="13698">
                  <a:moveTo>
                    <a:pt x="0" y="0"/>
                  </a:moveTo>
                  <a:lnTo>
                    <a:pt x="4302023" y="0"/>
                  </a:lnTo>
                </a:path>
              </a:pathLst>
            </a:custGeom>
            <a:ln w="31750" cap="rnd">
              <a:solidFill>
                <a:schemeClr val="accent2">
                  <a:alpha val="72000"/>
                </a:schemeClr>
              </a:solidFill>
              <a:prstDash val="solid"/>
              <a:miter/>
            </a:ln>
          </p:spPr>
          <p:txBody>
            <a:bodyPr rtlCol="0" anchor="ctr"/>
            <a:lstStyle/>
            <a:p>
              <a:endParaRPr lang="en-US">
                <a:latin typeface="Inter" panose="020B0604020202020204" charset="0"/>
                <a:ea typeface="Inter" panose="020B0604020202020204" charset="0"/>
              </a:endParaRPr>
            </a:p>
          </p:txBody>
        </p:sp>
      </p:grpSp>
      <p:sp>
        <p:nvSpPr>
          <p:cNvPr id="167" name="Rectangle 166">
            <a:extLst>
              <a:ext uri="{FF2B5EF4-FFF2-40B4-BE49-F238E27FC236}">
                <a16:creationId xmlns:a16="http://schemas.microsoft.com/office/drawing/2014/main" id="{8C6C2D48-5059-954E-798B-00A1BAFD1AF4}"/>
              </a:ext>
            </a:extLst>
          </p:cNvPr>
          <p:cNvSpPr/>
          <p:nvPr/>
        </p:nvSpPr>
        <p:spPr bwMode="auto">
          <a:xfrm>
            <a:off x="-7335" y="-3"/>
            <a:ext cx="12188952" cy="933533"/>
          </a:xfrm>
          <a:prstGeom prst="rect">
            <a:avLst/>
          </a:prstGeom>
          <a:gradFill flip="none" rotWithShape="1">
            <a:gsLst>
              <a:gs pos="40000">
                <a:schemeClr val="bg1">
                  <a:alpha val="84591"/>
                </a:schemeClr>
              </a:gs>
              <a:gs pos="100000">
                <a:schemeClr val="bg1">
                  <a:alpha val="0"/>
                </a:schemeClr>
              </a:gs>
            </a:gsLst>
            <a:lin ang="5400000" scaled="1"/>
            <a:tileRect/>
          </a:gra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168" name="Rectangle 167">
            <a:extLst>
              <a:ext uri="{FF2B5EF4-FFF2-40B4-BE49-F238E27FC236}">
                <a16:creationId xmlns:a16="http://schemas.microsoft.com/office/drawing/2014/main" id="{2C6DA571-CC9B-B27E-A02F-0F79493F6A6A}"/>
              </a:ext>
            </a:extLst>
          </p:cNvPr>
          <p:cNvSpPr/>
          <p:nvPr/>
        </p:nvSpPr>
        <p:spPr bwMode="auto">
          <a:xfrm>
            <a:off x="0" y="-2"/>
            <a:ext cx="12188952" cy="914400"/>
          </a:xfrm>
          <a:prstGeom prst="rect">
            <a:avLst/>
          </a:prstGeom>
          <a:solidFill>
            <a:schemeClr val="bg1"/>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169" name="Title 1">
            <a:extLst>
              <a:ext uri="{FF2B5EF4-FFF2-40B4-BE49-F238E27FC236}">
                <a16:creationId xmlns:a16="http://schemas.microsoft.com/office/drawing/2014/main" id="{7D01A7AE-5205-ED85-0DDB-C56884C5E60A}"/>
              </a:ext>
            </a:extLst>
          </p:cNvPr>
          <p:cNvSpPr>
            <a:spLocks noGrp="1"/>
          </p:cNvSpPr>
          <p:nvPr>
            <p:ph type="title"/>
          </p:nvPr>
        </p:nvSpPr>
        <p:spPr>
          <a:xfrm>
            <a:off x="304800" y="136525"/>
            <a:ext cx="11582400" cy="457200"/>
          </a:xfrm>
        </p:spPr>
        <p:txBody>
          <a:bodyPr>
            <a:normAutofit fontScale="90000"/>
          </a:bodyPr>
          <a:lstStyle/>
          <a:p>
            <a:r>
              <a:rPr lang="en-US">
                <a:latin typeface="Inter" panose="020B0604020202020204" charset="0"/>
                <a:ea typeface="Inter" panose="020B0604020202020204" charset="0"/>
              </a:rPr>
              <a:t>Our portfolio</a:t>
            </a:r>
          </a:p>
        </p:txBody>
      </p:sp>
      <p:sp>
        <p:nvSpPr>
          <p:cNvPr id="170" name="Oval 169">
            <a:extLst>
              <a:ext uri="{FF2B5EF4-FFF2-40B4-BE49-F238E27FC236}">
                <a16:creationId xmlns:a16="http://schemas.microsoft.com/office/drawing/2014/main" id="{5D962E07-C3B1-4D8B-0CA0-DC6EB73C34EA}"/>
              </a:ext>
            </a:extLst>
          </p:cNvPr>
          <p:cNvSpPr>
            <a:spLocks noChangeAspect="1"/>
          </p:cNvSpPr>
          <p:nvPr/>
        </p:nvSpPr>
        <p:spPr bwMode="auto">
          <a:xfrm>
            <a:off x="11644083" y="4064392"/>
            <a:ext cx="197010" cy="19701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171" name="Oval 170">
            <a:extLst>
              <a:ext uri="{FF2B5EF4-FFF2-40B4-BE49-F238E27FC236}">
                <a16:creationId xmlns:a16="http://schemas.microsoft.com/office/drawing/2014/main" id="{EEF2F739-AB0D-0465-BFB6-1B9CC45DD35D}"/>
              </a:ext>
            </a:extLst>
          </p:cNvPr>
          <p:cNvSpPr>
            <a:spLocks noChangeAspect="1"/>
          </p:cNvSpPr>
          <p:nvPr/>
        </p:nvSpPr>
        <p:spPr bwMode="auto">
          <a:xfrm>
            <a:off x="9775033" y="3047663"/>
            <a:ext cx="179100" cy="17910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172" name="TextBox 171">
            <a:extLst>
              <a:ext uri="{FF2B5EF4-FFF2-40B4-BE49-F238E27FC236}">
                <a16:creationId xmlns:a16="http://schemas.microsoft.com/office/drawing/2014/main" id="{F6F5E85C-0457-3948-E3EF-01886B8C8709}"/>
              </a:ext>
            </a:extLst>
          </p:cNvPr>
          <p:cNvSpPr txBox="1"/>
          <p:nvPr/>
        </p:nvSpPr>
        <p:spPr>
          <a:xfrm>
            <a:off x="2876933" y="1654290"/>
            <a:ext cx="1074333" cy="553998"/>
          </a:xfrm>
          <a:prstGeom prst="rect">
            <a:avLst/>
          </a:prstGeom>
          <a:noFill/>
        </p:spPr>
        <p:txBody>
          <a:bodyPr wrap="none" rtlCol="0">
            <a:spAutoFit/>
          </a:bodyPr>
          <a:lstStyle/>
          <a:p>
            <a:pPr algn="ctr">
              <a:lnSpc>
                <a:spcPts val="1800"/>
              </a:lnSpc>
            </a:pPr>
            <a:r>
              <a:rPr lang="en-US" sz="2400" b="1">
                <a:solidFill>
                  <a:srgbClr val="00B050"/>
                </a:solidFill>
                <a:latin typeface="Inter" panose="020B0604020202020204" charset="0"/>
                <a:ea typeface="Inter" panose="020B0604020202020204" charset="0"/>
                <a:cs typeface="Arial" panose="020B0604020202020204" pitchFamily="34" charset="0"/>
              </a:rPr>
              <a:t>Cloud</a:t>
            </a:r>
          </a:p>
          <a:p>
            <a:pPr algn="ctr">
              <a:lnSpc>
                <a:spcPts val="1800"/>
              </a:lnSpc>
            </a:pPr>
            <a:r>
              <a:rPr lang="en-US" sz="1600">
                <a:solidFill>
                  <a:schemeClr val="tx1">
                    <a:lumMod val="65000"/>
                    <a:lumOff val="35000"/>
                  </a:schemeClr>
                </a:solidFill>
                <a:latin typeface="Inter" panose="020B0604020202020204" charset="0"/>
                <a:ea typeface="Inter" panose="020B0604020202020204" charset="0"/>
                <a:cs typeface="Arial" panose="020B0604020202020204" pitchFamily="34" charset="0"/>
              </a:rPr>
              <a:t>services</a:t>
            </a:r>
          </a:p>
        </p:txBody>
      </p:sp>
      <p:sp>
        <p:nvSpPr>
          <p:cNvPr id="173" name="TextBox 172">
            <a:extLst>
              <a:ext uri="{FF2B5EF4-FFF2-40B4-BE49-F238E27FC236}">
                <a16:creationId xmlns:a16="http://schemas.microsoft.com/office/drawing/2014/main" id="{822436D8-1E77-FAF4-4A41-22D015E405E2}"/>
              </a:ext>
            </a:extLst>
          </p:cNvPr>
          <p:cNvSpPr txBox="1"/>
          <p:nvPr/>
        </p:nvSpPr>
        <p:spPr>
          <a:xfrm>
            <a:off x="4122207" y="1654290"/>
            <a:ext cx="2374369" cy="553998"/>
          </a:xfrm>
          <a:prstGeom prst="rect">
            <a:avLst/>
          </a:prstGeom>
          <a:noFill/>
        </p:spPr>
        <p:txBody>
          <a:bodyPr wrap="none" rtlCol="0">
            <a:spAutoFit/>
          </a:bodyPr>
          <a:lstStyle/>
          <a:p>
            <a:pPr algn="ctr">
              <a:lnSpc>
                <a:spcPts val="1800"/>
              </a:lnSpc>
            </a:pPr>
            <a:r>
              <a:rPr lang="en-US" sz="2400" b="1">
                <a:solidFill>
                  <a:srgbClr val="00B050"/>
                </a:solidFill>
                <a:latin typeface="Inter" panose="020B0604020202020204" charset="0"/>
                <a:ea typeface="Inter" panose="020B0604020202020204" charset="0"/>
                <a:cs typeface="Arial" panose="020B0604020202020204" pitchFamily="34" charset="0"/>
              </a:rPr>
              <a:t>Managed print</a:t>
            </a:r>
          </a:p>
          <a:p>
            <a:pPr algn="ctr">
              <a:lnSpc>
                <a:spcPts val="1800"/>
              </a:lnSpc>
            </a:pPr>
            <a:r>
              <a:rPr lang="en-US" sz="1600">
                <a:solidFill>
                  <a:schemeClr val="tx1">
                    <a:lumMod val="65000"/>
                    <a:lumOff val="35000"/>
                  </a:schemeClr>
                </a:solidFill>
                <a:latin typeface="Inter" panose="020B0604020202020204" charset="0"/>
                <a:ea typeface="Inter" panose="020B0604020202020204" charset="0"/>
                <a:cs typeface="Arial" panose="020B0604020202020204" pitchFamily="34" charset="0"/>
              </a:rPr>
              <a:t>services</a:t>
            </a:r>
          </a:p>
        </p:txBody>
      </p:sp>
      <p:sp>
        <p:nvSpPr>
          <p:cNvPr id="174" name="TextBox 173">
            <a:extLst>
              <a:ext uri="{FF2B5EF4-FFF2-40B4-BE49-F238E27FC236}">
                <a16:creationId xmlns:a16="http://schemas.microsoft.com/office/drawing/2014/main" id="{94A87744-5E09-BFED-3FB5-36BBA89D1B30}"/>
              </a:ext>
            </a:extLst>
          </p:cNvPr>
          <p:cNvSpPr txBox="1"/>
          <p:nvPr/>
        </p:nvSpPr>
        <p:spPr>
          <a:xfrm>
            <a:off x="8182897" y="1654290"/>
            <a:ext cx="1053494" cy="553998"/>
          </a:xfrm>
          <a:prstGeom prst="rect">
            <a:avLst/>
          </a:prstGeom>
          <a:noFill/>
        </p:spPr>
        <p:txBody>
          <a:bodyPr wrap="none" rtlCol="0">
            <a:spAutoFit/>
          </a:bodyPr>
          <a:lstStyle/>
          <a:p>
            <a:pPr algn="ctr">
              <a:lnSpc>
                <a:spcPts val="1800"/>
              </a:lnSpc>
            </a:pPr>
            <a:r>
              <a:rPr lang="en-US" sz="2400" b="1">
                <a:solidFill>
                  <a:srgbClr val="00B050"/>
                </a:solidFill>
                <a:latin typeface="Inter" panose="020B0604020202020204" charset="0"/>
                <a:ea typeface="Inter" panose="020B0604020202020204" charset="0"/>
                <a:cs typeface="Arial" panose="020B0604020202020204" pitchFamily="34" charset="0"/>
              </a:rPr>
              <a:t>IoT</a:t>
            </a:r>
          </a:p>
          <a:p>
            <a:pPr algn="ctr">
              <a:lnSpc>
                <a:spcPts val="1800"/>
              </a:lnSpc>
            </a:pPr>
            <a:r>
              <a:rPr lang="en-US" sz="1600">
                <a:solidFill>
                  <a:schemeClr val="tx1">
                    <a:lumMod val="65000"/>
                    <a:lumOff val="35000"/>
                  </a:schemeClr>
                </a:solidFill>
                <a:latin typeface="Inter" panose="020B0604020202020204" charset="0"/>
                <a:ea typeface="Inter" panose="020B0604020202020204" charset="0"/>
                <a:cs typeface="Arial" panose="020B0604020202020204" pitchFamily="34" charset="0"/>
              </a:rPr>
              <a:t>solutions</a:t>
            </a:r>
          </a:p>
        </p:txBody>
      </p:sp>
      <p:sp>
        <p:nvSpPr>
          <p:cNvPr id="175" name="TextBox 174">
            <a:extLst>
              <a:ext uri="{FF2B5EF4-FFF2-40B4-BE49-F238E27FC236}">
                <a16:creationId xmlns:a16="http://schemas.microsoft.com/office/drawing/2014/main" id="{E0426E84-9171-2610-390A-5496B2FC9743}"/>
              </a:ext>
            </a:extLst>
          </p:cNvPr>
          <p:cNvSpPr txBox="1"/>
          <p:nvPr/>
        </p:nvSpPr>
        <p:spPr>
          <a:xfrm>
            <a:off x="6657899" y="1654290"/>
            <a:ext cx="1350050" cy="553998"/>
          </a:xfrm>
          <a:prstGeom prst="rect">
            <a:avLst/>
          </a:prstGeom>
          <a:noFill/>
        </p:spPr>
        <p:txBody>
          <a:bodyPr wrap="none" rtlCol="0">
            <a:spAutoFit/>
          </a:bodyPr>
          <a:lstStyle/>
          <a:p>
            <a:pPr algn="ctr">
              <a:lnSpc>
                <a:spcPts val="1800"/>
              </a:lnSpc>
            </a:pPr>
            <a:r>
              <a:rPr lang="en-US" sz="2400" b="1">
                <a:solidFill>
                  <a:srgbClr val="00B050"/>
                </a:solidFill>
                <a:latin typeface="Inter" panose="020B0604020202020204" charset="0"/>
                <a:ea typeface="Inter" panose="020B0604020202020204" charset="0"/>
                <a:cs typeface="Arial" panose="020B0604020202020204" pitchFamily="34" charset="0"/>
              </a:rPr>
              <a:t>Applied</a:t>
            </a:r>
          </a:p>
          <a:p>
            <a:pPr algn="ctr">
              <a:lnSpc>
                <a:spcPts val="1800"/>
              </a:lnSpc>
            </a:pPr>
            <a:r>
              <a:rPr lang="en-US" sz="1600">
                <a:solidFill>
                  <a:schemeClr val="tx1">
                    <a:lumMod val="65000"/>
                    <a:lumOff val="35000"/>
                  </a:schemeClr>
                </a:solidFill>
                <a:latin typeface="Inter" panose="020B0604020202020204" charset="0"/>
                <a:ea typeface="Inter" panose="020B0604020202020204" charset="0"/>
                <a:cs typeface="Arial" panose="020B0604020202020204" pitchFamily="34" charset="0"/>
              </a:rPr>
              <a:t>technology</a:t>
            </a:r>
          </a:p>
        </p:txBody>
      </p:sp>
      <p:grpSp>
        <p:nvGrpSpPr>
          <p:cNvPr id="176" name="Group 175">
            <a:extLst>
              <a:ext uri="{FF2B5EF4-FFF2-40B4-BE49-F238E27FC236}">
                <a16:creationId xmlns:a16="http://schemas.microsoft.com/office/drawing/2014/main" id="{C975F769-4D44-9207-E5AD-95AD97541F4C}"/>
              </a:ext>
            </a:extLst>
          </p:cNvPr>
          <p:cNvGrpSpPr>
            <a:grpSpLocks noChangeAspect="1"/>
          </p:cNvGrpSpPr>
          <p:nvPr/>
        </p:nvGrpSpPr>
        <p:grpSpPr>
          <a:xfrm>
            <a:off x="3372869" y="4067441"/>
            <a:ext cx="731520" cy="731520"/>
            <a:chOff x="469984" y="827865"/>
            <a:chExt cx="822960" cy="822960"/>
          </a:xfrm>
        </p:grpSpPr>
        <p:sp>
          <p:nvSpPr>
            <p:cNvPr id="177" name="Oval 176">
              <a:extLst>
                <a:ext uri="{FF2B5EF4-FFF2-40B4-BE49-F238E27FC236}">
                  <a16:creationId xmlns:a16="http://schemas.microsoft.com/office/drawing/2014/main" id="{A3E3293A-675F-9902-3876-71EAFB799C2D}"/>
                </a:ext>
              </a:extLst>
            </p:cNvPr>
            <p:cNvSpPr>
              <a:spLocks noChangeAspect="1"/>
            </p:cNvSpPr>
            <p:nvPr/>
          </p:nvSpPr>
          <p:spPr bwMode="auto">
            <a:xfrm>
              <a:off x="469984" y="827865"/>
              <a:ext cx="822960" cy="82296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178" name="Freeform 785">
              <a:extLst>
                <a:ext uri="{FF2B5EF4-FFF2-40B4-BE49-F238E27FC236}">
                  <a16:creationId xmlns:a16="http://schemas.microsoft.com/office/drawing/2014/main" id="{42DBF704-BB51-6361-7C1F-5F47F4EC4CD9}"/>
                </a:ext>
              </a:extLst>
            </p:cNvPr>
            <p:cNvSpPr>
              <a:spLocks noChangeAspect="1"/>
            </p:cNvSpPr>
            <p:nvPr/>
          </p:nvSpPr>
          <p:spPr bwMode="auto">
            <a:xfrm>
              <a:off x="566691" y="1013497"/>
              <a:ext cx="629547" cy="365760"/>
            </a:xfrm>
            <a:custGeom>
              <a:avLst/>
              <a:gdLst>
                <a:gd name="connsiteX0" fmla="*/ 2776258 w 4817052"/>
                <a:gd name="connsiteY0" fmla="*/ 0 h 2798651"/>
                <a:gd name="connsiteX1" fmla="*/ 3945594 w 4817052"/>
                <a:gd name="connsiteY1" fmla="*/ 953036 h 2798651"/>
                <a:gd name="connsiteX2" fmla="*/ 3966359 w 4817052"/>
                <a:gd name="connsiteY2" fmla="*/ 1159027 h 2798651"/>
                <a:gd name="connsiteX3" fmla="*/ 3995935 w 4817052"/>
                <a:gd name="connsiteY3" fmla="*/ 1156417 h 2798651"/>
                <a:gd name="connsiteX4" fmla="*/ 4817052 w 4817052"/>
                <a:gd name="connsiteY4" fmla="*/ 1977534 h 2798651"/>
                <a:gd name="connsiteX5" fmla="*/ 3995935 w 4817052"/>
                <a:gd name="connsiteY5" fmla="*/ 2798651 h 2798651"/>
                <a:gd name="connsiteX6" fmla="*/ 3911981 w 4817052"/>
                <a:gd name="connsiteY6" fmla="*/ 2794412 h 2798651"/>
                <a:gd name="connsiteX7" fmla="*/ 3893634 w 4817052"/>
                <a:gd name="connsiteY7" fmla="*/ 2791612 h 2798651"/>
                <a:gd name="connsiteX8" fmla="*/ 3858772 w 4817052"/>
                <a:gd name="connsiteY8" fmla="*/ 2798650 h 2798651"/>
                <a:gd name="connsiteX9" fmla="*/ 3083653 w 4817052"/>
                <a:gd name="connsiteY9" fmla="*/ 2798650 h 2798651"/>
                <a:gd name="connsiteX10" fmla="*/ 1344178 w 4817052"/>
                <a:gd name="connsiteY10" fmla="*/ 2798650 h 2798651"/>
                <a:gd name="connsiteX11" fmla="*/ 630545 w 4817052"/>
                <a:gd name="connsiteY11" fmla="*/ 2798650 h 2798651"/>
                <a:gd name="connsiteX12" fmla="*/ 569059 w 4817052"/>
                <a:gd name="connsiteY12" fmla="*/ 2798650 h 2798651"/>
                <a:gd name="connsiteX13" fmla="*/ 515669 w 4817052"/>
                <a:gd name="connsiteY13" fmla="*/ 2787871 h 2798651"/>
                <a:gd name="connsiteX14" fmla="*/ 514272 w 4817052"/>
                <a:gd name="connsiteY14" fmla="*/ 2786929 h 2798651"/>
                <a:gd name="connsiteX15" fmla="*/ 503469 w 4817052"/>
                <a:gd name="connsiteY15" fmla="*/ 2785840 h 2798651"/>
                <a:gd name="connsiteX16" fmla="*/ 0 w 4817052"/>
                <a:gd name="connsiteY16" fmla="*/ 2168105 h 2798651"/>
                <a:gd name="connsiteX17" fmla="*/ 503469 w 4817052"/>
                <a:gd name="connsiteY17" fmla="*/ 1550370 h 2798651"/>
                <a:gd name="connsiteX18" fmla="*/ 606649 w 4817052"/>
                <a:gd name="connsiteY18" fmla="*/ 1539969 h 2798651"/>
                <a:gd name="connsiteX19" fmla="*/ 602588 w 4817052"/>
                <a:gd name="connsiteY19" fmla="*/ 1499688 h 2798651"/>
                <a:gd name="connsiteX20" fmla="*/ 1648649 w 4817052"/>
                <a:gd name="connsiteY20" fmla="*/ 453627 h 2798651"/>
                <a:gd name="connsiteX21" fmla="*/ 1755603 w 4817052"/>
                <a:gd name="connsiteY21" fmla="*/ 459028 h 2798651"/>
                <a:gd name="connsiteX22" fmla="*/ 1828464 w 4817052"/>
                <a:gd name="connsiteY22" fmla="*/ 470148 h 2798651"/>
                <a:gd name="connsiteX23" fmla="*/ 1855230 w 4817052"/>
                <a:gd name="connsiteY23" fmla="*/ 434354 h 2798651"/>
                <a:gd name="connsiteX24" fmla="*/ 2776258 w 4817052"/>
                <a:gd name="connsiteY24" fmla="*/ 0 h 279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7052" h="2798651">
                  <a:moveTo>
                    <a:pt x="2776258" y="0"/>
                  </a:moveTo>
                  <a:cubicBezTo>
                    <a:pt x="3353057" y="0"/>
                    <a:pt x="3834297" y="409139"/>
                    <a:pt x="3945594" y="953036"/>
                  </a:cubicBezTo>
                  <a:lnTo>
                    <a:pt x="3966359" y="1159027"/>
                  </a:lnTo>
                  <a:lnTo>
                    <a:pt x="3995935" y="1156417"/>
                  </a:lnTo>
                  <a:cubicBezTo>
                    <a:pt x="4449425" y="1156417"/>
                    <a:pt x="4817052" y="1524044"/>
                    <a:pt x="4817052" y="1977534"/>
                  </a:cubicBezTo>
                  <a:cubicBezTo>
                    <a:pt x="4817052" y="2431024"/>
                    <a:pt x="4449425" y="2798651"/>
                    <a:pt x="3995935" y="2798651"/>
                  </a:cubicBezTo>
                  <a:cubicBezTo>
                    <a:pt x="3967592" y="2798651"/>
                    <a:pt x="3939584" y="2797215"/>
                    <a:pt x="3911981" y="2794412"/>
                  </a:cubicBezTo>
                  <a:lnTo>
                    <a:pt x="3893634" y="2791612"/>
                  </a:lnTo>
                  <a:lnTo>
                    <a:pt x="3858772" y="2798650"/>
                  </a:lnTo>
                  <a:lnTo>
                    <a:pt x="3083653" y="2798650"/>
                  </a:lnTo>
                  <a:lnTo>
                    <a:pt x="1344178" y="2798650"/>
                  </a:lnTo>
                  <a:lnTo>
                    <a:pt x="630545" y="2798650"/>
                  </a:lnTo>
                  <a:lnTo>
                    <a:pt x="569059" y="2798650"/>
                  </a:lnTo>
                  <a:cubicBezTo>
                    <a:pt x="550121" y="2798650"/>
                    <a:pt x="532079" y="2794812"/>
                    <a:pt x="515669" y="2787871"/>
                  </a:cubicBezTo>
                  <a:lnTo>
                    <a:pt x="514272" y="2786929"/>
                  </a:lnTo>
                  <a:lnTo>
                    <a:pt x="503469" y="2785840"/>
                  </a:lnTo>
                  <a:cubicBezTo>
                    <a:pt x="216140" y="2727044"/>
                    <a:pt x="0" y="2472815"/>
                    <a:pt x="0" y="2168105"/>
                  </a:cubicBezTo>
                  <a:cubicBezTo>
                    <a:pt x="0" y="1863395"/>
                    <a:pt x="216140" y="1609166"/>
                    <a:pt x="503469" y="1550370"/>
                  </a:cubicBezTo>
                  <a:lnTo>
                    <a:pt x="606649" y="1539969"/>
                  </a:lnTo>
                  <a:lnTo>
                    <a:pt x="602588" y="1499688"/>
                  </a:lnTo>
                  <a:cubicBezTo>
                    <a:pt x="602588" y="921964"/>
                    <a:pt x="1070925" y="453627"/>
                    <a:pt x="1648649" y="453627"/>
                  </a:cubicBezTo>
                  <a:cubicBezTo>
                    <a:pt x="1684757" y="453627"/>
                    <a:pt x="1720437" y="455456"/>
                    <a:pt x="1755603" y="459028"/>
                  </a:cubicBezTo>
                  <a:lnTo>
                    <a:pt x="1828464" y="470148"/>
                  </a:lnTo>
                  <a:lnTo>
                    <a:pt x="1855230" y="434354"/>
                  </a:lnTo>
                  <a:cubicBezTo>
                    <a:pt x="2074151" y="169083"/>
                    <a:pt x="2405459" y="0"/>
                    <a:pt x="2776258" y="0"/>
                  </a:cubicBezTo>
                  <a:close/>
                </a:path>
              </a:pathLst>
            </a:custGeom>
            <a:solidFill>
              <a:schemeClr val="bg1"/>
            </a:solidFill>
            <a:ln w="12700" cap="flat" cmpd="sng" algn="ctr">
              <a:noFill/>
              <a:prstDash val="lgDash"/>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accent5"/>
                </a:solidFill>
                <a:effectLst/>
                <a:latin typeface="Inter" panose="020B0604020202020204" charset="0"/>
                <a:ea typeface="Inter" panose="020B0604020202020204" charset="0"/>
              </a:endParaRPr>
            </a:p>
          </p:txBody>
        </p:sp>
      </p:grpSp>
      <p:grpSp>
        <p:nvGrpSpPr>
          <p:cNvPr id="179" name="Group 178">
            <a:extLst>
              <a:ext uri="{FF2B5EF4-FFF2-40B4-BE49-F238E27FC236}">
                <a16:creationId xmlns:a16="http://schemas.microsoft.com/office/drawing/2014/main" id="{5E459418-D462-0B5A-5FAD-3D9042BAB9A4}"/>
              </a:ext>
            </a:extLst>
          </p:cNvPr>
          <p:cNvGrpSpPr>
            <a:grpSpLocks noChangeAspect="1"/>
          </p:cNvGrpSpPr>
          <p:nvPr/>
        </p:nvGrpSpPr>
        <p:grpSpPr>
          <a:xfrm>
            <a:off x="7909560" y="2926080"/>
            <a:ext cx="731520" cy="731520"/>
            <a:chOff x="8582564" y="-159320"/>
            <a:chExt cx="822960" cy="822960"/>
          </a:xfrm>
        </p:grpSpPr>
        <p:sp>
          <p:nvSpPr>
            <p:cNvPr id="180" name="Oval 179">
              <a:extLst>
                <a:ext uri="{FF2B5EF4-FFF2-40B4-BE49-F238E27FC236}">
                  <a16:creationId xmlns:a16="http://schemas.microsoft.com/office/drawing/2014/main" id="{AC4DEC8F-055B-D1DA-E9A6-1D8BB3DB8386}"/>
                </a:ext>
              </a:extLst>
            </p:cNvPr>
            <p:cNvSpPr>
              <a:spLocks noChangeAspect="1"/>
            </p:cNvSpPr>
            <p:nvPr/>
          </p:nvSpPr>
          <p:spPr bwMode="auto">
            <a:xfrm>
              <a:off x="8582564" y="-159320"/>
              <a:ext cx="822960" cy="82296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181" name="Graphic 15">
              <a:extLst>
                <a:ext uri="{FF2B5EF4-FFF2-40B4-BE49-F238E27FC236}">
                  <a16:creationId xmlns:a16="http://schemas.microsoft.com/office/drawing/2014/main" id="{E1F1489E-034F-923F-E3CD-0C010BC52DE1}"/>
                </a:ext>
              </a:extLst>
            </p:cNvPr>
            <p:cNvSpPr>
              <a:spLocks noChangeAspect="1"/>
            </p:cNvSpPr>
            <p:nvPr/>
          </p:nvSpPr>
          <p:spPr>
            <a:xfrm>
              <a:off x="8656448" y="-51195"/>
              <a:ext cx="647242" cy="640080"/>
            </a:xfrm>
            <a:custGeom>
              <a:avLst/>
              <a:gdLst>
                <a:gd name="connsiteX0" fmla="*/ 736019 w 736019"/>
                <a:gd name="connsiteY0" fmla="*/ 347642 h 727875"/>
                <a:gd name="connsiteX1" fmla="*/ 386400 w 736019"/>
                <a:gd name="connsiteY1" fmla="*/ 0 h 727875"/>
                <a:gd name="connsiteX2" fmla="*/ 178375 w 736019"/>
                <a:gd name="connsiteY2" fmla="*/ 68518 h 727875"/>
                <a:gd name="connsiteX3" fmla="*/ 98265 w 736019"/>
                <a:gd name="connsiteY3" fmla="*/ 81720 h 727875"/>
                <a:gd name="connsiteX4" fmla="*/ 111527 w 736019"/>
                <a:gd name="connsiteY4" fmla="*/ 161470 h 727875"/>
                <a:gd name="connsiteX5" fmla="*/ 191637 w 736019"/>
                <a:gd name="connsiteY5" fmla="*/ 148269 h 727875"/>
                <a:gd name="connsiteX6" fmla="*/ 200095 w 736019"/>
                <a:gd name="connsiteY6" fmla="*/ 99072 h 727875"/>
                <a:gd name="connsiteX7" fmla="*/ 367719 w 736019"/>
                <a:gd name="connsiteY7" fmla="*/ 37963 h 727875"/>
                <a:gd name="connsiteX8" fmla="*/ 367719 w 736019"/>
                <a:gd name="connsiteY8" fmla="*/ 131976 h 727875"/>
                <a:gd name="connsiteX9" fmla="*/ 170065 w 736019"/>
                <a:gd name="connsiteY9" fmla="*/ 328840 h 727875"/>
                <a:gd name="connsiteX10" fmla="*/ 110098 w 736019"/>
                <a:gd name="connsiteY10" fmla="*/ 328840 h 727875"/>
                <a:gd name="connsiteX11" fmla="*/ 37790 w 736019"/>
                <a:gd name="connsiteY11" fmla="*/ 294460 h 727875"/>
                <a:gd name="connsiteX12" fmla="*/ 3256 w 736019"/>
                <a:gd name="connsiteY12" fmla="*/ 366445 h 727875"/>
                <a:gd name="connsiteX13" fmla="*/ 75564 w 736019"/>
                <a:gd name="connsiteY13" fmla="*/ 400824 h 727875"/>
                <a:gd name="connsiteX14" fmla="*/ 110098 w 736019"/>
                <a:gd name="connsiteY14" fmla="*/ 366445 h 727875"/>
                <a:gd name="connsiteX15" fmla="*/ 170065 w 736019"/>
                <a:gd name="connsiteY15" fmla="*/ 366445 h 727875"/>
                <a:gd name="connsiteX16" fmla="*/ 367719 w 736019"/>
                <a:gd name="connsiteY16" fmla="*/ 563026 h 727875"/>
                <a:gd name="connsiteX17" fmla="*/ 367719 w 736019"/>
                <a:gd name="connsiteY17" fmla="*/ 563872 h 727875"/>
                <a:gd name="connsiteX18" fmla="*/ 405493 w 736019"/>
                <a:gd name="connsiteY18" fmla="*/ 563872 h 727875"/>
                <a:gd name="connsiteX19" fmla="*/ 405493 w 736019"/>
                <a:gd name="connsiteY19" fmla="*/ 430092 h 727875"/>
                <a:gd name="connsiteX20" fmla="*/ 469427 w 736019"/>
                <a:gd name="connsiteY20" fmla="*/ 366445 h 727875"/>
                <a:gd name="connsiteX21" fmla="*/ 697584 w 736019"/>
                <a:gd name="connsiteY21" fmla="*/ 366445 h 727875"/>
                <a:gd name="connsiteX22" fmla="*/ 440151 w 736019"/>
                <a:gd name="connsiteY22" fmla="*/ 653184 h 727875"/>
                <a:gd name="connsiteX23" fmla="*/ 368193 w 736019"/>
                <a:gd name="connsiteY23" fmla="*/ 618086 h 727875"/>
                <a:gd name="connsiteX24" fmla="*/ 332937 w 736019"/>
                <a:gd name="connsiteY24" fmla="*/ 689722 h 727875"/>
                <a:gd name="connsiteX25" fmla="*/ 404895 w 736019"/>
                <a:gd name="connsiteY25" fmla="*/ 724820 h 727875"/>
                <a:gd name="connsiteX26" fmla="*/ 439490 w 736019"/>
                <a:gd name="connsiteY26" fmla="*/ 691542 h 727875"/>
                <a:gd name="connsiteX27" fmla="*/ 736019 w 736019"/>
                <a:gd name="connsiteY27" fmla="*/ 347642 h 727875"/>
                <a:gd name="connsiteX28" fmla="*/ 207178 w 736019"/>
                <a:gd name="connsiteY28" fmla="*/ 347642 h 727875"/>
                <a:gd name="connsiteX29" fmla="*/ 386649 w 736019"/>
                <a:gd name="connsiteY29" fmla="*/ 169060 h 727875"/>
                <a:gd name="connsiteX30" fmla="*/ 474998 w 736019"/>
                <a:gd name="connsiteY30" fmla="*/ 192239 h 727875"/>
                <a:gd name="connsiteX31" fmla="*/ 473582 w 736019"/>
                <a:gd name="connsiteY31" fmla="*/ 204648 h 727875"/>
                <a:gd name="connsiteX32" fmla="*/ 530266 w 736019"/>
                <a:gd name="connsiteY32" fmla="*/ 261034 h 727875"/>
                <a:gd name="connsiteX33" fmla="*/ 586905 w 736019"/>
                <a:gd name="connsiteY33" fmla="*/ 204603 h 727875"/>
                <a:gd name="connsiteX34" fmla="*/ 530221 w 736019"/>
                <a:gd name="connsiteY34" fmla="*/ 148218 h 727875"/>
                <a:gd name="connsiteX35" fmla="*/ 495113 w 736019"/>
                <a:gd name="connsiteY35" fmla="*/ 160368 h 727875"/>
                <a:gd name="connsiteX36" fmla="*/ 405493 w 736019"/>
                <a:gd name="connsiteY36" fmla="*/ 132164 h 727875"/>
                <a:gd name="connsiteX37" fmla="*/ 405493 w 736019"/>
                <a:gd name="connsiteY37" fmla="*/ 38151 h 727875"/>
                <a:gd name="connsiteX38" fmla="*/ 697584 w 736019"/>
                <a:gd name="connsiteY38" fmla="*/ 328840 h 727875"/>
                <a:gd name="connsiteX39" fmla="*/ 469427 w 736019"/>
                <a:gd name="connsiteY39" fmla="*/ 328840 h 727875"/>
                <a:gd name="connsiteX40" fmla="*/ 367719 w 736019"/>
                <a:gd name="connsiteY40" fmla="*/ 265071 h 727875"/>
                <a:gd name="connsiteX41" fmla="*/ 303664 w 736019"/>
                <a:gd name="connsiteY41" fmla="*/ 366323 h 727875"/>
                <a:gd name="connsiteX42" fmla="*/ 367719 w 736019"/>
                <a:gd name="connsiteY42" fmla="*/ 430092 h 727875"/>
                <a:gd name="connsiteX43" fmla="*/ 367719 w 736019"/>
                <a:gd name="connsiteY43" fmla="*/ 525233 h 727875"/>
                <a:gd name="connsiteX44" fmla="*/ 207178 w 736019"/>
                <a:gd name="connsiteY44" fmla="*/ 347642 h 72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36019" h="727875">
                  <a:moveTo>
                    <a:pt x="736019" y="347642"/>
                  </a:moveTo>
                  <a:cubicBezTo>
                    <a:pt x="735905" y="155531"/>
                    <a:pt x="579375" y="-114"/>
                    <a:pt x="386400" y="0"/>
                  </a:cubicBezTo>
                  <a:cubicBezTo>
                    <a:pt x="311472" y="44"/>
                    <a:pt x="238544" y="24065"/>
                    <a:pt x="178375" y="68518"/>
                  </a:cubicBezTo>
                  <a:cubicBezTo>
                    <a:pt x="152591" y="50141"/>
                    <a:pt x="116726" y="56051"/>
                    <a:pt x="98265" y="81720"/>
                  </a:cubicBezTo>
                  <a:cubicBezTo>
                    <a:pt x="79806" y="107388"/>
                    <a:pt x="85743" y="143093"/>
                    <a:pt x="111527" y="161470"/>
                  </a:cubicBezTo>
                  <a:cubicBezTo>
                    <a:pt x="137311" y="179848"/>
                    <a:pt x="173176" y="173937"/>
                    <a:pt x="191637" y="148269"/>
                  </a:cubicBezTo>
                  <a:cubicBezTo>
                    <a:pt x="201879" y="134026"/>
                    <a:pt x="204997" y="115894"/>
                    <a:pt x="200095" y="99072"/>
                  </a:cubicBezTo>
                  <a:cubicBezTo>
                    <a:pt x="248689" y="62684"/>
                    <a:pt x="307012" y="41422"/>
                    <a:pt x="367719" y="37963"/>
                  </a:cubicBezTo>
                  <a:lnTo>
                    <a:pt x="367719" y="131976"/>
                  </a:lnTo>
                  <a:cubicBezTo>
                    <a:pt x="262528" y="141049"/>
                    <a:pt x="179128" y="224115"/>
                    <a:pt x="170065" y="328840"/>
                  </a:cubicBezTo>
                  <a:lnTo>
                    <a:pt x="110098" y="328840"/>
                  </a:lnTo>
                  <a:cubicBezTo>
                    <a:pt x="99667" y="299468"/>
                    <a:pt x="67293" y="284076"/>
                    <a:pt x="37790" y="294460"/>
                  </a:cubicBezTo>
                  <a:cubicBezTo>
                    <a:pt x="8286" y="304845"/>
                    <a:pt x="-7175" y="337073"/>
                    <a:pt x="3256" y="366445"/>
                  </a:cubicBezTo>
                  <a:cubicBezTo>
                    <a:pt x="13687" y="395816"/>
                    <a:pt x="46061" y="411208"/>
                    <a:pt x="75564" y="400824"/>
                  </a:cubicBezTo>
                  <a:cubicBezTo>
                    <a:pt x="91700" y="395144"/>
                    <a:pt x="104393" y="382509"/>
                    <a:pt x="110098" y="366445"/>
                  </a:cubicBezTo>
                  <a:lnTo>
                    <a:pt x="170065" y="366445"/>
                  </a:lnTo>
                  <a:cubicBezTo>
                    <a:pt x="179258" y="471060"/>
                    <a:pt x="262625" y="553974"/>
                    <a:pt x="367719" y="563026"/>
                  </a:cubicBezTo>
                  <a:lnTo>
                    <a:pt x="367719" y="563872"/>
                  </a:lnTo>
                  <a:lnTo>
                    <a:pt x="405493" y="563872"/>
                  </a:lnTo>
                  <a:lnTo>
                    <a:pt x="405493" y="430092"/>
                  </a:lnTo>
                  <a:cubicBezTo>
                    <a:pt x="437313" y="422856"/>
                    <a:pt x="462159" y="398121"/>
                    <a:pt x="469427" y="366445"/>
                  </a:cubicBezTo>
                  <a:lnTo>
                    <a:pt x="697584" y="366445"/>
                  </a:lnTo>
                  <a:cubicBezTo>
                    <a:pt x="688805" y="509831"/>
                    <a:pt x="582296" y="628464"/>
                    <a:pt x="440151" y="653184"/>
                  </a:cubicBezTo>
                  <a:cubicBezTo>
                    <a:pt x="430017" y="623710"/>
                    <a:pt x="397800" y="607996"/>
                    <a:pt x="368193" y="618086"/>
                  </a:cubicBezTo>
                  <a:cubicBezTo>
                    <a:pt x="338587" y="628175"/>
                    <a:pt x="322802" y="660248"/>
                    <a:pt x="332937" y="689722"/>
                  </a:cubicBezTo>
                  <a:cubicBezTo>
                    <a:pt x="343071" y="719196"/>
                    <a:pt x="375288" y="734910"/>
                    <a:pt x="404895" y="724820"/>
                  </a:cubicBezTo>
                  <a:cubicBezTo>
                    <a:pt x="420819" y="719394"/>
                    <a:pt x="433496" y="707200"/>
                    <a:pt x="439490" y="691542"/>
                  </a:cubicBezTo>
                  <a:cubicBezTo>
                    <a:pt x="609935" y="665279"/>
                    <a:pt x="735769" y="519343"/>
                    <a:pt x="736019" y="347642"/>
                  </a:cubicBezTo>
                  <a:close/>
                  <a:moveTo>
                    <a:pt x="207178" y="347642"/>
                  </a:moveTo>
                  <a:cubicBezTo>
                    <a:pt x="207202" y="248991"/>
                    <a:pt x="287553" y="169036"/>
                    <a:pt x="386649" y="169060"/>
                  </a:cubicBezTo>
                  <a:cubicBezTo>
                    <a:pt x="417614" y="169067"/>
                    <a:pt x="448051" y="177053"/>
                    <a:pt x="474998" y="192239"/>
                  </a:cubicBezTo>
                  <a:cubicBezTo>
                    <a:pt x="474097" y="196315"/>
                    <a:pt x="473622" y="200474"/>
                    <a:pt x="473582" y="204648"/>
                  </a:cubicBezTo>
                  <a:cubicBezTo>
                    <a:pt x="473594" y="235801"/>
                    <a:pt x="498973" y="261046"/>
                    <a:pt x="530266" y="261034"/>
                  </a:cubicBezTo>
                  <a:cubicBezTo>
                    <a:pt x="561559" y="261021"/>
                    <a:pt x="586917" y="235756"/>
                    <a:pt x="586905" y="204603"/>
                  </a:cubicBezTo>
                  <a:cubicBezTo>
                    <a:pt x="586893" y="173450"/>
                    <a:pt x="561514" y="148206"/>
                    <a:pt x="530221" y="148218"/>
                  </a:cubicBezTo>
                  <a:cubicBezTo>
                    <a:pt x="517478" y="148223"/>
                    <a:pt x="505110" y="152504"/>
                    <a:pt x="495113" y="160368"/>
                  </a:cubicBezTo>
                  <a:cubicBezTo>
                    <a:pt x="467651" y="144601"/>
                    <a:pt x="437069" y="134977"/>
                    <a:pt x="405493" y="132164"/>
                  </a:cubicBezTo>
                  <a:lnTo>
                    <a:pt x="405493" y="38151"/>
                  </a:lnTo>
                  <a:cubicBezTo>
                    <a:pt x="562635" y="47689"/>
                    <a:pt x="687952" y="172405"/>
                    <a:pt x="697584" y="328840"/>
                  </a:cubicBezTo>
                  <a:lnTo>
                    <a:pt x="469427" y="328840"/>
                  </a:lnTo>
                  <a:cubicBezTo>
                    <a:pt x="459029" y="283271"/>
                    <a:pt x="413493" y="254721"/>
                    <a:pt x="367719" y="265071"/>
                  </a:cubicBezTo>
                  <a:cubicBezTo>
                    <a:pt x="321945" y="275423"/>
                    <a:pt x="293267" y="320755"/>
                    <a:pt x="303664" y="366323"/>
                  </a:cubicBezTo>
                  <a:cubicBezTo>
                    <a:pt x="310910" y="398080"/>
                    <a:pt x="335821" y="422878"/>
                    <a:pt x="367719" y="430092"/>
                  </a:cubicBezTo>
                  <a:lnTo>
                    <a:pt x="367719" y="525233"/>
                  </a:lnTo>
                  <a:cubicBezTo>
                    <a:pt x="276461" y="515616"/>
                    <a:pt x="207200" y="438999"/>
                    <a:pt x="207178" y="347642"/>
                  </a:cubicBezTo>
                  <a:close/>
                </a:path>
              </a:pathLst>
            </a:custGeom>
            <a:solidFill>
              <a:schemeClr val="bg1"/>
            </a:solidFill>
            <a:ln w="9403" cap="flat">
              <a:noFill/>
              <a:prstDash val="solid"/>
              <a:miter/>
            </a:ln>
          </p:spPr>
          <p:txBody>
            <a:bodyPr rtlCol="0" anchor="ctr"/>
            <a:lstStyle/>
            <a:p>
              <a:endParaRPr lang="en-US">
                <a:latin typeface="Inter" panose="020B0604020202020204" charset="0"/>
                <a:ea typeface="Inter" panose="020B0604020202020204" charset="0"/>
              </a:endParaRPr>
            </a:p>
          </p:txBody>
        </p:sp>
      </p:grpSp>
      <p:grpSp>
        <p:nvGrpSpPr>
          <p:cNvPr id="182" name="Group 181">
            <a:extLst>
              <a:ext uri="{FF2B5EF4-FFF2-40B4-BE49-F238E27FC236}">
                <a16:creationId xmlns:a16="http://schemas.microsoft.com/office/drawing/2014/main" id="{F001CD3D-E9B4-6C03-AB14-5478F1F547B3}"/>
              </a:ext>
            </a:extLst>
          </p:cNvPr>
          <p:cNvGrpSpPr>
            <a:grpSpLocks noChangeAspect="1"/>
          </p:cNvGrpSpPr>
          <p:nvPr/>
        </p:nvGrpSpPr>
        <p:grpSpPr>
          <a:xfrm>
            <a:off x="5419819" y="3009132"/>
            <a:ext cx="731520" cy="731520"/>
            <a:chOff x="7396357" y="827865"/>
            <a:chExt cx="822960" cy="822960"/>
          </a:xfrm>
        </p:grpSpPr>
        <p:sp>
          <p:nvSpPr>
            <p:cNvPr id="183" name="Oval 182">
              <a:extLst>
                <a:ext uri="{FF2B5EF4-FFF2-40B4-BE49-F238E27FC236}">
                  <a16:creationId xmlns:a16="http://schemas.microsoft.com/office/drawing/2014/main" id="{8FBB97BC-C3F6-ED6E-C246-3A2EB4035E12}"/>
                </a:ext>
              </a:extLst>
            </p:cNvPr>
            <p:cNvSpPr>
              <a:spLocks noChangeAspect="1"/>
            </p:cNvSpPr>
            <p:nvPr/>
          </p:nvSpPr>
          <p:spPr bwMode="auto">
            <a:xfrm>
              <a:off x="7396357" y="827865"/>
              <a:ext cx="822960" cy="82296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184" name="Freeform: Shape 26">
              <a:extLst>
                <a:ext uri="{FF2B5EF4-FFF2-40B4-BE49-F238E27FC236}">
                  <a16:creationId xmlns:a16="http://schemas.microsoft.com/office/drawing/2014/main" id="{62260D81-E557-DE6F-D895-24D497AAF2DD}"/>
                </a:ext>
              </a:extLst>
            </p:cNvPr>
            <p:cNvSpPr>
              <a:spLocks noChangeAspect="1"/>
            </p:cNvSpPr>
            <p:nvPr/>
          </p:nvSpPr>
          <p:spPr>
            <a:xfrm>
              <a:off x="7483529" y="991927"/>
              <a:ext cx="640080" cy="400050"/>
            </a:xfrm>
            <a:custGeom>
              <a:avLst/>
              <a:gdLst>
                <a:gd name="connsiteX0" fmla="*/ 1170469 w 1410010"/>
                <a:gd name="connsiteY0" fmla="*/ 309611 h 813368"/>
                <a:gd name="connsiteX1" fmla="*/ 1160459 w 1410010"/>
                <a:gd name="connsiteY1" fmla="*/ 274459 h 813368"/>
                <a:gd name="connsiteX2" fmla="*/ 813369 w 1410010"/>
                <a:gd name="connsiteY2" fmla="*/ 0 h 813368"/>
                <a:gd name="connsiteX3" fmla="*/ 543565 w 1410010"/>
                <a:gd name="connsiteY3" fmla="*/ 126172 h 813368"/>
                <a:gd name="connsiteX4" fmla="*/ 535651 w 1410010"/>
                <a:gd name="connsiteY4" fmla="*/ 136648 h 813368"/>
                <a:gd name="connsiteX5" fmla="*/ 514234 w 1410010"/>
                <a:gd name="connsiteY5" fmla="*/ 133389 h 813368"/>
                <a:gd name="connsiteX6" fmla="*/ 482807 w 1410010"/>
                <a:gd name="connsiteY6" fmla="*/ 131760 h 813368"/>
                <a:gd name="connsiteX7" fmla="*/ 176455 w 1410010"/>
                <a:gd name="connsiteY7" fmla="*/ 435783 h 813368"/>
                <a:gd name="connsiteX8" fmla="*/ 177619 w 1410010"/>
                <a:gd name="connsiteY8" fmla="*/ 447423 h 813368"/>
                <a:gd name="connsiteX9" fmla="*/ 147356 w 1410010"/>
                <a:gd name="connsiteY9" fmla="*/ 450449 h 813368"/>
                <a:gd name="connsiteX10" fmla="*/ 0 w 1410010"/>
                <a:gd name="connsiteY10" fmla="*/ 629931 h 813368"/>
                <a:gd name="connsiteX11" fmla="*/ 147356 w 1410010"/>
                <a:gd name="connsiteY11" fmla="*/ 813369 h 813368"/>
                <a:gd name="connsiteX12" fmla="*/ 371999 w 1410010"/>
                <a:gd name="connsiteY12" fmla="*/ 813369 h 813368"/>
                <a:gd name="connsiteX13" fmla="*/ 372464 w 1410010"/>
                <a:gd name="connsiteY13" fmla="*/ 787995 h 813368"/>
                <a:gd name="connsiteX14" fmla="*/ 421583 w 1410010"/>
                <a:gd name="connsiteY14" fmla="*/ 563818 h 813368"/>
                <a:gd name="connsiteX15" fmla="*/ 585467 w 1410010"/>
                <a:gd name="connsiteY15" fmla="*/ 368274 h 813368"/>
                <a:gd name="connsiteX16" fmla="*/ 668341 w 1410010"/>
                <a:gd name="connsiteY16" fmla="*/ 328700 h 813368"/>
                <a:gd name="connsiteX17" fmla="*/ 683007 w 1410010"/>
                <a:gd name="connsiteY17" fmla="*/ 328001 h 813368"/>
                <a:gd name="connsiteX18" fmla="*/ 1045927 w 1410010"/>
                <a:gd name="connsiteY18" fmla="*/ 319854 h 813368"/>
                <a:gd name="connsiteX19" fmla="*/ 1031494 w 1410010"/>
                <a:gd name="connsiteY19" fmla="*/ 327769 h 813368"/>
                <a:gd name="connsiteX20" fmla="*/ 847822 w 1410010"/>
                <a:gd name="connsiteY20" fmla="*/ 545660 h 813368"/>
                <a:gd name="connsiteX21" fmla="*/ 794979 w 1410010"/>
                <a:gd name="connsiteY21" fmla="*/ 786366 h 813368"/>
                <a:gd name="connsiteX22" fmla="*/ 794048 w 1410010"/>
                <a:gd name="connsiteY22" fmla="*/ 813369 h 813368"/>
                <a:gd name="connsiteX23" fmla="*/ 1083406 w 1410010"/>
                <a:gd name="connsiteY23" fmla="*/ 813369 h 813368"/>
                <a:gd name="connsiteX24" fmla="*/ 967942 w 1410010"/>
                <a:gd name="connsiteY24" fmla="*/ 439275 h 813368"/>
                <a:gd name="connsiteX25" fmla="*/ 1398837 w 1410010"/>
                <a:gd name="connsiteY25" fmla="*/ 536348 h 813368"/>
                <a:gd name="connsiteX26" fmla="*/ 1410011 w 1410010"/>
                <a:gd name="connsiteY26" fmla="*/ 559162 h 813368"/>
                <a:gd name="connsiteX27" fmla="*/ 1170469 w 1410010"/>
                <a:gd name="connsiteY27" fmla="*/ 309611 h 81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10010" h="813368">
                  <a:moveTo>
                    <a:pt x="1170469" y="309611"/>
                  </a:moveTo>
                  <a:lnTo>
                    <a:pt x="1160459" y="274459"/>
                  </a:lnTo>
                  <a:cubicBezTo>
                    <a:pt x="1127869" y="116395"/>
                    <a:pt x="982375" y="0"/>
                    <a:pt x="813369" y="0"/>
                  </a:cubicBezTo>
                  <a:cubicBezTo>
                    <a:pt x="704656" y="0"/>
                    <a:pt x="607816" y="49119"/>
                    <a:pt x="543565" y="126172"/>
                  </a:cubicBezTo>
                  <a:lnTo>
                    <a:pt x="535651" y="136648"/>
                  </a:lnTo>
                  <a:lnTo>
                    <a:pt x="514234" y="133389"/>
                  </a:lnTo>
                  <a:cubicBezTo>
                    <a:pt x="503991" y="132457"/>
                    <a:pt x="493515" y="131760"/>
                    <a:pt x="482807" y="131760"/>
                  </a:cubicBezTo>
                  <a:cubicBezTo>
                    <a:pt x="313569" y="131760"/>
                    <a:pt x="176455" y="267942"/>
                    <a:pt x="176455" y="435783"/>
                  </a:cubicBezTo>
                  <a:lnTo>
                    <a:pt x="177619" y="447423"/>
                  </a:lnTo>
                  <a:lnTo>
                    <a:pt x="147356" y="450449"/>
                  </a:lnTo>
                  <a:cubicBezTo>
                    <a:pt x="63086" y="467443"/>
                    <a:pt x="0" y="541470"/>
                    <a:pt x="0" y="629931"/>
                  </a:cubicBezTo>
                  <a:cubicBezTo>
                    <a:pt x="0" y="718391"/>
                    <a:pt x="61689" y="813369"/>
                    <a:pt x="147356" y="813369"/>
                  </a:cubicBezTo>
                  <a:cubicBezTo>
                    <a:pt x="189492" y="813369"/>
                    <a:pt x="371999" y="813369"/>
                    <a:pt x="371999" y="813369"/>
                  </a:cubicBezTo>
                  <a:cubicBezTo>
                    <a:pt x="372232" y="808481"/>
                    <a:pt x="372232" y="793116"/>
                    <a:pt x="372464" y="787995"/>
                  </a:cubicBezTo>
                  <a:cubicBezTo>
                    <a:pt x="375025" y="713037"/>
                    <a:pt x="392950" y="631327"/>
                    <a:pt x="421583" y="563818"/>
                  </a:cubicBezTo>
                  <a:cubicBezTo>
                    <a:pt x="459528" y="474194"/>
                    <a:pt x="514699" y="408314"/>
                    <a:pt x="585467" y="368274"/>
                  </a:cubicBezTo>
                  <a:cubicBezTo>
                    <a:pt x="605953" y="356635"/>
                    <a:pt x="638311" y="341736"/>
                    <a:pt x="668341" y="328700"/>
                  </a:cubicBezTo>
                  <a:cubicBezTo>
                    <a:pt x="673230" y="328234"/>
                    <a:pt x="678118" y="328001"/>
                    <a:pt x="683007" y="328001"/>
                  </a:cubicBezTo>
                  <a:lnTo>
                    <a:pt x="1045927" y="319854"/>
                  </a:lnTo>
                  <a:cubicBezTo>
                    <a:pt x="1040572" y="322647"/>
                    <a:pt x="1035684" y="325208"/>
                    <a:pt x="1031494" y="327769"/>
                  </a:cubicBezTo>
                  <a:cubicBezTo>
                    <a:pt x="951647" y="373163"/>
                    <a:pt x="889725" y="446492"/>
                    <a:pt x="847822" y="545660"/>
                  </a:cubicBezTo>
                  <a:cubicBezTo>
                    <a:pt x="805687" y="645062"/>
                    <a:pt x="796609" y="739109"/>
                    <a:pt x="794979" y="786366"/>
                  </a:cubicBezTo>
                  <a:cubicBezTo>
                    <a:pt x="794746" y="795212"/>
                    <a:pt x="794281" y="805221"/>
                    <a:pt x="794048" y="813369"/>
                  </a:cubicBezTo>
                  <a:cubicBezTo>
                    <a:pt x="794048" y="813369"/>
                    <a:pt x="1022415" y="813369"/>
                    <a:pt x="1083406" y="813369"/>
                  </a:cubicBezTo>
                  <a:cubicBezTo>
                    <a:pt x="1082708" y="678351"/>
                    <a:pt x="1041736" y="521916"/>
                    <a:pt x="967942" y="439275"/>
                  </a:cubicBezTo>
                  <a:cubicBezTo>
                    <a:pt x="1059196" y="300765"/>
                    <a:pt x="1293848" y="337779"/>
                    <a:pt x="1398837" y="536348"/>
                  </a:cubicBezTo>
                  <a:cubicBezTo>
                    <a:pt x="1402794" y="543798"/>
                    <a:pt x="1406519" y="551247"/>
                    <a:pt x="1410011" y="559162"/>
                  </a:cubicBezTo>
                  <a:cubicBezTo>
                    <a:pt x="1400233" y="427403"/>
                    <a:pt x="1281510" y="326605"/>
                    <a:pt x="1170469" y="309611"/>
                  </a:cubicBezTo>
                  <a:close/>
                </a:path>
              </a:pathLst>
            </a:custGeom>
            <a:solidFill>
              <a:schemeClr val="bg1"/>
            </a:solidFill>
            <a:ln w="2326" cap="flat">
              <a:noFill/>
              <a:prstDash val="solid"/>
              <a:miter/>
            </a:ln>
            <a:effectLst>
              <a:softEdge rad="0"/>
            </a:effectLst>
          </p:spPr>
          <p:txBody>
            <a:bodyPr rtlCol="0" anchor="ctr"/>
            <a:lstStyle/>
            <a:p>
              <a:endParaRPr lang="en-US">
                <a:latin typeface="Inter" panose="020B0604020202020204" charset="0"/>
                <a:ea typeface="Inter" panose="020B0604020202020204" charset="0"/>
              </a:endParaRPr>
            </a:p>
          </p:txBody>
        </p:sp>
      </p:grpSp>
      <p:grpSp>
        <p:nvGrpSpPr>
          <p:cNvPr id="185" name="Group 184">
            <a:extLst>
              <a:ext uri="{FF2B5EF4-FFF2-40B4-BE49-F238E27FC236}">
                <a16:creationId xmlns:a16="http://schemas.microsoft.com/office/drawing/2014/main" id="{C0507DFF-AEA8-83E5-7106-E799E4ADD7F4}"/>
              </a:ext>
            </a:extLst>
          </p:cNvPr>
          <p:cNvGrpSpPr>
            <a:grpSpLocks noChangeAspect="1"/>
          </p:cNvGrpSpPr>
          <p:nvPr/>
        </p:nvGrpSpPr>
        <p:grpSpPr>
          <a:xfrm>
            <a:off x="693073" y="3215031"/>
            <a:ext cx="885139" cy="885139"/>
            <a:chOff x="1652225" y="4155830"/>
            <a:chExt cx="822960" cy="822960"/>
          </a:xfrm>
        </p:grpSpPr>
        <p:sp>
          <p:nvSpPr>
            <p:cNvPr id="186" name="Oval 185">
              <a:extLst>
                <a:ext uri="{FF2B5EF4-FFF2-40B4-BE49-F238E27FC236}">
                  <a16:creationId xmlns:a16="http://schemas.microsoft.com/office/drawing/2014/main" id="{1212F556-21E9-5424-6CE5-CADB2CB80273}"/>
                </a:ext>
              </a:extLst>
            </p:cNvPr>
            <p:cNvSpPr>
              <a:spLocks noChangeAspect="1"/>
            </p:cNvSpPr>
            <p:nvPr/>
          </p:nvSpPr>
          <p:spPr bwMode="auto">
            <a:xfrm>
              <a:off x="1652225" y="4155830"/>
              <a:ext cx="822960" cy="822960"/>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grpSp>
          <p:nvGrpSpPr>
            <p:cNvPr id="187" name="Group 186">
              <a:extLst>
                <a:ext uri="{FF2B5EF4-FFF2-40B4-BE49-F238E27FC236}">
                  <a16:creationId xmlns:a16="http://schemas.microsoft.com/office/drawing/2014/main" id="{9D6BF49B-DC39-A619-658D-8CF330747222}"/>
                </a:ext>
              </a:extLst>
            </p:cNvPr>
            <p:cNvGrpSpPr>
              <a:grpSpLocks noChangeAspect="1"/>
            </p:cNvGrpSpPr>
            <p:nvPr/>
          </p:nvGrpSpPr>
          <p:grpSpPr>
            <a:xfrm>
              <a:off x="1857178" y="4338709"/>
              <a:ext cx="413055" cy="454872"/>
              <a:chOff x="1885975" y="2437817"/>
              <a:chExt cx="914400" cy="1006974"/>
            </a:xfrm>
            <a:solidFill>
              <a:schemeClr val="bg1"/>
            </a:solidFill>
          </p:grpSpPr>
          <p:sp>
            <p:nvSpPr>
              <p:cNvPr id="188" name="Rectangle 187">
                <a:extLst>
                  <a:ext uri="{FF2B5EF4-FFF2-40B4-BE49-F238E27FC236}">
                    <a16:creationId xmlns:a16="http://schemas.microsoft.com/office/drawing/2014/main" id="{F1F6A541-9A21-9DBB-7210-983BAC929C44}"/>
                  </a:ext>
                </a:extLst>
              </p:cNvPr>
              <p:cNvSpPr/>
              <p:nvPr/>
            </p:nvSpPr>
            <p:spPr bwMode="auto">
              <a:xfrm>
                <a:off x="1885975" y="3261911"/>
                <a:ext cx="914400" cy="182880"/>
              </a:xfrm>
              <a:prstGeom prst="rect">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a:latin typeface="Inter" panose="020B0604020202020204" charset="0"/>
                  <a:ea typeface="Inter" panose="020B0604020202020204" charset="0"/>
                </a:endParaRPr>
              </a:p>
            </p:txBody>
          </p:sp>
          <p:sp>
            <p:nvSpPr>
              <p:cNvPr id="189" name="Freeform 796">
                <a:extLst>
                  <a:ext uri="{FF2B5EF4-FFF2-40B4-BE49-F238E27FC236}">
                    <a16:creationId xmlns:a16="http://schemas.microsoft.com/office/drawing/2014/main" id="{D630CF33-3469-072E-19F2-5615D33E398D}"/>
                  </a:ext>
                </a:extLst>
              </p:cNvPr>
              <p:cNvSpPr/>
              <p:nvPr/>
            </p:nvSpPr>
            <p:spPr bwMode="auto">
              <a:xfrm>
                <a:off x="1885975" y="2762942"/>
                <a:ext cx="914400" cy="457200"/>
              </a:xfrm>
              <a:custGeom>
                <a:avLst/>
                <a:gdLst>
                  <a:gd name="connsiteX0" fmla="*/ 320040 w 914400"/>
                  <a:gd name="connsiteY0" fmla="*/ 95260 h 457200"/>
                  <a:gd name="connsiteX1" fmla="*/ 320040 w 914400"/>
                  <a:gd name="connsiteY1" fmla="*/ 186700 h 457200"/>
                  <a:gd name="connsiteX2" fmla="*/ 594360 w 914400"/>
                  <a:gd name="connsiteY2" fmla="*/ 186700 h 457200"/>
                  <a:gd name="connsiteX3" fmla="*/ 594360 w 914400"/>
                  <a:gd name="connsiteY3" fmla="*/ 95260 h 457200"/>
                  <a:gd name="connsiteX4" fmla="*/ 0 w 914400"/>
                  <a:gd name="connsiteY4" fmla="*/ 0 h 457200"/>
                  <a:gd name="connsiteX5" fmla="*/ 914400 w 914400"/>
                  <a:gd name="connsiteY5" fmla="*/ 0 h 457200"/>
                  <a:gd name="connsiteX6" fmla="*/ 914400 w 914400"/>
                  <a:gd name="connsiteY6" fmla="*/ 457200 h 457200"/>
                  <a:gd name="connsiteX7" fmla="*/ 0 w 914400"/>
                  <a:gd name="connsiteY7"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457200">
                    <a:moveTo>
                      <a:pt x="320040" y="95260"/>
                    </a:moveTo>
                    <a:lnTo>
                      <a:pt x="320040" y="186700"/>
                    </a:lnTo>
                    <a:lnTo>
                      <a:pt x="594360" y="186700"/>
                    </a:lnTo>
                    <a:lnTo>
                      <a:pt x="594360" y="95260"/>
                    </a:lnTo>
                    <a:close/>
                    <a:moveTo>
                      <a:pt x="0" y="0"/>
                    </a:moveTo>
                    <a:lnTo>
                      <a:pt x="914400" y="0"/>
                    </a:lnTo>
                    <a:lnTo>
                      <a:pt x="914400" y="457200"/>
                    </a:lnTo>
                    <a:lnTo>
                      <a:pt x="0" y="457200"/>
                    </a:lnTo>
                    <a:close/>
                  </a:path>
                </a:pathLst>
              </a:custGeom>
              <a:grp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a:latin typeface="Inter" panose="020B0604020202020204" charset="0"/>
                  <a:ea typeface="Inter" panose="020B0604020202020204" charset="0"/>
                </a:endParaRPr>
              </a:p>
            </p:txBody>
          </p:sp>
          <p:sp>
            <p:nvSpPr>
              <p:cNvPr id="190" name="Rectangle 189">
                <a:extLst>
                  <a:ext uri="{FF2B5EF4-FFF2-40B4-BE49-F238E27FC236}">
                    <a16:creationId xmlns:a16="http://schemas.microsoft.com/office/drawing/2014/main" id="{253F2501-CC21-9307-C245-DB6635398EDD}"/>
                  </a:ext>
                </a:extLst>
              </p:cNvPr>
              <p:cNvSpPr/>
              <p:nvPr/>
            </p:nvSpPr>
            <p:spPr bwMode="auto">
              <a:xfrm rot="21000000">
                <a:off x="2241848" y="2442814"/>
                <a:ext cx="365760" cy="91440"/>
              </a:xfrm>
              <a:prstGeom prst="rect">
                <a:avLst/>
              </a:prstGeom>
              <a:grp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a:latin typeface="Inter" panose="020B0604020202020204" charset="0"/>
                  <a:ea typeface="Inter" panose="020B0604020202020204" charset="0"/>
                </a:endParaRPr>
              </a:p>
            </p:txBody>
          </p:sp>
          <p:sp>
            <p:nvSpPr>
              <p:cNvPr id="191" name="Freeform 798">
                <a:extLst>
                  <a:ext uri="{FF2B5EF4-FFF2-40B4-BE49-F238E27FC236}">
                    <a16:creationId xmlns:a16="http://schemas.microsoft.com/office/drawing/2014/main" id="{8D22991E-199D-A06D-59B9-291AF373275F}"/>
                  </a:ext>
                </a:extLst>
              </p:cNvPr>
              <p:cNvSpPr/>
              <p:nvPr/>
            </p:nvSpPr>
            <p:spPr bwMode="auto">
              <a:xfrm>
                <a:off x="1885975" y="2437817"/>
                <a:ext cx="914400" cy="277495"/>
              </a:xfrm>
              <a:custGeom>
                <a:avLst/>
                <a:gdLst>
                  <a:gd name="connsiteX0" fmla="*/ 1 w 914400"/>
                  <a:gd name="connsiteY0" fmla="*/ 0 h 274320"/>
                  <a:gd name="connsiteX1" fmla="*/ 475373 w 914400"/>
                  <a:gd name="connsiteY1" fmla="*/ 0 h 274320"/>
                  <a:gd name="connsiteX2" fmla="*/ 475373 w 914400"/>
                  <a:gd name="connsiteY2" fmla="*/ 137160 h 274320"/>
                  <a:gd name="connsiteX3" fmla="*/ 914400 w 914400"/>
                  <a:gd name="connsiteY3" fmla="*/ 137160 h 274320"/>
                  <a:gd name="connsiteX4" fmla="*/ 914400 w 914400"/>
                  <a:gd name="connsiteY4" fmla="*/ 274320 h 274320"/>
                  <a:gd name="connsiteX5" fmla="*/ 475373 w 914400"/>
                  <a:gd name="connsiteY5" fmla="*/ 274320 h 274320"/>
                  <a:gd name="connsiteX6" fmla="*/ 1 w 914400"/>
                  <a:gd name="connsiteY6" fmla="*/ 274320 h 274320"/>
                  <a:gd name="connsiteX7" fmla="*/ 0 w 914400"/>
                  <a:gd name="connsiteY7" fmla="*/ 274320 h 274320"/>
                  <a:gd name="connsiteX8" fmla="*/ 0 w 914400"/>
                  <a:gd name="connsiteY8" fmla="*/ 137160 h 274320"/>
                  <a:gd name="connsiteX9" fmla="*/ 1 w 914400"/>
                  <a:gd name="connsiteY9" fmla="*/ 137160 h 274320"/>
                  <a:gd name="connsiteX0" fmla="*/ 1 w 914400"/>
                  <a:gd name="connsiteY0" fmla="*/ 0 h 274320"/>
                  <a:gd name="connsiteX1" fmla="*/ 408698 w 914400"/>
                  <a:gd name="connsiteY1" fmla="*/ 3175 h 274320"/>
                  <a:gd name="connsiteX2" fmla="*/ 475373 w 914400"/>
                  <a:gd name="connsiteY2" fmla="*/ 137160 h 274320"/>
                  <a:gd name="connsiteX3" fmla="*/ 914400 w 914400"/>
                  <a:gd name="connsiteY3" fmla="*/ 137160 h 274320"/>
                  <a:gd name="connsiteX4" fmla="*/ 914400 w 914400"/>
                  <a:gd name="connsiteY4" fmla="*/ 274320 h 274320"/>
                  <a:gd name="connsiteX5" fmla="*/ 475373 w 914400"/>
                  <a:gd name="connsiteY5" fmla="*/ 274320 h 274320"/>
                  <a:gd name="connsiteX6" fmla="*/ 1 w 914400"/>
                  <a:gd name="connsiteY6" fmla="*/ 274320 h 274320"/>
                  <a:gd name="connsiteX7" fmla="*/ 0 w 914400"/>
                  <a:gd name="connsiteY7" fmla="*/ 274320 h 274320"/>
                  <a:gd name="connsiteX8" fmla="*/ 0 w 914400"/>
                  <a:gd name="connsiteY8" fmla="*/ 137160 h 274320"/>
                  <a:gd name="connsiteX9" fmla="*/ 1 w 914400"/>
                  <a:gd name="connsiteY9" fmla="*/ 137160 h 274320"/>
                  <a:gd name="connsiteX10" fmla="*/ 1 w 914400"/>
                  <a:gd name="connsiteY10" fmla="*/ 0 h 274320"/>
                  <a:gd name="connsiteX0" fmla="*/ 1 w 914400"/>
                  <a:gd name="connsiteY0" fmla="*/ 0 h 274320"/>
                  <a:gd name="connsiteX1" fmla="*/ 389648 w 914400"/>
                  <a:gd name="connsiteY1" fmla="*/ 3175 h 274320"/>
                  <a:gd name="connsiteX2" fmla="*/ 475373 w 914400"/>
                  <a:gd name="connsiteY2" fmla="*/ 137160 h 274320"/>
                  <a:gd name="connsiteX3" fmla="*/ 914400 w 914400"/>
                  <a:gd name="connsiteY3" fmla="*/ 137160 h 274320"/>
                  <a:gd name="connsiteX4" fmla="*/ 914400 w 914400"/>
                  <a:gd name="connsiteY4" fmla="*/ 274320 h 274320"/>
                  <a:gd name="connsiteX5" fmla="*/ 475373 w 914400"/>
                  <a:gd name="connsiteY5" fmla="*/ 274320 h 274320"/>
                  <a:gd name="connsiteX6" fmla="*/ 1 w 914400"/>
                  <a:gd name="connsiteY6" fmla="*/ 274320 h 274320"/>
                  <a:gd name="connsiteX7" fmla="*/ 0 w 914400"/>
                  <a:gd name="connsiteY7" fmla="*/ 274320 h 274320"/>
                  <a:gd name="connsiteX8" fmla="*/ 0 w 914400"/>
                  <a:gd name="connsiteY8" fmla="*/ 137160 h 274320"/>
                  <a:gd name="connsiteX9" fmla="*/ 1 w 914400"/>
                  <a:gd name="connsiteY9" fmla="*/ 137160 h 274320"/>
                  <a:gd name="connsiteX10" fmla="*/ 1 w 914400"/>
                  <a:gd name="connsiteY10" fmla="*/ 0 h 274320"/>
                  <a:gd name="connsiteX0" fmla="*/ 1 w 914400"/>
                  <a:gd name="connsiteY0" fmla="*/ 0 h 274320"/>
                  <a:gd name="connsiteX1" fmla="*/ 367423 w 914400"/>
                  <a:gd name="connsiteY1" fmla="*/ 3175 h 274320"/>
                  <a:gd name="connsiteX2" fmla="*/ 475373 w 914400"/>
                  <a:gd name="connsiteY2" fmla="*/ 137160 h 274320"/>
                  <a:gd name="connsiteX3" fmla="*/ 914400 w 914400"/>
                  <a:gd name="connsiteY3" fmla="*/ 137160 h 274320"/>
                  <a:gd name="connsiteX4" fmla="*/ 914400 w 914400"/>
                  <a:gd name="connsiteY4" fmla="*/ 274320 h 274320"/>
                  <a:gd name="connsiteX5" fmla="*/ 475373 w 914400"/>
                  <a:gd name="connsiteY5" fmla="*/ 274320 h 274320"/>
                  <a:gd name="connsiteX6" fmla="*/ 1 w 914400"/>
                  <a:gd name="connsiteY6" fmla="*/ 274320 h 274320"/>
                  <a:gd name="connsiteX7" fmla="*/ 0 w 914400"/>
                  <a:gd name="connsiteY7" fmla="*/ 274320 h 274320"/>
                  <a:gd name="connsiteX8" fmla="*/ 0 w 914400"/>
                  <a:gd name="connsiteY8" fmla="*/ 137160 h 274320"/>
                  <a:gd name="connsiteX9" fmla="*/ 1 w 914400"/>
                  <a:gd name="connsiteY9" fmla="*/ 137160 h 274320"/>
                  <a:gd name="connsiteX10" fmla="*/ 1 w 914400"/>
                  <a:gd name="connsiteY10" fmla="*/ 0 h 274320"/>
                  <a:gd name="connsiteX0" fmla="*/ 1 w 914400"/>
                  <a:gd name="connsiteY0" fmla="*/ 3175 h 277495"/>
                  <a:gd name="connsiteX1" fmla="*/ 364248 w 914400"/>
                  <a:gd name="connsiteY1" fmla="*/ 0 h 277495"/>
                  <a:gd name="connsiteX2" fmla="*/ 475373 w 914400"/>
                  <a:gd name="connsiteY2" fmla="*/ 140335 h 277495"/>
                  <a:gd name="connsiteX3" fmla="*/ 914400 w 914400"/>
                  <a:gd name="connsiteY3" fmla="*/ 140335 h 277495"/>
                  <a:gd name="connsiteX4" fmla="*/ 914400 w 914400"/>
                  <a:gd name="connsiteY4" fmla="*/ 277495 h 277495"/>
                  <a:gd name="connsiteX5" fmla="*/ 475373 w 914400"/>
                  <a:gd name="connsiteY5" fmla="*/ 277495 h 277495"/>
                  <a:gd name="connsiteX6" fmla="*/ 1 w 914400"/>
                  <a:gd name="connsiteY6" fmla="*/ 277495 h 277495"/>
                  <a:gd name="connsiteX7" fmla="*/ 0 w 914400"/>
                  <a:gd name="connsiteY7" fmla="*/ 277495 h 277495"/>
                  <a:gd name="connsiteX8" fmla="*/ 0 w 914400"/>
                  <a:gd name="connsiteY8" fmla="*/ 140335 h 277495"/>
                  <a:gd name="connsiteX9" fmla="*/ 1 w 914400"/>
                  <a:gd name="connsiteY9" fmla="*/ 140335 h 277495"/>
                  <a:gd name="connsiteX10" fmla="*/ 1 w 914400"/>
                  <a:gd name="connsiteY10" fmla="*/ 3175 h 27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277495">
                    <a:moveTo>
                      <a:pt x="1" y="3175"/>
                    </a:moveTo>
                    <a:lnTo>
                      <a:pt x="364248" y="0"/>
                    </a:lnTo>
                    <a:lnTo>
                      <a:pt x="475373" y="140335"/>
                    </a:lnTo>
                    <a:lnTo>
                      <a:pt x="914400" y="140335"/>
                    </a:lnTo>
                    <a:lnTo>
                      <a:pt x="914400" y="277495"/>
                    </a:lnTo>
                    <a:lnTo>
                      <a:pt x="475373" y="277495"/>
                    </a:lnTo>
                    <a:lnTo>
                      <a:pt x="1" y="277495"/>
                    </a:lnTo>
                    <a:lnTo>
                      <a:pt x="0" y="277495"/>
                    </a:lnTo>
                    <a:lnTo>
                      <a:pt x="0" y="140335"/>
                    </a:lnTo>
                    <a:lnTo>
                      <a:pt x="1" y="140335"/>
                    </a:lnTo>
                    <a:lnTo>
                      <a:pt x="1" y="3175"/>
                    </a:lnTo>
                    <a:close/>
                  </a:path>
                </a:pathLst>
              </a:custGeom>
              <a:grpFill/>
              <a:ln w="0" cap="flat" cmpd="sng" algn="ctr">
                <a:noFill/>
                <a:prstDash val="solid"/>
                <a:miter/>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defTabSz="914126"/>
                <a:endParaRPr lang="en-US" sz="1600">
                  <a:latin typeface="Inter" panose="020B0604020202020204" charset="0"/>
                  <a:ea typeface="Inter" panose="020B0604020202020204" charset="0"/>
                </a:endParaRPr>
              </a:p>
            </p:txBody>
          </p:sp>
        </p:grpSp>
      </p:grpSp>
      <p:sp>
        <p:nvSpPr>
          <p:cNvPr id="192" name="TextBox 191">
            <a:extLst>
              <a:ext uri="{FF2B5EF4-FFF2-40B4-BE49-F238E27FC236}">
                <a16:creationId xmlns:a16="http://schemas.microsoft.com/office/drawing/2014/main" id="{CCA4DC24-93C5-D174-5F59-8F8681502214}"/>
              </a:ext>
            </a:extLst>
          </p:cNvPr>
          <p:cNvSpPr txBox="1"/>
          <p:nvPr/>
        </p:nvSpPr>
        <p:spPr>
          <a:xfrm>
            <a:off x="432863" y="4297680"/>
            <a:ext cx="1394934" cy="553998"/>
          </a:xfrm>
          <a:prstGeom prst="rect">
            <a:avLst/>
          </a:prstGeom>
          <a:noFill/>
        </p:spPr>
        <p:txBody>
          <a:bodyPr wrap="none" rtlCol="0">
            <a:spAutoFit/>
          </a:bodyPr>
          <a:lstStyle/>
          <a:p>
            <a:pPr algn="ctr">
              <a:lnSpc>
                <a:spcPts val="1800"/>
              </a:lnSpc>
            </a:pPr>
            <a:r>
              <a:rPr lang="en-US" sz="2400" b="1">
                <a:solidFill>
                  <a:schemeClr val="accent2"/>
                </a:solidFill>
                <a:latin typeface="Inter" panose="020B0604020202020204" charset="0"/>
                <a:ea typeface="Inter" panose="020B0604020202020204" charset="0"/>
                <a:cs typeface="Arial" panose="020B0604020202020204" pitchFamily="34" charset="0"/>
              </a:rPr>
              <a:t>Imaging</a:t>
            </a:r>
          </a:p>
          <a:p>
            <a:pPr algn="ctr">
              <a:lnSpc>
                <a:spcPts val="1800"/>
              </a:lnSpc>
            </a:pPr>
            <a:r>
              <a:rPr lang="en-US" sz="1600">
                <a:solidFill>
                  <a:schemeClr val="tx1">
                    <a:lumMod val="65000"/>
                    <a:lumOff val="35000"/>
                  </a:schemeClr>
                </a:solidFill>
                <a:latin typeface="Inter" panose="020B0604020202020204" charset="0"/>
                <a:ea typeface="Inter" panose="020B0604020202020204" charset="0"/>
                <a:cs typeface="Arial" panose="020B0604020202020204" pitchFamily="34" charset="0"/>
              </a:rPr>
              <a:t>hardware</a:t>
            </a:r>
          </a:p>
        </p:txBody>
      </p:sp>
      <p:grpSp>
        <p:nvGrpSpPr>
          <p:cNvPr id="193" name="Group 192">
            <a:extLst>
              <a:ext uri="{FF2B5EF4-FFF2-40B4-BE49-F238E27FC236}">
                <a16:creationId xmlns:a16="http://schemas.microsoft.com/office/drawing/2014/main" id="{7E39E983-B630-5F17-FC6A-CB4D51EF3F8D}"/>
              </a:ext>
            </a:extLst>
          </p:cNvPr>
          <p:cNvGrpSpPr>
            <a:grpSpLocks noChangeAspect="1"/>
          </p:cNvGrpSpPr>
          <p:nvPr/>
        </p:nvGrpSpPr>
        <p:grpSpPr>
          <a:xfrm>
            <a:off x="6536999" y="4239740"/>
            <a:ext cx="731520" cy="731520"/>
            <a:chOff x="10879354" y="3129485"/>
            <a:chExt cx="748145" cy="748145"/>
          </a:xfrm>
        </p:grpSpPr>
        <p:sp>
          <p:nvSpPr>
            <p:cNvPr id="194" name="Oval 193">
              <a:extLst>
                <a:ext uri="{FF2B5EF4-FFF2-40B4-BE49-F238E27FC236}">
                  <a16:creationId xmlns:a16="http://schemas.microsoft.com/office/drawing/2014/main" id="{5007794D-BD6C-EF53-7F44-3C28EAC06583}"/>
                </a:ext>
              </a:extLst>
            </p:cNvPr>
            <p:cNvSpPr>
              <a:spLocks noChangeAspect="1"/>
            </p:cNvSpPr>
            <p:nvPr/>
          </p:nvSpPr>
          <p:spPr bwMode="auto">
            <a:xfrm>
              <a:off x="10879354" y="3129485"/>
              <a:ext cx="748145" cy="748145"/>
            </a:xfrm>
            <a:prstGeom prst="ellipse">
              <a:avLst/>
            </a:prstGeom>
            <a:solidFill>
              <a:schemeClr val="accent2"/>
            </a:solid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grpSp>
          <p:nvGrpSpPr>
            <p:cNvPr id="195" name="Group 194">
              <a:extLst>
                <a:ext uri="{FF2B5EF4-FFF2-40B4-BE49-F238E27FC236}">
                  <a16:creationId xmlns:a16="http://schemas.microsoft.com/office/drawing/2014/main" id="{3AFE5D3C-4B24-72EF-3022-23A2227135A5}"/>
                </a:ext>
              </a:extLst>
            </p:cNvPr>
            <p:cNvGrpSpPr>
              <a:grpSpLocks noChangeAspect="1"/>
            </p:cNvGrpSpPr>
            <p:nvPr/>
          </p:nvGrpSpPr>
          <p:grpSpPr>
            <a:xfrm>
              <a:off x="10969906" y="3273989"/>
              <a:ext cx="546700" cy="459139"/>
              <a:chOff x="4100450" y="4152127"/>
              <a:chExt cx="1011707" cy="849671"/>
            </a:xfrm>
            <a:solidFill>
              <a:schemeClr val="bg1"/>
            </a:solidFill>
          </p:grpSpPr>
          <p:sp>
            <p:nvSpPr>
              <p:cNvPr id="196" name="Freeform 805">
                <a:extLst>
                  <a:ext uri="{FF2B5EF4-FFF2-40B4-BE49-F238E27FC236}">
                    <a16:creationId xmlns:a16="http://schemas.microsoft.com/office/drawing/2014/main" id="{CAE4EB3D-F994-FFA6-2325-0EEF4EC8F31C}"/>
                  </a:ext>
                </a:extLst>
              </p:cNvPr>
              <p:cNvSpPr/>
              <p:nvPr/>
            </p:nvSpPr>
            <p:spPr bwMode="auto">
              <a:xfrm rot="5400000" flipH="1">
                <a:off x="4423819" y="4303723"/>
                <a:ext cx="830197" cy="546478"/>
              </a:xfrm>
              <a:custGeom>
                <a:avLst/>
                <a:gdLst>
                  <a:gd name="connsiteX0" fmla="*/ 368296 w 3605908"/>
                  <a:gd name="connsiteY0" fmla="*/ 1103214 h 2373586"/>
                  <a:gd name="connsiteX1" fmla="*/ 552444 w 3605908"/>
                  <a:gd name="connsiteY1" fmla="*/ 1287362 h 2373586"/>
                  <a:gd name="connsiteX2" fmla="*/ 368296 w 3605908"/>
                  <a:gd name="connsiteY2" fmla="*/ 1471510 h 2373586"/>
                  <a:gd name="connsiteX3" fmla="*/ 184148 w 3605908"/>
                  <a:gd name="connsiteY3" fmla="*/ 1287362 h 2373586"/>
                  <a:gd name="connsiteX4" fmla="*/ 368296 w 3605908"/>
                  <a:gd name="connsiteY4" fmla="*/ 1103214 h 2373586"/>
                  <a:gd name="connsiteX5" fmla="*/ 3237612 w 3605908"/>
                  <a:gd name="connsiteY5" fmla="*/ 1103214 h 2373586"/>
                  <a:gd name="connsiteX6" fmla="*/ 3421760 w 3605908"/>
                  <a:gd name="connsiteY6" fmla="*/ 1287362 h 2373586"/>
                  <a:gd name="connsiteX7" fmla="*/ 3237612 w 3605908"/>
                  <a:gd name="connsiteY7" fmla="*/ 1471510 h 2373586"/>
                  <a:gd name="connsiteX8" fmla="*/ 3053464 w 3605908"/>
                  <a:gd name="connsiteY8" fmla="*/ 1287362 h 2373586"/>
                  <a:gd name="connsiteX9" fmla="*/ 3237612 w 3605908"/>
                  <a:gd name="connsiteY9" fmla="*/ 1103214 h 2373586"/>
                  <a:gd name="connsiteX10" fmla="*/ 368295 w 3605908"/>
                  <a:gd name="connsiteY10" fmla="*/ 919067 h 2373586"/>
                  <a:gd name="connsiteX11" fmla="*/ 0 w 3605908"/>
                  <a:gd name="connsiteY11" fmla="*/ 1287362 h 2373586"/>
                  <a:gd name="connsiteX12" fmla="*/ 368295 w 3605908"/>
                  <a:gd name="connsiteY12" fmla="*/ 1655657 h 2373586"/>
                  <a:gd name="connsiteX13" fmla="*/ 574212 w 3605908"/>
                  <a:gd name="connsiteY13" fmla="*/ 1592758 h 2373586"/>
                  <a:gd name="connsiteX14" fmla="*/ 574780 w 3605908"/>
                  <a:gd name="connsiteY14" fmla="*/ 1592290 h 2373586"/>
                  <a:gd name="connsiteX15" fmla="*/ 976945 w 3605908"/>
                  <a:gd name="connsiteY15" fmla="*/ 1994455 h 2373586"/>
                  <a:gd name="connsiteX16" fmla="*/ 976945 w 3605908"/>
                  <a:gd name="connsiteY16" fmla="*/ 2373586 h 2373586"/>
                  <a:gd name="connsiteX17" fmla="*/ 1159825 w 3605908"/>
                  <a:gd name="connsiteY17" fmla="*/ 2373586 h 2373586"/>
                  <a:gd name="connsiteX18" fmla="*/ 1159825 w 3605908"/>
                  <a:gd name="connsiteY18" fmla="*/ 1916386 h 2373586"/>
                  <a:gd name="connsiteX19" fmla="*/ 1157507 w 3605908"/>
                  <a:gd name="connsiteY19" fmla="*/ 1916386 h 2373586"/>
                  <a:gd name="connsiteX20" fmla="*/ 695050 w 3605908"/>
                  <a:gd name="connsiteY20" fmla="*/ 1453929 h 2373586"/>
                  <a:gd name="connsiteX21" fmla="*/ 707648 w 3605908"/>
                  <a:gd name="connsiteY21" fmla="*/ 1430719 h 2373586"/>
                  <a:gd name="connsiteX22" fmla="*/ 736590 w 3605908"/>
                  <a:gd name="connsiteY22" fmla="*/ 1287362 h 2373586"/>
                  <a:gd name="connsiteX23" fmla="*/ 368295 w 3605908"/>
                  <a:gd name="connsiteY23" fmla="*/ 919067 h 2373586"/>
                  <a:gd name="connsiteX24" fmla="*/ 3237613 w 3605908"/>
                  <a:gd name="connsiteY24" fmla="*/ 919067 h 2373586"/>
                  <a:gd name="connsiteX25" fmla="*/ 2869318 w 3605908"/>
                  <a:gd name="connsiteY25" fmla="*/ 1287362 h 2373586"/>
                  <a:gd name="connsiteX26" fmla="*/ 2898260 w 3605908"/>
                  <a:gd name="connsiteY26" fmla="*/ 1430719 h 2373586"/>
                  <a:gd name="connsiteX27" fmla="*/ 2910858 w 3605908"/>
                  <a:gd name="connsiteY27" fmla="*/ 1453929 h 2373586"/>
                  <a:gd name="connsiteX28" fmla="*/ 2448401 w 3605908"/>
                  <a:gd name="connsiteY28" fmla="*/ 1916386 h 2373586"/>
                  <a:gd name="connsiteX29" fmla="*/ 2446083 w 3605908"/>
                  <a:gd name="connsiteY29" fmla="*/ 1916386 h 2373586"/>
                  <a:gd name="connsiteX30" fmla="*/ 2446083 w 3605908"/>
                  <a:gd name="connsiteY30" fmla="*/ 2373586 h 2373586"/>
                  <a:gd name="connsiteX31" fmla="*/ 2628963 w 3605908"/>
                  <a:gd name="connsiteY31" fmla="*/ 2373586 h 2373586"/>
                  <a:gd name="connsiteX32" fmla="*/ 2628963 w 3605908"/>
                  <a:gd name="connsiteY32" fmla="*/ 1994455 h 2373586"/>
                  <a:gd name="connsiteX33" fmla="*/ 3031128 w 3605908"/>
                  <a:gd name="connsiteY33" fmla="*/ 1592290 h 2373586"/>
                  <a:gd name="connsiteX34" fmla="*/ 3031696 w 3605908"/>
                  <a:gd name="connsiteY34" fmla="*/ 1592758 h 2373586"/>
                  <a:gd name="connsiteX35" fmla="*/ 3237613 w 3605908"/>
                  <a:gd name="connsiteY35" fmla="*/ 1655657 h 2373586"/>
                  <a:gd name="connsiteX36" fmla="*/ 3605908 w 3605908"/>
                  <a:gd name="connsiteY36" fmla="*/ 1287362 h 2373586"/>
                  <a:gd name="connsiteX37" fmla="*/ 3237613 w 3605908"/>
                  <a:gd name="connsiteY37" fmla="*/ 919067 h 2373586"/>
                  <a:gd name="connsiteX38" fmla="*/ 1086837 w 3605908"/>
                  <a:gd name="connsiteY38" fmla="*/ 596848 h 2373586"/>
                  <a:gd name="connsiteX39" fmla="*/ 1270985 w 3605908"/>
                  <a:gd name="connsiteY39" fmla="*/ 780996 h 2373586"/>
                  <a:gd name="connsiteX40" fmla="*/ 1086837 w 3605908"/>
                  <a:gd name="connsiteY40" fmla="*/ 965144 h 2373586"/>
                  <a:gd name="connsiteX41" fmla="*/ 902689 w 3605908"/>
                  <a:gd name="connsiteY41" fmla="*/ 780996 h 2373586"/>
                  <a:gd name="connsiteX42" fmla="*/ 1086837 w 3605908"/>
                  <a:gd name="connsiteY42" fmla="*/ 596848 h 2373586"/>
                  <a:gd name="connsiteX43" fmla="*/ 2519071 w 3605908"/>
                  <a:gd name="connsiteY43" fmla="*/ 596848 h 2373586"/>
                  <a:gd name="connsiteX44" fmla="*/ 2703219 w 3605908"/>
                  <a:gd name="connsiteY44" fmla="*/ 780996 h 2373586"/>
                  <a:gd name="connsiteX45" fmla="*/ 2519071 w 3605908"/>
                  <a:gd name="connsiteY45" fmla="*/ 965144 h 2373586"/>
                  <a:gd name="connsiteX46" fmla="*/ 2334923 w 3605908"/>
                  <a:gd name="connsiteY46" fmla="*/ 780996 h 2373586"/>
                  <a:gd name="connsiteX47" fmla="*/ 2519071 w 3605908"/>
                  <a:gd name="connsiteY47" fmla="*/ 596848 h 2373586"/>
                  <a:gd name="connsiteX48" fmla="*/ 1086836 w 3605908"/>
                  <a:gd name="connsiteY48" fmla="*/ 412701 h 2373586"/>
                  <a:gd name="connsiteX49" fmla="*/ 718541 w 3605908"/>
                  <a:gd name="connsiteY49" fmla="*/ 780996 h 2373586"/>
                  <a:gd name="connsiteX50" fmla="*/ 943479 w 3605908"/>
                  <a:gd name="connsiteY50" fmla="*/ 1120349 h 2373586"/>
                  <a:gd name="connsiteX51" fmla="*/ 994823 w 3605908"/>
                  <a:gd name="connsiteY51" fmla="*/ 1136287 h 2373586"/>
                  <a:gd name="connsiteX52" fmla="*/ 994823 w 3605908"/>
                  <a:gd name="connsiteY52" fmla="*/ 1332311 h 2373586"/>
                  <a:gd name="connsiteX53" fmla="*/ 1013785 w 3605908"/>
                  <a:gd name="connsiteY53" fmla="*/ 1332311 h 2373586"/>
                  <a:gd name="connsiteX54" fmla="*/ 994824 w 3605908"/>
                  <a:gd name="connsiteY54" fmla="*/ 1351272 h 2373586"/>
                  <a:gd name="connsiteX55" fmla="*/ 1342931 w 3605908"/>
                  <a:gd name="connsiteY55" fmla="*/ 1699379 h 2373586"/>
                  <a:gd name="connsiteX56" fmla="*/ 1342931 w 3605908"/>
                  <a:gd name="connsiteY56" fmla="*/ 2354847 h 2373586"/>
                  <a:gd name="connsiteX57" fmla="*/ 1525811 w 3605908"/>
                  <a:gd name="connsiteY57" fmla="*/ 2354847 h 2373586"/>
                  <a:gd name="connsiteX58" fmla="*/ 1525811 w 3605908"/>
                  <a:gd name="connsiteY58" fmla="*/ 1623327 h 2373586"/>
                  <a:gd name="connsiteX59" fmla="*/ 1498663 w 3605908"/>
                  <a:gd name="connsiteY59" fmla="*/ 1623327 h 2373586"/>
                  <a:gd name="connsiteX60" fmla="*/ 1512086 w 3605908"/>
                  <a:gd name="connsiteY60" fmla="*/ 1609904 h 2373586"/>
                  <a:gd name="connsiteX61" fmla="*/ 1177703 w 3605908"/>
                  <a:gd name="connsiteY61" fmla="*/ 1275521 h 2373586"/>
                  <a:gd name="connsiteX62" fmla="*/ 1177703 w 3605908"/>
                  <a:gd name="connsiteY62" fmla="*/ 1136643 h 2373586"/>
                  <a:gd name="connsiteX63" fmla="*/ 1230193 w 3605908"/>
                  <a:gd name="connsiteY63" fmla="*/ 1120349 h 2373586"/>
                  <a:gd name="connsiteX64" fmla="*/ 1455131 w 3605908"/>
                  <a:gd name="connsiteY64" fmla="*/ 780996 h 2373586"/>
                  <a:gd name="connsiteX65" fmla="*/ 1086836 w 3605908"/>
                  <a:gd name="connsiteY65" fmla="*/ 412701 h 2373586"/>
                  <a:gd name="connsiteX66" fmla="*/ 2519072 w 3605908"/>
                  <a:gd name="connsiteY66" fmla="*/ 412701 h 2373586"/>
                  <a:gd name="connsiteX67" fmla="*/ 2150777 w 3605908"/>
                  <a:gd name="connsiteY67" fmla="*/ 780996 h 2373586"/>
                  <a:gd name="connsiteX68" fmla="*/ 2375715 w 3605908"/>
                  <a:gd name="connsiteY68" fmla="*/ 1120349 h 2373586"/>
                  <a:gd name="connsiteX69" fmla="*/ 2428205 w 3605908"/>
                  <a:gd name="connsiteY69" fmla="*/ 1136643 h 2373586"/>
                  <a:gd name="connsiteX70" fmla="*/ 2428205 w 3605908"/>
                  <a:gd name="connsiteY70" fmla="*/ 1275521 h 2373586"/>
                  <a:gd name="connsiteX71" fmla="*/ 2093822 w 3605908"/>
                  <a:gd name="connsiteY71" fmla="*/ 1609904 h 2373586"/>
                  <a:gd name="connsiteX72" fmla="*/ 2107245 w 3605908"/>
                  <a:gd name="connsiteY72" fmla="*/ 1623327 h 2373586"/>
                  <a:gd name="connsiteX73" fmla="*/ 2080097 w 3605908"/>
                  <a:gd name="connsiteY73" fmla="*/ 1623327 h 2373586"/>
                  <a:gd name="connsiteX74" fmla="*/ 2080097 w 3605908"/>
                  <a:gd name="connsiteY74" fmla="*/ 2354847 h 2373586"/>
                  <a:gd name="connsiteX75" fmla="*/ 2262977 w 3605908"/>
                  <a:gd name="connsiteY75" fmla="*/ 2354847 h 2373586"/>
                  <a:gd name="connsiteX76" fmla="*/ 2262977 w 3605908"/>
                  <a:gd name="connsiteY76" fmla="*/ 1699379 h 2373586"/>
                  <a:gd name="connsiteX77" fmla="*/ 2611084 w 3605908"/>
                  <a:gd name="connsiteY77" fmla="*/ 1351272 h 2373586"/>
                  <a:gd name="connsiteX78" fmla="*/ 2592123 w 3605908"/>
                  <a:gd name="connsiteY78" fmla="*/ 1332311 h 2373586"/>
                  <a:gd name="connsiteX79" fmla="*/ 2611085 w 3605908"/>
                  <a:gd name="connsiteY79" fmla="*/ 1332311 h 2373586"/>
                  <a:gd name="connsiteX80" fmla="*/ 2611085 w 3605908"/>
                  <a:gd name="connsiteY80" fmla="*/ 1136287 h 2373586"/>
                  <a:gd name="connsiteX81" fmla="*/ 2662429 w 3605908"/>
                  <a:gd name="connsiteY81" fmla="*/ 1120349 h 2373586"/>
                  <a:gd name="connsiteX82" fmla="*/ 2887367 w 3605908"/>
                  <a:gd name="connsiteY82" fmla="*/ 780996 h 2373586"/>
                  <a:gd name="connsiteX83" fmla="*/ 2519072 w 3605908"/>
                  <a:gd name="connsiteY83" fmla="*/ 412701 h 2373586"/>
                  <a:gd name="connsiteX84" fmla="*/ 1803241 w 3605908"/>
                  <a:gd name="connsiteY84" fmla="*/ 184147 h 2373586"/>
                  <a:gd name="connsiteX85" fmla="*/ 1987389 w 3605908"/>
                  <a:gd name="connsiteY85" fmla="*/ 368295 h 2373586"/>
                  <a:gd name="connsiteX86" fmla="*/ 1803241 w 3605908"/>
                  <a:gd name="connsiteY86" fmla="*/ 552443 h 2373586"/>
                  <a:gd name="connsiteX87" fmla="*/ 1619093 w 3605908"/>
                  <a:gd name="connsiteY87" fmla="*/ 368295 h 2373586"/>
                  <a:gd name="connsiteX88" fmla="*/ 1803241 w 3605908"/>
                  <a:gd name="connsiteY88" fmla="*/ 184147 h 2373586"/>
                  <a:gd name="connsiteX89" fmla="*/ 1803242 w 3605908"/>
                  <a:gd name="connsiteY89" fmla="*/ 0 h 2373586"/>
                  <a:gd name="connsiteX90" fmla="*/ 1434947 w 3605908"/>
                  <a:gd name="connsiteY90" fmla="*/ 368295 h 2373586"/>
                  <a:gd name="connsiteX91" fmla="*/ 1659885 w 3605908"/>
                  <a:gd name="connsiteY91" fmla="*/ 707648 h 2373586"/>
                  <a:gd name="connsiteX92" fmla="*/ 1714111 w 3605908"/>
                  <a:gd name="connsiteY92" fmla="*/ 724481 h 2373586"/>
                  <a:gd name="connsiteX93" fmla="*/ 1714111 w 3605908"/>
                  <a:gd name="connsiteY93" fmla="*/ 2354847 h 2373586"/>
                  <a:gd name="connsiteX94" fmla="*/ 1896991 w 3605908"/>
                  <a:gd name="connsiteY94" fmla="*/ 2354847 h 2373586"/>
                  <a:gd name="connsiteX95" fmla="*/ 1896991 w 3605908"/>
                  <a:gd name="connsiteY95" fmla="*/ 723047 h 2373586"/>
                  <a:gd name="connsiteX96" fmla="*/ 1946599 w 3605908"/>
                  <a:gd name="connsiteY96" fmla="*/ 707648 h 2373586"/>
                  <a:gd name="connsiteX97" fmla="*/ 2171537 w 3605908"/>
                  <a:gd name="connsiteY97" fmla="*/ 368295 h 2373586"/>
                  <a:gd name="connsiteX98" fmla="*/ 1803242 w 3605908"/>
                  <a:gd name="connsiteY98" fmla="*/ 0 h 237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605908" h="2373586">
                    <a:moveTo>
                      <a:pt x="368296" y="1103214"/>
                    </a:moveTo>
                    <a:cubicBezTo>
                      <a:pt x="469998" y="1103214"/>
                      <a:pt x="552444" y="1185660"/>
                      <a:pt x="552444" y="1287362"/>
                    </a:cubicBezTo>
                    <a:cubicBezTo>
                      <a:pt x="552444" y="1389064"/>
                      <a:pt x="469998" y="1471510"/>
                      <a:pt x="368296" y="1471510"/>
                    </a:cubicBezTo>
                    <a:cubicBezTo>
                      <a:pt x="266594" y="1471510"/>
                      <a:pt x="184148" y="1389064"/>
                      <a:pt x="184148" y="1287362"/>
                    </a:cubicBezTo>
                    <a:cubicBezTo>
                      <a:pt x="184148" y="1185660"/>
                      <a:pt x="266594" y="1103214"/>
                      <a:pt x="368296" y="1103214"/>
                    </a:cubicBezTo>
                    <a:close/>
                    <a:moveTo>
                      <a:pt x="3237612" y="1103214"/>
                    </a:moveTo>
                    <a:cubicBezTo>
                      <a:pt x="3339314" y="1103214"/>
                      <a:pt x="3421760" y="1185660"/>
                      <a:pt x="3421760" y="1287362"/>
                    </a:cubicBezTo>
                    <a:cubicBezTo>
                      <a:pt x="3421760" y="1389064"/>
                      <a:pt x="3339314" y="1471510"/>
                      <a:pt x="3237612" y="1471510"/>
                    </a:cubicBezTo>
                    <a:cubicBezTo>
                      <a:pt x="3135910" y="1471510"/>
                      <a:pt x="3053464" y="1389064"/>
                      <a:pt x="3053464" y="1287362"/>
                    </a:cubicBezTo>
                    <a:cubicBezTo>
                      <a:pt x="3053464" y="1185660"/>
                      <a:pt x="3135910" y="1103214"/>
                      <a:pt x="3237612" y="1103214"/>
                    </a:cubicBezTo>
                    <a:close/>
                    <a:moveTo>
                      <a:pt x="368295" y="919067"/>
                    </a:moveTo>
                    <a:cubicBezTo>
                      <a:pt x="164891" y="919067"/>
                      <a:pt x="0" y="1083958"/>
                      <a:pt x="0" y="1287362"/>
                    </a:cubicBezTo>
                    <a:cubicBezTo>
                      <a:pt x="0" y="1490766"/>
                      <a:pt x="164891" y="1655657"/>
                      <a:pt x="368295" y="1655657"/>
                    </a:cubicBezTo>
                    <a:cubicBezTo>
                      <a:pt x="444572" y="1655657"/>
                      <a:pt x="515432" y="1632469"/>
                      <a:pt x="574212" y="1592758"/>
                    </a:cubicBezTo>
                    <a:lnTo>
                      <a:pt x="574780" y="1592290"/>
                    </a:lnTo>
                    <a:lnTo>
                      <a:pt x="976945" y="1994455"/>
                    </a:lnTo>
                    <a:lnTo>
                      <a:pt x="976945" y="2373586"/>
                    </a:lnTo>
                    <a:lnTo>
                      <a:pt x="1159825" y="2373586"/>
                    </a:lnTo>
                    <a:lnTo>
                      <a:pt x="1159825" y="1916386"/>
                    </a:lnTo>
                    <a:lnTo>
                      <a:pt x="1157507" y="1916386"/>
                    </a:lnTo>
                    <a:lnTo>
                      <a:pt x="695050" y="1453929"/>
                    </a:lnTo>
                    <a:lnTo>
                      <a:pt x="707648" y="1430719"/>
                    </a:lnTo>
                    <a:cubicBezTo>
                      <a:pt x="726284" y="1386657"/>
                      <a:pt x="736590" y="1338213"/>
                      <a:pt x="736590" y="1287362"/>
                    </a:cubicBezTo>
                    <a:cubicBezTo>
                      <a:pt x="736590" y="1083958"/>
                      <a:pt x="571699" y="919067"/>
                      <a:pt x="368295" y="919067"/>
                    </a:cubicBezTo>
                    <a:close/>
                    <a:moveTo>
                      <a:pt x="3237613" y="919067"/>
                    </a:moveTo>
                    <a:cubicBezTo>
                      <a:pt x="3034209" y="919067"/>
                      <a:pt x="2869318" y="1083958"/>
                      <a:pt x="2869318" y="1287362"/>
                    </a:cubicBezTo>
                    <a:cubicBezTo>
                      <a:pt x="2869318" y="1338213"/>
                      <a:pt x="2879624" y="1386657"/>
                      <a:pt x="2898260" y="1430719"/>
                    </a:cubicBezTo>
                    <a:lnTo>
                      <a:pt x="2910858" y="1453929"/>
                    </a:lnTo>
                    <a:lnTo>
                      <a:pt x="2448401" y="1916386"/>
                    </a:lnTo>
                    <a:lnTo>
                      <a:pt x="2446083" y="1916386"/>
                    </a:lnTo>
                    <a:lnTo>
                      <a:pt x="2446083" y="2373586"/>
                    </a:lnTo>
                    <a:lnTo>
                      <a:pt x="2628963" y="2373586"/>
                    </a:lnTo>
                    <a:lnTo>
                      <a:pt x="2628963" y="1994455"/>
                    </a:lnTo>
                    <a:lnTo>
                      <a:pt x="3031128" y="1592290"/>
                    </a:lnTo>
                    <a:lnTo>
                      <a:pt x="3031696" y="1592758"/>
                    </a:lnTo>
                    <a:cubicBezTo>
                      <a:pt x="3090476" y="1632469"/>
                      <a:pt x="3161336" y="1655657"/>
                      <a:pt x="3237613" y="1655657"/>
                    </a:cubicBezTo>
                    <a:cubicBezTo>
                      <a:pt x="3441017" y="1655657"/>
                      <a:pt x="3605908" y="1490766"/>
                      <a:pt x="3605908" y="1287362"/>
                    </a:cubicBezTo>
                    <a:cubicBezTo>
                      <a:pt x="3605908" y="1083958"/>
                      <a:pt x="3441017" y="919067"/>
                      <a:pt x="3237613" y="919067"/>
                    </a:cubicBezTo>
                    <a:close/>
                    <a:moveTo>
                      <a:pt x="1086837" y="596848"/>
                    </a:moveTo>
                    <a:cubicBezTo>
                      <a:pt x="1188539" y="596848"/>
                      <a:pt x="1270985" y="679294"/>
                      <a:pt x="1270985" y="780996"/>
                    </a:cubicBezTo>
                    <a:cubicBezTo>
                      <a:pt x="1270985" y="882698"/>
                      <a:pt x="1188539" y="965144"/>
                      <a:pt x="1086837" y="965144"/>
                    </a:cubicBezTo>
                    <a:cubicBezTo>
                      <a:pt x="985135" y="965144"/>
                      <a:pt x="902689" y="882698"/>
                      <a:pt x="902689" y="780996"/>
                    </a:cubicBezTo>
                    <a:cubicBezTo>
                      <a:pt x="902689" y="679294"/>
                      <a:pt x="985135" y="596848"/>
                      <a:pt x="1086837" y="596848"/>
                    </a:cubicBezTo>
                    <a:close/>
                    <a:moveTo>
                      <a:pt x="2519071" y="596848"/>
                    </a:moveTo>
                    <a:cubicBezTo>
                      <a:pt x="2620773" y="596848"/>
                      <a:pt x="2703219" y="679294"/>
                      <a:pt x="2703219" y="780996"/>
                    </a:cubicBezTo>
                    <a:cubicBezTo>
                      <a:pt x="2703219" y="882698"/>
                      <a:pt x="2620773" y="965144"/>
                      <a:pt x="2519071" y="965144"/>
                    </a:cubicBezTo>
                    <a:cubicBezTo>
                      <a:pt x="2417369" y="965144"/>
                      <a:pt x="2334923" y="882698"/>
                      <a:pt x="2334923" y="780996"/>
                    </a:cubicBezTo>
                    <a:cubicBezTo>
                      <a:pt x="2334923" y="679294"/>
                      <a:pt x="2417369" y="596848"/>
                      <a:pt x="2519071" y="596848"/>
                    </a:cubicBezTo>
                    <a:close/>
                    <a:moveTo>
                      <a:pt x="1086836" y="412701"/>
                    </a:moveTo>
                    <a:cubicBezTo>
                      <a:pt x="883432" y="412701"/>
                      <a:pt x="718541" y="577592"/>
                      <a:pt x="718541" y="780996"/>
                    </a:cubicBezTo>
                    <a:cubicBezTo>
                      <a:pt x="718541" y="933549"/>
                      <a:pt x="811292" y="1064439"/>
                      <a:pt x="943479" y="1120349"/>
                    </a:cubicBezTo>
                    <a:lnTo>
                      <a:pt x="994823" y="1136287"/>
                    </a:lnTo>
                    <a:lnTo>
                      <a:pt x="994823" y="1332311"/>
                    </a:lnTo>
                    <a:lnTo>
                      <a:pt x="1013785" y="1332311"/>
                    </a:lnTo>
                    <a:lnTo>
                      <a:pt x="994824" y="1351272"/>
                    </a:lnTo>
                    <a:lnTo>
                      <a:pt x="1342931" y="1699379"/>
                    </a:lnTo>
                    <a:lnTo>
                      <a:pt x="1342931" y="2354847"/>
                    </a:lnTo>
                    <a:lnTo>
                      <a:pt x="1525811" y="2354847"/>
                    </a:lnTo>
                    <a:lnTo>
                      <a:pt x="1525811" y="1623327"/>
                    </a:lnTo>
                    <a:lnTo>
                      <a:pt x="1498663" y="1623327"/>
                    </a:lnTo>
                    <a:lnTo>
                      <a:pt x="1512086" y="1609904"/>
                    </a:lnTo>
                    <a:lnTo>
                      <a:pt x="1177703" y="1275521"/>
                    </a:lnTo>
                    <a:lnTo>
                      <a:pt x="1177703" y="1136643"/>
                    </a:lnTo>
                    <a:lnTo>
                      <a:pt x="1230193" y="1120349"/>
                    </a:lnTo>
                    <a:cubicBezTo>
                      <a:pt x="1362380" y="1064439"/>
                      <a:pt x="1455131" y="933549"/>
                      <a:pt x="1455131" y="780996"/>
                    </a:cubicBezTo>
                    <a:cubicBezTo>
                      <a:pt x="1455131" y="577592"/>
                      <a:pt x="1290240" y="412701"/>
                      <a:pt x="1086836" y="412701"/>
                    </a:cubicBezTo>
                    <a:close/>
                    <a:moveTo>
                      <a:pt x="2519072" y="412701"/>
                    </a:moveTo>
                    <a:cubicBezTo>
                      <a:pt x="2315668" y="412701"/>
                      <a:pt x="2150777" y="577592"/>
                      <a:pt x="2150777" y="780996"/>
                    </a:cubicBezTo>
                    <a:cubicBezTo>
                      <a:pt x="2150777" y="933549"/>
                      <a:pt x="2243528" y="1064439"/>
                      <a:pt x="2375715" y="1120349"/>
                    </a:cubicBezTo>
                    <a:lnTo>
                      <a:pt x="2428205" y="1136643"/>
                    </a:lnTo>
                    <a:lnTo>
                      <a:pt x="2428205" y="1275521"/>
                    </a:lnTo>
                    <a:lnTo>
                      <a:pt x="2093822" y="1609904"/>
                    </a:lnTo>
                    <a:lnTo>
                      <a:pt x="2107245" y="1623327"/>
                    </a:lnTo>
                    <a:lnTo>
                      <a:pt x="2080097" y="1623327"/>
                    </a:lnTo>
                    <a:lnTo>
                      <a:pt x="2080097" y="2354847"/>
                    </a:lnTo>
                    <a:lnTo>
                      <a:pt x="2262977" y="2354847"/>
                    </a:lnTo>
                    <a:lnTo>
                      <a:pt x="2262977" y="1699379"/>
                    </a:lnTo>
                    <a:lnTo>
                      <a:pt x="2611084" y="1351272"/>
                    </a:lnTo>
                    <a:lnTo>
                      <a:pt x="2592123" y="1332311"/>
                    </a:lnTo>
                    <a:lnTo>
                      <a:pt x="2611085" y="1332311"/>
                    </a:lnTo>
                    <a:lnTo>
                      <a:pt x="2611085" y="1136287"/>
                    </a:lnTo>
                    <a:lnTo>
                      <a:pt x="2662429" y="1120349"/>
                    </a:lnTo>
                    <a:cubicBezTo>
                      <a:pt x="2794616" y="1064439"/>
                      <a:pt x="2887367" y="933549"/>
                      <a:pt x="2887367" y="780996"/>
                    </a:cubicBezTo>
                    <a:cubicBezTo>
                      <a:pt x="2887367" y="577592"/>
                      <a:pt x="2722476" y="412701"/>
                      <a:pt x="2519072" y="412701"/>
                    </a:cubicBezTo>
                    <a:close/>
                    <a:moveTo>
                      <a:pt x="1803241" y="184147"/>
                    </a:moveTo>
                    <a:cubicBezTo>
                      <a:pt x="1904943" y="184147"/>
                      <a:pt x="1987389" y="266593"/>
                      <a:pt x="1987389" y="368295"/>
                    </a:cubicBezTo>
                    <a:cubicBezTo>
                      <a:pt x="1987389" y="469997"/>
                      <a:pt x="1904943" y="552443"/>
                      <a:pt x="1803241" y="552443"/>
                    </a:cubicBezTo>
                    <a:cubicBezTo>
                      <a:pt x="1701539" y="552443"/>
                      <a:pt x="1619093" y="469997"/>
                      <a:pt x="1619093" y="368295"/>
                    </a:cubicBezTo>
                    <a:cubicBezTo>
                      <a:pt x="1619093" y="266593"/>
                      <a:pt x="1701539" y="184147"/>
                      <a:pt x="1803241" y="184147"/>
                    </a:cubicBezTo>
                    <a:close/>
                    <a:moveTo>
                      <a:pt x="1803242" y="0"/>
                    </a:moveTo>
                    <a:cubicBezTo>
                      <a:pt x="1599838" y="0"/>
                      <a:pt x="1434947" y="164891"/>
                      <a:pt x="1434947" y="368295"/>
                    </a:cubicBezTo>
                    <a:cubicBezTo>
                      <a:pt x="1434947" y="520848"/>
                      <a:pt x="1527698" y="651738"/>
                      <a:pt x="1659885" y="707648"/>
                    </a:cubicBezTo>
                    <a:lnTo>
                      <a:pt x="1714111" y="724481"/>
                    </a:lnTo>
                    <a:lnTo>
                      <a:pt x="1714111" y="2354847"/>
                    </a:lnTo>
                    <a:lnTo>
                      <a:pt x="1896991" y="2354847"/>
                    </a:lnTo>
                    <a:lnTo>
                      <a:pt x="1896991" y="723047"/>
                    </a:lnTo>
                    <a:lnTo>
                      <a:pt x="1946599" y="707648"/>
                    </a:lnTo>
                    <a:cubicBezTo>
                      <a:pt x="2078786" y="651738"/>
                      <a:pt x="2171537" y="520848"/>
                      <a:pt x="2171537" y="368295"/>
                    </a:cubicBezTo>
                    <a:cubicBezTo>
                      <a:pt x="2171537" y="164891"/>
                      <a:pt x="2006646" y="0"/>
                      <a:pt x="1803242" y="0"/>
                    </a:cubicBezTo>
                    <a:close/>
                  </a:path>
                </a:pathLst>
              </a:cu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197" name="Freeform 806">
                <a:extLst>
                  <a:ext uri="{FF2B5EF4-FFF2-40B4-BE49-F238E27FC236}">
                    <a16:creationId xmlns:a16="http://schemas.microsoft.com/office/drawing/2014/main" id="{1D34E51B-F233-3B34-7626-07317EE19C31}"/>
                  </a:ext>
                </a:extLst>
              </p:cNvPr>
              <p:cNvSpPr>
                <a:spLocks/>
              </p:cNvSpPr>
              <p:nvPr/>
            </p:nvSpPr>
            <p:spPr bwMode="auto">
              <a:xfrm rot="5400000">
                <a:off x="4334410" y="4418863"/>
                <a:ext cx="380348" cy="316196"/>
              </a:xfrm>
              <a:custGeom>
                <a:avLst/>
                <a:gdLst>
                  <a:gd name="connsiteX0" fmla="*/ 338244 w 380348"/>
                  <a:gd name="connsiteY0" fmla="*/ 248286 h 316196"/>
                  <a:gd name="connsiteX1" fmla="*/ 338244 w 380348"/>
                  <a:gd name="connsiteY1" fmla="*/ 44247 h 316196"/>
                  <a:gd name="connsiteX2" fmla="*/ 380348 w 380348"/>
                  <a:gd name="connsiteY2" fmla="*/ 76563 h 316196"/>
                  <a:gd name="connsiteX3" fmla="*/ 380348 w 380348"/>
                  <a:gd name="connsiteY3" fmla="*/ 192569 h 316196"/>
                  <a:gd name="connsiteX4" fmla="*/ 372819 w 380348"/>
                  <a:gd name="connsiteY4" fmla="*/ 192569 h 316196"/>
                  <a:gd name="connsiteX5" fmla="*/ 372222 w 380348"/>
                  <a:gd name="connsiteY5" fmla="*/ 195528 h 316196"/>
                  <a:gd name="connsiteX6" fmla="*/ 342633 w 380348"/>
                  <a:gd name="connsiteY6" fmla="*/ 244298 h 316196"/>
                  <a:gd name="connsiteX7" fmla="*/ 253982 w 380348"/>
                  <a:gd name="connsiteY7" fmla="*/ 304884 h 316196"/>
                  <a:gd name="connsiteX8" fmla="*/ 253982 w 380348"/>
                  <a:gd name="connsiteY8" fmla="*/ 18214 h 316196"/>
                  <a:gd name="connsiteX9" fmla="*/ 296087 w 380348"/>
                  <a:gd name="connsiteY9" fmla="*/ 30238 h 316196"/>
                  <a:gd name="connsiteX10" fmla="*/ 296087 w 380348"/>
                  <a:gd name="connsiteY10" fmla="*/ 284643 h 316196"/>
                  <a:gd name="connsiteX11" fmla="*/ 168524 w 380348"/>
                  <a:gd name="connsiteY11" fmla="*/ 312923 h 316196"/>
                  <a:gd name="connsiteX12" fmla="*/ 168524 w 380348"/>
                  <a:gd name="connsiteY12" fmla="*/ 6179 h 316196"/>
                  <a:gd name="connsiteX13" fmla="*/ 190175 w 380348"/>
                  <a:gd name="connsiteY13" fmla="*/ 0 h 316196"/>
                  <a:gd name="connsiteX14" fmla="*/ 210629 w 380348"/>
                  <a:gd name="connsiteY14" fmla="*/ 5840 h 316196"/>
                  <a:gd name="connsiteX15" fmla="*/ 210629 w 380348"/>
                  <a:gd name="connsiteY15" fmla="*/ 313104 h 316196"/>
                  <a:gd name="connsiteX16" fmla="*/ 190176 w 380348"/>
                  <a:gd name="connsiteY16" fmla="*/ 316196 h 316196"/>
                  <a:gd name="connsiteX17" fmla="*/ 84262 w 380348"/>
                  <a:gd name="connsiteY17" fmla="*/ 284641 h 316196"/>
                  <a:gd name="connsiteX18" fmla="*/ 84262 w 380348"/>
                  <a:gd name="connsiteY18" fmla="*/ 30238 h 316196"/>
                  <a:gd name="connsiteX19" fmla="*/ 126367 w 380348"/>
                  <a:gd name="connsiteY19" fmla="*/ 18214 h 316196"/>
                  <a:gd name="connsiteX20" fmla="*/ 126367 w 380348"/>
                  <a:gd name="connsiteY20" fmla="*/ 304883 h 316196"/>
                  <a:gd name="connsiteX21" fmla="*/ 0 w 380348"/>
                  <a:gd name="connsiteY21" fmla="*/ 192569 h 316196"/>
                  <a:gd name="connsiteX22" fmla="*/ 0 w 380348"/>
                  <a:gd name="connsiteY22" fmla="*/ 76563 h 316196"/>
                  <a:gd name="connsiteX23" fmla="*/ 42105 w 380348"/>
                  <a:gd name="connsiteY23" fmla="*/ 44247 h 316196"/>
                  <a:gd name="connsiteX24" fmla="*/ 42105 w 380348"/>
                  <a:gd name="connsiteY24" fmla="*/ 248282 h 316196"/>
                  <a:gd name="connsiteX25" fmla="*/ 37720 w 380348"/>
                  <a:gd name="connsiteY25" fmla="*/ 244298 h 316196"/>
                  <a:gd name="connsiteX26" fmla="*/ 8130 w 380348"/>
                  <a:gd name="connsiteY26" fmla="*/ 195528 h 316196"/>
                  <a:gd name="connsiteX27" fmla="*/ 7533 w 380348"/>
                  <a:gd name="connsiteY27" fmla="*/ 192569 h 316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348" h="316196">
                    <a:moveTo>
                      <a:pt x="338244" y="248286"/>
                    </a:moveTo>
                    <a:lnTo>
                      <a:pt x="338244" y="44247"/>
                    </a:lnTo>
                    <a:lnTo>
                      <a:pt x="380348" y="76563"/>
                    </a:lnTo>
                    <a:lnTo>
                      <a:pt x="380348" y="192569"/>
                    </a:lnTo>
                    <a:lnTo>
                      <a:pt x="372819" y="192569"/>
                    </a:lnTo>
                    <a:lnTo>
                      <a:pt x="372222" y="195528"/>
                    </a:lnTo>
                    <a:cubicBezTo>
                      <a:pt x="364724" y="213256"/>
                      <a:pt x="354712" y="229662"/>
                      <a:pt x="342633" y="244298"/>
                    </a:cubicBezTo>
                    <a:close/>
                    <a:moveTo>
                      <a:pt x="253982" y="304884"/>
                    </a:moveTo>
                    <a:lnTo>
                      <a:pt x="253982" y="18214"/>
                    </a:lnTo>
                    <a:lnTo>
                      <a:pt x="296087" y="30238"/>
                    </a:lnTo>
                    <a:lnTo>
                      <a:pt x="296087" y="284643"/>
                    </a:lnTo>
                    <a:close/>
                    <a:moveTo>
                      <a:pt x="168524" y="312923"/>
                    </a:moveTo>
                    <a:lnTo>
                      <a:pt x="168524" y="6179"/>
                    </a:lnTo>
                    <a:lnTo>
                      <a:pt x="190175" y="0"/>
                    </a:lnTo>
                    <a:lnTo>
                      <a:pt x="210629" y="5840"/>
                    </a:lnTo>
                    <a:lnTo>
                      <a:pt x="210629" y="313104"/>
                    </a:lnTo>
                    <a:lnTo>
                      <a:pt x="190176" y="316196"/>
                    </a:lnTo>
                    <a:close/>
                    <a:moveTo>
                      <a:pt x="84262" y="284641"/>
                    </a:moveTo>
                    <a:lnTo>
                      <a:pt x="84262" y="30238"/>
                    </a:lnTo>
                    <a:lnTo>
                      <a:pt x="126367" y="18214"/>
                    </a:lnTo>
                    <a:lnTo>
                      <a:pt x="126367" y="304883"/>
                    </a:lnTo>
                    <a:close/>
                    <a:moveTo>
                      <a:pt x="0" y="192569"/>
                    </a:moveTo>
                    <a:lnTo>
                      <a:pt x="0" y="76563"/>
                    </a:lnTo>
                    <a:lnTo>
                      <a:pt x="42105" y="44247"/>
                    </a:lnTo>
                    <a:lnTo>
                      <a:pt x="42105" y="248282"/>
                    </a:lnTo>
                    <a:lnTo>
                      <a:pt x="37720" y="244298"/>
                    </a:lnTo>
                    <a:cubicBezTo>
                      <a:pt x="25641" y="229662"/>
                      <a:pt x="15629" y="213256"/>
                      <a:pt x="8130" y="195528"/>
                    </a:cubicBezTo>
                    <a:lnTo>
                      <a:pt x="7533" y="192569"/>
                    </a:lnTo>
                    <a:close/>
                  </a:path>
                </a:pathLst>
              </a:cu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Inter" panose="020B0604020202020204" charset="0"/>
                  <a:ea typeface="Inter" panose="020B0604020202020204" charset="0"/>
                </a:endParaRPr>
              </a:p>
            </p:txBody>
          </p:sp>
          <p:sp>
            <p:nvSpPr>
              <p:cNvPr id="198" name="Freeform 807">
                <a:extLst>
                  <a:ext uri="{FF2B5EF4-FFF2-40B4-BE49-F238E27FC236}">
                    <a16:creationId xmlns:a16="http://schemas.microsoft.com/office/drawing/2014/main" id="{F841FE60-F6F7-62E3-3296-CD72E8530A84}"/>
                  </a:ext>
                </a:extLst>
              </p:cNvPr>
              <p:cNvSpPr/>
              <p:nvPr/>
            </p:nvSpPr>
            <p:spPr bwMode="auto">
              <a:xfrm rot="18900000">
                <a:off x="4100450" y="4152127"/>
                <a:ext cx="849671" cy="849671"/>
              </a:xfrm>
              <a:custGeom>
                <a:avLst/>
                <a:gdLst>
                  <a:gd name="connsiteX0" fmla="*/ 742972 w 849671"/>
                  <a:gd name="connsiteY0" fmla="*/ 81304 h 849671"/>
                  <a:gd name="connsiteX1" fmla="*/ 849671 w 849671"/>
                  <a:gd name="connsiteY1" fmla="*/ 188003 h 849671"/>
                  <a:gd name="connsiteX2" fmla="*/ 688085 w 849671"/>
                  <a:gd name="connsiteY2" fmla="*/ 349588 h 849671"/>
                  <a:gd name="connsiteX3" fmla="*/ 647036 w 849671"/>
                  <a:gd name="connsiteY3" fmla="*/ 288704 h 849671"/>
                  <a:gd name="connsiteX4" fmla="*/ 467870 w 849671"/>
                  <a:gd name="connsiteY4" fmla="*/ 214491 h 849671"/>
                  <a:gd name="connsiteX5" fmla="*/ 214491 w 849671"/>
                  <a:gd name="connsiteY5" fmla="*/ 467870 h 849671"/>
                  <a:gd name="connsiteX6" fmla="*/ 288703 w 849671"/>
                  <a:gd name="connsiteY6" fmla="*/ 647036 h 849671"/>
                  <a:gd name="connsiteX7" fmla="*/ 349588 w 849671"/>
                  <a:gd name="connsiteY7" fmla="*/ 688085 h 849671"/>
                  <a:gd name="connsiteX8" fmla="*/ 188002 w 849671"/>
                  <a:gd name="connsiteY8" fmla="*/ 849671 h 849671"/>
                  <a:gd name="connsiteX9" fmla="*/ 81304 w 849671"/>
                  <a:gd name="connsiteY9" fmla="*/ 742972 h 849671"/>
                  <a:gd name="connsiteX10" fmla="*/ 159657 w 849671"/>
                  <a:gd name="connsiteY10" fmla="*/ 664620 h 849671"/>
                  <a:gd name="connsiteX11" fmla="*/ 102573 w 849671"/>
                  <a:gd name="connsiteY11" fmla="*/ 565757 h 849671"/>
                  <a:gd name="connsiteX12" fmla="*/ 102572 w 849671"/>
                  <a:gd name="connsiteY12" fmla="*/ 546687 h 849671"/>
                  <a:gd name="connsiteX13" fmla="*/ 0 w 849671"/>
                  <a:gd name="connsiteY13" fmla="*/ 546687 h 849671"/>
                  <a:gd name="connsiteX14" fmla="*/ 0 w 849671"/>
                  <a:gd name="connsiteY14" fmla="*/ 389054 h 849671"/>
                  <a:gd name="connsiteX15" fmla="*/ 102573 w 849671"/>
                  <a:gd name="connsiteY15" fmla="*/ 389054 h 849671"/>
                  <a:gd name="connsiteX16" fmla="*/ 102572 w 849671"/>
                  <a:gd name="connsiteY16" fmla="*/ 369984 h 849671"/>
                  <a:gd name="connsiteX17" fmla="*/ 159657 w 849671"/>
                  <a:gd name="connsiteY17" fmla="*/ 271121 h 849671"/>
                  <a:gd name="connsiteX18" fmla="*/ 81304 w 849671"/>
                  <a:gd name="connsiteY18" fmla="*/ 192768 h 849671"/>
                  <a:gd name="connsiteX19" fmla="*/ 192768 w 849671"/>
                  <a:gd name="connsiteY19" fmla="*/ 81304 h 849671"/>
                  <a:gd name="connsiteX20" fmla="*/ 271121 w 849671"/>
                  <a:gd name="connsiteY20" fmla="*/ 159657 h 849671"/>
                  <a:gd name="connsiteX21" fmla="*/ 369984 w 849671"/>
                  <a:gd name="connsiteY21" fmla="*/ 102572 h 849671"/>
                  <a:gd name="connsiteX22" fmla="*/ 389054 w 849671"/>
                  <a:gd name="connsiteY22" fmla="*/ 102573 h 849671"/>
                  <a:gd name="connsiteX23" fmla="*/ 389054 w 849671"/>
                  <a:gd name="connsiteY23" fmla="*/ 0 h 849671"/>
                  <a:gd name="connsiteX24" fmla="*/ 546687 w 849671"/>
                  <a:gd name="connsiteY24" fmla="*/ 0 h 849671"/>
                  <a:gd name="connsiteX25" fmla="*/ 546687 w 849671"/>
                  <a:gd name="connsiteY25" fmla="*/ 102572 h 849671"/>
                  <a:gd name="connsiteX26" fmla="*/ 565757 w 849671"/>
                  <a:gd name="connsiteY26" fmla="*/ 102573 h 849671"/>
                  <a:gd name="connsiteX27" fmla="*/ 664620 w 849671"/>
                  <a:gd name="connsiteY27" fmla="*/ 159657 h 8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49671" h="849671">
                    <a:moveTo>
                      <a:pt x="742972" y="81304"/>
                    </a:moveTo>
                    <a:lnTo>
                      <a:pt x="849671" y="188003"/>
                    </a:lnTo>
                    <a:lnTo>
                      <a:pt x="688085" y="349588"/>
                    </a:lnTo>
                    <a:lnTo>
                      <a:pt x="647036" y="288704"/>
                    </a:lnTo>
                    <a:cubicBezTo>
                      <a:pt x="601183" y="242851"/>
                      <a:pt x="537839" y="214491"/>
                      <a:pt x="467870" y="214491"/>
                    </a:cubicBezTo>
                    <a:cubicBezTo>
                      <a:pt x="327932" y="214491"/>
                      <a:pt x="214491" y="327932"/>
                      <a:pt x="214491" y="467870"/>
                    </a:cubicBezTo>
                    <a:cubicBezTo>
                      <a:pt x="214491" y="537839"/>
                      <a:pt x="242851" y="601184"/>
                      <a:pt x="288703" y="647036"/>
                    </a:cubicBezTo>
                    <a:lnTo>
                      <a:pt x="349588" y="688085"/>
                    </a:lnTo>
                    <a:lnTo>
                      <a:pt x="188002" y="849671"/>
                    </a:lnTo>
                    <a:lnTo>
                      <a:pt x="81304" y="742972"/>
                    </a:lnTo>
                    <a:lnTo>
                      <a:pt x="159657" y="664620"/>
                    </a:lnTo>
                    <a:lnTo>
                      <a:pt x="102573" y="565757"/>
                    </a:lnTo>
                    <a:lnTo>
                      <a:pt x="102572" y="546687"/>
                    </a:lnTo>
                    <a:lnTo>
                      <a:pt x="0" y="546687"/>
                    </a:lnTo>
                    <a:lnTo>
                      <a:pt x="0" y="389054"/>
                    </a:lnTo>
                    <a:lnTo>
                      <a:pt x="102573" y="389054"/>
                    </a:lnTo>
                    <a:lnTo>
                      <a:pt x="102572" y="369984"/>
                    </a:lnTo>
                    <a:lnTo>
                      <a:pt x="159657" y="271121"/>
                    </a:lnTo>
                    <a:lnTo>
                      <a:pt x="81304" y="192768"/>
                    </a:lnTo>
                    <a:lnTo>
                      <a:pt x="192768" y="81304"/>
                    </a:lnTo>
                    <a:lnTo>
                      <a:pt x="271121" y="159657"/>
                    </a:lnTo>
                    <a:lnTo>
                      <a:pt x="369984" y="102572"/>
                    </a:lnTo>
                    <a:lnTo>
                      <a:pt x="389054" y="102573"/>
                    </a:lnTo>
                    <a:lnTo>
                      <a:pt x="389054" y="0"/>
                    </a:lnTo>
                    <a:lnTo>
                      <a:pt x="546687" y="0"/>
                    </a:lnTo>
                    <a:lnTo>
                      <a:pt x="546687" y="102572"/>
                    </a:lnTo>
                    <a:lnTo>
                      <a:pt x="565757" y="102573"/>
                    </a:lnTo>
                    <a:lnTo>
                      <a:pt x="664620" y="159657"/>
                    </a:lnTo>
                    <a:close/>
                  </a:path>
                </a:pathLst>
              </a:custGeom>
              <a:grpFill/>
              <a:ln w="0" cap="flat" cmpd="sng" algn="ctr">
                <a:noFill/>
                <a:prstDash val="solid"/>
                <a:miter/>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defTabSz="914377" fontAlgn="base">
                  <a:spcBef>
                    <a:spcPct val="0"/>
                  </a:spcBef>
                  <a:spcAft>
                    <a:spcPct val="0"/>
                  </a:spcAft>
                </a:pPr>
                <a:endParaRPr lang="en-US" sz="1600">
                  <a:latin typeface="Inter" panose="020B0604020202020204" charset="0"/>
                  <a:ea typeface="Inter" panose="020B0604020202020204" charset="0"/>
                </a:endParaRPr>
              </a:p>
            </p:txBody>
          </p:sp>
        </p:grpSp>
      </p:grpSp>
    </p:spTree>
    <p:extLst>
      <p:ext uri="{BB962C8B-B14F-4D97-AF65-F5344CB8AC3E}">
        <p14:creationId xmlns:p14="http://schemas.microsoft.com/office/powerpoint/2010/main" val="78353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42F39D-29DC-F099-62A3-074EADAE302A}"/>
              </a:ext>
            </a:extLst>
          </p:cNvPr>
          <p:cNvPicPr>
            <a:picLocks noChangeAspect="1"/>
          </p:cNvPicPr>
          <p:nvPr/>
        </p:nvPicPr>
        <p:blipFill rotWithShape="1">
          <a:blip r:embed="rId3"/>
          <a:srcRect l="1178" r="-1178"/>
          <a:stretch/>
        </p:blipFill>
        <p:spPr>
          <a:xfrm>
            <a:off x="551914" y="859237"/>
            <a:ext cx="8149450" cy="4946027"/>
          </a:xfrm>
          <a:prstGeom prst="rect">
            <a:avLst/>
          </a:prstGeom>
        </p:spPr>
      </p:pic>
      <p:sp>
        <p:nvSpPr>
          <p:cNvPr id="8" name="TextBox 7">
            <a:extLst>
              <a:ext uri="{FF2B5EF4-FFF2-40B4-BE49-F238E27FC236}">
                <a16:creationId xmlns:a16="http://schemas.microsoft.com/office/drawing/2014/main" id="{D23CD6C8-8E2D-A02A-FE9A-89C8D64E0A9A}"/>
              </a:ext>
            </a:extLst>
          </p:cNvPr>
          <p:cNvSpPr txBox="1"/>
          <p:nvPr/>
        </p:nvSpPr>
        <p:spPr>
          <a:xfrm>
            <a:off x="2728677" y="219313"/>
            <a:ext cx="2178802" cy="338554"/>
          </a:xfrm>
          <a:prstGeom prst="rect">
            <a:avLst/>
          </a:prstGeom>
          <a:noFill/>
        </p:spPr>
        <p:txBody>
          <a:bodyPr wrap="none" rtlCol="0">
            <a:spAutoFit/>
          </a:bodyPr>
          <a:lstStyle/>
          <a:p>
            <a:r>
              <a:rPr lang="en-US" sz="1600">
                <a:solidFill>
                  <a:schemeClr val="bg1"/>
                </a:solidFill>
                <a:latin typeface="TP Hero" pitchFamily="2" charset="77"/>
              </a:rPr>
              <a:t>Lexmark CSR Report</a:t>
            </a:r>
          </a:p>
        </p:txBody>
      </p:sp>
      <p:pic>
        <p:nvPicPr>
          <p:cNvPr id="9" name="Picture 8">
            <a:extLst>
              <a:ext uri="{FF2B5EF4-FFF2-40B4-BE49-F238E27FC236}">
                <a16:creationId xmlns:a16="http://schemas.microsoft.com/office/drawing/2014/main" id="{99F92C2B-7574-96C2-9BCD-9D2FC80A84D5}"/>
              </a:ext>
            </a:extLst>
          </p:cNvPr>
          <p:cNvPicPr>
            <a:picLocks noChangeAspect="1"/>
          </p:cNvPicPr>
          <p:nvPr/>
        </p:nvPicPr>
        <p:blipFill rotWithShape="1">
          <a:blip r:embed="rId3"/>
          <a:srcRect l="79831" t="29602" r="-1178" b="48564"/>
          <a:stretch/>
        </p:blipFill>
        <p:spPr>
          <a:xfrm>
            <a:off x="8892540" y="1066017"/>
            <a:ext cx="2337816" cy="1451227"/>
          </a:xfrm>
          <a:prstGeom prst="rect">
            <a:avLst/>
          </a:prstGeom>
        </p:spPr>
      </p:pic>
      <p:pic>
        <p:nvPicPr>
          <p:cNvPr id="10" name="Picture 9">
            <a:extLst>
              <a:ext uri="{FF2B5EF4-FFF2-40B4-BE49-F238E27FC236}">
                <a16:creationId xmlns:a16="http://schemas.microsoft.com/office/drawing/2014/main" id="{F1355D1E-E596-113D-9796-B993732487F9}"/>
              </a:ext>
            </a:extLst>
          </p:cNvPr>
          <p:cNvPicPr>
            <a:picLocks noChangeAspect="1"/>
          </p:cNvPicPr>
          <p:nvPr/>
        </p:nvPicPr>
        <p:blipFill rotWithShape="1">
          <a:blip r:embed="rId3"/>
          <a:srcRect l="1178" t="53020" r="78786"/>
          <a:stretch/>
        </p:blipFill>
        <p:spPr>
          <a:xfrm>
            <a:off x="8892540" y="2528798"/>
            <a:ext cx="2179320" cy="3101375"/>
          </a:xfrm>
          <a:prstGeom prst="rect">
            <a:avLst/>
          </a:prstGeom>
        </p:spPr>
      </p:pic>
      <p:sp>
        <p:nvSpPr>
          <p:cNvPr id="11" name="Rectangle 10">
            <a:extLst>
              <a:ext uri="{FF2B5EF4-FFF2-40B4-BE49-F238E27FC236}">
                <a16:creationId xmlns:a16="http://schemas.microsoft.com/office/drawing/2014/main" id="{583081A3-55BC-7E12-966A-D5467ED6BB8D}"/>
              </a:ext>
            </a:extLst>
          </p:cNvPr>
          <p:cNvSpPr/>
          <p:nvPr/>
        </p:nvSpPr>
        <p:spPr>
          <a:xfrm>
            <a:off x="8892540" y="1066017"/>
            <a:ext cx="2179320" cy="45275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a:extLst>
              <a:ext uri="{FF2B5EF4-FFF2-40B4-BE49-F238E27FC236}">
                <a16:creationId xmlns:a16="http://schemas.microsoft.com/office/drawing/2014/main" id="{3D70606B-2CC7-690C-FD00-96B3A95B9ACD}"/>
              </a:ext>
            </a:extLst>
          </p:cNvPr>
          <p:cNvSpPr>
            <a:spLocks noGrp="1"/>
          </p:cNvSpPr>
          <p:nvPr>
            <p:ph type="title"/>
          </p:nvPr>
        </p:nvSpPr>
        <p:spPr>
          <a:xfrm>
            <a:off x="304800" y="136525"/>
            <a:ext cx="11582400" cy="457200"/>
          </a:xfrm>
        </p:spPr>
        <p:txBody>
          <a:bodyPr>
            <a:normAutofit fontScale="90000"/>
          </a:bodyPr>
          <a:lstStyle/>
          <a:p>
            <a:r>
              <a:rPr lang="en-US">
                <a:latin typeface="Inter" panose="020B0604020202020204" charset="0"/>
                <a:ea typeface="Inter" panose="020B0604020202020204" charset="0"/>
              </a:rPr>
              <a:t>Lexmark CSR Report</a:t>
            </a:r>
          </a:p>
        </p:txBody>
      </p:sp>
    </p:spTree>
    <p:extLst>
      <p:ext uri="{BB962C8B-B14F-4D97-AF65-F5344CB8AC3E}">
        <p14:creationId xmlns:p14="http://schemas.microsoft.com/office/powerpoint/2010/main" val="310252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beverage&#10;&#10;Description automatically generated">
            <a:extLst>
              <a:ext uri="{FF2B5EF4-FFF2-40B4-BE49-F238E27FC236}">
                <a16:creationId xmlns:a16="http://schemas.microsoft.com/office/drawing/2014/main" id="{F736A3AE-463C-E669-402E-0A948F3948CA}"/>
              </a:ext>
            </a:extLst>
          </p:cNvPr>
          <p:cNvPicPr>
            <a:picLocks noChangeAspect="1"/>
          </p:cNvPicPr>
          <p:nvPr/>
        </p:nvPicPr>
        <p:blipFill rotWithShape="1">
          <a:blip r:embed="rId3"/>
          <a:srcRect l="31545" t="14242" b="444"/>
          <a:stretch/>
        </p:blipFill>
        <p:spPr>
          <a:xfrm>
            <a:off x="0" y="1052736"/>
            <a:ext cx="12192000" cy="4748334"/>
          </a:xfrm>
          <a:prstGeom prst="rect">
            <a:avLst/>
          </a:prstGeom>
          <a:ln>
            <a:solidFill>
              <a:schemeClr val="bg1">
                <a:lumMod val="50000"/>
              </a:schemeClr>
            </a:solidFill>
          </a:ln>
        </p:spPr>
      </p:pic>
      <p:pic>
        <p:nvPicPr>
          <p:cNvPr id="9" name="Picture 8" descr="Graphical user interface, diagram&#10;&#10;Description automatically generated">
            <a:extLst>
              <a:ext uri="{FF2B5EF4-FFF2-40B4-BE49-F238E27FC236}">
                <a16:creationId xmlns:a16="http://schemas.microsoft.com/office/drawing/2014/main" id="{935F623F-B3B2-718C-A4E7-47C0A72EA6FA}"/>
              </a:ext>
            </a:extLst>
          </p:cNvPr>
          <p:cNvPicPr>
            <a:picLocks noChangeAspect="1"/>
          </p:cNvPicPr>
          <p:nvPr/>
        </p:nvPicPr>
        <p:blipFill>
          <a:blip r:embed="rId4"/>
          <a:stretch>
            <a:fillRect/>
          </a:stretch>
        </p:blipFill>
        <p:spPr>
          <a:xfrm>
            <a:off x="229082" y="2792702"/>
            <a:ext cx="5722902" cy="2265315"/>
          </a:xfrm>
          <a:prstGeom prst="rect">
            <a:avLst/>
          </a:prstGeom>
          <a:ln>
            <a:noFill/>
          </a:ln>
          <a:effectLst>
            <a:softEdge rad="112500"/>
          </a:effectLst>
        </p:spPr>
      </p:pic>
      <p:sp>
        <p:nvSpPr>
          <p:cNvPr id="10" name="TextBox 9">
            <a:extLst>
              <a:ext uri="{FF2B5EF4-FFF2-40B4-BE49-F238E27FC236}">
                <a16:creationId xmlns:a16="http://schemas.microsoft.com/office/drawing/2014/main" id="{6A788190-7BE5-35EB-DA45-D955CA867F32}"/>
              </a:ext>
            </a:extLst>
          </p:cNvPr>
          <p:cNvSpPr txBox="1"/>
          <p:nvPr/>
        </p:nvSpPr>
        <p:spPr>
          <a:xfrm>
            <a:off x="286012" y="1249073"/>
            <a:ext cx="10109845" cy="1471621"/>
          </a:xfrm>
          <a:prstGeom prst="rect">
            <a:avLst/>
          </a:prstGeom>
          <a:solidFill>
            <a:schemeClr val="bg1"/>
          </a:solidFill>
        </p:spPr>
        <p:txBody>
          <a:bodyPr wrap="square" rtlCol="0">
            <a:spAutoFit/>
          </a:bodyPr>
          <a:lstStyle/>
          <a:p>
            <a:pPr marL="0" marR="0" indent="0">
              <a:lnSpc>
                <a:spcPct val="107000"/>
              </a:lnSpc>
              <a:spcBef>
                <a:spcPts val="0"/>
              </a:spcBef>
              <a:spcAft>
                <a:spcPts val="800"/>
              </a:spcAft>
              <a:buNone/>
            </a:pPr>
            <a:endParaRPr lang="en-US" sz="800" i="1">
              <a:solidFill>
                <a:schemeClr val="bg1">
                  <a:lumMod val="50000"/>
                </a:schemeClr>
              </a:solidFill>
              <a:effectLst/>
              <a:latin typeface="TP Hero Italic" pitchFamily="2" charset="77"/>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i="1">
                <a:solidFill>
                  <a:schemeClr val="bg1">
                    <a:lumMod val="50000"/>
                  </a:schemeClr>
                </a:solidFill>
                <a:effectLst/>
                <a:latin typeface="TP Hero Italic" pitchFamily="2" charset="77"/>
                <a:ea typeface="Calibri" panose="020F0502020204030204" pitchFamily="34" charset="0"/>
                <a:cs typeface="Times New Roman" panose="02020603050405020304" pitchFamily="18" charset="0"/>
              </a:rPr>
              <a:t>“To support </a:t>
            </a:r>
            <a:r>
              <a:rPr lang="en-US" sz="1400" b="1">
                <a:effectLst/>
                <a:latin typeface="TP Hero SemiBold" pitchFamily="2" charset="77"/>
                <a:ea typeface="Calibri" panose="020F0502020204030204" pitchFamily="34" charset="0"/>
                <a:cs typeface="Times New Roman" panose="02020603050405020304" pitchFamily="18" charset="0"/>
              </a:rPr>
              <a:t>customer choice</a:t>
            </a:r>
            <a:r>
              <a:rPr lang="en-US" sz="1400" i="1">
                <a:effectLst/>
                <a:latin typeface="TP Hero Italic" pitchFamily="2" charset="77"/>
                <a:ea typeface="Calibri" panose="020F0502020204030204" pitchFamily="34" charset="0"/>
                <a:cs typeface="Times New Roman" panose="02020603050405020304" pitchFamily="18" charset="0"/>
              </a:rPr>
              <a:t>, </a:t>
            </a:r>
            <a:r>
              <a:rPr lang="en-US" sz="1400" b="1">
                <a:effectLst/>
                <a:latin typeface="TP Hero SemiBold" pitchFamily="2" charset="77"/>
                <a:ea typeface="Calibri" panose="020F0502020204030204" pitchFamily="34" charset="0"/>
                <a:cs typeface="Times New Roman" panose="02020603050405020304" pitchFamily="18" charset="0"/>
              </a:rPr>
              <a:t>technological innovation </a:t>
            </a:r>
            <a:r>
              <a:rPr lang="en-US" sz="1400" i="1">
                <a:solidFill>
                  <a:schemeClr val="bg1">
                    <a:lumMod val="50000"/>
                  </a:schemeClr>
                </a:solidFill>
                <a:effectLst/>
                <a:latin typeface="TP Hero Italic" pitchFamily="2" charset="77"/>
                <a:ea typeface="Calibri" panose="020F0502020204030204" pitchFamily="34" charset="0"/>
                <a:cs typeface="Times New Roman" panose="02020603050405020304" pitchFamily="18" charset="0"/>
              </a:rPr>
              <a:t>and the </a:t>
            </a:r>
            <a:r>
              <a:rPr lang="en-US" sz="1400" b="1">
                <a:effectLst/>
                <a:latin typeface="TP Hero SemiBold" pitchFamily="2" charset="77"/>
                <a:ea typeface="Calibri" panose="020F0502020204030204" pitchFamily="34" charset="0"/>
                <a:cs typeface="Times New Roman" panose="02020603050405020304" pitchFamily="18" charset="0"/>
              </a:rPr>
              <a:t>circular economy </a:t>
            </a:r>
            <a:r>
              <a:rPr lang="en-US" sz="1400" i="1">
                <a:solidFill>
                  <a:schemeClr val="bg1">
                    <a:lumMod val="50000"/>
                  </a:schemeClr>
                </a:solidFill>
                <a:effectLst/>
                <a:latin typeface="TP Hero Italic" pitchFamily="2" charset="77"/>
                <a:ea typeface="Calibri" panose="020F0502020204030204" pitchFamily="34" charset="0"/>
                <a:cs typeface="Times New Roman" panose="02020603050405020304" pitchFamily="18" charset="0"/>
              </a:rPr>
              <a:t>by cartridge reuse, we propose that OEMs of imaging devices provide a solution that enables the operation of remanufactured cartridges in their devices (whether remanufactured by the OEM or others) using the OEM’s original circuitry while maintaining key device functionality.”</a:t>
            </a:r>
          </a:p>
          <a:p>
            <a:pPr marL="0" marR="0" indent="0">
              <a:lnSpc>
                <a:spcPct val="107000"/>
              </a:lnSpc>
              <a:spcBef>
                <a:spcPts val="0"/>
              </a:spcBef>
              <a:spcAft>
                <a:spcPts val="800"/>
              </a:spcAft>
              <a:buNone/>
            </a:pPr>
            <a:endParaRPr lang="en-US" sz="800" i="1">
              <a:solidFill>
                <a:schemeClr val="bg1">
                  <a:lumMod val="50000"/>
                </a:schemeClr>
              </a:solidFill>
              <a:effectLst/>
              <a:latin typeface="TP Hero Italic" pitchFamily="2" charset="77"/>
              <a:ea typeface="Calibri" panose="020F0502020204030204" pitchFamily="34" charset="0"/>
              <a:cs typeface="Times New Roman" panose="02020603050405020304" pitchFamily="18" charset="0"/>
            </a:endParaRPr>
          </a:p>
        </p:txBody>
      </p:sp>
      <p:sp>
        <p:nvSpPr>
          <p:cNvPr id="13" name="Title 2">
            <a:extLst>
              <a:ext uri="{FF2B5EF4-FFF2-40B4-BE49-F238E27FC236}">
                <a16:creationId xmlns:a16="http://schemas.microsoft.com/office/drawing/2014/main" id="{01DE37EF-9255-111B-773E-FDE124664F45}"/>
              </a:ext>
            </a:extLst>
          </p:cNvPr>
          <p:cNvSpPr>
            <a:spLocks noGrp="1"/>
          </p:cNvSpPr>
          <p:nvPr>
            <p:ph type="title"/>
          </p:nvPr>
        </p:nvSpPr>
        <p:spPr>
          <a:xfrm>
            <a:off x="304800" y="136525"/>
            <a:ext cx="11582400" cy="457200"/>
          </a:xfrm>
        </p:spPr>
        <p:txBody>
          <a:bodyPr>
            <a:normAutofit fontScale="90000"/>
          </a:bodyPr>
          <a:lstStyle/>
          <a:p>
            <a:r>
              <a:rPr lang="en-US" dirty="0">
                <a:latin typeface="Inter" panose="020B0604020202020204" charset="0"/>
                <a:ea typeface="Inter" panose="020B0604020202020204" charset="0"/>
              </a:rPr>
              <a:t>Circular Economy</a:t>
            </a:r>
          </a:p>
        </p:txBody>
      </p:sp>
    </p:spTree>
    <p:extLst>
      <p:ext uri="{BB962C8B-B14F-4D97-AF65-F5344CB8AC3E}">
        <p14:creationId xmlns:p14="http://schemas.microsoft.com/office/powerpoint/2010/main" val="157607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BEBB493-28EE-5043-B214-9106EABB1B77}"/>
              </a:ext>
            </a:extLst>
          </p:cNvPr>
          <p:cNvPicPr>
            <a:picLocks noGrp="1" noChangeAspect="1"/>
          </p:cNvPicPr>
          <p:nvPr>
            <p:ph sz="quarter" idx="11"/>
          </p:nvPr>
        </p:nvPicPr>
        <p:blipFill>
          <a:blip r:embed="rId2"/>
          <a:stretch>
            <a:fillRect/>
          </a:stretch>
        </p:blipFill>
        <p:spPr>
          <a:xfrm>
            <a:off x="0" y="1710448"/>
            <a:ext cx="3029934" cy="2852673"/>
          </a:xfrm>
        </p:spPr>
      </p:pic>
      <p:pic>
        <p:nvPicPr>
          <p:cNvPr id="11" name="Picture 10">
            <a:extLst>
              <a:ext uri="{FF2B5EF4-FFF2-40B4-BE49-F238E27FC236}">
                <a16:creationId xmlns:a16="http://schemas.microsoft.com/office/drawing/2014/main" id="{AD137181-5A8B-551D-B56B-E00859CC2D26}"/>
              </a:ext>
            </a:extLst>
          </p:cNvPr>
          <p:cNvPicPr>
            <a:picLocks noChangeAspect="1"/>
          </p:cNvPicPr>
          <p:nvPr/>
        </p:nvPicPr>
        <p:blipFill>
          <a:blip r:embed="rId3"/>
          <a:stretch>
            <a:fillRect/>
          </a:stretch>
        </p:blipFill>
        <p:spPr>
          <a:xfrm>
            <a:off x="2823375" y="1978961"/>
            <a:ext cx="2432304" cy="2283298"/>
          </a:xfrm>
          <a:prstGeom prst="rect">
            <a:avLst/>
          </a:prstGeom>
        </p:spPr>
      </p:pic>
      <p:pic>
        <p:nvPicPr>
          <p:cNvPr id="6" name="Picture 5">
            <a:extLst>
              <a:ext uri="{FF2B5EF4-FFF2-40B4-BE49-F238E27FC236}">
                <a16:creationId xmlns:a16="http://schemas.microsoft.com/office/drawing/2014/main" id="{0113EACC-CFCE-5BFA-12F2-23523F4D9BC7}"/>
              </a:ext>
            </a:extLst>
          </p:cNvPr>
          <p:cNvPicPr>
            <a:picLocks noChangeAspect="1"/>
          </p:cNvPicPr>
          <p:nvPr/>
        </p:nvPicPr>
        <p:blipFill>
          <a:blip r:embed="rId4"/>
          <a:stretch>
            <a:fillRect/>
          </a:stretch>
        </p:blipFill>
        <p:spPr>
          <a:xfrm>
            <a:off x="5625863" y="1625897"/>
            <a:ext cx="6135624" cy="2326946"/>
          </a:xfrm>
          <a:prstGeom prst="rect">
            <a:avLst/>
          </a:prstGeom>
        </p:spPr>
      </p:pic>
      <p:sp>
        <p:nvSpPr>
          <p:cNvPr id="2" name="TextBox 1">
            <a:extLst>
              <a:ext uri="{FF2B5EF4-FFF2-40B4-BE49-F238E27FC236}">
                <a16:creationId xmlns:a16="http://schemas.microsoft.com/office/drawing/2014/main" id="{E74771FD-0568-02E1-2751-0BC2AB8EE3FC}"/>
              </a:ext>
            </a:extLst>
          </p:cNvPr>
          <p:cNvSpPr txBox="1"/>
          <p:nvPr/>
        </p:nvSpPr>
        <p:spPr>
          <a:xfrm>
            <a:off x="8580167" y="4276146"/>
            <a:ext cx="3181320" cy="369332"/>
          </a:xfrm>
          <a:prstGeom prst="rect">
            <a:avLst/>
          </a:prstGeom>
          <a:noFill/>
        </p:spPr>
        <p:txBody>
          <a:bodyPr wrap="none" rtlCol="0">
            <a:spAutoFit/>
          </a:bodyPr>
          <a:lstStyle/>
          <a:p>
            <a:r>
              <a:rPr lang="en-US">
                <a:hlinkClick r:id="rId5"/>
              </a:rPr>
              <a:t>Weblink - Lexmark MS823dn</a:t>
            </a:r>
            <a:endParaRPr lang="en-US"/>
          </a:p>
        </p:txBody>
      </p:sp>
      <p:pic>
        <p:nvPicPr>
          <p:cNvPr id="4" name="Picture 3" descr="A black and green printer cartridge&#10;&#10;Description automatically generated">
            <a:extLst>
              <a:ext uri="{FF2B5EF4-FFF2-40B4-BE49-F238E27FC236}">
                <a16:creationId xmlns:a16="http://schemas.microsoft.com/office/drawing/2014/main" id="{E363E86B-CA26-C604-A174-49F79298FC02}"/>
              </a:ext>
            </a:extLst>
          </p:cNvPr>
          <p:cNvPicPr>
            <a:picLocks noChangeAspect="1"/>
          </p:cNvPicPr>
          <p:nvPr/>
        </p:nvPicPr>
        <p:blipFill>
          <a:blip r:embed="rId6"/>
          <a:stretch>
            <a:fillRect/>
          </a:stretch>
        </p:blipFill>
        <p:spPr>
          <a:xfrm>
            <a:off x="5625863" y="4276146"/>
            <a:ext cx="1607690" cy="1416467"/>
          </a:xfrm>
          <a:prstGeom prst="rect">
            <a:avLst/>
          </a:prstGeom>
        </p:spPr>
      </p:pic>
      <p:sp>
        <p:nvSpPr>
          <p:cNvPr id="3" name="Title 5">
            <a:extLst>
              <a:ext uri="{FF2B5EF4-FFF2-40B4-BE49-F238E27FC236}">
                <a16:creationId xmlns:a16="http://schemas.microsoft.com/office/drawing/2014/main" id="{95BF48E0-337A-DEB5-4E22-6B3B2077EBA5}"/>
              </a:ext>
            </a:extLst>
          </p:cNvPr>
          <p:cNvSpPr>
            <a:spLocks noGrp="1"/>
          </p:cNvSpPr>
          <p:nvPr>
            <p:ph type="title"/>
          </p:nvPr>
        </p:nvSpPr>
        <p:spPr>
          <a:xfrm>
            <a:off x="304799" y="199790"/>
            <a:ext cx="11582400" cy="457200"/>
          </a:xfrm>
        </p:spPr>
        <p:txBody>
          <a:bodyPr>
            <a:noAutofit/>
          </a:bodyPr>
          <a:lstStyle/>
          <a:p>
            <a:r>
              <a:rPr lang="en-US" sz="3200" dirty="0">
                <a:latin typeface="Arial" panose="020B0604020202020204" pitchFamily="34" charset="0"/>
              </a:rPr>
              <a:t>Printer &amp; cartridge selection for </a:t>
            </a:r>
            <a:r>
              <a:rPr lang="en-US" sz="3200" dirty="0" err="1">
                <a:latin typeface="Arial" panose="020B0604020202020204" pitchFamily="34" charset="0"/>
              </a:rPr>
              <a:t>DiCiM</a:t>
            </a:r>
            <a:r>
              <a:rPr lang="en-US" sz="3200" dirty="0">
                <a:latin typeface="Arial" panose="020B0604020202020204" pitchFamily="34" charset="0"/>
              </a:rPr>
              <a:t> / MS823dn</a:t>
            </a:r>
          </a:p>
        </p:txBody>
      </p:sp>
    </p:spTree>
    <p:extLst>
      <p:ext uri="{BB962C8B-B14F-4D97-AF65-F5344CB8AC3E}">
        <p14:creationId xmlns:p14="http://schemas.microsoft.com/office/powerpoint/2010/main" val="3979379211"/>
      </p:ext>
    </p:extLst>
  </p:cSld>
  <p:clrMapOvr>
    <a:masterClrMapping/>
  </p:clrMapOvr>
  <p:transition>
    <p:fade/>
  </p:transition>
</p:sld>
</file>

<file path=ppt/theme/theme1.xml><?xml version="1.0" encoding="utf-8"?>
<a:theme xmlns:a="http://schemas.openxmlformats.org/drawingml/2006/main" name="Office Theme 2013 - 2022">
  <a:themeElements>
    <a:clrScheme name="DiCiM Colour Scheme 4D">
      <a:dk1>
        <a:srgbClr val="000000"/>
      </a:dk1>
      <a:lt1>
        <a:srgbClr val="FFFFFF"/>
      </a:lt1>
      <a:dk2>
        <a:srgbClr val="44546A"/>
      </a:dk2>
      <a:lt2>
        <a:srgbClr val="E7E6E6"/>
      </a:lt2>
      <a:accent1>
        <a:srgbClr val="13DBDB"/>
      </a:accent1>
      <a:accent2>
        <a:srgbClr val="3CE991"/>
      </a:accent2>
      <a:accent3>
        <a:srgbClr val="4D4FEE"/>
      </a:accent3>
      <a:accent4>
        <a:srgbClr val="B8BCC5"/>
      </a:accent4>
      <a:accent5>
        <a:srgbClr val="35B1C6"/>
      </a:accent5>
      <a:accent6>
        <a:srgbClr val="2DE4AA"/>
      </a:accent6>
      <a:hlink>
        <a:srgbClr val="0096FF"/>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b8b1bc7-76e7-436d-ab5b-920936b2b11f">
      <Terms xmlns="http://schemas.microsoft.com/office/infopath/2007/PartnerControls"/>
    </lcf76f155ced4ddcb4097134ff3c332f>
    <TaxCatchAll xmlns="f8103d90-926e-4f61-9122-805876c15e65" xsi:nil="true"/>
    <SharedWithUsers xmlns="f8103d90-926e-4f61-9122-805876c15e65">
      <UserInfo>
        <DisplayName>Noemi Keszler</DisplayName>
        <AccountId>37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27F54D95928F4D8A9ED8693DF7EE05" ma:contentTypeVersion="15" ma:contentTypeDescription="Create a new document." ma:contentTypeScope="" ma:versionID="e9c2f886a7c6e13828dc78df348c4fb2">
  <xsd:schema xmlns:xsd="http://www.w3.org/2001/XMLSchema" xmlns:xs="http://www.w3.org/2001/XMLSchema" xmlns:p="http://schemas.microsoft.com/office/2006/metadata/properties" xmlns:ns2="4b8b1bc7-76e7-436d-ab5b-920936b2b11f" xmlns:ns3="f8103d90-926e-4f61-9122-805876c15e65" targetNamespace="http://schemas.microsoft.com/office/2006/metadata/properties" ma:root="true" ma:fieldsID="dbd463a4cd251ee2fff5a036213450b8" ns2:_="" ns3:_="">
    <xsd:import namespace="4b8b1bc7-76e7-436d-ab5b-920936b2b11f"/>
    <xsd:import namespace="f8103d90-926e-4f61-9122-805876c15e6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SearchProperties" minOccurs="0"/>
                <xsd:element ref="ns2:MediaServiceObjectDetectorVersion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8b1bc7-76e7-436d-ab5b-920936b2b1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a91961f-53e3-4404-8dd7-17be3ddcf04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103d90-926e-4f61-9122-805876c15e6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d09e798-a1a0-41cc-8eda-2779d49ceec0}" ma:internalName="TaxCatchAll" ma:showField="CatchAllData" ma:web="f8103d90-926e-4f61-9122-805876c15e6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96577C-5EE3-4BDA-B70A-FD85D63EF9E2}">
  <ds:schemaRefs>
    <ds:schemaRef ds:uri="http://schemas.microsoft.com/sharepoint/v3/contenttype/forms"/>
  </ds:schemaRefs>
</ds:datastoreItem>
</file>

<file path=customXml/itemProps2.xml><?xml version="1.0" encoding="utf-8"?>
<ds:datastoreItem xmlns:ds="http://schemas.openxmlformats.org/officeDocument/2006/customXml" ds:itemID="{0FF257C9-E9A3-42F2-9BAD-93F19BCF1464}">
  <ds:schemaRefs>
    <ds:schemaRef ds:uri="http://purl.org/dc/dcmitype/"/>
    <ds:schemaRef ds:uri="http://schemas.microsoft.com/office/infopath/2007/PartnerControls"/>
    <ds:schemaRef ds:uri="f8103d90-926e-4f61-9122-805876c15e65"/>
    <ds:schemaRef ds:uri="http://schemas.microsoft.com/office/2006/metadata/properties"/>
    <ds:schemaRef ds:uri="http://schemas.microsoft.com/office/2006/documentManagement/types"/>
    <ds:schemaRef ds:uri="4b8b1bc7-76e7-436d-ab5b-920936b2b11f"/>
    <ds:schemaRef ds:uri="http://purl.org/dc/elements/1.1/"/>
    <ds:schemaRef ds:uri="http://schemas.openxmlformats.org/package/2006/metadata/core-properties"/>
    <ds:schemaRef ds:uri="http://purl.org/dc/terms/"/>
    <ds:schemaRef ds:uri="http://www.w3.org/XML/1998/namespace"/>
  </ds:schemaRefs>
</ds:datastoreItem>
</file>

<file path=customXml/itemProps3.xml><?xml version="1.0" encoding="utf-8"?>
<ds:datastoreItem xmlns:ds="http://schemas.openxmlformats.org/officeDocument/2006/customXml" ds:itemID="{A651AFB0-A43E-4448-866C-34F69BF07C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8b1bc7-76e7-436d-ab5b-920936b2b11f"/>
    <ds:schemaRef ds:uri="f8103d90-926e-4f61-9122-805876c15e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52b670f-6bee-4e6c-994d-cb4c4ab4436c}" enabled="1" method="Standard" siteId="{12709065-6e6c-41c9-9e4d-fb0a436969ce}" removed="0"/>
</clbl:labelList>
</file>

<file path=docProps/app.xml><?xml version="1.0" encoding="utf-8"?>
<Properties xmlns="http://schemas.openxmlformats.org/officeDocument/2006/extended-properties" xmlns:vt="http://schemas.openxmlformats.org/officeDocument/2006/docPropsVTypes">
  <Template/>
  <TotalTime>101</TotalTime>
  <Words>1246</Words>
  <Application>Microsoft Office PowerPoint</Application>
  <PresentationFormat>Widescreen</PresentationFormat>
  <Paragraphs>177</Paragraphs>
  <Slides>17</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TP Hero Italic</vt:lpstr>
      <vt:lpstr>TP Hero</vt:lpstr>
      <vt:lpstr>TP Hero SemiBold</vt:lpstr>
      <vt:lpstr>Inter</vt:lpstr>
      <vt:lpstr>Calibri</vt:lpstr>
      <vt:lpstr>Wingdings</vt:lpstr>
      <vt:lpstr>Inter SemiBold</vt:lpstr>
      <vt:lpstr>Garamond</vt:lpstr>
      <vt:lpstr>Arial</vt:lpstr>
      <vt:lpstr>Office Theme 2013 - 2022</vt:lpstr>
      <vt:lpstr>Logistics behind laser printers: the case of Lexmark</vt:lpstr>
      <vt:lpstr>Organization info</vt:lpstr>
      <vt:lpstr>Our global reach</vt:lpstr>
      <vt:lpstr>A global leader</vt:lpstr>
      <vt:lpstr>Our employees</vt:lpstr>
      <vt:lpstr>Our portfolio</vt:lpstr>
      <vt:lpstr>Lexmark CSR Report</vt:lpstr>
      <vt:lpstr>Circular Economy</vt:lpstr>
      <vt:lpstr>Printer &amp; cartridge selection for DiCiM / MS823dn</vt:lpstr>
      <vt:lpstr>After Sales Supply Chain</vt:lpstr>
      <vt:lpstr>PowerPoint Presentation</vt:lpstr>
      <vt:lpstr>PowerPoint Presentation</vt:lpstr>
      <vt:lpstr>PowerPoint Presentation</vt:lpstr>
      <vt:lpstr>PowerPoint Presentation</vt:lpstr>
      <vt:lpstr>Thank you for your attention!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Leahy Maharaj</dc:creator>
  <cp:lastModifiedBy>Gyorgy Szemeredi</cp:lastModifiedBy>
  <cp:revision>48</cp:revision>
  <dcterms:created xsi:type="dcterms:W3CDTF">2023-04-16T20:10:30Z</dcterms:created>
  <dcterms:modified xsi:type="dcterms:W3CDTF">2024-05-15T09:15:29Z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0x0101004B27F54D95928F4D8A9ED8693DF7EE05</vt:lpwstr>
  </property>
  <property fmtid="{D5CDD505-2E9C-101B-9397-08002B2CF9AE}" pid="3" name="MediaServiceImageTags">
    <vt:lpwstr/>
  </property>
  <property fmtid="{D5CDD505-2E9C-101B-9397-08002B2CF9AE}" pid="4" name="ClassificationContentMarkingFooterLocations">
    <vt:lpwstr>Office Theme 2013 - 2022:5</vt:lpwstr>
  </property>
  <property fmtid="{D5CDD505-2E9C-101B-9397-08002B2CF9AE}" pid="5" name="ClassificationContentMarkingFooterText">
    <vt:lpwstr>Lexmark Confidential</vt:lpwstr>
  </property>
</Properties>
</file>